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notesSlides/notesSlide7.xml" ContentType="application/vnd.openxmlformats-officedocument.presentationml.notesSlide+xml"/>
  <Override PartName="/ppt/charts/chart3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4.xml" ContentType="application/vnd.openxmlformats-officedocument.drawingml.chart+xml"/>
  <Override PartName="/ppt/theme/themeOverride1.xml" ContentType="application/vnd.openxmlformats-officedocument.themeOverr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  <p:sldMasterId id="2147483698" r:id="rId4"/>
  </p:sldMasterIdLst>
  <p:notesMasterIdLst>
    <p:notesMasterId r:id="rId57"/>
  </p:notesMasterIdLst>
  <p:sldIdLst>
    <p:sldId id="353" r:id="rId5"/>
    <p:sldId id="318" r:id="rId6"/>
    <p:sldId id="264" r:id="rId7"/>
    <p:sldId id="265" r:id="rId8"/>
    <p:sldId id="266" r:id="rId9"/>
    <p:sldId id="310" r:id="rId10"/>
    <p:sldId id="268" r:id="rId11"/>
    <p:sldId id="270" r:id="rId12"/>
    <p:sldId id="273" r:id="rId13"/>
    <p:sldId id="272" r:id="rId14"/>
    <p:sldId id="269" r:id="rId15"/>
    <p:sldId id="349" r:id="rId16"/>
    <p:sldId id="351" r:id="rId17"/>
    <p:sldId id="350" r:id="rId18"/>
    <p:sldId id="290" r:id="rId19"/>
    <p:sldId id="352" r:id="rId20"/>
    <p:sldId id="287" r:id="rId21"/>
    <p:sldId id="280" r:id="rId22"/>
    <p:sldId id="281" r:id="rId23"/>
    <p:sldId id="282" r:id="rId24"/>
    <p:sldId id="283" r:id="rId25"/>
    <p:sldId id="284" r:id="rId26"/>
    <p:sldId id="335" r:id="rId27"/>
    <p:sldId id="336" r:id="rId28"/>
    <p:sldId id="337" r:id="rId29"/>
    <p:sldId id="338" r:id="rId30"/>
    <p:sldId id="339" r:id="rId31"/>
    <p:sldId id="361" r:id="rId32"/>
    <p:sldId id="362" r:id="rId33"/>
    <p:sldId id="340" r:id="rId34"/>
    <p:sldId id="341" r:id="rId35"/>
    <p:sldId id="348" r:id="rId36"/>
    <p:sldId id="342" r:id="rId37"/>
    <p:sldId id="343" r:id="rId38"/>
    <p:sldId id="344" r:id="rId39"/>
    <p:sldId id="345" r:id="rId40"/>
    <p:sldId id="261" r:id="rId41"/>
    <p:sldId id="262" r:id="rId42"/>
    <p:sldId id="292" r:id="rId43"/>
    <p:sldId id="311" r:id="rId44"/>
    <p:sldId id="354" r:id="rId45"/>
    <p:sldId id="355" r:id="rId46"/>
    <p:sldId id="356" r:id="rId47"/>
    <p:sldId id="285" r:id="rId48"/>
    <p:sldId id="275" r:id="rId49"/>
    <p:sldId id="357" r:id="rId50"/>
    <p:sldId id="260" r:id="rId51"/>
    <p:sldId id="358" r:id="rId52"/>
    <p:sldId id="359" r:id="rId53"/>
    <p:sldId id="258" r:id="rId54"/>
    <p:sldId id="360" r:id="rId55"/>
    <p:sldId id="288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FBB2E8-85EE-4E9D-A24C-42177D65D7F7}" v="50" dt="2023-02-23T09:49:58.4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50" d="100"/>
          <a:sy n="50" d="100"/>
        </p:scale>
        <p:origin x="472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5" d="100"/>
        <a:sy n="85" d="100"/>
      </p:scale>
      <p:origin x="0" y="-96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" userId="acfce3dd-66c2-4b6d-8e85-a3a71175ae38" providerId="ADAL" clId="{0A289C78-78AD-470C-A235-37EEFD233EE1}"/>
    <pc:docChg chg="undo custSel addSld delSld modSld sldOrd delMainMaster">
      <pc:chgData name="Simon" userId="acfce3dd-66c2-4b6d-8e85-a3a71175ae38" providerId="ADAL" clId="{0A289C78-78AD-470C-A235-37EEFD233EE1}" dt="2021-03-12T11:27:07.150" v="851" actId="1076"/>
      <pc:docMkLst>
        <pc:docMk/>
      </pc:docMkLst>
      <pc:sldChg chg="modSp mod delDesignElem">
        <pc:chgData name="Simon" userId="acfce3dd-66c2-4b6d-8e85-a3a71175ae38" providerId="ADAL" clId="{0A289C78-78AD-470C-A235-37EEFD233EE1}" dt="2021-03-12T11:16:10.386" v="744" actId="20577"/>
        <pc:sldMkLst>
          <pc:docMk/>
          <pc:sldMk cId="0" sldId="257"/>
        </pc:sldMkLst>
        <pc:spChg chg="mod">
          <ac:chgData name="Simon" userId="acfce3dd-66c2-4b6d-8e85-a3a71175ae38" providerId="ADAL" clId="{0A289C78-78AD-470C-A235-37EEFD233EE1}" dt="2021-02-26T07:15:16.262" v="60" actId="26606"/>
          <ac:spMkLst>
            <pc:docMk/>
            <pc:sldMk cId="0" sldId="257"/>
            <ac:spMk id="47106" creationId="{00000000-0000-0000-0000-000000000000}"/>
          </ac:spMkLst>
        </pc:spChg>
        <pc:graphicFrameChg chg="mod modGraphic">
          <ac:chgData name="Simon" userId="acfce3dd-66c2-4b6d-8e85-a3a71175ae38" providerId="ADAL" clId="{0A289C78-78AD-470C-A235-37EEFD233EE1}" dt="2021-03-12T11:16:10.386" v="744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del">
        <pc:chgData name="Simon" userId="acfce3dd-66c2-4b6d-8e85-a3a71175ae38" providerId="ADAL" clId="{0A289C78-78AD-470C-A235-37EEFD233EE1}" dt="2021-02-26T07:14:52.038" v="58" actId="47"/>
        <pc:sldMkLst>
          <pc:docMk/>
          <pc:sldMk cId="3157542066" sldId="289"/>
        </pc:sldMkLst>
      </pc:sldChg>
      <pc:sldChg chg="modSp mod">
        <pc:chgData name="Simon" userId="acfce3dd-66c2-4b6d-8e85-a3a71175ae38" providerId="ADAL" clId="{0A289C78-78AD-470C-A235-37EEFD233EE1}" dt="2021-03-12T11:22:59.001" v="758" actId="1076"/>
        <pc:sldMkLst>
          <pc:docMk/>
          <pc:sldMk cId="98690793" sldId="290"/>
        </pc:sldMkLst>
        <pc:spChg chg="mod">
          <ac:chgData name="Simon" userId="acfce3dd-66c2-4b6d-8e85-a3a71175ae38" providerId="ADAL" clId="{0A289C78-78AD-470C-A235-37EEFD233EE1}" dt="2021-03-12T11:22:59.001" v="758" actId="1076"/>
          <ac:spMkLst>
            <pc:docMk/>
            <pc:sldMk cId="98690793" sldId="290"/>
            <ac:spMk id="22531" creationId="{00000000-0000-0000-0000-000000000000}"/>
          </ac:spMkLst>
        </pc:spChg>
      </pc:sldChg>
      <pc:sldChg chg="modSp mod">
        <pc:chgData name="Simon" userId="acfce3dd-66c2-4b6d-8e85-a3a71175ae38" providerId="ADAL" clId="{0A289C78-78AD-470C-A235-37EEFD233EE1}" dt="2021-03-12T11:25:30.183" v="844" actId="6549"/>
        <pc:sldMkLst>
          <pc:docMk/>
          <pc:sldMk cId="3416714011" sldId="291"/>
        </pc:sldMkLst>
        <pc:spChg chg="mod">
          <ac:chgData name="Simon" userId="acfce3dd-66c2-4b6d-8e85-a3a71175ae38" providerId="ADAL" clId="{0A289C78-78AD-470C-A235-37EEFD233EE1}" dt="2021-02-26T07:24:56.402" v="94" actId="1076"/>
          <ac:spMkLst>
            <pc:docMk/>
            <pc:sldMk cId="3416714011" sldId="291"/>
            <ac:spMk id="2" creationId="{00000000-0000-0000-0000-000000000000}"/>
          </ac:spMkLst>
        </pc:spChg>
        <pc:spChg chg="mod">
          <ac:chgData name="Simon" userId="acfce3dd-66c2-4b6d-8e85-a3a71175ae38" providerId="ADAL" clId="{0A289C78-78AD-470C-A235-37EEFD233EE1}" dt="2021-03-12T11:25:30.183" v="844" actId="6549"/>
          <ac:spMkLst>
            <pc:docMk/>
            <pc:sldMk cId="3416714011" sldId="291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0A289C78-78AD-470C-A235-37EEFD233EE1}" dt="2021-03-12T11:26:42.450" v="850" actId="14100"/>
        <pc:sldMkLst>
          <pc:docMk/>
          <pc:sldMk cId="558150118" sldId="293"/>
        </pc:sldMkLst>
        <pc:spChg chg="mod">
          <ac:chgData name="Simon" userId="acfce3dd-66c2-4b6d-8e85-a3a71175ae38" providerId="ADAL" clId="{0A289C78-78AD-470C-A235-37EEFD233EE1}" dt="2021-03-12T11:26:42.450" v="850" actId="14100"/>
          <ac:spMkLst>
            <pc:docMk/>
            <pc:sldMk cId="558150118" sldId="293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0A289C78-78AD-470C-A235-37EEFD233EE1}" dt="2021-02-26T07:31:52.659" v="111" actId="1076"/>
        <pc:sldMkLst>
          <pc:docMk/>
          <pc:sldMk cId="0" sldId="297"/>
        </pc:sldMkLst>
        <pc:spChg chg="mod">
          <ac:chgData name="Simon" userId="acfce3dd-66c2-4b6d-8e85-a3a71175ae38" providerId="ADAL" clId="{0A289C78-78AD-470C-A235-37EEFD233EE1}" dt="2021-02-26T07:30:43.035" v="99" actId="207"/>
          <ac:spMkLst>
            <pc:docMk/>
            <pc:sldMk cId="0" sldId="297"/>
            <ac:spMk id="2" creationId="{20AC88F6-80EE-451C-B426-AFC1CB90DD0D}"/>
          </ac:spMkLst>
        </pc:spChg>
        <pc:spChg chg="mod">
          <ac:chgData name="Simon" userId="acfce3dd-66c2-4b6d-8e85-a3a71175ae38" providerId="ADAL" clId="{0A289C78-78AD-470C-A235-37EEFD233EE1}" dt="2021-02-26T07:31:46.268" v="110" actId="1076"/>
          <ac:spMkLst>
            <pc:docMk/>
            <pc:sldMk cId="0" sldId="297"/>
            <ac:spMk id="3" creationId="{3F40524C-290F-43FD-8E87-600BDFF2C1EA}"/>
          </ac:spMkLst>
        </pc:spChg>
        <pc:picChg chg="mod">
          <ac:chgData name="Simon" userId="acfce3dd-66c2-4b6d-8e85-a3a71175ae38" providerId="ADAL" clId="{0A289C78-78AD-470C-A235-37EEFD233EE1}" dt="2021-02-26T07:31:52.659" v="111" actId="1076"/>
          <ac:picMkLst>
            <pc:docMk/>
            <pc:sldMk cId="0" sldId="297"/>
            <ac:picMk id="12292" creationId="{082D8356-38A6-4193-A90D-F106E289D943}"/>
          </ac:picMkLst>
        </pc:picChg>
      </pc:sldChg>
      <pc:sldChg chg="modSp mod">
        <pc:chgData name="Simon" userId="acfce3dd-66c2-4b6d-8e85-a3a71175ae38" providerId="ADAL" clId="{0A289C78-78AD-470C-A235-37EEFD233EE1}" dt="2021-03-12T11:27:07.150" v="851" actId="1076"/>
        <pc:sldMkLst>
          <pc:docMk/>
          <pc:sldMk cId="4071073095" sldId="298"/>
        </pc:sldMkLst>
        <pc:spChg chg="mod">
          <ac:chgData name="Simon" userId="acfce3dd-66c2-4b6d-8e85-a3a71175ae38" providerId="ADAL" clId="{0A289C78-78AD-470C-A235-37EEFD233EE1}" dt="2021-03-12T11:27:07.150" v="851" actId="1076"/>
          <ac:spMkLst>
            <pc:docMk/>
            <pc:sldMk cId="4071073095" sldId="298"/>
            <ac:spMk id="3" creationId="{00000000-0000-0000-0000-000000000000}"/>
          </ac:spMkLst>
        </pc:spChg>
      </pc:sldChg>
      <pc:sldChg chg="addSp modSp mod">
        <pc:chgData name="Simon" userId="acfce3dd-66c2-4b6d-8e85-a3a71175ae38" providerId="ADAL" clId="{0A289C78-78AD-470C-A235-37EEFD233EE1}" dt="2021-02-26T07:31:33.031" v="109" actId="14100"/>
        <pc:sldMkLst>
          <pc:docMk/>
          <pc:sldMk cId="1234804646" sldId="300"/>
        </pc:sldMkLst>
        <pc:spChg chg="mod">
          <ac:chgData name="Simon" userId="acfce3dd-66c2-4b6d-8e85-a3a71175ae38" providerId="ADAL" clId="{0A289C78-78AD-470C-A235-37EEFD233EE1}" dt="2021-02-26T07:31:26.269" v="108" actId="14100"/>
          <ac:spMkLst>
            <pc:docMk/>
            <pc:sldMk cId="1234804646" sldId="300"/>
            <ac:spMk id="2" creationId="{00000000-0000-0000-0000-000000000000}"/>
          </ac:spMkLst>
        </pc:spChg>
        <pc:spChg chg="mod">
          <ac:chgData name="Simon" userId="acfce3dd-66c2-4b6d-8e85-a3a71175ae38" providerId="ADAL" clId="{0A289C78-78AD-470C-A235-37EEFD233EE1}" dt="2021-02-26T07:31:33.031" v="109" actId="14100"/>
          <ac:spMkLst>
            <pc:docMk/>
            <pc:sldMk cId="1234804646" sldId="300"/>
            <ac:spMk id="3" creationId="{00000000-0000-0000-0000-000000000000}"/>
          </ac:spMkLst>
        </pc:spChg>
        <pc:picChg chg="add mod">
          <ac:chgData name="Simon" userId="acfce3dd-66c2-4b6d-8e85-a3a71175ae38" providerId="ADAL" clId="{0A289C78-78AD-470C-A235-37EEFD233EE1}" dt="2021-02-26T07:31:21.517" v="107" actId="14100"/>
          <ac:picMkLst>
            <pc:docMk/>
            <pc:sldMk cId="1234804646" sldId="300"/>
            <ac:picMk id="4" creationId="{1A703A1C-4120-4434-A889-4CFD23F1D05E}"/>
          </ac:picMkLst>
        </pc:picChg>
      </pc:sldChg>
      <pc:sldChg chg="modSp">
        <pc:chgData name="Simon" userId="acfce3dd-66c2-4b6d-8e85-a3a71175ae38" providerId="ADAL" clId="{0A289C78-78AD-470C-A235-37EEFD233EE1}" dt="2021-02-26T07:21:03.612" v="68" actId="14100"/>
        <pc:sldMkLst>
          <pc:docMk/>
          <pc:sldMk cId="1295628555" sldId="305"/>
        </pc:sldMkLst>
        <pc:picChg chg="mod">
          <ac:chgData name="Simon" userId="acfce3dd-66c2-4b6d-8e85-a3a71175ae38" providerId="ADAL" clId="{0A289C78-78AD-470C-A235-37EEFD233EE1}" dt="2021-02-26T07:20:53.624" v="65" actId="14100"/>
          <ac:picMkLst>
            <pc:docMk/>
            <pc:sldMk cId="1295628555" sldId="305"/>
            <ac:picMk id="36866" creationId="{00000000-0000-0000-0000-000000000000}"/>
          </ac:picMkLst>
        </pc:picChg>
        <pc:picChg chg="mod">
          <ac:chgData name="Simon" userId="acfce3dd-66c2-4b6d-8e85-a3a71175ae38" providerId="ADAL" clId="{0A289C78-78AD-470C-A235-37EEFD233EE1}" dt="2021-02-26T07:21:03.612" v="68" actId="14100"/>
          <ac:picMkLst>
            <pc:docMk/>
            <pc:sldMk cId="1295628555" sldId="305"/>
            <ac:picMk id="36867" creationId="{00000000-0000-0000-0000-000000000000}"/>
          </ac:picMkLst>
        </pc:picChg>
      </pc:sldChg>
      <pc:sldChg chg="add del">
        <pc:chgData name="Simon" userId="acfce3dd-66c2-4b6d-8e85-a3a71175ae38" providerId="ADAL" clId="{0A289C78-78AD-470C-A235-37EEFD233EE1}" dt="2021-02-26T07:32:40.881" v="113" actId="47"/>
        <pc:sldMkLst>
          <pc:docMk/>
          <pc:sldMk cId="0" sldId="307"/>
        </pc:sldMkLst>
      </pc:sldChg>
      <pc:sldChg chg="modSp del mod">
        <pc:chgData name="Simon" userId="acfce3dd-66c2-4b6d-8e85-a3a71175ae38" providerId="ADAL" clId="{0A289C78-78AD-470C-A235-37EEFD233EE1}" dt="2021-02-26T07:40:55.600" v="742" actId="47"/>
        <pc:sldMkLst>
          <pc:docMk/>
          <pc:sldMk cId="3170334694" sldId="309"/>
        </pc:sldMkLst>
        <pc:spChg chg="mod">
          <ac:chgData name="Simon" userId="acfce3dd-66c2-4b6d-8e85-a3a71175ae38" providerId="ADAL" clId="{0A289C78-78AD-470C-A235-37EEFD233EE1}" dt="2021-02-26T07:40:30.500" v="739" actId="1076"/>
          <ac:spMkLst>
            <pc:docMk/>
            <pc:sldMk cId="3170334694" sldId="309"/>
            <ac:spMk id="3" creationId="{00000000-0000-0000-0000-000000000000}"/>
          </ac:spMkLst>
        </pc:spChg>
      </pc:sldChg>
      <pc:sldChg chg="ord">
        <pc:chgData name="Simon" userId="acfce3dd-66c2-4b6d-8e85-a3a71175ae38" providerId="ADAL" clId="{0A289C78-78AD-470C-A235-37EEFD233EE1}" dt="2021-02-26T07:40:40.811" v="741"/>
        <pc:sldMkLst>
          <pc:docMk/>
          <pc:sldMk cId="3265345904" sldId="310"/>
        </pc:sldMkLst>
      </pc:sldChg>
      <pc:sldChg chg="modSp mod">
        <pc:chgData name="Simon" userId="acfce3dd-66c2-4b6d-8e85-a3a71175ae38" providerId="ADAL" clId="{0A289C78-78AD-470C-A235-37EEFD233EE1}" dt="2021-03-12T11:25:57.159" v="846" actId="1076"/>
        <pc:sldMkLst>
          <pc:docMk/>
          <pc:sldMk cId="235709860" sldId="312"/>
        </pc:sldMkLst>
        <pc:spChg chg="mod">
          <ac:chgData name="Simon" userId="acfce3dd-66c2-4b6d-8e85-a3a71175ae38" providerId="ADAL" clId="{0A289C78-78AD-470C-A235-37EEFD233EE1}" dt="2021-03-12T11:25:57.159" v="846" actId="1076"/>
          <ac:spMkLst>
            <pc:docMk/>
            <pc:sldMk cId="235709860" sldId="312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0A289C78-78AD-470C-A235-37EEFD233EE1}" dt="2021-02-26T07:23:00.329" v="70" actId="2696"/>
        <pc:sldMkLst>
          <pc:docMk/>
          <pc:sldMk cId="3685990697" sldId="312"/>
        </pc:sldMkLst>
      </pc:sldChg>
      <pc:sldChg chg="modSp mod">
        <pc:chgData name="Simon" userId="acfce3dd-66c2-4b6d-8e85-a3a71175ae38" providerId="ADAL" clId="{0A289C78-78AD-470C-A235-37EEFD233EE1}" dt="2021-03-12T11:26:17.847" v="849" actId="1076"/>
        <pc:sldMkLst>
          <pc:docMk/>
          <pc:sldMk cId="1811249773" sldId="313"/>
        </pc:sldMkLst>
        <pc:spChg chg="mod">
          <ac:chgData name="Simon" userId="acfce3dd-66c2-4b6d-8e85-a3a71175ae38" providerId="ADAL" clId="{0A289C78-78AD-470C-A235-37EEFD233EE1}" dt="2021-03-12T11:26:17.847" v="849" actId="1076"/>
          <ac:spMkLst>
            <pc:docMk/>
            <pc:sldMk cId="1811249773" sldId="313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0A289C78-78AD-470C-A235-37EEFD233EE1}" dt="2021-02-26T07:23:00.329" v="70" actId="2696"/>
        <pc:sldMkLst>
          <pc:docMk/>
          <pc:sldMk cId="2229538989" sldId="313"/>
        </pc:sldMkLst>
      </pc:sldChg>
      <pc:sldChg chg="del">
        <pc:chgData name="Simon" userId="acfce3dd-66c2-4b6d-8e85-a3a71175ae38" providerId="ADAL" clId="{0A289C78-78AD-470C-A235-37EEFD233EE1}" dt="2021-02-26T07:23:00.329" v="70" actId="2696"/>
        <pc:sldMkLst>
          <pc:docMk/>
          <pc:sldMk cId="594955844" sldId="314"/>
        </pc:sldMkLst>
      </pc:sldChg>
      <pc:sldChg chg="modSp del">
        <pc:chgData name="Simon" userId="acfce3dd-66c2-4b6d-8e85-a3a71175ae38" providerId="ADAL" clId="{0A289C78-78AD-470C-A235-37EEFD233EE1}" dt="2021-02-26T07:22:49.698" v="69" actId="47"/>
        <pc:sldMkLst>
          <pc:docMk/>
          <pc:sldMk cId="941446293" sldId="315"/>
        </pc:sldMkLst>
        <pc:spChg chg="mod">
          <ac:chgData name="Simon" userId="acfce3dd-66c2-4b6d-8e85-a3a71175ae38" providerId="ADAL" clId="{0A289C78-78AD-470C-A235-37EEFD233EE1}" dt="2021-02-26T07:15:04.012" v="59"/>
          <ac:spMkLst>
            <pc:docMk/>
            <pc:sldMk cId="941446293" sldId="315"/>
            <ac:spMk id="2" creationId="{00000000-0000-0000-0000-000000000000}"/>
          </ac:spMkLst>
        </pc:spChg>
        <pc:spChg chg="mod">
          <ac:chgData name="Simon" userId="acfce3dd-66c2-4b6d-8e85-a3a71175ae38" providerId="ADAL" clId="{0A289C78-78AD-470C-A235-37EEFD233EE1}" dt="2021-02-26T07:15:04.012" v="59"/>
          <ac:spMkLst>
            <pc:docMk/>
            <pc:sldMk cId="941446293" sldId="315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0A289C78-78AD-470C-A235-37EEFD233EE1}" dt="2021-02-26T07:23:00.329" v="70" actId="2696"/>
        <pc:sldMkLst>
          <pc:docMk/>
          <pc:sldMk cId="1237498649" sldId="316"/>
        </pc:sldMkLst>
      </pc:sldChg>
      <pc:sldChg chg="modSp mod">
        <pc:chgData name="Simon" userId="acfce3dd-66c2-4b6d-8e85-a3a71175ae38" providerId="ADAL" clId="{0A289C78-78AD-470C-A235-37EEFD233EE1}" dt="2021-02-26T07:24:26.925" v="92" actId="1076"/>
        <pc:sldMkLst>
          <pc:docMk/>
          <pc:sldMk cId="4243225109" sldId="316"/>
        </pc:sldMkLst>
        <pc:spChg chg="mod">
          <ac:chgData name="Simon" userId="acfce3dd-66c2-4b6d-8e85-a3a71175ae38" providerId="ADAL" clId="{0A289C78-78AD-470C-A235-37EEFD233EE1}" dt="2021-02-26T07:24:26.925" v="92" actId="1076"/>
          <ac:spMkLst>
            <pc:docMk/>
            <pc:sldMk cId="4243225109" sldId="316"/>
            <ac:spMk id="2" creationId="{00000000-0000-0000-0000-000000000000}"/>
          </ac:spMkLst>
        </pc:spChg>
      </pc:sldChg>
      <pc:sldChg chg="modSp new mod">
        <pc:chgData name="Simon" userId="acfce3dd-66c2-4b6d-8e85-a3a71175ae38" providerId="ADAL" clId="{0A289C78-78AD-470C-A235-37EEFD233EE1}" dt="2021-03-12T11:22:25.792" v="756" actId="20577"/>
        <pc:sldMkLst>
          <pc:docMk/>
          <pc:sldMk cId="135394751" sldId="318"/>
        </pc:sldMkLst>
        <pc:spChg chg="mod">
          <ac:chgData name="Simon" userId="acfce3dd-66c2-4b6d-8e85-a3a71175ae38" providerId="ADAL" clId="{0A289C78-78AD-470C-A235-37EEFD233EE1}" dt="2021-02-26T07:40:09.589" v="738" actId="207"/>
          <ac:spMkLst>
            <pc:docMk/>
            <pc:sldMk cId="135394751" sldId="318"/>
            <ac:spMk id="2" creationId="{E3C9CF2F-73AC-4316-925B-FE4ACBAAA78B}"/>
          </ac:spMkLst>
        </pc:spChg>
        <pc:spChg chg="mod">
          <ac:chgData name="Simon" userId="acfce3dd-66c2-4b6d-8e85-a3a71175ae38" providerId="ADAL" clId="{0A289C78-78AD-470C-A235-37EEFD233EE1}" dt="2021-03-12T11:22:25.792" v="756" actId="20577"/>
          <ac:spMkLst>
            <pc:docMk/>
            <pc:sldMk cId="135394751" sldId="318"/>
            <ac:spMk id="3" creationId="{6D51DDDA-F8A0-461C-A38C-C37FCE3737BC}"/>
          </ac:spMkLst>
        </pc:spChg>
      </pc:sldChg>
      <pc:sldChg chg="add del">
        <pc:chgData name="Simon" userId="acfce3dd-66c2-4b6d-8e85-a3a71175ae38" providerId="ADAL" clId="{0A289C78-78AD-470C-A235-37EEFD233EE1}" dt="2021-02-26T07:32:37.411" v="112" actId="47"/>
        <pc:sldMkLst>
          <pc:docMk/>
          <pc:sldMk cId="0" sldId="324"/>
        </pc:sldMkLst>
      </pc:sldChg>
      <pc:sldChg chg="add del">
        <pc:chgData name="Simon" userId="acfce3dd-66c2-4b6d-8e85-a3a71175ae38" providerId="ADAL" clId="{0A289C78-78AD-470C-A235-37EEFD233EE1}" dt="2021-02-26T07:32:46.940" v="114" actId="47"/>
        <pc:sldMkLst>
          <pc:docMk/>
          <pc:sldMk cId="0" sldId="325"/>
        </pc:sldMkLst>
      </pc:sldChg>
      <pc:sldChg chg="add">
        <pc:chgData name="Simon" userId="acfce3dd-66c2-4b6d-8e85-a3a71175ae38" providerId="ADAL" clId="{0A289C78-78AD-470C-A235-37EEFD233EE1}" dt="2021-02-26T07:30:13.409" v="98"/>
        <pc:sldMkLst>
          <pc:docMk/>
          <pc:sldMk cId="0" sldId="326"/>
        </pc:sldMkLst>
      </pc:sldChg>
      <pc:sldChg chg="add">
        <pc:chgData name="Simon" userId="acfce3dd-66c2-4b6d-8e85-a3a71175ae38" providerId="ADAL" clId="{0A289C78-78AD-470C-A235-37EEFD233EE1}" dt="2021-02-26T07:28:42.065" v="96"/>
        <pc:sldMkLst>
          <pc:docMk/>
          <pc:sldMk cId="0" sldId="328"/>
        </pc:sldMkLst>
      </pc:sldChg>
      <pc:sldChg chg="add del">
        <pc:chgData name="Simon" userId="acfce3dd-66c2-4b6d-8e85-a3a71175ae38" providerId="ADAL" clId="{0A289C78-78AD-470C-A235-37EEFD233EE1}" dt="2021-02-26T07:32:51.649" v="115" actId="47"/>
        <pc:sldMkLst>
          <pc:docMk/>
          <pc:sldMk cId="0" sldId="329"/>
        </pc:sldMkLst>
      </pc:sldChg>
      <pc:sldChg chg="add">
        <pc:chgData name="Simon" userId="acfce3dd-66c2-4b6d-8e85-a3a71175ae38" providerId="ADAL" clId="{0A289C78-78AD-470C-A235-37EEFD233EE1}" dt="2021-02-26T07:30:13.409" v="98"/>
        <pc:sldMkLst>
          <pc:docMk/>
          <pc:sldMk cId="0" sldId="331"/>
        </pc:sldMkLst>
      </pc:sldChg>
      <pc:sldChg chg="modSp add mod">
        <pc:chgData name="Simon" userId="acfce3dd-66c2-4b6d-8e85-a3a71175ae38" providerId="ADAL" clId="{0A289C78-78AD-470C-A235-37EEFD233EE1}" dt="2021-02-26T07:33:27.191" v="118" actId="207"/>
        <pc:sldMkLst>
          <pc:docMk/>
          <pc:sldMk cId="0" sldId="332"/>
        </pc:sldMkLst>
        <pc:spChg chg="mod">
          <ac:chgData name="Simon" userId="acfce3dd-66c2-4b6d-8e85-a3a71175ae38" providerId="ADAL" clId="{0A289C78-78AD-470C-A235-37EEFD233EE1}" dt="2021-02-26T07:33:27.191" v="118" actId="207"/>
          <ac:spMkLst>
            <pc:docMk/>
            <pc:sldMk cId="0" sldId="332"/>
            <ac:spMk id="38934" creationId="{9C08153E-A4CB-4B32-9E8E-A8F45EDD5423}"/>
          </ac:spMkLst>
        </pc:spChg>
        <pc:graphicFrameChg chg="mod modGraphic">
          <ac:chgData name="Simon" userId="acfce3dd-66c2-4b6d-8e85-a3a71175ae38" providerId="ADAL" clId="{0A289C78-78AD-470C-A235-37EEFD233EE1}" dt="2021-02-26T07:33:13.457" v="116" actId="14100"/>
          <ac:graphicFrameMkLst>
            <pc:docMk/>
            <pc:sldMk cId="0" sldId="332"/>
            <ac:graphicFrameMk id="4" creationId="{07EE65B3-DE48-40B9-BF73-246818E898BA}"/>
          </ac:graphicFrameMkLst>
        </pc:graphicFrameChg>
      </pc:sldChg>
      <pc:sldChg chg="add">
        <pc:chgData name="Simon" userId="acfce3dd-66c2-4b6d-8e85-a3a71175ae38" providerId="ADAL" clId="{0A289C78-78AD-470C-A235-37EEFD233EE1}" dt="2021-02-26T07:30:13.409" v="98"/>
        <pc:sldMkLst>
          <pc:docMk/>
          <pc:sldMk cId="0" sldId="333"/>
        </pc:sldMkLst>
      </pc:sldChg>
      <pc:sldChg chg="add">
        <pc:chgData name="Simon" userId="acfce3dd-66c2-4b6d-8e85-a3a71175ae38" providerId="ADAL" clId="{0A289C78-78AD-470C-A235-37EEFD233EE1}" dt="2021-02-26T07:30:13.409" v="98"/>
        <pc:sldMkLst>
          <pc:docMk/>
          <pc:sldMk cId="0" sldId="334"/>
        </pc:sldMkLst>
      </pc:sldChg>
      <pc:sldMasterChg chg="del delSldLayout">
        <pc:chgData name="Simon" userId="acfce3dd-66c2-4b6d-8e85-a3a71175ae38" providerId="ADAL" clId="{0A289C78-78AD-470C-A235-37EEFD233EE1}" dt="2021-02-26T07:23:00.329" v="70" actId="2696"/>
        <pc:sldMasterMkLst>
          <pc:docMk/>
          <pc:sldMasterMk cId="116225677" sldId="2147483686"/>
        </pc:sldMasterMkLst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4106472897" sldId="2147483687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444723007" sldId="2147483688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2757017117" sldId="2147483689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3627918828" sldId="2147483690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2083636902" sldId="2147483691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3980043805" sldId="2147483692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2492517269" sldId="2147483693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1586060676" sldId="2147483694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247016861" sldId="2147483695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1426480804" sldId="2147483696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764990749" sldId="2147483697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817587732" sldId="2147483698"/>
          </pc:sldLayoutMkLst>
        </pc:sldLayoutChg>
      </pc:sldMasterChg>
    </pc:docChg>
  </pc:docChgLst>
  <pc:docChgLst>
    <pc:chgData name="Simon Williams" userId="acfce3dd-66c2-4b6d-8e85-a3a71175ae38" providerId="ADAL" clId="{C149834D-D0B2-4536-84AA-6D9FA99FF399}"/>
    <pc:docChg chg="addSld delSld modSld">
      <pc:chgData name="Simon Williams" userId="acfce3dd-66c2-4b6d-8e85-a3a71175ae38" providerId="ADAL" clId="{C149834D-D0B2-4536-84AA-6D9FA99FF399}" dt="2022-12-01T09:53:56.860" v="259" actId="1076"/>
      <pc:docMkLst>
        <pc:docMk/>
      </pc:docMkLst>
      <pc:sldChg chg="del">
        <pc:chgData name="Simon Williams" userId="acfce3dd-66c2-4b6d-8e85-a3a71175ae38" providerId="ADAL" clId="{C149834D-D0B2-4536-84AA-6D9FA99FF399}" dt="2022-12-01T09:52:00.412" v="41" actId="47"/>
        <pc:sldMkLst>
          <pc:docMk/>
          <pc:sldMk cId="0" sldId="257"/>
        </pc:sldMkLst>
      </pc:sldChg>
      <pc:sldChg chg="modSp mod">
        <pc:chgData name="Simon Williams" userId="acfce3dd-66c2-4b6d-8e85-a3a71175ae38" providerId="ADAL" clId="{C149834D-D0B2-4536-84AA-6D9FA99FF399}" dt="2022-04-29T06:12:26.941" v="39" actId="20577"/>
        <pc:sldMkLst>
          <pc:docMk/>
          <pc:sldMk cId="3513915181" sldId="268"/>
        </pc:sldMkLst>
        <pc:spChg chg="mod">
          <ac:chgData name="Simon Williams" userId="acfce3dd-66c2-4b6d-8e85-a3a71175ae38" providerId="ADAL" clId="{C149834D-D0B2-4536-84AA-6D9FA99FF399}" dt="2022-04-29T06:12:26.941" v="39" actId="20577"/>
          <ac:spMkLst>
            <pc:docMk/>
            <pc:sldMk cId="3513915181" sldId="268"/>
            <ac:spMk id="3" creationId="{00000000-0000-0000-0000-000000000000}"/>
          </ac:spMkLst>
        </pc:spChg>
      </pc:sldChg>
      <pc:sldChg chg="modSp mod">
        <pc:chgData name="Simon Williams" userId="acfce3dd-66c2-4b6d-8e85-a3a71175ae38" providerId="ADAL" clId="{C149834D-D0B2-4536-84AA-6D9FA99FF399}" dt="2022-12-01T09:53:56.860" v="259" actId="1076"/>
        <pc:sldMkLst>
          <pc:docMk/>
          <pc:sldMk cId="3416714011" sldId="291"/>
        </pc:sldMkLst>
        <pc:spChg chg="mod">
          <ac:chgData name="Simon Williams" userId="acfce3dd-66c2-4b6d-8e85-a3a71175ae38" providerId="ADAL" clId="{C149834D-D0B2-4536-84AA-6D9FA99FF399}" dt="2022-12-01T09:53:56.860" v="259" actId="1076"/>
          <ac:spMkLst>
            <pc:docMk/>
            <pc:sldMk cId="3416714011" sldId="291"/>
            <ac:spMk id="3" creationId="{00000000-0000-0000-0000-000000000000}"/>
          </ac:spMkLst>
        </pc:spChg>
      </pc:sldChg>
      <pc:sldChg chg="del">
        <pc:chgData name="Simon Williams" userId="acfce3dd-66c2-4b6d-8e85-a3a71175ae38" providerId="ADAL" clId="{C149834D-D0B2-4536-84AA-6D9FA99FF399}" dt="2022-04-29T06:07:21.718" v="0" actId="47"/>
        <pc:sldMkLst>
          <pc:docMk/>
          <pc:sldMk cId="2334058454" sldId="308"/>
        </pc:sldMkLst>
      </pc:sldChg>
      <pc:sldChg chg="modSp mod">
        <pc:chgData name="Simon Williams" userId="acfce3dd-66c2-4b6d-8e85-a3a71175ae38" providerId="ADAL" clId="{C149834D-D0B2-4536-84AA-6D9FA99FF399}" dt="2022-04-29T06:08:06.769" v="23" actId="20577"/>
        <pc:sldMkLst>
          <pc:docMk/>
          <pc:sldMk cId="0" sldId="332"/>
        </pc:sldMkLst>
        <pc:graphicFrameChg chg="modGraphic">
          <ac:chgData name="Simon Williams" userId="acfce3dd-66c2-4b6d-8e85-a3a71175ae38" providerId="ADAL" clId="{C149834D-D0B2-4536-84AA-6D9FA99FF399}" dt="2022-04-29T06:08:06.769" v="23" actId="20577"/>
          <ac:graphicFrameMkLst>
            <pc:docMk/>
            <pc:sldMk cId="0" sldId="332"/>
            <ac:graphicFrameMk id="4" creationId="{07EE65B3-DE48-40B9-BF73-246818E898BA}"/>
          </ac:graphicFrameMkLst>
        </pc:graphicFrameChg>
      </pc:sldChg>
      <pc:sldChg chg="modSp add">
        <pc:chgData name="Simon Williams" userId="acfce3dd-66c2-4b6d-8e85-a3a71175ae38" providerId="ADAL" clId="{C149834D-D0B2-4536-84AA-6D9FA99FF399}" dt="2022-12-01T09:52:45.835" v="212" actId="20577"/>
        <pc:sldMkLst>
          <pc:docMk/>
          <pc:sldMk cId="0" sldId="353"/>
        </pc:sldMkLst>
        <pc:graphicFrameChg chg="mod">
          <ac:chgData name="Simon Williams" userId="acfce3dd-66c2-4b6d-8e85-a3a71175ae38" providerId="ADAL" clId="{C149834D-D0B2-4536-84AA-6D9FA99FF399}" dt="2022-12-01T09:52:45.835" v="212" actId="20577"/>
          <ac:graphicFrameMkLst>
            <pc:docMk/>
            <pc:sldMk cId="0" sldId="353"/>
            <ac:graphicFrameMk id="47109" creationId="{3852389C-C3DE-45AC-939A-36D9D99374D5}"/>
          </ac:graphicFrameMkLst>
        </pc:graphicFrameChg>
      </pc:sldChg>
    </pc:docChg>
  </pc:docChgLst>
  <pc:docChgLst>
    <pc:chgData name="Simon" userId="acfce3dd-66c2-4b6d-8e85-a3a71175ae38" providerId="ADAL" clId="{95BD0D46-19DA-4DA7-800B-58CF8A9B5CA3}"/>
    <pc:docChg chg="undo custSel addSld modSld sldOrd">
      <pc:chgData name="Simon" userId="acfce3dd-66c2-4b6d-8e85-a3a71175ae38" providerId="ADAL" clId="{95BD0D46-19DA-4DA7-800B-58CF8A9B5CA3}" dt="2021-04-23T10:43:59.207" v="1558" actId="14100"/>
      <pc:docMkLst>
        <pc:docMk/>
      </pc:docMkLst>
      <pc:sldChg chg="ord">
        <pc:chgData name="Simon" userId="acfce3dd-66c2-4b6d-8e85-a3a71175ae38" providerId="ADAL" clId="{95BD0D46-19DA-4DA7-800B-58CF8A9B5CA3}" dt="2021-04-23T10:26:28.031" v="1491"/>
        <pc:sldMkLst>
          <pc:docMk/>
          <pc:sldMk cId="3848732355" sldId="311"/>
        </pc:sldMkLst>
      </pc:sldChg>
      <pc:sldChg chg="addSp delSp modSp new mod modClrScheme chgLayout">
        <pc:chgData name="Simon" userId="acfce3dd-66c2-4b6d-8e85-a3a71175ae38" providerId="ADAL" clId="{95BD0D46-19DA-4DA7-800B-58CF8A9B5CA3}" dt="2021-04-23T10:27:40.695" v="1506" actId="14100"/>
        <pc:sldMkLst>
          <pc:docMk/>
          <pc:sldMk cId="473198168" sldId="335"/>
        </pc:sldMkLst>
        <pc:spChg chg="del">
          <ac:chgData name="Simon" userId="acfce3dd-66c2-4b6d-8e85-a3a71175ae38" providerId="ADAL" clId="{95BD0D46-19DA-4DA7-800B-58CF8A9B5CA3}" dt="2021-04-23T08:06:44.950" v="1" actId="700"/>
          <ac:spMkLst>
            <pc:docMk/>
            <pc:sldMk cId="473198168" sldId="335"/>
            <ac:spMk id="2" creationId="{8722CC6F-A388-47A7-A09B-0E4A4444F8FE}"/>
          </ac:spMkLst>
        </pc:spChg>
        <pc:spChg chg="del">
          <ac:chgData name="Simon" userId="acfce3dd-66c2-4b6d-8e85-a3a71175ae38" providerId="ADAL" clId="{95BD0D46-19DA-4DA7-800B-58CF8A9B5CA3}" dt="2021-04-23T08:06:44.950" v="1" actId="700"/>
          <ac:spMkLst>
            <pc:docMk/>
            <pc:sldMk cId="473198168" sldId="335"/>
            <ac:spMk id="3" creationId="{317647CD-FCB3-4E18-8EB8-0E00F36B3E6A}"/>
          </ac:spMkLst>
        </pc:spChg>
        <pc:spChg chg="del">
          <ac:chgData name="Simon" userId="acfce3dd-66c2-4b6d-8e85-a3a71175ae38" providerId="ADAL" clId="{95BD0D46-19DA-4DA7-800B-58CF8A9B5CA3}" dt="2021-04-23T08:06:44.950" v="1" actId="700"/>
          <ac:spMkLst>
            <pc:docMk/>
            <pc:sldMk cId="473198168" sldId="335"/>
            <ac:spMk id="4" creationId="{E4809D0C-64E5-4428-A325-1CEEA218093E}"/>
          </ac:spMkLst>
        </pc:spChg>
        <pc:spChg chg="add del mod ord">
          <ac:chgData name="Simon" userId="acfce3dd-66c2-4b6d-8e85-a3a71175ae38" providerId="ADAL" clId="{95BD0D46-19DA-4DA7-800B-58CF8A9B5CA3}" dt="2021-04-23T10:26:57.438" v="1494" actId="478"/>
          <ac:spMkLst>
            <pc:docMk/>
            <pc:sldMk cId="473198168" sldId="335"/>
            <ac:spMk id="7" creationId="{C13C1126-B713-42FC-853B-4EEBC059FEC7}"/>
          </ac:spMkLst>
        </pc:spChg>
        <pc:spChg chg="add del mod ord">
          <ac:chgData name="Simon" userId="acfce3dd-66c2-4b6d-8e85-a3a71175ae38" providerId="ADAL" clId="{95BD0D46-19DA-4DA7-800B-58CF8A9B5CA3}" dt="2021-04-23T10:26:53.457" v="1493" actId="478"/>
          <ac:spMkLst>
            <pc:docMk/>
            <pc:sldMk cId="473198168" sldId="335"/>
            <ac:spMk id="8" creationId="{2ED105B5-40FE-48E6-B82C-FD4C9A90DD6F}"/>
          </ac:spMkLst>
        </pc:spChg>
        <pc:spChg chg="add del mod ord">
          <ac:chgData name="Simon" userId="acfce3dd-66c2-4b6d-8e85-a3a71175ae38" providerId="ADAL" clId="{95BD0D46-19DA-4DA7-800B-58CF8A9B5CA3}" dt="2021-04-23T10:26:50.068" v="1492" actId="478"/>
          <ac:spMkLst>
            <pc:docMk/>
            <pc:sldMk cId="473198168" sldId="335"/>
            <ac:spMk id="9" creationId="{3AD41F95-0188-4E02-B85B-1ABC9B2E4295}"/>
          </ac:spMkLst>
        </pc:spChg>
        <pc:spChg chg="add del mod ord">
          <ac:chgData name="Simon" userId="acfce3dd-66c2-4b6d-8e85-a3a71175ae38" providerId="ADAL" clId="{95BD0D46-19DA-4DA7-800B-58CF8A9B5CA3}" dt="2021-04-23T10:27:10.491" v="1496" actId="478"/>
          <ac:spMkLst>
            <pc:docMk/>
            <pc:sldMk cId="473198168" sldId="335"/>
            <ac:spMk id="10" creationId="{14890EE9-DECF-4051-8B6A-7CA1A8D52179}"/>
          </ac:spMkLst>
        </pc:spChg>
        <pc:spChg chg="add mod ord">
          <ac:chgData name="Simon" userId="acfce3dd-66c2-4b6d-8e85-a3a71175ae38" providerId="ADAL" clId="{95BD0D46-19DA-4DA7-800B-58CF8A9B5CA3}" dt="2021-04-23T10:27:40.695" v="1506" actId="14100"/>
          <ac:spMkLst>
            <pc:docMk/>
            <pc:sldMk cId="473198168" sldId="335"/>
            <ac:spMk id="11" creationId="{79551D81-B0A8-4134-A5B8-20C42383F966}"/>
          </ac:spMkLst>
        </pc:spChg>
        <pc:picChg chg="add mod">
          <ac:chgData name="Simon" userId="acfce3dd-66c2-4b6d-8e85-a3a71175ae38" providerId="ADAL" clId="{95BD0D46-19DA-4DA7-800B-58CF8A9B5CA3}" dt="2021-04-23T10:27:31.398" v="1502" actId="14100"/>
          <ac:picMkLst>
            <pc:docMk/>
            <pc:sldMk cId="473198168" sldId="335"/>
            <ac:picMk id="6" creationId="{0B85963D-450E-4509-9D07-2FE0C812649A}"/>
          </ac:picMkLst>
        </pc:picChg>
      </pc:sldChg>
      <pc:sldChg chg="addSp delSp modSp new mod modClrScheme chgLayout">
        <pc:chgData name="Simon" userId="acfce3dd-66c2-4b6d-8e85-a3a71175ae38" providerId="ADAL" clId="{95BD0D46-19DA-4DA7-800B-58CF8A9B5CA3}" dt="2021-04-23T08:13:45.104" v="256" actId="14100"/>
        <pc:sldMkLst>
          <pc:docMk/>
          <pc:sldMk cId="4274859311" sldId="336"/>
        </pc:sldMkLst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2" creationId="{9AD49BF5-387B-4132-89A8-93ACA5C6E6D7}"/>
          </ac:spMkLst>
        </pc:spChg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3" creationId="{1F9403A9-E561-4844-BF99-09F75428CCFA}"/>
          </ac:spMkLst>
        </pc:spChg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4" creationId="{A02AD5E5-CBD5-4865-A1F0-60BEEDDABEBF}"/>
          </ac:spMkLst>
        </pc:spChg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5" creationId="{6BC12F64-A0FE-4A45-ACEE-678CD145D3D6}"/>
          </ac:spMkLst>
        </pc:spChg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6" creationId="{2FE6BD2F-BD13-4146-996E-1C88870BC436}"/>
          </ac:spMkLst>
        </pc:spChg>
        <pc:picChg chg="add mod">
          <ac:chgData name="Simon" userId="acfce3dd-66c2-4b6d-8e85-a3a71175ae38" providerId="ADAL" clId="{95BD0D46-19DA-4DA7-800B-58CF8A9B5CA3}" dt="2021-04-23T08:13:35.376" v="253" actId="1076"/>
          <ac:picMkLst>
            <pc:docMk/>
            <pc:sldMk cId="4274859311" sldId="336"/>
            <ac:picMk id="8" creationId="{D2A625E2-13BD-458A-BCA0-A0DEF2371FF7}"/>
          </ac:picMkLst>
        </pc:picChg>
        <pc:picChg chg="add mod">
          <ac:chgData name="Simon" userId="acfce3dd-66c2-4b6d-8e85-a3a71175ae38" providerId="ADAL" clId="{95BD0D46-19DA-4DA7-800B-58CF8A9B5CA3}" dt="2021-04-23T08:13:45.104" v="256" actId="14100"/>
          <ac:picMkLst>
            <pc:docMk/>
            <pc:sldMk cId="4274859311" sldId="336"/>
            <ac:picMk id="10" creationId="{E7948FDC-8D1B-4627-9C04-28871BA99171}"/>
          </ac:picMkLst>
        </pc:picChg>
      </pc:sldChg>
      <pc:sldChg chg="addSp delSp modSp new mod">
        <pc:chgData name="Simon" userId="acfce3dd-66c2-4b6d-8e85-a3a71175ae38" providerId="ADAL" clId="{95BD0D46-19DA-4DA7-800B-58CF8A9B5CA3}" dt="2021-04-23T08:14:02.499" v="261" actId="1076"/>
        <pc:sldMkLst>
          <pc:docMk/>
          <pc:sldMk cId="15673789" sldId="337"/>
        </pc:sldMkLst>
        <pc:picChg chg="add del">
          <ac:chgData name="Simon" userId="acfce3dd-66c2-4b6d-8e85-a3a71175ae38" providerId="ADAL" clId="{95BD0D46-19DA-4DA7-800B-58CF8A9B5CA3}" dt="2021-04-23T08:11:06.825" v="247" actId="22"/>
          <ac:picMkLst>
            <pc:docMk/>
            <pc:sldMk cId="15673789" sldId="337"/>
            <ac:picMk id="3" creationId="{66D1C4BF-1285-403F-BE25-6AA012A37A56}"/>
          </ac:picMkLst>
        </pc:picChg>
        <pc:picChg chg="add mod">
          <ac:chgData name="Simon" userId="acfce3dd-66c2-4b6d-8e85-a3a71175ae38" providerId="ADAL" clId="{95BD0D46-19DA-4DA7-800B-58CF8A9B5CA3}" dt="2021-04-23T08:13:52.368" v="257" actId="1076"/>
          <ac:picMkLst>
            <pc:docMk/>
            <pc:sldMk cId="15673789" sldId="337"/>
            <ac:picMk id="5" creationId="{C50FAECE-0312-4AF6-858E-9447FB128B38}"/>
          </ac:picMkLst>
        </pc:picChg>
        <pc:picChg chg="add mod">
          <ac:chgData name="Simon" userId="acfce3dd-66c2-4b6d-8e85-a3a71175ae38" providerId="ADAL" clId="{95BD0D46-19DA-4DA7-800B-58CF8A9B5CA3}" dt="2021-04-23T08:14:02.499" v="261" actId="1076"/>
          <ac:picMkLst>
            <pc:docMk/>
            <pc:sldMk cId="15673789" sldId="337"/>
            <ac:picMk id="6" creationId="{AA8FD58B-D69F-47E9-832A-3DBF5D3F9878}"/>
          </ac:picMkLst>
        </pc:picChg>
      </pc:sldChg>
      <pc:sldChg chg="addSp modSp new mod">
        <pc:chgData name="Simon" userId="acfce3dd-66c2-4b6d-8e85-a3a71175ae38" providerId="ADAL" clId="{95BD0D46-19DA-4DA7-800B-58CF8A9B5CA3}" dt="2021-04-23T08:14:14.200" v="264" actId="1076"/>
        <pc:sldMkLst>
          <pc:docMk/>
          <pc:sldMk cId="986474335" sldId="338"/>
        </pc:sldMkLst>
        <pc:picChg chg="add mod">
          <ac:chgData name="Simon" userId="acfce3dd-66c2-4b6d-8e85-a3a71175ae38" providerId="ADAL" clId="{95BD0D46-19DA-4DA7-800B-58CF8A9B5CA3}" dt="2021-04-23T08:14:14.200" v="264" actId="1076"/>
          <ac:picMkLst>
            <pc:docMk/>
            <pc:sldMk cId="986474335" sldId="338"/>
            <ac:picMk id="3" creationId="{3F72FAD4-088C-42FF-ABDE-65B245904A87}"/>
          </ac:picMkLst>
        </pc:picChg>
        <pc:picChg chg="add mod">
          <ac:chgData name="Simon" userId="acfce3dd-66c2-4b6d-8e85-a3a71175ae38" providerId="ADAL" clId="{95BD0D46-19DA-4DA7-800B-58CF8A9B5CA3}" dt="2021-04-23T08:14:11.775" v="263"/>
          <ac:picMkLst>
            <pc:docMk/>
            <pc:sldMk cId="986474335" sldId="338"/>
            <ac:picMk id="4" creationId="{2C5C59AB-0917-4601-BBF2-27FE01A2D165}"/>
          </ac:picMkLst>
        </pc:picChg>
      </pc:sldChg>
      <pc:sldChg chg="addSp modSp new mod">
        <pc:chgData name="Simon" userId="acfce3dd-66c2-4b6d-8e85-a3a71175ae38" providerId="ADAL" clId="{95BD0D46-19DA-4DA7-800B-58CF8A9B5CA3}" dt="2021-04-23T08:15:25.992" v="274" actId="14100"/>
        <pc:sldMkLst>
          <pc:docMk/>
          <pc:sldMk cId="225515306" sldId="339"/>
        </pc:sldMkLst>
        <pc:picChg chg="add mod">
          <ac:chgData name="Simon" userId="acfce3dd-66c2-4b6d-8e85-a3a71175ae38" providerId="ADAL" clId="{95BD0D46-19DA-4DA7-800B-58CF8A9B5CA3}" dt="2021-04-23T08:15:25.992" v="274" actId="14100"/>
          <ac:picMkLst>
            <pc:docMk/>
            <pc:sldMk cId="225515306" sldId="339"/>
            <ac:picMk id="3" creationId="{19488FFC-B10B-47E9-8201-31103C815558}"/>
          </ac:picMkLst>
        </pc:picChg>
        <pc:picChg chg="add mod">
          <ac:chgData name="Simon" userId="acfce3dd-66c2-4b6d-8e85-a3a71175ae38" providerId="ADAL" clId="{95BD0D46-19DA-4DA7-800B-58CF8A9B5CA3}" dt="2021-04-23T08:14:27.770" v="269" actId="14100"/>
          <ac:picMkLst>
            <pc:docMk/>
            <pc:sldMk cId="225515306" sldId="339"/>
            <ac:picMk id="4" creationId="{5A80FF6C-DE92-4C04-BB49-167B75211AD6}"/>
          </ac:picMkLst>
        </pc:picChg>
      </pc:sldChg>
      <pc:sldChg chg="addSp modSp new mod modClrScheme chgLayout">
        <pc:chgData name="Simon" userId="acfce3dd-66c2-4b6d-8e85-a3a71175ae38" providerId="ADAL" clId="{95BD0D46-19DA-4DA7-800B-58CF8A9B5CA3}" dt="2021-04-23T08:31:17.960" v="681" actId="20577"/>
        <pc:sldMkLst>
          <pc:docMk/>
          <pc:sldMk cId="290487635" sldId="340"/>
        </pc:sldMkLst>
        <pc:spChg chg="add mod ord">
          <ac:chgData name="Simon" userId="acfce3dd-66c2-4b6d-8e85-a3a71175ae38" providerId="ADAL" clId="{95BD0D46-19DA-4DA7-800B-58CF8A9B5CA3}" dt="2021-04-23T08:28:04.346" v="431" actId="700"/>
          <ac:spMkLst>
            <pc:docMk/>
            <pc:sldMk cId="290487635" sldId="340"/>
            <ac:spMk id="4" creationId="{41AB4940-D739-4D96-9C4D-C2463970B815}"/>
          </ac:spMkLst>
        </pc:spChg>
        <pc:spChg chg="add mod ord">
          <ac:chgData name="Simon" userId="acfce3dd-66c2-4b6d-8e85-a3a71175ae38" providerId="ADAL" clId="{95BD0D46-19DA-4DA7-800B-58CF8A9B5CA3}" dt="2021-04-23T08:28:04.346" v="431" actId="700"/>
          <ac:spMkLst>
            <pc:docMk/>
            <pc:sldMk cId="290487635" sldId="340"/>
            <ac:spMk id="5" creationId="{D3E89D74-DBCC-40F9-80B7-5A2256D0B4E0}"/>
          </ac:spMkLst>
        </pc:spChg>
        <pc:spChg chg="add mod ord">
          <ac:chgData name="Simon" userId="acfce3dd-66c2-4b6d-8e85-a3a71175ae38" providerId="ADAL" clId="{95BD0D46-19DA-4DA7-800B-58CF8A9B5CA3}" dt="2021-04-23T08:31:17.960" v="681" actId="20577"/>
          <ac:spMkLst>
            <pc:docMk/>
            <pc:sldMk cId="290487635" sldId="340"/>
            <ac:spMk id="6" creationId="{27BDDBE9-E585-41EB-821D-75AC065CEE73}"/>
          </ac:spMkLst>
        </pc:spChg>
        <pc:picChg chg="add mod">
          <ac:chgData name="Simon" userId="acfce3dd-66c2-4b6d-8e85-a3a71175ae38" providerId="ADAL" clId="{95BD0D46-19DA-4DA7-800B-58CF8A9B5CA3}" dt="2021-04-23T08:27:46.394" v="430" actId="14100"/>
          <ac:picMkLst>
            <pc:docMk/>
            <pc:sldMk cId="290487635" sldId="340"/>
            <ac:picMk id="3" creationId="{475F955A-237D-4759-83E3-493814BC4EA1}"/>
          </ac:picMkLst>
        </pc:picChg>
      </pc:sldChg>
      <pc:sldChg chg="addSp delSp modSp add mod">
        <pc:chgData name="Simon" userId="acfce3dd-66c2-4b6d-8e85-a3a71175ae38" providerId="ADAL" clId="{95BD0D46-19DA-4DA7-800B-58CF8A9B5CA3}" dt="2021-04-23T08:37:48.413" v="964" actId="6549"/>
        <pc:sldMkLst>
          <pc:docMk/>
          <pc:sldMk cId="1306455621" sldId="341"/>
        </pc:sldMkLst>
        <pc:spChg chg="del">
          <ac:chgData name="Simon" userId="acfce3dd-66c2-4b6d-8e85-a3a71175ae38" providerId="ADAL" clId="{95BD0D46-19DA-4DA7-800B-58CF8A9B5CA3}" dt="2021-04-23T08:32:00.931" v="684" actId="478"/>
          <ac:spMkLst>
            <pc:docMk/>
            <pc:sldMk cId="1306455621" sldId="341"/>
            <ac:spMk id="4" creationId="{41AB4940-D739-4D96-9C4D-C2463970B815}"/>
          </ac:spMkLst>
        </pc:spChg>
        <pc:spChg chg="del">
          <ac:chgData name="Simon" userId="acfce3dd-66c2-4b6d-8e85-a3a71175ae38" providerId="ADAL" clId="{95BD0D46-19DA-4DA7-800B-58CF8A9B5CA3}" dt="2021-04-23T08:31:57.836" v="683" actId="478"/>
          <ac:spMkLst>
            <pc:docMk/>
            <pc:sldMk cId="1306455621" sldId="341"/>
            <ac:spMk id="5" creationId="{D3E89D74-DBCC-40F9-80B7-5A2256D0B4E0}"/>
          </ac:spMkLst>
        </pc:spChg>
        <pc:spChg chg="mod">
          <ac:chgData name="Simon" userId="acfce3dd-66c2-4b6d-8e85-a3a71175ae38" providerId="ADAL" clId="{95BD0D46-19DA-4DA7-800B-58CF8A9B5CA3}" dt="2021-04-23T08:37:48.413" v="964" actId="6549"/>
          <ac:spMkLst>
            <pc:docMk/>
            <pc:sldMk cId="1306455621" sldId="341"/>
            <ac:spMk id="6" creationId="{27BDDBE9-E585-41EB-821D-75AC065CEE73}"/>
          </ac:spMkLst>
        </pc:spChg>
        <pc:picChg chg="mod">
          <ac:chgData name="Simon" userId="acfce3dd-66c2-4b6d-8e85-a3a71175ae38" providerId="ADAL" clId="{95BD0D46-19DA-4DA7-800B-58CF8A9B5CA3}" dt="2021-04-23T08:32:05.029" v="685" actId="14100"/>
          <ac:picMkLst>
            <pc:docMk/>
            <pc:sldMk cId="1306455621" sldId="341"/>
            <ac:picMk id="3" creationId="{475F955A-237D-4759-83E3-493814BC4EA1}"/>
          </ac:picMkLst>
        </pc:picChg>
        <pc:picChg chg="add mod">
          <ac:chgData name="Simon" userId="acfce3dd-66c2-4b6d-8e85-a3a71175ae38" providerId="ADAL" clId="{95BD0D46-19DA-4DA7-800B-58CF8A9B5CA3}" dt="2021-04-23T08:32:36.217" v="691" actId="14100"/>
          <ac:picMkLst>
            <pc:docMk/>
            <pc:sldMk cId="1306455621" sldId="341"/>
            <ac:picMk id="7" creationId="{719FB2BD-B512-41CF-80D6-5129282240A8}"/>
          </ac:picMkLst>
        </pc:picChg>
        <pc:picChg chg="add del">
          <ac:chgData name="Simon" userId="acfce3dd-66c2-4b6d-8e85-a3a71175ae38" providerId="ADAL" clId="{95BD0D46-19DA-4DA7-800B-58CF8A9B5CA3}" dt="2021-04-23T08:33:23.500" v="693" actId="22"/>
          <ac:picMkLst>
            <pc:docMk/>
            <pc:sldMk cId="1306455621" sldId="341"/>
            <ac:picMk id="9" creationId="{BB5CCFF4-1F76-401B-855D-306169AD4B07}"/>
          </ac:picMkLst>
        </pc:picChg>
      </pc:sldChg>
      <pc:sldChg chg="addSp delSp modSp new mod">
        <pc:chgData name="Simon" userId="acfce3dd-66c2-4b6d-8e85-a3a71175ae38" providerId="ADAL" clId="{95BD0D46-19DA-4DA7-800B-58CF8A9B5CA3}" dt="2021-04-23T08:34:32.142" v="708" actId="14100"/>
        <pc:sldMkLst>
          <pc:docMk/>
          <pc:sldMk cId="937219058" sldId="342"/>
        </pc:sldMkLst>
        <pc:spChg chg="del">
          <ac:chgData name="Simon" userId="acfce3dd-66c2-4b6d-8e85-a3a71175ae38" providerId="ADAL" clId="{95BD0D46-19DA-4DA7-800B-58CF8A9B5CA3}" dt="2021-04-23T08:33:58.408" v="699" actId="478"/>
          <ac:spMkLst>
            <pc:docMk/>
            <pc:sldMk cId="937219058" sldId="342"/>
            <ac:spMk id="2" creationId="{1D49C418-C7D0-4DF6-98E9-62B856B9D3CE}"/>
          </ac:spMkLst>
        </pc:spChg>
        <pc:spChg chg="del">
          <ac:chgData name="Simon" userId="acfce3dd-66c2-4b6d-8e85-a3a71175ae38" providerId="ADAL" clId="{95BD0D46-19DA-4DA7-800B-58CF8A9B5CA3}" dt="2021-04-23T08:33:39.658" v="695" actId="478"/>
          <ac:spMkLst>
            <pc:docMk/>
            <pc:sldMk cId="937219058" sldId="342"/>
            <ac:spMk id="3" creationId="{8DEF2B54-B1BA-44FD-AABA-CEF973A9227F}"/>
          </ac:spMkLst>
        </pc:spChg>
        <pc:spChg chg="del">
          <ac:chgData name="Simon" userId="acfce3dd-66c2-4b6d-8e85-a3a71175ae38" providerId="ADAL" clId="{95BD0D46-19DA-4DA7-800B-58CF8A9B5CA3}" dt="2021-04-23T08:34:06.735" v="700" actId="478"/>
          <ac:spMkLst>
            <pc:docMk/>
            <pc:sldMk cId="937219058" sldId="342"/>
            <ac:spMk id="4" creationId="{300E25F0-32EF-499E-BD66-2845A202481D}"/>
          </ac:spMkLst>
        </pc:spChg>
        <pc:picChg chg="add mod">
          <ac:chgData name="Simon" userId="acfce3dd-66c2-4b6d-8e85-a3a71175ae38" providerId="ADAL" clId="{95BD0D46-19DA-4DA7-800B-58CF8A9B5CA3}" dt="2021-04-23T08:34:32.142" v="708" actId="14100"/>
          <ac:picMkLst>
            <pc:docMk/>
            <pc:sldMk cId="937219058" sldId="342"/>
            <ac:picMk id="6" creationId="{542ADDC6-11B8-41EA-B7CE-38AFF1F6277E}"/>
          </ac:picMkLst>
        </pc:picChg>
        <pc:picChg chg="add mod">
          <ac:chgData name="Simon" userId="acfce3dd-66c2-4b6d-8e85-a3a71175ae38" providerId="ADAL" clId="{95BD0D46-19DA-4DA7-800B-58CF8A9B5CA3}" dt="2021-04-23T08:34:29.135" v="707" actId="14100"/>
          <ac:picMkLst>
            <pc:docMk/>
            <pc:sldMk cId="937219058" sldId="342"/>
            <ac:picMk id="7" creationId="{7CEEB7B8-B1FE-4949-BF52-AA330D2A5BEC}"/>
          </ac:picMkLst>
        </pc:picChg>
      </pc:sldChg>
      <pc:sldChg chg="addSp delSp modSp add mod">
        <pc:chgData name="Simon" userId="acfce3dd-66c2-4b6d-8e85-a3a71175ae38" providerId="ADAL" clId="{95BD0D46-19DA-4DA7-800B-58CF8A9B5CA3}" dt="2021-04-23T09:28:57.741" v="970" actId="14100"/>
        <pc:sldMkLst>
          <pc:docMk/>
          <pc:sldMk cId="1620170114" sldId="343"/>
        </pc:sldMkLst>
        <pc:picChg chg="add mod">
          <ac:chgData name="Simon" userId="acfce3dd-66c2-4b6d-8e85-a3a71175ae38" providerId="ADAL" clId="{95BD0D46-19DA-4DA7-800B-58CF8A9B5CA3}" dt="2021-04-23T09:28:57.741" v="970" actId="14100"/>
          <ac:picMkLst>
            <pc:docMk/>
            <pc:sldMk cId="1620170114" sldId="343"/>
            <ac:picMk id="3" creationId="{DA218D5A-72F7-4BDA-A501-581BF3C81378}"/>
          </ac:picMkLst>
        </pc:picChg>
        <pc:picChg chg="del">
          <ac:chgData name="Simon" userId="acfce3dd-66c2-4b6d-8e85-a3a71175ae38" providerId="ADAL" clId="{95BD0D46-19DA-4DA7-800B-58CF8A9B5CA3}" dt="2021-04-23T09:27:36.527" v="966" actId="478"/>
          <ac:picMkLst>
            <pc:docMk/>
            <pc:sldMk cId="1620170114" sldId="343"/>
            <ac:picMk id="6" creationId="{542ADDC6-11B8-41EA-B7CE-38AFF1F6277E}"/>
          </ac:picMkLst>
        </pc:picChg>
      </pc:sldChg>
      <pc:sldChg chg="addSp delSp modSp add mod">
        <pc:chgData name="Simon" userId="acfce3dd-66c2-4b6d-8e85-a3a71175ae38" providerId="ADAL" clId="{95BD0D46-19DA-4DA7-800B-58CF8A9B5CA3}" dt="2021-04-23T09:30:24.746" v="976" actId="14100"/>
        <pc:sldMkLst>
          <pc:docMk/>
          <pc:sldMk cId="4235414754" sldId="344"/>
        </pc:sldMkLst>
        <pc:picChg chg="del">
          <ac:chgData name="Simon" userId="acfce3dd-66c2-4b6d-8e85-a3a71175ae38" providerId="ADAL" clId="{95BD0D46-19DA-4DA7-800B-58CF8A9B5CA3}" dt="2021-04-23T09:29:59.759" v="972" actId="478"/>
          <ac:picMkLst>
            <pc:docMk/>
            <pc:sldMk cId="4235414754" sldId="344"/>
            <ac:picMk id="3" creationId="{DA218D5A-72F7-4BDA-A501-581BF3C81378}"/>
          </ac:picMkLst>
        </pc:picChg>
        <pc:picChg chg="add mod">
          <ac:chgData name="Simon" userId="acfce3dd-66c2-4b6d-8e85-a3a71175ae38" providerId="ADAL" clId="{95BD0D46-19DA-4DA7-800B-58CF8A9B5CA3}" dt="2021-04-23T09:30:24.746" v="976" actId="14100"/>
          <ac:picMkLst>
            <pc:docMk/>
            <pc:sldMk cId="4235414754" sldId="344"/>
            <ac:picMk id="4" creationId="{B69D2B79-D329-4719-AE88-E3620321FF8A}"/>
          </ac:picMkLst>
        </pc:picChg>
      </pc:sldChg>
      <pc:sldChg chg="addSp delSp modSp add mod modClrScheme chgLayout">
        <pc:chgData name="Simon" userId="acfce3dd-66c2-4b6d-8e85-a3a71175ae38" providerId="ADAL" clId="{95BD0D46-19DA-4DA7-800B-58CF8A9B5CA3}" dt="2021-04-23T09:34:55.067" v="1435" actId="20577"/>
        <pc:sldMkLst>
          <pc:docMk/>
          <pc:sldMk cId="493867717" sldId="345"/>
        </pc:sldMkLst>
        <pc:spChg chg="add del mod ord">
          <ac:chgData name="Simon" userId="acfce3dd-66c2-4b6d-8e85-a3a71175ae38" providerId="ADAL" clId="{95BD0D46-19DA-4DA7-800B-58CF8A9B5CA3}" dt="2021-04-23T09:31:09.273" v="980" actId="478"/>
          <ac:spMkLst>
            <pc:docMk/>
            <pc:sldMk cId="493867717" sldId="345"/>
            <ac:spMk id="2" creationId="{57F5CD97-23CC-4076-84CC-13DE53E04C77}"/>
          </ac:spMkLst>
        </pc:spChg>
        <pc:spChg chg="add mod ord">
          <ac:chgData name="Simon" userId="acfce3dd-66c2-4b6d-8e85-a3a71175ae38" providerId="ADAL" clId="{95BD0D46-19DA-4DA7-800B-58CF8A9B5CA3}" dt="2021-04-23T09:34:55.067" v="1435" actId="20577"/>
          <ac:spMkLst>
            <pc:docMk/>
            <pc:sldMk cId="493867717" sldId="345"/>
            <ac:spMk id="3" creationId="{311163A8-4FB0-4158-BEF6-4B0243AADE1D}"/>
          </ac:spMkLst>
        </pc:spChg>
        <pc:picChg chg="del">
          <ac:chgData name="Simon" userId="acfce3dd-66c2-4b6d-8e85-a3a71175ae38" providerId="ADAL" clId="{95BD0D46-19DA-4DA7-800B-58CF8A9B5CA3}" dt="2021-04-23T09:30:32.545" v="978" actId="478"/>
          <ac:picMkLst>
            <pc:docMk/>
            <pc:sldMk cId="493867717" sldId="345"/>
            <ac:picMk id="4" creationId="{B69D2B79-D329-4719-AE88-E3620321FF8A}"/>
          </ac:picMkLst>
        </pc:picChg>
      </pc:sldChg>
      <pc:sldChg chg="addSp delSp modSp new mod">
        <pc:chgData name="Simon" userId="acfce3dd-66c2-4b6d-8e85-a3a71175ae38" providerId="ADAL" clId="{95BD0D46-19DA-4DA7-800B-58CF8A9B5CA3}" dt="2021-04-23T10:20:35.409" v="1458" actId="20577"/>
        <pc:sldMkLst>
          <pc:docMk/>
          <pc:sldMk cId="3540092616" sldId="346"/>
        </pc:sldMkLst>
        <pc:spChg chg="mod">
          <ac:chgData name="Simon" userId="acfce3dd-66c2-4b6d-8e85-a3a71175ae38" providerId="ADAL" clId="{95BD0D46-19DA-4DA7-800B-58CF8A9B5CA3}" dt="2021-04-23T10:20:35.409" v="1458" actId="20577"/>
          <ac:spMkLst>
            <pc:docMk/>
            <pc:sldMk cId="3540092616" sldId="346"/>
            <ac:spMk id="2" creationId="{8622437D-BE3D-4FC5-82B4-3117FE0D9226}"/>
          </ac:spMkLst>
        </pc:spChg>
        <pc:spChg chg="del">
          <ac:chgData name="Simon" userId="acfce3dd-66c2-4b6d-8e85-a3a71175ae38" providerId="ADAL" clId="{95BD0D46-19DA-4DA7-800B-58CF8A9B5CA3}" dt="2021-04-23T09:35:36.055" v="1437" actId="478"/>
          <ac:spMkLst>
            <pc:docMk/>
            <pc:sldMk cId="3540092616" sldId="346"/>
            <ac:spMk id="3" creationId="{F20A9FF7-E7D7-4B5B-ADA6-125D0563C69E}"/>
          </ac:spMkLst>
        </pc:spChg>
        <pc:spChg chg="del">
          <ac:chgData name="Simon" userId="acfce3dd-66c2-4b6d-8e85-a3a71175ae38" providerId="ADAL" clId="{95BD0D46-19DA-4DA7-800B-58CF8A9B5CA3}" dt="2021-04-23T09:35:38.974" v="1438" actId="478"/>
          <ac:spMkLst>
            <pc:docMk/>
            <pc:sldMk cId="3540092616" sldId="346"/>
            <ac:spMk id="4" creationId="{A6ECDA4B-4E28-4A40-BB2C-4B2ECA8C6ECA}"/>
          </ac:spMkLst>
        </pc:spChg>
        <pc:graphicFrameChg chg="add mod modGraphic">
          <ac:chgData name="Simon" userId="acfce3dd-66c2-4b6d-8e85-a3a71175ae38" providerId="ADAL" clId="{95BD0D46-19DA-4DA7-800B-58CF8A9B5CA3}" dt="2021-04-23T10:20:23.572" v="1443" actId="14100"/>
          <ac:graphicFrameMkLst>
            <pc:docMk/>
            <pc:sldMk cId="3540092616" sldId="346"/>
            <ac:graphicFrameMk id="6" creationId="{78AE0291-9FD7-4A6E-99AC-BE1CB4790309}"/>
          </ac:graphicFrameMkLst>
        </pc:graphicFrameChg>
        <pc:picChg chg="add mod">
          <ac:chgData name="Simon" userId="acfce3dd-66c2-4b6d-8e85-a3a71175ae38" providerId="ADAL" clId="{95BD0D46-19DA-4DA7-800B-58CF8A9B5CA3}" dt="2021-04-23T10:20:27.430" v="1444" actId="14100"/>
          <ac:picMkLst>
            <pc:docMk/>
            <pc:sldMk cId="3540092616" sldId="346"/>
            <ac:picMk id="5" creationId="{EDEC87BA-3DF0-4788-9123-9BEF5F855D40}"/>
          </ac:picMkLst>
        </pc:picChg>
      </pc:sldChg>
      <pc:sldChg chg="addSp delSp modSp add mod">
        <pc:chgData name="Simon" userId="acfce3dd-66c2-4b6d-8e85-a3a71175ae38" providerId="ADAL" clId="{95BD0D46-19DA-4DA7-800B-58CF8A9B5CA3}" dt="2021-04-23T10:21:27.144" v="1467" actId="14100"/>
        <pc:sldMkLst>
          <pc:docMk/>
          <pc:sldMk cId="1110079029" sldId="347"/>
        </pc:sldMkLst>
        <pc:graphicFrameChg chg="add mod modGraphic">
          <ac:chgData name="Simon" userId="acfce3dd-66c2-4b6d-8e85-a3a71175ae38" providerId="ADAL" clId="{95BD0D46-19DA-4DA7-800B-58CF8A9B5CA3}" dt="2021-04-23T10:21:27.144" v="1467" actId="14100"/>
          <ac:graphicFrameMkLst>
            <pc:docMk/>
            <pc:sldMk cId="1110079029" sldId="347"/>
            <ac:graphicFrameMk id="3" creationId="{911DF39F-8938-42FB-8E36-E25EBF56C521}"/>
          </ac:graphicFrameMkLst>
        </pc:graphicFrameChg>
        <pc:graphicFrameChg chg="del modGraphic">
          <ac:chgData name="Simon" userId="acfce3dd-66c2-4b6d-8e85-a3a71175ae38" providerId="ADAL" clId="{95BD0D46-19DA-4DA7-800B-58CF8A9B5CA3}" dt="2021-04-23T10:21:03.940" v="1462" actId="478"/>
          <ac:graphicFrameMkLst>
            <pc:docMk/>
            <pc:sldMk cId="1110079029" sldId="347"/>
            <ac:graphicFrameMk id="6" creationId="{78AE0291-9FD7-4A6E-99AC-BE1CB4790309}"/>
          </ac:graphicFrameMkLst>
        </pc:graphicFrameChg>
        <pc:picChg chg="del">
          <ac:chgData name="Simon" userId="acfce3dd-66c2-4b6d-8e85-a3a71175ae38" providerId="ADAL" clId="{95BD0D46-19DA-4DA7-800B-58CF8A9B5CA3}" dt="2021-04-23T10:21:09.854" v="1463" actId="478"/>
          <ac:picMkLst>
            <pc:docMk/>
            <pc:sldMk cId="1110079029" sldId="347"/>
            <ac:picMk id="5" creationId="{EDEC87BA-3DF0-4788-9123-9BEF5F855D40}"/>
          </ac:picMkLst>
        </pc:picChg>
      </pc:sldChg>
      <pc:sldChg chg="addSp delSp modSp new mod ord">
        <pc:chgData name="Simon" userId="acfce3dd-66c2-4b6d-8e85-a3a71175ae38" providerId="ADAL" clId="{95BD0D46-19DA-4DA7-800B-58CF8A9B5CA3}" dt="2021-04-23T10:26:06.865" v="1489"/>
        <pc:sldMkLst>
          <pc:docMk/>
          <pc:sldMk cId="3254203916" sldId="348"/>
        </pc:sldMkLst>
        <pc:spChg chg="del">
          <ac:chgData name="Simon" userId="acfce3dd-66c2-4b6d-8e85-a3a71175ae38" providerId="ADAL" clId="{95BD0D46-19DA-4DA7-800B-58CF8A9B5CA3}" dt="2021-04-23T10:22:14.834" v="1469" actId="478"/>
          <ac:spMkLst>
            <pc:docMk/>
            <pc:sldMk cId="3254203916" sldId="348"/>
            <ac:spMk id="2" creationId="{1772209A-8EA9-4FC2-85C0-DF901C007C3F}"/>
          </ac:spMkLst>
        </pc:spChg>
        <pc:spChg chg="del">
          <ac:chgData name="Simon" userId="acfce3dd-66c2-4b6d-8e85-a3a71175ae38" providerId="ADAL" clId="{95BD0D46-19DA-4DA7-800B-58CF8A9B5CA3}" dt="2021-04-23T10:22:16.931" v="1470" actId="478"/>
          <ac:spMkLst>
            <pc:docMk/>
            <pc:sldMk cId="3254203916" sldId="348"/>
            <ac:spMk id="3" creationId="{0290FC1C-7909-4D95-953B-D04FE1B5C328}"/>
          </ac:spMkLst>
        </pc:spChg>
        <pc:spChg chg="del">
          <ac:chgData name="Simon" userId="acfce3dd-66c2-4b6d-8e85-a3a71175ae38" providerId="ADAL" clId="{95BD0D46-19DA-4DA7-800B-58CF8A9B5CA3}" dt="2021-04-23T10:22:19.660" v="1471" actId="478"/>
          <ac:spMkLst>
            <pc:docMk/>
            <pc:sldMk cId="3254203916" sldId="348"/>
            <ac:spMk id="4" creationId="{9836B83F-3C1D-4851-8A6C-55FF37048973}"/>
          </ac:spMkLst>
        </pc:spChg>
        <pc:picChg chg="add mod">
          <ac:chgData name="Simon" userId="acfce3dd-66c2-4b6d-8e85-a3a71175ae38" providerId="ADAL" clId="{95BD0D46-19DA-4DA7-800B-58CF8A9B5CA3}" dt="2021-04-23T10:22:27.990" v="1474" actId="14100"/>
          <ac:picMkLst>
            <pc:docMk/>
            <pc:sldMk cId="3254203916" sldId="348"/>
            <ac:picMk id="6" creationId="{769E9249-8E2D-45E8-AEAD-5AFD3C234A4A}"/>
          </ac:picMkLst>
        </pc:picChg>
        <pc:picChg chg="add mod">
          <ac:chgData name="Simon" userId="acfce3dd-66c2-4b6d-8e85-a3a71175ae38" providerId="ADAL" clId="{95BD0D46-19DA-4DA7-800B-58CF8A9B5CA3}" dt="2021-04-23T10:23:28.430" v="1478" actId="14100"/>
          <ac:picMkLst>
            <pc:docMk/>
            <pc:sldMk cId="3254203916" sldId="348"/>
            <ac:picMk id="8" creationId="{D447F595-C617-4B9C-B1EC-1E80D87D89AE}"/>
          </ac:picMkLst>
        </pc:picChg>
        <pc:picChg chg="add mod">
          <ac:chgData name="Simon" userId="acfce3dd-66c2-4b6d-8e85-a3a71175ae38" providerId="ADAL" clId="{95BD0D46-19DA-4DA7-800B-58CF8A9B5CA3}" dt="2021-04-23T10:24:09.095" v="1482" actId="14100"/>
          <ac:picMkLst>
            <pc:docMk/>
            <pc:sldMk cId="3254203916" sldId="348"/>
            <ac:picMk id="10" creationId="{23D95D27-EF02-42D9-82B0-4D2E8FF06788}"/>
          </ac:picMkLst>
        </pc:picChg>
        <pc:picChg chg="add mod">
          <ac:chgData name="Simon" userId="acfce3dd-66c2-4b6d-8e85-a3a71175ae38" providerId="ADAL" clId="{95BD0D46-19DA-4DA7-800B-58CF8A9B5CA3}" dt="2021-04-23T10:25:55.894" v="1487" actId="1076"/>
          <ac:picMkLst>
            <pc:docMk/>
            <pc:sldMk cId="3254203916" sldId="348"/>
            <ac:picMk id="12" creationId="{F2150831-39CD-4521-81ED-F21866BDAD4F}"/>
          </ac:picMkLst>
        </pc:picChg>
      </pc:sldChg>
      <pc:sldChg chg="addSp delSp modSp new mod">
        <pc:chgData name="Simon" userId="acfce3dd-66c2-4b6d-8e85-a3a71175ae38" providerId="ADAL" clId="{95BD0D46-19DA-4DA7-800B-58CF8A9B5CA3}" dt="2021-04-23T10:35:42.531" v="1539" actId="20577"/>
        <pc:sldMkLst>
          <pc:docMk/>
          <pc:sldMk cId="1412280694" sldId="349"/>
        </pc:sldMkLst>
        <pc:spChg chg="mod">
          <ac:chgData name="Simon" userId="acfce3dd-66c2-4b6d-8e85-a3a71175ae38" providerId="ADAL" clId="{95BD0D46-19DA-4DA7-800B-58CF8A9B5CA3}" dt="2021-04-23T10:35:42.531" v="1539" actId="20577"/>
          <ac:spMkLst>
            <pc:docMk/>
            <pc:sldMk cId="1412280694" sldId="349"/>
            <ac:spMk id="2" creationId="{3D53DBC6-D6D6-423A-B487-AB186B734FFA}"/>
          </ac:spMkLst>
        </pc:spChg>
        <pc:spChg chg="del">
          <ac:chgData name="Simon" userId="acfce3dd-66c2-4b6d-8e85-a3a71175ae38" providerId="ADAL" clId="{95BD0D46-19DA-4DA7-800B-58CF8A9B5CA3}" dt="2021-04-23T10:35:19.167" v="1508" actId="478"/>
          <ac:spMkLst>
            <pc:docMk/>
            <pc:sldMk cId="1412280694" sldId="349"/>
            <ac:spMk id="3" creationId="{85113960-CBBF-49E5-A150-64319BD7ACDA}"/>
          </ac:spMkLst>
        </pc:spChg>
        <pc:picChg chg="add mod">
          <ac:chgData name="Simon" userId="acfce3dd-66c2-4b6d-8e85-a3a71175ae38" providerId="ADAL" clId="{95BD0D46-19DA-4DA7-800B-58CF8A9B5CA3}" dt="2021-04-23T10:35:32.207" v="1512" actId="1076"/>
          <ac:picMkLst>
            <pc:docMk/>
            <pc:sldMk cId="1412280694" sldId="349"/>
            <ac:picMk id="5" creationId="{BE4F00CC-08E2-490B-A53D-232871053A7C}"/>
          </ac:picMkLst>
        </pc:picChg>
      </pc:sldChg>
      <pc:sldChg chg="addSp delSp modSp mod ord">
        <pc:chgData name="Simon" userId="acfce3dd-66c2-4b6d-8e85-a3a71175ae38" providerId="ADAL" clId="{95BD0D46-19DA-4DA7-800B-58CF8A9B5CA3}" dt="2021-04-23T10:37:50.143" v="1549" actId="14100"/>
        <pc:sldMkLst>
          <pc:docMk/>
          <pc:sldMk cId="3738367423" sldId="350"/>
        </pc:sldMkLst>
        <pc:picChg chg="add mod">
          <ac:chgData name="Simon" userId="acfce3dd-66c2-4b6d-8e85-a3a71175ae38" providerId="ADAL" clId="{95BD0D46-19DA-4DA7-800B-58CF8A9B5CA3}" dt="2021-04-23T10:37:21.151" v="1546" actId="14100"/>
          <ac:picMkLst>
            <pc:docMk/>
            <pc:sldMk cId="3738367423" sldId="350"/>
            <ac:picMk id="4" creationId="{7B3A809A-1EDF-4D0C-A275-9A4BF279851E}"/>
          </ac:picMkLst>
        </pc:picChg>
        <pc:picChg chg="del">
          <ac:chgData name="Simon" userId="acfce3dd-66c2-4b6d-8e85-a3a71175ae38" providerId="ADAL" clId="{95BD0D46-19DA-4DA7-800B-58CF8A9B5CA3}" dt="2021-04-23T10:36:48.122" v="1540" actId="478"/>
          <ac:picMkLst>
            <pc:docMk/>
            <pc:sldMk cId="3738367423" sldId="350"/>
            <ac:picMk id="5" creationId="{BE4F00CC-08E2-490B-A53D-232871053A7C}"/>
          </ac:picMkLst>
        </pc:picChg>
        <pc:picChg chg="add mod">
          <ac:chgData name="Simon" userId="acfce3dd-66c2-4b6d-8e85-a3a71175ae38" providerId="ADAL" clId="{95BD0D46-19DA-4DA7-800B-58CF8A9B5CA3}" dt="2021-04-23T10:37:50.143" v="1549" actId="14100"/>
          <ac:picMkLst>
            <pc:docMk/>
            <pc:sldMk cId="3738367423" sldId="350"/>
            <ac:picMk id="7" creationId="{AE4395E6-DC5B-4FCC-B85F-1D2AA62950A5}"/>
          </ac:picMkLst>
        </pc:picChg>
      </pc:sldChg>
      <pc:sldChg chg="add">
        <pc:chgData name="Simon" userId="acfce3dd-66c2-4b6d-8e85-a3a71175ae38" providerId="ADAL" clId="{95BD0D46-19DA-4DA7-800B-58CF8A9B5CA3}" dt="2021-04-23T10:36:51.305" v="1541"/>
        <pc:sldMkLst>
          <pc:docMk/>
          <pc:sldMk cId="1518998441" sldId="351"/>
        </pc:sldMkLst>
      </pc:sldChg>
      <pc:sldChg chg="addSp delSp modSp new mod">
        <pc:chgData name="Simon" userId="acfce3dd-66c2-4b6d-8e85-a3a71175ae38" providerId="ADAL" clId="{95BD0D46-19DA-4DA7-800B-58CF8A9B5CA3}" dt="2021-04-23T10:43:59.207" v="1558" actId="14100"/>
        <pc:sldMkLst>
          <pc:docMk/>
          <pc:sldMk cId="352724343" sldId="352"/>
        </pc:sldMkLst>
        <pc:spChg chg="del">
          <ac:chgData name="Simon" userId="acfce3dd-66c2-4b6d-8e85-a3a71175ae38" providerId="ADAL" clId="{95BD0D46-19DA-4DA7-800B-58CF8A9B5CA3}" dt="2021-04-23T10:43:34.175" v="1554" actId="478"/>
          <ac:spMkLst>
            <pc:docMk/>
            <pc:sldMk cId="352724343" sldId="352"/>
            <ac:spMk id="2" creationId="{535248AA-C156-4ABF-98F1-B5E7CFF55E5C}"/>
          </ac:spMkLst>
        </pc:spChg>
        <pc:spChg chg="del">
          <ac:chgData name="Simon" userId="acfce3dd-66c2-4b6d-8e85-a3a71175ae38" providerId="ADAL" clId="{95BD0D46-19DA-4DA7-800B-58CF8A9B5CA3}" dt="2021-04-23T10:43:21.486" v="1551" actId="478"/>
          <ac:spMkLst>
            <pc:docMk/>
            <pc:sldMk cId="352724343" sldId="352"/>
            <ac:spMk id="3" creationId="{B3E65CEF-FD7E-498F-A52E-D9D78AD36953}"/>
          </ac:spMkLst>
        </pc:spChg>
        <pc:picChg chg="add mod">
          <ac:chgData name="Simon" userId="acfce3dd-66c2-4b6d-8e85-a3a71175ae38" providerId="ADAL" clId="{95BD0D46-19DA-4DA7-800B-58CF8A9B5CA3}" dt="2021-04-23T10:43:59.207" v="1558" actId="14100"/>
          <ac:picMkLst>
            <pc:docMk/>
            <pc:sldMk cId="352724343" sldId="352"/>
            <ac:picMk id="5" creationId="{E3DB3AEF-CE53-4243-9FCF-7387899E4EC4}"/>
          </ac:picMkLst>
        </pc:picChg>
        <pc:picChg chg="add mod">
          <ac:chgData name="Simon" userId="acfce3dd-66c2-4b6d-8e85-a3a71175ae38" providerId="ADAL" clId="{95BD0D46-19DA-4DA7-800B-58CF8A9B5CA3}" dt="2021-04-23T10:43:56.686" v="1557" actId="14100"/>
          <ac:picMkLst>
            <pc:docMk/>
            <pc:sldMk cId="352724343" sldId="352"/>
            <ac:picMk id="7" creationId="{F4A34723-1383-44EE-AAAD-06C904AA7E1E}"/>
          </ac:picMkLst>
        </pc:picChg>
      </pc:sldChg>
    </pc:docChg>
  </pc:docChgLst>
  <pc:docChgLst>
    <pc:chgData name="Simon Williams" userId="acfce3dd-66c2-4b6d-8e85-a3a71175ae38" providerId="ADAL" clId="{C1B2B400-6B37-438C-83F8-1AFF50798FB2}"/>
    <pc:docChg chg="delSld modSld sldOrd">
      <pc:chgData name="Simon Williams" userId="acfce3dd-66c2-4b6d-8e85-a3a71175ae38" providerId="ADAL" clId="{C1B2B400-6B37-438C-83F8-1AFF50798FB2}" dt="2022-02-24T22:25:21.221" v="8" actId="20577"/>
      <pc:docMkLst>
        <pc:docMk/>
      </pc:docMkLst>
      <pc:sldChg chg="modSp">
        <pc:chgData name="Simon Williams" userId="acfce3dd-66c2-4b6d-8e85-a3a71175ae38" providerId="ADAL" clId="{C1B2B400-6B37-438C-83F8-1AFF50798FB2}" dt="2022-02-24T22:25:21.221" v="8" actId="20577"/>
        <pc:sldMkLst>
          <pc:docMk/>
          <pc:sldMk cId="0" sldId="257"/>
        </pc:sldMkLst>
        <pc:graphicFrameChg chg="mod">
          <ac:chgData name="Simon Williams" userId="acfce3dd-66c2-4b6d-8e85-a3a71175ae38" providerId="ADAL" clId="{C1B2B400-6B37-438C-83F8-1AFF50798FB2}" dt="2022-02-24T22:25:21.221" v="8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modSp mod">
        <pc:chgData name="Simon Williams" userId="acfce3dd-66c2-4b6d-8e85-a3a71175ae38" providerId="ADAL" clId="{C1B2B400-6B37-438C-83F8-1AFF50798FB2}" dt="2022-02-24T22:13:53.330" v="2" actId="14100"/>
        <pc:sldMkLst>
          <pc:docMk/>
          <pc:sldMk cId="15673789" sldId="337"/>
        </pc:sldMkLst>
        <pc:picChg chg="mod">
          <ac:chgData name="Simon Williams" userId="acfce3dd-66c2-4b6d-8e85-a3a71175ae38" providerId="ADAL" clId="{C1B2B400-6B37-438C-83F8-1AFF50798FB2}" dt="2022-02-24T22:13:53.330" v="2" actId="14100"/>
          <ac:picMkLst>
            <pc:docMk/>
            <pc:sldMk cId="15673789" sldId="337"/>
            <ac:picMk id="5" creationId="{C50FAECE-0312-4AF6-858E-9447FB128B38}"/>
          </ac:picMkLst>
        </pc:picChg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290487635" sldId="340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1306455621" sldId="341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937219058" sldId="342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1620170114" sldId="343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4235414754" sldId="344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493867717" sldId="345"/>
        </pc:sldMkLst>
      </pc:sldChg>
      <pc:sldChg chg="del ord">
        <pc:chgData name="Simon Williams" userId="acfce3dd-66c2-4b6d-8e85-a3a71175ae38" providerId="ADAL" clId="{C1B2B400-6B37-438C-83F8-1AFF50798FB2}" dt="2022-02-24T22:23:45.623" v="5" actId="47"/>
        <pc:sldMkLst>
          <pc:docMk/>
          <pc:sldMk cId="3540092616" sldId="346"/>
        </pc:sldMkLst>
      </pc:sldChg>
      <pc:sldChg chg="del ord">
        <pc:chgData name="Simon Williams" userId="acfce3dd-66c2-4b6d-8e85-a3a71175ae38" providerId="ADAL" clId="{C1B2B400-6B37-438C-83F8-1AFF50798FB2}" dt="2022-02-24T22:23:47.581" v="6" actId="47"/>
        <pc:sldMkLst>
          <pc:docMk/>
          <pc:sldMk cId="1110079029" sldId="347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3254203916" sldId="348"/>
        </pc:sldMkLst>
      </pc:sldChg>
    </pc:docChg>
  </pc:docChgLst>
  <pc:docChgLst>
    <pc:chgData name="Simon Williams (IMH)" userId="acfce3dd-66c2-4b6d-8e85-a3a71175ae38" providerId="ADAL" clId="{EEFBB2E8-85EE-4E9D-A24C-42177D65D7F7}"/>
    <pc:docChg chg="custSel addSld delSld modSld sldOrd">
      <pc:chgData name="Simon Williams (IMH)" userId="acfce3dd-66c2-4b6d-8e85-a3a71175ae38" providerId="ADAL" clId="{EEFBB2E8-85EE-4E9D-A24C-42177D65D7F7}" dt="2023-02-23T09:51:45.714" v="1113" actId="20577"/>
      <pc:docMkLst>
        <pc:docMk/>
      </pc:docMkLst>
      <pc:sldChg chg="add">
        <pc:chgData name="Simon Williams (IMH)" userId="acfce3dd-66c2-4b6d-8e85-a3a71175ae38" providerId="ADAL" clId="{EEFBB2E8-85EE-4E9D-A24C-42177D65D7F7}" dt="2023-02-14T17:44:45.127" v="622"/>
        <pc:sldMkLst>
          <pc:docMk/>
          <pc:sldMk cId="0" sldId="258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0" sldId="260"/>
        </pc:sldMkLst>
      </pc:sldChg>
      <pc:sldChg chg="add del">
        <pc:chgData name="Simon Williams (IMH)" userId="acfce3dd-66c2-4b6d-8e85-a3a71175ae38" providerId="ADAL" clId="{EEFBB2E8-85EE-4E9D-A24C-42177D65D7F7}" dt="2023-02-23T09:49:37.720" v="926" actId="2696"/>
        <pc:sldMkLst>
          <pc:docMk/>
          <pc:sldMk cId="0" sldId="261"/>
        </pc:sldMkLst>
      </pc:sldChg>
      <pc:sldChg chg="add">
        <pc:chgData name="Simon Williams (IMH)" userId="acfce3dd-66c2-4b6d-8e85-a3a71175ae38" providerId="ADAL" clId="{EEFBB2E8-85EE-4E9D-A24C-42177D65D7F7}" dt="2023-02-23T09:49:58.422" v="927"/>
        <pc:sldMkLst>
          <pc:docMk/>
          <pc:sldMk cId="1317423120" sldId="261"/>
        </pc:sldMkLst>
      </pc:sldChg>
      <pc:sldChg chg="modSp add del mod">
        <pc:chgData name="Simon Williams (IMH)" userId="acfce3dd-66c2-4b6d-8e85-a3a71175ae38" providerId="ADAL" clId="{EEFBB2E8-85EE-4E9D-A24C-42177D65D7F7}" dt="2023-02-23T09:49:37.720" v="926" actId="2696"/>
        <pc:sldMkLst>
          <pc:docMk/>
          <pc:sldMk cId="0" sldId="262"/>
        </pc:sldMkLst>
        <pc:spChg chg="mod">
          <ac:chgData name="Simon Williams (IMH)" userId="acfce3dd-66c2-4b6d-8e85-a3a71175ae38" providerId="ADAL" clId="{EEFBB2E8-85EE-4E9D-A24C-42177D65D7F7}" dt="2023-02-23T09:17:55.869" v="642" actId="27636"/>
          <ac:spMkLst>
            <pc:docMk/>
            <pc:sldMk cId="0" sldId="262"/>
            <ac:spMk id="3" creationId="{00000000-0000-0000-0000-000000000000}"/>
          </ac:spMkLst>
        </pc:spChg>
      </pc:sldChg>
      <pc:sldChg chg="add">
        <pc:chgData name="Simon Williams (IMH)" userId="acfce3dd-66c2-4b6d-8e85-a3a71175ae38" providerId="ADAL" clId="{EEFBB2E8-85EE-4E9D-A24C-42177D65D7F7}" dt="2023-02-23T09:49:58.422" v="927"/>
        <pc:sldMkLst>
          <pc:docMk/>
          <pc:sldMk cId="2418979835" sldId="262"/>
        </pc:sldMkLst>
      </pc:sldChg>
      <pc:sldChg chg="add del">
        <pc:chgData name="Simon Williams (IMH)" userId="acfce3dd-66c2-4b6d-8e85-a3a71175ae38" providerId="ADAL" clId="{EEFBB2E8-85EE-4E9D-A24C-42177D65D7F7}" dt="2023-02-23T09:07:10.159" v="629" actId="47"/>
        <pc:sldMkLst>
          <pc:docMk/>
          <pc:sldMk cId="0" sldId="263"/>
        </pc:sldMkLst>
      </pc:sldChg>
      <pc:sldChg chg="add del">
        <pc:chgData name="Simon Williams (IMH)" userId="acfce3dd-66c2-4b6d-8e85-a3a71175ae38" providerId="ADAL" clId="{EEFBB2E8-85EE-4E9D-A24C-42177D65D7F7}" dt="2023-02-23T09:16:54.101" v="631" actId="2696"/>
        <pc:sldMkLst>
          <pc:docMk/>
          <pc:sldMk cId="0" sldId="269"/>
        </pc:sldMkLst>
      </pc:sldChg>
      <pc:sldChg chg="add ord">
        <pc:chgData name="Simon Williams (IMH)" userId="acfce3dd-66c2-4b6d-8e85-a3a71175ae38" providerId="ADAL" clId="{EEFBB2E8-85EE-4E9D-A24C-42177D65D7F7}" dt="2023-02-23T09:17:20.173" v="634"/>
        <pc:sldMkLst>
          <pc:docMk/>
          <pc:sldMk cId="1030011338" sldId="269"/>
        </pc:sldMkLst>
      </pc:sldChg>
      <pc:sldChg chg="add del">
        <pc:chgData name="Simon Williams (IMH)" userId="acfce3dd-66c2-4b6d-8e85-a3a71175ae38" providerId="ADAL" clId="{EEFBB2E8-85EE-4E9D-A24C-42177D65D7F7}" dt="2023-02-23T09:30:17.465" v="851" actId="2696"/>
        <pc:sldMkLst>
          <pc:docMk/>
          <pc:sldMk cId="0" sldId="272"/>
        </pc:sldMkLst>
      </pc:sldChg>
      <pc:sldChg chg="modSp add mod">
        <pc:chgData name="Simon Williams (IMH)" userId="acfce3dd-66c2-4b6d-8e85-a3a71175ae38" providerId="ADAL" clId="{EEFBB2E8-85EE-4E9D-A24C-42177D65D7F7}" dt="2023-02-23T09:30:52.370" v="856" actId="14100"/>
        <pc:sldMkLst>
          <pc:docMk/>
          <pc:sldMk cId="2368940907" sldId="272"/>
        </pc:sldMkLst>
        <pc:spChg chg="mod">
          <ac:chgData name="Simon Williams (IMH)" userId="acfce3dd-66c2-4b6d-8e85-a3a71175ae38" providerId="ADAL" clId="{EEFBB2E8-85EE-4E9D-A24C-42177D65D7F7}" dt="2023-02-23T09:30:47.989" v="855" actId="1076"/>
          <ac:spMkLst>
            <pc:docMk/>
            <pc:sldMk cId="2368940907" sldId="272"/>
            <ac:spMk id="8" creationId="{00000000-0000-0000-0000-000000000000}"/>
          </ac:spMkLst>
        </pc:spChg>
        <pc:picChg chg="mod">
          <ac:chgData name="Simon Williams (IMH)" userId="acfce3dd-66c2-4b6d-8e85-a3a71175ae38" providerId="ADAL" clId="{EEFBB2E8-85EE-4E9D-A24C-42177D65D7F7}" dt="2023-02-23T09:30:52.370" v="856" actId="14100"/>
          <ac:picMkLst>
            <pc:docMk/>
            <pc:sldMk cId="2368940907" sldId="272"/>
            <ac:picMk id="3074" creationId="{00000000-0000-0000-0000-000000000000}"/>
          </ac:picMkLst>
        </pc:picChg>
      </pc:sldChg>
      <pc:sldChg chg="add ord">
        <pc:chgData name="Simon Williams (IMH)" userId="acfce3dd-66c2-4b6d-8e85-a3a71175ae38" providerId="ADAL" clId="{EEFBB2E8-85EE-4E9D-A24C-42177D65D7F7}" dt="2023-02-23T09:17:23.910" v="636"/>
        <pc:sldMkLst>
          <pc:docMk/>
          <pc:sldMk cId="796102278" sldId="273"/>
        </pc:sldMkLst>
      </pc:sldChg>
      <pc:sldChg chg="add del">
        <pc:chgData name="Simon Williams (IMH)" userId="acfce3dd-66c2-4b6d-8e85-a3a71175ae38" providerId="ADAL" clId="{EEFBB2E8-85EE-4E9D-A24C-42177D65D7F7}" dt="2023-02-23T09:16:54.101" v="631" actId="2696"/>
        <pc:sldMkLst>
          <pc:docMk/>
          <pc:sldMk cId="2471593894" sldId="273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2096457861" sldId="275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3399057063" sldId="285"/>
        </pc:sldMkLst>
      </pc:sldChg>
      <pc:sldChg chg="addSp modSp add mod">
        <pc:chgData name="Simon Williams (IMH)" userId="acfce3dd-66c2-4b6d-8e85-a3a71175ae38" providerId="ADAL" clId="{EEFBB2E8-85EE-4E9D-A24C-42177D65D7F7}" dt="2023-02-23T09:48:47.474" v="925" actId="14100"/>
        <pc:sldMkLst>
          <pc:docMk/>
          <pc:sldMk cId="185301573" sldId="287"/>
        </pc:sldMkLst>
        <pc:picChg chg="mod">
          <ac:chgData name="Simon Williams (IMH)" userId="acfce3dd-66c2-4b6d-8e85-a3a71175ae38" providerId="ADAL" clId="{EEFBB2E8-85EE-4E9D-A24C-42177D65D7F7}" dt="2023-02-23T09:48:05.772" v="918" actId="14100"/>
          <ac:picMkLst>
            <pc:docMk/>
            <pc:sldMk cId="185301573" sldId="287"/>
            <ac:picMk id="2" creationId="{00000000-0000-0000-0000-000000000000}"/>
          </ac:picMkLst>
        </pc:picChg>
        <pc:picChg chg="mod">
          <ac:chgData name="Simon Williams (IMH)" userId="acfce3dd-66c2-4b6d-8e85-a3a71175ae38" providerId="ADAL" clId="{EEFBB2E8-85EE-4E9D-A24C-42177D65D7F7}" dt="2023-02-23T09:48:47.474" v="925" actId="14100"/>
          <ac:picMkLst>
            <pc:docMk/>
            <pc:sldMk cId="185301573" sldId="287"/>
            <ac:picMk id="3" creationId="{00000000-0000-0000-0000-000000000000}"/>
          </ac:picMkLst>
        </pc:picChg>
        <pc:picChg chg="add mod">
          <ac:chgData name="Simon Williams (IMH)" userId="acfce3dd-66c2-4b6d-8e85-a3a71175ae38" providerId="ADAL" clId="{EEFBB2E8-85EE-4E9D-A24C-42177D65D7F7}" dt="2023-02-23T09:48:36.121" v="922" actId="1076"/>
          <ac:picMkLst>
            <pc:docMk/>
            <pc:sldMk cId="185301573" sldId="287"/>
            <ac:picMk id="4" creationId="{08AE86D2-2424-EE69-EE46-2D3CD5324802}"/>
          </ac:picMkLst>
        </pc:picChg>
      </pc:sldChg>
      <pc:sldChg chg="add del">
        <pc:chgData name="Simon Williams (IMH)" userId="acfce3dd-66c2-4b6d-8e85-a3a71175ae38" providerId="ADAL" clId="{EEFBB2E8-85EE-4E9D-A24C-42177D65D7F7}" dt="2023-02-23T09:47:37.734" v="914" actId="2696"/>
        <pc:sldMkLst>
          <pc:docMk/>
          <pc:sldMk cId="3798884933" sldId="287"/>
        </pc:sldMkLst>
      </pc:sldChg>
      <pc:sldChg chg="modSp add mod">
        <pc:chgData name="Simon Williams (IMH)" userId="acfce3dd-66c2-4b6d-8e85-a3a71175ae38" providerId="ADAL" clId="{EEFBB2E8-85EE-4E9D-A24C-42177D65D7F7}" dt="2023-02-23T09:17:55.884" v="644" actId="27636"/>
        <pc:sldMkLst>
          <pc:docMk/>
          <pc:sldMk cId="2704742410" sldId="288"/>
        </pc:sldMkLst>
        <pc:spChg chg="mod">
          <ac:chgData name="Simon Williams (IMH)" userId="acfce3dd-66c2-4b6d-8e85-a3a71175ae38" providerId="ADAL" clId="{EEFBB2E8-85EE-4E9D-A24C-42177D65D7F7}" dt="2023-02-23T09:17:55.884" v="644" actId="27636"/>
          <ac:spMkLst>
            <pc:docMk/>
            <pc:sldMk cId="2704742410" sldId="288"/>
            <ac:spMk id="2" creationId="{00000000-0000-0000-0000-000000000000}"/>
          </ac:spMkLst>
        </pc:spChg>
      </pc:sldChg>
      <pc:sldChg chg="del">
        <pc:chgData name="Simon Williams (IMH)" userId="acfce3dd-66c2-4b6d-8e85-a3a71175ae38" providerId="ADAL" clId="{EEFBB2E8-85EE-4E9D-A24C-42177D65D7F7}" dt="2023-02-14T15:39:45.710" v="0" actId="47"/>
        <pc:sldMkLst>
          <pc:docMk/>
          <pc:sldMk cId="98690793" sldId="290"/>
        </pc:sldMkLst>
      </pc:sldChg>
      <pc:sldChg chg="addSp delSp modSp add mod ord modClrScheme chgLayout">
        <pc:chgData name="Simon Williams (IMH)" userId="acfce3dd-66c2-4b6d-8e85-a3a71175ae38" providerId="ADAL" clId="{EEFBB2E8-85EE-4E9D-A24C-42177D65D7F7}" dt="2023-02-23T09:21:30.542" v="818" actId="14100"/>
        <pc:sldMkLst>
          <pc:docMk/>
          <pc:sldMk cId="241783899" sldId="290"/>
        </pc:sldMkLst>
        <pc:spChg chg="add del mod ord">
          <ac:chgData name="Simon Williams (IMH)" userId="acfce3dd-66c2-4b6d-8e85-a3a71175ae38" providerId="ADAL" clId="{EEFBB2E8-85EE-4E9D-A24C-42177D65D7F7}" dt="2023-02-23T09:19:12.676" v="650" actId="700"/>
          <ac:spMkLst>
            <pc:docMk/>
            <pc:sldMk cId="241783899" sldId="290"/>
            <ac:spMk id="2" creationId="{359CC775-EBFB-59C9-8905-7550171D5F2A}"/>
          </ac:spMkLst>
        </pc:spChg>
        <pc:spChg chg="add del mod ord">
          <ac:chgData name="Simon Williams (IMH)" userId="acfce3dd-66c2-4b6d-8e85-a3a71175ae38" providerId="ADAL" clId="{EEFBB2E8-85EE-4E9D-A24C-42177D65D7F7}" dt="2023-02-23T09:19:12.676" v="650" actId="700"/>
          <ac:spMkLst>
            <pc:docMk/>
            <pc:sldMk cId="241783899" sldId="290"/>
            <ac:spMk id="3" creationId="{85BBD785-D79F-2EC8-19CB-A0044B756722}"/>
          </ac:spMkLst>
        </pc:spChg>
        <pc:spChg chg="add mod ord">
          <ac:chgData name="Simon Williams (IMH)" userId="acfce3dd-66c2-4b6d-8e85-a3a71175ae38" providerId="ADAL" clId="{EEFBB2E8-85EE-4E9D-A24C-42177D65D7F7}" dt="2023-02-23T09:21:18.245" v="817" actId="207"/>
          <ac:spMkLst>
            <pc:docMk/>
            <pc:sldMk cId="241783899" sldId="290"/>
            <ac:spMk id="4" creationId="{BD6A06D7-6303-FC45-FA00-91A260C0854A}"/>
          </ac:spMkLst>
        </pc:spChg>
        <pc:picChg chg="mod">
          <ac:chgData name="Simon Williams (IMH)" userId="acfce3dd-66c2-4b6d-8e85-a3a71175ae38" providerId="ADAL" clId="{EEFBB2E8-85EE-4E9D-A24C-42177D65D7F7}" dt="2023-02-23T09:21:30.542" v="818" actId="14100"/>
          <ac:picMkLst>
            <pc:docMk/>
            <pc:sldMk cId="241783899" sldId="290"/>
            <ac:picMk id="1026" creationId="{00000000-0000-0000-0000-000000000000}"/>
          </ac:picMkLst>
        </pc:picChg>
      </pc:sldChg>
      <pc:sldChg chg="delSp add del mod">
        <pc:chgData name="Simon Williams (IMH)" userId="acfce3dd-66c2-4b6d-8e85-a3a71175ae38" providerId="ADAL" clId="{EEFBB2E8-85EE-4E9D-A24C-42177D65D7F7}" dt="2023-02-23T09:16:54.101" v="631" actId="2696"/>
        <pc:sldMkLst>
          <pc:docMk/>
          <pc:sldMk cId="1474307444" sldId="290"/>
        </pc:sldMkLst>
        <pc:spChg chg="del">
          <ac:chgData name="Simon Williams (IMH)" userId="acfce3dd-66c2-4b6d-8e85-a3a71175ae38" providerId="ADAL" clId="{EEFBB2E8-85EE-4E9D-A24C-42177D65D7F7}" dt="2023-02-23T09:16:22.940" v="630" actId="478"/>
          <ac:spMkLst>
            <pc:docMk/>
            <pc:sldMk cId="1474307444" sldId="290"/>
            <ac:spMk id="2" creationId="{00000000-0000-0000-0000-000000000000}"/>
          </ac:spMkLst>
        </pc:spChg>
      </pc:sldChg>
      <pc:sldChg chg="add del">
        <pc:chgData name="Simon Williams (IMH)" userId="acfce3dd-66c2-4b6d-8e85-a3a71175ae38" providerId="ADAL" clId="{EEFBB2E8-85EE-4E9D-A24C-42177D65D7F7}" dt="2023-02-23T09:50:02.659" v="928" actId="47"/>
        <pc:sldMkLst>
          <pc:docMk/>
          <pc:sldMk cId="1988451091" sldId="291"/>
        </pc:sldMkLst>
      </pc:sldChg>
      <pc:sldChg chg="add del">
        <pc:chgData name="Simon Williams (IMH)" userId="acfce3dd-66c2-4b6d-8e85-a3a71175ae38" providerId="ADAL" clId="{EEFBB2E8-85EE-4E9D-A24C-42177D65D7F7}" dt="2023-02-23T09:49:37.720" v="926" actId="2696"/>
        <pc:sldMkLst>
          <pc:docMk/>
          <pc:sldMk cId="2629579684" sldId="291"/>
        </pc:sldMkLst>
      </pc:sldChg>
      <pc:sldChg chg="del">
        <pc:chgData name="Simon Williams (IMH)" userId="acfce3dd-66c2-4b6d-8e85-a3a71175ae38" providerId="ADAL" clId="{EEFBB2E8-85EE-4E9D-A24C-42177D65D7F7}" dt="2023-02-14T15:39:45.710" v="0" actId="47"/>
        <pc:sldMkLst>
          <pc:docMk/>
          <pc:sldMk cId="3416714011" sldId="291"/>
        </pc:sldMkLst>
      </pc:sldChg>
      <pc:sldChg chg="modSp add mod">
        <pc:chgData name="Simon Williams (IMH)" userId="acfce3dd-66c2-4b6d-8e85-a3a71175ae38" providerId="ADAL" clId="{EEFBB2E8-85EE-4E9D-A24C-42177D65D7F7}" dt="2023-02-23T09:51:45.714" v="1113" actId="20577"/>
        <pc:sldMkLst>
          <pc:docMk/>
          <pc:sldMk cId="2581680556" sldId="292"/>
        </pc:sldMkLst>
        <pc:spChg chg="mod">
          <ac:chgData name="Simon Williams (IMH)" userId="acfce3dd-66c2-4b6d-8e85-a3a71175ae38" providerId="ADAL" clId="{EEFBB2E8-85EE-4E9D-A24C-42177D65D7F7}" dt="2023-02-23T09:51:45.714" v="1113" actId="20577"/>
          <ac:spMkLst>
            <pc:docMk/>
            <pc:sldMk cId="2581680556" sldId="292"/>
            <ac:spMk id="6" creationId="{00000000-0000-0000-0000-000000000000}"/>
          </ac:spMkLst>
        </pc:spChg>
      </pc:sldChg>
      <pc:sldChg chg="modSp add del mod">
        <pc:chgData name="Simon Williams (IMH)" userId="acfce3dd-66c2-4b6d-8e85-a3a71175ae38" providerId="ADAL" clId="{EEFBB2E8-85EE-4E9D-A24C-42177D65D7F7}" dt="2023-02-23T09:49:37.720" v="926" actId="2696"/>
        <pc:sldMkLst>
          <pc:docMk/>
          <pc:sldMk cId="2833207198" sldId="292"/>
        </pc:sldMkLst>
        <pc:spChg chg="mod">
          <ac:chgData name="Simon Williams (IMH)" userId="acfce3dd-66c2-4b6d-8e85-a3a71175ae38" providerId="ADAL" clId="{EEFBB2E8-85EE-4E9D-A24C-42177D65D7F7}" dt="2023-02-23T09:17:55.869" v="643" actId="27636"/>
          <ac:spMkLst>
            <pc:docMk/>
            <pc:sldMk cId="2833207198" sldId="292"/>
            <ac:spMk id="6" creationId="{00000000-0000-0000-0000-000000000000}"/>
          </ac:spMkLst>
        </pc:spChg>
      </pc:sldChg>
      <pc:sldChg chg="del">
        <pc:chgData name="Simon Williams (IMH)" userId="acfce3dd-66c2-4b6d-8e85-a3a71175ae38" providerId="ADAL" clId="{EEFBB2E8-85EE-4E9D-A24C-42177D65D7F7}" dt="2023-02-14T15:39:48.716" v="1" actId="47"/>
        <pc:sldMkLst>
          <pc:docMk/>
          <pc:sldMk cId="3382877276" sldId="292"/>
        </pc:sldMkLst>
      </pc:sldChg>
      <pc:sldChg chg="del">
        <pc:chgData name="Simon Williams (IMH)" userId="acfce3dd-66c2-4b6d-8e85-a3a71175ae38" providerId="ADAL" clId="{EEFBB2E8-85EE-4E9D-A24C-42177D65D7F7}" dt="2023-02-14T15:39:48.716" v="1" actId="47"/>
        <pc:sldMkLst>
          <pc:docMk/>
          <pc:sldMk cId="558150118" sldId="293"/>
        </pc:sldMkLst>
      </pc:sldChg>
      <pc:sldChg chg="del">
        <pc:chgData name="Simon Williams (IMH)" userId="acfce3dd-66c2-4b6d-8e85-a3a71175ae38" providerId="ADAL" clId="{EEFBB2E8-85EE-4E9D-A24C-42177D65D7F7}" dt="2023-02-14T15:39:51.545" v="2" actId="47"/>
        <pc:sldMkLst>
          <pc:docMk/>
          <pc:sldMk cId="83269805" sldId="294"/>
        </pc:sldMkLst>
      </pc:sldChg>
      <pc:sldChg chg="del">
        <pc:chgData name="Simon Williams (IMH)" userId="acfce3dd-66c2-4b6d-8e85-a3a71175ae38" providerId="ADAL" clId="{EEFBB2E8-85EE-4E9D-A24C-42177D65D7F7}" dt="2023-02-14T15:39:54.709" v="3" actId="47"/>
        <pc:sldMkLst>
          <pc:docMk/>
          <pc:sldMk cId="0" sldId="297"/>
        </pc:sldMkLst>
      </pc:sldChg>
      <pc:sldChg chg="del">
        <pc:chgData name="Simon Williams (IMH)" userId="acfce3dd-66c2-4b6d-8e85-a3a71175ae38" providerId="ADAL" clId="{EEFBB2E8-85EE-4E9D-A24C-42177D65D7F7}" dt="2023-02-14T15:39:51.545" v="2" actId="47"/>
        <pc:sldMkLst>
          <pc:docMk/>
          <pc:sldMk cId="4071073095" sldId="298"/>
        </pc:sldMkLst>
      </pc:sldChg>
      <pc:sldChg chg="del">
        <pc:chgData name="Simon Williams (IMH)" userId="acfce3dd-66c2-4b6d-8e85-a3a71175ae38" providerId="ADAL" clId="{EEFBB2E8-85EE-4E9D-A24C-42177D65D7F7}" dt="2023-02-14T15:39:51.545" v="2" actId="47"/>
        <pc:sldMkLst>
          <pc:docMk/>
          <pc:sldMk cId="3751735174" sldId="299"/>
        </pc:sldMkLst>
      </pc:sldChg>
      <pc:sldChg chg="del">
        <pc:chgData name="Simon Williams (IMH)" userId="acfce3dd-66c2-4b6d-8e85-a3a71175ae38" providerId="ADAL" clId="{EEFBB2E8-85EE-4E9D-A24C-42177D65D7F7}" dt="2023-02-14T15:39:51.545" v="2" actId="47"/>
        <pc:sldMkLst>
          <pc:docMk/>
          <pc:sldMk cId="1234804646" sldId="300"/>
        </pc:sldMkLst>
      </pc:sldChg>
      <pc:sldChg chg="del">
        <pc:chgData name="Simon Williams (IMH)" userId="acfce3dd-66c2-4b6d-8e85-a3a71175ae38" providerId="ADAL" clId="{EEFBB2E8-85EE-4E9D-A24C-42177D65D7F7}" dt="2023-02-14T15:39:54.709" v="3" actId="47"/>
        <pc:sldMkLst>
          <pc:docMk/>
          <pc:sldMk cId="3247742513" sldId="301"/>
        </pc:sldMkLst>
      </pc:sldChg>
      <pc:sldChg chg="del">
        <pc:chgData name="Simon Williams (IMH)" userId="acfce3dd-66c2-4b6d-8e85-a3a71175ae38" providerId="ADAL" clId="{EEFBB2E8-85EE-4E9D-A24C-42177D65D7F7}" dt="2023-02-14T15:39:54.709" v="3" actId="47"/>
        <pc:sldMkLst>
          <pc:docMk/>
          <pc:sldMk cId="3157033759" sldId="302"/>
        </pc:sldMkLst>
      </pc:sldChg>
      <pc:sldChg chg="del">
        <pc:chgData name="Simon Williams (IMH)" userId="acfce3dd-66c2-4b6d-8e85-a3a71175ae38" providerId="ADAL" clId="{EEFBB2E8-85EE-4E9D-A24C-42177D65D7F7}" dt="2023-02-14T15:39:57.611" v="4" actId="47"/>
        <pc:sldMkLst>
          <pc:docMk/>
          <pc:sldMk cId="2493305947" sldId="303"/>
        </pc:sldMkLst>
      </pc:sldChg>
      <pc:sldChg chg="del">
        <pc:chgData name="Simon Williams (IMH)" userId="acfce3dd-66c2-4b6d-8e85-a3a71175ae38" providerId="ADAL" clId="{EEFBB2E8-85EE-4E9D-A24C-42177D65D7F7}" dt="2023-02-14T15:39:57.611" v="4" actId="47"/>
        <pc:sldMkLst>
          <pc:docMk/>
          <pc:sldMk cId="3114608360" sldId="304"/>
        </pc:sldMkLst>
      </pc:sldChg>
      <pc:sldChg chg="del">
        <pc:chgData name="Simon Williams (IMH)" userId="acfce3dd-66c2-4b6d-8e85-a3a71175ae38" providerId="ADAL" clId="{EEFBB2E8-85EE-4E9D-A24C-42177D65D7F7}" dt="2023-02-14T15:39:57.611" v="4" actId="47"/>
        <pc:sldMkLst>
          <pc:docMk/>
          <pc:sldMk cId="1295628555" sldId="305"/>
        </pc:sldMkLst>
      </pc:sldChg>
      <pc:sldChg chg="ord">
        <pc:chgData name="Simon Williams (IMH)" userId="acfce3dd-66c2-4b6d-8e85-a3a71175ae38" providerId="ADAL" clId="{EEFBB2E8-85EE-4E9D-A24C-42177D65D7F7}" dt="2023-02-23T09:06:42.722" v="628"/>
        <pc:sldMkLst>
          <pc:docMk/>
          <pc:sldMk cId="3265345904" sldId="310"/>
        </pc:sldMkLst>
      </pc:sldChg>
      <pc:sldChg chg="ord">
        <pc:chgData name="Simon Williams (IMH)" userId="acfce3dd-66c2-4b6d-8e85-a3a71175ae38" providerId="ADAL" clId="{EEFBB2E8-85EE-4E9D-A24C-42177D65D7F7}" dt="2023-02-23T09:29:35.741" v="850"/>
        <pc:sldMkLst>
          <pc:docMk/>
          <pc:sldMk cId="3848732355" sldId="311"/>
        </pc:sldMkLst>
      </pc:sldChg>
      <pc:sldChg chg="del">
        <pc:chgData name="Simon Williams (IMH)" userId="acfce3dd-66c2-4b6d-8e85-a3a71175ae38" providerId="ADAL" clId="{EEFBB2E8-85EE-4E9D-A24C-42177D65D7F7}" dt="2023-02-14T15:39:45.710" v="0" actId="47"/>
        <pc:sldMkLst>
          <pc:docMk/>
          <pc:sldMk cId="235709860" sldId="312"/>
        </pc:sldMkLst>
      </pc:sldChg>
      <pc:sldChg chg="del">
        <pc:chgData name="Simon Williams (IMH)" userId="acfce3dd-66c2-4b6d-8e85-a3a71175ae38" providerId="ADAL" clId="{EEFBB2E8-85EE-4E9D-A24C-42177D65D7F7}" dt="2023-02-14T15:39:48.716" v="1" actId="47"/>
        <pc:sldMkLst>
          <pc:docMk/>
          <pc:sldMk cId="1811249773" sldId="313"/>
        </pc:sldMkLst>
      </pc:sldChg>
      <pc:sldChg chg="del">
        <pc:chgData name="Simon Williams (IMH)" userId="acfce3dd-66c2-4b6d-8e85-a3a71175ae38" providerId="ADAL" clId="{EEFBB2E8-85EE-4E9D-A24C-42177D65D7F7}" dt="2023-02-14T15:39:48.716" v="1" actId="47"/>
        <pc:sldMkLst>
          <pc:docMk/>
          <pc:sldMk cId="3511153561" sldId="314"/>
        </pc:sldMkLst>
      </pc:sldChg>
      <pc:sldChg chg="del">
        <pc:chgData name="Simon Williams (IMH)" userId="acfce3dd-66c2-4b6d-8e85-a3a71175ae38" providerId="ADAL" clId="{EEFBB2E8-85EE-4E9D-A24C-42177D65D7F7}" dt="2023-02-14T15:39:45.710" v="0" actId="47"/>
        <pc:sldMkLst>
          <pc:docMk/>
          <pc:sldMk cId="4243225109" sldId="316"/>
        </pc:sldMkLst>
      </pc:sldChg>
      <pc:sldChg chg="del">
        <pc:chgData name="Simon Williams (IMH)" userId="acfce3dd-66c2-4b6d-8e85-a3a71175ae38" providerId="ADAL" clId="{EEFBB2E8-85EE-4E9D-A24C-42177D65D7F7}" dt="2023-02-14T15:39:54.709" v="3" actId="47"/>
        <pc:sldMkLst>
          <pc:docMk/>
          <pc:sldMk cId="1567381061" sldId="317"/>
        </pc:sldMkLst>
      </pc:sldChg>
      <pc:sldChg chg="modSp mod">
        <pc:chgData name="Simon Williams (IMH)" userId="acfce3dd-66c2-4b6d-8e85-a3a71175ae38" providerId="ADAL" clId="{EEFBB2E8-85EE-4E9D-A24C-42177D65D7F7}" dt="2023-02-14T15:41:41.942" v="618" actId="6549"/>
        <pc:sldMkLst>
          <pc:docMk/>
          <pc:sldMk cId="135394751" sldId="318"/>
        </pc:sldMkLst>
        <pc:spChg chg="mod">
          <ac:chgData name="Simon Williams (IMH)" userId="acfce3dd-66c2-4b6d-8e85-a3a71175ae38" providerId="ADAL" clId="{EEFBB2E8-85EE-4E9D-A24C-42177D65D7F7}" dt="2023-02-14T15:41:41.942" v="618" actId="6549"/>
          <ac:spMkLst>
            <pc:docMk/>
            <pc:sldMk cId="135394751" sldId="318"/>
            <ac:spMk id="3" creationId="{6D51DDDA-F8A0-461C-A38C-C37FCE3737BC}"/>
          </ac:spMkLst>
        </pc:spChg>
      </pc:sldChg>
      <pc:sldChg chg="del">
        <pc:chgData name="Simon Williams (IMH)" userId="acfce3dd-66c2-4b6d-8e85-a3a71175ae38" providerId="ADAL" clId="{EEFBB2E8-85EE-4E9D-A24C-42177D65D7F7}" dt="2023-02-14T15:40:00.868" v="5" actId="47"/>
        <pc:sldMkLst>
          <pc:docMk/>
          <pc:sldMk cId="0" sldId="326"/>
        </pc:sldMkLst>
      </pc:sldChg>
      <pc:sldChg chg="del">
        <pc:chgData name="Simon Williams (IMH)" userId="acfce3dd-66c2-4b6d-8e85-a3a71175ae38" providerId="ADAL" clId="{EEFBB2E8-85EE-4E9D-A24C-42177D65D7F7}" dt="2023-02-14T15:39:57.611" v="4" actId="47"/>
        <pc:sldMkLst>
          <pc:docMk/>
          <pc:sldMk cId="0" sldId="328"/>
        </pc:sldMkLst>
      </pc:sldChg>
      <pc:sldChg chg="del">
        <pc:chgData name="Simon Williams (IMH)" userId="acfce3dd-66c2-4b6d-8e85-a3a71175ae38" providerId="ADAL" clId="{EEFBB2E8-85EE-4E9D-A24C-42177D65D7F7}" dt="2023-02-14T15:40:00.868" v="5" actId="47"/>
        <pc:sldMkLst>
          <pc:docMk/>
          <pc:sldMk cId="0" sldId="331"/>
        </pc:sldMkLst>
      </pc:sldChg>
      <pc:sldChg chg="del">
        <pc:chgData name="Simon Williams (IMH)" userId="acfce3dd-66c2-4b6d-8e85-a3a71175ae38" providerId="ADAL" clId="{EEFBB2E8-85EE-4E9D-A24C-42177D65D7F7}" dt="2023-02-14T15:40:00.868" v="5" actId="47"/>
        <pc:sldMkLst>
          <pc:docMk/>
          <pc:sldMk cId="0" sldId="332"/>
        </pc:sldMkLst>
      </pc:sldChg>
      <pc:sldChg chg="del">
        <pc:chgData name="Simon Williams (IMH)" userId="acfce3dd-66c2-4b6d-8e85-a3a71175ae38" providerId="ADAL" clId="{EEFBB2E8-85EE-4E9D-A24C-42177D65D7F7}" dt="2023-02-14T15:40:00.868" v="5" actId="47"/>
        <pc:sldMkLst>
          <pc:docMk/>
          <pc:sldMk cId="0" sldId="333"/>
        </pc:sldMkLst>
      </pc:sldChg>
      <pc:sldChg chg="del">
        <pc:chgData name="Simon Williams (IMH)" userId="acfce3dd-66c2-4b6d-8e85-a3a71175ae38" providerId="ADAL" clId="{EEFBB2E8-85EE-4E9D-A24C-42177D65D7F7}" dt="2023-02-14T15:40:03.731" v="6" actId="47"/>
        <pc:sldMkLst>
          <pc:docMk/>
          <pc:sldMk cId="0" sldId="334"/>
        </pc:sldMkLst>
      </pc:sldChg>
      <pc:sldChg chg="addSp modSp mod">
        <pc:chgData name="Simon Williams (IMH)" userId="acfce3dd-66c2-4b6d-8e85-a3a71175ae38" providerId="ADAL" clId="{EEFBB2E8-85EE-4E9D-A24C-42177D65D7F7}" dt="2023-02-23T09:24:05.190" v="822" actId="14100"/>
        <pc:sldMkLst>
          <pc:docMk/>
          <pc:sldMk cId="473198168" sldId="335"/>
        </pc:sldMkLst>
        <pc:spChg chg="mod">
          <ac:chgData name="Simon Williams (IMH)" userId="acfce3dd-66c2-4b6d-8e85-a3a71175ae38" providerId="ADAL" clId="{EEFBB2E8-85EE-4E9D-A24C-42177D65D7F7}" dt="2023-02-23T09:22:04.684" v="819" actId="6549"/>
          <ac:spMkLst>
            <pc:docMk/>
            <pc:sldMk cId="473198168" sldId="335"/>
            <ac:spMk id="11" creationId="{79551D81-B0A8-4134-A5B8-20C42383F966}"/>
          </ac:spMkLst>
        </pc:spChg>
        <pc:picChg chg="add mod">
          <ac:chgData name="Simon Williams (IMH)" userId="acfce3dd-66c2-4b6d-8e85-a3a71175ae38" providerId="ADAL" clId="{EEFBB2E8-85EE-4E9D-A24C-42177D65D7F7}" dt="2023-02-23T09:24:05.190" v="822" actId="14100"/>
          <ac:picMkLst>
            <pc:docMk/>
            <pc:sldMk cId="473198168" sldId="335"/>
            <ac:picMk id="3" creationId="{5A7BD812-E66D-2EE8-3BEB-D471A68A6638}"/>
          </ac:picMkLst>
        </pc:picChg>
      </pc:sldChg>
      <pc:sldChg chg="modSp mod">
        <pc:chgData name="Simon Williams (IMH)" userId="acfce3dd-66c2-4b6d-8e85-a3a71175ae38" providerId="ADAL" clId="{EEFBB2E8-85EE-4E9D-A24C-42177D65D7F7}" dt="2023-02-23T09:27:03.798" v="842" actId="14100"/>
        <pc:sldMkLst>
          <pc:docMk/>
          <pc:sldMk cId="15673789" sldId="337"/>
        </pc:sldMkLst>
        <pc:picChg chg="mod">
          <ac:chgData name="Simon Williams (IMH)" userId="acfce3dd-66c2-4b6d-8e85-a3a71175ae38" providerId="ADAL" clId="{EEFBB2E8-85EE-4E9D-A24C-42177D65D7F7}" dt="2023-02-23T09:27:03.798" v="842" actId="14100"/>
          <ac:picMkLst>
            <pc:docMk/>
            <pc:sldMk cId="15673789" sldId="337"/>
            <ac:picMk id="5" creationId="{C50FAECE-0312-4AF6-858E-9447FB128B38}"/>
          </ac:picMkLst>
        </pc:picChg>
        <pc:picChg chg="mod">
          <ac:chgData name="Simon Williams (IMH)" userId="acfce3dd-66c2-4b6d-8e85-a3a71175ae38" providerId="ADAL" clId="{EEFBB2E8-85EE-4E9D-A24C-42177D65D7F7}" dt="2023-02-23T09:26:58.997" v="841" actId="14100"/>
          <ac:picMkLst>
            <pc:docMk/>
            <pc:sldMk cId="15673789" sldId="337"/>
            <ac:picMk id="6" creationId="{AA8FD58B-D69F-47E9-832A-3DBF5D3F9878}"/>
          </ac:picMkLst>
        </pc:picChg>
      </pc:sldChg>
      <pc:sldChg chg="modSp mod">
        <pc:chgData name="Simon Williams (IMH)" userId="acfce3dd-66c2-4b6d-8e85-a3a71175ae38" providerId="ADAL" clId="{EEFBB2E8-85EE-4E9D-A24C-42177D65D7F7}" dt="2023-02-23T09:26:37.842" v="835" actId="14100"/>
        <pc:sldMkLst>
          <pc:docMk/>
          <pc:sldMk cId="986474335" sldId="338"/>
        </pc:sldMkLst>
        <pc:picChg chg="mod">
          <ac:chgData name="Simon Williams (IMH)" userId="acfce3dd-66c2-4b6d-8e85-a3a71175ae38" providerId="ADAL" clId="{EEFBB2E8-85EE-4E9D-A24C-42177D65D7F7}" dt="2023-02-23T09:26:37.842" v="835" actId="14100"/>
          <ac:picMkLst>
            <pc:docMk/>
            <pc:sldMk cId="986474335" sldId="338"/>
            <ac:picMk id="3" creationId="{3F72FAD4-088C-42FF-ABDE-65B245904A87}"/>
          </ac:picMkLst>
        </pc:picChg>
        <pc:picChg chg="mod">
          <ac:chgData name="Simon Williams (IMH)" userId="acfce3dd-66c2-4b6d-8e85-a3a71175ae38" providerId="ADAL" clId="{EEFBB2E8-85EE-4E9D-A24C-42177D65D7F7}" dt="2023-02-23T09:26:33.154" v="834" actId="1076"/>
          <ac:picMkLst>
            <pc:docMk/>
            <pc:sldMk cId="986474335" sldId="338"/>
            <ac:picMk id="4" creationId="{2C5C59AB-0917-4601-BBF2-27FE01A2D165}"/>
          </ac:picMkLst>
        </pc:picChg>
      </pc:sldChg>
      <pc:sldChg chg="ord">
        <pc:chgData name="Simon Williams (IMH)" userId="acfce3dd-66c2-4b6d-8e85-a3a71175ae38" providerId="ADAL" clId="{EEFBB2E8-85EE-4E9D-A24C-42177D65D7F7}" dt="2023-02-23T09:29:17.041" v="844"/>
        <pc:sldMkLst>
          <pc:docMk/>
          <pc:sldMk cId="290487635" sldId="340"/>
        </pc:sldMkLst>
      </pc:sldChg>
      <pc:sldChg chg="ord">
        <pc:chgData name="Simon Williams (IMH)" userId="acfce3dd-66c2-4b6d-8e85-a3a71175ae38" providerId="ADAL" clId="{EEFBB2E8-85EE-4E9D-A24C-42177D65D7F7}" dt="2023-02-23T09:29:19.706" v="846"/>
        <pc:sldMkLst>
          <pc:docMk/>
          <pc:sldMk cId="1306455621" sldId="341"/>
        </pc:sldMkLst>
      </pc:sldChg>
      <pc:sldChg chg="addSp modSp mod">
        <pc:chgData name="Simon Williams (IMH)" userId="acfce3dd-66c2-4b6d-8e85-a3a71175ae38" providerId="ADAL" clId="{EEFBB2E8-85EE-4E9D-A24C-42177D65D7F7}" dt="2023-02-23T09:33:38.536" v="862" actId="14100"/>
        <pc:sldMkLst>
          <pc:docMk/>
          <pc:sldMk cId="352724343" sldId="352"/>
        </pc:sldMkLst>
        <pc:picChg chg="add mod">
          <ac:chgData name="Simon Williams (IMH)" userId="acfce3dd-66c2-4b6d-8e85-a3a71175ae38" providerId="ADAL" clId="{EEFBB2E8-85EE-4E9D-A24C-42177D65D7F7}" dt="2023-02-23T09:33:29.981" v="860" actId="14100"/>
          <ac:picMkLst>
            <pc:docMk/>
            <pc:sldMk cId="352724343" sldId="352"/>
            <ac:picMk id="3" creationId="{D2849115-9D04-1FCD-AE08-ADD7E942C997}"/>
          </ac:picMkLst>
        </pc:picChg>
        <pc:picChg chg="mod">
          <ac:chgData name="Simon Williams (IMH)" userId="acfce3dd-66c2-4b6d-8e85-a3a71175ae38" providerId="ADAL" clId="{EEFBB2E8-85EE-4E9D-A24C-42177D65D7F7}" dt="2023-02-23T09:33:38.536" v="862" actId="14100"/>
          <ac:picMkLst>
            <pc:docMk/>
            <pc:sldMk cId="352724343" sldId="352"/>
            <ac:picMk id="5" creationId="{E3DB3AEF-CE53-4243-9FCF-7387899E4EC4}"/>
          </ac:picMkLst>
        </pc:picChg>
        <pc:picChg chg="mod">
          <ac:chgData name="Simon Williams (IMH)" userId="acfce3dd-66c2-4b6d-8e85-a3a71175ae38" providerId="ADAL" clId="{EEFBB2E8-85EE-4E9D-A24C-42177D65D7F7}" dt="2023-02-23T09:33:16.895" v="857" actId="1076"/>
          <ac:picMkLst>
            <pc:docMk/>
            <pc:sldMk cId="352724343" sldId="352"/>
            <ac:picMk id="7" creationId="{F4A34723-1383-44EE-AAAD-06C904AA7E1E}"/>
          </ac:picMkLst>
        </pc:picChg>
      </pc:sldChg>
      <pc:sldChg chg="modSp">
        <pc:chgData name="Simon Williams (IMH)" userId="acfce3dd-66c2-4b6d-8e85-a3a71175ae38" providerId="ADAL" clId="{EEFBB2E8-85EE-4E9D-A24C-42177D65D7F7}" dt="2023-02-14T15:40:28.851" v="46" actId="20577"/>
        <pc:sldMkLst>
          <pc:docMk/>
          <pc:sldMk cId="0" sldId="353"/>
        </pc:sldMkLst>
        <pc:graphicFrameChg chg="mod">
          <ac:chgData name="Simon Williams (IMH)" userId="acfce3dd-66c2-4b6d-8e85-a3a71175ae38" providerId="ADAL" clId="{EEFBB2E8-85EE-4E9D-A24C-42177D65D7F7}" dt="2023-02-14T15:40:28.851" v="46" actId="20577"/>
          <ac:graphicFrameMkLst>
            <pc:docMk/>
            <pc:sldMk cId="0" sldId="353"/>
            <ac:graphicFrameMk id="47109" creationId="{3852389C-C3DE-45AC-939A-36D9D99374D5}"/>
          </ac:graphicFrameMkLst>
        </pc:graphicFrameChg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931133380" sldId="354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1734987399" sldId="355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844983699" sldId="356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1817308817" sldId="357"/>
        </pc:sldMkLst>
      </pc:sldChg>
      <pc:sldChg chg="add">
        <pc:chgData name="Simon Williams (IMH)" userId="acfce3dd-66c2-4b6d-8e85-a3a71175ae38" providerId="ADAL" clId="{EEFBB2E8-85EE-4E9D-A24C-42177D65D7F7}" dt="2023-02-14T17:40:06.577" v="620"/>
        <pc:sldMkLst>
          <pc:docMk/>
          <pc:sldMk cId="1620026211" sldId="358"/>
        </pc:sldMkLst>
      </pc:sldChg>
      <pc:sldChg chg="add">
        <pc:chgData name="Simon Williams (IMH)" userId="acfce3dd-66c2-4b6d-8e85-a3a71175ae38" providerId="ADAL" clId="{EEFBB2E8-85EE-4E9D-A24C-42177D65D7F7}" dt="2023-02-14T17:44:45.127" v="622"/>
        <pc:sldMkLst>
          <pc:docMk/>
          <pc:sldMk cId="3484392595" sldId="359"/>
        </pc:sldMkLst>
      </pc:sldChg>
      <pc:sldChg chg="add">
        <pc:chgData name="Simon Williams (IMH)" userId="acfce3dd-66c2-4b6d-8e85-a3a71175ae38" providerId="ADAL" clId="{EEFBB2E8-85EE-4E9D-A24C-42177D65D7F7}" dt="2023-02-14T17:44:45.127" v="622"/>
        <pc:sldMkLst>
          <pc:docMk/>
          <pc:sldMk cId="0" sldId="360"/>
        </pc:sldMkLst>
      </pc:sldChg>
      <pc:sldChg chg="addSp modSp new mod">
        <pc:chgData name="Simon Williams (IMH)" userId="acfce3dd-66c2-4b6d-8e85-a3a71175ae38" providerId="ADAL" clId="{EEFBB2E8-85EE-4E9D-A24C-42177D65D7F7}" dt="2023-02-23T09:42:13.751" v="887" actId="1076"/>
        <pc:sldMkLst>
          <pc:docMk/>
          <pc:sldMk cId="292942532" sldId="361"/>
        </pc:sldMkLst>
        <pc:picChg chg="add mod">
          <ac:chgData name="Simon Williams (IMH)" userId="acfce3dd-66c2-4b6d-8e85-a3a71175ae38" providerId="ADAL" clId="{EEFBB2E8-85EE-4E9D-A24C-42177D65D7F7}" dt="2023-02-23T09:42:13.751" v="887" actId="1076"/>
          <ac:picMkLst>
            <pc:docMk/>
            <pc:sldMk cId="292942532" sldId="361"/>
            <ac:picMk id="3" creationId="{FFC03452-618D-0B88-C8AF-F409F9746990}"/>
          </ac:picMkLst>
        </pc:picChg>
        <pc:picChg chg="add mod">
          <ac:chgData name="Simon Williams (IMH)" userId="acfce3dd-66c2-4b6d-8e85-a3a71175ae38" providerId="ADAL" clId="{EEFBB2E8-85EE-4E9D-A24C-42177D65D7F7}" dt="2023-02-23T09:37:42.677" v="869" actId="1076"/>
          <ac:picMkLst>
            <pc:docMk/>
            <pc:sldMk cId="292942532" sldId="361"/>
            <ac:picMk id="5" creationId="{5C54CB19-52B9-287A-7E9B-C097F48BEE43}"/>
          </ac:picMkLst>
        </pc:picChg>
        <pc:picChg chg="add mod">
          <ac:chgData name="Simon Williams (IMH)" userId="acfce3dd-66c2-4b6d-8e85-a3a71175ae38" providerId="ADAL" clId="{EEFBB2E8-85EE-4E9D-A24C-42177D65D7F7}" dt="2023-02-23T09:38:11.235" v="872" actId="14100"/>
          <ac:picMkLst>
            <pc:docMk/>
            <pc:sldMk cId="292942532" sldId="361"/>
            <ac:picMk id="7" creationId="{EDB6C8C7-913C-F2F2-2891-94371A99A0E2}"/>
          </ac:picMkLst>
        </pc:picChg>
        <pc:picChg chg="add mod">
          <ac:chgData name="Simon Williams (IMH)" userId="acfce3dd-66c2-4b6d-8e85-a3a71175ae38" providerId="ADAL" clId="{EEFBB2E8-85EE-4E9D-A24C-42177D65D7F7}" dt="2023-02-23T09:40:02.533" v="883" actId="14100"/>
          <ac:picMkLst>
            <pc:docMk/>
            <pc:sldMk cId="292942532" sldId="361"/>
            <ac:picMk id="9" creationId="{CFBB399E-C5D3-15EB-CB0B-4AD3068B9FEE}"/>
          </ac:picMkLst>
        </pc:picChg>
        <pc:picChg chg="add mod">
          <ac:chgData name="Simon Williams (IMH)" userId="acfce3dd-66c2-4b6d-8e85-a3a71175ae38" providerId="ADAL" clId="{EEFBB2E8-85EE-4E9D-A24C-42177D65D7F7}" dt="2023-02-23T09:40:09.177" v="885" actId="14100"/>
          <ac:picMkLst>
            <pc:docMk/>
            <pc:sldMk cId="292942532" sldId="361"/>
            <ac:picMk id="11" creationId="{94AF165B-BAFB-3408-9BFC-635B97773921}"/>
          </ac:picMkLst>
        </pc:picChg>
      </pc:sldChg>
      <pc:sldChg chg="addSp modSp new mod">
        <pc:chgData name="Simon Williams (IMH)" userId="acfce3dd-66c2-4b6d-8e85-a3a71175ae38" providerId="ADAL" clId="{EEFBB2E8-85EE-4E9D-A24C-42177D65D7F7}" dt="2023-02-23T09:45:56.438" v="913" actId="14100"/>
        <pc:sldMkLst>
          <pc:docMk/>
          <pc:sldMk cId="2669900172" sldId="362"/>
        </pc:sldMkLst>
        <pc:picChg chg="add mod">
          <ac:chgData name="Simon Williams (IMH)" userId="acfce3dd-66c2-4b6d-8e85-a3a71175ae38" providerId="ADAL" clId="{EEFBB2E8-85EE-4E9D-A24C-42177D65D7F7}" dt="2023-02-23T09:42:32.438" v="892" actId="1076"/>
          <ac:picMkLst>
            <pc:docMk/>
            <pc:sldMk cId="2669900172" sldId="362"/>
            <ac:picMk id="2" creationId="{40625781-5F10-1DE1-9D39-AE5A8A5A1B84}"/>
          </ac:picMkLst>
        </pc:picChg>
        <pc:picChg chg="add mod">
          <ac:chgData name="Simon Williams (IMH)" userId="acfce3dd-66c2-4b6d-8e85-a3a71175ae38" providerId="ADAL" clId="{EEFBB2E8-85EE-4E9D-A24C-42177D65D7F7}" dt="2023-02-23T09:44:59.055" v="905" actId="1076"/>
          <ac:picMkLst>
            <pc:docMk/>
            <pc:sldMk cId="2669900172" sldId="362"/>
            <ac:picMk id="4" creationId="{755178C8-3553-D7AE-E484-01BFC4461872}"/>
          </ac:picMkLst>
        </pc:picChg>
        <pc:picChg chg="add mod">
          <ac:chgData name="Simon Williams (IMH)" userId="acfce3dd-66c2-4b6d-8e85-a3a71175ae38" providerId="ADAL" clId="{EEFBB2E8-85EE-4E9D-A24C-42177D65D7F7}" dt="2023-02-23T09:45:05.522" v="907" actId="14100"/>
          <ac:picMkLst>
            <pc:docMk/>
            <pc:sldMk cId="2669900172" sldId="362"/>
            <ac:picMk id="6" creationId="{8EA02AEC-7833-67AE-507C-43AC57C4A92B}"/>
          </ac:picMkLst>
        </pc:picChg>
        <pc:picChg chg="add mod">
          <ac:chgData name="Simon Williams (IMH)" userId="acfce3dd-66c2-4b6d-8e85-a3a71175ae38" providerId="ADAL" clId="{EEFBB2E8-85EE-4E9D-A24C-42177D65D7F7}" dt="2023-02-23T09:45:56.438" v="913" actId="14100"/>
          <ac:picMkLst>
            <pc:docMk/>
            <pc:sldMk cId="2669900172" sldId="362"/>
            <ac:picMk id="8" creationId="{78926EBB-05B1-7D13-CDFE-F745DF680890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husac2\Dropbox\Papers\Accelerometer%20measured%20SB%20and%20PA%20during%20and%20outside%20working%20hours\Workplace%20data%20reduced%20v4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husac2\Dropbox\Papers\Accelerometer%20measured%20SB%20and%20PA%20during%20and%20outside%20working%20hours\Workplace%20data%20reduced%20-%20ISBNPA%20presentation.xlsx" TargetMode="External"/></Relationships>
</file>

<file path=ppt/charts/_rels/chart4.xml.rels><?xml version="1.0" encoding="UTF-8" standalone="yes"?>
<Relationships xmlns="http://schemas.openxmlformats.org/package/2006/relationships"><Relationship Id="rId2" Type="http://schemas.openxmlformats.org/officeDocument/2006/relationships/oleObject" Target="file:///C:\Users\husac2\Documents\Pedometer%20research\Activity%20inside%20and%20outside%20the%20workplace\Rupal's%20data%202.xls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v>SB</c:v>
          </c:tx>
          <c:spPr>
            <a:solidFill>
              <a:srgbClr val="CC0066"/>
            </a:solidFill>
            <a:ln w="19050">
              <a:solidFill>
                <a:schemeClr val="accent4">
                  <a:lumMod val="50000"/>
                </a:schemeClr>
              </a:solidFill>
            </a:ln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 b="1" dirty="0">
                        <a:solidFill>
                          <a:schemeClr val="bg1"/>
                        </a:solidFill>
                      </a:rPr>
                      <a:t>9</a:t>
                    </a:r>
                    <a:r>
                      <a:rPr lang="en-US" b="1" baseline="0" dirty="0">
                        <a:solidFill>
                          <a:schemeClr val="bg1"/>
                        </a:solidFill>
                      </a:rPr>
                      <a:t> hrs 40</a:t>
                    </a:r>
                    <a:endParaRPr lang="en-US" b="1" dirty="0">
                      <a:solidFill>
                        <a:schemeClr val="bg1"/>
                      </a:solidFill>
                    </a:endParaRPr>
                  </a:p>
                  <a:p>
                    <a:endParaRPr lang="en-US" b="1" dirty="0">
                      <a:solidFill>
                        <a:schemeClr val="bg1"/>
                      </a:solidFill>
                    </a:endParaRPr>
                  </a:p>
                  <a:p>
                    <a:r>
                      <a:rPr lang="en-US" b="1" dirty="0">
                        <a:solidFill>
                          <a:schemeClr val="bg1"/>
                        </a:solidFill>
                      </a:rPr>
                      <a:t>68%</a:t>
                    </a:r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2280-4193-90FD-7F133CF2DC1B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 sz="1400" b="1" i="0" u="none" strike="noStrike" baseline="0" dirty="0">
                        <a:solidFill>
                          <a:schemeClr val="bg1"/>
                        </a:solidFill>
                        <a:effectLst/>
                      </a:rPr>
                      <a:t>7 hrs 40</a:t>
                    </a:r>
                  </a:p>
                  <a:p>
                    <a:endParaRPr lang="en-US" sz="1400" b="1" i="0" u="none" strike="noStrike" baseline="0" dirty="0">
                      <a:solidFill>
                        <a:schemeClr val="bg1"/>
                      </a:solidFill>
                      <a:effectLst/>
                    </a:endParaRPr>
                  </a:p>
                  <a:p>
                    <a:r>
                      <a:rPr lang="en-US" sz="1400" b="1" i="0" u="none" strike="noStrike" baseline="0" dirty="0">
                        <a:solidFill>
                          <a:schemeClr val="bg1"/>
                        </a:solidFill>
                        <a:effectLst/>
                      </a:rPr>
                      <a:t>60%</a:t>
                    </a:r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2280-4193-90FD-7F133CF2DC1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're-Sorted data - complete data'!$Q$239:$R$239</c:f>
              <c:strCache>
                <c:ptCount val="2"/>
                <c:pt idx="0">
                  <c:v>Workdays</c:v>
                </c:pt>
                <c:pt idx="1">
                  <c:v>Non-Workdays</c:v>
                </c:pt>
              </c:strCache>
            </c:strRef>
          </c:cat>
          <c:val>
            <c:numRef>
              <c:f>'re-Sorted data - complete data'!$Q$240:$R$240</c:f>
              <c:numCache>
                <c:formatCode>General</c:formatCode>
                <c:ptCount val="2"/>
                <c:pt idx="0">
                  <c:v>580</c:v>
                </c:pt>
                <c:pt idx="1">
                  <c:v>460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280-4193-90FD-7F133CF2DC1B}"/>
            </c:ext>
          </c:extLst>
        </c:ser>
        <c:ser>
          <c:idx val="1"/>
          <c:order val="1"/>
          <c:tx>
            <c:v>LPA</c:v>
          </c:tx>
          <c:spPr>
            <a:solidFill>
              <a:srgbClr val="E7D6EE"/>
            </a:solidFill>
            <a:ln w="19050">
              <a:solidFill>
                <a:schemeClr val="accent4">
                  <a:lumMod val="50000"/>
                </a:schemeClr>
              </a:solidFill>
            </a:ln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r>
                      <a:rPr lang="en-US" sz="1400" b="1" i="0" u="none" strike="noStrike" baseline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</a:rPr>
                      <a:t>~4 hrs</a:t>
                    </a:r>
                  </a:p>
                  <a:p>
                    <a:endParaRPr lang="en-US" sz="1400" b="1" i="0" u="none" strike="noStrike" baseline="0" dirty="0">
                      <a:solidFill>
                        <a:schemeClr val="accent4">
                          <a:lumMod val="50000"/>
                        </a:schemeClr>
                      </a:solidFill>
                      <a:effectLst/>
                    </a:endParaRPr>
                  </a:p>
                  <a:p>
                    <a:r>
                      <a:rPr lang="en-US" sz="1400" b="1" i="0" u="none" strike="noStrike" baseline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</a:rPr>
                      <a:t>28%</a:t>
                    </a:r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3-2280-4193-90FD-7F133CF2DC1B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 sz="1400" b="1" i="0" u="none" strike="noStrike" baseline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</a:rPr>
                      <a:t>~4.5 </a:t>
                    </a:r>
                    <a:r>
                      <a:rPr lang="en-US" sz="1400" b="1" i="0" u="none" strike="noStrike" baseline="0" dirty="0" err="1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</a:rPr>
                      <a:t>hrs</a:t>
                    </a:r>
                    <a:endParaRPr lang="en-US" sz="1400" b="1" i="0" u="none" strike="noStrike" baseline="0" dirty="0">
                      <a:solidFill>
                        <a:schemeClr val="accent4">
                          <a:lumMod val="50000"/>
                        </a:schemeClr>
                      </a:solidFill>
                      <a:effectLst/>
                    </a:endParaRPr>
                  </a:p>
                  <a:p>
                    <a:endParaRPr lang="en-US" sz="1400" b="1" i="0" u="none" strike="noStrike" baseline="0" dirty="0">
                      <a:solidFill>
                        <a:schemeClr val="accent4">
                          <a:lumMod val="50000"/>
                        </a:schemeClr>
                      </a:solidFill>
                      <a:effectLst/>
                    </a:endParaRPr>
                  </a:p>
                  <a:p>
                    <a:r>
                      <a:rPr lang="en-US" sz="1400" b="1" i="0" u="none" strike="noStrike" baseline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</a:rPr>
                      <a:t>36%</a:t>
                    </a:r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2280-4193-90FD-7F133CF2DC1B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're-Sorted data - complete data'!$Q$239:$R$239</c:f>
              <c:strCache>
                <c:ptCount val="2"/>
                <c:pt idx="0">
                  <c:v>Workdays</c:v>
                </c:pt>
                <c:pt idx="1">
                  <c:v>Non-Workdays</c:v>
                </c:pt>
              </c:strCache>
            </c:strRef>
          </c:cat>
          <c:val>
            <c:numRef>
              <c:f>'re-Sorted data - complete data'!$Q$241:$R$241</c:f>
              <c:numCache>
                <c:formatCode>General</c:formatCode>
                <c:ptCount val="2"/>
                <c:pt idx="0">
                  <c:v>246</c:v>
                </c:pt>
                <c:pt idx="1">
                  <c:v>278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2280-4193-90FD-7F133CF2DC1B}"/>
            </c:ext>
          </c:extLst>
        </c:ser>
        <c:ser>
          <c:idx val="2"/>
          <c:order val="2"/>
          <c:tx>
            <c:v>MVPA</c:v>
          </c:tx>
          <c:spPr>
            <a:solidFill>
              <a:srgbClr val="330066"/>
            </a:solidFill>
            <a:ln w="19050">
              <a:solidFill>
                <a:schemeClr val="accent4">
                  <a:lumMod val="50000"/>
                </a:schemeClr>
              </a:solidFill>
            </a:ln>
          </c:spPr>
          <c:invertIfNegative val="0"/>
          <c:dLbls>
            <c:dLbl>
              <c:idx val="0"/>
              <c:layout>
                <c:manualLayout>
                  <c:x val="1.944291508686921E-3"/>
                  <c:y val="-6.1281018557952011E-2"/>
                </c:manualLayout>
              </c:layout>
              <c:tx>
                <c:rich>
                  <a:bodyPr/>
                  <a:lstStyle/>
                  <a:p>
                    <a:r>
                      <a:rPr lang="en-US" b="1" dirty="0"/>
                      <a:t>32 </a:t>
                    </a:r>
                    <a:r>
                      <a:rPr lang="en-US" b="1" dirty="0" err="1"/>
                      <a:t>mins</a:t>
                    </a:r>
                    <a:endParaRPr lang="en-US" b="1" dirty="0"/>
                  </a:p>
                  <a:p>
                    <a:r>
                      <a:rPr lang="en-US" b="1" dirty="0"/>
                      <a:t>4%</a:t>
                    </a:r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6-2280-4193-90FD-7F133CF2DC1B}"/>
                </c:ext>
              </c:extLst>
            </c:dLbl>
            <c:dLbl>
              <c:idx val="1"/>
              <c:layout>
                <c:manualLayout>
                  <c:x val="7.1295478922486663E-17"/>
                  <c:y val="-7.9931489692194532E-2"/>
                </c:manualLayout>
              </c:layout>
              <c:tx>
                <c:rich>
                  <a:bodyPr/>
                  <a:lstStyle/>
                  <a:p>
                    <a:r>
                      <a:rPr lang="en-US" b="1" dirty="0"/>
                      <a:t>28</a:t>
                    </a:r>
                    <a:r>
                      <a:rPr lang="en-US" b="1" baseline="0" dirty="0"/>
                      <a:t> </a:t>
                    </a:r>
                    <a:r>
                      <a:rPr lang="en-US" b="1" dirty="0" err="1"/>
                      <a:t>mins</a:t>
                    </a:r>
                    <a:endParaRPr lang="en-US" b="1" dirty="0"/>
                  </a:p>
                  <a:p>
                    <a:r>
                      <a:rPr lang="en-US" b="1" dirty="0"/>
                      <a:t>4%</a:t>
                    </a:r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7-2280-4193-90FD-7F133CF2DC1B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're-Sorted data - complete data'!$Q$239:$R$239</c:f>
              <c:strCache>
                <c:ptCount val="2"/>
                <c:pt idx="0">
                  <c:v>Workdays</c:v>
                </c:pt>
                <c:pt idx="1">
                  <c:v>Non-Workdays</c:v>
                </c:pt>
              </c:strCache>
            </c:strRef>
          </c:cat>
          <c:val>
            <c:numRef>
              <c:f>'re-Sorted data - complete data'!$Q$242:$R$242</c:f>
              <c:numCache>
                <c:formatCode>General</c:formatCode>
                <c:ptCount val="2"/>
                <c:pt idx="0">
                  <c:v>32</c:v>
                </c:pt>
                <c:pt idx="1">
                  <c:v>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280-4193-90FD-7F133CF2DC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8"/>
        <c:overlap val="100"/>
        <c:axId val="300970248"/>
        <c:axId val="359481504"/>
      </c:barChart>
      <c:catAx>
        <c:axId val="3009702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19050">
            <a:solidFill>
              <a:srgbClr val="330066"/>
            </a:solidFill>
          </a:ln>
        </c:spPr>
        <c:crossAx val="359481504"/>
        <c:crosses val="autoZero"/>
        <c:auto val="1"/>
        <c:lblAlgn val="ctr"/>
        <c:lblOffset val="100"/>
        <c:noMultiLvlLbl val="0"/>
      </c:catAx>
      <c:valAx>
        <c:axId val="359481504"/>
        <c:scaling>
          <c:orientation val="minMax"/>
        </c:scaling>
        <c:delete val="0"/>
        <c:axPos val="l"/>
        <c:majorGridlines>
          <c:spPr>
            <a:ln w="12700">
              <a:solidFill>
                <a:schemeClr val="bg1">
                  <a:lumMod val="85000"/>
                </a:schemeClr>
              </a:solidFill>
            </a:ln>
          </c:spPr>
        </c:majorGridlines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Time (minutes)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spPr>
          <a:ln w="19050">
            <a:solidFill>
              <a:srgbClr val="330066"/>
            </a:solidFill>
          </a:ln>
        </c:spPr>
        <c:crossAx val="300970248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400" b="0">
          <a:solidFill>
            <a:srgbClr val="330066"/>
          </a:solidFill>
          <a:latin typeface="Arial" pitchFamily="34" charset="0"/>
          <a:cs typeface="Arial" pitchFamily="34" charset="0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v>Sedentary</c:v>
          </c:tx>
          <c:spPr>
            <a:ln w="50800">
              <a:solidFill>
                <a:srgbClr val="CC0066"/>
              </a:solidFill>
            </a:ln>
          </c:spPr>
          <c:marker>
            <c:spPr>
              <a:solidFill>
                <a:srgbClr val="CC0066"/>
              </a:solidFill>
              <a:ln w="12700">
                <a:solidFill>
                  <a:srgbClr val="CC0066"/>
                </a:solidFill>
              </a:ln>
            </c:spPr>
          </c:marker>
          <c:cat>
            <c:numRef>
              <c:f>'Sorted data - complete data'!$X$183:$AM$183</c:f>
              <c:numCache>
                <c:formatCode>General</c:formatCode>
                <c:ptCount val="16"/>
                <c:pt idx="0">
                  <c:v>8</c:v>
                </c:pt>
                <c:pt idx="1">
                  <c:v>9</c:v>
                </c:pt>
                <c:pt idx="2">
                  <c:v>10</c:v>
                </c:pt>
                <c:pt idx="3">
                  <c:v>11</c:v>
                </c:pt>
                <c:pt idx="4">
                  <c:v>12</c:v>
                </c:pt>
                <c:pt idx="5">
                  <c:v>13</c:v>
                </c:pt>
                <c:pt idx="6">
                  <c:v>14</c:v>
                </c:pt>
                <c:pt idx="7">
                  <c:v>15</c:v>
                </c:pt>
                <c:pt idx="8">
                  <c:v>16</c:v>
                </c:pt>
                <c:pt idx="9">
                  <c:v>17</c:v>
                </c:pt>
                <c:pt idx="10">
                  <c:v>18</c:v>
                </c:pt>
                <c:pt idx="11">
                  <c:v>19</c:v>
                </c:pt>
                <c:pt idx="12">
                  <c:v>20</c:v>
                </c:pt>
                <c:pt idx="13">
                  <c:v>21</c:v>
                </c:pt>
                <c:pt idx="14">
                  <c:v>22</c:v>
                </c:pt>
                <c:pt idx="15">
                  <c:v>23</c:v>
                </c:pt>
              </c:numCache>
            </c:numRef>
          </c:cat>
          <c:val>
            <c:numRef>
              <c:f>'Sorted data - complete data'!$X$185:$AM$185</c:f>
              <c:numCache>
                <c:formatCode>0</c:formatCode>
                <c:ptCount val="16"/>
                <c:pt idx="0">
                  <c:v>30.909437677124668</c:v>
                </c:pt>
                <c:pt idx="1">
                  <c:v>34.747011307424913</c:v>
                </c:pt>
                <c:pt idx="2">
                  <c:v>41.407726936563904</c:v>
                </c:pt>
                <c:pt idx="3">
                  <c:v>43.094291694214206</c:v>
                </c:pt>
                <c:pt idx="4">
                  <c:v>42.599947001412175</c:v>
                </c:pt>
                <c:pt idx="5">
                  <c:v>40.049636588220849</c:v>
                </c:pt>
                <c:pt idx="6">
                  <c:v>41.440932422102847</c:v>
                </c:pt>
                <c:pt idx="7">
                  <c:v>42.946838814126153</c:v>
                </c:pt>
                <c:pt idx="8">
                  <c:v>43.051604484145017</c:v>
                </c:pt>
                <c:pt idx="9">
                  <c:v>38.85187387107387</c:v>
                </c:pt>
                <c:pt idx="10">
                  <c:v>34.694766256076257</c:v>
                </c:pt>
                <c:pt idx="11">
                  <c:v>33.923271020658881</c:v>
                </c:pt>
                <c:pt idx="12">
                  <c:v>36.930953574816769</c:v>
                </c:pt>
                <c:pt idx="13">
                  <c:v>41.962498908264664</c:v>
                </c:pt>
                <c:pt idx="14">
                  <c:v>44.265152845658356</c:v>
                </c:pt>
                <c:pt idx="15">
                  <c:v>43.584798230382738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A48-4192-93A8-42B4953EE109}"/>
            </c:ext>
          </c:extLst>
        </c:ser>
        <c:ser>
          <c:idx val="1"/>
          <c:order val="1"/>
          <c:tx>
            <c:v>Light activity</c:v>
          </c:tx>
          <c:spPr>
            <a:ln w="50800">
              <a:solidFill>
                <a:schemeClr val="accent4">
                  <a:lumMod val="50000"/>
                </a:schemeClr>
              </a:solidFill>
            </a:ln>
          </c:spPr>
          <c:marker>
            <c:symbol val="diamond"/>
            <c:size val="11"/>
            <c:spPr>
              <a:solidFill>
                <a:schemeClr val="accent4">
                  <a:lumMod val="5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c:spPr>
          </c:marker>
          <c:cat>
            <c:numRef>
              <c:f>'Sorted data - complete data'!$X$183:$AM$183</c:f>
              <c:numCache>
                <c:formatCode>General</c:formatCode>
                <c:ptCount val="16"/>
                <c:pt idx="0">
                  <c:v>8</c:v>
                </c:pt>
                <c:pt idx="1">
                  <c:v>9</c:v>
                </c:pt>
                <c:pt idx="2">
                  <c:v>10</c:v>
                </c:pt>
                <c:pt idx="3">
                  <c:v>11</c:v>
                </c:pt>
                <c:pt idx="4">
                  <c:v>12</c:v>
                </c:pt>
                <c:pt idx="5">
                  <c:v>13</c:v>
                </c:pt>
                <c:pt idx="6">
                  <c:v>14</c:v>
                </c:pt>
                <c:pt idx="7">
                  <c:v>15</c:v>
                </c:pt>
                <c:pt idx="8">
                  <c:v>16</c:v>
                </c:pt>
                <c:pt idx="9">
                  <c:v>17</c:v>
                </c:pt>
                <c:pt idx="10">
                  <c:v>18</c:v>
                </c:pt>
                <c:pt idx="11">
                  <c:v>19</c:v>
                </c:pt>
                <c:pt idx="12">
                  <c:v>20</c:v>
                </c:pt>
                <c:pt idx="13">
                  <c:v>21</c:v>
                </c:pt>
                <c:pt idx="14">
                  <c:v>22</c:v>
                </c:pt>
                <c:pt idx="15">
                  <c:v>23</c:v>
                </c:pt>
              </c:numCache>
            </c:numRef>
          </c:cat>
          <c:val>
            <c:numRef>
              <c:f>'Sorted data - complete data'!$X$186:$AM$186</c:f>
              <c:numCache>
                <c:formatCode>0</c:formatCode>
                <c:ptCount val="16"/>
                <c:pt idx="0">
                  <c:v>26.254059666654111</c:v>
                </c:pt>
                <c:pt idx="1">
                  <c:v>21.710553409915072</c:v>
                </c:pt>
                <c:pt idx="2">
                  <c:v>16.496733425521271</c:v>
                </c:pt>
                <c:pt idx="3">
                  <c:v>15.076529040034726</c:v>
                </c:pt>
                <c:pt idx="4">
                  <c:v>15.30433225832819</c:v>
                </c:pt>
                <c:pt idx="5">
                  <c:v>16.162216857915119</c:v>
                </c:pt>
                <c:pt idx="6">
                  <c:v>15.535960079512822</c:v>
                </c:pt>
                <c:pt idx="7">
                  <c:v>15.178222954785706</c:v>
                </c:pt>
                <c:pt idx="8">
                  <c:v>15.172751812722455</c:v>
                </c:pt>
                <c:pt idx="9">
                  <c:v>18.067595866613985</c:v>
                </c:pt>
                <c:pt idx="10">
                  <c:v>21.65253257706927</c:v>
                </c:pt>
                <c:pt idx="11">
                  <c:v>22.977029663028233</c:v>
                </c:pt>
                <c:pt idx="12">
                  <c:v>20.432248985650471</c:v>
                </c:pt>
                <c:pt idx="13">
                  <c:v>16.375648323264311</c:v>
                </c:pt>
                <c:pt idx="14">
                  <c:v>14.491480259457894</c:v>
                </c:pt>
                <c:pt idx="15">
                  <c:v>15.349064230911903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A48-4192-93A8-42B4953EE109}"/>
            </c:ext>
          </c:extLst>
        </c:ser>
        <c:ser>
          <c:idx val="2"/>
          <c:order val="2"/>
          <c:tx>
            <c:v>MVPA</c:v>
          </c:tx>
          <c:spPr>
            <a:ln w="50800">
              <a:solidFill>
                <a:srgbClr val="8A3CC4"/>
              </a:solidFill>
            </a:ln>
          </c:spPr>
          <c:marker>
            <c:symbol val="diamond"/>
            <c:size val="11"/>
            <c:spPr>
              <a:solidFill>
                <a:srgbClr val="8A3CC4"/>
              </a:solidFill>
              <a:ln>
                <a:solidFill>
                  <a:srgbClr val="8A3CC4"/>
                </a:solidFill>
              </a:ln>
            </c:spPr>
          </c:marker>
          <c:cat>
            <c:numRef>
              <c:f>'Sorted data - complete data'!$X$183:$AM$183</c:f>
              <c:numCache>
                <c:formatCode>General</c:formatCode>
                <c:ptCount val="16"/>
                <c:pt idx="0">
                  <c:v>8</c:v>
                </c:pt>
                <c:pt idx="1">
                  <c:v>9</c:v>
                </c:pt>
                <c:pt idx="2">
                  <c:v>10</c:v>
                </c:pt>
                <c:pt idx="3">
                  <c:v>11</c:v>
                </c:pt>
                <c:pt idx="4">
                  <c:v>12</c:v>
                </c:pt>
                <c:pt idx="5">
                  <c:v>13</c:v>
                </c:pt>
                <c:pt idx="6">
                  <c:v>14</c:v>
                </c:pt>
                <c:pt idx="7">
                  <c:v>15</c:v>
                </c:pt>
                <c:pt idx="8">
                  <c:v>16</c:v>
                </c:pt>
                <c:pt idx="9">
                  <c:v>17</c:v>
                </c:pt>
                <c:pt idx="10">
                  <c:v>18</c:v>
                </c:pt>
                <c:pt idx="11">
                  <c:v>19</c:v>
                </c:pt>
                <c:pt idx="12">
                  <c:v>20</c:v>
                </c:pt>
                <c:pt idx="13">
                  <c:v>21</c:v>
                </c:pt>
                <c:pt idx="14">
                  <c:v>22</c:v>
                </c:pt>
                <c:pt idx="15">
                  <c:v>23</c:v>
                </c:pt>
              </c:numCache>
            </c:numRef>
          </c:cat>
          <c:val>
            <c:numRef>
              <c:f>'Sorted data - complete data'!$X$187:$AM$187</c:f>
              <c:numCache>
                <c:formatCode>0</c:formatCode>
                <c:ptCount val="16"/>
                <c:pt idx="0">
                  <c:v>2.8365026562212146</c:v>
                </c:pt>
                <c:pt idx="1">
                  <c:v>3.5424352826600232</c:v>
                </c:pt>
                <c:pt idx="2">
                  <c:v>2.0955396379148308</c:v>
                </c:pt>
                <c:pt idx="3">
                  <c:v>1.8291792657510664</c:v>
                </c:pt>
                <c:pt idx="4">
                  <c:v>2.0957207402596403</c:v>
                </c:pt>
                <c:pt idx="5">
                  <c:v>3.7881465538640278</c:v>
                </c:pt>
                <c:pt idx="6">
                  <c:v>3.0231074983843316</c:v>
                </c:pt>
                <c:pt idx="7">
                  <c:v>1.8749382310881417</c:v>
                </c:pt>
                <c:pt idx="8">
                  <c:v>1.7756437031325329</c:v>
                </c:pt>
                <c:pt idx="9">
                  <c:v>3.0805302623121422</c:v>
                </c:pt>
                <c:pt idx="10">
                  <c:v>3.6527011668544702</c:v>
                </c:pt>
                <c:pt idx="11">
                  <c:v>3.0996993163128832</c:v>
                </c:pt>
                <c:pt idx="12">
                  <c:v>2.6367974395327551</c:v>
                </c:pt>
                <c:pt idx="13">
                  <c:v>1.6618527684710187</c:v>
                </c:pt>
                <c:pt idx="14">
                  <c:v>1.2433668948837415</c:v>
                </c:pt>
                <c:pt idx="15">
                  <c:v>1.0661375387053604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A48-4192-93A8-42B4953EE1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00270296"/>
        <c:axId val="300273040"/>
      </c:lineChart>
      <c:catAx>
        <c:axId val="30027029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Hour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300273040"/>
        <c:crosses val="autoZero"/>
        <c:auto val="1"/>
        <c:lblAlgn val="ctr"/>
        <c:lblOffset val="100"/>
        <c:noMultiLvlLbl val="0"/>
      </c:catAx>
      <c:valAx>
        <c:axId val="300273040"/>
        <c:scaling>
          <c:orientation val="minMax"/>
          <c:max val="6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Mean minutes spent in each behaviour (mins/hr)</a:t>
                </a:r>
              </a:p>
            </c:rich>
          </c:tx>
          <c:overlay val="0"/>
        </c:title>
        <c:numFmt formatCode="0" sourceLinked="1"/>
        <c:majorTickMark val="out"/>
        <c:minorTickMark val="none"/>
        <c:tickLblPos val="nextTo"/>
        <c:crossAx val="300270296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spPr>
    <a:noFill/>
  </c:spPr>
  <c:txPr>
    <a:bodyPr/>
    <a:lstStyle/>
    <a:p>
      <a:pPr>
        <a:defRPr sz="1100">
          <a:latin typeface="Arial" pitchFamily="34" charset="0"/>
          <a:cs typeface="Arial" pitchFamily="34" charset="0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v>Sedentary</c:v>
          </c:tx>
          <c:spPr>
            <a:ln w="50800">
              <a:solidFill>
                <a:srgbClr val="CC0066"/>
              </a:solidFill>
            </a:ln>
          </c:spPr>
          <c:marker>
            <c:spPr>
              <a:solidFill>
                <a:srgbClr val="CC0066"/>
              </a:solidFill>
              <a:ln w="12700">
                <a:solidFill>
                  <a:srgbClr val="CC0066"/>
                </a:solidFill>
              </a:ln>
            </c:spPr>
          </c:marker>
          <c:cat>
            <c:numRef>
              <c:f>'Sorted data - complete data'!$X$183:$AM$183</c:f>
              <c:numCache>
                <c:formatCode>General</c:formatCode>
                <c:ptCount val="16"/>
                <c:pt idx="0">
                  <c:v>8</c:v>
                </c:pt>
                <c:pt idx="1">
                  <c:v>9</c:v>
                </c:pt>
                <c:pt idx="2">
                  <c:v>10</c:v>
                </c:pt>
                <c:pt idx="3">
                  <c:v>11</c:v>
                </c:pt>
                <c:pt idx="4">
                  <c:v>12</c:v>
                </c:pt>
                <c:pt idx="5">
                  <c:v>13</c:v>
                </c:pt>
                <c:pt idx="6">
                  <c:v>14</c:v>
                </c:pt>
                <c:pt idx="7">
                  <c:v>15</c:v>
                </c:pt>
                <c:pt idx="8">
                  <c:v>16</c:v>
                </c:pt>
                <c:pt idx="9">
                  <c:v>17</c:v>
                </c:pt>
                <c:pt idx="10">
                  <c:v>18</c:v>
                </c:pt>
                <c:pt idx="11">
                  <c:v>19</c:v>
                </c:pt>
                <c:pt idx="12">
                  <c:v>20</c:v>
                </c:pt>
                <c:pt idx="13">
                  <c:v>21</c:v>
                </c:pt>
                <c:pt idx="14">
                  <c:v>22</c:v>
                </c:pt>
                <c:pt idx="15">
                  <c:v>23</c:v>
                </c:pt>
              </c:numCache>
            </c:numRef>
          </c:cat>
          <c:val>
            <c:numRef>
              <c:f>'Sorted data - complete data'!$X$189:$AM$189</c:f>
              <c:numCache>
                <c:formatCode>0</c:formatCode>
                <c:ptCount val="16"/>
                <c:pt idx="0">
                  <c:v>31.693794506612413</c:v>
                </c:pt>
                <c:pt idx="1">
                  <c:v>30.913088762874668</c:v>
                </c:pt>
                <c:pt idx="2">
                  <c:v>30.154205607476641</c:v>
                </c:pt>
                <c:pt idx="3">
                  <c:v>28.619116373086918</c:v>
                </c:pt>
                <c:pt idx="4">
                  <c:v>29.452807891897443</c:v>
                </c:pt>
                <c:pt idx="5">
                  <c:v>30.33591985070229</c:v>
                </c:pt>
                <c:pt idx="6">
                  <c:v>30.884964483030778</c:v>
                </c:pt>
                <c:pt idx="7">
                  <c:v>32.945790309769656</c:v>
                </c:pt>
                <c:pt idx="8">
                  <c:v>33.694712011008455</c:v>
                </c:pt>
                <c:pt idx="9">
                  <c:v>33.158589662086165</c:v>
                </c:pt>
                <c:pt idx="10">
                  <c:v>35.763267740011926</c:v>
                </c:pt>
                <c:pt idx="11">
                  <c:v>38.22556085676581</c:v>
                </c:pt>
                <c:pt idx="12">
                  <c:v>40.519158177775473</c:v>
                </c:pt>
                <c:pt idx="13">
                  <c:v>43.071035386631713</c:v>
                </c:pt>
                <c:pt idx="14">
                  <c:v>45.843778944118547</c:v>
                </c:pt>
                <c:pt idx="15">
                  <c:v>45.138849929873764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20-46A7-8BB4-93CDD1575A54}"/>
            </c:ext>
          </c:extLst>
        </c:ser>
        <c:ser>
          <c:idx val="1"/>
          <c:order val="1"/>
          <c:tx>
            <c:v>Light activity</c:v>
          </c:tx>
          <c:spPr>
            <a:ln w="50800">
              <a:solidFill>
                <a:schemeClr val="accent4">
                  <a:lumMod val="50000"/>
                </a:schemeClr>
              </a:solidFill>
            </a:ln>
          </c:spPr>
          <c:marker>
            <c:symbol val="diamond"/>
            <c:size val="11"/>
            <c:spPr>
              <a:solidFill>
                <a:schemeClr val="accent4">
                  <a:lumMod val="5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c:spPr>
          </c:marker>
          <c:cat>
            <c:numRef>
              <c:f>'Sorted data - complete data'!$X$183:$AM$183</c:f>
              <c:numCache>
                <c:formatCode>General</c:formatCode>
                <c:ptCount val="16"/>
                <c:pt idx="0">
                  <c:v>8</c:v>
                </c:pt>
                <c:pt idx="1">
                  <c:v>9</c:v>
                </c:pt>
                <c:pt idx="2">
                  <c:v>10</c:v>
                </c:pt>
                <c:pt idx="3">
                  <c:v>11</c:v>
                </c:pt>
                <c:pt idx="4">
                  <c:v>12</c:v>
                </c:pt>
                <c:pt idx="5">
                  <c:v>13</c:v>
                </c:pt>
                <c:pt idx="6">
                  <c:v>14</c:v>
                </c:pt>
                <c:pt idx="7">
                  <c:v>15</c:v>
                </c:pt>
                <c:pt idx="8">
                  <c:v>16</c:v>
                </c:pt>
                <c:pt idx="9">
                  <c:v>17</c:v>
                </c:pt>
                <c:pt idx="10">
                  <c:v>18</c:v>
                </c:pt>
                <c:pt idx="11">
                  <c:v>19</c:v>
                </c:pt>
                <c:pt idx="12">
                  <c:v>20</c:v>
                </c:pt>
                <c:pt idx="13">
                  <c:v>21</c:v>
                </c:pt>
                <c:pt idx="14">
                  <c:v>22</c:v>
                </c:pt>
                <c:pt idx="15">
                  <c:v>23</c:v>
                </c:pt>
              </c:numCache>
            </c:numRef>
          </c:cat>
          <c:val>
            <c:numRef>
              <c:f>'Sorted data - complete data'!$X$190:$AM$190</c:f>
              <c:numCache>
                <c:formatCode>0</c:formatCode>
                <c:ptCount val="16"/>
                <c:pt idx="0">
                  <c:v>23.118006103763985</c:v>
                </c:pt>
                <c:pt idx="1">
                  <c:v>24.830459437565093</c:v>
                </c:pt>
                <c:pt idx="2">
                  <c:v>25.355140186915889</c:v>
                </c:pt>
                <c:pt idx="3">
                  <c:v>27.27461738377129</c:v>
                </c:pt>
                <c:pt idx="4">
                  <c:v>25.697991059959922</c:v>
                </c:pt>
                <c:pt idx="5">
                  <c:v>25.034868873391613</c:v>
                </c:pt>
                <c:pt idx="6">
                  <c:v>25.634372533543804</c:v>
                </c:pt>
                <c:pt idx="7">
                  <c:v>23.438244638602065</c:v>
                </c:pt>
                <c:pt idx="8">
                  <c:v>23.046982504423038</c:v>
                </c:pt>
                <c:pt idx="9">
                  <c:v>23.393808988214584</c:v>
                </c:pt>
                <c:pt idx="10">
                  <c:v>21.469886702444843</c:v>
                </c:pt>
                <c:pt idx="11">
                  <c:v>19.791899299563493</c:v>
                </c:pt>
                <c:pt idx="12">
                  <c:v>18.162262785045762</c:v>
                </c:pt>
                <c:pt idx="13">
                  <c:v>16.063958060288339</c:v>
                </c:pt>
                <c:pt idx="14">
                  <c:v>13.430071009570854</c:v>
                </c:pt>
                <c:pt idx="15">
                  <c:v>14.204768583450209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D20-46A7-8BB4-93CDD1575A54}"/>
            </c:ext>
          </c:extLst>
        </c:ser>
        <c:ser>
          <c:idx val="2"/>
          <c:order val="2"/>
          <c:tx>
            <c:v>MVPA</c:v>
          </c:tx>
          <c:spPr>
            <a:ln w="50800">
              <a:solidFill>
                <a:srgbClr val="8A3CC4"/>
              </a:solidFill>
            </a:ln>
          </c:spPr>
          <c:marker>
            <c:symbol val="diamond"/>
            <c:size val="11"/>
            <c:spPr>
              <a:solidFill>
                <a:srgbClr val="8A3CC4"/>
              </a:solidFill>
              <a:ln>
                <a:solidFill>
                  <a:srgbClr val="8A3CC4"/>
                </a:solidFill>
              </a:ln>
            </c:spPr>
          </c:marker>
          <c:cat>
            <c:numRef>
              <c:f>'Sorted data - complete data'!$X$183:$AM$183</c:f>
              <c:numCache>
                <c:formatCode>General</c:formatCode>
                <c:ptCount val="16"/>
                <c:pt idx="0">
                  <c:v>8</c:v>
                </c:pt>
                <c:pt idx="1">
                  <c:v>9</c:v>
                </c:pt>
                <c:pt idx="2">
                  <c:v>10</c:v>
                </c:pt>
                <c:pt idx="3">
                  <c:v>11</c:v>
                </c:pt>
                <c:pt idx="4">
                  <c:v>12</c:v>
                </c:pt>
                <c:pt idx="5">
                  <c:v>13</c:v>
                </c:pt>
                <c:pt idx="6">
                  <c:v>14</c:v>
                </c:pt>
                <c:pt idx="7">
                  <c:v>15</c:v>
                </c:pt>
                <c:pt idx="8">
                  <c:v>16</c:v>
                </c:pt>
                <c:pt idx="9">
                  <c:v>17</c:v>
                </c:pt>
                <c:pt idx="10">
                  <c:v>18</c:v>
                </c:pt>
                <c:pt idx="11">
                  <c:v>19</c:v>
                </c:pt>
                <c:pt idx="12">
                  <c:v>20</c:v>
                </c:pt>
                <c:pt idx="13">
                  <c:v>21</c:v>
                </c:pt>
                <c:pt idx="14">
                  <c:v>22</c:v>
                </c:pt>
                <c:pt idx="15">
                  <c:v>23</c:v>
                </c:pt>
              </c:numCache>
            </c:numRef>
          </c:cat>
          <c:val>
            <c:numRef>
              <c:f>'Sorted data - complete data'!$X$191:$AM$191</c:f>
              <c:numCache>
                <c:formatCode>0</c:formatCode>
                <c:ptCount val="16"/>
                <c:pt idx="0">
                  <c:v>5.1881993896236018</c:v>
                </c:pt>
                <c:pt idx="1">
                  <c:v>4.256451799560236</c:v>
                </c:pt>
                <c:pt idx="2">
                  <c:v>4.490654205607477</c:v>
                </c:pt>
                <c:pt idx="3">
                  <c:v>4.1062662431417838</c:v>
                </c:pt>
                <c:pt idx="4">
                  <c:v>4.8492010481426293</c:v>
                </c:pt>
                <c:pt idx="5">
                  <c:v>4.6292112759061004</c:v>
                </c:pt>
                <c:pt idx="6">
                  <c:v>3.4806629834254141</c:v>
                </c:pt>
                <c:pt idx="7">
                  <c:v>3.615965051628276</c:v>
                </c:pt>
                <c:pt idx="8">
                  <c:v>3.2583054845685075</c:v>
                </c:pt>
                <c:pt idx="9">
                  <c:v>3.4476013496992519</c:v>
                </c:pt>
                <c:pt idx="10">
                  <c:v>2.7668455575432316</c:v>
                </c:pt>
                <c:pt idx="11">
                  <c:v>1.9825398436706934</c:v>
                </c:pt>
                <c:pt idx="12">
                  <c:v>1.3185790371787578</c:v>
                </c:pt>
                <c:pt idx="13">
                  <c:v>0.86500655307994767</c:v>
                </c:pt>
                <c:pt idx="14">
                  <c:v>0.72615004631058966</c:v>
                </c:pt>
                <c:pt idx="15">
                  <c:v>0.6563814866760167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4D20-46A7-8BB4-93CDD1575A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59477976"/>
        <c:axId val="356654912"/>
      </c:lineChart>
      <c:catAx>
        <c:axId val="35947797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Hour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356654912"/>
        <c:crosses val="autoZero"/>
        <c:auto val="1"/>
        <c:lblAlgn val="ctr"/>
        <c:lblOffset val="100"/>
        <c:noMultiLvlLbl val="0"/>
      </c:catAx>
      <c:valAx>
        <c:axId val="356654912"/>
        <c:scaling>
          <c:orientation val="minMax"/>
          <c:max val="6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Mean minutes spent in each behaviour (mins/hr)</a:t>
                </a:r>
              </a:p>
            </c:rich>
          </c:tx>
          <c:overlay val="0"/>
        </c:title>
        <c:numFmt formatCode="0" sourceLinked="1"/>
        <c:majorTickMark val="out"/>
        <c:minorTickMark val="none"/>
        <c:tickLblPos val="nextTo"/>
        <c:crossAx val="359477976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txPr>
    <a:bodyPr/>
    <a:lstStyle/>
    <a:p>
      <a:pPr>
        <a:defRPr sz="1100">
          <a:latin typeface="Arial" pitchFamily="34" charset="0"/>
          <a:cs typeface="Arial" pitchFamily="34" charset="0"/>
        </a:defRPr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2820757451330853"/>
          <c:y val="2.6339293468996782E-2"/>
          <c:w val="0.62959869088449905"/>
          <c:h val="0.86554371452279455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'Rupal &amp; Charlottes data sorted'!$DO$2</c:f>
              <c:strCache>
                <c:ptCount val="1"/>
                <c:pt idx="0">
                  <c:v>Morning sitting time</c:v>
                </c:pt>
              </c:strCache>
            </c:strRef>
          </c:tx>
          <c:spPr>
            <a:solidFill>
              <a:srgbClr val="330066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dPt>
            <c:idx val="5"/>
            <c:invertIfNegative val="0"/>
            <c:bubble3D val="0"/>
            <c:spPr>
              <a:solidFill>
                <a:srgbClr val="DBB7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1-9528-4C9A-AA78-120BD6679A79}"/>
              </c:ext>
            </c:extLst>
          </c:dPt>
          <c:dPt>
            <c:idx val="6"/>
            <c:invertIfNegative val="0"/>
            <c:bubble3D val="0"/>
            <c:spPr>
              <a:solidFill>
                <a:srgbClr val="DBB7FF"/>
              </a:solidFill>
              <a:ln w="12700">
                <a:solidFill>
                  <a:srgbClr val="000000"/>
                </a:solidFill>
                <a:prstDash val="solid"/>
              </a:ln>
            </c:spPr>
            <c:extLst>
              <c:ext xmlns:c16="http://schemas.microsoft.com/office/drawing/2014/chart" uri="{C3380CC4-5D6E-409C-BE32-E72D297353CC}">
                <c16:uniqueId val="{00000003-9528-4C9A-AA78-120BD6679A79}"/>
              </c:ext>
            </c:extLst>
          </c:dPt>
          <c:cat>
            <c:strRef>
              <c:f>'Rupal &amp; Charlottes data sorted'!$CV$84:$DB$84</c:f>
              <c:strCache>
                <c:ptCount val="7"/>
                <c:pt idx="0">
                  <c:v>Mon</c:v>
                </c:pt>
                <c:pt idx="1">
                  <c:v>Tue</c:v>
                </c:pt>
                <c:pt idx="2">
                  <c:v>Wed</c:v>
                </c:pt>
                <c:pt idx="3">
                  <c:v>Thu</c:v>
                </c:pt>
                <c:pt idx="4">
                  <c:v>Fri</c:v>
                </c:pt>
                <c:pt idx="5">
                  <c:v>Sat</c:v>
                </c:pt>
                <c:pt idx="6">
                  <c:v>Sun</c:v>
                </c:pt>
              </c:strCache>
            </c:strRef>
          </c:cat>
          <c:val>
            <c:numRef>
              <c:f>('Rupal &amp; Charlottes data sorted'!$DO$80,'Rupal &amp; Charlottes data sorted'!$DR$80,'Rupal &amp; Charlottes data sorted'!$DU$80,'Rupal &amp; Charlottes data sorted'!$DX$80,'Rupal &amp; Charlottes data sorted'!$EA$80,'Rupal &amp; Charlottes data sorted'!$ED$81,'Rupal &amp; Charlottes data sorted'!$EG$81)</c:f>
              <c:numCache>
                <c:formatCode>General</c:formatCode>
                <c:ptCount val="7"/>
                <c:pt idx="0">
                  <c:v>147.54716981132074</c:v>
                </c:pt>
                <c:pt idx="1">
                  <c:v>146.90163934426229</c:v>
                </c:pt>
                <c:pt idx="2">
                  <c:v>163.39622641509459</c:v>
                </c:pt>
                <c:pt idx="3">
                  <c:v>149.12698412698413</c:v>
                </c:pt>
                <c:pt idx="4">
                  <c:v>152.26785714285705</c:v>
                </c:pt>
                <c:pt idx="5">
                  <c:v>392</c:v>
                </c:pt>
                <c:pt idx="6">
                  <c:v>393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9528-4C9A-AA78-120BD6679A79}"/>
            </c:ext>
          </c:extLst>
        </c:ser>
        <c:ser>
          <c:idx val="1"/>
          <c:order val="1"/>
          <c:tx>
            <c:strRef>
              <c:f>'Rupal &amp; Charlottes data sorted'!$DP$2</c:f>
              <c:strCache>
                <c:ptCount val="1"/>
                <c:pt idx="0">
                  <c:v>Afternoon sitting time</c:v>
                </c:pt>
              </c:strCache>
            </c:strRef>
          </c:tx>
          <c:spPr>
            <a:solidFill>
              <a:sysClr val="window" lastClr="FFFFFF"/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'Rupal &amp; Charlottes data sorted'!$CV$84:$DB$84</c:f>
              <c:strCache>
                <c:ptCount val="7"/>
                <c:pt idx="0">
                  <c:v>Mon</c:v>
                </c:pt>
                <c:pt idx="1">
                  <c:v>Tue</c:v>
                </c:pt>
                <c:pt idx="2">
                  <c:v>Wed</c:v>
                </c:pt>
                <c:pt idx="3">
                  <c:v>Thu</c:v>
                </c:pt>
                <c:pt idx="4">
                  <c:v>Fri</c:v>
                </c:pt>
                <c:pt idx="5">
                  <c:v>Sat</c:v>
                </c:pt>
                <c:pt idx="6">
                  <c:v>Sun</c:v>
                </c:pt>
              </c:strCache>
            </c:strRef>
          </c:cat>
          <c:val>
            <c:numRef>
              <c:f>('Rupal &amp; Charlottes data sorted'!$DP$80,'Rupal &amp; Charlottes data sorted'!$DS$80,'Rupal &amp; Charlottes data sorted'!$DV$80,'Rupal &amp; Charlottes data sorted'!$DY$80,'Rupal &amp; Charlottes data sorted'!$EB$80)</c:f>
              <c:numCache>
                <c:formatCode>General</c:formatCode>
                <c:ptCount val="5"/>
                <c:pt idx="0">
                  <c:v>192.73214285714286</c:v>
                </c:pt>
                <c:pt idx="1">
                  <c:v>176.484375</c:v>
                </c:pt>
                <c:pt idx="2">
                  <c:v>188.25</c:v>
                </c:pt>
                <c:pt idx="3">
                  <c:v>189.63636363636354</c:v>
                </c:pt>
                <c:pt idx="4">
                  <c:v>171.98360655737704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9528-4C9A-AA78-120BD6679A79}"/>
            </c:ext>
          </c:extLst>
        </c:ser>
        <c:ser>
          <c:idx val="2"/>
          <c:order val="2"/>
          <c:tx>
            <c:strRef>
              <c:f>'Rupal &amp; Charlottes data sorted'!$DQ$2</c:f>
              <c:strCache>
                <c:ptCount val="1"/>
                <c:pt idx="0">
                  <c:v>Evening sitting time</c:v>
                </c:pt>
              </c:strCache>
            </c:strRef>
          </c:tx>
          <c:spPr>
            <a:solidFill>
              <a:srgbClr val="CC0066">
                <a:alpha val="96863"/>
              </a:srgbClr>
            </a:solid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'Rupal &amp; Charlottes data sorted'!$CV$84:$DB$84</c:f>
              <c:strCache>
                <c:ptCount val="7"/>
                <c:pt idx="0">
                  <c:v>Mon</c:v>
                </c:pt>
                <c:pt idx="1">
                  <c:v>Tue</c:v>
                </c:pt>
                <c:pt idx="2">
                  <c:v>Wed</c:v>
                </c:pt>
                <c:pt idx="3">
                  <c:v>Thu</c:v>
                </c:pt>
                <c:pt idx="4">
                  <c:v>Fri</c:v>
                </c:pt>
                <c:pt idx="5">
                  <c:v>Sat</c:v>
                </c:pt>
                <c:pt idx="6">
                  <c:v>Sun</c:v>
                </c:pt>
              </c:strCache>
            </c:strRef>
          </c:cat>
          <c:val>
            <c:numRef>
              <c:f>('Rupal &amp; Charlottes data sorted'!$DQ$80,'Rupal &amp; Charlottes data sorted'!$DT$80,'Rupal &amp; Charlottes data sorted'!$DW$80,'Rupal &amp; Charlottes data sorted'!$DZ$80,'Rupal &amp; Charlottes data sorted'!$EC$80)</c:f>
              <c:numCache>
                <c:formatCode>General</c:formatCode>
                <c:ptCount val="5"/>
                <c:pt idx="0">
                  <c:v>141.55737704918042</c:v>
                </c:pt>
                <c:pt idx="1">
                  <c:v>143.07692307692307</c:v>
                </c:pt>
                <c:pt idx="2">
                  <c:v>133.49206349206349</c:v>
                </c:pt>
                <c:pt idx="3">
                  <c:v>136.34920634920641</c:v>
                </c:pt>
                <c:pt idx="4">
                  <c:v>163.88888888888897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9528-4C9A-AA78-120BD6679A7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100"/>
        <c:axId val="300969856"/>
        <c:axId val="300974952"/>
      </c:barChart>
      <c:catAx>
        <c:axId val="3009698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ln w="3175">
            <a:solidFill>
              <a:srgbClr val="3300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0974952"/>
        <c:crosses val="autoZero"/>
        <c:auto val="1"/>
        <c:lblAlgn val="ctr"/>
        <c:lblOffset val="100"/>
        <c:tickLblSkip val="1"/>
        <c:tickMarkSkip val="1"/>
        <c:noMultiLvlLbl val="0"/>
      </c:catAx>
      <c:valAx>
        <c:axId val="300974952"/>
        <c:scaling>
          <c:orientation val="minMax"/>
          <c:max val="500"/>
        </c:scaling>
        <c:delete val="0"/>
        <c:axPos val="l"/>
        <c:majorGridlines>
          <c:spPr>
            <a:ln w="3175">
              <a:solidFill>
                <a:srgbClr val="330066">
                  <a:alpha val="34000"/>
                </a:srgbClr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Sitting time (minutes)</a:t>
                </a:r>
              </a:p>
            </c:rich>
          </c:tx>
          <c:layout>
            <c:manualLayout>
              <c:xMode val="edge"/>
              <c:yMode val="edge"/>
              <c:x val="6.3137046519491831E-4"/>
              <c:y val="0.22948452922257942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spPr>
          <a:ln w="3175">
            <a:solidFill>
              <a:srgbClr val="330066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00969856"/>
        <c:crosses val="autoZero"/>
        <c:crossBetween val="between"/>
        <c:majorUnit val="100"/>
      </c:valAx>
      <c:spPr>
        <a:noFill/>
      </c:spPr>
    </c:plotArea>
    <c:legend>
      <c:legendPos val="r"/>
      <c:layout>
        <c:manualLayout>
          <c:xMode val="edge"/>
          <c:yMode val="edge"/>
          <c:x val="0.76253210894821943"/>
          <c:y val="0.1336770921160407"/>
          <c:w val="0.23041679450306676"/>
          <c:h val="0.79332191967131094"/>
        </c:manualLayout>
      </c:layout>
      <c:overlay val="0"/>
      <c:spPr>
        <a:solidFill>
          <a:srgbClr val="FFFFFF"/>
        </a:solidFill>
        <a:ln w="25400">
          <a:noFill/>
        </a:ln>
      </c:spPr>
    </c:legend>
    <c:plotVisOnly val="1"/>
    <c:dispBlanksAs val="gap"/>
    <c:showDLblsOverMax val="0"/>
  </c:chart>
  <c:spPr>
    <a:solidFill>
      <a:srgbClr val="FFFFFF"/>
    </a:solidFill>
    <a:ln w="9525">
      <a:noFill/>
    </a:ln>
  </c:spPr>
  <c:txPr>
    <a:bodyPr/>
    <a:lstStyle/>
    <a:p>
      <a:pPr>
        <a:defRPr sz="1800" b="0" i="0" u="none" strike="noStrike" baseline="0">
          <a:solidFill>
            <a:srgbClr val="330066"/>
          </a:solidFill>
          <a:latin typeface="Tahoma" pitchFamily="34" charset="0"/>
          <a:ea typeface="Tahoma" pitchFamily="34" charset="0"/>
          <a:cs typeface="Tahoma" pitchFamily="34" charset="0"/>
        </a:defRPr>
      </a:pPr>
      <a:endParaRPr lang="en-US"/>
    </a:p>
  </c:txPr>
  <c:externalData r:id="rId2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3C6520-BDCC-43AF-9E0B-3977E006CE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B8D560E-CA1A-4D3F-B3C1-C3C6461A76B3}">
      <dgm:prSet custT="1"/>
      <dgm:spPr/>
      <dgm:t>
        <a:bodyPr/>
        <a:lstStyle/>
        <a:p>
          <a:r>
            <a:rPr lang="en-GB" sz="4000" dirty="0"/>
            <a:t>BMHN4001</a:t>
          </a:r>
        </a:p>
        <a:p>
          <a:r>
            <a:rPr lang="en-US" sz="4000" dirty="0"/>
            <a:t>Health, Exercise &amp; Society</a:t>
          </a:r>
        </a:p>
      </dgm:t>
    </dgm:pt>
    <dgm:pt modelId="{259556BF-62D7-4021-B1BF-66C8C7202B9F}" type="parTrans" cxnId="{390CBB1B-8B9D-4E4D-8BC6-835F236A5849}">
      <dgm:prSet/>
      <dgm:spPr/>
      <dgm:t>
        <a:bodyPr/>
        <a:lstStyle/>
        <a:p>
          <a:endParaRPr lang="en-US"/>
        </a:p>
      </dgm:t>
    </dgm:pt>
    <dgm:pt modelId="{73B5DE7A-F291-4A62-A3EC-2369764E5A70}" type="sibTrans" cxnId="{390CBB1B-8B9D-4E4D-8BC6-835F236A5849}">
      <dgm:prSet/>
      <dgm:spPr/>
      <dgm:t>
        <a:bodyPr/>
        <a:lstStyle/>
        <a:p>
          <a:endParaRPr lang="en-US"/>
        </a:p>
      </dgm:t>
    </dgm:pt>
    <dgm:pt modelId="{6EEEA232-EF62-4629-A76C-A52EE7797008}">
      <dgm:prSet custT="1"/>
      <dgm:spPr/>
      <dgm:t>
        <a:bodyPr/>
        <a:lstStyle/>
        <a:p>
          <a:r>
            <a:rPr lang="en-GB" sz="3400" dirty="0"/>
            <a:t>Topic 2 (b): Measuring and Assessing Sedentary Behaviour</a:t>
          </a:r>
        </a:p>
      </dgm:t>
    </dgm:pt>
    <dgm:pt modelId="{F0FA969B-D6E9-4634-B31F-CE14D0BFEFB1}" type="parTrans" cxnId="{A96FCA36-3573-4D66-920F-8FA10C580172}">
      <dgm:prSet/>
      <dgm:spPr/>
      <dgm:t>
        <a:bodyPr/>
        <a:lstStyle/>
        <a:p>
          <a:endParaRPr lang="en-US"/>
        </a:p>
      </dgm:t>
    </dgm:pt>
    <dgm:pt modelId="{DCEA1851-6BF7-442B-BE22-5F6AAE1C5A05}" type="sibTrans" cxnId="{A96FCA36-3573-4D66-920F-8FA10C580172}">
      <dgm:prSet/>
      <dgm:spPr/>
      <dgm:t>
        <a:bodyPr/>
        <a:lstStyle/>
        <a:p>
          <a:endParaRPr lang="en-US"/>
        </a:p>
      </dgm:t>
    </dgm:pt>
    <dgm:pt modelId="{AA4731D7-6A23-4AE1-9DE3-8569DD54E4B2}" type="pres">
      <dgm:prSet presAssocID="{D63C6520-BDCC-43AF-9E0B-3977E006CEA7}" presName="linear" presStyleCnt="0">
        <dgm:presLayoutVars>
          <dgm:animLvl val="lvl"/>
          <dgm:resizeHandles val="exact"/>
        </dgm:presLayoutVars>
      </dgm:prSet>
      <dgm:spPr/>
    </dgm:pt>
    <dgm:pt modelId="{0297A991-FE09-4A3A-87A4-B0376FFC98E9}" type="pres">
      <dgm:prSet presAssocID="{DB8D560E-CA1A-4D3F-B3C1-C3C6461A76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7E6A35A-E13D-4C89-9EF3-0339FEFDB42E}" type="pres">
      <dgm:prSet presAssocID="{73B5DE7A-F291-4A62-A3EC-2369764E5A70}" presName="spacer" presStyleCnt="0"/>
      <dgm:spPr/>
    </dgm:pt>
    <dgm:pt modelId="{A5AF680F-4B95-4B43-A1E2-58320C4B5E5C}" type="pres">
      <dgm:prSet presAssocID="{6EEEA232-EF62-4629-A76C-A52EE779700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5ECF31A-00A7-4B4A-A4E1-6AB0D86F14BF}" type="presOf" srcId="{6EEEA232-EF62-4629-A76C-A52EE7797008}" destId="{A5AF680F-4B95-4B43-A1E2-58320C4B5E5C}" srcOrd="0" destOrd="0" presId="urn:microsoft.com/office/officeart/2005/8/layout/vList2"/>
    <dgm:cxn modelId="{390CBB1B-8B9D-4E4D-8BC6-835F236A5849}" srcId="{D63C6520-BDCC-43AF-9E0B-3977E006CEA7}" destId="{DB8D560E-CA1A-4D3F-B3C1-C3C6461A76B3}" srcOrd="0" destOrd="0" parTransId="{259556BF-62D7-4021-B1BF-66C8C7202B9F}" sibTransId="{73B5DE7A-F291-4A62-A3EC-2369764E5A70}"/>
    <dgm:cxn modelId="{A96FCA36-3573-4D66-920F-8FA10C580172}" srcId="{D63C6520-BDCC-43AF-9E0B-3977E006CEA7}" destId="{6EEEA232-EF62-4629-A76C-A52EE7797008}" srcOrd="1" destOrd="0" parTransId="{F0FA969B-D6E9-4634-B31F-CE14D0BFEFB1}" sibTransId="{DCEA1851-6BF7-442B-BE22-5F6AAE1C5A05}"/>
    <dgm:cxn modelId="{C5D34AAD-C474-43A7-8BC2-1AA6874FC41E}" type="presOf" srcId="{DB8D560E-CA1A-4D3F-B3C1-C3C6461A76B3}" destId="{0297A991-FE09-4A3A-87A4-B0376FFC98E9}" srcOrd="0" destOrd="0" presId="urn:microsoft.com/office/officeart/2005/8/layout/vList2"/>
    <dgm:cxn modelId="{B5A45BFD-95AF-4EF4-88BF-51DCB27C4F28}" type="presOf" srcId="{D63C6520-BDCC-43AF-9E0B-3977E006CEA7}" destId="{AA4731D7-6A23-4AE1-9DE3-8569DD54E4B2}" srcOrd="0" destOrd="0" presId="urn:microsoft.com/office/officeart/2005/8/layout/vList2"/>
    <dgm:cxn modelId="{D508A11F-B9F7-49FD-A11D-502D2B3F7438}" type="presParOf" srcId="{AA4731D7-6A23-4AE1-9DE3-8569DD54E4B2}" destId="{0297A991-FE09-4A3A-87A4-B0376FFC98E9}" srcOrd="0" destOrd="0" presId="urn:microsoft.com/office/officeart/2005/8/layout/vList2"/>
    <dgm:cxn modelId="{F021F3D6-E7CA-4DF6-A170-A4F7DF675599}" type="presParOf" srcId="{AA4731D7-6A23-4AE1-9DE3-8569DD54E4B2}" destId="{A7E6A35A-E13D-4C89-9EF3-0339FEFDB42E}" srcOrd="1" destOrd="0" presId="urn:microsoft.com/office/officeart/2005/8/layout/vList2"/>
    <dgm:cxn modelId="{8A7383D5-AAB3-46B1-8ACF-055C416B23F9}" type="presParOf" srcId="{AA4731D7-6A23-4AE1-9DE3-8569DD54E4B2}" destId="{A5AF680F-4B95-4B43-A1E2-58320C4B5E5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7A991-FE09-4A3A-87A4-B0376FFC98E9}">
      <dsp:nvSpPr>
        <dsp:cNvPr id="0" name=""/>
        <dsp:cNvSpPr/>
      </dsp:nvSpPr>
      <dsp:spPr>
        <a:xfrm>
          <a:off x="0" y="259309"/>
          <a:ext cx="4945856" cy="25096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BMHN4001</a:t>
          </a:r>
        </a:p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Health, Exercise &amp; Society</a:t>
          </a:r>
        </a:p>
      </dsp:txBody>
      <dsp:txXfrm>
        <a:off x="122511" y="381820"/>
        <a:ext cx="4700834" cy="2264628"/>
      </dsp:txXfrm>
    </dsp:sp>
    <dsp:sp modelId="{A5AF680F-4B95-4B43-A1E2-58320C4B5E5C}">
      <dsp:nvSpPr>
        <dsp:cNvPr id="0" name=""/>
        <dsp:cNvSpPr/>
      </dsp:nvSpPr>
      <dsp:spPr>
        <a:xfrm>
          <a:off x="0" y="2956160"/>
          <a:ext cx="4945856" cy="250965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Topic 2 (b): Measuring and Assessing Sedentary Behaviour</a:t>
          </a:r>
        </a:p>
      </dsp:txBody>
      <dsp:txXfrm>
        <a:off x="122511" y="3078671"/>
        <a:ext cx="4700834" cy="2264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A8482-2E62-4D91-A883-D1745DC9173C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07A12-629A-4C3F-9FFA-A5CCB5DF3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427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79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92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811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597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638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83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2024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7523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447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1732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44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603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425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813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585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420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03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435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468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178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906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80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61" y="609320"/>
            <a:ext cx="10364881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3561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5677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913560" y="6248681"/>
            <a:ext cx="2540779" cy="456640"/>
          </a:xfrm>
          <a:prstGeom prst="rect">
            <a:avLst/>
          </a:prstGeom>
          <a:ln/>
        </p:spPr>
        <p:txBody>
          <a:bodyPr lIns="80696" tIns="40348" rIns="80696" bIns="40348"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CD1335-5706-4062-9773-49F198657F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1725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>
                  <a:gd name="T0" fmla="*/ 0 w 5184"/>
                  <a:gd name="T1" fmla="*/ 3159 h 3159"/>
                  <a:gd name="T2" fmla="*/ 5232 w 5184"/>
                  <a:gd name="T3" fmla="*/ 3159 h 3159"/>
                  <a:gd name="T4" fmla="*/ 5232 w 5184"/>
                  <a:gd name="T5" fmla="*/ 0 h 3159"/>
                  <a:gd name="T6" fmla="*/ 0 w 5184"/>
                  <a:gd name="T7" fmla="*/ 0 h 3159"/>
                  <a:gd name="T8" fmla="*/ 0 w 5184"/>
                  <a:gd name="T9" fmla="*/ 3159 h 3159"/>
                  <a:gd name="T10" fmla="*/ 0 w 5184"/>
                  <a:gd name="T11" fmla="*/ 3159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>
                  <a:gd name="T0" fmla="*/ 0 w 556"/>
                  <a:gd name="T1" fmla="*/ 0 h 3159"/>
                  <a:gd name="T2" fmla="*/ 0 w 556"/>
                  <a:gd name="T3" fmla="*/ 3159 h 3159"/>
                  <a:gd name="T4" fmla="*/ 562 w 556"/>
                  <a:gd name="T5" fmla="*/ 3159 h 3159"/>
                  <a:gd name="T6" fmla="*/ 562 w 556"/>
                  <a:gd name="T7" fmla="*/ 0 h 3159"/>
                  <a:gd name="T8" fmla="*/ 0 w 556"/>
                  <a:gd name="T9" fmla="*/ 0 h 3159"/>
                  <a:gd name="T10" fmla="*/ 0 w 556"/>
                  <a:gd name="T11" fmla="*/ 0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 sz="1800">
                <a:latin typeface="Tahoma" charset="0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>
                <a:gd name="T0" fmla="*/ 254 w 251"/>
                <a:gd name="T1" fmla="*/ 0 h 12"/>
                <a:gd name="T2" fmla="*/ 0 w 251"/>
                <a:gd name="T3" fmla="*/ 0 h 12"/>
                <a:gd name="T4" fmla="*/ 0 w 251"/>
                <a:gd name="T5" fmla="*/ 12 h 12"/>
                <a:gd name="T6" fmla="*/ 254 w 251"/>
                <a:gd name="T7" fmla="*/ 12 h 12"/>
                <a:gd name="T8" fmla="*/ 254 w 251"/>
                <a:gd name="T9" fmla="*/ 0 h 12"/>
                <a:gd name="T10" fmla="*/ 254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>
                <a:gd name="T0" fmla="*/ 0 w 251"/>
                <a:gd name="T1" fmla="*/ 0 h 12"/>
                <a:gd name="T2" fmla="*/ 0 w 251"/>
                <a:gd name="T3" fmla="*/ 12 h 12"/>
                <a:gd name="T4" fmla="*/ 687 w 251"/>
                <a:gd name="T5" fmla="*/ 12 h 12"/>
                <a:gd name="T6" fmla="*/ 687 w 251"/>
                <a:gd name="T7" fmla="*/ 0 h 12"/>
                <a:gd name="T8" fmla="*/ 0 w 251"/>
                <a:gd name="T9" fmla="*/ 0 h 12"/>
                <a:gd name="T10" fmla="*/ 0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51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422400" y="1997076"/>
            <a:ext cx="94488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422400" y="3886200"/>
            <a:ext cx="8534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44704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2C61A-5EFF-42A9-B9EB-19D6917B60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5908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8A7F28-EAB0-4974-A4C3-EC66FA5D9F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2159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47C60A-8E5C-468F-9DDD-075B302F7E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02531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24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32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263604-940C-428B-90EF-50CB7C396C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9830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F1AEB7-73E2-41B2-9293-D3ED40FE8B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1351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30CE3A-C4B8-4816-9853-54CA1835BD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19637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9D3F9-85D2-448F-BD16-2C328D015B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48000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98F2C6-FA43-4D91-BDCA-E6F4D27A53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47960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03032F-56B3-482F-80C8-8CEA479611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04138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3AD75-ACAA-4A8F-B99F-1102DC40C5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91770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66200" y="304800"/>
            <a:ext cx="2514600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2400" y="304800"/>
            <a:ext cx="734060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ECE647-F751-4787-9784-8531E09A6A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4500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304801"/>
            <a:ext cx="10058400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422400" y="1981200"/>
            <a:ext cx="100584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B72E7-F05A-4D89-B994-71BB2DAF3D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76592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0021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1254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405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199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460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9146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3431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0240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9297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61171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98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61" y="609320"/>
            <a:ext cx="10364881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3561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5677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913560" y="6248681"/>
            <a:ext cx="2540779" cy="456640"/>
          </a:xfrm>
          <a:prstGeom prst="rect">
            <a:avLst/>
          </a:prstGeom>
          <a:ln/>
        </p:spPr>
        <p:txBody>
          <a:bodyPr lIns="80696" tIns="40348" rIns="80696" bIns="40348"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CD1335-5706-4062-9773-49F198657F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285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19316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38154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780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714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12940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0675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6507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8192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3578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9997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64445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61" y="609320"/>
            <a:ext cx="10364881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3561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5677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913560" y="6248681"/>
            <a:ext cx="2540779" cy="456640"/>
          </a:xfrm>
          <a:prstGeom prst="rect">
            <a:avLst/>
          </a:prstGeom>
          <a:ln/>
        </p:spPr>
        <p:txBody>
          <a:bodyPr lIns="80696" tIns="40348" rIns="80696" bIns="40348"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CD1335-5706-4062-9773-49F198657F8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597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23/02/2023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447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422400" y="304801"/>
            <a:ext cx="10058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22400" y="1981200"/>
            <a:ext cx="10058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05224154-2058-4CD1-957D-53EBBB29BC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885040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30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71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F013F-040F-4821-9B2B-5ADCD37A721E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0CBC9-9273-46E7-8005-538C75C554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95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emf"/><Relationship Id="rId4" Type="http://schemas.openxmlformats.org/officeDocument/2006/relationships/image" Target="../media/image30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2.emf"/><Relationship Id="rId4" Type="http://schemas.openxmlformats.org/officeDocument/2006/relationships/image" Target="../media/image41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image" Target="../media/image43.emf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8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8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9660" y="321732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1917193" y="583617"/>
            <a:ext cx="2791605" cy="5520579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6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7109" name="Content Placeholder 2">
            <a:extLst>
              <a:ext uri="{FF2B5EF4-FFF2-40B4-BE49-F238E27FC236}">
                <a16:creationId xmlns:a16="http://schemas.microsoft.com/office/drawing/2014/main" id="{3852389C-C3DE-45AC-939A-36D9D99374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1026654"/>
              </p:ext>
            </p:extLst>
          </p:nvPr>
        </p:nvGraphicFramePr>
        <p:xfrm>
          <a:off x="5224462" y="584200"/>
          <a:ext cx="4945856" cy="5725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9CF2F-73AC-4316-925B-FE4ACBAAA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Learning outcomes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1DDDA-F8A0-461C-A38C-C37FCE373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0" y="1981200"/>
            <a:ext cx="9639412" cy="41148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By the end of this lecture you should be able to…</a:t>
            </a:r>
          </a:p>
          <a:p>
            <a:pPr marL="514350" indent="-514350">
              <a:buAutoNum type="arabicPeriod"/>
            </a:pPr>
            <a:r>
              <a:rPr lang="en-US" sz="2400" dirty="0"/>
              <a:t>Explain the difference between physical inactivity and sedentary </a:t>
            </a:r>
            <a:r>
              <a:rPr lang="en-US" sz="2400" dirty="0" err="1"/>
              <a:t>behaviour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/>
              <a:t>Describe the association between sedentary </a:t>
            </a:r>
            <a:r>
              <a:rPr lang="en-US" sz="2400" dirty="0" err="1"/>
              <a:t>behaviour</a:t>
            </a:r>
            <a:r>
              <a:rPr lang="en-US" sz="2400" dirty="0"/>
              <a:t> and </a:t>
            </a:r>
            <a:r>
              <a:rPr lang="en-US" sz="2400"/>
              <a:t>health.</a:t>
            </a:r>
          </a:p>
          <a:p>
            <a:pPr marL="514350" indent="-514350">
              <a:buAutoNum type="arabicPeriod"/>
            </a:pPr>
            <a:endParaRPr lang="en-US" sz="2400" dirty="0"/>
          </a:p>
          <a:p>
            <a:pPr marL="514350" indent="-514350">
              <a:buAutoNum type="arabicPeriod"/>
            </a:pPr>
            <a:endParaRPr lang="en-US" sz="2400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94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Sedentary Behaviour?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NOT a lack of physical activity.</a:t>
            </a:r>
          </a:p>
          <a:p>
            <a:r>
              <a:rPr lang="en-GB" dirty="0"/>
              <a:t>A group of behaviours that occur whilst sitting or lying down and require very low energy expenditure. For example...</a:t>
            </a:r>
          </a:p>
          <a:p>
            <a:pPr lvl="1"/>
            <a:r>
              <a:rPr lang="en-GB" dirty="0"/>
              <a:t>Sitting reading a book</a:t>
            </a:r>
          </a:p>
          <a:p>
            <a:pPr lvl="1"/>
            <a:r>
              <a:rPr lang="en-GB" dirty="0"/>
              <a:t>Watching TV</a:t>
            </a:r>
          </a:p>
          <a:p>
            <a:pPr lvl="1"/>
            <a:r>
              <a:rPr lang="en-GB" dirty="0"/>
              <a:t>Working on a computer but not active gaming</a:t>
            </a:r>
          </a:p>
          <a:p>
            <a:pPr lvl="1"/>
            <a:r>
              <a:rPr lang="en-GB" dirty="0"/>
              <a:t>Driving a car or sitting in other transport mode</a:t>
            </a:r>
          </a:p>
          <a:p>
            <a:r>
              <a:rPr lang="en-GB" dirty="0"/>
              <a:t>Not sleeping, self-pushing a wheelchair, stationary cycling, bench pressing etc</a:t>
            </a:r>
          </a:p>
        </p:txBody>
      </p:sp>
    </p:spTree>
    <p:extLst>
      <p:ext uri="{BB962C8B-B14F-4D97-AF65-F5344CB8AC3E}">
        <p14:creationId xmlns:p14="http://schemas.microsoft.com/office/powerpoint/2010/main" val="3288952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8908" y="134879"/>
            <a:ext cx="8229600" cy="1143000"/>
          </a:xfrm>
        </p:spPr>
        <p:txBody>
          <a:bodyPr/>
          <a:lstStyle/>
          <a:p>
            <a:r>
              <a:rPr lang="en-GB" dirty="0"/>
              <a:t>What is sedentary behaviour?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7422" y="1283153"/>
            <a:ext cx="3538736" cy="4525963"/>
          </a:xfrm>
        </p:spPr>
        <p:txBody>
          <a:bodyPr/>
          <a:lstStyle/>
          <a:p>
            <a:r>
              <a:rPr lang="en-GB" dirty="0"/>
              <a:t>METs</a:t>
            </a:r>
          </a:p>
          <a:p>
            <a:pPr lvl="1"/>
            <a:r>
              <a:rPr lang="en-GB" dirty="0"/>
              <a:t>&lt;1.5 sedentary</a:t>
            </a:r>
          </a:p>
          <a:p>
            <a:pPr lvl="1"/>
            <a:r>
              <a:rPr lang="en-GB" dirty="0"/>
              <a:t>1.5-3.0 light activity</a:t>
            </a:r>
          </a:p>
          <a:p>
            <a:pPr lvl="1"/>
            <a:r>
              <a:rPr lang="en-GB" dirty="0"/>
              <a:t>3.0-6.0 moderate activity</a:t>
            </a:r>
          </a:p>
          <a:p>
            <a:pPr lvl="1"/>
            <a:r>
              <a:rPr lang="en-GB" dirty="0"/>
              <a:t>&gt;6.0 vigorous activity</a:t>
            </a:r>
          </a:p>
        </p:txBody>
      </p:sp>
      <p:pic>
        <p:nvPicPr>
          <p:cNvPr id="1026" name="Picture 2" descr="http://www.sedentarybehaviour.org/wp-content/uploads/2011/06/Sedentary-Behaviour-resiz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63952" y="2204865"/>
            <a:ext cx="4762500" cy="2533651"/>
          </a:xfrm>
          <a:prstGeom prst="rect">
            <a:avLst/>
          </a:prstGeom>
          <a:noFill/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788903" y="5258779"/>
            <a:ext cx="8629609" cy="1477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Sedentary behaviour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“</a:t>
            </a:r>
            <a:r>
              <a:rPr lang="en-GB" sz="2000" i="1" dirty="0">
                <a:solidFill>
                  <a:srgbClr val="330066"/>
                </a:solidFill>
                <a:latin typeface="Tahoma" pitchFamily="34" charset="0"/>
              </a:rPr>
              <a:t>any waking behaviour characterised by an energy expenditure ≤1.5 METs while in a sitting or reclining posture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.” (Sedentary Behaviour Research Network, 2012, page 540)</a:t>
            </a:r>
          </a:p>
        </p:txBody>
      </p:sp>
    </p:spTree>
    <p:extLst>
      <p:ext uri="{BB962C8B-B14F-4D97-AF65-F5344CB8AC3E}">
        <p14:creationId xmlns:p14="http://schemas.microsoft.com/office/powerpoint/2010/main" val="4248833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5561" y="548681"/>
            <a:ext cx="780097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6120" y="5949280"/>
            <a:ext cx="318135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9576" y="1844824"/>
            <a:ext cx="8064896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65568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distinguish SB from physical inactivity?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Nature of SB</a:t>
            </a:r>
          </a:p>
          <a:p>
            <a:pPr lvl="1"/>
            <a:r>
              <a:rPr lang="en-GB" dirty="0"/>
              <a:t>Interventions to reduce SB may be different to those designed to increase PA (e.g. multiple micro-interventions)</a:t>
            </a:r>
          </a:p>
          <a:p>
            <a:pPr lvl="1"/>
            <a:r>
              <a:rPr lang="en-GB" dirty="0"/>
              <a:t>May be more achievable than increasing PA</a:t>
            </a:r>
          </a:p>
          <a:p>
            <a:pPr lvl="2"/>
            <a:r>
              <a:rPr lang="en-GB" dirty="0"/>
              <a:t>Minimal financial and time constraints</a:t>
            </a:r>
          </a:p>
          <a:p>
            <a:pPr lvl="1"/>
            <a:r>
              <a:rPr lang="en-GB" dirty="0"/>
              <a:t>High levels of PA can be achieved but individuals may still have high SB – one activity does not displace the other</a:t>
            </a:r>
          </a:p>
          <a:p>
            <a:r>
              <a:rPr lang="en-GB" dirty="0"/>
              <a:t>Methods used for the assessment and surveillance of SB are different to PA</a:t>
            </a: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345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Measurement of Sedentary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Self-report measures of physical activity are ‘notoriously’ inaccurate.</a:t>
            </a:r>
          </a:p>
          <a:p>
            <a:r>
              <a:rPr lang="en-GB" dirty="0"/>
              <a:t>Self-report measures </a:t>
            </a:r>
            <a:r>
              <a:rPr lang="en-GB"/>
              <a:t>of SB </a:t>
            </a:r>
            <a:r>
              <a:rPr lang="en-GB" dirty="0"/>
              <a:t>are arguably even more problematic...</a:t>
            </a:r>
          </a:p>
          <a:p>
            <a:pPr lvl="1"/>
            <a:r>
              <a:rPr lang="en-GB" dirty="0"/>
              <a:t>Easier to recall ‘memorable’ bouts of activity (e.g. walking, mowing lawn) than it is to recall bouts of sitting and/or lying.</a:t>
            </a:r>
          </a:p>
          <a:p>
            <a:r>
              <a:rPr lang="en-GB" dirty="0"/>
              <a:t>Proxy measures...</a:t>
            </a:r>
          </a:p>
          <a:p>
            <a:pPr lvl="1"/>
            <a:r>
              <a:rPr lang="en-GB" dirty="0"/>
              <a:t>Screen time, time indoors, car time</a:t>
            </a:r>
          </a:p>
        </p:txBody>
      </p:sp>
    </p:spTree>
    <p:extLst>
      <p:ext uri="{BB962C8B-B14F-4D97-AF65-F5344CB8AC3E}">
        <p14:creationId xmlns:p14="http://schemas.microsoft.com/office/powerpoint/2010/main" val="3513915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Ubiquitous nature of SB throughout a ‘typical’ day for someone achieving 30 minutes of PA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9656" y="1815306"/>
            <a:ext cx="6264696" cy="4613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6168008" y="5589240"/>
            <a:ext cx="1224136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1006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21" y="1256510"/>
            <a:ext cx="8538219" cy="5556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783632" y="332657"/>
            <a:ext cx="3708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typical office day</a:t>
            </a:r>
          </a:p>
        </p:txBody>
      </p:sp>
    </p:spTree>
    <p:extLst>
      <p:ext uri="{BB962C8B-B14F-4D97-AF65-F5344CB8AC3E}">
        <p14:creationId xmlns:p14="http://schemas.microsoft.com/office/powerpoint/2010/main" val="796102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sedentary time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1268759"/>
            <a:ext cx="9296400" cy="4483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890938" y="5752365"/>
            <a:ext cx="84101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Same volume of sedentary time but quite different patterns of SB.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Is there a difference in health outcomes?</a:t>
            </a:r>
          </a:p>
        </p:txBody>
      </p:sp>
    </p:spTree>
    <p:extLst>
      <p:ext uri="{BB962C8B-B14F-4D97-AF65-F5344CB8AC3E}">
        <p14:creationId xmlns:p14="http://schemas.microsoft.com/office/powerpoint/2010/main" val="2368940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FITT and SITT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 described by...</a:t>
            </a:r>
          </a:p>
          <a:p>
            <a:pPr lvl="1"/>
            <a:r>
              <a:rPr lang="en-GB" dirty="0"/>
              <a:t>Frequency, Intensity, Time, Type </a:t>
            </a:r>
          </a:p>
          <a:p>
            <a:r>
              <a:rPr lang="en-GB" dirty="0"/>
              <a:t>Sedentary behaviour described by...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S</a:t>
            </a:r>
            <a:r>
              <a:rPr lang="en-GB" dirty="0"/>
              <a:t>edentary behaviour (frequency) 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I</a:t>
            </a:r>
            <a:r>
              <a:rPr lang="en-GB" dirty="0"/>
              <a:t>nterruptions to SB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ime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ype</a:t>
            </a:r>
          </a:p>
        </p:txBody>
      </p:sp>
    </p:spTree>
    <p:extLst>
      <p:ext uri="{BB962C8B-B14F-4D97-AF65-F5344CB8AC3E}">
        <p14:creationId xmlns:p14="http://schemas.microsoft.com/office/powerpoint/2010/main" val="1030011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DBC6-D6D6-423A-B487-AB186B73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Measuring Sedentary Time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4F00CC-08E2-490B-A53D-232871053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515" y="1894897"/>
            <a:ext cx="9873916" cy="441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280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DBC6-D6D6-423A-B487-AB186B73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Measuring Sedentary Time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4F00CC-08E2-490B-A53D-232871053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515" y="1894897"/>
            <a:ext cx="9873916" cy="441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998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DBC6-D6D6-423A-B487-AB186B73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Measuring Sedentary Time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3A809A-1EDF-4D0C-A275-9A4BF2798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71" y="1602390"/>
            <a:ext cx="5785414" cy="42710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4395E6-DC5B-4FCC-B85F-1D2AA6295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386" y="1619752"/>
            <a:ext cx="5966644" cy="4253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367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870956" y="-1087120"/>
            <a:ext cx="4419601" cy="10840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D6A06D7-6303-FC45-FA00-91A260C08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57" y="67403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Different measurement methods and </a:t>
            </a:r>
            <a:br>
              <a:rPr lang="en-US" dirty="0"/>
            </a:br>
            <a:r>
              <a:rPr lang="en-US" dirty="0"/>
              <a:t>indicators of SB</a:t>
            </a:r>
            <a:br>
              <a:rPr lang="en-US" dirty="0"/>
            </a:br>
            <a:r>
              <a:rPr lang="en-US" sz="3100" i="1" dirty="0">
                <a:solidFill>
                  <a:srgbClr val="FF0000"/>
                </a:solidFill>
              </a:rPr>
              <a:t>Need to be cautious when comparing studies and pooling data</a:t>
            </a:r>
            <a:endParaRPr lang="en-GB" sz="31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838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DB3AEF-CE53-4243-9FCF-7387899E4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200" y="2069432"/>
            <a:ext cx="9418320" cy="45139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A34723-1383-44EE-AAAD-06C904AA7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936" y="274638"/>
            <a:ext cx="6820428" cy="167254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849115-9D04-1FCD-AE08-ADD7E942C9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4039" y="152386"/>
            <a:ext cx="4352081" cy="873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243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28600"/>
            <a:ext cx="5950012" cy="6248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0" y="2246980"/>
            <a:ext cx="4800590" cy="41157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AE86D2-2424-EE69-EE46-2D3CD53248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0" y="228600"/>
            <a:ext cx="5049307" cy="16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01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Sedentary Behaviour and Health Outcomes – in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Evidence suggests that SB is associated with increased risk of...</a:t>
            </a:r>
          </a:p>
          <a:p>
            <a:pPr lvl="1"/>
            <a:r>
              <a:rPr lang="en-GB" dirty="0"/>
              <a:t>Type 2 diabetes</a:t>
            </a:r>
          </a:p>
          <a:p>
            <a:pPr lvl="1"/>
            <a:r>
              <a:rPr lang="en-GB" dirty="0"/>
              <a:t>CVD</a:t>
            </a:r>
          </a:p>
          <a:p>
            <a:pPr lvl="1"/>
            <a:r>
              <a:rPr lang="en-GB" dirty="0"/>
              <a:t>Metabolic syndrome</a:t>
            </a:r>
          </a:p>
          <a:p>
            <a:pPr lvl="1"/>
            <a:r>
              <a:rPr lang="en-GB" dirty="0"/>
              <a:t>All-cause mortality</a:t>
            </a:r>
          </a:p>
          <a:p>
            <a:r>
              <a:rPr lang="en-GB" dirty="0"/>
              <a:t>Evidence is less clear for cancer and obesity</a:t>
            </a:r>
          </a:p>
          <a:p>
            <a:r>
              <a:rPr lang="en-GB" dirty="0"/>
              <a:t>Emerging evidence of association with depression and wellbeing</a:t>
            </a:r>
          </a:p>
        </p:txBody>
      </p:sp>
    </p:spTree>
    <p:extLst>
      <p:ext uri="{BB962C8B-B14F-4D97-AF65-F5344CB8AC3E}">
        <p14:creationId xmlns:p14="http://schemas.microsoft.com/office/powerpoint/2010/main" val="707732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3" cstate="print"/>
          <a:srcRect l="19362" t="19537" r="25638" b="25000"/>
          <a:stretch/>
        </p:blipFill>
        <p:spPr bwMode="auto">
          <a:xfrm>
            <a:off x="1742764" y="2254469"/>
            <a:ext cx="6715715" cy="4232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 l="61435" t="53621" r="22013" b="15138"/>
          <a:stretch>
            <a:fillRect/>
          </a:stretch>
        </p:blipFill>
        <p:spPr bwMode="auto">
          <a:xfrm>
            <a:off x="8262024" y="2907220"/>
            <a:ext cx="2395579" cy="2826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2108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Sitting time and all-cause mortality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(</a:t>
            </a:r>
            <a:r>
              <a:rPr lang="en-GB" sz="2000" dirty="0" err="1">
                <a:solidFill>
                  <a:srgbClr val="330066"/>
                </a:solidFill>
                <a:latin typeface="Tahoma" pitchFamily="34" charset="0"/>
              </a:rPr>
              <a:t>Katzmarzyk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 et al., 2009)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Data from 17,013 Canadians, followed-up for 12 years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822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2031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TV viewing and cardiovascular disease mortality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(Matthews et al., 2012)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Data from 240,819 US adults, followed-up for 8.5 years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140" y="2142396"/>
            <a:ext cx="6445720" cy="4749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9438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4708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CC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Sitting time and associations with diabetes, cardiovascular disease and death: Systematic review and meta-analysis 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(Wilmot et al., 2012)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18 studies included in review, 794,577 participants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greatest sedentary time compared with the lowest was associated with: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112% increase risk of developing diabetes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147% increase risk of suffering a cardiovascular event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90% increase risk of cardiovascular mortality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49% increase risk of all-cause mortality </a:t>
            </a:r>
          </a:p>
        </p:txBody>
      </p:sp>
    </p:spTree>
    <p:extLst>
      <p:ext uri="{BB962C8B-B14F-4D97-AF65-F5344CB8AC3E}">
        <p14:creationId xmlns:p14="http://schemas.microsoft.com/office/powerpoint/2010/main" val="9175384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8"/>
            <a:ext cx="8640819" cy="5093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CC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Breaking up Sedentary Behaviour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Regular breaks in sedentary time are associated with </a:t>
            </a:r>
            <a:r>
              <a:rPr lang="en-GB" sz="2000" dirty="0" err="1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cardiometabolic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health benefits (Healy et al., 2008, 2011; Carson et al., 2014)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Data from 4,935 Canadian adults (Carson et al. 2014) have shown that increased number of breaks in sedentary time are associated with: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waist circumference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systolic blood pressure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higher HDL-cholesterol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triglycerides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glucose levels</a:t>
            </a:r>
          </a:p>
          <a:p>
            <a:pPr marL="342900" indent="-342900" defTabSz="91483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lower blood insulin levels</a:t>
            </a:r>
          </a:p>
        </p:txBody>
      </p:sp>
    </p:spTree>
    <p:extLst>
      <p:ext uri="{BB962C8B-B14F-4D97-AF65-F5344CB8AC3E}">
        <p14:creationId xmlns:p14="http://schemas.microsoft.com/office/powerpoint/2010/main" val="18319610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5963D-450E-4509-9D07-2FE0C8126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631" y="494270"/>
            <a:ext cx="9567049" cy="1795434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9551D81-B0A8-4134-A5B8-20C42383F9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433384" y="2891480"/>
            <a:ext cx="8587946" cy="3349511"/>
          </a:xfrm>
        </p:spPr>
        <p:txBody>
          <a:bodyPr>
            <a:normAutofit/>
          </a:bodyPr>
          <a:lstStyle/>
          <a:p>
            <a:r>
              <a:rPr lang="en-US" dirty="0"/>
              <a:t>Objective: To examine the joint associations of accelerometer-measure physical activity and sedentary time with all-cause mortality.</a:t>
            </a:r>
          </a:p>
          <a:p>
            <a:r>
              <a:rPr lang="en-US" dirty="0"/>
              <a:t>Meta-analysis of 9 cohort studies from 4 countries (44370 men and women followed 4 to 14.5 years.</a:t>
            </a:r>
          </a:p>
          <a:p>
            <a:r>
              <a:rPr lang="en-US" dirty="0"/>
              <a:t>Average time spent in sedentary </a:t>
            </a:r>
            <a:r>
              <a:rPr lang="en-US" dirty="0" err="1"/>
              <a:t>behaviours</a:t>
            </a:r>
            <a:r>
              <a:rPr lang="en-US" dirty="0"/>
              <a:t> ranged from 8.5 to 10.5 hours per day. Average time in MVPA ranged from 8 min/day to 35 min/day.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7BD812-E66D-2EE8-3BEB-D471A68A6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691" y="2466164"/>
            <a:ext cx="6448970" cy="425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1981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2A625E2-13BD-458A-BCA0-A0DEF2371F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6825" y="257536"/>
            <a:ext cx="7407797" cy="63429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7948FDC-8D1B-4627-9C04-28871BA991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417" y="257536"/>
            <a:ext cx="4098951" cy="2835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59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0FAECE-0312-4AF6-858E-9447FB128B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0" y="1259841"/>
            <a:ext cx="10424159" cy="54088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8FD58B-D69F-47E9-832A-3DBF5D3F9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93" y="189340"/>
            <a:ext cx="3643947" cy="94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37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72FAD4-088C-42FF-ABDE-65B245904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" y="1117600"/>
            <a:ext cx="10982960" cy="54254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5C59AB-0917-4601-BBF2-27FE01A2D1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813" y="219820"/>
            <a:ext cx="3511867" cy="806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4743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488FFC-B10B-47E9-8201-31103C815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957" y="405545"/>
            <a:ext cx="6426749" cy="604691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80FF6C-DE92-4C04-BB49-167B75211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294" y="405545"/>
            <a:ext cx="5148664" cy="2028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153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C03452-618D-0B88-C8AF-F409F9746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450" y="0"/>
            <a:ext cx="6551722" cy="20715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54CB19-52B9-287A-7E9B-C097F48BE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766" y="256938"/>
            <a:ext cx="4282633" cy="9838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B6C8C7-913C-F2F2-2891-94371A99A0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6766" y="1322540"/>
            <a:ext cx="2911435" cy="4852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FBB399E-C5D3-15EB-CB0B-4AD3068B9F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0" y="2464044"/>
            <a:ext cx="5262223" cy="36739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AF165B-BAFB-3408-9BFC-635B977739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1889533"/>
            <a:ext cx="5637556" cy="4711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425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0625781-5F10-1DE1-9D39-AE5A8A5A1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757" y="196979"/>
            <a:ext cx="4052547" cy="10248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55178C8-3553-D7AE-E484-01BFC4461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936" y="1602390"/>
            <a:ext cx="5640113" cy="39826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A02AEC-7833-67AE-507C-43AC57C4A9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952" y="485228"/>
            <a:ext cx="5533747" cy="34263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8926EBB-05B1-7D13-CDFE-F745DF6808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800" y="3911600"/>
            <a:ext cx="5640113" cy="2846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9001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5F955A-237D-4759-83E3-493814BC4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606" y="259492"/>
            <a:ext cx="5188221" cy="301504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1AB4940-D739-4D96-9C4D-C2463970B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E89D74-DBCC-40F9-80B7-5A2256D0B4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BDDBE9-E585-41EB-821D-75AC065CEE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Aims</a:t>
            </a:r>
          </a:p>
          <a:p>
            <a:pPr lvl="1"/>
            <a:r>
              <a:rPr lang="en-US" dirty="0"/>
              <a:t>To assess the effectiveness of SB interventions on measures of overall sitting time, occupational sitting time and screen time;</a:t>
            </a:r>
          </a:p>
          <a:p>
            <a:pPr lvl="1"/>
            <a:r>
              <a:rPr lang="en-US" dirty="0"/>
              <a:t>Examine the effectiveness of specific intervention components;</a:t>
            </a:r>
          </a:p>
          <a:p>
            <a:pPr lvl="1"/>
            <a:r>
              <a:rPr lang="en-US" dirty="0"/>
              <a:t>Identify research gaps</a:t>
            </a:r>
          </a:p>
        </p:txBody>
      </p:sp>
    </p:spTree>
    <p:extLst>
      <p:ext uri="{BB962C8B-B14F-4D97-AF65-F5344CB8AC3E}">
        <p14:creationId xmlns:p14="http://schemas.microsoft.com/office/powerpoint/2010/main" val="2904876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5F955A-237D-4759-83E3-493814BC4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606" y="259492"/>
            <a:ext cx="5188221" cy="1717589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BDDBE9-E585-41EB-821D-75AC065CEE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Methods</a:t>
            </a:r>
          </a:p>
          <a:p>
            <a:pPr lvl="1"/>
            <a:r>
              <a:rPr lang="en-US" dirty="0"/>
              <a:t>PROSPERO</a:t>
            </a:r>
          </a:p>
          <a:p>
            <a:pPr lvl="1"/>
            <a:r>
              <a:rPr lang="en-US" dirty="0"/>
              <a:t>AMSTAR</a:t>
            </a:r>
          </a:p>
          <a:p>
            <a:pPr lvl="1"/>
            <a:r>
              <a:rPr lang="en-US" dirty="0"/>
              <a:t>Inclusion criteria:</a:t>
            </a:r>
          </a:p>
          <a:p>
            <a:pPr lvl="2"/>
            <a:r>
              <a:rPr lang="en-US" dirty="0"/>
              <a:t>All reviews of studies that examined the effects of </a:t>
            </a:r>
            <a:r>
              <a:rPr lang="en-US" dirty="0" err="1"/>
              <a:t>intervetions</a:t>
            </a:r>
            <a:r>
              <a:rPr lang="en-US" dirty="0"/>
              <a:t> that aimed to reduce SB and reported </a:t>
            </a:r>
            <a:r>
              <a:rPr lang="en-US" dirty="0" err="1"/>
              <a:t>behaviour</a:t>
            </a:r>
            <a:r>
              <a:rPr lang="en-US" dirty="0"/>
              <a:t> outcomes.</a:t>
            </a:r>
          </a:p>
          <a:p>
            <a:pPr lvl="2"/>
            <a:r>
              <a:rPr lang="en-US" dirty="0"/>
              <a:t>SR’s with meta-analysis</a:t>
            </a:r>
          </a:p>
          <a:p>
            <a:pPr lvl="2"/>
            <a:r>
              <a:rPr lang="en-US" dirty="0"/>
              <a:t>SR’s of RCTs, with or without other types of studies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9FB2BD-B512-41CF-80D6-512928224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606" y="2187145"/>
            <a:ext cx="5384801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4556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9E9249-8E2D-45E8-AEAD-5AFD3C234A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866" y="525475"/>
            <a:ext cx="6004080" cy="16551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447F595-C617-4B9C-B1EC-1E80D87D89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865" y="2180655"/>
            <a:ext cx="5695161" cy="41518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D95D27-EF02-42D9-82B0-4D2E8FF067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1946" y="525475"/>
            <a:ext cx="5592188" cy="157415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2150831-39CD-4521-81ED-F21866BDAD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5194" y="2099632"/>
            <a:ext cx="5505691" cy="4151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2039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42ADDC6-11B8-41EA-B7CE-38AFF1F627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764" y="1816443"/>
            <a:ext cx="9855685" cy="47820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EEB7B8-B1FE-4949-BF52-AA330D2A5B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764" y="111211"/>
            <a:ext cx="9460268" cy="1458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2190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CEEB7B8-B1FE-4949-BF52-AA330D2A5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764" y="111211"/>
            <a:ext cx="9460268" cy="14580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A218D5A-72F7-4BDA-A501-581BF3C813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270" y="1724158"/>
            <a:ext cx="9591762" cy="4644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1701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CEEB7B8-B1FE-4949-BF52-AA330D2A5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764" y="111211"/>
            <a:ext cx="9460268" cy="14580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69D2B79-D329-4719-AE88-E3620321F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3180" y="1668162"/>
            <a:ext cx="7247890" cy="484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4147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CEEB7B8-B1FE-4949-BF52-AA330D2A5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764" y="111211"/>
            <a:ext cx="9460268" cy="14580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163A8-4FB0-4158-BEF6-4B0243AAD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  <a:p>
            <a:pPr lvl="1"/>
            <a:r>
              <a:rPr lang="en-US" dirty="0"/>
              <a:t>STRONG evidence supporting the effectiveness of SB interventions in reducing sedentary time, especially interventions targeting occupational sitting in office settings with a </a:t>
            </a:r>
            <a:r>
              <a:rPr lang="en-US" b="1" dirty="0"/>
              <a:t>clinically meaningful reduction of at least 30 minutes per day.</a:t>
            </a:r>
          </a:p>
          <a:p>
            <a:pPr lvl="1"/>
            <a:r>
              <a:rPr lang="en-US" dirty="0"/>
              <a:t>SB interventions were also effective in reducing screen time in children and adolescents’ although the effect size appears to be small.</a:t>
            </a:r>
          </a:p>
          <a:p>
            <a:pPr lvl="1"/>
            <a:r>
              <a:rPr lang="en-US" dirty="0"/>
              <a:t>Sustainability of SB changes remains a challenge.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8677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influencing sedentary behaviours -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Age – increases with age, especially after 70 years</a:t>
            </a:r>
          </a:p>
          <a:p>
            <a:r>
              <a:rPr lang="en-GB" dirty="0"/>
              <a:t>Sex – women more sedentary up to age 40 years; men more sedentary after age 60 years</a:t>
            </a:r>
          </a:p>
          <a:p>
            <a:r>
              <a:rPr lang="en-GB" dirty="0"/>
              <a:t>Low SES – greater screen time</a:t>
            </a:r>
          </a:p>
        </p:txBody>
      </p:sp>
    </p:spTree>
    <p:extLst>
      <p:ext uri="{BB962C8B-B14F-4D97-AF65-F5344CB8AC3E}">
        <p14:creationId xmlns:p14="http://schemas.microsoft.com/office/powerpoint/2010/main" val="13174231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influencing sedentary behaviours -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Age – increases throughout childhood and into adolescence</a:t>
            </a:r>
          </a:p>
          <a:p>
            <a:r>
              <a:rPr lang="en-GB" dirty="0"/>
              <a:t>Sex – no difference in screen time in young boys and girls; from adolescence boys have greater screen time, especially computer games;</a:t>
            </a:r>
          </a:p>
          <a:p>
            <a:r>
              <a:rPr lang="en-GB" dirty="0"/>
              <a:t>Low SES – greater SB</a:t>
            </a:r>
          </a:p>
          <a:p>
            <a:r>
              <a:rPr lang="en-GB" dirty="0"/>
              <a:t>Ethnicity – greater TV viewing typically higher in ‘non-White’ groups</a:t>
            </a:r>
          </a:p>
          <a:p>
            <a:r>
              <a:rPr lang="en-GB" dirty="0"/>
              <a:t>Parents and siblings – SB clusters in families</a:t>
            </a:r>
          </a:p>
          <a:p>
            <a:r>
              <a:rPr lang="en-GB" dirty="0"/>
              <a:t>Home – more screens at home; TV in the bedroom</a:t>
            </a:r>
          </a:p>
          <a:p>
            <a:r>
              <a:rPr lang="en-GB" dirty="0"/>
              <a:t>Parental rules – lower levels of SB if parents have rules about TV and screen time</a:t>
            </a:r>
          </a:p>
        </p:txBody>
      </p:sp>
    </p:spTree>
    <p:extLst>
      <p:ext uri="{BB962C8B-B14F-4D97-AF65-F5344CB8AC3E}">
        <p14:creationId xmlns:p14="http://schemas.microsoft.com/office/powerpoint/2010/main" val="24189798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Being sedentary is ‘different’ to be being inactive. </a:t>
            </a:r>
          </a:p>
          <a:p>
            <a:r>
              <a:rPr lang="en-GB" dirty="0"/>
              <a:t>Sedentariness is a highly prevalent behaviour that is associated with a number of adverse health outcomes, breaking-up prolonger sedentary behaviour has positive metabolic, circulatory and health effects.</a:t>
            </a:r>
          </a:p>
          <a:p>
            <a:r>
              <a:rPr lang="en-GB" dirty="0"/>
              <a:t>Strategies to reduce sedentary behaviour are needed to accompany strategies to increase physical activity, these strategies should be based on high-quality evidence and an understanding of the determinants of </a:t>
            </a:r>
            <a:r>
              <a:rPr lang="en-GB"/>
              <a:t>sedentary behaviour.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6805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7323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/>
          <a:lstStyle/>
          <a:p>
            <a:r>
              <a:rPr lang="en-GB" sz="2000" dirty="0"/>
              <a:t>Time spent sedentary and in physical activity in 172 office workers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1631505" y="6093296"/>
            <a:ext cx="8779301" cy="33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7" tIns="45718" rIns="91437" bIns="45718">
            <a:spAutoFit/>
          </a:bodyPr>
          <a:lstStyle/>
          <a:p>
            <a:pPr marL="2802" indent="-2802" defTabSz="914833">
              <a:spcAft>
                <a:spcPts val="3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Median wear time: weekdays 858±103 </a:t>
            </a:r>
            <a:r>
              <a:rPr lang="en-GB" sz="1600" dirty="0" err="1">
                <a:solidFill>
                  <a:srgbClr val="330066"/>
                </a:solidFill>
                <a:latin typeface="Tahoma" pitchFamily="34" charset="0"/>
              </a:rPr>
              <a:t>mins</a:t>
            </a: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 (~14 </a:t>
            </a:r>
            <a:r>
              <a:rPr lang="en-GB" sz="1600" dirty="0" err="1">
                <a:solidFill>
                  <a:srgbClr val="330066"/>
                </a:solidFill>
                <a:latin typeface="Tahoma" pitchFamily="34" charset="0"/>
              </a:rPr>
              <a:t>hrs</a:t>
            </a: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); weekend days 766±113 </a:t>
            </a:r>
            <a:r>
              <a:rPr lang="en-GB" sz="1600" dirty="0" err="1">
                <a:solidFill>
                  <a:srgbClr val="330066"/>
                </a:solidFill>
                <a:latin typeface="Tahoma" pitchFamily="34" charset="0"/>
              </a:rPr>
              <a:t>mins</a:t>
            </a: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 (~13 </a:t>
            </a:r>
            <a:r>
              <a:rPr lang="en-GB" sz="1600" dirty="0" err="1">
                <a:solidFill>
                  <a:srgbClr val="330066"/>
                </a:solidFill>
                <a:latin typeface="Tahoma" pitchFamily="34" charset="0"/>
              </a:rPr>
              <a:t>hrs</a:t>
            </a: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) </a:t>
            </a:r>
          </a:p>
        </p:txBody>
      </p:sp>
      <p:graphicFrame>
        <p:nvGraphicFramePr>
          <p:cNvPr id="9" name="Chart 8"/>
          <p:cNvGraphicFramePr>
            <a:graphicFrameLocks/>
          </p:cNvGraphicFramePr>
          <p:nvPr/>
        </p:nvGraphicFramePr>
        <p:xfrm>
          <a:off x="2294409" y="1214048"/>
          <a:ext cx="7603182" cy="486797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9311333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/>
          <a:lstStyle/>
          <a:p>
            <a:r>
              <a:rPr lang="en-GB" sz="2000" dirty="0"/>
              <a:t>Hourly patterns of sedentary behaviour, light activity &amp; MVPA - Workdays</a:t>
            </a:r>
          </a:p>
        </p:txBody>
      </p:sp>
      <p:graphicFrame>
        <p:nvGraphicFramePr>
          <p:cNvPr id="6" name="Chart 5"/>
          <p:cNvGraphicFramePr>
            <a:graphicFrameLocks/>
          </p:cNvGraphicFramePr>
          <p:nvPr/>
        </p:nvGraphicFramePr>
        <p:xfrm>
          <a:off x="1919536" y="1340769"/>
          <a:ext cx="8352928" cy="49984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2351584" y="2753027"/>
            <a:ext cx="6624736" cy="2092881"/>
          </a:xfrm>
          <a:prstGeom prst="rect">
            <a:avLst/>
          </a:prstGeom>
          <a:solidFill>
            <a:srgbClr val="D9D9D9">
              <a:alpha val="89804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71% of time at work was spent sedentary</a:t>
            </a:r>
          </a:p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Sedentary time at work accounted for 57% of total daily sedentary time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20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75520" y="6186790"/>
            <a:ext cx="86409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Clemes et al. 2014, J </a:t>
            </a:r>
            <a:r>
              <a:rPr lang="en-GB" sz="1600" dirty="0" err="1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Occup</a:t>
            </a:r>
            <a:r>
              <a:rPr lang="en-GB" sz="16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Environ Med</a:t>
            </a:r>
          </a:p>
        </p:txBody>
      </p:sp>
    </p:spTree>
    <p:extLst>
      <p:ext uri="{BB962C8B-B14F-4D97-AF65-F5344CB8AC3E}">
        <p14:creationId xmlns:p14="http://schemas.microsoft.com/office/powerpoint/2010/main" val="173498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/>
          <a:lstStyle/>
          <a:p>
            <a:r>
              <a:rPr lang="en-GB" sz="2000" dirty="0"/>
              <a:t>Hourly patterns of sedentary behaviour, light activity &amp; MVPA - Weekends</a:t>
            </a:r>
          </a:p>
        </p:txBody>
      </p:sp>
      <p:graphicFrame>
        <p:nvGraphicFramePr>
          <p:cNvPr id="7" name="Chart 6"/>
          <p:cNvGraphicFramePr>
            <a:graphicFrameLocks/>
          </p:cNvGraphicFramePr>
          <p:nvPr/>
        </p:nvGraphicFramePr>
        <p:xfrm>
          <a:off x="1887970" y="1340769"/>
          <a:ext cx="8384494" cy="49984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775520" y="6186790"/>
            <a:ext cx="86409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Clemes et al. 2014, J </a:t>
            </a:r>
            <a:r>
              <a:rPr lang="en-GB" sz="1600" dirty="0" err="1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Occup</a:t>
            </a:r>
            <a:r>
              <a:rPr lang="en-GB" sz="16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Environ Med</a:t>
            </a:r>
          </a:p>
        </p:txBody>
      </p:sp>
    </p:spTree>
    <p:extLst>
      <p:ext uri="{BB962C8B-B14F-4D97-AF65-F5344CB8AC3E}">
        <p14:creationId xmlns:p14="http://schemas.microsoft.com/office/powerpoint/2010/main" val="8449836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858879" y="1481008"/>
            <a:ext cx="8496662" cy="3477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342900" indent="-342900" defTabSz="914833"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Office workers spend a high proportion of time in sedentary behaviours, during and outside work (totalling 9-10 </a:t>
            </a:r>
            <a:r>
              <a:rPr lang="en-GB" sz="2000" dirty="0" err="1">
                <a:solidFill>
                  <a:srgbClr val="330066"/>
                </a:solidFill>
                <a:latin typeface="Tahoma" pitchFamily="34" charset="0"/>
              </a:rPr>
              <a:t>hrs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/day)</a:t>
            </a:r>
          </a:p>
          <a:p>
            <a:pPr marL="342900" indent="-342900" defTabSz="914833"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The workplace contributes to high volumes of sedentary behaviour</a:t>
            </a:r>
          </a:p>
          <a:p>
            <a:pPr marL="342900" indent="-342900" defTabSz="914833"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Those who are most sedentary at work tend to be most sedentary outside of work</a:t>
            </a:r>
          </a:p>
          <a:p>
            <a:pPr marL="342900" indent="-342900" defTabSz="914833"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These individuals do not compensate for sedentary behaviour at work by being more active in their leisure time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1676400" y="620688"/>
            <a:ext cx="9144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330066"/>
                </a:solidFill>
                <a:latin typeface="Arial" charset="0"/>
              </a:defRPr>
            </a:lvl9pPr>
          </a:lstStyle>
          <a:p>
            <a:r>
              <a:rPr lang="en-GB" kern="0" dirty="0">
                <a:latin typeface="Calibri"/>
              </a:rPr>
              <a:t>Key findings</a:t>
            </a:r>
          </a:p>
        </p:txBody>
      </p:sp>
    </p:spTree>
    <p:extLst>
      <p:ext uri="{BB962C8B-B14F-4D97-AF65-F5344CB8AC3E}">
        <p14:creationId xmlns:p14="http://schemas.microsoft.com/office/powerpoint/2010/main" val="33990570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6" t="13882" r="1846" b="14675"/>
          <a:stretch/>
        </p:blipFill>
        <p:spPr bwMode="auto">
          <a:xfrm>
            <a:off x="2279576" y="2173258"/>
            <a:ext cx="7832682" cy="3487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8"/>
            <a:ext cx="8496662" cy="5016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Sedentary behaviour is the most prevalent behaviour seen throughout waking hours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&gt;50% of total daily sitting time occurs at work (Miller and Brown, 2004)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Prevalence</a:t>
            </a:r>
          </a:p>
        </p:txBody>
      </p:sp>
    </p:spTree>
    <p:extLst>
      <p:ext uri="{BB962C8B-B14F-4D97-AF65-F5344CB8AC3E}">
        <p14:creationId xmlns:p14="http://schemas.microsoft.com/office/powerpoint/2010/main" val="209645786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Prevalence of Sedentary Behaviour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858879" y="1490013"/>
            <a:ext cx="8496662" cy="4555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US adults (n = 4,632)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– accelerometer data from the 2003–2004 National Health and Nutrition Examination Survey (NHANES) 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Adults spent 7.7 hours/day sedentary (55% of waking hours) (Matthews et al. 2007)</a:t>
            </a:r>
          </a:p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Canadian adults (n = 2,832)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- accelerometer data from the 2007-2009 Canadian Health Measures Survey (CHMS). 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Adults spent 9.5 hours/day sedentary (69% of waking hours) (Colley et al. 2011)</a:t>
            </a:r>
          </a:p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UK adults (n = 2,338)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- accelerometer data from the 2008 Health Survey for England. 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Adults spent 9.8 hours/day sedentary (Craig et al. 2009)</a:t>
            </a:r>
          </a:p>
        </p:txBody>
      </p:sp>
    </p:spTree>
    <p:extLst>
      <p:ext uri="{BB962C8B-B14F-4D97-AF65-F5344CB8AC3E}">
        <p14:creationId xmlns:p14="http://schemas.microsoft.com/office/powerpoint/2010/main" val="181730881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Sedentary Behaviour and Health Outcomes – in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Evidence suggests that SB is associated with increased risk of...</a:t>
            </a:r>
          </a:p>
          <a:p>
            <a:pPr lvl="1"/>
            <a:r>
              <a:rPr lang="en-GB" dirty="0"/>
              <a:t>CVD risk factors</a:t>
            </a:r>
          </a:p>
          <a:p>
            <a:pPr lvl="1"/>
            <a:r>
              <a:rPr lang="en-GB" dirty="0"/>
              <a:t>Low aerobic fitness</a:t>
            </a:r>
          </a:p>
          <a:p>
            <a:r>
              <a:rPr lang="en-GB" dirty="0"/>
              <a:t>More screen time is associated with greater weight (but not strong association)</a:t>
            </a:r>
          </a:p>
          <a:p>
            <a:r>
              <a:rPr lang="en-GB" dirty="0"/>
              <a:t>SB in childhood tracks into adulthood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/>
          <a:lstStyle/>
          <a:p>
            <a:r>
              <a:rPr lang="en-GB" sz="2000" dirty="0"/>
              <a:t>Sitting time across the segmented work day in 72 office workers</a:t>
            </a:r>
          </a:p>
        </p:txBody>
      </p:sp>
      <p:graphicFrame>
        <p:nvGraphicFramePr>
          <p:cNvPr id="6" name="Chart 5"/>
          <p:cNvGraphicFramePr/>
          <p:nvPr/>
        </p:nvGraphicFramePr>
        <p:xfrm>
          <a:off x="1991544" y="1412776"/>
          <a:ext cx="8280400" cy="4508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423592" y="2347134"/>
            <a:ext cx="6624736" cy="3170099"/>
          </a:xfrm>
          <a:prstGeom prst="rect">
            <a:avLst/>
          </a:prstGeom>
          <a:solidFill>
            <a:srgbClr val="D9D9D9">
              <a:alpha val="89804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Workday sitting: ~8 </a:t>
            </a:r>
            <a:r>
              <a:rPr lang="en-GB" sz="2000" dirty="0" err="1">
                <a:solidFill>
                  <a:srgbClr val="330066"/>
                </a:solidFill>
                <a:latin typeface="Tahoma" pitchFamily="34" charset="0"/>
              </a:rPr>
              <a:t>hrs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/day</a:t>
            </a:r>
          </a:p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Non-workday sitting: ~5 </a:t>
            </a:r>
            <a:r>
              <a:rPr lang="en-GB" sz="2000" dirty="0" err="1">
                <a:solidFill>
                  <a:srgbClr val="330066"/>
                </a:solidFill>
                <a:latin typeface="Tahoma" pitchFamily="34" charset="0"/>
              </a:rPr>
              <a:t>hrs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, 40 </a:t>
            </a:r>
            <a:r>
              <a:rPr lang="en-GB" sz="2000" dirty="0" err="1">
                <a:solidFill>
                  <a:srgbClr val="330066"/>
                </a:solidFill>
                <a:latin typeface="Tahoma" pitchFamily="34" charset="0"/>
              </a:rPr>
              <a:t>mins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/day</a:t>
            </a:r>
          </a:p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65% of time at work was reportedly spent sitting </a:t>
            </a:r>
          </a:p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Sitting at work accounted for 63% of total sitting time</a:t>
            </a:r>
          </a:p>
          <a:p>
            <a:pPr marL="2802" indent="-2802" defTabSz="914833">
              <a:spcBef>
                <a:spcPts val="600"/>
              </a:spcBef>
              <a:spcAft>
                <a:spcPts val="6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75520" y="6125234"/>
            <a:ext cx="8640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Mean time at work: 8 </a:t>
            </a:r>
            <a:r>
              <a:rPr lang="en-GB" sz="2000" dirty="0" err="1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hrs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26 </a:t>
            </a:r>
            <a:r>
              <a:rPr lang="en-GB" sz="2000" dirty="0" err="1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mins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Clemes et al. 2014, </a:t>
            </a:r>
            <a:r>
              <a:rPr lang="en-GB" sz="2000" dirty="0" err="1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Occup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Med </a:t>
            </a:r>
          </a:p>
        </p:txBody>
      </p:sp>
    </p:spTree>
    <p:extLst>
      <p:ext uri="{BB962C8B-B14F-4D97-AF65-F5344CB8AC3E}">
        <p14:creationId xmlns:p14="http://schemas.microsoft.com/office/powerpoint/2010/main" val="1620026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Prevalence of Sedentary Behaviour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858879" y="1490013"/>
            <a:ext cx="8496662" cy="4555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US adults (n = 4,632)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– accelerometer data from the 2003–2004 National Health and Nutrition Examination Survey (NHANES) 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Adults spent 7.7 hours/day sedentary (55% of waking hours) (Matthews et al. 2007)</a:t>
            </a:r>
          </a:p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Canadian adults (n = 2,832)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- accelerometer data from the 2007-2009 Canadian Health Measures Survey (CHMS). 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Adults spent 9.5 hours/day sedentary (69% of waking hours) (Colley et al. 2011)</a:t>
            </a:r>
          </a:p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UK adults (n = 2,338)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- accelerometer data from the 2008 Health Survey for England. 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Adults spent 9.8 hours/day sedentary (Craig et al. 2009)</a:t>
            </a:r>
          </a:p>
        </p:txBody>
      </p:sp>
    </p:spTree>
    <p:extLst>
      <p:ext uri="{BB962C8B-B14F-4D97-AF65-F5344CB8AC3E}">
        <p14:creationId xmlns:p14="http://schemas.microsoft.com/office/powerpoint/2010/main" val="348439259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Individual v Inactive Individual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1340768"/>
            <a:ext cx="4752528" cy="525658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Inactive – not meeting the recommended guideline for physical activity e.g. 5 x 30 minutes of MVPA.</a:t>
            </a:r>
          </a:p>
          <a:p>
            <a:r>
              <a:rPr lang="en-GB" dirty="0"/>
              <a:t>Sedentary – spending time in sedentary behaviours</a:t>
            </a:r>
          </a:p>
          <a:p>
            <a:pPr lvl="1"/>
            <a:r>
              <a:rPr lang="en-GB" dirty="0"/>
              <a:t>Inactive &amp; sedentary</a:t>
            </a:r>
          </a:p>
          <a:p>
            <a:pPr lvl="1"/>
            <a:r>
              <a:rPr lang="en-GB" dirty="0"/>
              <a:t>Active &amp; sedentary (meets the recommended guideline for PA but accumulates a lot of SB).</a:t>
            </a:r>
          </a:p>
          <a:p>
            <a:r>
              <a:rPr lang="en-GB" dirty="0"/>
              <a:t>Being sedentary and being inactive are not the same</a:t>
            </a:r>
          </a:p>
          <a:p>
            <a:r>
              <a:rPr lang="en-GB" dirty="0"/>
              <a:t>Some studies that have reported on the relationship between sedentary and health have in fact investigated inactivity and health.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4032" y="1772816"/>
            <a:ext cx="4283968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816080" y="5589240"/>
            <a:ext cx="33339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/>
              </a:rPr>
              <a:t>Two active (i.e. &gt;30 min of MVPA)</a:t>
            </a:r>
          </a:p>
          <a:p>
            <a:r>
              <a:rPr lang="en-GB" dirty="0">
                <a:solidFill>
                  <a:srgbClr val="FF0000"/>
                </a:solidFill>
                <a:latin typeface="Calibri"/>
              </a:rPr>
              <a:t>individuals with different</a:t>
            </a:r>
          </a:p>
          <a:p>
            <a:r>
              <a:rPr lang="en-GB" dirty="0">
                <a:solidFill>
                  <a:srgbClr val="FF0000"/>
                </a:solidFill>
                <a:latin typeface="Calibri"/>
              </a:rPr>
              <a:t>daily energy expenditures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64152" y="1412776"/>
            <a:ext cx="2024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  <a:latin typeface="Calibri"/>
              </a:rPr>
              <a:t>Accelerometry</a:t>
            </a:r>
            <a:r>
              <a:rPr lang="en-GB" dirty="0">
                <a:solidFill>
                  <a:srgbClr val="FF0000"/>
                </a:solidFill>
                <a:latin typeface="Calibri"/>
              </a:rPr>
              <a:t> data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Sedentary Behaviour Physiology</a:t>
            </a:r>
          </a:p>
        </p:txBody>
      </p:sp>
      <p:sp>
        <p:nvSpPr>
          <p:cNvPr id="4" name="Left-Right Arrow 3"/>
          <p:cNvSpPr/>
          <p:nvPr/>
        </p:nvSpPr>
        <p:spPr>
          <a:xfrm>
            <a:off x="2063552" y="2852936"/>
            <a:ext cx="8208912" cy="230425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75720" y="3717033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white"/>
                </a:solidFill>
                <a:latin typeface="Calibri"/>
              </a:rPr>
              <a:t>sedentary</a:t>
            </a:r>
          </a:p>
          <a:p>
            <a:r>
              <a:rPr lang="en-GB" dirty="0">
                <a:solidFill>
                  <a:prstClr val="white"/>
                </a:solidFill>
                <a:latin typeface="Calibri"/>
              </a:rPr>
              <a:t>behaviour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87888" y="3717033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white"/>
                </a:solidFill>
                <a:latin typeface="Calibri"/>
              </a:rPr>
              <a:t>light</a:t>
            </a:r>
          </a:p>
          <a:p>
            <a:r>
              <a:rPr lang="en-GB" dirty="0">
                <a:solidFill>
                  <a:prstClr val="white"/>
                </a:solidFill>
                <a:latin typeface="Calibri"/>
              </a:rPr>
              <a:t>activity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95600" y="386104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white"/>
                </a:solidFill>
                <a:latin typeface="Calibri"/>
              </a:rPr>
              <a:t>sleep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56040" y="3717033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prstClr val="white"/>
                </a:solidFill>
                <a:latin typeface="Calibri"/>
              </a:rPr>
              <a:t>moderateactivity</a:t>
            </a:r>
            <a:endParaRPr lang="en-GB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328248" y="3717033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white"/>
                </a:solidFill>
                <a:latin typeface="Calibri"/>
              </a:rPr>
              <a:t>Intense</a:t>
            </a:r>
          </a:p>
          <a:p>
            <a:r>
              <a:rPr lang="en-GB" dirty="0">
                <a:solidFill>
                  <a:prstClr val="white"/>
                </a:solidFill>
                <a:latin typeface="Calibri"/>
              </a:rPr>
              <a:t>activity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879976" y="4869160"/>
            <a:ext cx="678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METs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3791744" y="5085184"/>
            <a:ext cx="2016224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6600056" y="5085184"/>
            <a:ext cx="1841504" cy="3135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7248129" y="4653136"/>
            <a:ext cx="517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+</a:t>
            </a:r>
            <a:r>
              <a:rPr lang="en-GB" dirty="0" err="1">
                <a:solidFill>
                  <a:prstClr val="black"/>
                </a:solidFill>
                <a:latin typeface="Calibri"/>
              </a:rPr>
              <a:t>ve</a:t>
            </a: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511825" y="4653136"/>
            <a:ext cx="472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-</a:t>
            </a:r>
            <a:r>
              <a:rPr lang="en-GB" dirty="0" err="1">
                <a:solidFill>
                  <a:prstClr val="black"/>
                </a:solidFill>
                <a:latin typeface="Calibri"/>
              </a:rPr>
              <a:t>ve</a:t>
            </a:r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431705" y="2276873"/>
            <a:ext cx="23246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Baseline activities,</a:t>
            </a:r>
          </a:p>
          <a:p>
            <a:r>
              <a:rPr lang="en-GB" dirty="0">
                <a:solidFill>
                  <a:prstClr val="black"/>
                </a:solidFill>
                <a:latin typeface="Calibri"/>
              </a:rPr>
              <a:t>Activities of daily living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72064" y="2492896"/>
            <a:ext cx="1904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Sport and exercise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359696" y="1484784"/>
            <a:ext cx="2179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Sedentary physiology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672065" y="1484784"/>
            <a:ext cx="1984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Calibri"/>
              </a:rPr>
              <a:t>Exercise physiology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287688" y="1484784"/>
            <a:ext cx="237626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528048" y="1484784"/>
            <a:ext cx="237626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3287688" y="2348880"/>
            <a:ext cx="252028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6528048" y="2420888"/>
            <a:ext cx="252028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0" name="Down Arrow 29"/>
          <p:cNvSpPr/>
          <p:nvPr/>
        </p:nvSpPr>
        <p:spPr>
          <a:xfrm>
            <a:off x="4295800" y="1916832"/>
            <a:ext cx="2880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31" name="Down Arrow 30"/>
          <p:cNvSpPr/>
          <p:nvPr/>
        </p:nvSpPr>
        <p:spPr>
          <a:xfrm>
            <a:off x="7536160" y="1916832"/>
            <a:ext cx="2880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Sedentary Behaviour and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96753"/>
            <a:ext cx="8229600" cy="4929411"/>
          </a:xfrm>
        </p:spPr>
        <p:txBody>
          <a:bodyPr>
            <a:normAutofit lnSpcReduction="10000"/>
          </a:bodyPr>
          <a:lstStyle/>
          <a:p>
            <a:pPr lvl="1"/>
            <a:r>
              <a:rPr lang="en-GB" dirty="0"/>
              <a:t>Mediators of the association between SB and health outcomes (i.e. on the causal pathway).</a:t>
            </a:r>
          </a:p>
          <a:p>
            <a:pPr lvl="3"/>
            <a:r>
              <a:rPr lang="en-GB" dirty="0"/>
              <a:t>Metabolic dysfunction with bed rest (increased cholesterol, glucose, insulin resistance and triglycerides, decreased HDL-C), e.g. Hamburg et al., 2007</a:t>
            </a:r>
          </a:p>
          <a:p>
            <a:pPr lvl="3"/>
            <a:r>
              <a:rPr lang="en-GB" dirty="0"/>
              <a:t>Spinal cord injury patients increased risk of CVD</a:t>
            </a:r>
          </a:p>
          <a:p>
            <a:pPr lvl="3"/>
            <a:r>
              <a:rPr lang="en-GB" dirty="0"/>
              <a:t>LPL activity reduced in response to acute and chronic SB (e.g. Hamilton et al., 2007). 11 days of bed rest associated with 18% decrease in </a:t>
            </a:r>
            <a:r>
              <a:rPr lang="en-GB" dirty="0" err="1"/>
              <a:t>sm</a:t>
            </a:r>
            <a:r>
              <a:rPr lang="en-GB" dirty="0"/>
              <a:t>-LPL (</a:t>
            </a:r>
            <a:r>
              <a:rPr lang="en-GB" dirty="0" err="1"/>
              <a:t>Yanagibori</a:t>
            </a:r>
            <a:r>
              <a:rPr lang="en-GB" dirty="0"/>
              <a:t> et al., 1998). </a:t>
            </a:r>
          </a:p>
          <a:p>
            <a:pPr lvl="3"/>
            <a:r>
              <a:rPr lang="en-GB" dirty="0"/>
              <a:t>Decrease in </a:t>
            </a:r>
            <a:r>
              <a:rPr lang="en-GB" dirty="0" err="1"/>
              <a:t>sm</a:t>
            </a:r>
            <a:r>
              <a:rPr lang="en-GB" dirty="0"/>
              <a:t>-LPL in detraining endurance athletes (e.g. </a:t>
            </a:r>
            <a:r>
              <a:rPr lang="en-GB" dirty="0" err="1"/>
              <a:t>Simsolo</a:t>
            </a:r>
            <a:r>
              <a:rPr lang="en-GB" dirty="0"/>
              <a:t> et al., 1993). </a:t>
            </a:r>
          </a:p>
          <a:p>
            <a:pPr lvl="3"/>
            <a:r>
              <a:rPr lang="en-GB" dirty="0"/>
              <a:t>Sm-LPL effected differently by SB and PA</a:t>
            </a:r>
          </a:p>
          <a:p>
            <a:pPr lvl="4"/>
            <a:r>
              <a:rPr lang="en-GB" dirty="0"/>
              <a:t>4 time greater reduction in LPL with increased SB than the increase seen with increased PA</a:t>
            </a:r>
          </a:p>
          <a:p>
            <a:pPr lvl="4"/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74241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immer">
  <a:themeElements>
    <a:clrScheme name="Shimmer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Shimmer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himmer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909</TotalTime>
  <Words>1979</Words>
  <Application>Microsoft Office PowerPoint</Application>
  <PresentationFormat>Widescreen</PresentationFormat>
  <Paragraphs>244</Paragraphs>
  <Slides>52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52</vt:i4>
      </vt:variant>
    </vt:vector>
  </HeadingPairs>
  <TitlesOfParts>
    <vt:vector size="60" baseType="lpstr">
      <vt:lpstr>Arial</vt:lpstr>
      <vt:lpstr>Calibri</vt:lpstr>
      <vt:lpstr>Tahoma</vt:lpstr>
      <vt:lpstr>Wingdings</vt:lpstr>
      <vt:lpstr>1_Office Theme</vt:lpstr>
      <vt:lpstr>Shimmer</vt:lpstr>
      <vt:lpstr>Office Theme</vt:lpstr>
      <vt:lpstr>2_Office Theme</vt:lpstr>
      <vt:lpstr> </vt:lpstr>
      <vt:lpstr>Learning outcomes</vt:lpstr>
      <vt:lpstr>What is Sedentary Behaviour?</vt:lpstr>
      <vt:lpstr>What is sedentary behaviour?</vt:lpstr>
      <vt:lpstr>PowerPoint Presentation</vt:lpstr>
      <vt:lpstr>Why distinguish SB from physical inactivity?</vt:lpstr>
      <vt:lpstr>Measurement of Sedentary Behaviour</vt:lpstr>
      <vt:lpstr>Ubiquitous nature of SB throughout a ‘typical’ day for someone achieving 30 minutes of PA</vt:lpstr>
      <vt:lpstr>PowerPoint Presentation</vt:lpstr>
      <vt:lpstr>Breaking sedentary time</vt:lpstr>
      <vt:lpstr>FITT and SITT</vt:lpstr>
      <vt:lpstr>Measuring Sedentary Time</vt:lpstr>
      <vt:lpstr>Measuring Sedentary Time</vt:lpstr>
      <vt:lpstr>Measuring Sedentary Time</vt:lpstr>
      <vt:lpstr>Different measurement methods and  indicators of SB Need to be cautious when comparing studies and pooling data</vt:lpstr>
      <vt:lpstr>PowerPoint Presentation</vt:lpstr>
      <vt:lpstr>PowerPoint Presentation</vt:lpstr>
      <vt:lpstr>Sedentary Behaviour and Health Outcomes – in adults</vt:lpstr>
      <vt:lpstr>Sedentary Behaviour and Health</vt:lpstr>
      <vt:lpstr>Sedentary Behaviour and Health</vt:lpstr>
      <vt:lpstr>Sedentary Behaviour and Health</vt:lpstr>
      <vt:lpstr>Sedentary Behaviour and Health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Factors influencing sedentary behaviours - adults</vt:lpstr>
      <vt:lpstr>Factors influencing sedentary behaviours - children</vt:lpstr>
      <vt:lpstr>Summary</vt:lpstr>
      <vt:lpstr>END</vt:lpstr>
      <vt:lpstr>Time spent sedentary and in physical activity in 172 office workers</vt:lpstr>
      <vt:lpstr>Hourly patterns of sedentary behaviour, light activity &amp; MVPA - Workdays</vt:lpstr>
      <vt:lpstr>Hourly patterns of sedentary behaviour, light activity &amp; MVPA - Weekends</vt:lpstr>
      <vt:lpstr>PowerPoint Presentation</vt:lpstr>
      <vt:lpstr>Sedentary Behaviour Prevalence</vt:lpstr>
      <vt:lpstr>Prevalence of Sedentary Behaviour</vt:lpstr>
      <vt:lpstr>Sedentary Behaviour and Health Outcomes – in children</vt:lpstr>
      <vt:lpstr>Sitting time across the segmented work day in 72 office workers</vt:lpstr>
      <vt:lpstr>Prevalence of Sedentary Behaviour</vt:lpstr>
      <vt:lpstr>Sedentary Individual v Inactive Individual</vt:lpstr>
      <vt:lpstr>Sedentary Behaviour Physiology</vt:lpstr>
      <vt:lpstr>Sedentary Behaviour and Physiology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Williams</dc:creator>
  <cp:lastModifiedBy>Simon Williams (IMH)</cp:lastModifiedBy>
  <cp:revision>21</cp:revision>
  <dcterms:created xsi:type="dcterms:W3CDTF">2018-12-09T17:20:32Z</dcterms:created>
  <dcterms:modified xsi:type="dcterms:W3CDTF">2023-02-23T09:51:48Z</dcterms:modified>
</cp:coreProperties>
</file>