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8" r:id="rId5"/>
    <p:sldId id="286" r:id="rId6"/>
    <p:sldId id="288" r:id="rId7"/>
    <p:sldId id="287" r:id="rId8"/>
    <p:sldId id="298" r:id="rId9"/>
    <p:sldId id="289" r:id="rId10"/>
    <p:sldId id="291" r:id="rId11"/>
    <p:sldId id="293" r:id="rId12"/>
    <p:sldId id="294" r:id="rId13"/>
    <p:sldId id="295" r:id="rId14"/>
    <p:sldId id="297" r:id="rId15"/>
    <p:sldId id="285" r:id="rId16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85590" autoAdjust="0"/>
  </p:normalViewPr>
  <p:slideViewPr>
    <p:cSldViewPr>
      <p:cViewPr varScale="1">
        <p:scale>
          <a:sx n="104" d="100"/>
          <a:sy n="104" d="100"/>
        </p:scale>
        <p:origin x="1836" y="11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206" tIns="45103" rIns="90206" bIns="4510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0206" tIns="45103" rIns="90206" bIns="45103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PlayerPrefs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MonoBehaviour.Invoke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Spawning Enemies and Player Preferences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12-Mar-2018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Player Preferences</a:t>
            </a:r>
          </a:p>
          <a:p>
            <a:r>
              <a:rPr lang="en-GB" dirty="0" smtClean="0"/>
              <a:t>Spawning Enemies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Player Preferences (</a:t>
            </a:r>
            <a:r>
              <a:rPr lang="en-GB" dirty="0" err="1" smtClean="0"/>
              <a:t>PlayerPrefs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Unity’s </a:t>
            </a:r>
            <a:r>
              <a:rPr lang="en-GB" dirty="0" err="1" smtClean="0">
                <a:hlinkClick r:id="rId2"/>
              </a:rPr>
              <a:t>PlayerPrefs</a:t>
            </a:r>
            <a:r>
              <a:rPr lang="en-GB" dirty="0" smtClean="0"/>
              <a:t> is used to store and retrieve player preferences between game sessions.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Store high scores</a:t>
            </a:r>
          </a:p>
          <a:p>
            <a:pPr lvl="1"/>
            <a:r>
              <a:rPr lang="en-GB" dirty="0" smtClean="0"/>
              <a:t>Store last scene loaded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PlayerPrefs</a:t>
            </a:r>
            <a:r>
              <a:rPr lang="en-GB" dirty="0" smtClean="0"/>
              <a:t> are stored as </a:t>
            </a:r>
            <a:r>
              <a:rPr lang="en-GB" b="1" dirty="0" smtClean="0"/>
              <a:t>key-value pairs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key</a:t>
            </a:r>
            <a:r>
              <a:rPr lang="en-GB" dirty="0" smtClean="0"/>
              <a:t> is used to identify each stored player preference.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value</a:t>
            </a:r>
            <a:r>
              <a:rPr lang="en-GB" dirty="0" smtClean="0"/>
              <a:t> stores the current value of the preference.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49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PlayerPrefs</a:t>
            </a:r>
            <a:r>
              <a:rPr lang="en-GB" dirty="0" smtClean="0"/>
              <a:t>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Some thought should be given to the keys to avoid duplicated keys.</a:t>
            </a:r>
          </a:p>
          <a:p>
            <a:r>
              <a:rPr lang="en-GB" dirty="0" smtClean="0"/>
              <a:t>To avoid duplicates between projects, the target platform will store the setting in a </a:t>
            </a:r>
            <a:r>
              <a:rPr lang="en-GB" b="1" i="1" dirty="0" smtClean="0"/>
              <a:t>location for the current project</a:t>
            </a:r>
            <a:r>
              <a:rPr lang="en-GB" dirty="0" smtClean="0"/>
              <a:t>. For example:</a:t>
            </a:r>
          </a:p>
          <a:p>
            <a:pPr lvl="1"/>
            <a:r>
              <a:rPr lang="en-GB" b="1" dirty="0" err="1" smtClean="0"/>
              <a:t>MacOS</a:t>
            </a:r>
            <a:r>
              <a:rPr lang="en-GB" dirty="0" smtClean="0"/>
              <a:t>: </a:t>
            </a:r>
            <a:r>
              <a:rPr lang="en-GB" dirty="0"/>
              <a:t>unity.[company name].[</a:t>
            </a:r>
            <a:r>
              <a:rPr lang="en-GB" b="1" dirty="0"/>
              <a:t>product name</a:t>
            </a:r>
            <a:r>
              <a:rPr lang="en-GB" dirty="0"/>
              <a:t>].</a:t>
            </a:r>
            <a:r>
              <a:rPr lang="en-GB" dirty="0" err="1" smtClean="0"/>
              <a:t>plist</a:t>
            </a:r>
            <a:endParaRPr lang="en-GB" dirty="0" smtClean="0"/>
          </a:p>
          <a:p>
            <a:pPr lvl="1"/>
            <a:r>
              <a:rPr lang="en-GB" b="1" dirty="0" smtClean="0"/>
              <a:t>Android</a:t>
            </a:r>
            <a:r>
              <a:rPr lang="en-GB" dirty="0" smtClean="0"/>
              <a:t>: </a:t>
            </a:r>
            <a:r>
              <a:rPr lang="en-GB" dirty="0"/>
              <a:t> /data/data/</a:t>
            </a:r>
            <a:r>
              <a:rPr lang="en-GB" dirty="0" err="1"/>
              <a:t>pkg</a:t>
            </a:r>
            <a:r>
              <a:rPr lang="en-GB" dirty="0"/>
              <a:t>-name/</a:t>
            </a:r>
            <a:r>
              <a:rPr lang="en-GB" dirty="0" err="1"/>
              <a:t>shared_prefs</a:t>
            </a:r>
            <a:r>
              <a:rPr lang="en-GB" dirty="0"/>
              <a:t>/</a:t>
            </a:r>
            <a:r>
              <a:rPr lang="en-GB" b="1" dirty="0"/>
              <a:t>pkg-name.xml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Windows</a:t>
            </a:r>
            <a:r>
              <a:rPr lang="en-GB" dirty="0" smtClean="0"/>
              <a:t>: </a:t>
            </a:r>
            <a:r>
              <a:rPr lang="en-GB" dirty="0"/>
              <a:t>HKCU\Software\[company name]\[</a:t>
            </a:r>
            <a:r>
              <a:rPr lang="en-GB" b="1" dirty="0"/>
              <a:t>product name</a:t>
            </a:r>
            <a:r>
              <a:rPr lang="en-GB" dirty="0"/>
              <a:t>] </a:t>
            </a:r>
            <a:r>
              <a:rPr lang="en-GB" dirty="0" smtClean="0"/>
              <a:t>key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46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Saving and Retrieving </a:t>
            </a:r>
            <a:r>
              <a:rPr lang="en-GB" dirty="0" err="1" smtClean="0"/>
              <a:t>PlayerPrefs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Set methods</a:t>
            </a:r>
            <a:r>
              <a:rPr lang="en-GB" dirty="0" smtClean="0"/>
              <a:t> are used to store a player </a:t>
            </a:r>
            <a:r>
              <a:rPr lang="en-GB" dirty="0" err="1" smtClean="0"/>
              <a:t>pref</a:t>
            </a:r>
            <a:r>
              <a:rPr lang="en-GB" dirty="0" smtClean="0"/>
              <a:t>:</a:t>
            </a:r>
          </a:p>
          <a:p>
            <a:pPr lvl="1"/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key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value) </a:t>
            </a:r>
            <a:endParaRPr lang="en-GB" sz="3000" dirty="0" smtClean="0"/>
          </a:p>
          <a:p>
            <a:pPr lvl="1"/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value) </a:t>
            </a:r>
            <a:endParaRPr lang="en-GB" sz="3000" dirty="0"/>
          </a:p>
          <a:p>
            <a:pPr lvl="1"/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value) </a:t>
            </a:r>
            <a:endParaRPr lang="en-GB" sz="3000" dirty="0"/>
          </a:p>
          <a:p>
            <a:r>
              <a:rPr lang="en-GB" dirty="0" smtClean="0"/>
              <a:t>The Get methods are used to retrieve a player </a:t>
            </a:r>
            <a:r>
              <a:rPr lang="en-GB" dirty="0" err="1" smtClean="0"/>
              <a:t>pref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The Get method also let you specify a default value.</a:t>
            </a:r>
          </a:p>
          <a:p>
            <a:pPr lvl="1"/>
            <a:r>
              <a:rPr lang="en-GB" dirty="0" smtClean="0"/>
              <a:t>If the player </a:t>
            </a:r>
            <a:r>
              <a:rPr lang="en-GB" dirty="0" err="1" smtClean="0"/>
              <a:t>pref</a:t>
            </a:r>
            <a:r>
              <a:rPr lang="en-GB" dirty="0" smtClean="0"/>
              <a:t> </a:t>
            </a:r>
            <a:r>
              <a:rPr lang="en-GB" b="1" i="1" dirty="0" smtClean="0"/>
              <a:t>does not exist</a:t>
            </a:r>
            <a:r>
              <a:rPr lang="en-GB" dirty="0" smtClean="0"/>
              <a:t>, the default value is returned</a:t>
            </a:r>
          </a:p>
          <a:p>
            <a:pPr lvl="2"/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GetFloat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defaultValue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endParaRPr lang="en-GB" sz="2600" dirty="0"/>
          </a:p>
          <a:p>
            <a:pPr lvl="2"/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defaultValue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endParaRPr lang="en-GB" sz="2600" dirty="0"/>
          </a:p>
          <a:p>
            <a:pPr lvl="2"/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GetInt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key,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defaultValue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600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58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Saving and Retrieving </a:t>
            </a:r>
            <a:r>
              <a:rPr lang="en-GB" dirty="0" err="1"/>
              <a:t>PlayerPrefs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 when/how can you use </a:t>
            </a:r>
            <a:r>
              <a:rPr lang="en-GB" dirty="0" err="1" smtClean="0"/>
              <a:t>PlayerPrefs</a:t>
            </a:r>
            <a:r>
              <a:rPr lang="en-GB" dirty="0" smtClean="0"/>
              <a:t> to store a player’s high score?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317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Spawning Enemies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Any suggestions?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82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Spawning Enemies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Create a Script to spawn enemies</a:t>
            </a:r>
          </a:p>
          <a:p>
            <a:r>
              <a:rPr lang="en-GB" dirty="0" smtClean="0"/>
              <a:t>On Start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b="1" dirty="0" err="1" smtClean="0"/>
              <a:t>SpawnEnemy</a:t>
            </a:r>
            <a:r>
              <a:rPr lang="en-GB" b="1" dirty="0" smtClean="0"/>
              <a:t> </a:t>
            </a:r>
            <a:r>
              <a:rPr lang="en-GB" dirty="0" smtClean="0"/>
              <a:t>method:</a:t>
            </a:r>
          </a:p>
          <a:p>
            <a:pPr lvl="1"/>
            <a:r>
              <a:rPr lang="en-GB" dirty="0"/>
              <a:t>Create a new AI Enemy from prefab</a:t>
            </a:r>
          </a:p>
          <a:p>
            <a:pPr lvl="1"/>
            <a:r>
              <a:rPr lang="en-GB" dirty="0" smtClean="0"/>
              <a:t>Set the </a:t>
            </a:r>
            <a:r>
              <a:rPr lang="en-GB" dirty="0"/>
              <a:t>AI Enemy’s </a:t>
            </a:r>
            <a:endParaRPr lang="en-GB" dirty="0" smtClean="0"/>
          </a:p>
          <a:p>
            <a:pPr lvl="2"/>
            <a:r>
              <a:rPr lang="en-GB" dirty="0"/>
              <a:t>T</a:t>
            </a:r>
            <a:r>
              <a:rPr lang="en-GB" dirty="0" smtClean="0"/>
              <a:t>arget </a:t>
            </a:r>
          </a:p>
          <a:p>
            <a:pPr lvl="2"/>
            <a:r>
              <a:rPr lang="en-GB" dirty="0" smtClean="0"/>
              <a:t>Waypoints</a:t>
            </a:r>
            <a:endParaRPr lang="en-GB" dirty="0"/>
          </a:p>
          <a:p>
            <a:pPr lvl="2"/>
            <a:r>
              <a:rPr lang="en-GB" b="1" dirty="0" smtClean="0"/>
              <a:t>What </a:t>
            </a:r>
            <a:r>
              <a:rPr lang="en-GB" b="1" dirty="0"/>
              <a:t>should happen when the AI dies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  <p:grpSp>
        <p:nvGrpSpPr>
          <p:cNvPr id="18" name="Group 17"/>
          <p:cNvGrpSpPr/>
          <p:nvPr/>
        </p:nvGrpSpPr>
        <p:grpSpPr>
          <a:xfrm>
            <a:off x="827584" y="3256384"/>
            <a:ext cx="3456384" cy="2908920"/>
            <a:chOff x="827584" y="3256384"/>
            <a:chExt cx="3456384" cy="2908920"/>
          </a:xfrm>
        </p:grpSpPr>
        <p:sp>
          <p:nvSpPr>
            <p:cNvPr id="4" name="Flowchart: Terminator 3"/>
            <p:cNvSpPr/>
            <p:nvPr/>
          </p:nvSpPr>
          <p:spPr>
            <a:xfrm>
              <a:off x="1691680" y="3256384"/>
              <a:ext cx="1728192" cy="504056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Start</a:t>
              </a:r>
              <a:endParaRPr lang="en-GB" dirty="0"/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403648" y="4295192"/>
              <a:ext cx="2304256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 smtClean="0"/>
                <a:t>SpawnEnemy</a:t>
              </a:r>
              <a:r>
                <a:rPr lang="en-GB" dirty="0" smtClean="0"/>
                <a:t>()</a:t>
              </a:r>
              <a:endParaRPr lang="en-GB" dirty="0"/>
            </a:p>
          </p:txBody>
        </p:sp>
        <p:sp>
          <p:nvSpPr>
            <p:cNvPr id="6" name="Flowchart: Decision 5"/>
            <p:cNvSpPr/>
            <p:nvPr/>
          </p:nvSpPr>
          <p:spPr>
            <a:xfrm>
              <a:off x="827584" y="5157192"/>
              <a:ext cx="3456384" cy="1008112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 smtClean="0"/>
                <a:t>EnemyCount</a:t>
              </a:r>
              <a:r>
                <a:rPr lang="en-GB" dirty="0" smtClean="0"/>
                <a:t> &lt; </a:t>
              </a:r>
              <a:r>
                <a:rPr lang="en-GB" dirty="0" err="1" smtClean="0"/>
                <a:t>MaxEnemies</a:t>
              </a:r>
              <a:endParaRPr lang="en-GB" dirty="0"/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2555776" y="3760440"/>
              <a:ext cx="0" cy="53475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  <a:endCxn id="6" idx="0"/>
            </p:cNvCxnSpPr>
            <p:nvPr/>
          </p:nvCxnSpPr>
          <p:spPr>
            <a:xfrm>
              <a:off x="2555776" y="4871256"/>
              <a:ext cx="0" cy="2859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Elbow Connector 16"/>
            <p:cNvCxnSpPr>
              <a:stCxn id="6" idx="1"/>
              <a:endCxn id="5" idx="1"/>
            </p:cNvCxnSpPr>
            <p:nvPr/>
          </p:nvCxnSpPr>
          <p:spPr>
            <a:xfrm rot="10800000" flipH="1">
              <a:off x="827584" y="4583224"/>
              <a:ext cx="576064" cy="1078024"/>
            </a:xfrm>
            <a:prstGeom prst="bentConnector3">
              <a:avLst>
                <a:gd name="adj1" fmla="val -39683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386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should happen when the AI dies?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If you recall the AI Enemy has a Health script component.</a:t>
            </a:r>
          </a:p>
          <a:p>
            <a:r>
              <a:rPr lang="en-GB" dirty="0" smtClean="0"/>
              <a:t>The Health script has two events:</a:t>
            </a:r>
          </a:p>
          <a:p>
            <a:pPr lvl="1"/>
            <a:r>
              <a:rPr lang="en-GB" dirty="0" err="1" smtClean="0"/>
              <a:t>HealthChanged</a:t>
            </a:r>
            <a:endParaRPr lang="en-GB" dirty="0" smtClean="0"/>
          </a:p>
          <a:p>
            <a:pPr lvl="1"/>
            <a:r>
              <a:rPr lang="en-GB" dirty="0" err="1" smtClean="0"/>
              <a:t>HealthExpired</a:t>
            </a:r>
            <a:endParaRPr lang="en-GB" dirty="0" smtClean="0"/>
          </a:p>
          <a:p>
            <a:r>
              <a:rPr lang="en-GB" dirty="0" smtClean="0"/>
              <a:t>At the moment, the events have been set up so that you can modify them via the Inspector.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SerializeField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Header(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"Register to know when I run out of health"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365760" lvl="1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1800" dirty="0" smtClean="0"/>
          </a:p>
          <a:p>
            <a:r>
              <a:rPr lang="en-GB" dirty="0" smtClean="0"/>
              <a:t>Setting event methods for prefabs </a:t>
            </a:r>
            <a:r>
              <a:rPr lang="en-GB" dirty="0" smtClean="0"/>
              <a:t>in the </a:t>
            </a:r>
            <a:r>
              <a:rPr lang="en-GB" dirty="0" smtClean="0"/>
              <a:t>Inspector window </a:t>
            </a:r>
            <a:r>
              <a:rPr lang="en-GB" dirty="0" smtClean="0"/>
              <a:t>can </a:t>
            </a:r>
            <a:r>
              <a:rPr lang="en-GB" dirty="0" smtClean="0"/>
              <a:t>be a pain!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06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Event Methods in 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 set event methods (what method to execute when the event happens) </a:t>
            </a:r>
            <a:r>
              <a:rPr lang="en-GB" u="sng" dirty="0" smtClean="0">
                <a:solidFill>
                  <a:srgbClr val="FF0000"/>
                </a:solidFill>
              </a:rPr>
              <a:t>in script</a:t>
            </a:r>
            <a:r>
              <a:rPr lang="en-GB" dirty="0" smtClean="0"/>
              <a:t>.</a:t>
            </a:r>
          </a:p>
          <a:p>
            <a:r>
              <a:rPr lang="en-GB" dirty="0" smtClean="0"/>
              <a:t>Create a </a:t>
            </a:r>
            <a:r>
              <a:rPr lang="en-GB" b="1" dirty="0" smtClean="0"/>
              <a:t>public method</a:t>
            </a:r>
            <a:r>
              <a:rPr lang="en-GB" dirty="0" smtClean="0"/>
              <a:t> that </a:t>
            </a:r>
            <a:r>
              <a:rPr lang="en-GB" b="1" dirty="0" smtClean="0"/>
              <a:t>accepts a </a:t>
            </a:r>
            <a:r>
              <a:rPr lang="en-GB" b="1" dirty="0" err="1" smtClean="0"/>
              <a:t>UnityAction</a:t>
            </a:r>
            <a:r>
              <a:rPr lang="en-GB" b="1" dirty="0" smtClean="0"/>
              <a:t> as a parameter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example, </a:t>
            </a:r>
            <a:r>
              <a:rPr lang="en-GB" dirty="0"/>
              <a:t>add the following to the </a:t>
            </a:r>
            <a:r>
              <a:rPr lang="en-GB" b="1" dirty="0"/>
              <a:t>Health </a:t>
            </a:r>
            <a:r>
              <a:rPr lang="en-GB" b="1" dirty="0" smtClean="0"/>
              <a:t>script</a:t>
            </a:r>
            <a:r>
              <a:rPr lang="en-GB" dirty="0" smtClean="0"/>
              <a:t> for </a:t>
            </a:r>
            <a:r>
              <a:rPr lang="en-GB" dirty="0"/>
              <a:t>the </a:t>
            </a:r>
            <a:r>
              <a:rPr lang="en-GB" b="1" dirty="0"/>
              <a:t>Health Expired </a:t>
            </a:r>
            <a:r>
              <a:rPr lang="en-GB" b="1" dirty="0" smtClean="0"/>
              <a:t>event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AddHealthExpiredListener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chemeClr val="accent1"/>
                </a:solidFill>
                <a:latin typeface="Consolas" panose="020B0609020204030204" pitchFamily="49" charset="0"/>
              </a:rPr>
              <a:t>UnityAction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action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4008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64008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.AddListener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(action);</a:t>
            </a:r>
          </a:p>
          <a:p>
            <a:pPr marL="64008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452320" y="4509120"/>
            <a:ext cx="792088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076056" y="5229200"/>
            <a:ext cx="792088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23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Event Methods in 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85313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In the </a:t>
            </a:r>
            <a:r>
              <a:rPr lang="en-GB" b="1" dirty="0" smtClean="0"/>
              <a:t>script </a:t>
            </a:r>
            <a:r>
              <a:rPr lang="en-GB" b="1" dirty="0" smtClean="0"/>
              <a:t>you want to respond to the event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In this case the script </a:t>
            </a:r>
            <a:r>
              <a:rPr lang="en-GB" dirty="0" smtClean="0"/>
              <a:t>spawning </a:t>
            </a:r>
            <a:r>
              <a:rPr lang="en-GB" dirty="0" smtClean="0"/>
              <a:t>the AI Enemy, add </a:t>
            </a:r>
            <a:r>
              <a:rPr lang="en-GB" b="1" i="1" dirty="0" smtClean="0"/>
              <a:t>a new </a:t>
            </a:r>
            <a:r>
              <a:rPr lang="en-GB" b="1" i="1" dirty="0" smtClean="0"/>
              <a:t>public method </a:t>
            </a:r>
            <a:r>
              <a:rPr lang="en-GB" b="1" i="1" dirty="0" smtClean="0"/>
              <a:t>to </a:t>
            </a:r>
            <a:r>
              <a:rPr lang="en-GB" b="1" i="1" dirty="0" smtClean="0"/>
              <a:t>respond (execute)</a:t>
            </a:r>
            <a:r>
              <a:rPr lang="en-GB" dirty="0" smtClean="0"/>
              <a:t> when </a:t>
            </a:r>
            <a:r>
              <a:rPr lang="en-GB" dirty="0" smtClean="0"/>
              <a:t>there is no more health: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OnEnemyDies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Invoke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SpawnEnemy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10f);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b="1" dirty="0" err="1" smtClean="0"/>
              <a:t>SpawnEnemy</a:t>
            </a:r>
            <a:r>
              <a:rPr lang="en-GB" b="1" dirty="0" smtClean="0"/>
              <a:t> method</a:t>
            </a:r>
            <a:r>
              <a:rPr lang="en-GB" dirty="0" smtClean="0"/>
              <a:t>, when the new enemy is created, add this method for the health expired event.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dirty="0" err="1">
                <a:solidFill>
                  <a:schemeClr val="accent1"/>
                </a:solidFill>
                <a:latin typeface="Consolas" panose="020B0609020204030204" pitchFamily="49" charset="0"/>
              </a:rPr>
              <a:t>GameObject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newEnemy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Instantiate(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enemyPrefab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chemeClr val="accent1"/>
                </a:solidFill>
                <a:latin typeface="Consolas" panose="020B0609020204030204" pitchFamily="49" charset="0"/>
              </a:rPr>
              <a:t>GameObject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dirty="0">
                <a:solidFill>
                  <a:schemeClr val="accent1"/>
                </a:solidFill>
                <a:latin typeface="Consolas" panose="020B0609020204030204" pitchFamily="49" charset="0"/>
              </a:rPr>
              <a:t>Health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newEnemyHealth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=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newEnemy.GetComponent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Health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newEnemyHealth.AddHealthExpiredListener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OnEnemyDies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19872" y="5949280"/>
            <a:ext cx="5184576" cy="300064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934108" y="2708920"/>
            <a:ext cx="1944216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79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should happen when the AI dies?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look at the </a:t>
            </a:r>
            <a:r>
              <a:rPr lang="en-GB" dirty="0" err="1" smtClean="0"/>
              <a:t>OnDie</a:t>
            </a:r>
            <a:r>
              <a:rPr lang="en-GB" dirty="0" smtClean="0"/>
              <a:t> method from the previous page: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OnEnemyDies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b="1" dirty="0">
                <a:solidFill>
                  <a:srgbClr val="000000"/>
                </a:solidFill>
                <a:latin typeface="Consolas" panose="020B0609020204030204" pitchFamily="49" charset="0"/>
              </a:rPr>
              <a:t>Invoke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SpawnEnemy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10f);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>
                <a:hlinkClick r:id="rId2"/>
              </a:rPr>
              <a:t>Invoke</a:t>
            </a:r>
            <a:r>
              <a:rPr lang="en-GB" dirty="0" smtClean="0"/>
              <a:t> is used to execute (invoke) the specified method name after the specified time</a:t>
            </a:r>
          </a:p>
          <a:p>
            <a:pPr lvl="1"/>
            <a:r>
              <a:rPr lang="en-GB" dirty="0" smtClean="0"/>
              <a:t>In this case, the </a:t>
            </a:r>
            <a:r>
              <a:rPr lang="en-GB" b="1" i="1" dirty="0" err="1" smtClean="0"/>
              <a:t>SpawnEnemy</a:t>
            </a:r>
            <a:r>
              <a:rPr lang="en-GB" b="1" i="1" dirty="0" smtClean="0"/>
              <a:t> method is invoked after 10 seconds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907704" y="3429000"/>
            <a:ext cx="1224136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44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12494</TotalTime>
  <Words>587</Words>
  <Application>Microsoft Office PowerPoint</Application>
  <PresentationFormat>On-screen Show (4:3)</PresentationFormat>
  <Paragraphs>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Cambria</vt:lpstr>
      <vt:lpstr>Consolas</vt:lpstr>
      <vt:lpstr>Wingdings</vt:lpstr>
      <vt:lpstr>Wingdings 2</vt:lpstr>
      <vt:lpstr>Median</vt:lpstr>
      <vt:lpstr>Spawning Enemies and Player Preferences</vt:lpstr>
      <vt:lpstr>Today’s Lecture</vt:lpstr>
      <vt:lpstr>Player Preferences (PlayerPrefs)</vt:lpstr>
      <vt:lpstr>PlayerPrefs Keys</vt:lpstr>
      <vt:lpstr>Saving and Retrieving PlayerPrefs</vt:lpstr>
      <vt:lpstr>Saving and Retrieving PlayerPrefs</vt:lpstr>
      <vt:lpstr>Spawning Enemies</vt:lpstr>
      <vt:lpstr>Spawning Enemies</vt:lpstr>
      <vt:lpstr>What should happen when the AI dies?</vt:lpstr>
      <vt:lpstr>Setting Event Methods in Script</vt:lpstr>
      <vt:lpstr>Setting Event Methods in Script</vt:lpstr>
      <vt:lpstr>What should happen when the AI dies?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1531</cp:revision>
  <cp:lastPrinted>2018-02-20T09:16:07Z</cp:lastPrinted>
  <dcterms:created xsi:type="dcterms:W3CDTF">2013-09-18T07:00:31Z</dcterms:created>
  <dcterms:modified xsi:type="dcterms:W3CDTF">2018-03-13T08:19:11Z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