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5" r:id="rId5"/>
    <p:sldId id="261" r:id="rId6"/>
    <p:sldId id="262" r:id="rId7"/>
    <p:sldId id="263" r:id="rId8"/>
    <p:sldId id="264" r:id="rId9"/>
    <p:sldId id="267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31"/>
    <p:restoredTop sz="95748"/>
  </p:normalViewPr>
  <p:slideViewPr>
    <p:cSldViewPr snapToGrid="0" snapToObjects="1">
      <p:cViewPr varScale="1">
        <p:scale>
          <a:sx n="93" d="100"/>
          <a:sy n="93" d="100"/>
        </p:scale>
        <p:origin x="248" y="8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E897D9-6B80-48DF-B444-A990D326E90E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81776A3-8E87-4DED-9B36-1E130A5298C6}">
      <dgm:prSet/>
      <dgm:spPr/>
      <dgm:t>
        <a:bodyPr/>
        <a:lstStyle/>
        <a:p>
          <a:r>
            <a:rPr lang="en-GB"/>
            <a:t>Geographic</a:t>
          </a:r>
          <a:endParaRPr lang="en-US"/>
        </a:p>
      </dgm:t>
    </dgm:pt>
    <dgm:pt modelId="{87142FD5-D972-4BE5-9E07-4F94FBBEC484}" type="parTrans" cxnId="{398CE625-B317-4AB5-9345-71CCEA93305E}">
      <dgm:prSet/>
      <dgm:spPr/>
      <dgm:t>
        <a:bodyPr/>
        <a:lstStyle/>
        <a:p>
          <a:endParaRPr lang="en-US"/>
        </a:p>
      </dgm:t>
    </dgm:pt>
    <dgm:pt modelId="{CD76EF2A-518F-43FD-B047-1210A1E50E55}" type="sibTrans" cxnId="{398CE625-B317-4AB5-9345-71CCEA93305E}">
      <dgm:prSet/>
      <dgm:spPr/>
      <dgm:t>
        <a:bodyPr/>
        <a:lstStyle/>
        <a:p>
          <a:endParaRPr lang="en-US"/>
        </a:p>
      </dgm:t>
    </dgm:pt>
    <dgm:pt modelId="{A096D659-92BE-46CC-9175-4781556F8D60}">
      <dgm:prSet/>
      <dgm:spPr/>
      <dgm:t>
        <a:bodyPr/>
        <a:lstStyle/>
        <a:p>
          <a:r>
            <a:rPr lang="en-GB"/>
            <a:t>Demographic</a:t>
          </a:r>
          <a:endParaRPr lang="en-US"/>
        </a:p>
      </dgm:t>
    </dgm:pt>
    <dgm:pt modelId="{B9A50FAA-A60E-4EA8-8094-4E511A3563E8}" type="parTrans" cxnId="{B21A1794-525F-444A-B460-4EC6D0BD0E29}">
      <dgm:prSet/>
      <dgm:spPr/>
      <dgm:t>
        <a:bodyPr/>
        <a:lstStyle/>
        <a:p>
          <a:endParaRPr lang="en-US"/>
        </a:p>
      </dgm:t>
    </dgm:pt>
    <dgm:pt modelId="{0638341C-9732-4413-A347-7CC4F5EECA2A}" type="sibTrans" cxnId="{B21A1794-525F-444A-B460-4EC6D0BD0E29}">
      <dgm:prSet/>
      <dgm:spPr/>
      <dgm:t>
        <a:bodyPr/>
        <a:lstStyle/>
        <a:p>
          <a:endParaRPr lang="en-US"/>
        </a:p>
      </dgm:t>
    </dgm:pt>
    <dgm:pt modelId="{B5036E4E-B2C2-4447-B493-658BF03228E7}">
      <dgm:prSet/>
      <dgm:spPr/>
      <dgm:t>
        <a:bodyPr/>
        <a:lstStyle/>
        <a:p>
          <a:r>
            <a:rPr lang="en-GB"/>
            <a:t>Behavioural</a:t>
          </a:r>
          <a:endParaRPr lang="en-US"/>
        </a:p>
      </dgm:t>
    </dgm:pt>
    <dgm:pt modelId="{A48CCF1E-5EE3-464A-A107-CF437563A0D8}" type="parTrans" cxnId="{62C6BDB4-A338-407A-B183-F70B488C24AD}">
      <dgm:prSet/>
      <dgm:spPr/>
      <dgm:t>
        <a:bodyPr/>
        <a:lstStyle/>
        <a:p>
          <a:endParaRPr lang="en-US"/>
        </a:p>
      </dgm:t>
    </dgm:pt>
    <dgm:pt modelId="{82BD0FF3-963E-4808-9C64-16751757A334}" type="sibTrans" cxnId="{62C6BDB4-A338-407A-B183-F70B488C24AD}">
      <dgm:prSet/>
      <dgm:spPr/>
      <dgm:t>
        <a:bodyPr/>
        <a:lstStyle/>
        <a:p>
          <a:endParaRPr lang="en-US"/>
        </a:p>
      </dgm:t>
    </dgm:pt>
    <dgm:pt modelId="{E962E5F1-9996-4525-B47B-26C9BA7DA3FE}">
      <dgm:prSet/>
      <dgm:spPr/>
      <dgm:t>
        <a:bodyPr/>
        <a:lstStyle/>
        <a:p>
          <a:r>
            <a:rPr lang="en-GB"/>
            <a:t>Psychographic</a:t>
          </a:r>
          <a:endParaRPr lang="en-US"/>
        </a:p>
      </dgm:t>
    </dgm:pt>
    <dgm:pt modelId="{0FC57966-099E-4E1E-B80B-82B4F5EC02E0}" type="parTrans" cxnId="{E33B1856-8004-4878-8979-DAB2BD61E455}">
      <dgm:prSet/>
      <dgm:spPr/>
      <dgm:t>
        <a:bodyPr/>
        <a:lstStyle/>
        <a:p>
          <a:endParaRPr lang="en-US"/>
        </a:p>
      </dgm:t>
    </dgm:pt>
    <dgm:pt modelId="{0746F138-4196-40A2-B007-F6B7F4BB947F}" type="sibTrans" cxnId="{E33B1856-8004-4878-8979-DAB2BD61E455}">
      <dgm:prSet/>
      <dgm:spPr/>
      <dgm:t>
        <a:bodyPr/>
        <a:lstStyle/>
        <a:p>
          <a:endParaRPr lang="en-US"/>
        </a:p>
      </dgm:t>
    </dgm:pt>
    <dgm:pt modelId="{83C6E3CA-B6D5-B244-8015-E9C48F0B7B80}" type="pres">
      <dgm:prSet presAssocID="{42E897D9-6B80-48DF-B444-A990D326E90E}" presName="outerComposite" presStyleCnt="0">
        <dgm:presLayoutVars>
          <dgm:chMax val="5"/>
          <dgm:dir/>
          <dgm:resizeHandles val="exact"/>
        </dgm:presLayoutVars>
      </dgm:prSet>
      <dgm:spPr/>
    </dgm:pt>
    <dgm:pt modelId="{38A397C4-DFF1-A346-BB27-3A77B8563627}" type="pres">
      <dgm:prSet presAssocID="{42E897D9-6B80-48DF-B444-A990D326E90E}" presName="dummyMaxCanvas" presStyleCnt="0">
        <dgm:presLayoutVars/>
      </dgm:prSet>
      <dgm:spPr/>
    </dgm:pt>
    <dgm:pt modelId="{5E3D794C-E6D8-1442-8A62-82D4CE285094}" type="pres">
      <dgm:prSet presAssocID="{42E897D9-6B80-48DF-B444-A990D326E90E}" presName="FourNodes_1" presStyleLbl="node1" presStyleIdx="0" presStyleCnt="4">
        <dgm:presLayoutVars>
          <dgm:bulletEnabled val="1"/>
        </dgm:presLayoutVars>
      </dgm:prSet>
      <dgm:spPr/>
    </dgm:pt>
    <dgm:pt modelId="{D1EC7271-72F6-EC46-89A3-ED8FF04A644F}" type="pres">
      <dgm:prSet presAssocID="{42E897D9-6B80-48DF-B444-A990D326E90E}" presName="FourNodes_2" presStyleLbl="node1" presStyleIdx="1" presStyleCnt="4">
        <dgm:presLayoutVars>
          <dgm:bulletEnabled val="1"/>
        </dgm:presLayoutVars>
      </dgm:prSet>
      <dgm:spPr/>
    </dgm:pt>
    <dgm:pt modelId="{53FAAA8D-64EC-DF4D-BB4D-231DEA7EA32F}" type="pres">
      <dgm:prSet presAssocID="{42E897D9-6B80-48DF-B444-A990D326E90E}" presName="FourNodes_3" presStyleLbl="node1" presStyleIdx="2" presStyleCnt="4">
        <dgm:presLayoutVars>
          <dgm:bulletEnabled val="1"/>
        </dgm:presLayoutVars>
      </dgm:prSet>
      <dgm:spPr/>
    </dgm:pt>
    <dgm:pt modelId="{100A7E40-600A-2E45-971A-7166A00B2A57}" type="pres">
      <dgm:prSet presAssocID="{42E897D9-6B80-48DF-B444-A990D326E90E}" presName="FourNodes_4" presStyleLbl="node1" presStyleIdx="3" presStyleCnt="4">
        <dgm:presLayoutVars>
          <dgm:bulletEnabled val="1"/>
        </dgm:presLayoutVars>
      </dgm:prSet>
      <dgm:spPr/>
    </dgm:pt>
    <dgm:pt modelId="{27319E66-B254-0C40-B0C6-C4C5FF34B837}" type="pres">
      <dgm:prSet presAssocID="{42E897D9-6B80-48DF-B444-A990D326E90E}" presName="FourConn_1-2" presStyleLbl="fgAccFollowNode1" presStyleIdx="0" presStyleCnt="3">
        <dgm:presLayoutVars>
          <dgm:bulletEnabled val="1"/>
        </dgm:presLayoutVars>
      </dgm:prSet>
      <dgm:spPr/>
    </dgm:pt>
    <dgm:pt modelId="{36A1003A-EBB3-7D4C-B53B-5558045EF520}" type="pres">
      <dgm:prSet presAssocID="{42E897D9-6B80-48DF-B444-A990D326E90E}" presName="FourConn_2-3" presStyleLbl="fgAccFollowNode1" presStyleIdx="1" presStyleCnt="3">
        <dgm:presLayoutVars>
          <dgm:bulletEnabled val="1"/>
        </dgm:presLayoutVars>
      </dgm:prSet>
      <dgm:spPr/>
    </dgm:pt>
    <dgm:pt modelId="{B2C3048E-D935-7F4D-80B1-6268114AD72E}" type="pres">
      <dgm:prSet presAssocID="{42E897D9-6B80-48DF-B444-A990D326E90E}" presName="FourConn_3-4" presStyleLbl="fgAccFollowNode1" presStyleIdx="2" presStyleCnt="3">
        <dgm:presLayoutVars>
          <dgm:bulletEnabled val="1"/>
        </dgm:presLayoutVars>
      </dgm:prSet>
      <dgm:spPr/>
    </dgm:pt>
    <dgm:pt modelId="{4F3AF23E-8339-C04F-9A63-6A0F5BEE7C70}" type="pres">
      <dgm:prSet presAssocID="{42E897D9-6B80-48DF-B444-A990D326E90E}" presName="FourNodes_1_text" presStyleLbl="node1" presStyleIdx="3" presStyleCnt="4">
        <dgm:presLayoutVars>
          <dgm:bulletEnabled val="1"/>
        </dgm:presLayoutVars>
      </dgm:prSet>
      <dgm:spPr/>
    </dgm:pt>
    <dgm:pt modelId="{CB182AA1-9C9A-6049-9ED4-34C17F5A31EA}" type="pres">
      <dgm:prSet presAssocID="{42E897D9-6B80-48DF-B444-A990D326E90E}" presName="FourNodes_2_text" presStyleLbl="node1" presStyleIdx="3" presStyleCnt="4">
        <dgm:presLayoutVars>
          <dgm:bulletEnabled val="1"/>
        </dgm:presLayoutVars>
      </dgm:prSet>
      <dgm:spPr/>
    </dgm:pt>
    <dgm:pt modelId="{E5B0CAF2-1876-9B4E-B2F6-5FAC7CC8CF01}" type="pres">
      <dgm:prSet presAssocID="{42E897D9-6B80-48DF-B444-A990D326E90E}" presName="FourNodes_3_text" presStyleLbl="node1" presStyleIdx="3" presStyleCnt="4">
        <dgm:presLayoutVars>
          <dgm:bulletEnabled val="1"/>
        </dgm:presLayoutVars>
      </dgm:prSet>
      <dgm:spPr/>
    </dgm:pt>
    <dgm:pt modelId="{A2B62BBE-72D9-A14E-9051-A3EF43DE5008}" type="pres">
      <dgm:prSet presAssocID="{42E897D9-6B80-48DF-B444-A990D326E90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1F90F07-A25F-0645-A613-D0C76DA62E3D}" type="presOf" srcId="{B5036E4E-B2C2-4447-B493-658BF03228E7}" destId="{53FAAA8D-64EC-DF4D-BB4D-231DEA7EA32F}" srcOrd="0" destOrd="0" presId="urn:microsoft.com/office/officeart/2005/8/layout/vProcess5"/>
    <dgm:cxn modelId="{B9A1C71B-D417-4A4E-9806-EAECADD6374E}" type="presOf" srcId="{B5036E4E-B2C2-4447-B493-658BF03228E7}" destId="{E5B0CAF2-1876-9B4E-B2F6-5FAC7CC8CF01}" srcOrd="1" destOrd="0" presId="urn:microsoft.com/office/officeart/2005/8/layout/vProcess5"/>
    <dgm:cxn modelId="{398CE625-B317-4AB5-9345-71CCEA93305E}" srcId="{42E897D9-6B80-48DF-B444-A990D326E90E}" destId="{B81776A3-8E87-4DED-9B36-1E130A5298C6}" srcOrd="0" destOrd="0" parTransId="{87142FD5-D972-4BE5-9E07-4F94FBBEC484}" sibTransId="{CD76EF2A-518F-43FD-B047-1210A1E50E55}"/>
    <dgm:cxn modelId="{9FDD382E-C708-874B-AFCF-AB7CE95AC89D}" type="presOf" srcId="{B81776A3-8E87-4DED-9B36-1E130A5298C6}" destId="{4F3AF23E-8339-C04F-9A63-6A0F5BEE7C70}" srcOrd="1" destOrd="0" presId="urn:microsoft.com/office/officeart/2005/8/layout/vProcess5"/>
    <dgm:cxn modelId="{07442241-0BB5-6D4C-9F44-9EEA7D28674F}" type="presOf" srcId="{0638341C-9732-4413-A347-7CC4F5EECA2A}" destId="{36A1003A-EBB3-7D4C-B53B-5558045EF520}" srcOrd="0" destOrd="0" presId="urn:microsoft.com/office/officeart/2005/8/layout/vProcess5"/>
    <dgm:cxn modelId="{E33B1856-8004-4878-8979-DAB2BD61E455}" srcId="{42E897D9-6B80-48DF-B444-A990D326E90E}" destId="{E962E5F1-9996-4525-B47B-26C9BA7DA3FE}" srcOrd="3" destOrd="0" parTransId="{0FC57966-099E-4E1E-B80B-82B4F5EC02E0}" sibTransId="{0746F138-4196-40A2-B007-F6B7F4BB947F}"/>
    <dgm:cxn modelId="{B1BB6759-68DE-794F-BFFC-CAA5038F76CE}" type="presOf" srcId="{B81776A3-8E87-4DED-9B36-1E130A5298C6}" destId="{5E3D794C-E6D8-1442-8A62-82D4CE285094}" srcOrd="0" destOrd="0" presId="urn:microsoft.com/office/officeart/2005/8/layout/vProcess5"/>
    <dgm:cxn modelId="{1DFEEB73-71BE-1F42-969C-7AD9B246144E}" type="presOf" srcId="{82BD0FF3-963E-4808-9C64-16751757A334}" destId="{B2C3048E-D935-7F4D-80B1-6268114AD72E}" srcOrd="0" destOrd="0" presId="urn:microsoft.com/office/officeart/2005/8/layout/vProcess5"/>
    <dgm:cxn modelId="{BC77AE78-A681-B543-8309-BDEE4821A221}" type="presOf" srcId="{CD76EF2A-518F-43FD-B047-1210A1E50E55}" destId="{27319E66-B254-0C40-B0C6-C4C5FF34B837}" srcOrd="0" destOrd="0" presId="urn:microsoft.com/office/officeart/2005/8/layout/vProcess5"/>
    <dgm:cxn modelId="{8CF0C381-307D-B94F-9A17-C0EF4F97CAA8}" type="presOf" srcId="{A096D659-92BE-46CC-9175-4781556F8D60}" destId="{D1EC7271-72F6-EC46-89A3-ED8FF04A644F}" srcOrd="0" destOrd="0" presId="urn:microsoft.com/office/officeart/2005/8/layout/vProcess5"/>
    <dgm:cxn modelId="{9AB2E189-7BAB-7C48-BC6F-831EC0630819}" type="presOf" srcId="{E962E5F1-9996-4525-B47B-26C9BA7DA3FE}" destId="{A2B62BBE-72D9-A14E-9051-A3EF43DE5008}" srcOrd="1" destOrd="0" presId="urn:microsoft.com/office/officeart/2005/8/layout/vProcess5"/>
    <dgm:cxn modelId="{B21A1794-525F-444A-B460-4EC6D0BD0E29}" srcId="{42E897D9-6B80-48DF-B444-A990D326E90E}" destId="{A096D659-92BE-46CC-9175-4781556F8D60}" srcOrd="1" destOrd="0" parTransId="{B9A50FAA-A60E-4EA8-8094-4E511A3563E8}" sibTransId="{0638341C-9732-4413-A347-7CC4F5EECA2A}"/>
    <dgm:cxn modelId="{62C6BDB4-A338-407A-B183-F70B488C24AD}" srcId="{42E897D9-6B80-48DF-B444-A990D326E90E}" destId="{B5036E4E-B2C2-4447-B493-658BF03228E7}" srcOrd="2" destOrd="0" parTransId="{A48CCF1E-5EE3-464A-A107-CF437563A0D8}" sibTransId="{82BD0FF3-963E-4808-9C64-16751757A334}"/>
    <dgm:cxn modelId="{866356D1-E105-094A-B38F-F5BC05F6A605}" type="presOf" srcId="{42E897D9-6B80-48DF-B444-A990D326E90E}" destId="{83C6E3CA-B6D5-B244-8015-E9C48F0B7B80}" srcOrd="0" destOrd="0" presId="urn:microsoft.com/office/officeart/2005/8/layout/vProcess5"/>
    <dgm:cxn modelId="{1DE84EF6-6958-6E44-8726-0125E719418C}" type="presOf" srcId="{A096D659-92BE-46CC-9175-4781556F8D60}" destId="{CB182AA1-9C9A-6049-9ED4-34C17F5A31EA}" srcOrd="1" destOrd="0" presId="urn:microsoft.com/office/officeart/2005/8/layout/vProcess5"/>
    <dgm:cxn modelId="{FD56D8F6-BE99-D143-A1FC-61DAF79C8217}" type="presOf" srcId="{E962E5F1-9996-4525-B47B-26C9BA7DA3FE}" destId="{100A7E40-600A-2E45-971A-7166A00B2A57}" srcOrd="0" destOrd="0" presId="urn:microsoft.com/office/officeart/2005/8/layout/vProcess5"/>
    <dgm:cxn modelId="{1F80FD91-30AA-5549-943C-75F4D14B1291}" type="presParOf" srcId="{83C6E3CA-B6D5-B244-8015-E9C48F0B7B80}" destId="{38A397C4-DFF1-A346-BB27-3A77B8563627}" srcOrd="0" destOrd="0" presId="urn:microsoft.com/office/officeart/2005/8/layout/vProcess5"/>
    <dgm:cxn modelId="{818FC697-12B6-0443-B9F4-C657D2A8FF02}" type="presParOf" srcId="{83C6E3CA-B6D5-B244-8015-E9C48F0B7B80}" destId="{5E3D794C-E6D8-1442-8A62-82D4CE285094}" srcOrd="1" destOrd="0" presId="urn:microsoft.com/office/officeart/2005/8/layout/vProcess5"/>
    <dgm:cxn modelId="{3FA7364F-8159-5144-BD31-08C1A079EE16}" type="presParOf" srcId="{83C6E3CA-B6D5-B244-8015-E9C48F0B7B80}" destId="{D1EC7271-72F6-EC46-89A3-ED8FF04A644F}" srcOrd="2" destOrd="0" presId="urn:microsoft.com/office/officeart/2005/8/layout/vProcess5"/>
    <dgm:cxn modelId="{452E22C1-BA36-8742-86FF-A34808821447}" type="presParOf" srcId="{83C6E3CA-B6D5-B244-8015-E9C48F0B7B80}" destId="{53FAAA8D-64EC-DF4D-BB4D-231DEA7EA32F}" srcOrd="3" destOrd="0" presId="urn:microsoft.com/office/officeart/2005/8/layout/vProcess5"/>
    <dgm:cxn modelId="{AD42CEFD-26DB-0B48-9235-57B0993B7B17}" type="presParOf" srcId="{83C6E3CA-B6D5-B244-8015-E9C48F0B7B80}" destId="{100A7E40-600A-2E45-971A-7166A00B2A57}" srcOrd="4" destOrd="0" presId="urn:microsoft.com/office/officeart/2005/8/layout/vProcess5"/>
    <dgm:cxn modelId="{01BAE656-10DF-5A49-ACAC-4BF9B2C90328}" type="presParOf" srcId="{83C6E3CA-B6D5-B244-8015-E9C48F0B7B80}" destId="{27319E66-B254-0C40-B0C6-C4C5FF34B837}" srcOrd="5" destOrd="0" presId="urn:microsoft.com/office/officeart/2005/8/layout/vProcess5"/>
    <dgm:cxn modelId="{3A8BF85C-D327-3347-87F4-B43343AEB80B}" type="presParOf" srcId="{83C6E3CA-B6D5-B244-8015-E9C48F0B7B80}" destId="{36A1003A-EBB3-7D4C-B53B-5558045EF520}" srcOrd="6" destOrd="0" presId="urn:microsoft.com/office/officeart/2005/8/layout/vProcess5"/>
    <dgm:cxn modelId="{7C17A00B-62E0-F445-95A7-992D7A3030DA}" type="presParOf" srcId="{83C6E3CA-B6D5-B244-8015-E9C48F0B7B80}" destId="{B2C3048E-D935-7F4D-80B1-6268114AD72E}" srcOrd="7" destOrd="0" presId="urn:microsoft.com/office/officeart/2005/8/layout/vProcess5"/>
    <dgm:cxn modelId="{A2B32CDB-986E-924A-AC57-0D84CFFC9B1B}" type="presParOf" srcId="{83C6E3CA-B6D5-B244-8015-E9C48F0B7B80}" destId="{4F3AF23E-8339-C04F-9A63-6A0F5BEE7C70}" srcOrd="8" destOrd="0" presId="urn:microsoft.com/office/officeart/2005/8/layout/vProcess5"/>
    <dgm:cxn modelId="{039EF14E-158E-8841-99B6-5A17D93B8E13}" type="presParOf" srcId="{83C6E3CA-B6D5-B244-8015-E9C48F0B7B80}" destId="{CB182AA1-9C9A-6049-9ED4-34C17F5A31EA}" srcOrd="9" destOrd="0" presId="urn:microsoft.com/office/officeart/2005/8/layout/vProcess5"/>
    <dgm:cxn modelId="{9DA865F2-2D72-3B4A-B3B2-EB57E4580E78}" type="presParOf" srcId="{83C6E3CA-B6D5-B244-8015-E9C48F0B7B80}" destId="{E5B0CAF2-1876-9B4E-B2F6-5FAC7CC8CF01}" srcOrd="10" destOrd="0" presId="urn:microsoft.com/office/officeart/2005/8/layout/vProcess5"/>
    <dgm:cxn modelId="{1E628384-F719-BC48-BE6F-58784A33CA10}" type="presParOf" srcId="{83C6E3CA-B6D5-B244-8015-E9C48F0B7B80}" destId="{A2B62BBE-72D9-A14E-9051-A3EF43DE500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5AE116C-64B5-4F90-80FE-B10BC253236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2AF5D4E-7F50-4582-8974-631E67E4B76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Points system in local stores</a:t>
          </a:r>
          <a:endParaRPr lang="en-US"/>
        </a:p>
      </dgm:t>
    </dgm:pt>
    <dgm:pt modelId="{68A53AAC-31B0-411D-98A0-30616E2523DA}" type="parTrans" cxnId="{D22CA33F-0589-4A77-861A-92D5FF6C2155}">
      <dgm:prSet/>
      <dgm:spPr/>
      <dgm:t>
        <a:bodyPr/>
        <a:lstStyle/>
        <a:p>
          <a:endParaRPr lang="en-US"/>
        </a:p>
      </dgm:t>
    </dgm:pt>
    <dgm:pt modelId="{6041BB91-C0B4-4D35-BBC1-D5F6BAFCCB9B}" type="sibTrans" cxnId="{D22CA33F-0589-4A77-861A-92D5FF6C2155}">
      <dgm:prSet/>
      <dgm:spPr/>
      <dgm:t>
        <a:bodyPr/>
        <a:lstStyle/>
        <a:p>
          <a:endParaRPr lang="en-US"/>
        </a:p>
      </dgm:t>
    </dgm:pt>
    <dgm:pt modelId="{C02A3C81-EAA6-4CFC-A52B-D8EE5AA67D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Loyalty card type of section on the app</a:t>
          </a:r>
          <a:endParaRPr lang="en-US"/>
        </a:p>
      </dgm:t>
    </dgm:pt>
    <dgm:pt modelId="{404490C6-D758-45F5-99E2-5313AF78763F}" type="parTrans" cxnId="{CFAF5A89-3251-449E-89BB-0C3373C1B2B9}">
      <dgm:prSet/>
      <dgm:spPr/>
      <dgm:t>
        <a:bodyPr/>
        <a:lstStyle/>
        <a:p>
          <a:endParaRPr lang="en-US"/>
        </a:p>
      </dgm:t>
    </dgm:pt>
    <dgm:pt modelId="{83823ECB-4462-4C90-9699-A45C80577BBA}" type="sibTrans" cxnId="{CFAF5A89-3251-449E-89BB-0C3373C1B2B9}">
      <dgm:prSet/>
      <dgm:spPr/>
      <dgm:t>
        <a:bodyPr/>
        <a:lstStyle/>
        <a:p>
          <a:endParaRPr lang="en-US"/>
        </a:p>
      </dgm:t>
    </dgm:pt>
    <dgm:pt modelId="{CEACE56B-9196-4FD4-B6D5-3D0A212621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Encourages customers to stay loyal and come back</a:t>
          </a:r>
          <a:endParaRPr lang="en-US"/>
        </a:p>
      </dgm:t>
    </dgm:pt>
    <dgm:pt modelId="{71450D89-46B3-42A6-BB61-29DB427D4B90}" type="parTrans" cxnId="{9DDBEA9F-003D-46CD-B767-57A23B3D2E52}">
      <dgm:prSet/>
      <dgm:spPr/>
      <dgm:t>
        <a:bodyPr/>
        <a:lstStyle/>
        <a:p>
          <a:endParaRPr lang="en-US"/>
        </a:p>
      </dgm:t>
    </dgm:pt>
    <dgm:pt modelId="{022B82F3-A44D-4C99-9F16-A784CD6B6BDE}" type="sibTrans" cxnId="{9DDBEA9F-003D-46CD-B767-57A23B3D2E52}">
      <dgm:prSet/>
      <dgm:spPr/>
      <dgm:t>
        <a:bodyPr/>
        <a:lstStyle/>
        <a:p>
          <a:endParaRPr lang="en-US"/>
        </a:p>
      </dgm:t>
    </dgm:pt>
    <dgm:pt modelId="{9926E6D5-3482-43A6-8FBF-E1F0AB5B46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 reward point system is a great way for shops to gain a relationship with new and old customers. It allows customers to feel valued by the shop and encourages customers to tell their family and friends about the shop. (Sumra, 2016) </a:t>
          </a:r>
          <a:endParaRPr lang="en-US"/>
        </a:p>
      </dgm:t>
    </dgm:pt>
    <dgm:pt modelId="{AB85780C-0507-4F63-A4B5-37A4C8B45E0E}" type="parTrans" cxnId="{967A27F9-AFC3-440B-8E59-5BABA2C81756}">
      <dgm:prSet/>
      <dgm:spPr/>
      <dgm:t>
        <a:bodyPr/>
        <a:lstStyle/>
        <a:p>
          <a:endParaRPr lang="en-US"/>
        </a:p>
      </dgm:t>
    </dgm:pt>
    <dgm:pt modelId="{8EE0AE6D-BA0A-4E79-B3B9-D1BEE87A72D9}" type="sibTrans" cxnId="{967A27F9-AFC3-440B-8E59-5BABA2C81756}">
      <dgm:prSet/>
      <dgm:spPr/>
      <dgm:t>
        <a:bodyPr/>
        <a:lstStyle/>
        <a:p>
          <a:endParaRPr lang="en-US"/>
        </a:p>
      </dgm:t>
    </dgm:pt>
    <dgm:pt modelId="{015683BD-DCC1-4664-88D0-B60DBA035F20}" type="pres">
      <dgm:prSet presAssocID="{05AE116C-64B5-4F90-80FE-B10BC2532362}" presName="root" presStyleCnt="0">
        <dgm:presLayoutVars>
          <dgm:dir/>
          <dgm:resizeHandles val="exact"/>
        </dgm:presLayoutVars>
      </dgm:prSet>
      <dgm:spPr/>
    </dgm:pt>
    <dgm:pt modelId="{25138473-A8F0-4EFE-A087-4B1717AF1EC3}" type="pres">
      <dgm:prSet presAssocID="{52AF5D4E-7F50-4582-8974-631E67E4B769}" presName="compNode" presStyleCnt="0"/>
      <dgm:spPr/>
    </dgm:pt>
    <dgm:pt modelId="{F936A782-7FEC-4C7A-AC6D-6908AE45F963}" type="pres">
      <dgm:prSet presAssocID="{52AF5D4E-7F50-4582-8974-631E67E4B76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663DCCA6-8268-49A1-BB21-875779E0E122}" type="pres">
      <dgm:prSet presAssocID="{52AF5D4E-7F50-4582-8974-631E67E4B769}" presName="spaceRect" presStyleCnt="0"/>
      <dgm:spPr/>
    </dgm:pt>
    <dgm:pt modelId="{6227D4AE-7BB9-4E3D-A09C-8DC8D55FAD91}" type="pres">
      <dgm:prSet presAssocID="{52AF5D4E-7F50-4582-8974-631E67E4B769}" presName="textRect" presStyleLbl="revTx" presStyleIdx="0" presStyleCnt="4">
        <dgm:presLayoutVars>
          <dgm:chMax val="1"/>
          <dgm:chPref val="1"/>
        </dgm:presLayoutVars>
      </dgm:prSet>
      <dgm:spPr/>
    </dgm:pt>
    <dgm:pt modelId="{65B8F2D6-18C2-46D5-9F29-C3E8D4930BB1}" type="pres">
      <dgm:prSet presAssocID="{6041BB91-C0B4-4D35-BBC1-D5F6BAFCCB9B}" presName="sibTrans" presStyleCnt="0"/>
      <dgm:spPr/>
    </dgm:pt>
    <dgm:pt modelId="{B2C28CA2-DC4A-4140-B71D-752350CFAFF8}" type="pres">
      <dgm:prSet presAssocID="{C02A3C81-EAA6-4CFC-A52B-D8EE5AA67D98}" presName="compNode" presStyleCnt="0"/>
      <dgm:spPr/>
    </dgm:pt>
    <dgm:pt modelId="{9E297DDD-CE1A-45F3-BADC-1390EC470658}" type="pres">
      <dgm:prSet presAssocID="{C02A3C81-EAA6-4CFC-A52B-D8EE5AA67D9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A9A51D0F-0797-44A0-AB27-4042F16C7552}" type="pres">
      <dgm:prSet presAssocID="{C02A3C81-EAA6-4CFC-A52B-D8EE5AA67D98}" presName="spaceRect" presStyleCnt="0"/>
      <dgm:spPr/>
    </dgm:pt>
    <dgm:pt modelId="{E8A8E879-5425-45F4-AD48-BFDD2AD45EE6}" type="pres">
      <dgm:prSet presAssocID="{C02A3C81-EAA6-4CFC-A52B-D8EE5AA67D98}" presName="textRect" presStyleLbl="revTx" presStyleIdx="1" presStyleCnt="4">
        <dgm:presLayoutVars>
          <dgm:chMax val="1"/>
          <dgm:chPref val="1"/>
        </dgm:presLayoutVars>
      </dgm:prSet>
      <dgm:spPr/>
    </dgm:pt>
    <dgm:pt modelId="{FB6F090A-256F-4E6A-AB29-110F39C10C34}" type="pres">
      <dgm:prSet presAssocID="{83823ECB-4462-4C90-9699-A45C80577BBA}" presName="sibTrans" presStyleCnt="0"/>
      <dgm:spPr/>
    </dgm:pt>
    <dgm:pt modelId="{1463564B-A544-448E-8C80-06BDF15E1C33}" type="pres">
      <dgm:prSet presAssocID="{CEACE56B-9196-4FD4-B6D5-3D0A21262165}" presName="compNode" presStyleCnt="0"/>
      <dgm:spPr/>
    </dgm:pt>
    <dgm:pt modelId="{1A625399-EA4C-4AAA-8274-F2CDACCB69CF}" type="pres">
      <dgm:prSet presAssocID="{CEACE56B-9196-4FD4-B6D5-3D0A2126216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AC8CA57-B486-4771-ACB2-E5D015BAFA3C}" type="pres">
      <dgm:prSet presAssocID="{CEACE56B-9196-4FD4-B6D5-3D0A21262165}" presName="spaceRect" presStyleCnt="0"/>
      <dgm:spPr/>
    </dgm:pt>
    <dgm:pt modelId="{9827C2D8-61FA-40F1-8D4B-D83D22D81838}" type="pres">
      <dgm:prSet presAssocID="{CEACE56B-9196-4FD4-B6D5-3D0A21262165}" presName="textRect" presStyleLbl="revTx" presStyleIdx="2" presStyleCnt="4">
        <dgm:presLayoutVars>
          <dgm:chMax val="1"/>
          <dgm:chPref val="1"/>
        </dgm:presLayoutVars>
      </dgm:prSet>
      <dgm:spPr/>
    </dgm:pt>
    <dgm:pt modelId="{BFBA627C-2E1C-48D8-90FC-AA7771716BF4}" type="pres">
      <dgm:prSet presAssocID="{022B82F3-A44D-4C99-9F16-A784CD6B6BDE}" presName="sibTrans" presStyleCnt="0"/>
      <dgm:spPr/>
    </dgm:pt>
    <dgm:pt modelId="{945C4FB5-78AA-47CB-A647-A1826509DCDB}" type="pres">
      <dgm:prSet presAssocID="{9926E6D5-3482-43A6-8FBF-E1F0AB5B469F}" presName="compNode" presStyleCnt="0"/>
      <dgm:spPr/>
    </dgm:pt>
    <dgm:pt modelId="{B2FC8A82-828D-4358-B228-32B66BBAE1EC}" type="pres">
      <dgm:prSet presAssocID="{9926E6D5-3482-43A6-8FBF-E1F0AB5B469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6C27F64D-F024-42C4-B6FA-B78455063B00}" type="pres">
      <dgm:prSet presAssocID="{9926E6D5-3482-43A6-8FBF-E1F0AB5B469F}" presName="spaceRect" presStyleCnt="0"/>
      <dgm:spPr/>
    </dgm:pt>
    <dgm:pt modelId="{95664439-99DF-4A3C-98FD-9B6A7692C75F}" type="pres">
      <dgm:prSet presAssocID="{9926E6D5-3482-43A6-8FBF-E1F0AB5B469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28AFC01-2449-4E7A-BBE9-E3F469E9188D}" type="presOf" srcId="{05AE116C-64B5-4F90-80FE-B10BC2532362}" destId="{015683BD-DCC1-4664-88D0-B60DBA035F20}" srcOrd="0" destOrd="0" presId="urn:microsoft.com/office/officeart/2018/2/layout/IconLabelList"/>
    <dgm:cxn modelId="{D22CA33F-0589-4A77-861A-92D5FF6C2155}" srcId="{05AE116C-64B5-4F90-80FE-B10BC2532362}" destId="{52AF5D4E-7F50-4582-8974-631E67E4B769}" srcOrd="0" destOrd="0" parTransId="{68A53AAC-31B0-411D-98A0-30616E2523DA}" sibTransId="{6041BB91-C0B4-4D35-BBC1-D5F6BAFCCB9B}"/>
    <dgm:cxn modelId="{1E75B966-7E39-4A02-B054-9FFC2C293DD3}" type="presOf" srcId="{9926E6D5-3482-43A6-8FBF-E1F0AB5B469F}" destId="{95664439-99DF-4A3C-98FD-9B6A7692C75F}" srcOrd="0" destOrd="0" presId="urn:microsoft.com/office/officeart/2018/2/layout/IconLabelList"/>
    <dgm:cxn modelId="{CFAF5A89-3251-449E-89BB-0C3373C1B2B9}" srcId="{05AE116C-64B5-4F90-80FE-B10BC2532362}" destId="{C02A3C81-EAA6-4CFC-A52B-D8EE5AA67D98}" srcOrd="1" destOrd="0" parTransId="{404490C6-D758-45F5-99E2-5313AF78763F}" sibTransId="{83823ECB-4462-4C90-9699-A45C80577BBA}"/>
    <dgm:cxn modelId="{9DDBEA9F-003D-46CD-B767-57A23B3D2E52}" srcId="{05AE116C-64B5-4F90-80FE-B10BC2532362}" destId="{CEACE56B-9196-4FD4-B6D5-3D0A21262165}" srcOrd="2" destOrd="0" parTransId="{71450D89-46B3-42A6-BB61-29DB427D4B90}" sibTransId="{022B82F3-A44D-4C99-9F16-A784CD6B6BDE}"/>
    <dgm:cxn modelId="{32A146B8-78D2-48CA-9376-42CBC0C40F6F}" type="presOf" srcId="{C02A3C81-EAA6-4CFC-A52B-D8EE5AA67D98}" destId="{E8A8E879-5425-45F4-AD48-BFDD2AD45EE6}" srcOrd="0" destOrd="0" presId="urn:microsoft.com/office/officeart/2018/2/layout/IconLabelList"/>
    <dgm:cxn modelId="{85F88DE1-B232-4C79-A34F-622E9F224F2D}" type="presOf" srcId="{CEACE56B-9196-4FD4-B6D5-3D0A21262165}" destId="{9827C2D8-61FA-40F1-8D4B-D83D22D81838}" srcOrd="0" destOrd="0" presId="urn:microsoft.com/office/officeart/2018/2/layout/IconLabelList"/>
    <dgm:cxn modelId="{967A27F9-AFC3-440B-8E59-5BABA2C81756}" srcId="{05AE116C-64B5-4F90-80FE-B10BC2532362}" destId="{9926E6D5-3482-43A6-8FBF-E1F0AB5B469F}" srcOrd="3" destOrd="0" parTransId="{AB85780C-0507-4F63-A4B5-37A4C8B45E0E}" sibTransId="{8EE0AE6D-BA0A-4E79-B3B9-D1BEE87A72D9}"/>
    <dgm:cxn modelId="{0B8F0AFD-D432-42CC-957C-688591A15B63}" type="presOf" srcId="{52AF5D4E-7F50-4582-8974-631E67E4B769}" destId="{6227D4AE-7BB9-4E3D-A09C-8DC8D55FAD91}" srcOrd="0" destOrd="0" presId="urn:microsoft.com/office/officeart/2018/2/layout/IconLabelList"/>
    <dgm:cxn modelId="{0FEEDA1C-9620-465B-8638-228F1473B23B}" type="presParOf" srcId="{015683BD-DCC1-4664-88D0-B60DBA035F20}" destId="{25138473-A8F0-4EFE-A087-4B1717AF1EC3}" srcOrd="0" destOrd="0" presId="urn:microsoft.com/office/officeart/2018/2/layout/IconLabelList"/>
    <dgm:cxn modelId="{F0B9F397-84DE-4B84-9EF1-B03E0472C0D2}" type="presParOf" srcId="{25138473-A8F0-4EFE-A087-4B1717AF1EC3}" destId="{F936A782-7FEC-4C7A-AC6D-6908AE45F963}" srcOrd="0" destOrd="0" presId="urn:microsoft.com/office/officeart/2018/2/layout/IconLabelList"/>
    <dgm:cxn modelId="{3AF91EF0-AF72-4764-9495-20FFB25C9EAF}" type="presParOf" srcId="{25138473-A8F0-4EFE-A087-4B1717AF1EC3}" destId="{663DCCA6-8268-49A1-BB21-875779E0E122}" srcOrd="1" destOrd="0" presId="urn:microsoft.com/office/officeart/2018/2/layout/IconLabelList"/>
    <dgm:cxn modelId="{9600641D-17A2-4039-8AE2-CF483BF756A6}" type="presParOf" srcId="{25138473-A8F0-4EFE-A087-4B1717AF1EC3}" destId="{6227D4AE-7BB9-4E3D-A09C-8DC8D55FAD91}" srcOrd="2" destOrd="0" presId="urn:microsoft.com/office/officeart/2018/2/layout/IconLabelList"/>
    <dgm:cxn modelId="{DC3D3E35-DDF8-463D-98AB-A62F4F5C767F}" type="presParOf" srcId="{015683BD-DCC1-4664-88D0-B60DBA035F20}" destId="{65B8F2D6-18C2-46D5-9F29-C3E8D4930BB1}" srcOrd="1" destOrd="0" presId="urn:microsoft.com/office/officeart/2018/2/layout/IconLabelList"/>
    <dgm:cxn modelId="{802CACB4-8068-453A-8D7C-75B228796B5B}" type="presParOf" srcId="{015683BD-DCC1-4664-88D0-B60DBA035F20}" destId="{B2C28CA2-DC4A-4140-B71D-752350CFAFF8}" srcOrd="2" destOrd="0" presId="urn:microsoft.com/office/officeart/2018/2/layout/IconLabelList"/>
    <dgm:cxn modelId="{4E2B9300-9C00-4750-8B36-5A2127502552}" type="presParOf" srcId="{B2C28CA2-DC4A-4140-B71D-752350CFAFF8}" destId="{9E297DDD-CE1A-45F3-BADC-1390EC470658}" srcOrd="0" destOrd="0" presId="urn:microsoft.com/office/officeart/2018/2/layout/IconLabelList"/>
    <dgm:cxn modelId="{06A407F7-A8EB-48AD-AB0D-DBDA489BA99B}" type="presParOf" srcId="{B2C28CA2-DC4A-4140-B71D-752350CFAFF8}" destId="{A9A51D0F-0797-44A0-AB27-4042F16C7552}" srcOrd="1" destOrd="0" presId="urn:microsoft.com/office/officeart/2018/2/layout/IconLabelList"/>
    <dgm:cxn modelId="{23D4BBAC-84E1-48D4-9312-A2238CC47C55}" type="presParOf" srcId="{B2C28CA2-DC4A-4140-B71D-752350CFAFF8}" destId="{E8A8E879-5425-45F4-AD48-BFDD2AD45EE6}" srcOrd="2" destOrd="0" presId="urn:microsoft.com/office/officeart/2018/2/layout/IconLabelList"/>
    <dgm:cxn modelId="{44C4E3D9-FC00-4E5E-8441-9DA0BF11CBBD}" type="presParOf" srcId="{015683BD-DCC1-4664-88D0-B60DBA035F20}" destId="{FB6F090A-256F-4E6A-AB29-110F39C10C34}" srcOrd="3" destOrd="0" presId="urn:microsoft.com/office/officeart/2018/2/layout/IconLabelList"/>
    <dgm:cxn modelId="{37511D09-0DFD-45CE-BE07-266E054DAFD0}" type="presParOf" srcId="{015683BD-DCC1-4664-88D0-B60DBA035F20}" destId="{1463564B-A544-448E-8C80-06BDF15E1C33}" srcOrd="4" destOrd="0" presId="urn:microsoft.com/office/officeart/2018/2/layout/IconLabelList"/>
    <dgm:cxn modelId="{DA2E607E-465A-4CDB-82F1-8C85F13A448B}" type="presParOf" srcId="{1463564B-A544-448E-8C80-06BDF15E1C33}" destId="{1A625399-EA4C-4AAA-8274-F2CDACCB69CF}" srcOrd="0" destOrd="0" presId="urn:microsoft.com/office/officeart/2018/2/layout/IconLabelList"/>
    <dgm:cxn modelId="{B3E8D5FC-1D78-4611-9D7B-D8FD02E5A4E8}" type="presParOf" srcId="{1463564B-A544-448E-8C80-06BDF15E1C33}" destId="{7AC8CA57-B486-4771-ACB2-E5D015BAFA3C}" srcOrd="1" destOrd="0" presId="urn:microsoft.com/office/officeart/2018/2/layout/IconLabelList"/>
    <dgm:cxn modelId="{7262C2FE-2821-48D8-A5C5-BE5639C08206}" type="presParOf" srcId="{1463564B-A544-448E-8C80-06BDF15E1C33}" destId="{9827C2D8-61FA-40F1-8D4B-D83D22D81838}" srcOrd="2" destOrd="0" presId="urn:microsoft.com/office/officeart/2018/2/layout/IconLabelList"/>
    <dgm:cxn modelId="{3FA02307-D316-4369-806A-FD1DD4260037}" type="presParOf" srcId="{015683BD-DCC1-4664-88D0-B60DBA035F20}" destId="{BFBA627C-2E1C-48D8-90FC-AA7771716BF4}" srcOrd="5" destOrd="0" presId="urn:microsoft.com/office/officeart/2018/2/layout/IconLabelList"/>
    <dgm:cxn modelId="{5307378F-C780-420A-B4A2-7ACF60B64E9F}" type="presParOf" srcId="{015683BD-DCC1-4664-88D0-B60DBA035F20}" destId="{945C4FB5-78AA-47CB-A647-A1826509DCDB}" srcOrd="6" destOrd="0" presId="urn:microsoft.com/office/officeart/2018/2/layout/IconLabelList"/>
    <dgm:cxn modelId="{F2696316-0A0E-4F74-9BD5-1DE8CD0AEE73}" type="presParOf" srcId="{945C4FB5-78AA-47CB-A647-A1826509DCDB}" destId="{B2FC8A82-828D-4358-B228-32B66BBAE1EC}" srcOrd="0" destOrd="0" presId="urn:microsoft.com/office/officeart/2018/2/layout/IconLabelList"/>
    <dgm:cxn modelId="{10A04358-4F93-46A1-B1B8-F949C3544F38}" type="presParOf" srcId="{945C4FB5-78AA-47CB-A647-A1826509DCDB}" destId="{6C27F64D-F024-42C4-B6FA-B78455063B00}" srcOrd="1" destOrd="0" presId="urn:microsoft.com/office/officeart/2018/2/layout/IconLabelList"/>
    <dgm:cxn modelId="{77A23ECF-7238-4158-8419-E172B8BAABC1}" type="presParOf" srcId="{945C4FB5-78AA-47CB-A647-A1826509DCDB}" destId="{95664439-99DF-4A3C-98FD-9B6A7692C75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D706E3-E706-489E-A18C-BDB83A07403C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0C7CEEA-6412-4CFA-8E09-343EAC07DB31}">
      <dgm:prSet/>
      <dgm:spPr/>
      <dgm:t>
        <a:bodyPr/>
        <a:lstStyle/>
        <a:p>
          <a:r>
            <a:rPr lang="en-GB" b="0" i="0"/>
            <a:t>Children can use the game built into the app which will be like Pokémon Go.</a:t>
          </a:r>
          <a:endParaRPr lang="en-US"/>
        </a:p>
      </dgm:t>
    </dgm:pt>
    <dgm:pt modelId="{8153037A-793F-4BF1-A65B-787E911D3A10}" type="parTrans" cxnId="{B876B682-7F70-491E-A7AE-3A1F61C37F0E}">
      <dgm:prSet/>
      <dgm:spPr/>
      <dgm:t>
        <a:bodyPr/>
        <a:lstStyle/>
        <a:p>
          <a:endParaRPr lang="en-US"/>
        </a:p>
      </dgm:t>
    </dgm:pt>
    <dgm:pt modelId="{0A94C66E-5759-4CA1-B87C-81ED3D9EE192}" type="sibTrans" cxnId="{B876B682-7F70-491E-A7AE-3A1F61C37F0E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9852EBBC-C546-49AF-B143-8C4BDF3A65A9}">
      <dgm:prSet/>
      <dgm:spPr/>
      <dgm:t>
        <a:bodyPr/>
        <a:lstStyle/>
        <a:p>
          <a:r>
            <a:rPr lang="en-GB" b="0" i="0"/>
            <a:t>Reward system for Children</a:t>
          </a:r>
          <a:endParaRPr lang="en-US"/>
        </a:p>
      </dgm:t>
    </dgm:pt>
    <dgm:pt modelId="{2B97DF8A-368F-42F0-9A96-196720DA3F20}" type="parTrans" cxnId="{D1FDBF6E-CA72-4592-94CC-3DD6C3C170B6}">
      <dgm:prSet/>
      <dgm:spPr/>
      <dgm:t>
        <a:bodyPr/>
        <a:lstStyle/>
        <a:p>
          <a:endParaRPr lang="en-US"/>
        </a:p>
      </dgm:t>
    </dgm:pt>
    <dgm:pt modelId="{4F5F52A8-C9FE-44F1-BC93-6108C90A8802}" type="sibTrans" cxnId="{D1FDBF6E-CA72-4592-94CC-3DD6C3C170B6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B8C913DF-3776-4E2B-95B7-90D15731C28B}">
      <dgm:prSet/>
      <dgm:spPr/>
      <dgm:t>
        <a:bodyPr/>
        <a:lstStyle/>
        <a:p>
          <a:r>
            <a:rPr lang="en-GB" b="0" i="0"/>
            <a:t>Educate children about local shops</a:t>
          </a:r>
          <a:endParaRPr lang="en-US"/>
        </a:p>
      </dgm:t>
    </dgm:pt>
    <dgm:pt modelId="{DA529B9C-8D5A-48AA-98BB-2060CB77ABED}" type="parTrans" cxnId="{4F6B2451-F520-40D8-A483-D5B647316BEE}">
      <dgm:prSet/>
      <dgm:spPr/>
      <dgm:t>
        <a:bodyPr/>
        <a:lstStyle/>
        <a:p>
          <a:endParaRPr lang="en-US"/>
        </a:p>
      </dgm:t>
    </dgm:pt>
    <dgm:pt modelId="{12EFA81E-B9E3-4C3D-8D9D-9A590924E353}" type="sibTrans" cxnId="{4F6B2451-F520-40D8-A483-D5B647316BEE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18F56C01-359E-4035-A855-940D3C022D2D}">
      <dgm:prSet/>
      <dgm:spPr/>
      <dgm:t>
        <a:bodyPr/>
        <a:lstStyle/>
        <a:p>
          <a:r>
            <a:rPr lang="en-GB" b="0" i="0"/>
            <a:t>Encourage children to learn more about community values </a:t>
          </a:r>
          <a:endParaRPr lang="en-US"/>
        </a:p>
      </dgm:t>
    </dgm:pt>
    <dgm:pt modelId="{6A6DDD2C-5839-4D18-8C5C-562DDAAFA5FA}" type="parTrans" cxnId="{3B378EBB-47AE-4716-B415-9829DF5CC5D8}">
      <dgm:prSet/>
      <dgm:spPr/>
      <dgm:t>
        <a:bodyPr/>
        <a:lstStyle/>
        <a:p>
          <a:endParaRPr lang="en-US"/>
        </a:p>
      </dgm:t>
    </dgm:pt>
    <dgm:pt modelId="{10ED4D89-55EE-463C-8ED9-E586A59C16AF}" type="sibTrans" cxnId="{3B378EBB-47AE-4716-B415-9829DF5CC5D8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7D80A12D-518E-454C-B3A4-1DAB6EC3A6FA}" type="pres">
      <dgm:prSet presAssocID="{6AD706E3-E706-489E-A18C-BDB83A07403C}" presName="Name0" presStyleCnt="0">
        <dgm:presLayoutVars>
          <dgm:animLvl val="lvl"/>
          <dgm:resizeHandles val="exact"/>
        </dgm:presLayoutVars>
      </dgm:prSet>
      <dgm:spPr/>
    </dgm:pt>
    <dgm:pt modelId="{2B6CF2F3-59BD-734F-93C0-8474B1A1309C}" type="pres">
      <dgm:prSet presAssocID="{10C7CEEA-6412-4CFA-8E09-343EAC07DB31}" presName="compositeNode" presStyleCnt="0">
        <dgm:presLayoutVars>
          <dgm:bulletEnabled val="1"/>
        </dgm:presLayoutVars>
      </dgm:prSet>
      <dgm:spPr/>
    </dgm:pt>
    <dgm:pt modelId="{C7CF56D3-8099-9941-8E98-998017CEDF16}" type="pres">
      <dgm:prSet presAssocID="{10C7CEEA-6412-4CFA-8E09-343EAC07DB31}" presName="bgRect" presStyleLbl="alignNode1" presStyleIdx="0" presStyleCnt="4"/>
      <dgm:spPr/>
    </dgm:pt>
    <dgm:pt modelId="{98123609-A390-B342-80FB-CEA39CBF7FD3}" type="pres">
      <dgm:prSet presAssocID="{0A94C66E-5759-4CA1-B87C-81ED3D9EE192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8DC796D3-DE74-CF42-BC9A-B0AAA1988D42}" type="pres">
      <dgm:prSet presAssocID="{10C7CEEA-6412-4CFA-8E09-343EAC07DB31}" presName="nodeRect" presStyleLbl="alignNode1" presStyleIdx="0" presStyleCnt="4">
        <dgm:presLayoutVars>
          <dgm:bulletEnabled val="1"/>
        </dgm:presLayoutVars>
      </dgm:prSet>
      <dgm:spPr/>
    </dgm:pt>
    <dgm:pt modelId="{471F2641-D2E5-4A48-B495-F12B7AE44EDD}" type="pres">
      <dgm:prSet presAssocID="{0A94C66E-5759-4CA1-B87C-81ED3D9EE192}" presName="sibTrans" presStyleCnt="0"/>
      <dgm:spPr/>
    </dgm:pt>
    <dgm:pt modelId="{9FADAA5C-1EC7-6849-A087-2733D1C45BCD}" type="pres">
      <dgm:prSet presAssocID="{9852EBBC-C546-49AF-B143-8C4BDF3A65A9}" presName="compositeNode" presStyleCnt="0">
        <dgm:presLayoutVars>
          <dgm:bulletEnabled val="1"/>
        </dgm:presLayoutVars>
      </dgm:prSet>
      <dgm:spPr/>
    </dgm:pt>
    <dgm:pt modelId="{84F6CFFA-59FF-8243-9396-D4DD73F30FDB}" type="pres">
      <dgm:prSet presAssocID="{9852EBBC-C546-49AF-B143-8C4BDF3A65A9}" presName="bgRect" presStyleLbl="alignNode1" presStyleIdx="1" presStyleCnt="4"/>
      <dgm:spPr/>
    </dgm:pt>
    <dgm:pt modelId="{46E47DD4-45B4-FC4B-990E-3FBB81ECB8ED}" type="pres">
      <dgm:prSet presAssocID="{4F5F52A8-C9FE-44F1-BC93-6108C90A8802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6924B05A-5A71-F54B-9FF0-253A57A3CC68}" type="pres">
      <dgm:prSet presAssocID="{9852EBBC-C546-49AF-B143-8C4BDF3A65A9}" presName="nodeRect" presStyleLbl="alignNode1" presStyleIdx="1" presStyleCnt="4">
        <dgm:presLayoutVars>
          <dgm:bulletEnabled val="1"/>
        </dgm:presLayoutVars>
      </dgm:prSet>
      <dgm:spPr/>
    </dgm:pt>
    <dgm:pt modelId="{18944CF5-4495-3742-991D-0B6003E7A630}" type="pres">
      <dgm:prSet presAssocID="{4F5F52A8-C9FE-44F1-BC93-6108C90A8802}" presName="sibTrans" presStyleCnt="0"/>
      <dgm:spPr/>
    </dgm:pt>
    <dgm:pt modelId="{214252B9-C6AF-5340-A941-9E124F465786}" type="pres">
      <dgm:prSet presAssocID="{B8C913DF-3776-4E2B-95B7-90D15731C28B}" presName="compositeNode" presStyleCnt="0">
        <dgm:presLayoutVars>
          <dgm:bulletEnabled val="1"/>
        </dgm:presLayoutVars>
      </dgm:prSet>
      <dgm:spPr/>
    </dgm:pt>
    <dgm:pt modelId="{ECA24D79-C1A4-0046-96DD-944C165D9FAB}" type="pres">
      <dgm:prSet presAssocID="{B8C913DF-3776-4E2B-95B7-90D15731C28B}" presName="bgRect" presStyleLbl="alignNode1" presStyleIdx="2" presStyleCnt="4"/>
      <dgm:spPr/>
    </dgm:pt>
    <dgm:pt modelId="{ABE625AE-29F3-A44A-A494-D819D74571A7}" type="pres">
      <dgm:prSet presAssocID="{12EFA81E-B9E3-4C3D-8D9D-9A590924E353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FF32A6AA-E0D3-B64C-8D12-96F62506B286}" type="pres">
      <dgm:prSet presAssocID="{B8C913DF-3776-4E2B-95B7-90D15731C28B}" presName="nodeRect" presStyleLbl="alignNode1" presStyleIdx="2" presStyleCnt="4">
        <dgm:presLayoutVars>
          <dgm:bulletEnabled val="1"/>
        </dgm:presLayoutVars>
      </dgm:prSet>
      <dgm:spPr/>
    </dgm:pt>
    <dgm:pt modelId="{C86CC587-AEE5-1B4E-AAFE-8841620B4E3B}" type="pres">
      <dgm:prSet presAssocID="{12EFA81E-B9E3-4C3D-8D9D-9A590924E353}" presName="sibTrans" presStyleCnt="0"/>
      <dgm:spPr/>
    </dgm:pt>
    <dgm:pt modelId="{F46F1B1B-F158-BC49-820A-9E8C0235DA3A}" type="pres">
      <dgm:prSet presAssocID="{18F56C01-359E-4035-A855-940D3C022D2D}" presName="compositeNode" presStyleCnt="0">
        <dgm:presLayoutVars>
          <dgm:bulletEnabled val="1"/>
        </dgm:presLayoutVars>
      </dgm:prSet>
      <dgm:spPr/>
    </dgm:pt>
    <dgm:pt modelId="{92685EED-14D2-3743-85AB-6176385F4027}" type="pres">
      <dgm:prSet presAssocID="{18F56C01-359E-4035-A855-940D3C022D2D}" presName="bgRect" presStyleLbl="alignNode1" presStyleIdx="3" presStyleCnt="4"/>
      <dgm:spPr/>
    </dgm:pt>
    <dgm:pt modelId="{B6BEF6B0-6697-F440-98A5-2E7127729846}" type="pres">
      <dgm:prSet presAssocID="{10ED4D89-55EE-463C-8ED9-E586A59C16AF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F55FC52A-DECA-994E-9962-A28509D14141}" type="pres">
      <dgm:prSet presAssocID="{18F56C01-359E-4035-A855-940D3C022D2D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D1ACBC0C-15C1-B649-AC78-A1BEAB0C6D5B}" type="presOf" srcId="{18F56C01-359E-4035-A855-940D3C022D2D}" destId="{92685EED-14D2-3743-85AB-6176385F4027}" srcOrd="0" destOrd="0" presId="urn:microsoft.com/office/officeart/2016/7/layout/LinearBlockProcessNumbered"/>
    <dgm:cxn modelId="{E361F42B-623B-7944-AE45-F9FB595FC3CE}" type="presOf" srcId="{10C7CEEA-6412-4CFA-8E09-343EAC07DB31}" destId="{8DC796D3-DE74-CF42-BC9A-B0AAA1988D42}" srcOrd="1" destOrd="0" presId="urn:microsoft.com/office/officeart/2016/7/layout/LinearBlockProcessNumbered"/>
    <dgm:cxn modelId="{28C7532F-59A3-D04C-A700-5656965A382D}" type="presOf" srcId="{9852EBBC-C546-49AF-B143-8C4BDF3A65A9}" destId="{6924B05A-5A71-F54B-9FF0-253A57A3CC68}" srcOrd="1" destOrd="0" presId="urn:microsoft.com/office/officeart/2016/7/layout/LinearBlockProcessNumbered"/>
    <dgm:cxn modelId="{20BA1A46-115B-BA45-B451-50F362230888}" type="presOf" srcId="{4F5F52A8-C9FE-44F1-BC93-6108C90A8802}" destId="{46E47DD4-45B4-FC4B-990E-3FBB81ECB8ED}" srcOrd="0" destOrd="0" presId="urn:microsoft.com/office/officeart/2016/7/layout/LinearBlockProcessNumbered"/>
    <dgm:cxn modelId="{5FE52549-B428-AC43-8467-A02C7235CF8D}" type="presOf" srcId="{B8C913DF-3776-4E2B-95B7-90D15731C28B}" destId="{ECA24D79-C1A4-0046-96DD-944C165D9FAB}" srcOrd="0" destOrd="0" presId="urn:microsoft.com/office/officeart/2016/7/layout/LinearBlockProcessNumbered"/>
    <dgm:cxn modelId="{4F6B2451-F520-40D8-A483-D5B647316BEE}" srcId="{6AD706E3-E706-489E-A18C-BDB83A07403C}" destId="{B8C913DF-3776-4E2B-95B7-90D15731C28B}" srcOrd="2" destOrd="0" parTransId="{DA529B9C-8D5A-48AA-98BB-2060CB77ABED}" sibTransId="{12EFA81E-B9E3-4C3D-8D9D-9A590924E353}"/>
    <dgm:cxn modelId="{D2908C6B-8CF9-204B-8D61-F5ADB82726AD}" type="presOf" srcId="{0A94C66E-5759-4CA1-B87C-81ED3D9EE192}" destId="{98123609-A390-B342-80FB-CEA39CBF7FD3}" srcOrd="0" destOrd="0" presId="urn:microsoft.com/office/officeart/2016/7/layout/LinearBlockProcessNumbered"/>
    <dgm:cxn modelId="{D1FDBF6E-CA72-4592-94CC-3DD6C3C170B6}" srcId="{6AD706E3-E706-489E-A18C-BDB83A07403C}" destId="{9852EBBC-C546-49AF-B143-8C4BDF3A65A9}" srcOrd="1" destOrd="0" parTransId="{2B97DF8A-368F-42F0-9A96-196720DA3F20}" sibTransId="{4F5F52A8-C9FE-44F1-BC93-6108C90A8802}"/>
    <dgm:cxn modelId="{09A51779-5102-DD44-9FAD-25EA2521B22E}" type="presOf" srcId="{10C7CEEA-6412-4CFA-8E09-343EAC07DB31}" destId="{C7CF56D3-8099-9941-8E98-998017CEDF16}" srcOrd="0" destOrd="0" presId="urn:microsoft.com/office/officeart/2016/7/layout/LinearBlockProcessNumbered"/>
    <dgm:cxn modelId="{3D996F79-9C9E-5C41-B224-409BE52B3522}" type="presOf" srcId="{18F56C01-359E-4035-A855-940D3C022D2D}" destId="{F55FC52A-DECA-994E-9962-A28509D14141}" srcOrd="1" destOrd="0" presId="urn:microsoft.com/office/officeart/2016/7/layout/LinearBlockProcessNumbered"/>
    <dgm:cxn modelId="{B876B682-7F70-491E-A7AE-3A1F61C37F0E}" srcId="{6AD706E3-E706-489E-A18C-BDB83A07403C}" destId="{10C7CEEA-6412-4CFA-8E09-343EAC07DB31}" srcOrd="0" destOrd="0" parTransId="{8153037A-793F-4BF1-A65B-787E911D3A10}" sibTransId="{0A94C66E-5759-4CA1-B87C-81ED3D9EE192}"/>
    <dgm:cxn modelId="{5502CD8A-F09A-8942-8DC1-F514E15A3BB9}" type="presOf" srcId="{6AD706E3-E706-489E-A18C-BDB83A07403C}" destId="{7D80A12D-518E-454C-B3A4-1DAB6EC3A6FA}" srcOrd="0" destOrd="0" presId="urn:microsoft.com/office/officeart/2016/7/layout/LinearBlockProcessNumbered"/>
    <dgm:cxn modelId="{9E3F0F8D-9CD0-E946-A3AF-E699C97C44AD}" type="presOf" srcId="{B8C913DF-3776-4E2B-95B7-90D15731C28B}" destId="{FF32A6AA-E0D3-B64C-8D12-96F62506B286}" srcOrd="1" destOrd="0" presId="urn:microsoft.com/office/officeart/2016/7/layout/LinearBlockProcessNumbered"/>
    <dgm:cxn modelId="{DD88F197-1CDC-4B4B-9E3B-2899608A139F}" type="presOf" srcId="{12EFA81E-B9E3-4C3D-8D9D-9A590924E353}" destId="{ABE625AE-29F3-A44A-A494-D819D74571A7}" srcOrd="0" destOrd="0" presId="urn:microsoft.com/office/officeart/2016/7/layout/LinearBlockProcessNumbered"/>
    <dgm:cxn modelId="{3B378EBB-47AE-4716-B415-9829DF5CC5D8}" srcId="{6AD706E3-E706-489E-A18C-BDB83A07403C}" destId="{18F56C01-359E-4035-A855-940D3C022D2D}" srcOrd="3" destOrd="0" parTransId="{6A6DDD2C-5839-4D18-8C5C-562DDAAFA5FA}" sibTransId="{10ED4D89-55EE-463C-8ED9-E586A59C16AF}"/>
    <dgm:cxn modelId="{20DE23BC-8B67-EE43-87AF-0FB94C18B810}" type="presOf" srcId="{10ED4D89-55EE-463C-8ED9-E586A59C16AF}" destId="{B6BEF6B0-6697-F440-98A5-2E7127729846}" srcOrd="0" destOrd="0" presId="urn:microsoft.com/office/officeart/2016/7/layout/LinearBlockProcessNumbered"/>
    <dgm:cxn modelId="{394BCDE4-1D2C-9C41-B523-2913F125C5CA}" type="presOf" srcId="{9852EBBC-C546-49AF-B143-8C4BDF3A65A9}" destId="{84F6CFFA-59FF-8243-9396-D4DD73F30FDB}" srcOrd="0" destOrd="0" presId="urn:microsoft.com/office/officeart/2016/7/layout/LinearBlockProcessNumbered"/>
    <dgm:cxn modelId="{8DD30EC1-3C99-8142-8E09-4816C1277423}" type="presParOf" srcId="{7D80A12D-518E-454C-B3A4-1DAB6EC3A6FA}" destId="{2B6CF2F3-59BD-734F-93C0-8474B1A1309C}" srcOrd="0" destOrd="0" presId="urn:microsoft.com/office/officeart/2016/7/layout/LinearBlockProcessNumbered"/>
    <dgm:cxn modelId="{D22E7F9D-44E0-2E49-A6C3-AC0FCFE8AD4F}" type="presParOf" srcId="{2B6CF2F3-59BD-734F-93C0-8474B1A1309C}" destId="{C7CF56D3-8099-9941-8E98-998017CEDF16}" srcOrd="0" destOrd="0" presId="urn:microsoft.com/office/officeart/2016/7/layout/LinearBlockProcessNumbered"/>
    <dgm:cxn modelId="{7B02846F-0DE6-3341-88B8-4279AD00EB0E}" type="presParOf" srcId="{2B6CF2F3-59BD-734F-93C0-8474B1A1309C}" destId="{98123609-A390-B342-80FB-CEA39CBF7FD3}" srcOrd="1" destOrd="0" presId="urn:microsoft.com/office/officeart/2016/7/layout/LinearBlockProcessNumbered"/>
    <dgm:cxn modelId="{737C9C86-5AF1-CE48-A93F-81AC339E1A2D}" type="presParOf" srcId="{2B6CF2F3-59BD-734F-93C0-8474B1A1309C}" destId="{8DC796D3-DE74-CF42-BC9A-B0AAA1988D42}" srcOrd="2" destOrd="0" presId="urn:microsoft.com/office/officeart/2016/7/layout/LinearBlockProcessNumbered"/>
    <dgm:cxn modelId="{94EAFEE2-BB93-B04D-BBCC-D8DD1CD066F9}" type="presParOf" srcId="{7D80A12D-518E-454C-B3A4-1DAB6EC3A6FA}" destId="{471F2641-D2E5-4A48-B495-F12B7AE44EDD}" srcOrd="1" destOrd="0" presId="urn:microsoft.com/office/officeart/2016/7/layout/LinearBlockProcessNumbered"/>
    <dgm:cxn modelId="{CE1AB895-9955-7A40-B670-C552DE58038C}" type="presParOf" srcId="{7D80A12D-518E-454C-B3A4-1DAB6EC3A6FA}" destId="{9FADAA5C-1EC7-6849-A087-2733D1C45BCD}" srcOrd="2" destOrd="0" presId="urn:microsoft.com/office/officeart/2016/7/layout/LinearBlockProcessNumbered"/>
    <dgm:cxn modelId="{758AEA0F-75C3-CF4E-893B-A965CEBD9FB1}" type="presParOf" srcId="{9FADAA5C-1EC7-6849-A087-2733D1C45BCD}" destId="{84F6CFFA-59FF-8243-9396-D4DD73F30FDB}" srcOrd="0" destOrd="0" presId="urn:microsoft.com/office/officeart/2016/7/layout/LinearBlockProcessNumbered"/>
    <dgm:cxn modelId="{3C214C26-F4DC-7147-A9D3-3E1FC2AE3CD1}" type="presParOf" srcId="{9FADAA5C-1EC7-6849-A087-2733D1C45BCD}" destId="{46E47DD4-45B4-FC4B-990E-3FBB81ECB8ED}" srcOrd="1" destOrd="0" presId="urn:microsoft.com/office/officeart/2016/7/layout/LinearBlockProcessNumbered"/>
    <dgm:cxn modelId="{B316893D-92D0-AA4F-AB06-6C28FFFE43BC}" type="presParOf" srcId="{9FADAA5C-1EC7-6849-A087-2733D1C45BCD}" destId="{6924B05A-5A71-F54B-9FF0-253A57A3CC68}" srcOrd="2" destOrd="0" presId="urn:microsoft.com/office/officeart/2016/7/layout/LinearBlockProcessNumbered"/>
    <dgm:cxn modelId="{48574C0B-7906-B843-9B70-588EF2CC5F8B}" type="presParOf" srcId="{7D80A12D-518E-454C-B3A4-1DAB6EC3A6FA}" destId="{18944CF5-4495-3742-991D-0B6003E7A630}" srcOrd="3" destOrd="0" presId="urn:microsoft.com/office/officeart/2016/7/layout/LinearBlockProcessNumbered"/>
    <dgm:cxn modelId="{D1A420B7-E87D-8A44-8F2B-F8A8A13D3B8C}" type="presParOf" srcId="{7D80A12D-518E-454C-B3A4-1DAB6EC3A6FA}" destId="{214252B9-C6AF-5340-A941-9E124F465786}" srcOrd="4" destOrd="0" presId="urn:microsoft.com/office/officeart/2016/7/layout/LinearBlockProcessNumbered"/>
    <dgm:cxn modelId="{DF4BE0F4-0006-324B-868A-26C5065D8AD8}" type="presParOf" srcId="{214252B9-C6AF-5340-A941-9E124F465786}" destId="{ECA24D79-C1A4-0046-96DD-944C165D9FAB}" srcOrd="0" destOrd="0" presId="urn:microsoft.com/office/officeart/2016/7/layout/LinearBlockProcessNumbered"/>
    <dgm:cxn modelId="{567FCB88-80B0-9941-8154-D0A65358A1F5}" type="presParOf" srcId="{214252B9-C6AF-5340-A941-9E124F465786}" destId="{ABE625AE-29F3-A44A-A494-D819D74571A7}" srcOrd="1" destOrd="0" presId="urn:microsoft.com/office/officeart/2016/7/layout/LinearBlockProcessNumbered"/>
    <dgm:cxn modelId="{AF97FE4F-4496-714A-85D7-0632E6BEB69A}" type="presParOf" srcId="{214252B9-C6AF-5340-A941-9E124F465786}" destId="{FF32A6AA-E0D3-B64C-8D12-96F62506B286}" srcOrd="2" destOrd="0" presId="urn:microsoft.com/office/officeart/2016/7/layout/LinearBlockProcessNumbered"/>
    <dgm:cxn modelId="{51166EF3-CB25-0E4A-9F7D-084C7F47B5AA}" type="presParOf" srcId="{7D80A12D-518E-454C-B3A4-1DAB6EC3A6FA}" destId="{C86CC587-AEE5-1B4E-AAFE-8841620B4E3B}" srcOrd="5" destOrd="0" presId="urn:microsoft.com/office/officeart/2016/7/layout/LinearBlockProcessNumbered"/>
    <dgm:cxn modelId="{597EFD8B-3D43-8247-9317-60FFEDAB0391}" type="presParOf" srcId="{7D80A12D-518E-454C-B3A4-1DAB6EC3A6FA}" destId="{F46F1B1B-F158-BC49-820A-9E8C0235DA3A}" srcOrd="6" destOrd="0" presId="urn:microsoft.com/office/officeart/2016/7/layout/LinearBlockProcessNumbered"/>
    <dgm:cxn modelId="{FFEB4F1C-8586-5947-9BEC-1E93E9FDF123}" type="presParOf" srcId="{F46F1B1B-F158-BC49-820A-9E8C0235DA3A}" destId="{92685EED-14D2-3743-85AB-6176385F4027}" srcOrd="0" destOrd="0" presId="urn:microsoft.com/office/officeart/2016/7/layout/LinearBlockProcessNumbered"/>
    <dgm:cxn modelId="{DC577CE3-CD15-6E45-86C6-045E26656F84}" type="presParOf" srcId="{F46F1B1B-F158-BC49-820A-9E8C0235DA3A}" destId="{B6BEF6B0-6697-F440-98A5-2E7127729846}" srcOrd="1" destOrd="0" presId="urn:microsoft.com/office/officeart/2016/7/layout/LinearBlockProcessNumbered"/>
    <dgm:cxn modelId="{3337068F-7F27-1A46-A569-68803B5E15A5}" type="presParOf" srcId="{F46F1B1B-F158-BC49-820A-9E8C0235DA3A}" destId="{F55FC52A-DECA-994E-9962-A28509D14141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34921B8-8D3F-4357-B351-4F9CA0FB77B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A9F10C1-7909-41EC-A54E-2CA20FFE30FB}">
      <dgm:prSet/>
      <dgm:spPr/>
      <dgm:t>
        <a:bodyPr/>
        <a:lstStyle/>
        <a:p>
          <a:r>
            <a:rPr lang="en-GB" b="0" i="0"/>
            <a:t>This app will help bring more sustainability into Carmarthen town. </a:t>
          </a:r>
          <a:endParaRPr lang="en-US"/>
        </a:p>
      </dgm:t>
    </dgm:pt>
    <dgm:pt modelId="{38432F49-3E4D-491D-996E-E15FB56429F0}" type="parTrans" cxnId="{AC19C3F6-DF6B-4DAA-BD94-56BB37640BB3}">
      <dgm:prSet/>
      <dgm:spPr/>
      <dgm:t>
        <a:bodyPr/>
        <a:lstStyle/>
        <a:p>
          <a:endParaRPr lang="en-US"/>
        </a:p>
      </dgm:t>
    </dgm:pt>
    <dgm:pt modelId="{3F6FF8A7-4E5D-47DB-90E8-52F6BAE046AC}" type="sibTrans" cxnId="{AC19C3F6-DF6B-4DAA-BD94-56BB37640BB3}">
      <dgm:prSet/>
      <dgm:spPr/>
      <dgm:t>
        <a:bodyPr/>
        <a:lstStyle/>
        <a:p>
          <a:endParaRPr lang="en-US"/>
        </a:p>
      </dgm:t>
    </dgm:pt>
    <dgm:pt modelId="{85B38458-942C-41E1-90CE-E2BA5ECB9284}">
      <dgm:prSet/>
      <dgm:spPr/>
      <dgm:t>
        <a:bodyPr/>
        <a:lstStyle/>
        <a:p>
          <a:r>
            <a:rPr lang="en-GB" b="0" i="0"/>
            <a:t>My app being completely digital will provide a paperless way to shop e.g. ordering from the app.</a:t>
          </a:r>
          <a:endParaRPr lang="en-US"/>
        </a:p>
      </dgm:t>
    </dgm:pt>
    <dgm:pt modelId="{F0A89A3B-9DF7-4DE9-8A82-B26F3A1D1218}" type="parTrans" cxnId="{67D1F8FB-0698-4559-8BE0-2EDCD0C47CE9}">
      <dgm:prSet/>
      <dgm:spPr/>
      <dgm:t>
        <a:bodyPr/>
        <a:lstStyle/>
        <a:p>
          <a:endParaRPr lang="en-US"/>
        </a:p>
      </dgm:t>
    </dgm:pt>
    <dgm:pt modelId="{2D0C9C21-7722-4056-8103-21B08CC9D3F2}" type="sibTrans" cxnId="{67D1F8FB-0698-4559-8BE0-2EDCD0C47CE9}">
      <dgm:prSet/>
      <dgm:spPr/>
      <dgm:t>
        <a:bodyPr/>
        <a:lstStyle/>
        <a:p>
          <a:endParaRPr lang="en-US"/>
        </a:p>
      </dgm:t>
    </dgm:pt>
    <dgm:pt modelId="{7E60F54D-3535-41AC-AE44-76A01F236DFB}">
      <dgm:prSet/>
      <dgm:spPr/>
      <dgm:t>
        <a:bodyPr/>
        <a:lstStyle/>
        <a:p>
          <a:r>
            <a:rPr lang="en-GB" b="0" i="0"/>
            <a:t>Advertising being made online for example Facebook, Instagram and Twitter. </a:t>
          </a:r>
          <a:endParaRPr lang="en-US"/>
        </a:p>
      </dgm:t>
    </dgm:pt>
    <dgm:pt modelId="{313E268C-8EE9-476F-92EE-61DE7F7B9460}" type="parTrans" cxnId="{91F506D4-3434-43B4-A5E3-78F2E4AA7E27}">
      <dgm:prSet/>
      <dgm:spPr/>
      <dgm:t>
        <a:bodyPr/>
        <a:lstStyle/>
        <a:p>
          <a:endParaRPr lang="en-US"/>
        </a:p>
      </dgm:t>
    </dgm:pt>
    <dgm:pt modelId="{C856BC37-DD6C-4F18-8A3F-66412792F811}" type="sibTrans" cxnId="{91F506D4-3434-43B4-A5E3-78F2E4AA7E27}">
      <dgm:prSet/>
      <dgm:spPr/>
      <dgm:t>
        <a:bodyPr/>
        <a:lstStyle/>
        <a:p>
          <a:endParaRPr lang="en-US"/>
        </a:p>
      </dgm:t>
    </dgm:pt>
    <dgm:pt modelId="{2A25140E-776F-47B3-94F0-651CF0AAE7C6}">
      <dgm:prSet/>
      <dgm:spPr/>
      <dgm:t>
        <a:bodyPr/>
        <a:lstStyle/>
        <a:p>
          <a:r>
            <a:rPr lang="en-GB" b="0" i="0"/>
            <a:t>Not using newspapers or leaflet advertising methods to promote my app.</a:t>
          </a:r>
          <a:endParaRPr lang="en-US"/>
        </a:p>
      </dgm:t>
    </dgm:pt>
    <dgm:pt modelId="{A184D1D4-2CD2-4BB6-85C9-9882CDDE9AB5}" type="parTrans" cxnId="{B9930AE1-DC31-4859-9E7A-3212966DE511}">
      <dgm:prSet/>
      <dgm:spPr/>
      <dgm:t>
        <a:bodyPr/>
        <a:lstStyle/>
        <a:p>
          <a:endParaRPr lang="en-US"/>
        </a:p>
      </dgm:t>
    </dgm:pt>
    <dgm:pt modelId="{89B815FB-1D73-4D37-8E9A-509C6FA071CD}" type="sibTrans" cxnId="{B9930AE1-DC31-4859-9E7A-3212966DE511}">
      <dgm:prSet/>
      <dgm:spPr/>
      <dgm:t>
        <a:bodyPr/>
        <a:lstStyle/>
        <a:p>
          <a:endParaRPr lang="en-US"/>
        </a:p>
      </dgm:t>
    </dgm:pt>
    <dgm:pt modelId="{C48DE006-527D-A54E-89F2-CD358AB3B5EB}" type="pres">
      <dgm:prSet presAssocID="{234921B8-8D3F-4357-B351-4F9CA0FB77B2}" presName="vert0" presStyleCnt="0">
        <dgm:presLayoutVars>
          <dgm:dir/>
          <dgm:animOne val="branch"/>
          <dgm:animLvl val="lvl"/>
        </dgm:presLayoutVars>
      </dgm:prSet>
      <dgm:spPr/>
    </dgm:pt>
    <dgm:pt modelId="{A01F9246-32B3-9043-99C9-6D54B23817D9}" type="pres">
      <dgm:prSet presAssocID="{1A9F10C1-7909-41EC-A54E-2CA20FFE30FB}" presName="thickLine" presStyleLbl="alignNode1" presStyleIdx="0" presStyleCnt="4"/>
      <dgm:spPr/>
    </dgm:pt>
    <dgm:pt modelId="{C22BB0CB-A1F1-9A47-BD3C-55F7AC3DAD4F}" type="pres">
      <dgm:prSet presAssocID="{1A9F10C1-7909-41EC-A54E-2CA20FFE30FB}" presName="horz1" presStyleCnt="0"/>
      <dgm:spPr/>
    </dgm:pt>
    <dgm:pt modelId="{A8B7C3A2-2DB3-9D47-9736-A3DE81157883}" type="pres">
      <dgm:prSet presAssocID="{1A9F10C1-7909-41EC-A54E-2CA20FFE30FB}" presName="tx1" presStyleLbl="revTx" presStyleIdx="0" presStyleCnt="4"/>
      <dgm:spPr/>
    </dgm:pt>
    <dgm:pt modelId="{D8DB62C1-3E33-2047-ACC6-D7220D73B784}" type="pres">
      <dgm:prSet presAssocID="{1A9F10C1-7909-41EC-A54E-2CA20FFE30FB}" presName="vert1" presStyleCnt="0"/>
      <dgm:spPr/>
    </dgm:pt>
    <dgm:pt modelId="{D5BB1205-B340-1342-AACC-09EB0F5DBB1D}" type="pres">
      <dgm:prSet presAssocID="{85B38458-942C-41E1-90CE-E2BA5ECB9284}" presName="thickLine" presStyleLbl="alignNode1" presStyleIdx="1" presStyleCnt="4"/>
      <dgm:spPr/>
    </dgm:pt>
    <dgm:pt modelId="{82AA7985-B667-AD40-BFEC-8821D3FF9056}" type="pres">
      <dgm:prSet presAssocID="{85B38458-942C-41E1-90CE-E2BA5ECB9284}" presName="horz1" presStyleCnt="0"/>
      <dgm:spPr/>
    </dgm:pt>
    <dgm:pt modelId="{2BC0C5ED-CAD1-CF44-BC33-5289A7D6FBC8}" type="pres">
      <dgm:prSet presAssocID="{85B38458-942C-41E1-90CE-E2BA5ECB9284}" presName="tx1" presStyleLbl="revTx" presStyleIdx="1" presStyleCnt="4"/>
      <dgm:spPr/>
    </dgm:pt>
    <dgm:pt modelId="{10063518-6718-2044-BC97-3FCCF053C40A}" type="pres">
      <dgm:prSet presAssocID="{85B38458-942C-41E1-90CE-E2BA5ECB9284}" presName="vert1" presStyleCnt="0"/>
      <dgm:spPr/>
    </dgm:pt>
    <dgm:pt modelId="{D29300AD-9D53-314E-83ED-FCCC63DC9475}" type="pres">
      <dgm:prSet presAssocID="{7E60F54D-3535-41AC-AE44-76A01F236DFB}" presName="thickLine" presStyleLbl="alignNode1" presStyleIdx="2" presStyleCnt="4"/>
      <dgm:spPr/>
    </dgm:pt>
    <dgm:pt modelId="{98F89BF5-4462-EA49-8DCB-AC31EA5309DA}" type="pres">
      <dgm:prSet presAssocID="{7E60F54D-3535-41AC-AE44-76A01F236DFB}" presName="horz1" presStyleCnt="0"/>
      <dgm:spPr/>
    </dgm:pt>
    <dgm:pt modelId="{679A0457-6450-1F41-80E5-D60C1688765B}" type="pres">
      <dgm:prSet presAssocID="{7E60F54D-3535-41AC-AE44-76A01F236DFB}" presName="tx1" presStyleLbl="revTx" presStyleIdx="2" presStyleCnt="4"/>
      <dgm:spPr/>
    </dgm:pt>
    <dgm:pt modelId="{2123517E-242B-7342-B69A-68D78FB93DAB}" type="pres">
      <dgm:prSet presAssocID="{7E60F54D-3535-41AC-AE44-76A01F236DFB}" presName="vert1" presStyleCnt="0"/>
      <dgm:spPr/>
    </dgm:pt>
    <dgm:pt modelId="{059C6296-C84B-AE4E-B3FB-55F78D040962}" type="pres">
      <dgm:prSet presAssocID="{2A25140E-776F-47B3-94F0-651CF0AAE7C6}" presName="thickLine" presStyleLbl="alignNode1" presStyleIdx="3" presStyleCnt="4"/>
      <dgm:spPr/>
    </dgm:pt>
    <dgm:pt modelId="{079F3CE8-AEDD-0C44-9710-976CFCAD490C}" type="pres">
      <dgm:prSet presAssocID="{2A25140E-776F-47B3-94F0-651CF0AAE7C6}" presName="horz1" presStyleCnt="0"/>
      <dgm:spPr/>
    </dgm:pt>
    <dgm:pt modelId="{C5E723CD-BDE2-4148-9DDC-1D37AA1BE95C}" type="pres">
      <dgm:prSet presAssocID="{2A25140E-776F-47B3-94F0-651CF0AAE7C6}" presName="tx1" presStyleLbl="revTx" presStyleIdx="3" presStyleCnt="4"/>
      <dgm:spPr/>
    </dgm:pt>
    <dgm:pt modelId="{47629840-FCE7-B441-A790-E711851A2B01}" type="pres">
      <dgm:prSet presAssocID="{2A25140E-776F-47B3-94F0-651CF0AAE7C6}" presName="vert1" presStyleCnt="0"/>
      <dgm:spPr/>
    </dgm:pt>
  </dgm:ptLst>
  <dgm:cxnLst>
    <dgm:cxn modelId="{2E83F421-17B9-BE47-958D-11469512B9F5}" type="presOf" srcId="{7E60F54D-3535-41AC-AE44-76A01F236DFB}" destId="{679A0457-6450-1F41-80E5-D60C1688765B}" srcOrd="0" destOrd="0" presId="urn:microsoft.com/office/officeart/2008/layout/LinedList"/>
    <dgm:cxn modelId="{EC78DC76-9672-CE42-9E82-78D817275CC9}" type="presOf" srcId="{1A9F10C1-7909-41EC-A54E-2CA20FFE30FB}" destId="{A8B7C3A2-2DB3-9D47-9736-A3DE81157883}" srcOrd="0" destOrd="0" presId="urn:microsoft.com/office/officeart/2008/layout/LinedList"/>
    <dgm:cxn modelId="{C0CB7F8A-D3C0-404A-AF71-54DDC2AD6A14}" type="presOf" srcId="{2A25140E-776F-47B3-94F0-651CF0AAE7C6}" destId="{C5E723CD-BDE2-4148-9DDC-1D37AA1BE95C}" srcOrd="0" destOrd="0" presId="urn:microsoft.com/office/officeart/2008/layout/LinedList"/>
    <dgm:cxn modelId="{22A8449D-A2E8-A344-A874-F72032400FB6}" type="presOf" srcId="{85B38458-942C-41E1-90CE-E2BA5ECB9284}" destId="{2BC0C5ED-CAD1-CF44-BC33-5289A7D6FBC8}" srcOrd="0" destOrd="0" presId="urn:microsoft.com/office/officeart/2008/layout/LinedList"/>
    <dgm:cxn modelId="{B6AD6BB6-9324-244B-865C-6D953816952A}" type="presOf" srcId="{234921B8-8D3F-4357-B351-4F9CA0FB77B2}" destId="{C48DE006-527D-A54E-89F2-CD358AB3B5EB}" srcOrd="0" destOrd="0" presId="urn:microsoft.com/office/officeart/2008/layout/LinedList"/>
    <dgm:cxn modelId="{91F506D4-3434-43B4-A5E3-78F2E4AA7E27}" srcId="{234921B8-8D3F-4357-B351-4F9CA0FB77B2}" destId="{7E60F54D-3535-41AC-AE44-76A01F236DFB}" srcOrd="2" destOrd="0" parTransId="{313E268C-8EE9-476F-92EE-61DE7F7B9460}" sibTransId="{C856BC37-DD6C-4F18-8A3F-66412792F811}"/>
    <dgm:cxn modelId="{B9930AE1-DC31-4859-9E7A-3212966DE511}" srcId="{234921B8-8D3F-4357-B351-4F9CA0FB77B2}" destId="{2A25140E-776F-47B3-94F0-651CF0AAE7C6}" srcOrd="3" destOrd="0" parTransId="{A184D1D4-2CD2-4BB6-85C9-9882CDDE9AB5}" sibTransId="{89B815FB-1D73-4D37-8E9A-509C6FA071CD}"/>
    <dgm:cxn modelId="{AC19C3F6-DF6B-4DAA-BD94-56BB37640BB3}" srcId="{234921B8-8D3F-4357-B351-4F9CA0FB77B2}" destId="{1A9F10C1-7909-41EC-A54E-2CA20FFE30FB}" srcOrd="0" destOrd="0" parTransId="{38432F49-3E4D-491D-996E-E15FB56429F0}" sibTransId="{3F6FF8A7-4E5D-47DB-90E8-52F6BAE046AC}"/>
    <dgm:cxn modelId="{67D1F8FB-0698-4559-8BE0-2EDCD0C47CE9}" srcId="{234921B8-8D3F-4357-B351-4F9CA0FB77B2}" destId="{85B38458-942C-41E1-90CE-E2BA5ECB9284}" srcOrd="1" destOrd="0" parTransId="{F0A89A3B-9DF7-4DE9-8A82-B26F3A1D1218}" sibTransId="{2D0C9C21-7722-4056-8103-21B08CC9D3F2}"/>
    <dgm:cxn modelId="{A901A98D-EF85-F848-BA35-231EB8D6B73D}" type="presParOf" srcId="{C48DE006-527D-A54E-89F2-CD358AB3B5EB}" destId="{A01F9246-32B3-9043-99C9-6D54B23817D9}" srcOrd="0" destOrd="0" presId="urn:microsoft.com/office/officeart/2008/layout/LinedList"/>
    <dgm:cxn modelId="{B5BD44A6-04BC-9F4A-B982-FED65F65C618}" type="presParOf" srcId="{C48DE006-527D-A54E-89F2-CD358AB3B5EB}" destId="{C22BB0CB-A1F1-9A47-BD3C-55F7AC3DAD4F}" srcOrd="1" destOrd="0" presId="urn:microsoft.com/office/officeart/2008/layout/LinedList"/>
    <dgm:cxn modelId="{7709FDF5-2BF5-B54C-822B-F62440775C0A}" type="presParOf" srcId="{C22BB0CB-A1F1-9A47-BD3C-55F7AC3DAD4F}" destId="{A8B7C3A2-2DB3-9D47-9736-A3DE81157883}" srcOrd="0" destOrd="0" presId="urn:microsoft.com/office/officeart/2008/layout/LinedList"/>
    <dgm:cxn modelId="{991AEEAF-961C-AB44-9502-66DA278842E0}" type="presParOf" srcId="{C22BB0CB-A1F1-9A47-BD3C-55F7AC3DAD4F}" destId="{D8DB62C1-3E33-2047-ACC6-D7220D73B784}" srcOrd="1" destOrd="0" presId="urn:microsoft.com/office/officeart/2008/layout/LinedList"/>
    <dgm:cxn modelId="{BE7D01D6-8CF1-2444-A813-EDB4EA051533}" type="presParOf" srcId="{C48DE006-527D-A54E-89F2-CD358AB3B5EB}" destId="{D5BB1205-B340-1342-AACC-09EB0F5DBB1D}" srcOrd="2" destOrd="0" presId="urn:microsoft.com/office/officeart/2008/layout/LinedList"/>
    <dgm:cxn modelId="{CF23E0E0-FDAE-CB4B-B8D0-484904151652}" type="presParOf" srcId="{C48DE006-527D-A54E-89F2-CD358AB3B5EB}" destId="{82AA7985-B667-AD40-BFEC-8821D3FF9056}" srcOrd="3" destOrd="0" presId="urn:microsoft.com/office/officeart/2008/layout/LinedList"/>
    <dgm:cxn modelId="{8048971C-7C03-E147-A2E2-D2CC5E30256F}" type="presParOf" srcId="{82AA7985-B667-AD40-BFEC-8821D3FF9056}" destId="{2BC0C5ED-CAD1-CF44-BC33-5289A7D6FBC8}" srcOrd="0" destOrd="0" presId="urn:microsoft.com/office/officeart/2008/layout/LinedList"/>
    <dgm:cxn modelId="{7C026380-E7E7-504E-9877-5A5BC0C4E996}" type="presParOf" srcId="{82AA7985-B667-AD40-BFEC-8821D3FF9056}" destId="{10063518-6718-2044-BC97-3FCCF053C40A}" srcOrd="1" destOrd="0" presId="urn:microsoft.com/office/officeart/2008/layout/LinedList"/>
    <dgm:cxn modelId="{4CDBC8C6-7860-F846-8CE8-A770F12A1A20}" type="presParOf" srcId="{C48DE006-527D-A54E-89F2-CD358AB3B5EB}" destId="{D29300AD-9D53-314E-83ED-FCCC63DC9475}" srcOrd="4" destOrd="0" presId="urn:microsoft.com/office/officeart/2008/layout/LinedList"/>
    <dgm:cxn modelId="{4AF11916-0F80-8947-A845-66607F12917D}" type="presParOf" srcId="{C48DE006-527D-A54E-89F2-CD358AB3B5EB}" destId="{98F89BF5-4462-EA49-8DCB-AC31EA5309DA}" srcOrd="5" destOrd="0" presId="urn:microsoft.com/office/officeart/2008/layout/LinedList"/>
    <dgm:cxn modelId="{CE6D7432-DF6A-AB46-807B-99C0259D354B}" type="presParOf" srcId="{98F89BF5-4462-EA49-8DCB-AC31EA5309DA}" destId="{679A0457-6450-1F41-80E5-D60C1688765B}" srcOrd="0" destOrd="0" presId="urn:microsoft.com/office/officeart/2008/layout/LinedList"/>
    <dgm:cxn modelId="{CF2EAD71-633B-2841-9047-4BB8A7C104E2}" type="presParOf" srcId="{98F89BF5-4462-EA49-8DCB-AC31EA5309DA}" destId="{2123517E-242B-7342-B69A-68D78FB93DAB}" srcOrd="1" destOrd="0" presId="urn:microsoft.com/office/officeart/2008/layout/LinedList"/>
    <dgm:cxn modelId="{F027996B-81B5-4441-B92D-7A13BC786066}" type="presParOf" srcId="{C48DE006-527D-A54E-89F2-CD358AB3B5EB}" destId="{059C6296-C84B-AE4E-B3FB-55F78D040962}" srcOrd="6" destOrd="0" presId="urn:microsoft.com/office/officeart/2008/layout/LinedList"/>
    <dgm:cxn modelId="{2762DEF1-E0A9-5B4B-94DD-A08905B6D8A5}" type="presParOf" srcId="{C48DE006-527D-A54E-89F2-CD358AB3B5EB}" destId="{079F3CE8-AEDD-0C44-9710-976CFCAD490C}" srcOrd="7" destOrd="0" presId="urn:microsoft.com/office/officeart/2008/layout/LinedList"/>
    <dgm:cxn modelId="{A38587FD-D8DB-DE46-9A92-15C48C111AED}" type="presParOf" srcId="{079F3CE8-AEDD-0C44-9710-976CFCAD490C}" destId="{C5E723CD-BDE2-4148-9DDC-1D37AA1BE95C}" srcOrd="0" destOrd="0" presId="urn:microsoft.com/office/officeart/2008/layout/LinedList"/>
    <dgm:cxn modelId="{C1D29B62-E913-8548-8B1C-FEF20A172F6D}" type="presParOf" srcId="{079F3CE8-AEDD-0C44-9710-976CFCAD490C}" destId="{47629840-FCE7-B441-A790-E711851A2B0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3D794C-E6D8-1442-8A62-82D4CE285094}">
      <dsp:nvSpPr>
        <dsp:cNvPr id="0" name=""/>
        <dsp:cNvSpPr/>
      </dsp:nvSpPr>
      <dsp:spPr>
        <a:xfrm>
          <a:off x="0" y="0"/>
          <a:ext cx="7700306" cy="752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Geographic</a:t>
          </a:r>
          <a:endParaRPr lang="en-US" sz="3200" kern="1200"/>
        </a:p>
      </dsp:txBody>
      <dsp:txXfrm>
        <a:off x="22054" y="22054"/>
        <a:ext cx="6824144" cy="708882"/>
      </dsp:txXfrm>
    </dsp:sp>
    <dsp:sp modelId="{D1EC7271-72F6-EC46-89A3-ED8FF04A644F}">
      <dsp:nvSpPr>
        <dsp:cNvPr id="0" name=""/>
        <dsp:cNvSpPr/>
      </dsp:nvSpPr>
      <dsp:spPr>
        <a:xfrm>
          <a:off x="644900" y="889897"/>
          <a:ext cx="7700306" cy="752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Demographic</a:t>
          </a:r>
          <a:endParaRPr lang="en-US" sz="3200" kern="1200"/>
        </a:p>
      </dsp:txBody>
      <dsp:txXfrm>
        <a:off x="666954" y="911951"/>
        <a:ext cx="6521854" cy="708882"/>
      </dsp:txXfrm>
    </dsp:sp>
    <dsp:sp modelId="{53FAAA8D-64EC-DF4D-BB4D-231DEA7EA32F}">
      <dsp:nvSpPr>
        <dsp:cNvPr id="0" name=""/>
        <dsp:cNvSpPr/>
      </dsp:nvSpPr>
      <dsp:spPr>
        <a:xfrm>
          <a:off x="1280175" y="1779795"/>
          <a:ext cx="7700306" cy="752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Behavioural</a:t>
          </a:r>
          <a:endParaRPr lang="en-US" sz="3200" kern="1200"/>
        </a:p>
      </dsp:txBody>
      <dsp:txXfrm>
        <a:off x="1302229" y="1801849"/>
        <a:ext cx="6531479" cy="708882"/>
      </dsp:txXfrm>
    </dsp:sp>
    <dsp:sp modelId="{100A7E40-600A-2E45-971A-7166A00B2A57}">
      <dsp:nvSpPr>
        <dsp:cNvPr id="0" name=""/>
        <dsp:cNvSpPr/>
      </dsp:nvSpPr>
      <dsp:spPr>
        <a:xfrm>
          <a:off x="1925076" y="2669692"/>
          <a:ext cx="7700306" cy="75299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Psychographic</a:t>
          </a:r>
          <a:endParaRPr lang="en-US" sz="3200" kern="1200"/>
        </a:p>
      </dsp:txBody>
      <dsp:txXfrm>
        <a:off x="1947130" y="2691746"/>
        <a:ext cx="6521854" cy="708882"/>
      </dsp:txXfrm>
    </dsp:sp>
    <dsp:sp modelId="{27319E66-B254-0C40-B0C6-C4C5FF34B837}">
      <dsp:nvSpPr>
        <dsp:cNvPr id="0" name=""/>
        <dsp:cNvSpPr/>
      </dsp:nvSpPr>
      <dsp:spPr>
        <a:xfrm>
          <a:off x="7210862" y="576722"/>
          <a:ext cx="489443" cy="48944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320987" y="576722"/>
        <a:ext cx="269193" cy="368306"/>
      </dsp:txXfrm>
    </dsp:sp>
    <dsp:sp modelId="{36A1003A-EBB3-7D4C-B53B-5558045EF520}">
      <dsp:nvSpPr>
        <dsp:cNvPr id="0" name=""/>
        <dsp:cNvSpPr/>
      </dsp:nvSpPr>
      <dsp:spPr>
        <a:xfrm>
          <a:off x="7855763" y="1466619"/>
          <a:ext cx="489443" cy="48944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965888" y="1466619"/>
        <a:ext cx="269193" cy="368306"/>
      </dsp:txXfrm>
    </dsp:sp>
    <dsp:sp modelId="{B2C3048E-D935-7F4D-80B1-6268114AD72E}">
      <dsp:nvSpPr>
        <dsp:cNvPr id="0" name=""/>
        <dsp:cNvSpPr/>
      </dsp:nvSpPr>
      <dsp:spPr>
        <a:xfrm>
          <a:off x="8491038" y="2356517"/>
          <a:ext cx="489443" cy="489443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601163" y="2356517"/>
        <a:ext cx="269193" cy="3683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36A782-7FEC-4C7A-AC6D-6908AE45F963}">
      <dsp:nvSpPr>
        <dsp:cNvPr id="0" name=""/>
        <dsp:cNvSpPr/>
      </dsp:nvSpPr>
      <dsp:spPr>
        <a:xfrm>
          <a:off x="1273621" y="218711"/>
          <a:ext cx="801298" cy="80129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27D4AE-7BB9-4E3D-A09C-8DC8D55FAD91}">
      <dsp:nvSpPr>
        <dsp:cNvPr id="0" name=""/>
        <dsp:cNvSpPr/>
      </dsp:nvSpPr>
      <dsp:spPr>
        <a:xfrm>
          <a:off x="783939" y="1467824"/>
          <a:ext cx="1780664" cy="1736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Points system in local stores</a:t>
          </a:r>
          <a:endParaRPr lang="en-US" sz="1100" kern="1200"/>
        </a:p>
      </dsp:txBody>
      <dsp:txXfrm>
        <a:off x="783939" y="1467824"/>
        <a:ext cx="1780664" cy="1736147"/>
      </dsp:txXfrm>
    </dsp:sp>
    <dsp:sp modelId="{9E297DDD-CE1A-45F3-BADC-1390EC470658}">
      <dsp:nvSpPr>
        <dsp:cNvPr id="0" name=""/>
        <dsp:cNvSpPr/>
      </dsp:nvSpPr>
      <dsp:spPr>
        <a:xfrm>
          <a:off x="3365901" y="218711"/>
          <a:ext cx="801298" cy="80129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A8E879-5425-45F4-AD48-BFDD2AD45EE6}">
      <dsp:nvSpPr>
        <dsp:cNvPr id="0" name=""/>
        <dsp:cNvSpPr/>
      </dsp:nvSpPr>
      <dsp:spPr>
        <a:xfrm>
          <a:off x="2876219" y="1467824"/>
          <a:ext cx="1780664" cy="1736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Loyalty card type of section on the app</a:t>
          </a:r>
          <a:endParaRPr lang="en-US" sz="1100" kern="1200"/>
        </a:p>
      </dsp:txBody>
      <dsp:txXfrm>
        <a:off x="2876219" y="1467824"/>
        <a:ext cx="1780664" cy="1736147"/>
      </dsp:txXfrm>
    </dsp:sp>
    <dsp:sp modelId="{1A625399-EA4C-4AAA-8274-F2CDACCB69CF}">
      <dsp:nvSpPr>
        <dsp:cNvPr id="0" name=""/>
        <dsp:cNvSpPr/>
      </dsp:nvSpPr>
      <dsp:spPr>
        <a:xfrm>
          <a:off x="5458182" y="218711"/>
          <a:ext cx="801298" cy="80129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27C2D8-61FA-40F1-8D4B-D83D22D81838}">
      <dsp:nvSpPr>
        <dsp:cNvPr id="0" name=""/>
        <dsp:cNvSpPr/>
      </dsp:nvSpPr>
      <dsp:spPr>
        <a:xfrm>
          <a:off x="4968499" y="1467824"/>
          <a:ext cx="1780664" cy="1736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Encourages customers to stay loyal and come back</a:t>
          </a:r>
          <a:endParaRPr lang="en-US" sz="1100" kern="1200"/>
        </a:p>
      </dsp:txBody>
      <dsp:txXfrm>
        <a:off x="4968499" y="1467824"/>
        <a:ext cx="1780664" cy="1736147"/>
      </dsp:txXfrm>
    </dsp:sp>
    <dsp:sp modelId="{B2FC8A82-828D-4358-B228-32B66BBAE1EC}">
      <dsp:nvSpPr>
        <dsp:cNvPr id="0" name=""/>
        <dsp:cNvSpPr/>
      </dsp:nvSpPr>
      <dsp:spPr>
        <a:xfrm>
          <a:off x="7550462" y="218711"/>
          <a:ext cx="801298" cy="80129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664439-99DF-4A3C-98FD-9B6A7692C75F}">
      <dsp:nvSpPr>
        <dsp:cNvPr id="0" name=""/>
        <dsp:cNvSpPr/>
      </dsp:nvSpPr>
      <dsp:spPr>
        <a:xfrm>
          <a:off x="7060779" y="1467824"/>
          <a:ext cx="1780664" cy="1736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kern="1200"/>
            <a:t>A reward point system is a great way for shops to gain a relationship with new and old customers. It allows customers to feel valued by the shop and encourages customers to tell their family and friends about the shop. (Sumra, 2016) </a:t>
          </a:r>
          <a:endParaRPr lang="en-US" sz="1100" kern="1200"/>
        </a:p>
      </dsp:txBody>
      <dsp:txXfrm>
        <a:off x="7060779" y="1467824"/>
        <a:ext cx="1780664" cy="173614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CF56D3-8099-9941-8E98-998017CEDF16}">
      <dsp:nvSpPr>
        <dsp:cNvPr id="0" name=""/>
        <dsp:cNvSpPr/>
      </dsp:nvSpPr>
      <dsp:spPr>
        <a:xfrm>
          <a:off x="187" y="349312"/>
          <a:ext cx="2270048" cy="272405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230" tIns="0" rIns="224230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Children can use the game built into the app which will be like Pokémon Go.</a:t>
          </a:r>
          <a:endParaRPr lang="en-US" sz="1700" kern="1200"/>
        </a:p>
      </dsp:txBody>
      <dsp:txXfrm>
        <a:off x="187" y="1438935"/>
        <a:ext cx="2270048" cy="1634435"/>
      </dsp:txXfrm>
    </dsp:sp>
    <dsp:sp modelId="{98123609-A390-B342-80FB-CEA39CBF7FD3}">
      <dsp:nvSpPr>
        <dsp:cNvPr id="0" name=""/>
        <dsp:cNvSpPr/>
      </dsp:nvSpPr>
      <dsp:spPr>
        <a:xfrm>
          <a:off x="187" y="349312"/>
          <a:ext cx="2270048" cy="1089623"/>
        </a:xfrm>
        <a:prstGeom prst="rect">
          <a:avLst/>
        </a:prstGeom>
        <a:noFill/>
        <a:ln w="9525" cap="rnd" cmpd="sng" algn="ctr">
          <a:noFill/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230" tIns="165100" rIns="224230" bIns="16510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01</a:t>
          </a:r>
        </a:p>
      </dsp:txBody>
      <dsp:txXfrm>
        <a:off x="187" y="349312"/>
        <a:ext cx="2270048" cy="1089623"/>
      </dsp:txXfrm>
    </dsp:sp>
    <dsp:sp modelId="{84F6CFFA-59FF-8243-9396-D4DD73F30FDB}">
      <dsp:nvSpPr>
        <dsp:cNvPr id="0" name=""/>
        <dsp:cNvSpPr/>
      </dsp:nvSpPr>
      <dsp:spPr>
        <a:xfrm>
          <a:off x="2451840" y="349312"/>
          <a:ext cx="2270048" cy="272405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230" tIns="0" rIns="224230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Reward system for Children</a:t>
          </a:r>
          <a:endParaRPr lang="en-US" sz="1700" kern="1200"/>
        </a:p>
      </dsp:txBody>
      <dsp:txXfrm>
        <a:off x="2451840" y="1438935"/>
        <a:ext cx="2270048" cy="1634435"/>
      </dsp:txXfrm>
    </dsp:sp>
    <dsp:sp modelId="{46E47DD4-45B4-FC4B-990E-3FBB81ECB8ED}">
      <dsp:nvSpPr>
        <dsp:cNvPr id="0" name=""/>
        <dsp:cNvSpPr/>
      </dsp:nvSpPr>
      <dsp:spPr>
        <a:xfrm>
          <a:off x="2451840" y="349312"/>
          <a:ext cx="2270048" cy="1089623"/>
        </a:xfrm>
        <a:prstGeom prst="rect">
          <a:avLst/>
        </a:prstGeom>
        <a:noFill/>
        <a:ln w="9525" cap="rnd" cmpd="sng" algn="ctr">
          <a:noFill/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230" tIns="165100" rIns="224230" bIns="16510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02</a:t>
          </a:r>
        </a:p>
      </dsp:txBody>
      <dsp:txXfrm>
        <a:off x="2451840" y="349312"/>
        <a:ext cx="2270048" cy="1089623"/>
      </dsp:txXfrm>
    </dsp:sp>
    <dsp:sp modelId="{ECA24D79-C1A4-0046-96DD-944C165D9FAB}">
      <dsp:nvSpPr>
        <dsp:cNvPr id="0" name=""/>
        <dsp:cNvSpPr/>
      </dsp:nvSpPr>
      <dsp:spPr>
        <a:xfrm>
          <a:off x="4903493" y="349312"/>
          <a:ext cx="2270048" cy="272405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230" tIns="0" rIns="224230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Educate children about local shops</a:t>
          </a:r>
          <a:endParaRPr lang="en-US" sz="1700" kern="1200"/>
        </a:p>
      </dsp:txBody>
      <dsp:txXfrm>
        <a:off x="4903493" y="1438935"/>
        <a:ext cx="2270048" cy="1634435"/>
      </dsp:txXfrm>
    </dsp:sp>
    <dsp:sp modelId="{ABE625AE-29F3-A44A-A494-D819D74571A7}">
      <dsp:nvSpPr>
        <dsp:cNvPr id="0" name=""/>
        <dsp:cNvSpPr/>
      </dsp:nvSpPr>
      <dsp:spPr>
        <a:xfrm>
          <a:off x="4903493" y="349312"/>
          <a:ext cx="2270048" cy="1089623"/>
        </a:xfrm>
        <a:prstGeom prst="rect">
          <a:avLst/>
        </a:prstGeom>
        <a:noFill/>
        <a:ln w="9525" cap="rnd" cmpd="sng" algn="ctr">
          <a:noFill/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230" tIns="165100" rIns="224230" bIns="16510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03</a:t>
          </a:r>
        </a:p>
      </dsp:txBody>
      <dsp:txXfrm>
        <a:off x="4903493" y="349312"/>
        <a:ext cx="2270048" cy="1089623"/>
      </dsp:txXfrm>
    </dsp:sp>
    <dsp:sp modelId="{92685EED-14D2-3743-85AB-6176385F4027}">
      <dsp:nvSpPr>
        <dsp:cNvPr id="0" name=""/>
        <dsp:cNvSpPr/>
      </dsp:nvSpPr>
      <dsp:spPr>
        <a:xfrm>
          <a:off x="7355146" y="349312"/>
          <a:ext cx="2270048" cy="272405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230" tIns="0" rIns="224230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i="0" kern="1200"/>
            <a:t>Encourage children to learn more about community values </a:t>
          </a:r>
          <a:endParaRPr lang="en-US" sz="1700" kern="1200"/>
        </a:p>
      </dsp:txBody>
      <dsp:txXfrm>
        <a:off x="7355146" y="1438935"/>
        <a:ext cx="2270048" cy="1634435"/>
      </dsp:txXfrm>
    </dsp:sp>
    <dsp:sp modelId="{B6BEF6B0-6697-F440-98A5-2E7127729846}">
      <dsp:nvSpPr>
        <dsp:cNvPr id="0" name=""/>
        <dsp:cNvSpPr/>
      </dsp:nvSpPr>
      <dsp:spPr>
        <a:xfrm>
          <a:off x="7355146" y="349312"/>
          <a:ext cx="2270048" cy="1089623"/>
        </a:xfrm>
        <a:prstGeom prst="rect">
          <a:avLst/>
        </a:prstGeom>
        <a:noFill/>
        <a:ln w="9525" cap="rnd" cmpd="sng" algn="ctr">
          <a:noFill/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230" tIns="165100" rIns="224230" bIns="165100" numCol="1" spcCol="1270" anchor="ctr" anchorCtr="0">
          <a:noAutofit/>
        </a:bodyPr>
        <a:lstStyle/>
        <a:p>
          <a:pPr marL="0" lvl="0" indent="0" algn="l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/>
            <a:t>04</a:t>
          </a:r>
        </a:p>
      </dsp:txBody>
      <dsp:txXfrm>
        <a:off x="7355146" y="349312"/>
        <a:ext cx="2270048" cy="10896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1F9246-32B3-9043-99C9-6D54B23817D9}">
      <dsp:nvSpPr>
        <dsp:cNvPr id="0" name=""/>
        <dsp:cNvSpPr/>
      </dsp:nvSpPr>
      <dsp:spPr>
        <a:xfrm>
          <a:off x="0" y="0"/>
          <a:ext cx="88256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7C3A2-2DB3-9D47-9736-A3DE81157883}">
      <dsp:nvSpPr>
        <dsp:cNvPr id="0" name=""/>
        <dsp:cNvSpPr/>
      </dsp:nvSpPr>
      <dsp:spPr>
        <a:xfrm>
          <a:off x="0" y="0"/>
          <a:ext cx="8825659" cy="854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This app will help bring more sustainability into Carmarthen town. </a:t>
          </a:r>
          <a:endParaRPr lang="en-US" sz="2300" kern="1200"/>
        </a:p>
      </dsp:txBody>
      <dsp:txXfrm>
        <a:off x="0" y="0"/>
        <a:ext cx="8825659" cy="854074"/>
      </dsp:txXfrm>
    </dsp:sp>
    <dsp:sp modelId="{D5BB1205-B340-1342-AACC-09EB0F5DBB1D}">
      <dsp:nvSpPr>
        <dsp:cNvPr id="0" name=""/>
        <dsp:cNvSpPr/>
      </dsp:nvSpPr>
      <dsp:spPr>
        <a:xfrm>
          <a:off x="0" y="854075"/>
          <a:ext cx="88256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C0C5ED-CAD1-CF44-BC33-5289A7D6FBC8}">
      <dsp:nvSpPr>
        <dsp:cNvPr id="0" name=""/>
        <dsp:cNvSpPr/>
      </dsp:nvSpPr>
      <dsp:spPr>
        <a:xfrm>
          <a:off x="0" y="854074"/>
          <a:ext cx="8825659" cy="854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My app being completely digital will provide a paperless way to shop e.g. ordering from the app.</a:t>
          </a:r>
          <a:endParaRPr lang="en-US" sz="2300" kern="1200"/>
        </a:p>
      </dsp:txBody>
      <dsp:txXfrm>
        <a:off x="0" y="854074"/>
        <a:ext cx="8825659" cy="854074"/>
      </dsp:txXfrm>
    </dsp:sp>
    <dsp:sp modelId="{D29300AD-9D53-314E-83ED-FCCC63DC9475}">
      <dsp:nvSpPr>
        <dsp:cNvPr id="0" name=""/>
        <dsp:cNvSpPr/>
      </dsp:nvSpPr>
      <dsp:spPr>
        <a:xfrm>
          <a:off x="0" y="1708150"/>
          <a:ext cx="88256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A0457-6450-1F41-80E5-D60C1688765B}">
      <dsp:nvSpPr>
        <dsp:cNvPr id="0" name=""/>
        <dsp:cNvSpPr/>
      </dsp:nvSpPr>
      <dsp:spPr>
        <a:xfrm>
          <a:off x="0" y="1708149"/>
          <a:ext cx="8825659" cy="854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Advertising being made online for example Facebook, Instagram and Twitter. </a:t>
          </a:r>
          <a:endParaRPr lang="en-US" sz="2300" kern="1200"/>
        </a:p>
      </dsp:txBody>
      <dsp:txXfrm>
        <a:off x="0" y="1708149"/>
        <a:ext cx="8825659" cy="854074"/>
      </dsp:txXfrm>
    </dsp:sp>
    <dsp:sp modelId="{059C6296-C84B-AE4E-B3FB-55F78D040962}">
      <dsp:nvSpPr>
        <dsp:cNvPr id="0" name=""/>
        <dsp:cNvSpPr/>
      </dsp:nvSpPr>
      <dsp:spPr>
        <a:xfrm>
          <a:off x="0" y="2562224"/>
          <a:ext cx="88256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E723CD-BDE2-4148-9DDC-1D37AA1BE95C}">
      <dsp:nvSpPr>
        <dsp:cNvPr id="0" name=""/>
        <dsp:cNvSpPr/>
      </dsp:nvSpPr>
      <dsp:spPr>
        <a:xfrm>
          <a:off x="0" y="2562224"/>
          <a:ext cx="8825659" cy="854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Not using newspapers or leaflet advertising methods to promote my app.</a:t>
          </a:r>
          <a:endParaRPr lang="en-US" sz="2300" kern="1200"/>
        </a:p>
      </dsp:txBody>
      <dsp:txXfrm>
        <a:off x="0" y="2562224"/>
        <a:ext cx="8825659" cy="8540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11/4/21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1DAE5-9143-B24D-A52E-64886CCB69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Carmarthen’s Community</a:t>
            </a:r>
            <a:br>
              <a:rPr lang="en-GB" dirty="0"/>
            </a:br>
            <a:r>
              <a:rPr lang="en-GB" dirty="0" err="1"/>
              <a:t>Cymuned</a:t>
            </a:r>
            <a:r>
              <a:rPr lang="en-GB" dirty="0"/>
              <a:t> </a:t>
            </a:r>
            <a:r>
              <a:rPr lang="en-GB" dirty="0" err="1"/>
              <a:t>Caerfyrddin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472502-ACB0-5B4D-8924-44BC52FB8B2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Nia-</a:t>
            </a:r>
            <a:r>
              <a:rPr lang="en-GB" dirty="0" err="1"/>
              <a:t>mai</a:t>
            </a:r>
            <a:r>
              <a:rPr lang="en-GB" dirty="0"/>
              <a:t> Hopcroft </a:t>
            </a:r>
          </a:p>
          <a:p>
            <a:r>
              <a:rPr lang="en-GB" dirty="0"/>
              <a:t>2003405</a:t>
            </a:r>
          </a:p>
        </p:txBody>
      </p:sp>
    </p:spTree>
    <p:extLst>
      <p:ext uri="{BB962C8B-B14F-4D97-AF65-F5344CB8AC3E}">
        <p14:creationId xmlns:p14="http://schemas.microsoft.com/office/powerpoint/2010/main" val="10235325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74367B3-34F2-2240-8B3C-8E1A2E159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Marketing Strategy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9F9AD-423D-FF4D-A646-416BAB440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An App to support community businesses </a:t>
            </a:r>
          </a:p>
          <a:p>
            <a:r>
              <a:rPr lang="en-GB">
                <a:solidFill>
                  <a:schemeClr val="tx1"/>
                </a:solidFill>
              </a:rPr>
              <a:t>Encourage individuals to support local.</a:t>
            </a:r>
          </a:p>
          <a:p>
            <a:r>
              <a:rPr lang="en-GB">
                <a:solidFill>
                  <a:schemeClr val="tx1"/>
                </a:solidFill>
              </a:rPr>
              <a:t>The app is for Adults and Children above 11</a:t>
            </a:r>
          </a:p>
          <a:p>
            <a:r>
              <a:rPr lang="en-GB">
                <a:solidFill>
                  <a:schemeClr val="tx1"/>
                </a:solidFill>
              </a:rPr>
              <a:t>The App will be promoted on Facebook, Instagram and Twitter. </a:t>
            </a:r>
          </a:p>
        </p:txBody>
      </p:sp>
    </p:spTree>
    <p:extLst>
      <p:ext uri="{BB962C8B-B14F-4D97-AF65-F5344CB8AC3E}">
        <p14:creationId xmlns:p14="http://schemas.microsoft.com/office/powerpoint/2010/main" val="1128759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8E815-A4A7-B741-9166-4D03C4D00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Local Shops in Carmarthen</a:t>
            </a:r>
            <a:endParaRPr lang="en-GB" dirty="0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BEC8AE8F-FF2A-8A4D-BE21-B618B416F9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4954" y="2530548"/>
            <a:ext cx="9668990" cy="3827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821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9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Freeform: Shape 11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D6502A-AAE4-CA41-BB3F-1FB51D08D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APP</a:t>
            </a:r>
          </a:p>
        </p:txBody>
      </p:sp>
      <p:pic>
        <p:nvPicPr>
          <p:cNvPr id="5" name="Picture 4" descr="A group of cell phones&#10;&#10;Description automatically generated with low confidence">
            <a:extLst>
              <a:ext uri="{FF2B5EF4-FFF2-40B4-BE49-F238E27FC236}">
                <a16:creationId xmlns:a16="http://schemas.microsoft.com/office/drawing/2014/main" id="{AC55DA4E-4339-B544-BA0A-AF564CA76D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4607" y="1934979"/>
            <a:ext cx="6391533" cy="298804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05955-5102-834E-9F3F-99CBF62686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My app will provide a service to make buying local easier</a:t>
            </a:r>
          </a:p>
          <a:p>
            <a:r>
              <a:rPr lang="en-GB">
                <a:solidFill>
                  <a:srgbClr val="FFFFFF"/>
                </a:solidFill>
              </a:rPr>
              <a:t>My app will have similar features to Pokémon Go</a:t>
            </a:r>
          </a:p>
          <a:p>
            <a:r>
              <a:rPr lang="en-GB">
                <a:solidFill>
                  <a:srgbClr val="FFFFFF"/>
                </a:solidFill>
              </a:rPr>
              <a:t>Promote Carmarthen town and smaller businesses.</a:t>
            </a: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8184204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27615E-B692-034D-9B00-0E277D254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App Content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6707A-F557-EB4A-81EC-FD6E3899A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Map of local Stores in Carmarthen</a:t>
            </a:r>
          </a:p>
          <a:p>
            <a:r>
              <a:rPr lang="en-GB">
                <a:solidFill>
                  <a:schemeClr val="tx1"/>
                </a:solidFill>
              </a:rPr>
              <a:t>Different sections for fashion, food, Beauty and many more</a:t>
            </a:r>
          </a:p>
          <a:p>
            <a:r>
              <a:rPr lang="en-GB">
                <a:solidFill>
                  <a:schemeClr val="tx1"/>
                </a:solidFill>
              </a:rPr>
              <a:t>Game section for children </a:t>
            </a:r>
          </a:p>
          <a:p>
            <a:r>
              <a:rPr lang="en-GB">
                <a:solidFill>
                  <a:schemeClr val="tx1"/>
                </a:solidFill>
              </a:rPr>
              <a:t>Loyalty rewards for both Adults and Children</a:t>
            </a:r>
          </a:p>
          <a:p>
            <a:r>
              <a:rPr lang="en-GB">
                <a:solidFill>
                  <a:schemeClr val="tx1"/>
                </a:solidFill>
              </a:rPr>
              <a:t>Offers for vouchers if they complete certain tasks e.g. like their Facebook page, follow on Instagram or share their page and many more.</a:t>
            </a:r>
          </a:p>
        </p:txBody>
      </p:sp>
    </p:spTree>
    <p:extLst>
      <p:ext uri="{BB962C8B-B14F-4D97-AF65-F5344CB8AC3E}">
        <p14:creationId xmlns:p14="http://schemas.microsoft.com/office/powerpoint/2010/main" val="28023637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7EB69C5-88F9-EE4E-B6F6-970CBD3AE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Market segmentation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273DC2-197C-4AC8-88B9-D5A760988E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5282129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812068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79A5124-05D7-D44F-9DC8-7B73F819D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Rewards system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FC24DB-3A66-4DCF-8B41-0AFA048BE9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5964532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92407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B8968DC-938F-9A47-AFF8-F944E2452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Features for Children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10D05F-EB53-41CA-A681-9DAE5FCC4B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0528553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079344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D54B4-BA54-774E-8AF8-8EDCBEDE0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Sustainability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57C3149-5450-4513-8BD8-D49A028D361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54954" y="2603500"/>
          <a:ext cx="8825659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1687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F0D56-8702-EF4F-A9C1-20DC67FB3D5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B8B49B-F5AC-A04A-ADC5-252B432A4B6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4231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438</TotalTime>
  <Words>309</Words>
  <Application>Microsoft Macintosh PowerPoint</Application>
  <PresentationFormat>Widescreen</PresentationFormat>
  <Paragraphs>44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 Boardroom</vt:lpstr>
      <vt:lpstr>Carmarthen’s Community Cymuned Caerfyrddin</vt:lpstr>
      <vt:lpstr>Marketing Strategy</vt:lpstr>
      <vt:lpstr>Local Shops in Carmarthen</vt:lpstr>
      <vt:lpstr>APP</vt:lpstr>
      <vt:lpstr>App Content</vt:lpstr>
      <vt:lpstr>Market segmentation</vt:lpstr>
      <vt:lpstr>Rewards system</vt:lpstr>
      <vt:lpstr>Features for Children</vt:lpstr>
      <vt:lpstr>Sustainability 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Carmarthen’s Community Cymuned Caerfyrddin</dc:title>
  <dc:creator>Nia-Mai Hopcroft (2003405)</dc:creator>
  <cp:lastModifiedBy>Nia-Mai Hopcroft (2003405)</cp:lastModifiedBy>
  <cp:revision>8</cp:revision>
  <dcterms:created xsi:type="dcterms:W3CDTF">2021-11-03T19:33:48Z</dcterms:created>
  <dcterms:modified xsi:type="dcterms:W3CDTF">2021-11-04T18:58:57Z</dcterms:modified>
</cp:coreProperties>
</file>