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71" r:id="rId3"/>
    <p:sldId id="259" r:id="rId4"/>
    <p:sldId id="260" r:id="rId5"/>
    <p:sldId id="263" r:id="rId6"/>
    <p:sldId id="269" r:id="rId7"/>
    <p:sldId id="273" r:id="rId8"/>
    <p:sldId id="261" r:id="rId9"/>
    <p:sldId id="274" r:id="rId10"/>
    <p:sldId id="275" r:id="rId11"/>
    <p:sldId id="276" r:id="rId12"/>
    <p:sldId id="27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00C42-6D0F-00B6-A0A1-56678968ADDB}" v="34" dt="2022-07-04T19:19:03.544"/>
    <p1510:client id="{5526B152-12E8-E49D-83BA-E96CC13C7B62}" v="96" dt="2022-06-17T12:37:09.791"/>
    <p1510:client id="{56BE7D9E-B196-449F-930E-100ED70D1C0A}" v="890" dt="2022-06-02T10:29:45.363"/>
    <p1510:client id="{588B4F9F-AA25-40E2-65CE-E4977EB48BBA}" v="93" dt="2022-06-02T22:12:47.847"/>
    <p1510:client id="{62170938-94D0-7242-785A-AE31EFAA03C3}" v="539" dt="2022-06-10T23:08:54.296"/>
    <p1510:client id="{6A1BF6E3-F877-F0DC-34B7-2C65707F303D}" v="331" dt="2022-06-05T20:37:59.016"/>
    <p1510:client id="{6F34863C-AE6C-8C06-7725-605468977CAF}" v="977" dt="2022-06-25T20:28:34.064"/>
    <p1510:client id="{794D706E-F704-015D-DF4D-F5CA77A5F2AF}" v="8" dt="2022-06-26T08:18:17.229"/>
    <p1510:client id="{8125FA64-2101-26B5-A0F9-9E51FD784C06}" v="388" dt="2022-06-07T10:36:11.754"/>
    <p1510:client id="{84F99CE4-1440-430F-7148-C8ECA2130995}" v="549" dt="2022-06-14T10:42:51.801"/>
    <p1510:client id="{960D9C61-AF70-724E-CD9D-7F396A715535}" v="1669" dt="2022-06-22T23:55:43.861"/>
    <p1510:client id="{9E756F7B-EE98-FE01-4B84-E923B54D6889}" v="182" dt="2022-06-05T19:38:00.641"/>
    <p1510:client id="{9FB5A0CA-5422-4789-D61F-C4CC9A0C0263}" v="49" dt="2022-07-05T11:19:40.643"/>
    <p1510:client id="{A9CD680D-B090-C41F-D0AB-9D11FC79A3C3}" v="1283" dt="2022-06-25T22:37:06.370"/>
    <p1510:client id="{B3C632C6-69A4-9D64-2AED-17A4F130F17D}" v="638" dt="2022-06-02T21:54:09.105"/>
    <p1510:client id="{B413FBF7-A4AD-C936-5341-E3E135C6F902}" v="482" dt="2022-06-14T14:41:03.980"/>
    <p1510:client id="{C4955909-1711-C1EC-F796-89FC21BAA192}" v="314" dt="2022-06-21T11:03:23.843"/>
    <p1510:client id="{CB772851-C4DA-4B61-E673-F5BD72FD78AF}" v="445" dt="2022-06-15T15:41:53.889"/>
    <p1510:client id="{CF6375A6-C6A6-BFF9-8027-6AF079C9E5EF}" v="96" dt="2022-06-07T10:11:29.131"/>
    <p1510:client id="{D261BB1E-7224-F8FF-08C9-7C358A1F62C2}" v="55" dt="2022-06-07T09:30:56.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chia Khan (2026002)" userId="S::2026002@student.uwtsd.ac.uk::c0329c97-6d50-4bc7-89f8-50c9cbc9eaa2" providerId="AD" clId="Web-{6F34863C-AE6C-8C06-7725-605468977CAF}"/>
    <pc:docChg chg="addSld delSld modSld sldOrd">
      <pc:chgData name="Achia Khan (2026002)" userId="S::2026002@student.uwtsd.ac.uk::c0329c97-6d50-4bc7-89f8-50c9cbc9eaa2" providerId="AD" clId="Web-{6F34863C-AE6C-8C06-7725-605468977CAF}" dt="2022-06-25T20:28:41.439" v="877"/>
      <pc:docMkLst>
        <pc:docMk/>
      </pc:docMkLst>
      <pc:sldChg chg="addSp delSp modSp mod setBg">
        <pc:chgData name="Achia Khan (2026002)" userId="S::2026002@student.uwtsd.ac.uk::c0329c97-6d50-4bc7-89f8-50c9cbc9eaa2" providerId="AD" clId="Web-{6F34863C-AE6C-8C06-7725-605468977CAF}" dt="2022-06-25T20:28:41.439" v="877"/>
        <pc:sldMkLst>
          <pc:docMk/>
          <pc:sldMk cId="109857222" sldId="256"/>
        </pc:sldMkLst>
        <pc:spChg chg="mod">
          <ac:chgData name="Achia Khan (2026002)" userId="S::2026002@student.uwtsd.ac.uk::c0329c97-6d50-4bc7-89f8-50c9cbc9eaa2" providerId="AD" clId="Web-{6F34863C-AE6C-8C06-7725-605468977CAF}" dt="2022-06-25T20:28:41.439" v="877"/>
          <ac:spMkLst>
            <pc:docMk/>
            <pc:sldMk cId="109857222" sldId="256"/>
            <ac:spMk id="2" creationId="{00000000-0000-0000-0000-000000000000}"/>
          </ac:spMkLst>
        </pc:spChg>
        <pc:spChg chg="mod">
          <ac:chgData name="Achia Khan (2026002)" userId="S::2026002@student.uwtsd.ac.uk::c0329c97-6d50-4bc7-89f8-50c9cbc9eaa2" providerId="AD" clId="Web-{6F34863C-AE6C-8C06-7725-605468977CAF}" dt="2022-06-25T20:28:41.439" v="877"/>
          <ac:spMkLst>
            <pc:docMk/>
            <pc:sldMk cId="109857222" sldId="256"/>
            <ac:spMk id="3" creationId="{00000000-0000-0000-0000-000000000000}"/>
          </ac:spMkLst>
        </pc:spChg>
        <pc:spChg chg="add del">
          <ac:chgData name="Achia Khan (2026002)" userId="S::2026002@student.uwtsd.ac.uk::c0329c97-6d50-4bc7-89f8-50c9cbc9eaa2" providerId="AD" clId="Web-{6F34863C-AE6C-8C06-7725-605468977CAF}" dt="2022-06-25T20:28:41.439" v="877"/>
          <ac:spMkLst>
            <pc:docMk/>
            <pc:sldMk cId="109857222" sldId="256"/>
            <ac:spMk id="59" creationId="{47942995-B07F-4636-9A06-C6A104B260A8}"/>
          </ac:spMkLst>
        </pc:spChg>
        <pc:spChg chg="add del">
          <ac:chgData name="Achia Khan (2026002)" userId="S::2026002@student.uwtsd.ac.uk::c0329c97-6d50-4bc7-89f8-50c9cbc9eaa2" providerId="AD" clId="Web-{6F34863C-AE6C-8C06-7725-605468977CAF}" dt="2022-06-25T20:28:41.439" v="877"/>
          <ac:spMkLst>
            <pc:docMk/>
            <pc:sldMk cId="109857222" sldId="256"/>
            <ac:spMk id="63" creationId="{B81933D1-5615-42C7-9C0B-4EB7105CCE2D}"/>
          </ac:spMkLst>
        </pc:spChg>
        <pc:spChg chg="add del">
          <ac:chgData name="Achia Khan (2026002)" userId="S::2026002@student.uwtsd.ac.uk::c0329c97-6d50-4bc7-89f8-50c9cbc9eaa2" providerId="AD" clId="Web-{6F34863C-AE6C-8C06-7725-605468977CAF}" dt="2022-06-25T20:28:41.439" v="877"/>
          <ac:spMkLst>
            <pc:docMk/>
            <pc:sldMk cId="109857222" sldId="256"/>
            <ac:spMk id="65" creationId="{19C9EAEA-39D0-4B0E-A0EB-51E7B26740B1}"/>
          </ac:spMkLst>
        </pc:spChg>
        <pc:spChg chg="add del">
          <ac:chgData name="Achia Khan (2026002)" userId="S::2026002@student.uwtsd.ac.uk::c0329c97-6d50-4bc7-89f8-50c9cbc9eaa2" providerId="AD" clId="Web-{6F34863C-AE6C-8C06-7725-605468977CAF}" dt="2022-06-25T20:27:42.297" v="872"/>
          <ac:spMkLst>
            <pc:docMk/>
            <pc:sldMk cId="109857222" sldId="256"/>
            <ac:spMk id="67" creationId="{AF2F604E-43BE-4DC3-B983-E071523364F8}"/>
          </ac:spMkLst>
        </pc:spChg>
        <pc:spChg chg="add del">
          <ac:chgData name="Achia Khan (2026002)" userId="S::2026002@student.uwtsd.ac.uk::c0329c97-6d50-4bc7-89f8-50c9cbc9eaa2" providerId="AD" clId="Web-{6F34863C-AE6C-8C06-7725-605468977CAF}" dt="2022-06-25T20:27:42.297" v="872"/>
          <ac:spMkLst>
            <pc:docMk/>
            <pc:sldMk cId="109857222" sldId="256"/>
            <ac:spMk id="68" creationId="{08C9B587-E65E-4B52-B37C-ABEBB6E87928}"/>
          </ac:spMkLst>
        </pc:spChg>
        <pc:spChg chg="add del">
          <ac:chgData name="Achia Khan (2026002)" userId="S::2026002@student.uwtsd.ac.uk::c0329c97-6d50-4bc7-89f8-50c9cbc9eaa2" providerId="AD" clId="Web-{6F34863C-AE6C-8C06-7725-605468977CAF}" dt="2022-06-25T20:27:42.297" v="872"/>
          <ac:spMkLst>
            <pc:docMk/>
            <pc:sldMk cId="109857222" sldId="256"/>
            <ac:spMk id="70" creationId="{E91DC736-0EF8-4F87-9146-EBF1D2EE4D3D}"/>
          </ac:spMkLst>
        </pc:spChg>
        <pc:spChg chg="add del">
          <ac:chgData name="Achia Khan (2026002)" userId="S::2026002@student.uwtsd.ac.uk::c0329c97-6d50-4bc7-89f8-50c9cbc9eaa2" providerId="AD" clId="Web-{6F34863C-AE6C-8C06-7725-605468977CAF}" dt="2022-06-25T20:27:42.297" v="872"/>
          <ac:spMkLst>
            <pc:docMk/>
            <pc:sldMk cId="109857222" sldId="256"/>
            <ac:spMk id="72" creationId="{097CD68E-23E3-4007-8847-CD0944C4F7BE}"/>
          </ac:spMkLst>
        </pc:spChg>
        <pc:spChg chg="add del">
          <ac:chgData name="Achia Khan (2026002)" userId="S::2026002@student.uwtsd.ac.uk::c0329c97-6d50-4bc7-89f8-50c9cbc9eaa2" providerId="AD" clId="Web-{6F34863C-AE6C-8C06-7725-605468977CAF}" dt="2022-06-25T20:28:26.376" v="874"/>
          <ac:spMkLst>
            <pc:docMk/>
            <pc:sldMk cId="109857222" sldId="256"/>
            <ac:spMk id="80" creationId="{E6760941-EF99-4F61-A95D-3C3E7C08DBD6}"/>
          </ac:spMkLst>
        </pc:spChg>
        <pc:spChg chg="add del">
          <ac:chgData name="Achia Khan (2026002)" userId="S::2026002@student.uwtsd.ac.uk::c0329c97-6d50-4bc7-89f8-50c9cbc9eaa2" providerId="AD" clId="Web-{6F34863C-AE6C-8C06-7725-605468977CAF}" dt="2022-06-25T20:28:26.376" v="874"/>
          <ac:spMkLst>
            <pc:docMk/>
            <pc:sldMk cId="109857222" sldId="256"/>
            <ac:spMk id="82" creationId="{44D9B9FF-D6DA-4F69-B4A0-BA1550D65CD9}"/>
          </ac:spMkLst>
        </pc:spChg>
        <pc:spChg chg="add del">
          <ac:chgData name="Achia Khan (2026002)" userId="S::2026002@student.uwtsd.ac.uk::c0329c97-6d50-4bc7-89f8-50c9cbc9eaa2" providerId="AD" clId="Web-{6F34863C-AE6C-8C06-7725-605468977CAF}" dt="2022-06-25T20:28:26.376" v="874"/>
          <ac:spMkLst>
            <pc:docMk/>
            <pc:sldMk cId="109857222" sldId="256"/>
            <ac:spMk id="84" creationId="{A7DC0AF9-0747-4070-A6D7-DF3681B9EB08}"/>
          </ac:spMkLst>
        </pc:spChg>
        <pc:spChg chg="add del">
          <ac:chgData name="Achia Khan (2026002)" userId="S::2026002@student.uwtsd.ac.uk::c0329c97-6d50-4bc7-89f8-50c9cbc9eaa2" providerId="AD" clId="Web-{6F34863C-AE6C-8C06-7725-605468977CAF}" dt="2022-06-25T20:28:26.376" v="874"/>
          <ac:spMkLst>
            <pc:docMk/>
            <pc:sldMk cId="109857222" sldId="256"/>
            <ac:spMk id="86" creationId="{74612EAD-0A8C-4C44-AFE1-3DF0669AC819}"/>
          </ac:spMkLst>
        </pc:spChg>
        <pc:spChg chg="add del">
          <ac:chgData name="Achia Khan (2026002)" userId="S::2026002@student.uwtsd.ac.uk::c0329c97-6d50-4bc7-89f8-50c9cbc9eaa2" providerId="AD" clId="Web-{6F34863C-AE6C-8C06-7725-605468977CAF}" dt="2022-06-25T20:28:26.376" v="874"/>
          <ac:spMkLst>
            <pc:docMk/>
            <pc:sldMk cId="109857222" sldId="256"/>
            <ac:spMk id="88" creationId="{C2D46295-4D0D-487B-8972-141A047FB174}"/>
          </ac:spMkLst>
        </pc:spChg>
        <pc:spChg chg="add del">
          <ac:chgData name="Achia Khan (2026002)" userId="S::2026002@student.uwtsd.ac.uk::c0329c97-6d50-4bc7-89f8-50c9cbc9eaa2" providerId="AD" clId="Web-{6F34863C-AE6C-8C06-7725-605468977CAF}" dt="2022-06-25T20:28:31.720" v="876"/>
          <ac:spMkLst>
            <pc:docMk/>
            <pc:sldMk cId="109857222" sldId="256"/>
            <ac:spMk id="93" creationId="{362D44EE-C852-4460-B8B5-C4F2BC20510C}"/>
          </ac:spMkLst>
        </pc:spChg>
        <pc:spChg chg="add del">
          <ac:chgData name="Achia Khan (2026002)" userId="S::2026002@student.uwtsd.ac.uk::c0329c97-6d50-4bc7-89f8-50c9cbc9eaa2" providerId="AD" clId="Web-{6F34863C-AE6C-8C06-7725-605468977CAF}" dt="2022-06-25T20:28:31.720" v="876"/>
          <ac:spMkLst>
            <pc:docMk/>
            <pc:sldMk cId="109857222" sldId="256"/>
            <ac:spMk id="95" creationId="{658970D8-8D1D-4B5C-894B-E871CC86543D}"/>
          </ac:spMkLst>
        </pc:spChg>
        <pc:spChg chg="add del">
          <ac:chgData name="Achia Khan (2026002)" userId="S::2026002@student.uwtsd.ac.uk::c0329c97-6d50-4bc7-89f8-50c9cbc9eaa2" providerId="AD" clId="Web-{6F34863C-AE6C-8C06-7725-605468977CAF}" dt="2022-06-25T20:28:31.720" v="876"/>
          <ac:spMkLst>
            <pc:docMk/>
            <pc:sldMk cId="109857222" sldId="256"/>
            <ac:spMk id="103" creationId="{F227E5B6-9132-43CA-B503-37A18562ADF2}"/>
          </ac:spMkLst>
        </pc:spChg>
        <pc:spChg chg="add del">
          <ac:chgData name="Achia Khan (2026002)" userId="S::2026002@student.uwtsd.ac.uk::c0329c97-6d50-4bc7-89f8-50c9cbc9eaa2" providerId="AD" clId="Web-{6F34863C-AE6C-8C06-7725-605468977CAF}" dt="2022-06-25T20:28:31.720" v="876"/>
          <ac:spMkLst>
            <pc:docMk/>
            <pc:sldMk cId="109857222" sldId="256"/>
            <ac:spMk id="104" creationId="{03C2051E-A88D-48E5-BACF-AAED17892722}"/>
          </ac:spMkLst>
        </pc:spChg>
        <pc:spChg chg="add del">
          <ac:chgData name="Achia Khan (2026002)" userId="S::2026002@student.uwtsd.ac.uk::c0329c97-6d50-4bc7-89f8-50c9cbc9eaa2" providerId="AD" clId="Web-{6F34863C-AE6C-8C06-7725-605468977CAF}" dt="2022-06-25T20:28:31.720" v="876"/>
          <ac:spMkLst>
            <pc:docMk/>
            <pc:sldMk cId="109857222" sldId="256"/>
            <ac:spMk id="107" creationId="{7821A508-2985-4905-874A-527429BAABFA}"/>
          </ac:spMkLst>
        </pc:spChg>
        <pc:spChg chg="add del">
          <ac:chgData name="Achia Khan (2026002)" userId="S::2026002@student.uwtsd.ac.uk::c0329c97-6d50-4bc7-89f8-50c9cbc9eaa2" providerId="AD" clId="Web-{6F34863C-AE6C-8C06-7725-605468977CAF}" dt="2022-06-25T20:28:31.720" v="876"/>
          <ac:spMkLst>
            <pc:docMk/>
            <pc:sldMk cId="109857222" sldId="256"/>
            <ac:spMk id="113" creationId="{D2929CB1-0E3C-4B2D-ADC5-0154FB33BA44}"/>
          </ac:spMkLst>
        </pc:spChg>
        <pc:spChg chg="add del">
          <ac:chgData name="Achia Khan (2026002)" userId="S::2026002@student.uwtsd.ac.uk::c0329c97-6d50-4bc7-89f8-50c9cbc9eaa2" providerId="AD" clId="Web-{6F34863C-AE6C-8C06-7725-605468977CAF}" dt="2022-06-25T20:28:31.720" v="876"/>
          <ac:spMkLst>
            <pc:docMk/>
            <pc:sldMk cId="109857222" sldId="256"/>
            <ac:spMk id="115" creationId="{5F2F0C84-BE8C-4DC2-A6D3-30349A801D5C}"/>
          </ac:spMkLst>
        </pc:spChg>
        <pc:spChg chg="add">
          <ac:chgData name="Achia Khan (2026002)" userId="S::2026002@student.uwtsd.ac.uk::c0329c97-6d50-4bc7-89f8-50c9cbc9eaa2" providerId="AD" clId="Web-{6F34863C-AE6C-8C06-7725-605468977CAF}" dt="2022-06-25T20:28:41.439" v="877"/>
          <ac:spMkLst>
            <pc:docMk/>
            <pc:sldMk cId="109857222" sldId="256"/>
            <ac:spMk id="117" creationId="{E6760941-EF99-4F61-A95D-3C3E7C08DBD6}"/>
          </ac:spMkLst>
        </pc:spChg>
        <pc:spChg chg="add">
          <ac:chgData name="Achia Khan (2026002)" userId="S::2026002@student.uwtsd.ac.uk::c0329c97-6d50-4bc7-89f8-50c9cbc9eaa2" providerId="AD" clId="Web-{6F34863C-AE6C-8C06-7725-605468977CAF}" dt="2022-06-25T20:28:41.439" v="877"/>
          <ac:spMkLst>
            <pc:docMk/>
            <pc:sldMk cId="109857222" sldId="256"/>
            <ac:spMk id="120" creationId="{44D9B9FF-D6DA-4F69-B4A0-BA1550D65CD9}"/>
          </ac:spMkLst>
        </pc:spChg>
        <pc:spChg chg="add">
          <ac:chgData name="Achia Khan (2026002)" userId="S::2026002@student.uwtsd.ac.uk::c0329c97-6d50-4bc7-89f8-50c9cbc9eaa2" providerId="AD" clId="Web-{6F34863C-AE6C-8C06-7725-605468977CAF}" dt="2022-06-25T20:28:41.439" v="877"/>
          <ac:spMkLst>
            <pc:docMk/>
            <pc:sldMk cId="109857222" sldId="256"/>
            <ac:spMk id="127" creationId="{A7DC0AF9-0747-4070-A6D7-DF3681B9EB08}"/>
          </ac:spMkLst>
        </pc:spChg>
        <pc:spChg chg="add">
          <ac:chgData name="Achia Khan (2026002)" userId="S::2026002@student.uwtsd.ac.uk::c0329c97-6d50-4bc7-89f8-50c9cbc9eaa2" providerId="AD" clId="Web-{6F34863C-AE6C-8C06-7725-605468977CAF}" dt="2022-06-25T20:28:41.439" v="877"/>
          <ac:spMkLst>
            <pc:docMk/>
            <pc:sldMk cId="109857222" sldId="256"/>
            <ac:spMk id="128" creationId="{74612EAD-0A8C-4C44-AFE1-3DF0669AC819}"/>
          </ac:spMkLst>
        </pc:spChg>
        <pc:spChg chg="add">
          <ac:chgData name="Achia Khan (2026002)" userId="S::2026002@student.uwtsd.ac.uk::c0329c97-6d50-4bc7-89f8-50c9cbc9eaa2" providerId="AD" clId="Web-{6F34863C-AE6C-8C06-7725-605468977CAF}" dt="2022-06-25T20:28:41.439" v="877"/>
          <ac:spMkLst>
            <pc:docMk/>
            <pc:sldMk cId="109857222" sldId="256"/>
            <ac:spMk id="129" creationId="{C2D46295-4D0D-487B-8972-141A047FB174}"/>
          </ac:spMkLst>
        </pc:spChg>
        <pc:grpChg chg="add del">
          <ac:chgData name="Achia Khan (2026002)" userId="S::2026002@student.uwtsd.ac.uk::c0329c97-6d50-4bc7-89f8-50c9cbc9eaa2" providerId="AD" clId="Web-{6F34863C-AE6C-8C06-7725-605468977CAF}" dt="2022-06-25T20:28:41.439" v="877"/>
          <ac:grpSpMkLst>
            <pc:docMk/>
            <pc:sldMk cId="109857222" sldId="256"/>
            <ac:grpSpMk id="61" creationId="{032D8612-31EB-44CF-A1D0-14FD4C705424}"/>
          </ac:grpSpMkLst>
        </pc:grpChg>
        <pc:picChg chg="mod ord">
          <ac:chgData name="Achia Khan (2026002)" userId="S::2026002@student.uwtsd.ac.uk::c0329c97-6d50-4bc7-89f8-50c9cbc9eaa2" providerId="AD" clId="Web-{6F34863C-AE6C-8C06-7725-605468977CAF}" dt="2022-06-25T20:28:41.439" v="877"/>
          <ac:picMkLst>
            <pc:docMk/>
            <pc:sldMk cId="109857222" sldId="256"/>
            <ac:picMk id="48" creationId="{78AD6CBF-7165-3C4B-5B73-1F091EC1EF6D}"/>
          </ac:picMkLst>
        </pc:picChg>
      </pc:sldChg>
      <pc:sldChg chg="addSp delSp modSp mod setBg">
        <pc:chgData name="Achia Khan (2026002)" userId="S::2026002@student.uwtsd.ac.uk::c0329c97-6d50-4bc7-89f8-50c9cbc9eaa2" providerId="AD" clId="Web-{6F34863C-AE6C-8C06-7725-605468977CAF}" dt="2022-06-25T20:25:10.746" v="868"/>
        <pc:sldMkLst>
          <pc:docMk/>
          <pc:sldMk cId="2733182449" sldId="259"/>
        </pc:sldMkLst>
        <pc:spChg chg="mod">
          <ac:chgData name="Achia Khan (2026002)" userId="S::2026002@student.uwtsd.ac.uk::c0329c97-6d50-4bc7-89f8-50c9cbc9eaa2" providerId="AD" clId="Web-{6F34863C-AE6C-8C06-7725-605468977CAF}" dt="2022-06-25T20:18:05.262" v="835"/>
          <ac:spMkLst>
            <pc:docMk/>
            <pc:sldMk cId="2733182449" sldId="259"/>
            <ac:spMk id="2" creationId="{65239769-49D3-95BF-2183-1C33661E792C}"/>
          </ac:spMkLst>
        </pc:spChg>
        <pc:spChg chg="add del mod">
          <ac:chgData name="Achia Khan (2026002)" userId="S::2026002@student.uwtsd.ac.uk::c0329c97-6d50-4bc7-89f8-50c9cbc9eaa2" providerId="AD" clId="Web-{6F34863C-AE6C-8C06-7725-605468977CAF}" dt="2022-06-25T20:13:01.067" v="820"/>
          <ac:spMkLst>
            <pc:docMk/>
            <pc:sldMk cId="2733182449" sldId="259"/>
            <ac:spMk id="3" creationId="{44F7DFB0-C5CA-F7C3-5C44-1899C661D587}"/>
          </ac:spMkLst>
        </pc:spChg>
        <pc:spChg chg="add del">
          <ac:chgData name="Achia Khan (2026002)" userId="S::2026002@student.uwtsd.ac.uk::c0329c97-6d50-4bc7-89f8-50c9cbc9eaa2" providerId="AD" clId="Web-{6F34863C-AE6C-8C06-7725-605468977CAF}" dt="2022-06-25T20:13:01.067" v="820"/>
          <ac:spMkLst>
            <pc:docMk/>
            <pc:sldMk cId="2733182449" sldId="259"/>
            <ac:spMk id="23" creationId="{827B839B-9ADE-406B-8590-F1CAEDED45A1}"/>
          </ac:spMkLst>
        </pc:spChg>
        <pc:spChg chg="add del">
          <ac:chgData name="Achia Khan (2026002)" userId="S::2026002@student.uwtsd.ac.uk::c0329c97-6d50-4bc7-89f8-50c9cbc9eaa2" providerId="AD" clId="Web-{6F34863C-AE6C-8C06-7725-605468977CAF}" dt="2022-06-25T20:13:01.067" v="820"/>
          <ac:spMkLst>
            <pc:docMk/>
            <pc:sldMk cId="2733182449" sldId="259"/>
            <ac:spMk id="25" creationId="{CFE45BF0-46DB-408C-B5F7-7B11716805D4}"/>
          </ac:spMkLst>
        </pc:spChg>
        <pc:spChg chg="add del">
          <ac:chgData name="Achia Khan (2026002)" userId="S::2026002@student.uwtsd.ac.uk::c0329c97-6d50-4bc7-89f8-50c9cbc9eaa2" providerId="AD" clId="Web-{6F34863C-AE6C-8C06-7725-605468977CAF}" dt="2022-06-25T20:13:01.067" v="820"/>
          <ac:spMkLst>
            <pc:docMk/>
            <pc:sldMk cId="2733182449" sldId="259"/>
            <ac:spMk id="27" creationId="{2AEBC8F2-97B1-41B4-93F1-2D289E197FBA}"/>
          </ac:spMkLst>
        </pc:spChg>
        <pc:spChg chg="add del">
          <ac:chgData name="Achia Khan (2026002)" userId="S::2026002@student.uwtsd.ac.uk::c0329c97-6d50-4bc7-89f8-50c9cbc9eaa2" providerId="AD" clId="Web-{6F34863C-AE6C-8C06-7725-605468977CAF}" dt="2022-06-25T20:13:01.067" v="820"/>
          <ac:spMkLst>
            <pc:docMk/>
            <pc:sldMk cId="2733182449" sldId="259"/>
            <ac:spMk id="29" creationId="{472E3A19-F5D5-48FC-BB9C-48C2F68F598B}"/>
          </ac:spMkLst>
        </pc:spChg>
        <pc:spChg chg="add del">
          <ac:chgData name="Achia Khan (2026002)" userId="S::2026002@student.uwtsd.ac.uk::c0329c97-6d50-4bc7-89f8-50c9cbc9eaa2" providerId="AD" clId="Web-{6F34863C-AE6C-8C06-7725-605468977CAF}" dt="2022-06-25T20:13:01.067" v="820"/>
          <ac:spMkLst>
            <pc:docMk/>
            <pc:sldMk cId="2733182449" sldId="259"/>
            <ac:spMk id="31" creationId="{7A62E32F-BB65-43A8-8EB5-92346890E549}"/>
          </ac:spMkLst>
        </pc:spChg>
        <pc:spChg chg="add del">
          <ac:chgData name="Achia Khan (2026002)" userId="S::2026002@student.uwtsd.ac.uk::c0329c97-6d50-4bc7-89f8-50c9cbc9eaa2" providerId="AD" clId="Web-{6F34863C-AE6C-8C06-7725-605468977CAF}" dt="2022-06-25T20:13:01.067" v="820"/>
          <ac:spMkLst>
            <pc:docMk/>
            <pc:sldMk cId="2733182449" sldId="259"/>
            <ac:spMk id="33" creationId="{14E91B64-9FCC-451E-AFB4-A827D6329367}"/>
          </ac:spMkLst>
        </pc:spChg>
        <pc:spChg chg="add del">
          <ac:chgData name="Achia Khan (2026002)" userId="S::2026002@student.uwtsd.ac.uk::c0329c97-6d50-4bc7-89f8-50c9cbc9eaa2" providerId="AD" clId="Web-{6F34863C-AE6C-8C06-7725-605468977CAF}" dt="2022-06-25T20:13:01.051" v="819"/>
          <ac:spMkLst>
            <pc:docMk/>
            <pc:sldMk cId="2733182449" sldId="259"/>
            <ac:spMk id="38" creationId="{6A8AAC95-3719-4BCD-B710-4160043D9237}"/>
          </ac:spMkLst>
        </pc:spChg>
        <pc:spChg chg="add del">
          <ac:chgData name="Achia Khan (2026002)" userId="S::2026002@student.uwtsd.ac.uk::c0329c97-6d50-4bc7-89f8-50c9cbc9eaa2" providerId="AD" clId="Web-{6F34863C-AE6C-8C06-7725-605468977CAF}" dt="2022-06-25T20:12:46.207" v="815"/>
          <ac:spMkLst>
            <pc:docMk/>
            <pc:sldMk cId="2733182449" sldId="259"/>
            <ac:spMk id="39" creationId="{B819A166-7571-4003-A6B8-B62034C3ED30}"/>
          </ac:spMkLst>
        </pc:spChg>
        <pc:spChg chg="add del">
          <ac:chgData name="Achia Khan (2026002)" userId="S::2026002@student.uwtsd.ac.uk::c0329c97-6d50-4bc7-89f8-50c9cbc9eaa2" providerId="AD" clId="Web-{6F34863C-AE6C-8C06-7725-605468977CAF}" dt="2022-06-25T20:13:01.051" v="819"/>
          <ac:spMkLst>
            <pc:docMk/>
            <pc:sldMk cId="2733182449" sldId="259"/>
            <ac:spMk id="40" creationId="{73A6D7BA-50E4-42FE-A0E3-FC42B7EC4372}"/>
          </ac:spMkLst>
        </pc:spChg>
        <pc:spChg chg="add del">
          <ac:chgData name="Achia Khan (2026002)" userId="S::2026002@student.uwtsd.ac.uk::c0329c97-6d50-4bc7-89f8-50c9cbc9eaa2" providerId="AD" clId="Web-{6F34863C-AE6C-8C06-7725-605468977CAF}" dt="2022-06-25T20:12:58.551" v="817"/>
          <ac:spMkLst>
            <pc:docMk/>
            <pc:sldMk cId="2733182449" sldId="259"/>
            <ac:spMk id="41" creationId="{B819A166-7571-4003-A6B8-B62034C3ED30}"/>
          </ac:spMkLst>
        </pc:spChg>
        <pc:spChg chg="add del">
          <ac:chgData name="Achia Khan (2026002)" userId="S::2026002@student.uwtsd.ac.uk::c0329c97-6d50-4bc7-89f8-50c9cbc9eaa2" providerId="AD" clId="Web-{6F34863C-AE6C-8C06-7725-605468977CAF}" dt="2022-06-25T20:13:01.051" v="819"/>
          <ac:spMkLst>
            <pc:docMk/>
            <pc:sldMk cId="2733182449" sldId="259"/>
            <ac:spMk id="44" creationId="{44F7DFB0-C5CA-F7C3-5C44-1899C661D587}"/>
          </ac:spMkLst>
        </pc:spChg>
        <pc:spChg chg="add del">
          <ac:chgData name="Achia Khan (2026002)" userId="S::2026002@student.uwtsd.ac.uk::c0329c97-6d50-4bc7-89f8-50c9cbc9eaa2" providerId="AD" clId="Web-{6F34863C-AE6C-8C06-7725-605468977CAF}" dt="2022-06-25T20:18:35.341" v="838"/>
          <ac:spMkLst>
            <pc:docMk/>
            <pc:sldMk cId="2733182449" sldId="259"/>
            <ac:spMk id="46" creationId="{B819A166-7571-4003-A6B8-B62034C3ED30}"/>
          </ac:spMkLst>
        </pc:spChg>
        <pc:spChg chg="add">
          <ac:chgData name="Achia Khan (2026002)" userId="S::2026002@student.uwtsd.ac.uk::c0329c97-6d50-4bc7-89f8-50c9cbc9eaa2" providerId="AD" clId="Web-{6F34863C-AE6C-8C06-7725-605468977CAF}" dt="2022-06-25T20:18:35.341" v="838"/>
          <ac:spMkLst>
            <pc:docMk/>
            <pc:sldMk cId="2733182449" sldId="259"/>
            <ac:spMk id="49" creationId="{B819A166-7571-4003-A6B8-B62034C3ED30}"/>
          </ac:spMkLst>
        </pc:spChg>
        <pc:spChg chg="add del">
          <ac:chgData name="Achia Khan (2026002)" userId="S::2026002@student.uwtsd.ac.uk::c0329c97-6d50-4bc7-89f8-50c9cbc9eaa2" providerId="AD" clId="Web-{6F34863C-AE6C-8C06-7725-605468977CAF}" dt="2022-06-25T20:18:05.262" v="835"/>
          <ac:spMkLst>
            <pc:docMk/>
            <pc:sldMk cId="2733182449" sldId="259"/>
            <ac:spMk id="52" creationId="{3E57A3F2-3497-430E-BCD2-151E9B57488E}"/>
          </ac:spMkLst>
        </pc:spChg>
        <pc:spChg chg="add del">
          <ac:chgData name="Achia Khan (2026002)" userId="S::2026002@student.uwtsd.ac.uk::c0329c97-6d50-4bc7-89f8-50c9cbc9eaa2" providerId="AD" clId="Web-{6F34863C-AE6C-8C06-7725-605468977CAF}" dt="2022-06-25T20:18:05.262" v="835"/>
          <ac:spMkLst>
            <pc:docMk/>
            <pc:sldMk cId="2733182449" sldId="259"/>
            <ac:spMk id="54" creationId="{88B1F424-0E60-4F04-AFC7-00E1F21101FC}"/>
          </ac:spMkLst>
        </pc:spChg>
        <pc:spChg chg="add del">
          <ac:chgData name="Achia Khan (2026002)" userId="S::2026002@student.uwtsd.ac.uk::c0329c97-6d50-4bc7-89f8-50c9cbc9eaa2" providerId="AD" clId="Web-{6F34863C-AE6C-8C06-7725-605468977CAF}" dt="2022-06-25T20:18:05.262" v="835"/>
          <ac:spMkLst>
            <pc:docMk/>
            <pc:sldMk cId="2733182449" sldId="259"/>
            <ac:spMk id="56" creationId="{6B509DD1-7F4E-4C4D-9B18-626473A5F76F}"/>
          </ac:spMkLst>
        </pc:spChg>
        <pc:spChg chg="add del">
          <ac:chgData name="Achia Khan (2026002)" userId="S::2026002@student.uwtsd.ac.uk::c0329c97-6d50-4bc7-89f8-50c9cbc9eaa2" providerId="AD" clId="Web-{6F34863C-AE6C-8C06-7725-605468977CAF}" dt="2022-06-25T20:18:05.262" v="835"/>
          <ac:spMkLst>
            <pc:docMk/>
            <pc:sldMk cId="2733182449" sldId="259"/>
            <ac:spMk id="58" creationId="{BB89D3BB-9A77-48E3-8C98-9A0A1DD4F7A6}"/>
          </ac:spMkLst>
        </pc:spChg>
        <pc:graphicFrameChg chg="add del">
          <ac:chgData name="Achia Khan (2026002)" userId="S::2026002@student.uwtsd.ac.uk::c0329c97-6d50-4bc7-89f8-50c9cbc9eaa2" providerId="AD" clId="Web-{6F34863C-AE6C-8C06-7725-605468977CAF}" dt="2022-06-25T20:12:46.207" v="815"/>
          <ac:graphicFrameMkLst>
            <pc:docMk/>
            <pc:sldMk cId="2733182449" sldId="259"/>
            <ac:graphicFrameMk id="35" creationId="{182F3EA9-CC60-EA2E-F4D3-8864087611AC}"/>
          </ac:graphicFrameMkLst>
        </pc:graphicFrameChg>
        <pc:graphicFrameChg chg="add del">
          <ac:chgData name="Achia Khan (2026002)" userId="S::2026002@student.uwtsd.ac.uk::c0329c97-6d50-4bc7-89f8-50c9cbc9eaa2" providerId="AD" clId="Web-{6F34863C-AE6C-8C06-7725-605468977CAF}" dt="2022-06-25T20:12:58.551" v="817"/>
          <ac:graphicFrameMkLst>
            <pc:docMk/>
            <pc:sldMk cId="2733182449" sldId="259"/>
            <ac:graphicFrameMk id="42" creationId="{F2F70282-C048-1950-CF53-42F19927CF34}"/>
          </ac:graphicFrameMkLst>
        </pc:graphicFrameChg>
        <pc:graphicFrameChg chg="add mod modGraphic">
          <ac:chgData name="Achia Khan (2026002)" userId="S::2026002@student.uwtsd.ac.uk::c0329c97-6d50-4bc7-89f8-50c9cbc9eaa2" providerId="AD" clId="Web-{6F34863C-AE6C-8C06-7725-605468977CAF}" dt="2022-06-25T20:19:21.264" v="842" actId="20577"/>
          <ac:graphicFrameMkLst>
            <pc:docMk/>
            <pc:sldMk cId="2733182449" sldId="259"/>
            <ac:graphicFrameMk id="47" creationId="{F2F70282-C048-1950-CF53-42F19927CF34}"/>
          </ac:graphicFrameMkLst>
        </pc:graphicFrameChg>
      </pc:sldChg>
      <pc:sldChg chg="addSp delSp modSp">
        <pc:chgData name="Achia Khan (2026002)" userId="S::2026002@student.uwtsd.ac.uk::c0329c97-6d50-4bc7-89f8-50c9cbc9eaa2" providerId="AD" clId="Web-{6F34863C-AE6C-8C06-7725-605468977CAF}" dt="2022-06-25T18:22:35.183" v="391" actId="14100"/>
        <pc:sldMkLst>
          <pc:docMk/>
          <pc:sldMk cId="3693137235" sldId="260"/>
        </pc:sldMkLst>
        <pc:spChg chg="mod">
          <ac:chgData name="Achia Khan (2026002)" userId="S::2026002@student.uwtsd.ac.uk::c0329c97-6d50-4bc7-89f8-50c9cbc9eaa2" providerId="AD" clId="Web-{6F34863C-AE6C-8C06-7725-605468977CAF}" dt="2022-06-25T18:21:38.978" v="385" actId="14100"/>
          <ac:spMkLst>
            <pc:docMk/>
            <pc:sldMk cId="3693137235" sldId="260"/>
            <ac:spMk id="3" creationId="{3543E729-7C35-7DDD-2FD5-0E412D67C58E}"/>
          </ac:spMkLst>
        </pc:spChg>
        <pc:spChg chg="mod">
          <ac:chgData name="Achia Khan (2026002)" userId="S::2026002@student.uwtsd.ac.uk::c0329c97-6d50-4bc7-89f8-50c9cbc9eaa2" providerId="AD" clId="Web-{6F34863C-AE6C-8C06-7725-605468977CAF}" dt="2022-06-25T18:17:28.092" v="358" actId="1076"/>
          <ac:spMkLst>
            <pc:docMk/>
            <pc:sldMk cId="3693137235" sldId="260"/>
            <ac:spMk id="6" creationId="{C7A01FE7-F92A-3839-1681-61B5692BB881}"/>
          </ac:spMkLst>
        </pc:spChg>
        <pc:spChg chg="mod">
          <ac:chgData name="Achia Khan (2026002)" userId="S::2026002@student.uwtsd.ac.uk::c0329c97-6d50-4bc7-89f8-50c9cbc9eaa2" providerId="AD" clId="Web-{6F34863C-AE6C-8C06-7725-605468977CAF}" dt="2022-06-25T18:02:42.302" v="302" actId="20577"/>
          <ac:spMkLst>
            <pc:docMk/>
            <pc:sldMk cId="3693137235" sldId="260"/>
            <ac:spMk id="12" creationId="{D2C9F9DA-BBEA-19C7-0050-4BF6014564E1}"/>
          </ac:spMkLst>
        </pc:spChg>
        <pc:spChg chg="mod">
          <ac:chgData name="Achia Khan (2026002)" userId="S::2026002@student.uwtsd.ac.uk::c0329c97-6d50-4bc7-89f8-50c9cbc9eaa2" providerId="AD" clId="Web-{6F34863C-AE6C-8C06-7725-605468977CAF}" dt="2022-06-25T18:20:59.414" v="380" actId="20577"/>
          <ac:spMkLst>
            <pc:docMk/>
            <pc:sldMk cId="3693137235" sldId="260"/>
            <ac:spMk id="19" creationId="{5655E46A-860C-CB78-3152-EBCF894D36BE}"/>
          </ac:spMkLst>
        </pc:spChg>
        <pc:spChg chg="mod">
          <ac:chgData name="Achia Khan (2026002)" userId="S::2026002@student.uwtsd.ac.uk::c0329c97-6d50-4bc7-89f8-50c9cbc9eaa2" providerId="AD" clId="Web-{6F34863C-AE6C-8C06-7725-605468977CAF}" dt="2022-06-25T18:21:15.774" v="384" actId="20577"/>
          <ac:spMkLst>
            <pc:docMk/>
            <pc:sldMk cId="3693137235" sldId="260"/>
            <ac:spMk id="20" creationId="{94F185CC-EF71-D5B1-7B7B-F10872BB73BD}"/>
          </ac:spMkLst>
        </pc:spChg>
        <pc:spChg chg="mod">
          <ac:chgData name="Achia Khan (2026002)" userId="S::2026002@student.uwtsd.ac.uk::c0329c97-6d50-4bc7-89f8-50c9cbc9eaa2" providerId="AD" clId="Web-{6F34863C-AE6C-8C06-7725-605468977CAF}" dt="2022-06-25T18:18:56.456" v="369" actId="20577"/>
          <ac:spMkLst>
            <pc:docMk/>
            <pc:sldMk cId="3693137235" sldId="260"/>
            <ac:spMk id="21" creationId="{A8CD82AD-DEDC-F09B-2866-CA8B6AE85AFD}"/>
          </ac:spMkLst>
        </pc:spChg>
        <pc:spChg chg="del">
          <ac:chgData name="Achia Khan (2026002)" userId="S::2026002@student.uwtsd.ac.uk::c0329c97-6d50-4bc7-89f8-50c9cbc9eaa2" providerId="AD" clId="Web-{6F34863C-AE6C-8C06-7725-605468977CAF}" dt="2022-06-25T18:14:49.741" v="351"/>
          <ac:spMkLst>
            <pc:docMk/>
            <pc:sldMk cId="3693137235" sldId="260"/>
            <ac:spMk id="22" creationId="{17CADA95-41D9-1545-9DA3-621692A594EC}"/>
          </ac:spMkLst>
        </pc:spChg>
        <pc:spChg chg="mod">
          <ac:chgData name="Achia Khan (2026002)" userId="S::2026002@student.uwtsd.ac.uk::c0329c97-6d50-4bc7-89f8-50c9cbc9eaa2" providerId="AD" clId="Web-{6F34863C-AE6C-8C06-7725-605468977CAF}" dt="2022-06-25T18:12:04.172" v="344" actId="1076"/>
          <ac:spMkLst>
            <pc:docMk/>
            <pc:sldMk cId="3693137235" sldId="260"/>
            <ac:spMk id="29" creationId="{C31777DC-B8B9-959B-A961-4440377943D2}"/>
          </ac:spMkLst>
        </pc:spChg>
        <pc:spChg chg="mod">
          <ac:chgData name="Achia Khan (2026002)" userId="S::2026002@student.uwtsd.ac.uk::c0329c97-6d50-4bc7-89f8-50c9cbc9eaa2" providerId="AD" clId="Web-{6F34863C-AE6C-8C06-7725-605468977CAF}" dt="2022-06-25T18:10:02.057" v="339" actId="20577"/>
          <ac:spMkLst>
            <pc:docMk/>
            <pc:sldMk cId="3693137235" sldId="260"/>
            <ac:spMk id="31" creationId="{F56BB3CE-9FB0-3C36-AE0F-37F58A1DE482}"/>
          </ac:spMkLst>
        </pc:spChg>
        <pc:spChg chg="add del">
          <ac:chgData name="Achia Khan (2026002)" userId="S::2026002@student.uwtsd.ac.uk::c0329c97-6d50-4bc7-89f8-50c9cbc9eaa2" providerId="AD" clId="Web-{6F34863C-AE6C-8C06-7725-605468977CAF}" dt="2022-06-25T18:01:27.706" v="298"/>
          <ac:spMkLst>
            <pc:docMk/>
            <pc:sldMk cId="3693137235" sldId="260"/>
            <ac:spMk id="35" creationId="{2F8DE699-0344-73F6-4A89-CE8D7FC5771D}"/>
          </ac:spMkLst>
        </pc:spChg>
        <pc:spChg chg="add del">
          <ac:chgData name="Achia Khan (2026002)" userId="S::2026002@student.uwtsd.ac.uk::c0329c97-6d50-4bc7-89f8-50c9cbc9eaa2" providerId="AD" clId="Web-{6F34863C-AE6C-8C06-7725-605468977CAF}" dt="2022-06-25T18:10:53.888" v="341"/>
          <ac:spMkLst>
            <pc:docMk/>
            <pc:sldMk cId="3693137235" sldId="260"/>
            <ac:spMk id="36" creationId="{A857C644-4E04-F138-76C6-9FD4E21360A1}"/>
          </ac:spMkLst>
        </pc:spChg>
        <pc:picChg chg="mod">
          <ac:chgData name="Achia Khan (2026002)" userId="S::2026002@student.uwtsd.ac.uk::c0329c97-6d50-4bc7-89f8-50c9cbc9eaa2" providerId="AD" clId="Web-{6F34863C-AE6C-8C06-7725-605468977CAF}" dt="2022-06-25T18:03:46.182" v="309" actId="14100"/>
          <ac:picMkLst>
            <pc:docMk/>
            <pc:sldMk cId="3693137235" sldId="260"/>
            <ac:picMk id="15" creationId="{CB389C74-8D6F-1C15-3CEE-391DC360AEA2}"/>
          </ac:picMkLst>
        </pc:picChg>
        <pc:picChg chg="mod">
          <ac:chgData name="Achia Khan (2026002)" userId="S::2026002@student.uwtsd.ac.uk::c0329c97-6d50-4bc7-89f8-50c9cbc9eaa2" providerId="AD" clId="Web-{6F34863C-AE6C-8C06-7725-605468977CAF}" dt="2022-06-25T18:11:53.234" v="343" actId="1076"/>
          <ac:picMkLst>
            <pc:docMk/>
            <pc:sldMk cId="3693137235" sldId="260"/>
            <ac:picMk id="24" creationId="{8C8299D9-A339-8BC8-E34A-EC2D8AD2E9B8}"/>
          </ac:picMkLst>
        </pc:picChg>
        <pc:picChg chg="mod">
          <ac:chgData name="Achia Khan (2026002)" userId="S::2026002@student.uwtsd.ac.uk::c0329c97-6d50-4bc7-89f8-50c9cbc9eaa2" providerId="AD" clId="Web-{6F34863C-AE6C-8C06-7725-605468977CAF}" dt="2022-06-25T18:22:35.183" v="391" actId="14100"/>
          <ac:picMkLst>
            <pc:docMk/>
            <pc:sldMk cId="3693137235" sldId="260"/>
            <ac:picMk id="27" creationId="{7291260F-9FED-3FDB-9D44-77D845A8077D}"/>
          </ac:picMkLst>
        </pc:picChg>
        <pc:picChg chg="mod">
          <ac:chgData name="Achia Khan (2026002)" userId="S::2026002@student.uwtsd.ac.uk::c0329c97-6d50-4bc7-89f8-50c9cbc9eaa2" providerId="AD" clId="Web-{6F34863C-AE6C-8C06-7725-605468977CAF}" dt="2022-06-25T18:14:08.598" v="350" actId="1076"/>
          <ac:picMkLst>
            <pc:docMk/>
            <pc:sldMk cId="3693137235" sldId="260"/>
            <ac:picMk id="30" creationId="{D847AB18-0B02-1E88-398F-1ED3757E0358}"/>
          </ac:picMkLst>
        </pc:picChg>
        <pc:inkChg chg="add del">
          <ac:chgData name="Achia Khan (2026002)" userId="S::2026002@student.uwtsd.ac.uk::c0329c97-6d50-4bc7-89f8-50c9cbc9eaa2" providerId="AD" clId="Web-{6F34863C-AE6C-8C06-7725-605468977CAF}" dt="2022-06-25T17:55:04.046" v="282"/>
          <ac:inkMkLst>
            <pc:docMk/>
            <pc:sldMk cId="3693137235" sldId="260"/>
            <ac:inkMk id="4" creationId="{686B5606-0896-4B50-5DFE-CD751C4CF57B}"/>
          </ac:inkMkLst>
        </pc:inkChg>
        <pc:inkChg chg="add del">
          <ac:chgData name="Achia Khan (2026002)" userId="S::2026002@student.uwtsd.ac.uk::c0329c97-6d50-4bc7-89f8-50c9cbc9eaa2" providerId="AD" clId="Web-{6F34863C-AE6C-8C06-7725-605468977CAF}" dt="2022-06-25T17:55:02.717" v="281"/>
          <ac:inkMkLst>
            <pc:docMk/>
            <pc:sldMk cId="3693137235" sldId="260"/>
            <ac:inkMk id="7" creationId="{8A79F41A-2B2B-CAAE-C533-1C84D0E42921}"/>
          </ac:inkMkLst>
        </pc:inkChg>
        <pc:inkChg chg="add del">
          <ac:chgData name="Achia Khan (2026002)" userId="S::2026002@student.uwtsd.ac.uk::c0329c97-6d50-4bc7-89f8-50c9cbc9eaa2" providerId="AD" clId="Web-{6F34863C-AE6C-8C06-7725-605468977CAF}" dt="2022-06-25T17:55:01.483" v="280"/>
          <ac:inkMkLst>
            <pc:docMk/>
            <pc:sldMk cId="3693137235" sldId="260"/>
            <ac:inkMk id="11" creationId="{1F0CE1D5-6867-5F22-A6B0-E3F622333548}"/>
          </ac:inkMkLst>
        </pc:inkChg>
        <pc:inkChg chg="add del">
          <ac:chgData name="Achia Khan (2026002)" userId="S::2026002@student.uwtsd.ac.uk::c0329c97-6d50-4bc7-89f8-50c9cbc9eaa2" providerId="AD" clId="Web-{6F34863C-AE6C-8C06-7725-605468977CAF}" dt="2022-06-25T17:55:46.360" v="285"/>
          <ac:inkMkLst>
            <pc:docMk/>
            <pc:sldMk cId="3693137235" sldId="260"/>
            <ac:inkMk id="32" creationId="{01921EC0-0A85-E5C0-0792-792D4C2132F3}"/>
          </ac:inkMkLst>
        </pc:inkChg>
        <pc:inkChg chg="add del">
          <ac:chgData name="Achia Khan (2026002)" userId="S::2026002@student.uwtsd.ac.uk::c0329c97-6d50-4bc7-89f8-50c9cbc9eaa2" providerId="AD" clId="Web-{6F34863C-AE6C-8C06-7725-605468977CAF}" dt="2022-06-25T17:55:59.970" v="289"/>
          <ac:inkMkLst>
            <pc:docMk/>
            <pc:sldMk cId="3693137235" sldId="260"/>
            <ac:inkMk id="33" creationId="{4AE6E02A-1E42-F045-21A9-36B31F61623C}"/>
          </ac:inkMkLst>
        </pc:inkChg>
        <pc:inkChg chg="add del">
          <ac:chgData name="Achia Khan (2026002)" userId="S::2026002@student.uwtsd.ac.uk::c0329c97-6d50-4bc7-89f8-50c9cbc9eaa2" providerId="AD" clId="Web-{6F34863C-AE6C-8C06-7725-605468977CAF}" dt="2022-06-25T17:55:57.563" v="288"/>
          <ac:inkMkLst>
            <pc:docMk/>
            <pc:sldMk cId="3693137235" sldId="260"/>
            <ac:inkMk id="34" creationId="{E0F1DDD3-0280-BFA0-57A2-CA08209CDFB8}"/>
          </ac:inkMkLst>
        </pc:inkChg>
        <pc:cxnChg chg="mod">
          <ac:chgData name="Achia Khan (2026002)" userId="S::2026002@student.uwtsd.ac.uk::c0329c97-6d50-4bc7-89f8-50c9cbc9eaa2" providerId="AD" clId="Web-{6F34863C-AE6C-8C06-7725-605468977CAF}" dt="2022-06-25T18:04:55.514" v="312"/>
          <ac:cxnSpMkLst>
            <pc:docMk/>
            <pc:sldMk cId="3693137235" sldId="260"/>
            <ac:cxnSpMk id="2" creationId="{7B8B4AE8-5019-8B21-E701-32C12D1476F2}"/>
          </ac:cxnSpMkLst>
        </pc:cxnChg>
        <pc:cxnChg chg="mod">
          <ac:chgData name="Achia Khan (2026002)" userId="S::2026002@student.uwtsd.ac.uk::c0329c97-6d50-4bc7-89f8-50c9cbc9eaa2" providerId="AD" clId="Web-{6F34863C-AE6C-8C06-7725-605468977CAF}" dt="2022-06-25T18:15:08.616" v="352" actId="14100"/>
          <ac:cxnSpMkLst>
            <pc:docMk/>
            <pc:sldMk cId="3693137235" sldId="260"/>
            <ac:cxnSpMk id="13" creationId="{22EFBCD6-F08B-B274-F7A7-AD8A2C75D772}"/>
          </ac:cxnSpMkLst>
        </pc:cxnChg>
        <pc:cxnChg chg="mod">
          <ac:chgData name="Achia Khan (2026002)" userId="S::2026002@student.uwtsd.ac.uk::c0329c97-6d50-4bc7-89f8-50c9cbc9eaa2" providerId="AD" clId="Web-{6F34863C-AE6C-8C06-7725-605468977CAF}" dt="2022-06-25T18:04:24.701" v="311"/>
          <ac:cxnSpMkLst>
            <pc:docMk/>
            <pc:sldMk cId="3693137235" sldId="260"/>
            <ac:cxnSpMk id="14" creationId="{8A0E3A3D-CB37-1D23-6651-47DF9B854779}"/>
          </ac:cxnSpMkLst>
        </pc:cxnChg>
        <pc:cxnChg chg="mod">
          <ac:chgData name="Achia Khan (2026002)" userId="S::2026002@student.uwtsd.ac.uk::c0329c97-6d50-4bc7-89f8-50c9cbc9eaa2" providerId="AD" clId="Web-{6F34863C-AE6C-8C06-7725-605468977CAF}" dt="2022-06-25T18:05:25.781" v="313"/>
          <ac:cxnSpMkLst>
            <pc:docMk/>
            <pc:sldMk cId="3693137235" sldId="260"/>
            <ac:cxnSpMk id="16" creationId="{94037E0E-2C9F-127E-A1BE-26242EDF8D70}"/>
          </ac:cxnSpMkLst>
        </pc:cxnChg>
        <pc:cxnChg chg="mod">
          <ac:chgData name="Achia Khan (2026002)" userId="S::2026002@student.uwtsd.ac.uk::c0329c97-6d50-4bc7-89f8-50c9cbc9eaa2" providerId="AD" clId="Web-{6F34863C-AE6C-8C06-7725-605468977CAF}" dt="2022-06-25T18:05:44.454" v="315" actId="14100"/>
          <ac:cxnSpMkLst>
            <pc:docMk/>
            <pc:sldMk cId="3693137235" sldId="260"/>
            <ac:cxnSpMk id="17" creationId="{1AE272DB-7E55-9847-881E-7BBB1102FAB9}"/>
          </ac:cxnSpMkLst>
        </pc:cxnChg>
        <pc:cxnChg chg="add del">
          <ac:chgData name="Achia Khan (2026002)" userId="S::2026002@student.uwtsd.ac.uk::c0329c97-6d50-4bc7-89f8-50c9cbc9eaa2" providerId="AD" clId="Web-{6F34863C-AE6C-8C06-7725-605468977CAF}" dt="2022-06-25T17:56:56.175" v="290"/>
          <ac:cxnSpMkLst>
            <pc:docMk/>
            <pc:sldMk cId="3693137235" sldId="260"/>
            <ac:cxnSpMk id="25" creationId="{D41589F5-1A12-232E-08F2-AF0A857318B0}"/>
          </ac:cxnSpMkLst>
        </pc:cxnChg>
        <pc:cxnChg chg="add mod">
          <ac:chgData name="Achia Khan (2026002)" userId="S::2026002@student.uwtsd.ac.uk::c0329c97-6d50-4bc7-89f8-50c9cbc9eaa2" providerId="AD" clId="Web-{6F34863C-AE6C-8C06-7725-605468977CAF}" dt="2022-06-25T18:22:18.386" v="389" actId="14100"/>
          <ac:cxnSpMkLst>
            <pc:docMk/>
            <pc:sldMk cId="3693137235" sldId="260"/>
            <ac:cxnSpMk id="37" creationId="{123E4AD4-344A-A05A-0465-E48E9B5E42FE}"/>
          </ac:cxnSpMkLst>
        </pc:cxnChg>
      </pc:sldChg>
      <pc:sldChg chg="modSp mod setBg">
        <pc:chgData name="Achia Khan (2026002)" userId="S::2026002@student.uwtsd.ac.uk::c0329c97-6d50-4bc7-89f8-50c9cbc9eaa2" providerId="AD" clId="Web-{6F34863C-AE6C-8C06-7725-605468977CAF}" dt="2022-06-25T20:18:17.622" v="837" actId="1076"/>
        <pc:sldMkLst>
          <pc:docMk/>
          <pc:sldMk cId="767702423" sldId="261"/>
        </pc:sldMkLst>
        <pc:spChg chg="mod">
          <ac:chgData name="Achia Khan (2026002)" userId="S::2026002@student.uwtsd.ac.uk::c0329c97-6d50-4bc7-89f8-50c9cbc9eaa2" providerId="AD" clId="Web-{6F34863C-AE6C-8C06-7725-605468977CAF}" dt="2022-06-24T12:54:08.883" v="178" actId="1076"/>
          <ac:spMkLst>
            <pc:docMk/>
            <pc:sldMk cId="767702423" sldId="261"/>
            <ac:spMk id="3" creationId="{A812C733-40F7-0CFF-1476-87B0E430F468}"/>
          </ac:spMkLst>
        </pc:spChg>
        <pc:spChg chg="mod">
          <ac:chgData name="Achia Khan (2026002)" userId="S::2026002@student.uwtsd.ac.uk::c0329c97-6d50-4bc7-89f8-50c9cbc9eaa2" providerId="AD" clId="Web-{6F34863C-AE6C-8C06-7725-605468977CAF}" dt="2022-06-24T12:55:36.855" v="190" actId="1076"/>
          <ac:spMkLst>
            <pc:docMk/>
            <pc:sldMk cId="767702423" sldId="261"/>
            <ac:spMk id="8" creationId="{1AAF0BE5-9C8B-6F7A-2E63-2A574C18E97E}"/>
          </ac:spMkLst>
        </pc:spChg>
        <pc:spChg chg="mod">
          <ac:chgData name="Achia Khan (2026002)" userId="S::2026002@student.uwtsd.ac.uk::c0329c97-6d50-4bc7-89f8-50c9cbc9eaa2" providerId="AD" clId="Web-{6F34863C-AE6C-8C06-7725-605468977CAF}" dt="2022-06-24T12:54:03.664" v="177" actId="1076"/>
          <ac:spMkLst>
            <pc:docMk/>
            <pc:sldMk cId="767702423" sldId="261"/>
            <ac:spMk id="10" creationId="{F847D1F8-D958-AFC9-039C-2DED65DF67B5}"/>
          </ac:spMkLst>
        </pc:spChg>
        <pc:spChg chg="mod">
          <ac:chgData name="Achia Khan (2026002)" userId="S::2026002@student.uwtsd.ac.uk::c0329c97-6d50-4bc7-89f8-50c9cbc9eaa2" providerId="AD" clId="Web-{6F34863C-AE6C-8C06-7725-605468977CAF}" dt="2022-06-24T12:55:57.574" v="194" actId="1076"/>
          <ac:spMkLst>
            <pc:docMk/>
            <pc:sldMk cId="767702423" sldId="261"/>
            <ac:spMk id="13" creationId="{289C9FAB-D672-24F2-DC37-4E7D876040C1}"/>
          </ac:spMkLst>
        </pc:spChg>
        <pc:spChg chg="mod">
          <ac:chgData name="Achia Khan (2026002)" userId="S::2026002@student.uwtsd.ac.uk::c0329c97-6d50-4bc7-89f8-50c9cbc9eaa2" providerId="AD" clId="Web-{6F34863C-AE6C-8C06-7725-605468977CAF}" dt="2022-06-24T12:54:56.025" v="184" actId="1076"/>
          <ac:spMkLst>
            <pc:docMk/>
            <pc:sldMk cId="767702423" sldId="261"/>
            <ac:spMk id="14" creationId="{A9EDA1F1-0C7D-8FD5-B8C6-9A19EC3DDA39}"/>
          </ac:spMkLst>
        </pc:spChg>
        <pc:spChg chg="mod">
          <ac:chgData name="Achia Khan (2026002)" userId="S::2026002@student.uwtsd.ac.uk::c0329c97-6d50-4bc7-89f8-50c9cbc9eaa2" providerId="AD" clId="Web-{6F34863C-AE6C-8C06-7725-605468977CAF}" dt="2022-06-24T12:56:05.887" v="195" actId="1076"/>
          <ac:spMkLst>
            <pc:docMk/>
            <pc:sldMk cId="767702423" sldId="261"/>
            <ac:spMk id="16" creationId="{9476BB16-2AD4-ED4F-BB55-CE6052630FB9}"/>
          </ac:spMkLst>
        </pc:spChg>
        <pc:picChg chg="mod">
          <ac:chgData name="Achia Khan (2026002)" userId="S::2026002@student.uwtsd.ac.uk::c0329c97-6d50-4bc7-89f8-50c9cbc9eaa2" providerId="AD" clId="Web-{6F34863C-AE6C-8C06-7725-605468977CAF}" dt="2022-06-24T12:55:45.433" v="192" actId="1076"/>
          <ac:picMkLst>
            <pc:docMk/>
            <pc:sldMk cId="767702423" sldId="261"/>
            <ac:picMk id="2" creationId="{7F762F33-6630-EF59-B951-32700390FEF4}"/>
          </ac:picMkLst>
        </pc:picChg>
        <pc:picChg chg="mod">
          <ac:chgData name="Achia Khan (2026002)" userId="S::2026002@student.uwtsd.ac.uk::c0329c97-6d50-4bc7-89f8-50c9cbc9eaa2" providerId="AD" clId="Web-{6F34863C-AE6C-8C06-7725-605468977CAF}" dt="2022-06-24T12:56:13.340" v="196" actId="14100"/>
          <ac:picMkLst>
            <pc:docMk/>
            <pc:sldMk cId="767702423" sldId="261"/>
            <ac:picMk id="7" creationId="{EFEC4CF9-2355-6F75-1E92-1065901F625D}"/>
          </ac:picMkLst>
        </pc:picChg>
        <pc:picChg chg="mod">
          <ac:chgData name="Achia Khan (2026002)" userId="S::2026002@student.uwtsd.ac.uk::c0329c97-6d50-4bc7-89f8-50c9cbc9eaa2" providerId="AD" clId="Web-{6F34863C-AE6C-8C06-7725-605468977CAF}" dt="2022-06-24T12:53:36.507" v="171" actId="1076"/>
          <ac:picMkLst>
            <pc:docMk/>
            <pc:sldMk cId="767702423" sldId="261"/>
            <ac:picMk id="9" creationId="{73737422-D1F1-3297-A07D-B73F8CDE4040}"/>
          </ac:picMkLst>
        </pc:picChg>
        <pc:picChg chg="mod">
          <ac:chgData name="Achia Khan (2026002)" userId="S::2026002@student.uwtsd.ac.uk::c0329c97-6d50-4bc7-89f8-50c9cbc9eaa2" providerId="AD" clId="Web-{6F34863C-AE6C-8C06-7725-605468977CAF}" dt="2022-06-25T20:18:17.622" v="837" actId="1076"/>
          <ac:picMkLst>
            <pc:docMk/>
            <pc:sldMk cId="767702423" sldId="261"/>
            <ac:picMk id="11" creationId="{ED66C444-68BE-4CC7-6B7B-4C46EF0DEA5A}"/>
          </ac:picMkLst>
        </pc:picChg>
        <pc:picChg chg="mod">
          <ac:chgData name="Achia Khan (2026002)" userId="S::2026002@student.uwtsd.ac.uk::c0329c97-6d50-4bc7-89f8-50c9cbc9eaa2" providerId="AD" clId="Web-{6F34863C-AE6C-8C06-7725-605468977CAF}" dt="2022-06-24T12:55:52.058" v="193" actId="14100"/>
          <ac:picMkLst>
            <pc:docMk/>
            <pc:sldMk cId="767702423" sldId="261"/>
            <ac:picMk id="12" creationId="{3DAB7109-BB1A-FE06-F5DB-76F252BAC240}"/>
          </ac:picMkLst>
        </pc:picChg>
      </pc:sldChg>
      <pc:sldChg chg="addSp delSp modSp mod setBg">
        <pc:chgData name="Achia Khan (2026002)" userId="S::2026002@student.uwtsd.ac.uk::c0329c97-6d50-4bc7-89f8-50c9cbc9eaa2" providerId="AD" clId="Web-{6F34863C-AE6C-8C06-7725-605468977CAF}" dt="2022-06-25T17:46:04.883" v="208"/>
        <pc:sldMkLst>
          <pc:docMk/>
          <pc:sldMk cId="1605854068" sldId="263"/>
        </pc:sldMkLst>
        <pc:spChg chg="add del">
          <ac:chgData name="Achia Khan (2026002)" userId="S::2026002@student.uwtsd.ac.uk::c0329c97-6d50-4bc7-89f8-50c9cbc9eaa2" providerId="AD" clId="Web-{6F34863C-AE6C-8C06-7725-605468977CAF}" dt="2022-06-24T12:38:34.478" v="10"/>
          <ac:spMkLst>
            <pc:docMk/>
            <pc:sldMk cId="1605854068" sldId="263"/>
            <ac:spMk id="3" creationId="{7961BB42-B778-D98F-2773-9EF377D9F407}"/>
          </ac:spMkLst>
        </pc:spChg>
        <pc:spChg chg="add del">
          <ac:chgData name="Achia Khan (2026002)" userId="S::2026002@student.uwtsd.ac.uk::c0329c97-6d50-4bc7-89f8-50c9cbc9eaa2" providerId="AD" clId="Web-{6F34863C-AE6C-8C06-7725-605468977CAF}" dt="2022-06-24T12:40:39.248" v="47"/>
          <ac:spMkLst>
            <pc:docMk/>
            <pc:sldMk cId="1605854068" sldId="263"/>
            <ac:spMk id="4" creationId="{EB3E64FB-FA06-F05D-4F7D-E18287B03B4D}"/>
          </ac:spMkLst>
        </pc:spChg>
        <pc:spChg chg="add del">
          <ac:chgData name="Achia Khan (2026002)" userId="S::2026002@student.uwtsd.ac.uk::c0329c97-6d50-4bc7-89f8-50c9cbc9eaa2" providerId="AD" clId="Web-{6F34863C-AE6C-8C06-7725-605468977CAF}" dt="2022-06-24T12:40:34.154" v="46"/>
          <ac:spMkLst>
            <pc:docMk/>
            <pc:sldMk cId="1605854068" sldId="263"/>
            <ac:spMk id="5" creationId="{FA314ED2-ECA4-6B7A-E4B9-B490B7130DEA}"/>
          </ac:spMkLst>
        </pc:spChg>
        <pc:spChg chg="mod">
          <ac:chgData name="Achia Khan (2026002)" userId="S::2026002@student.uwtsd.ac.uk::c0329c97-6d50-4bc7-89f8-50c9cbc9eaa2" providerId="AD" clId="Web-{6F34863C-AE6C-8C06-7725-605468977CAF}" dt="2022-06-25T17:46:04.883" v="208"/>
          <ac:spMkLst>
            <pc:docMk/>
            <pc:sldMk cId="1605854068" sldId="263"/>
            <ac:spMk id="59" creationId="{CE87B8B8-087B-5747-0EF8-D49D3226CA4F}"/>
          </ac:spMkLst>
        </pc:spChg>
        <pc:spChg chg="add del">
          <ac:chgData name="Achia Khan (2026002)" userId="S::2026002@student.uwtsd.ac.uk::c0329c97-6d50-4bc7-89f8-50c9cbc9eaa2" providerId="AD" clId="Web-{6F34863C-AE6C-8C06-7725-605468977CAF}" dt="2022-06-25T17:46:04.883" v="208"/>
          <ac:spMkLst>
            <pc:docMk/>
            <pc:sldMk cId="1605854068" sldId="263"/>
            <ac:spMk id="115" creationId="{B775CD93-9DF2-48CB-9F57-1BCA9A46C7FA}"/>
          </ac:spMkLst>
        </pc:spChg>
        <pc:spChg chg="add del">
          <ac:chgData name="Achia Khan (2026002)" userId="S::2026002@student.uwtsd.ac.uk::c0329c97-6d50-4bc7-89f8-50c9cbc9eaa2" providerId="AD" clId="Web-{6F34863C-AE6C-8C06-7725-605468977CAF}" dt="2022-06-25T17:46:04.883" v="208"/>
          <ac:spMkLst>
            <pc:docMk/>
            <pc:sldMk cId="1605854068" sldId="263"/>
            <ac:spMk id="116" creationId="{6166C6D1-23AC-49C4-BA07-238E4E9F8CEB}"/>
          </ac:spMkLst>
        </pc:spChg>
        <pc:spChg chg="add del">
          <ac:chgData name="Achia Khan (2026002)" userId="S::2026002@student.uwtsd.ac.uk::c0329c97-6d50-4bc7-89f8-50c9cbc9eaa2" providerId="AD" clId="Web-{6F34863C-AE6C-8C06-7725-605468977CAF}" dt="2022-06-25T17:46:04.883" v="208"/>
          <ac:spMkLst>
            <pc:docMk/>
            <pc:sldMk cId="1605854068" sldId="263"/>
            <ac:spMk id="117" creationId="{1C091803-41C2-48E0-9228-5148460C7479}"/>
          </ac:spMkLst>
        </pc:spChg>
        <pc:spChg chg="add del">
          <ac:chgData name="Achia Khan (2026002)" userId="S::2026002@student.uwtsd.ac.uk::c0329c97-6d50-4bc7-89f8-50c9cbc9eaa2" providerId="AD" clId="Web-{6F34863C-AE6C-8C06-7725-605468977CAF}" dt="2022-06-25T17:46:04.883" v="208"/>
          <ac:spMkLst>
            <pc:docMk/>
            <pc:sldMk cId="1605854068" sldId="263"/>
            <ac:spMk id="119" creationId="{B775CD93-9DF2-48CB-9F57-1BCA9A46C7FA}"/>
          </ac:spMkLst>
        </pc:spChg>
        <pc:spChg chg="add del">
          <ac:chgData name="Achia Khan (2026002)" userId="S::2026002@student.uwtsd.ac.uk::c0329c97-6d50-4bc7-89f8-50c9cbc9eaa2" providerId="AD" clId="Web-{6F34863C-AE6C-8C06-7725-605468977CAF}" dt="2022-06-25T17:46:04.883" v="208"/>
          <ac:spMkLst>
            <pc:docMk/>
            <pc:sldMk cId="1605854068" sldId="263"/>
            <ac:spMk id="120" creationId="{6166C6D1-23AC-49C4-BA07-238E4E9F8CEB}"/>
          </ac:spMkLst>
        </pc:spChg>
        <pc:spChg chg="add del">
          <ac:chgData name="Achia Khan (2026002)" userId="S::2026002@student.uwtsd.ac.uk::c0329c97-6d50-4bc7-89f8-50c9cbc9eaa2" providerId="AD" clId="Web-{6F34863C-AE6C-8C06-7725-605468977CAF}" dt="2022-06-25T17:46:04.883" v="208"/>
          <ac:spMkLst>
            <pc:docMk/>
            <pc:sldMk cId="1605854068" sldId="263"/>
            <ac:spMk id="121" creationId="{1C091803-41C2-48E0-9228-5148460C7479}"/>
          </ac:spMkLst>
        </pc:spChg>
      </pc:sldChg>
      <pc:sldChg chg="modSp del">
        <pc:chgData name="Achia Khan (2026002)" userId="S::2026002@student.uwtsd.ac.uk::c0329c97-6d50-4bc7-89f8-50c9cbc9eaa2" providerId="AD" clId="Web-{6F34863C-AE6C-8C06-7725-605468977CAF}" dt="2022-06-25T20:04:58.566" v="784"/>
        <pc:sldMkLst>
          <pc:docMk/>
          <pc:sldMk cId="2534823540" sldId="264"/>
        </pc:sldMkLst>
        <pc:spChg chg="mod">
          <ac:chgData name="Achia Khan (2026002)" userId="S::2026002@student.uwtsd.ac.uk::c0329c97-6d50-4bc7-89f8-50c9cbc9eaa2" providerId="AD" clId="Web-{6F34863C-AE6C-8C06-7725-605468977CAF}" dt="2022-06-25T19:52:57.735" v="724" actId="20577"/>
          <ac:spMkLst>
            <pc:docMk/>
            <pc:sldMk cId="2534823540" sldId="264"/>
            <ac:spMk id="3" creationId="{4BC7E3E1-204A-9D2B-FB43-1B727A11A17F}"/>
          </ac:spMkLst>
        </pc:spChg>
      </pc:sldChg>
      <pc:sldChg chg="del">
        <pc:chgData name="Achia Khan (2026002)" userId="S::2026002@student.uwtsd.ac.uk::c0329c97-6d50-4bc7-89f8-50c9cbc9eaa2" providerId="AD" clId="Web-{6F34863C-AE6C-8C06-7725-605468977CAF}" dt="2022-06-25T17:49:28.984" v="228"/>
        <pc:sldMkLst>
          <pc:docMk/>
          <pc:sldMk cId="1206408619" sldId="266"/>
        </pc:sldMkLst>
      </pc:sldChg>
      <pc:sldChg chg="del">
        <pc:chgData name="Achia Khan (2026002)" userId="S::2026002@student.uwtsd.ac.uk::c0329c97-6d50-4bc7-89f8-50c9cbc9eaa2" providerId="AD" clId="Web-{6F34863C-AE6C-8C06-7725-605468977CAF}" dt="2022-06-25T17:59:13.122" v="296"/>
        <pc:sldMkLst>
          <pc:docMk/>
          <pc:sldMk cId="4264718783" sldId="267"/>
        </pc:sldMkLst>
      </pc:sldChg>
      <pc:sldChg chg="modSp del">
        <pc:chgData name="Achia Khan (2026002)" userId="S::2026002@student.uwtsd.ac.uk::c0329c97-6d50-4bc7-89f8-50c9cbc9eaa2" providerId="AD" clId="Web-{6F34863C-AE6C-8C06-7725-605468977CAF}" dt="2022-06-25T17:58:50.778" v="295"/>
        <pc:sldMkLst>
          <pc:docMk/>
          <pc:sldMk cId="2503143713" sldId="268"/>
        </pc:sldMkLst>
        <pc:spChg chg="mod">
          <ac:chgData name="Achia Khan (2026002)" userId="S::2026002@student.uwtsd.ac.uk::c0329c97-6d50-4bc7-89f8-50c9cbc9eaa2" providerId="AD" clId="Web-{6F34863C-AE6C-8C06-7725-605468977CAF}" dt="2022-06-24T12:58:20.813" v="200" actId="20577"/>
          <ac:spMkLst>
            <pc:docMk/>
            <pc:sldMk cId="2503143713" sldId="268"/>
            <ac:spMk id="2" creationId="{49988142-3324-26D0-BFB8-984113FAA861}"/>
          </ac:spMkLst>
        </pc:spChg>
        <pc:spChg chg="mod">
          <ac:chgData name="Achia Khan (2026002)" userId="S::2026002@student.uwtsd.ac.uk::c0329c97-6d50-4bc7-89f8-50c9cbc9eaa2" providerId="AD" clId="Web-{6F34863C-AE6C-8C06-7725-605468977CAF}" dt="2022-06-24T12:58:52.673" v="206" actId="20577"/>
          <ac:spMkLst>
            <pc:docMk/>
            <pc:sldMk cId="2503143713" sldId="268"/>
            <ac:spMk id="3" creationId="{3B38912E-EB17-0981-0934-09E6231FCCAF}"/>
          </ac:spMkLst>
        </pc:spChg>
      </pc:sldChg>
      <pc:sldChg chg="modSp">
        <pc:chgData name="Achia Khan (2026002)" userId="S::2026002@student.uwtsd.ac.uk::c0329c97-6d50-4bc7-89f8-50c9cbc9eaa2" providerId="AD" clId="Web-{6F34863C-AE6C-8C06-7725-605468977CAF}" dt="2022-06-24T12:50:42.142" v="147" actId="1076"/>
        <pc:sldMkLst>
          <pc:docMk/>
          <pc:sldMk cId="3866508754" sldId="269"/>
        </pc:sldMkLst>
        <pc:spChg chg="mod">
          <ac:chgData name="Achia Khan (2026002)" userId="S::2026002@student.uwtsd.ac.uk::c0329c97-6d50-4bc7-89f8-50c9cbc9eaa2" providerId="AD" clId="Web-{6F34863C-AE6C-8C06-7725-605468977CAF}" dt="2022-06-24T12:50:42.142" v="147" actId="1076"/>
          <ac:spMkLst>
            <pc:docMk/>
            <pc:sldMk cId="3866508754" sldId="269"/>
            <ac:spMk id="3" creationId="{637F3753-7F02-69DD-91B1-9736DC638AC1}"/>
          </ac:spMkLst>
        </pc:spChg>
      </pc:sldChg>
      <pc:sldChg chg="addSp delSp modSp">
        <pc:chgData name="Achia Khan (2026002)" userId="S::2026002@student.uwtsd.ac.uk::c0329c97-6d50-4bc7-89f8-50c9cbc9eaa2" providerId="AD" clId="Web-{6F34863C-AE6C-8C06-7725-605468977CAF}" dt="2022-06-25T20:06:18.709" v="806"/>
        <pc:sldMkLst>
          <pc:docMk/>
          <pc:sldMk cId="235987806" sldId="271"/>
        </pc:sldMkLst>
        <pc:spChg chg="mod ord">
          <ac:chgData name="Achia Khan (2026002)" userId="S::2026002@student.uwtsd.ac.uk::c0329c97-6d50-4bc7-89f8-50c9cbc9eaa2" providerId="AD" clId="Web-{6F34863C-AE6C-8C06-7725-605468977CAF}" dt="2022-06-25T20:06:18.709" v="806"/>
          <ac:spMkLst>
            <pc:docMk/>
            <pc:sldMk cId="235987806" sldId="271"/>
            <ac:spMk id="2" creationId="{FABF7BEC-FDFB-A2D9-3006-4A0D2D1A7208}"/>
          </ac:spMkLst>
        </pc:spChg>
        <pc:spChg chg="add del mod">
          <ac:chgData name="Achia Khan (2026002)" userId="S::2026002@student.uwtsd.ac.uk::c0329c97-6d50-4bc7-89f8-50c9cbc9eaa2" providerId="AD" clId="Web-{6F34863C-AE6C-8C06-7725-605468977CAF}" dt="2022-06-25T20:06:18.709" v="806"/>
          <ac:spMkLst>
            <pc:docMk/>
            <pc:sldMk cId="235987806" sldId="271"/>
            <ac:spMk id="3" creationId="{FCDF4DFD-8454-A0A2-4289-C908862D9008}"/>
          </ac:spMkLst>
        </pc:spChg>
        <pc:spChg chg="add del">
          <ac:chgData name="Achia Khan (2026002)" userId="S::2026002@student.uwtsd.ac.uk::c0329c97-6d50-4bc7-89f8-50c9cbc9eaa2" providerId="AD" clId="Web-{6F34863C-AE6C-8C06-7725-605468977CAF}" dt="2022-06-25T19:25:22.552" v="631"/>
          <ac:spMkLst>
            <pc:docMk/>
            <pc:sldMk cId="235987806" sldId="271"/>
            <ac:spMk id="62" creationId="{79BB35BC-D5C2-4C8B-A22A-A71E6191913B}"/>
          </ac:spMkLst>
        </pc:spChg>
        <pc:spChg chg="add del">
          <ac:chgData name="Achia Khan (2026002)" userId="S::2026002@student.uwtsd.ac.uk::c0329c97-6d50-4bc7-89f8-50c9cbc9eaa2" providerId="AD" clId="Web-{6F34863C-AE6C-8C06-7725-605468977CAF}" dt="2022-06-25T19:25:22.552" v="630"/>
          <ac:spMkLst>
            <pc:docMk/>
            <pc:sldMk cId="235987806" sldId="271"/>
            <ac:spMk id="67" creationId="{04812C46-200A-4DEB-A05E-3ED6C68C2387}"/>
          </ac:spMkLst>
        </pc:spChg>
        <pc:spChg chg="add del">
          <ac:chgData name="Achia Khan (2026002)" userId="S::2026002@student.uwtsd.ac.uk::c0329c97-6d50-4bc7-89f8-50c9cbc9eaa2" providerId="AD" clId="Web-{6F34863C-AE6C-8C06-7725-605468977CAF}" dt="2022-06-25T19:25:22.552" v="630"/>
          <ac:spMkLst>
            <pc:docMk/>
            <pc:sldMk cId="235987806" sldId="271"/>
            <ac:spMk id="69" creationId="{D1EA859B-E555-4109-94F3-6700E046E008}"/>
          </ac:spMkLst>
        </pc:spChg>
        <pc:spChg chg="add del">
          <ac:chgData name="Achia Khan (2026002)" userId="S::2026002@student.uwtsd.ac.uk::c0329c97-6d50-4bc7-89f8-50c9cbc9eaa2" providerId="AD" clId="Web-{6F34863C-AE6C-8C06-7725-605468977CAF}" dt="2022-06-25T20:06:18.709" v="806"/>
          <ac:spMkLst>
            <pc:docMk/>
            <pc:sldMk cId="235987806" sldId="271"/>
            <ac:spMk id="71" creationId="{79BB35BC-D5C2-4C8B-A22A-A71E6191913B}"/>
          </ac:spMkLst>
        </pc:spChg>
        <pc:spChg chg="add del">
          <ac:chgData name="Achia Khan (2026002)" userId="S::2026002@student.uwtsd.ac.uk::c0329c97-6d50-4bc7-89f8-50c9cbc9eaa2" providerId="AD" clId="Web-{6F34863C-AE6C-8C06-7725-605468977CAF}" dt="2022-06-25T20:05:52.114" v="797"/>
          <ac:spMkLst>
            <pc:docMk/>
            <pc:sldMk cId="235987806" sldId="271"/>
            <ac:spMk id="76" creationId="{F13C74B1-5B17-4795-BED0-7140497B445A}"/>
          </ac:spMkLst>
        </pc:spChg>
        <pc:spChg chg="add del">
          <ac:chgData name="Achia Khan (2026002)" userId="S::2026002@student.uwtsd.ac.uk::c0329c97-6d50-4bc7-89f8-50c9cbc9eaa2" providerId="AD" clId="Web-{6F34863C-AE6C-8C06-7725-605468977CAF}" dt="2022-06-25T20:05:52.114" v="797"/>
          <ac:spMkLst>
            <pc:docMk/>
            <pc:sldMk cId="235987806" sldId="271"/>
            <ac:spMk id="78" creationId="{D4974D33-8DC5-464E-8C6D-BE58F0669C17}"/>
          </ac:spMkLst>
        </pc:spChg>
        <pc:spChg chg="add del">
          <ac:chgData name="Achia Khan (2026002)" userId="S::2026002@student.uwtsd.ac.uk::c0329c97-6d50-4bc7-89f8-50c9cbc9eaa2" providerId="AD" clId="Web-{6F34863C-AE6C-8C06-7725-605468977CAF}" dt="2022-06-25T20:05:56.021" v="799"/>
          <ac:spMkLst>
            <pc:docMk/>
            <pc:sldMk cId="235987806" sldId="271"/>
            <ac:spMk id="80" creationId="{04812C46-200A-4DEB-A05E-3ED6C68C2387}"/>
          </ac:spMkLst>
        </pc:spChg>
        <pc:spChg chg="add del">
          <ac:chgData name="Achia Khan (2026002)" userId="S::2026002@student.uwtsd.ac.uk::c0329c97-6d50-4bc7-89f8-50c9cbc9eaa2" providerId="AD" clId="Web-{6F34863C-AE6C-8C06-7725-605468977CAF}" dt="2022-06-25T20:05:56.021" v="799"/>
          <ac:spMkLst>
            <pc:docMk/>
            <pc:sldMk cId="235987806" sldId="271"/>
            <ac:spMk id="81" creationId="{D1EA859B-E555-4109-94F3-6700E046E008}"/>
          </ac:spMkLst>
        </pc:spChg>
        <pc:spChg chg="add del">
          <ac:chgData name="Achia Khan (2026002)" userId="S::2026002@student.uwtsd.ac.uk::c0329c97-6d50-4bc7-89f8-50c9cbc9eaa2" providerId="AD" clId="Web-{6F34863C-AE6C-8C06-7725-605468977CAF}" dt="2022-06-25T20:06:18.709" v="805"/>
          <ac:spMkLst>
            <pc:docMk/>
            <pc:sldMk cId="235987806" sldId="271"/>
            <ac:spMk id="82" creationId="{829A1E2C-5AC8-40FC-99E9-832069D39792}"/>
          </ac:spMkLst>
        </pc:spChg>
        <pc:spChg chg="add del">
          <ac:chgData name="Achia Khan (2026002)" userId="S::2026002@student.uwtsd.ac.uk::c0329c97-6d50-4bc7-89f8-50c9cbc9eaa2" providerId="AD" clId="Web-{6F34863C-AE6C-8C06-7725-605468977CAF}" dt="2022-06-25T20:06:06.333" v="801"/>
          <ac:spMkLst>
            <pc:docMk/>
            <pc:sldMk cId="235987806" sldId="271"/>
            <ac:spMk id="83" creationId="{79BB35BC-D5C2-4C8B-A22A-A71E6191913B}"/>
          </ac:spMkLst>
        </pc:spChg>
        <pc:spChg chg="add del">
          <ac:chgData name="Achia Khan (2026002)" userId="S::2026002@student.uwtsd.ac.uk::c0329c97-6d50-4bc7-89f8-50c9cbc9eaa2" providerId="AD" clId="Web-{6F34863C-AE6C-8C06-7725-605468977CAF}" dt="2022-06-25T20:06:14.615" v="803"/>
          <ac:spMkLst>
            <pc:docMk/>
            <pc:sldMk cId="235987806" sldId="271"/>
            <ac:spMk id="85" creationId="{04812C46-200A-4DEB-A05E-3ED6C68C2387}"/>
          </ac:spMkLst>
        </pc:spChg>
        <pc:spChg chg="add del">
          <ac:chgData name="Achia Khan (2026002)" userId="S::2026002@student.uwtsd.ac.uk::c0329c97-6d50-4bc7-89f8-50c9cbc9eaa2" providerId="AD" clId="Web-{6F34863C-AE6C-8C06-7725-605468977CAF}" dt="2022-06-25T20:06:14.615" v="803"/>
          <ac:spMkLst>
            <pc:docMk/>
            <pc:sldMk cId="235987806" sldId="271"/>
            <ac:spMk id="86" creationId="{D1EA859B-E555-4109-94F3-6700E046E008}"/>
          </ac:spMkLst>
        </pc:spChg>
        <pc:spChg chg="add del">
          <ac:chgData name="Achia Khan (2026002)" userId="S::2026002@student.uwtsd.ac.uk::c0329c97-6d50-4bc7-89f8-50c9cbc9eaa2" providerId="AD" clId="Web-{6F34863C-AE6C-8C06-7725-605468977CAF}" dt="2022-06-25T20:06:18.709" v="805"/>
          <ac:spMkLst>
            <pc:docMk/>
            <pc:sldMk cId="235987806" sldId="271"/>
            <ac:spMk id="88" creationId="{8181FC64-B306-4821-98E2-780662EFC486}"/>
          </ac:spMkLst>
        </pc:spChg>
        <pc:spChg chg="add del">
          <ac:chgData name="Achia Khan (2026002)" userId="S::2026002@student.uwtsd.ac.uk::c0329c97-6d50-4bc7-89f8-50c9cbc9eaa2" providerId="AD" clId="Web-{6F34863C-AE6C-8C06-7725-605468977CAF}" dt="2022-06-25T20:06:18.709" v="805"/>
          <ac:spMkLst>
            <pc:docMk/>
            <pc:sldMk cId="235987806" sldId="271"/>
            <ac:spMk id="89" creationId="{5871FC61-DD4E-47D4-81FD-8A7E7D12B371}"/>
          </ac:spMkLst>
        </pc:spChg>
        <pc:spChg chg="add del">
          <ac:chgData name="Achia Khan (2026002)" userId="S::2026002@student.uwtsd.ac.uk::c0329c97-6d50-4bc7-89f8-50c9cbc9eaa2" providerId="AD" clId="Web-{6F34863C-AE6C-8C06-7725-605468977CAF}" dt="2022-06-25T20:06:18.709" v="805"/>
          <ac:spMkLst>
            <pc:docMk/>
            <pc:sldMk cId="235987806" sldId="271"/>
            <ac:spMk id="90" creationId="{F9EC3F91-A75C-4F74-867E-E4C28C13546B}"/>
          </ac:spMkLst>
        </pc:spChg>
        <pc:spChg chg="add">
          <ac:chgData name="Achia Khan (2026002)" userId="S::2026002@student.uwtsd.ac.uk::c0329c97-6d50-4bc7-89f8-50c9cbc9eaa2" providerId="AD" clId="Web-{6F34863C-AE6C-8C06-7725-605468977CAF}" dt="2022-06-25T20:06:18.709" v="806"/>
          <ac:spMkLst>
            <pc:docMk/>
            <pc:sldMk cId="235987806" sldId="271"/>
            <ac:spMk id="92" creationId="{04812C46-200A-4DEB-A05E-3ED6C68C2387}"/>
          </ac:spMkLst>
        </pc:spChg>
        <pc:spChg chg="add">
          <ac:chgData name="Achia Khan (2026002)" userId="S::2026002@student.uwtsd.ac.uk::c0329c97-6d50-4bc7-89f8-50c9cbc9eaa2" providerId="AD" clId="Web-{6F34863C-AE6C-8C06-7725-605468977CAF}" dt="2022-06-25T20:06:18.709" v="806"/>
          <ac:spMkLst>
            <pc:docMk/>
            <pc:sldMk cId="235987806" sldId="271"/>
            <ac:spMk id="93" creationId="{D1EA859B-E555-4109-94F3-6700E046E008}"/>
          </ac:spMkLst>
        </pc:spChg>
        <pc:graphicFrameChg chg="add del">
          <ac:chgData name="Achia Khan (2026002)" userId="S::2026002@student.uwtsd.ac.uk::c0329c97-6d50-4bc7-89f8-50c9cbc9eaa2" providerId="AD" clId="Web-{6F34863C-AE6C-8C06-7725-605468977CAF}" dt="2022-06-25T17:53:23.745" v="276"/>
          <ac:graphicFrameMkLst>
            <pc:docMk/>
            <pc:sldMk cId="235987806" sldId="271"/>
            <ac:graphicFrameMk id="64" creationId="{19C8A3B6-EF38-0041-20C3-FE846C055005}"/>
          </ac:graphicFrameMkLst>
        </pc:graphicFrameChg>
        <pc:picChg chg="mod ord">
          <ac:chgData name="Achia Khan (2026002)" userId="S::2026002@student.uwtsd.ac.uk::c0329c97-6d50-4bc7-89f8-50c9cbc9eaa2" providerId="AD" clId="Web-{6F34863C-AE6C-8C06-7725-605468977CAF}" dt="2022-06-25T20:06:18.709" v="806"/>
          <ac:picMkLst>
            <pc:docMk/>
            <pc:sldMk cId="235987806" sldId="271"/>
            <ac:picMk id="5" creationId="{DDC3E6E1-0A0E-64AF-E6F5-A642006A8230}"/>
          </ac:picMkLst>
        </pc:picChg>
      </pc:sldChg>
      <pc:sldChg chg="new del">
        <pc:chgData name="Achia Khan (2026002)" userId="S::2026002@student.uwtsd.ac.uk::c0329c97-6d50-4bc7-89f8-50c9cbc9eaa2" providerId="AD" clId="Web-{6F34863C-AE6C-8C06-7725-605468977CAF}" dt="2022-06-24T12:48:21.153" v="125"/>
        <pc:sldMkLst>
          <pc:docMk/>
          <pc:sldMk cId="952919981" sldId="272"/>
        </pc:sldMkLst>
      </pc:sldChg>
      <pc:sldChg chg="new del">
        <pc:chgData name="Achia Khan (2026002)" userId="S::2026002@student.uwtsd.ac.uk::c0329c97-6d50-4bc7-89f8-50c9cbc9eaa2" providerId="AD" clId="Web-{6F34863C-AE6C-8C06-7725-605468977CAF}" dt="2022-06-24T12:47:08.744" v="116"/>
        <pc:sldMkLst>
          <pc:docMk/>
          <pc:sldMk cId="522542247" sldId="273"/>
        </pc:sldMkLst>
      </pc:sldChg>
      <pc:sldChg chg="addSp delSp modSp add replId">
        <pc:chgData name="Achia Khan (2026002)" userId="S::2026002@student.uwtsd.ac.uk::c0329c97-6d50-4bc7-89f8-50c9cbc9eaa2" providerId="AD" clId="Web-{6F34863C-AE6C-8C06-7725-605468977CAF}" dt="2022-06-24T12:52:47.334" v="170" actId="20577"/>
        <pc:sldMkLst>
          <pc:docMk/>
          <pc:sldMk cId="4178562024" sldId="273"/>
        </pc:sldMkLst>
        <pc:spChg chg="mod">
          <ac:chgData name="Achia Khan (2026002)" userId="S::2026002@student.uwtsd.ac.uk::c0329c97-6d50-4bc7-89f8-50c9cbc9eaa2" providerId="AD" clId="Web-{6F34863C-AE6C-8C06-7725-605468977CAF}" dt="2022-06-24T12:52:47.334" v="170" actId="20577"/>
          <ac:spMkLst>
            <pc:docMk/>
            <pc:sldMk cId="4178562024" sldId="273"/>
            <ac:spMk id="2" creationId="{FC234E45-7DE4-4EA9-CA19-5C3D83FE4637}"/>
          </ac:spMkLst>
        </pc:spChg>
        <pc:spChg chg="add del mod">
          <ac:chgData name="Achia Khan (2026002)" userId="S::2026002@student.uwtsd.ac.uk::c0329c97-6d50-4bc7-89f8-50c9cbc9eaa2" providerId="AD" clId="Web-{6F34863C-AE6C-8C06-7725-605468977CAF}" dt="2022-06-24T12:52:13.942" v="158" actId="20577"/>
          <ac:spMkLst>
            <pc:docMk/>
            <pc:sldMk cId="4178562024" sldId="273"/>
            <ac:spMk id="3" creationId="{B95A7565-9EE9-9E2B-5CB3-3FEC86F118CF}"/>
          </ac:spMkLst>
        </pc:spChg>
        <pc:spChg chg="mod">
          <ac:chgData name="Achia Khan (2026002)" userId="S::2026002@student.uwtsd.ac.uk::c0329c97-6d50-4bc7-89f8-50c9cbc9eaa2" providerId="AD" clId="Web-{6F34863C-AE6C-8C06-7725-605468977CAF}" dt="2022-06-24T12:47:39.277" v="118" actId="20577"/>
          <ac:spMkLst>
            <pc:docMk/>
            <pc:sldMk cId="4178562024" sldId="273"/>
            <ac:spMk id="59" creationId="{CE87B8B8-087B-5747-0EF8-D49D3226CA4F}"/>
          </ac:spMkLst>
        </pc:spChg>
      </pc:sldChg>
      <pc:sldChg chg="addSp delSp modSp add mod ord replId setBg">
        <pc:chgData name="Achia Khan (2026002)" userId="S::2026002@student.uwtsd.ac.uk::c0329c97-6d50-4bc7-89f8-50c9cbc9eaa2" providerId="AD" clId="Web-{6F34863C-AE6C-8C06-7725-605468977CAF}" dt="2022-06-25T20:16:56.244" v="832"/>
        <pc:sldMkLst>
          <pc:docMk/>
          <pc:sldMk cId="4236638210" sldId="274"/>
        </pc:sldMkLst>
        <pc:spChg chg="mod">
          <ac:chgData name="Achia Khan (2026002)" userId="S::2026002@student.uwtsd.ac.uk::c0329c97-6d50-4bc7-89f8-50c9cbc9eaa2" providerId="AD" clId="Web-{6F34863C-AE6C-8C06-7725-605468977CAF}" dt="2022-06-25T20:16:24.353" v="829"/>
          <ac:spMkLst>
            <pc:docMk/>
            <pc:sldMk cId="4236638210" sldId="274"/>
            <ac:spMk id="2" creationId="{FC234E45-7DE4-4EA9-CA19-5C3D83FE4637}"/>
          </ac:spMkLst>
        </pc:spChg>
        <pc:spChg chg="add del">
          <ac:chgData name="Achia Khan (2026002)" userId="S::2026002@student.uwtsd.ac.uk::c0329c97-6d50-4bc7-89f8-50c9cbc9eaa2" providerId="AD" clId="Web-{6F34863C-AE6C-8C06-7725-605468977CAF}" dt="2022-06-25T19:17:50.260" v="550"/>
          <ac:spMkLst>
            <pc:docMk/>
            <pc:sldMk cId="4236638210" sldId="274"/>
            <ac:spMk id="3" creationId="{1735FFC0-5D62-E5E8-541F-116C541E058C}"/>
          </ac:spMkLst>
        </pc:spChg>
        <pc:spChg chg="add del mod">
          <ac:chgData name="Achia Khan (2026002)" userId="S::2026002@student.uwtsd.ac.uk::c0329c97-6d50-4bc7-89f8-50c9cbc9eaa2" providerId="AD" clId="Web-{6F34863C-AE6C-8C06-7725-605468977CAF}" dt="2022-06-25T20:16:56.244" v="832"/>
          <ac:spMkLst>
            <pc:docMk/>
            <pc:sldMk cId="4236638210" sldId="274"/>
            <ac:spMk id="59" creationId="{CE87B8B8-087B-5747-0EF8-D49D3226CA4F}"/>
          </ac:spMkLst>
        </pc:spChg>
        <pc:spChg chg="add del">
          <ac:chgData name="Achia Khan (2026002)" userId="S::2026002@student.uwtsd.ac.uk::c0329c97-6d50-4bc7-89f8-50c9cbc9eaa2" providerId="AD" clId="Web-{6F34863C-AE6C-8C06-7725-605468977CAF}" dt="2022-06-25T20:16:24.353" v="829"/>
          <ac:spMkLst>
            <pc:docMk/>
            <pc:sldMk cId="4236638210" sldId="274"/>
            <ac:spMk id="115" creationId="{B775CD93-9DF2-48CB-9F57-1BCA9A46C7FA}"/>
          </ac:spMkLst>
        </pc:spChg>
        <pc:spChg chg="add del">
          <ac:chgData name="Achia Khan (2026002)" userId="S::2026002@student.uwtsd.ac.uk::c0329c97-6d50-4bc7-89f8-50c9cbc9eaa2" providerId="AD" clId="Web-{6F34863C-AE6C-8C06-7725-605468977CAF}" dt="2022-06-25T20:16:24.353" v="829"/>
          <ac:spMkLst>
            <pc:docMk/>
            <pc:sldMk cId="4236638210" sldId="274"/>
            <ac:spMk id="116" creationId="{6166C6D1-23AC-49C4-BA07-238E4E9F8CEB}"/>
          </ac:spMkLst>
        </pc:spChg>
        <pc:spChg chg="add del">
          <ac:chgData name="Achia Khan (2026002)" userId="S::2026002@student.uwtsd.ac.uk::c0329c97-6d50-4bc7-89f8-50c9cbc9eaa2" providerId="AD" clId="Web-{6F34863C-AE6C-8C06-7725-605468977CAF}" dt="2022-06-25T20:16:24.353" v="829"/>
          <ac:spMkLst>
            <pc:docMk/>
            <pc:sldMk cId="4236638210" sldId="274"/>
            <ac:spMk id="117" creationId="{1C091803-41C2-48E0-9228-5148460C7479}"/>
          </ac:spMkLst>
        </pc:spChg>
        <pc:spChg chg="add del">
          <ac:chgData name="Achia Khan (2026002)" userId="S::2026002@student.uwtsd.ac.uk::c0329c97-6d50-4bc7-89f8-50c9cbc9eaa2" providerId="AD" clId="Web-{6F34863C-AE6C-8C06-7725-605468977CAF}" dt="2022-06-25T20:16:19.025" v="827"/>
          <ac:spMkLst>
            <pc:docMk/>
            <pc:sldMk cId="4236638210" sldId="274"/>
            <ac:spMk id="123" creationId="{B819A166-7571-4003-A6B8-B62034C3ED30}"/>
          </ac:spMkLst>
        </pc:spChg>
        <pc:spChg chg="add del">
          <ac:chgData name="Achia Khan (2026002)" userId="S::2026002@student.uwtsd.ac.uk::c0329c97-6d50-4bc7-89f8-50c9cbc9eaa2" providerId="AD" clId="Web-{6F34863C-AE6C-8C06-7725-605468977CAF}" dt="2022-06-25T20:16:24.353" v="829"/>
          <ac:spMkLst>
            <pc:docMk/>
            <pc:sldMk cId="4236638210" sldId="274"/>
            <ac:spMk id="125" creationId="{B819A166-7571-4003-A6B8-B62034C3ED30}"/>
          </ac:spMkLst>
        </pc:spChg>
        <pc:graphicFrameChg chg="add del mod modGraphic">
          <ac:chgData name="Achia Khan (2026002)" userId="S::2026002@student.uwtsd.ac.uk::c0329c97-6d50-4bc7-89f8-50c9cbc9eaa2" providerId="AD" clId="Web-{6F34863C-AE6C-8C06-7725-605468977CAF}" dt="2022-06-25T18:26:10.395" v="405"/>
          <ac:graphicFrameMkLst>
            <pc:docMk/>
            <pc:sldMk cId="4236638210" sldId="274"/>
            <ac:graphicFrameMk id="3" creationId="{D1719DFE-09B6-BF99-3328-0E8B4558478D}"/>
          </ac:graphicFrameMkLst>
        </pc:graphicFrameChg>
        <pc:graphicFrameChg chg="add del">
          <ac:chgData name="Achia Khan (2026002)" userId="S::2026002@student.uwtsd.ac.uk::c0329c97-6d50-4bc7-89f8-50c9cbc9eaa2" providerId="AD" clId="Web-{6F34863C-AE6C-8C06-7725-605468977CAF}" dt="2022-06-25T20:16:19.025" v="827"/>
          <ac:graphicFrameMkLst>
            <pc:docMk/>
            <pc:sldMk cId="4236638210" sldId="274"/>
            <ac:graphicFrameMk id="119" creationId="{548F8F66-3AC4-A001-3B61-0B1C43212C4D}"/>
          </ac:graphicFrameMkLst>
        </pc:graphicFrameChg>
        <pc:graphicFrameChg chg="add del">
          <ac:chgData name="Achia Khan (2026002)" userId="S::2026002@student.uwtsd.ac.uk::c0329c97-6d50-4bc7-89f8-50c9cbc9eaa2" providerId="AD" clId="Web-{6F34863C-AE6C-8C06-7725-605468977CAF}" dt="2022-06-25T20:16:56.244" v="832"/>
          <ac:graphicFrameMkLst>
            <pc:docMk/>
            <pc:sldMk cId="4236638210" sldId="274"/>
            <ac:graphicFrameMk id="120" creationId="{331D05FA-2427-D501-1E23-89CF1BA1CB7E}"/>
          </ac:graphicFrameMkLst>
        </pc:graphicFrameChg>
        <pc:graphicFrameChg chg="add del">
          <ac:chgData name="Achia Khan (2026002)" userId="S::2026002@student.uwtsd.ac.uk::c0329c97-6d50-4bc7-89f8-50c9cbc9eaa2" providerId="AD" clId="Web-{6F34863C-AE6C-8C06-7725-605468977CAF}" dt="2022-06-25T20:16:24.353" v="829"/>
          <ac:graphicFrameMkLst>
            <pc:docMk/>
            <pc:sldMk cId="4236638210" sldId="274"/>
            <ac:graphicFrameMk id="126" creationId="{9786129B-922D-AB57-805E-AD61AF6EC8F4}"/>
          </ac:graphicFrameMkLst>
        </pc:graphicFrameChg>
      </pc:sldChg>
      <pc:sldChg chg="modSp new del">
        <pc:chgData name="Achia Khan (2026002)" userId="S::2026002@student.uwtsd.ac.uk::c0329c97-6d50-4bc7-89f8-50c9cbc9eaa2" providerId="AD" clId="Web-{6F34863C-AE6C-8C06-7725-605468977CAF}" dt="2022-06-25T18:25:00.908" v="403"/>
        <pc:sldMkLst>
          <pc:docMk/>
          <pc:sldMk cId="392351694" sldId="275"/>
        </pc:sldMkLst>
        <pc:spChg chg="mod">
          <ac:chgData name="Achia Khan (2026002)" userId="S::2026002@student.uwtsd.ac.uk::c0329c97-6d50-4bc7-89f8-50c9cbc9eaa2" providerId="AD" clId="Web-{6F34863C-AE6C-8C06-7725-605468977CAF}" dt="2022-06-25T18:23:48.968" v="402" actId="20577"/>
          <ac:spMkLst>
            <pc:docMk/>
            <pc:sldMk cId="392351694" sldId="275"/>
            <ac:spMk id="2" creationId="{613D83DC-0CC2-AD73-6198-A93327F7184B}"/>
          </ac:spMkLst>
        </pc:spChg>
      </pc:sldChg>
      <pc:sldChg chg="addSp delSp modSp add mod replId setBg">
        <pc:chgData name="Achia Khan (2026002)" userId="S::2026002@student.uwtsd.ac.uk::c0329c97-6d50-4bc7-89f8-50c9cbc9eaa2" providerId="AD" clId="Web-{6F34863C-AE6C-8C06-7725-605468977CAF}" dt="2022-06-25T20:17:01.057" v="833"/>
        <pc:sldMkLst>
          <pc:docMk/>
          <pc:sldMk cId="3669177122" sldId="275"/>
        </pc:sldMkLst>
        <pc:spChg chg="mod">
          <ac:chgData name="Achia Khan (2026002)" userId="S::2026002@student.uwtsd.ac.uk::c0329c97-6d50-4bc7-89f8-50c9cbc9eaa2" providerId="AD" clId="Web-{6F34863C-AE6C-8C06-7725-605468977CAF}" dt="2022-06-25T20:17:01.057" v="833"/>
          <ac:spMkLst>
            <pc:docMk/>
            <pc:sldMk cId="3669177122" sldId="275"/>
            <ac:spMk id="2" creationId="{FC234E45-7DE4-4EA9-CA19-5C3D83FE4637}"/>
          </ac:spMkLst>
        </pc:spChg>
        <pc:spChg chg="add del">
          <ac:chgData name="Achia Khan (2026002)" userId="S::2026002@student.uwtsd.ac.uk::c0329c97-6d50-4bc7-89f8-50c9cbc9eaa2" providerId="AD" clId="Web-{6F34863C-AE6C-8C06-7725-605468977CAF}" dt="2022-06-25T18:27:52.196" v="412"/>
          <ac:spMkLst>
            <pc:docMk/>
            <pc:sldMk cId="3669177122" sldId="275"/>
            <ac:spMk id="3" creationId="{4EB2CB57-2EF3-27EC-7FCA-EAC6FB73D304}"/>
          </ac:spMkLst>
        </pc:spChg>
        <pc:spChg chg="add del mod">
          <ac:chgData name="Achia Khan (2026002)" userId="S::2026002@student.uwtsd.ac.uk::c0329c97-6d50-4bc7-89f8-50c9cbc9eaa2" providerId="AD" clId="Web-{6F34863C-AE6C-8C06-7725-605468977CAF}" dt="2022-06-25T20:17:01.057" v="833"/>
          <ac:spMkLst>
            <pc:docMk/>
            <pc:sldMk cId="3669177122" sldId="275"/>
            <ac:spMk id="3" creationId="{DBEA090A-E801-B2F4-E016-8A9688738B85}"/>
          </ac:spMkLst>
        </pc:spChg>
        <pc:spChg chg="add del">
          <ac:chgData name="Achia Khan (2026002)" userId="S::2026002@student.uwtsd.ac.uk::c0329c97-6d50-4bc7-89f8-50c9cbc9eaa2" providerId="AD" clId="Web-{6F34863C-AE6C-8C06-7725-605468977CAF}" dt="2022-06-25T18:33:31.074" v="454"/>
          <ac:spMkLst>
            <pc:docMk/>
            <pc:sldMk cId="3669177122" sldId="275"/>
            <ac:spMk id="4" creationId="{C0C5ABE3-CCC9-AF65-77BA-2A87497DD49D}"/>
          </ac:spMkLst>
        </pc:spChg>
        <pc:spChg chg="add del mod">
          <ac:chgData name="Achia Khan (2026002)" userId="S::2026002@student.uwtsd.ac.uk::c0329c97-6d50-4bc7-89f8-50c9cbc9eaa2" providerId="AD" clId="Web-{6F34863C-AE6C-8C06-7725-605468977CAF}" dt="2022-06-25T19:08:11.026" v="494"/>
          <ac:spMkLst>
            <pc:docMk/>
            <pc:sldMk cId="3669177122" sldId="275"/>
            <ac:spMk id="5" creationId="{B4C47C49-F397-ADBB-18F0-D2C6596AC252}"/>
          </ac:spMkLst>
        </pc:spChg>
        <pc:spChg chg="del mod">
          <ac:chgData name="Achia Khan (2026002)" userId="S::2026002@student.uwtsd.ac.uk::c0329c97-6d50-4bc7-89f8-50c9cbc9eaa2" providerId="AD" clId="Web-{6F34863C-AE6C-8C06-7725-605468977CAF}" dt="2022-06-25T18:33:15.241" v="453"/>
          <ac:spMkLst>
            <pc:docMk/>
            <pc:sldMk cId="3669177122" sldId="275"/>
            <ac:spMk id="59" creationId="{CE87B8B8-087B-5747-0EF8-D49D3226CA4F}"/>
          </ac:spMkLst>
        </pc:spChg>
        <pc:spChg chg="add del">
          <ac:chgData name="Achia Khan (2026002)" userId="S::2026002@student.uwtsd.ac.uk::c0329c97-6d50-4bc7-89f8-50c9cbc9eaa2" providerId="AD" clId="Web-{6F34863C-AE6C-8C06-7725-605468977CAF}" dt="2022-06-25T20:17:01.057" v="833"/>
          <ac:spMkLst>
            <pc:docMk/>
            <pc:sldMk cId="3669177122" sldId="275"/>
            <ac:spMk id="115" creationId="{B775CD93-9DF2-48CB-9F57-1BCA9A46C7FA}"/>
          </ac:spMkLst>
        </pc:spChg>
        <pc:spChg chg="add del">
          <ac:chgData name="Achia Khan (2026002)" userId="S::2026002@student.uwtsd.ac.uk::c0329c97-6d50-4bc7-89f8-50c9cbc9eaa2" providerId="AD" clId="Web-{6F34863C-AE6C-8C06-7725-605468977CAF}" dt="2022-06-25T20:17:01.057" v="833"/>
          <ac:spMkLst>
            <pc:docMk/>
            <pc:sldMk cId="3669177122" sldId="275"/>
            <ac:spMk id="116" creationId="{6166C6D1-23AC-49C4-BA07-238E4E9F8CEB}"/>
          </ac:spMkLst>
        </pc:spChg>
        <pc:spChg chg="add del">
          <ac:chgData name="Achia Khan (2026002)" userId="S::2026002@student.uwtsd.ac.uk::c0329c97-6d50-4bc7-89f8-50c9cbc9eaa2" providerId="AD" clId="Web-{6F34863C-AE6C-8C06-7725-605468977CAF}" dt="2022-06-25T20:17:01.057" v="833"/>
          <ac:spMkLst>
            <pc:docMk/>
            <pc:sldMk cId="3669177122" sldId="275"/>
            <ac:spMk id="117" creationId="{1C091803-41C2-48E0-9228-5148460C7479}"/>
          </ac:spMkLst>
        </pc:spChg>
        <pc:spChg chg="add del">
          <ac:chgData name="Achia Khan (2026002)" userId="S::2026002@student.uwtsd.ac.uk::c0329c97-6d50-4bc7-89f8-50c9cbc9eaa2" providerId="AD" clId="Web-{6F34863C-AE6C-8C06-7725-605468977CAF}" dt="2022-06-25T18:27:22.820" v="410"/>
          <ac:spMkLst>
            <pc:docMk/>
            <pc:sldMk cId="3669177122" sldId="275"/>
            <ac:spMk id="122" creationId="{B775CD93-9DF2-48CB-9F57-1BCA9A46C7FA}"/>
          </ac:spMkLst>
        </pc:spChg>
        <pc:spChg chg="add del">
          <ac:chgData name="Achia Khan (2026002)" userId="S::2026002@student.uwtsd.ac.uk::c0329c97-6d50-4bc7-89f8-50c9cbc9eaa2" providerId="AD" clId="Web-{6F34863C-AE6C-8C06-7725-605468977CAF}" dt="2022-06-25T20:17:01.057" v="833"/>
          <ac:spMkLst>
            <pc:docMk/>
            <pc:sldMk cId="3669177122" sldId="275"/>
            <ac:spMk id="123" creationId="{B819A166-7571-4003-A6B8-B62034C3ED30}"/>
          </ac:spMkLst>
        </pc:spChg>
        <pc:spChg chg="add del">
          <ac:chgData name="Achia Khan (2026002)" userId="S::2026002@student.uwtsd.ac.uk::c0329c97-6d50-4bc7-89f8-50c9cbc9eaa2" providerId="AD" clId="Web-{6F34863C-AE6C-8C06-7725-605468977CAF}" dt="2022-06-25T18:27:22.820" v="410"/>
          <ac:spMkLst>
            <pc:docMk/>
            <pc:sldMk cId="3669177122" sldId="275"/>
            <ac:spMk id="124" creationId="{6166C6D1-23AC-49C4-BA07-238E4E9F8CEB}"/>
          </ac:spMkLst>
        </pc:spChg>
        <pc:spChg chg="add del">
          <ac:chgData name="Achia Khan (2026002)" userId="S::2026002@student.uwtsd.ac.uk::c0329c97-6d50-4bc7-89f8-50c9cbc9eaa2" providerId="AD" clId="Web-{6F34863C-AE6C-8C06-7725-605468977CAF}" dt="2022-06-25T18:27:22.820" v="410"/>
          <ac:spMkLst>
            <pc:docMk/>
            <pc:sldMk cId="3669177122" sldId="275"/>
            <ac:spMk id="126" creationId="{1C091803-41C2-48E0-9228-5148460C7479}"/>
          </ac:spMkLst>
        </pc:spChg>
        <pc:graphicFrameChg chg="add del">
          <ac:chgData name="Achia Khan (2026002)" userId="S::2026002@student.uwtsd.ac.uk::c0329c97-6d50-4bc7-89f8-50c9cbc9eaa2" providerId="AD" clId="Web-{6F34863C-AE6C-8C06-7725-605468977CAF}" dt="2022-06-25T20:17:01.057" v="833"/>
          <ac:graphicFrameMkLst>
            <pc:docMk/>
            <pc:sldMk cId="3669177122" sldId="275"/>
            <ac:graphicFrameMk id="119" creationId="{81D92BC7-E9B2-3067-4A6F-6584DF6DF2B4}"/>
          </ac:graphicFrameMkLst>
        </pc:graphicFrameChg>
      </pc:sldChg>
      <pc:sldChg chg="addSp delSp modSp new add del mod setBg">
        <pc:chgData name="Achia Khan (2026002)" userId="S::2026002@student.uwtsd.ac.uk::c0329c97-6d50-4bc7-89f8-50c9cbc9eaa2" providerId="AD" clId="Web-{6F34863C-AE6C-8C06-7725-605468977CAF}" dt="2022-06-25T20:25:32.950" v="869"/>
        <pc:sldMkLst>
          <pc:docMk/>
          <pc:sldMk cId="4108963588" sldId="276"/>
        </pc:sldMkLst>
        <pc:spChg chg="mod">
          <ac:chgData name="Achia Khan (2026002)" userId="S::2026002@student.uwtsd.ac.uk::c0329c97-6d50-4bc7-89f8-50c9cbc9eaa2" providerId="AD" clId="Web-{6F34863C-AE6C-8C06-7725-605468977CAF}" dt="2022-06-25T19:52:18.562" v="712"/>
          <ac:spMkLst>
            <pc:docMk/>
            <pc:sldMk cId="4108963588" sldId="276"/>
            <ac:spMk id="2" creationId="{0A9F4035-B709-F4BB-7CE4-2E046CEFC3AF}"/>
          </ac:spMkLst>
        </pc:spChg>
        <pc:spChg chg="add mod">
          <ac:chgData name="Achia Khan (2026002)" userId="S::2026002@student.uwtsd.ac.uk::c0329c97-6d50-4bc7-89f8-50c9cbc9eaa2" providerId="AD" clId="Web-{6F34863C-AE6C-8C06-7725-605468977CAF}" dt="2022-06-25T19:55:29.755" v="731" actId="20577"/>
          <ac:spMkLst>
            <pc:docMk/>
            <pc:sldMk cId="4108963588" sldId="276"/>
            <ac:spMk id="3" creationId="{199C8B3C-FF2B-71F3-1185-0F737DAA4B1E}"/>
          </ac:spMkLst>
        </pc:spChg>
        <pc:spChg chg="add del mod">
          <ac:chgData name="Achia Khan (2026002)" userId="S::2026002@student.uwtsd.ac.uk::c0329c97-6d50-4bc7-89f8-50c9cbc9eaa2" providerId="AD" clId="Web-{6F34863C-AE6C-8C06-7725-605468977CAF}" dt="2022-06-25T19:56:13.475" v="734"/>
          <ac:spMkLst>
            <pc:docMk/>
            <pc:sldMk cId="4108963588" sldId="276"/>
            <ac:spMk id="4" creationId="{0A837BBF-E131-25AC-00F5-70ED7F4E9B8C}"/>
          </ac:spMkLst>
        </pc:spChg>
        <pc:spChg chg="add del">
          <ac:chgData name="Achia Khan (2026002)" userId="S::2026002@student.uwtsd.ac.uk::c0329c97-6d50-4bc7-89f8-50c9cbc9eaa2" providerId="AD" clId="Web-{6F34863C-AE6C-8C06-7725-605468977CAF}" dt="2022-06-25T20:22:34.769" v="856"/>
          <ac:spMkLst>
            <pc:docMk/>
            <pc:sldMk cId="4108963588" sldId="276"/>
            <ac:spMk id="5" creationId="{2588037D-080D-3BD3-7AA0-B7676342C893}"/>
          </ac:spMkLst>
        </pc:spChg>
        <pc:spChg chg="add mod">
          <ac:chgData name="Achia Khan (2026002)" userId="S::2026002@student.uwtsd.ac.uk::c0329c97-6d50-4bc7-89f8-50c9cbc9eaa2" providerId="AD" clId="Web-{6F34863C-AE6C-8C06-7725-605468977CAF}" dt="2022-06-25T19:56:51.179" v="739" actId="20577"/>
          <ac:spMkLst>
            <pc:docMk/>
            <pc:sldMk cId="4108963588" sldId="276"/>
            <ac:spMk id="6" creationId="{5DBA5B92-599D-DA06-590B-E9BF365E5AB7}"/>
          </ac:spMkLst>
        </pc:spChg>
        <pc:spChg chg="add del">
          <ac:chgData name="Achia Khan (2026002)" userId="S::2026002@student.uwtsd.ac.uk::c0329c97-6d50-4bc7-89f8-50c9cbc9eaa2" providerId="AD" clId="Web-{6F34863C-AE6C-8C06-7725-605468977CAF}" dt="2022-06-25T20:21:54.736" v="853"/>
          <ac:spMkLst>
            <pc:docMk/>
            <pc:sldMk cId="4108963588" sldId="276"/>
            <ac:spMk id="7" creationId="{2588037D-080D-3BD3-7AA0-B7676342C893}"/>
          </ac:spMkLst>
        </pc:spChg>
        <pc:spChg chg="add del">
          <ac:chgData name="Achia Khan (2026002)" userId="S::2026002@student.uwtsd.ac.uk::c0329c97-6d50-4bc7-89f8-50c9cbc9eaa2" providerId="AD" clId="Web-{6F34863C-AE6C-8C06-7725-605468977CAF}" dt="2022-06-25T19:52:23.484" v="714"/>
          <ac:spMkLst>
            <pc:docMk/>
            <pc:sldMk cId="4108963588" sldId="276"/>
            <ac:spMk id="8" creationId="{6A1473A6-3F22-483E-8A30-80B9D2B14592}"/>
          </ac:spMkLst>
        </pc:spChg>
        <pc:spChg chg="add del">
          <ac:chgData name="Achia Khan (2026002)" userId="S::2026002@student.uwtsd.ac.uk::c0329c97-6d50-4bc7-89f8-50c9cbc9eaa2" providerId="AD" clId="Web-{6F34863C-AE6C-8C06-7725-605468977CAF}" dt="2022-06-25T19:57:04.726" v="742"/>
          <ac:spMkLst>
            <pc:docMk/>
            <pc:sldMk cId="4108963588" sldId="276"/>
            <ac:spMk id="9" creationId="{2588037D-080D-3BD3-7AA0-B7676342C893}"/>
          </ac:spMkLst>
        </pc:spChg>
        <pc:spChg chg="add mod">
          <ac:chgData name="Achia Khan (2026002)" userId="S::2026002@student.uwtsd.ac.uk::c0329c97-6d50-4bc7-89f8-50c9cbc9eaa2" providerId="AD" clId="Web-{6F34863C-AE6C-8C06-7725-605468977CAF}" dt="2022-06-25T20:24:17.974" v="866" actId="20577"/>
          <ac:spMkLst>
            <pc:docMk/>
            <pc:sldMk cId="4108963588" sldId="276"/>
            <ac:spMk id="14" creationId="{14CA9381-A3ED-73B8-04EF-42585C0874BC}"/>
          </ac:spMkLst>
        </pc:spChg>
        <pc:spChg chg="add del">
          <ac:chgData name="Achia Khan (2026002)" userId="S::2026002@student.uwtsd.ac.uk::c0329c97-6d50-4bc7-89f8-50c9cbc9eaa2" providerId="AD" clId="Web-{6F34863C-AE6C-8C06-7725-605468977CAF}" dt="2022-06-25T20:24:30.084" v="867"/>
          <ac:spMkLst>
            <pc:docMk/>
            <pc:sldMk cId="4108963588" sldId="276"/>
            <ac:spMk id="15" creationId="{26C521EF-73F9-7A09-AEA3-F3D9AEFFE21F}"/>
          </ac:spMkLst>
        </pc:spChg>
        <pc:spChg chg="add del">
          <ac:chgData name="Achia Khan (2026002)" userId="S::2026002@student.uwtsd.ac.uk::c0329c97-6d50-4bc7-89f8-50c9cbc9eaa2" providerId="AD" clId="Web-{6F34863C-AE6C-8C06-7725-605468977CAF}" dt="2022-06-25T19:52:07.140" v="708"/>
          <ac:spMkLst>
            <pc:docMk/>
            <pc:sldMk cId="4108963588" sldId="276"/>
            <ac:spMk id="18" creationId="{17718681-A12E-49D6-9925-DD7C68176D61}"/>
          </ac:spMkLst>
        </pc:spChg>
        <pc:spChg chg="add del">
          <ac:chgData name="Achia Khan (2026002)" userId="S::2026002@student.uwtsd.ac.uk::c0329c97-6d50-4bc7-89f8-50c9cbc9eaa2" providerId="AD" clId="Web-{6F34863C-AE6C-8C06-7725-605468977CAF}" dt="2022-06-25T19:52:07.140" v="708"/>
          <ac:spMkLst>
            <pc:docMk/>
            <pc:sldMk cId="4108963588" sldId="276"/>
            <ac:spMk id="20" creationId="{FBD77573-9EF2-4C35-8285-A1CF6FBB0EA5}"/>
          </ac:spMkLst>
        </pc:spChg>
        <pc:spChg chg="add del">
          <ac:chgData name="Achia Khan (2026002)" userId="S::2026002@student.uwtsd.ac.uk::c0329c97-6d50-4bc7-89f8-50c9cbc9eaa2" providerId="AD" clId="Web-{6F34863C-AE6C-8C06-7725-605468977CAF}" dt="2022-06-25T19:52:11.343" v="710"/>
          <ac:spMkLst>
            <pc:docMk/>
            <pc:sldMk cId="4108963588" sldId="276"/>
            <ac:spMk id="22" creationId="{953FB2E7-B6CB-429C-81EB-D9516D6D5C8D}"/>
          </ac:spMkLst>
        </pc:spChg>
        <pc:spChg chg="add del">
          <ac:chgData name="Achia Khan (2026002)" userId="S::2026002@student.uwtsd.ac.uk::c0329c97-6d50-4bc7-89f8-50c9cbc9eaa2" providerId="AD" clId="Web-{6F34863C-AE6C-8C06-7725-605468977CAF}" dt="2022-06-25T19:52:11.343" v="710"/>
          <ac:spMkLst>
            <pc:docMk/>
            <pc:sldMk cId="4108963588" sldId="276"/>
            <ac:spMk id="23" creationId="{76EFD3D9-44F0-4267-BCC1-1613E79D8274}"/>
          </ac:spMkLst>
        </pc:spChg>
        <pc:spChg chg="add del">
          <ac:chgData name="Achia Khan (2026002)" userId="S::2026002@student.uwtsd.ac.uk::c0329c97-6d50-4bc7-89f8-50c9cbc9eaa2" providerId="AD" clId="Web-{6F34863C-AE6C-8C06-7725-605468977CAF}" dt="2022-06-25T19:52:11.343" v="710"/>
          <ac:spMkLst>
            <pc:docMk/>
            <pc:sldMk cId="4108963588" sldId="276"/>
            <ac:spMk id="24" creationId="{2EC40DB1-B719-4A13-9A4D-0966B4B27866}"/>
          </ac:spMkLst>
        </pc:spChg>
        <pc:spChg chg="add del">
          <ac:chgData name="Achia Khan (2026002)" userId="S::2026002@student.uwtsd.ac.uk::c0329c97-6d50-4bc7-89f8-50c9cbc9eaa2" providerId="AD" clId="Web-{6F34863C-AE6C-8C06-7725-605468977CAF}" dt="2022-06-25T19:52:11.343" v="710"/>
          <ac:spMkLst>
            <pc:docMk/>
            <pc:sldMk cId="4108963588" sldId="276"/>
            <ac:spMk id="25" creationId="{A779A851-95D6-41AF-937A-B0E4B7F6FA8D}"/>
          </ac:spMkLst>
        </pc:spChg>
        <pc:spChg chg="add del">
          <ac:chgData name="Achia Khan (2026002)" userId="S::2026002@student.uwtsd.ac.uk::c0329c97-6d50-4bc7-89f8-50c9cbc9eaa2" providerId="AD" clId="Web-{6F34863C-AE6C-8C06-7725-605468977CAF}" dt="2022-06-25T19:52:11.343" v="710"/>
          <ac:spMkLst>
            <pc:docMk/>
            <pc:sldMk cId="4108963588" sldId="276"/>
            <ac:spMk id="26" creationId="{82211336-CFF3-412D-868A-6679C1004C45}"/>
          </ac:spMkLst>
        </pc:spChg>
        <pc:spChg chg="add del">
          <ac:chgData name="Achia Khan (2026002)" userId="S::2026002@student.uwtsd.ac.uk::c0329c97-6d50-4bc7-89f8-50c9cbc9eaa2" providerId="AD" clId="Web-{6F34863C-AE6C-8C06-7725-605468977CAF}" dt="2022-06-25T19:52:18.562" v="712"/>
          <ac:spMkLst>
            <pc:docMk/>
            <pc:sldMk cId="4108963588" sldId="276"/>
            <ac:spMk id="28" creationId="{14E91B64-9FCC-451E-AFB4-A827D6329367}"/>
          </ac:spMkLst>
        </pc:spChg>
        <pc:spChg chg="add del">
          <ac:chgData name="Achia Khan (2026002)" userId="S::2026002@student.uwtsd.ac.uk::c0329c97-6d50-4bc7-89f8-50c9cbc9eaa2" providerId="AD" clId="Web-{6F34863C-AE6C-8C06-7725-605468977CAF}" dt="2022-06-25T19:52:18.562" v="712"/>
          <ac:spMkLst>
            <pc:docMk/>
            <pc:sldMk cId="4108963588" sldId="276"/>
            <ac:spMk id="29" creationId="{827B839B-9ADE-406B-8590-F1CAEDED45A1}"/>
          </ac:spMkLst>
        </pc:spChg>
        <pc:spChg chg="add del">
          <ac:chgData name="Achia Khan (2026002)" userId="S::2026002@student.uwtsd.ac.uk::c0329c97-6d50-4bc7-89f8-50c9cbc9eaa2" providerId="AD" clId="Web-{6F34863C-AE6C-8C06-7725-605468977CAF}" dt="2022-06-25T19:52:18.562" v="712"/>
          <ac:spMkLst>
            <pc:docMk/>
            <pc:sldMk cId="4108963588" sldId="276"/>
            <ac:spMk id="30" creationId="{CFE45BF0-46DB-408C-B5F7-7B11716805D4}"/>
          </ac:spMkLst>
        </pc:spChg>
        <pc:spChg chg="add del">
          <ac:chgData name="Achia Khan (2026002)" userId="S::2026002@student.uwtsd.ac.uk::c0329c97-6d50-4bc7-89f8-50c9cbc9eaa2" providerId="AD" clId="Web-{6F34863C-AE6C-8C06-7725-605468977CAF}" dt="2022-06-25T19:52:18.562" v="712"/>
          <ac:spMkLst>
            <pc:docMk/>
            <pc:sldMk cId="4108963588" sldId="276"/>
            <ac:spMk id="31" creationId="{2AEBC8F2-97B1-41B4-93F1-2D289E197FBA}"/>
          </ac:spMkLst>
        </pc:spChg>
        <pc:spChg chg="add del">
          <ac:chgData name="Achia Khan (2026002)" userId="S::2026002@student.uwtsd.ac.uk::c0329c97-6d50-4bc7-89f8-50c9cbc9eaa2" providerId="AD" clId="Web-{6F34863C-AE6C-8C06-7725-605468977CAF}" dt="2022-06-25T19:52:18.562" v="712"/>
          <ac:spMkLst>
            <pc:docMk/>
            <pc:sldMk cId="4108963588" sldId="276"/>
            <ac:spMk id="32" creationId="{472E3A19-F5D5-48FC-BB9C-48C2F68F598B}"/>
          </ac:spMkLst>
        </pc:spChg>
        <pc:spChg chg="add del">
          <ac:chgData name="Achia Khan (2026002)" userId="S::2026002@student.uwtsd.ac.uk::c0329c97-6d50-4bc7-89f8-50c9cbc9eaa2" providerId="AD" clId="Web-{6F34863C-AE6C-8C06-7725-605468977CAF}" dt="2022-06-25T19:52:18.562" v="712"/>
          <ac:spMkLst>
            <pc:docMk/>
            <pc:sldMk cId="4108963588" sldId="276"/>
            <ac:spMk id="33" creationId="{7A62E32F-BB65-43A8-8EB5-92346890E549}"/>
          </ac:spMkLst>
        </pc:spChg>
        <pc:spChg chg="add del">
          <ac:chgData name="Achia Khan (2026002)" userId="S::2026002@student.uwtsd.ac.uk::c0329c97-6d50-4bc7-89f8-50c9cbc9eaa2" providerId="AD" clId="Web-{6F34863C-AE6C-8C06-7725-605468977CAF}" dt="2022-06-25T19:52:23.484" v="714"/>
          <ac:spMkLst>
            <pc:docMk/>
            <pc:sldMk cId="4108963588" sldId="276"/>
            <ac:spMk id="35" creationId="{6A1473A6-3F22-483E-8A30-80B9D2B14592}"/>
          </ac:spMkLst>
        </pc:spChg>
        <pc:grpChg chg="add del">
          <ac:chgData name="Achia Khan (2026002)" userId="S::2026002@student.uwtsd.ac.uk::c0329c97-6d50-4bc7-89f8-50c9cbc9eaa2" providerId="AD" clId="Web-{6F34863C-AE6C-8C06-7725-605468977CAF}" dt="2022-06-25T19:52:23.484" v="714"/>
          <ac:grpSpMkLst>
            <pc:docMk/>
            <pc:sldMk cId="4108963588" sldId="276"/>
            <ac:grpSpMk id="10" creationId="{AA1375E3-3E53-4D75-BAB7-E5929BFCB25F}"/>
          </ac:grpSpMkLst>
        </pc:grpChg>
        <pc:grpChg chg="add del">
          <ac:chgData name="Achia Khan (2026002)" userId="S::2026002@student.uwtsd.ac.uk::c0329c97-6d50-4bc7-89f8-50c9cbc9eaa2" providerId="AD" clId="Web-{6F34863C-AE6C-8C06-7725-605468977CAF}" dt="2022-06-25T19:52:23.484" v="714"/>
          <ac:grpSpMkLst>
            <pc:docMk/>
            <pc:sldMk cId="4108963588" sldId="276"/>
            <ac:grpSpMk id="36" creationId="{AA1375E3-3E53-4D75-BAB7-E5929BFCB25F}"/>
          </ac:grpSpMkLst>
        </pc:grpChg>
      </pc:sldChg>
      <pc:sldChg chg="modSp add mod replId setBg">
        <pc:chgData name="Achia Khan (2026002)" userId="S::2026002@student.uwtsd.ac.uk::c0329c97-6d50-4bc7-89f8-50c9cbc9eaa2" providerId="AD" clId="Web-{6F34863C-AE6C-8C06-7725-605468977CAF}" dt="2022-06-25T20:25:41.622" v="870"/>
        <pc:sldMkLst>
          <pc:docMk/>
          <pc:sldMk cId="1079026650" sldId="277"/>
        </pc:sldMkLst>
        <pc:spChg chg="mod">
          <ac:chgData name="Achia Khan (2026002)" userId="S::2026002@student.uwtsd.ac.uk::c0329c97-6d50-4bc7-89f8-50c9cbc9eaa2" providerId="AD" clId="Web-{6F34863C-AE6C-8C06-7725-605468977CAF}" dt="2022-06-25T20:20:17.484" v="844" actId="20577"/>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CF6375A6-C6A6-BFF9-8027-6AF079C9E5EF}"/>
    <pc:docChg chg="modSld">
      <pc:chgData name="Achia Khan (2026002)" userId="S::2026002@student.uwtsd.ac.uk::c0329c97-6d50-4bc7-89f8-50c9cbc9eaa2" providerId="AD" clId="Web-{CF6375A6-C6A6-BFF9-8027-6AF079C9E5EF}" dt="2022-06-07T10:11:29.131" v="104" actId="20577"/>
      <pc:docMkLst>
        <pc:docMk/>
      </pc:docMkLst>
      <pc:sldChg chg="modSp">
        <pc:chgData name="Achia Khan (2026002)" userId="S::2026002@student.uwtsd.ac.uk::c0329c97-6d50-4bc7-89f8-50c9cbc9eaa2" providerId="AD" clId="Web-{CF6375A6-C6A6-BFF9-8027-6AF079C9E5EF}" dt="2022-06-07T10:11:29.131" v="104" actId="20577"/>
        <pc:sldMkLst>
          <pc:docMk/>
          <pc:sldMk cId="1605854068" sldId="263"/>
        </pc:sldMkLst>
        <pc:spChg chg="mod">
          <ac:chgData name="Achia Khan (2026002)" userId="S::2026002@student.uwtsd.ac.uk::c0329c97-6d50-4bc7-89f8-50c9cbc9eaa2" providerId="AD" clId="Web-{CF6375A6-C6A6-BFF9-8027-6AF079C9E5EF}" dt="2022-06-07T10:11:29.131" v="104" actId="20577"/>
          <ac:spMkLst>
            <pc:docMk/>
            <pc:sldMk cId="1605854068" sldId="263"/>
            <ac:spMk id="59" creationId="{CE87B8B8-087B-5747-0EF8-D49D3226CA4F}"/>
          </ac:spMkLst>
        </pc:spChg>
      </pc:sldChg>
      <pc:sldChg chg="modSp">
        <pc:chgData name="Achia Khan (2026002)" userId="S::2026002@student.uwtsd.ac.uk::c0329c97-6d50-4bc7-89f8-50c9cbc9eaa2" providerId="AD" clId="Web-{CF6375A6-C6A6-BFF9-8027-6AF079C9E5EF}" dt="2022-06-07T09:59:46.707" v="36" actId="1076"/>
        <pc:sldMkLst>
          <pc:docMk/>
          <pc:sldMk cId="2534823540" sldId="264"/>
        </pc:sldMkLst>
        <pc:spChg chg="mod">
          <ac:chgData name="Achia Khan (2026002)" userId="S::2026002@student.uwtsd.ac.uk::c0329c97-6d50-4bc7-89f8-50c9cbc9eaa2" providerId="AD" clId="Web-{CF6375A6-C6A6-BFF9-8027-6AF079C9E5EF}" dt="2022-06-07T09:59:46.707" v="36" actId="1076"/>
          <ac:spMkLst>
            <pc:docMk/>
            <pc:sldMk cId="2534823540" sldId="264"/>
            <ac:spMk id="3" creationId="{4BC7E3E1-204A-9D2B-FB43-1B727A11A17F}"/>
          </ac:spMkLst>
        </pc:spChg>
      </pc:sldChg>
    </pc:docChg>
  </pc:docChgLst>
  <pc:docChgLst>
    <pc:chgData name="Achia Khan (2026002)" userId="S::2026002@student.uwtsd.ac.uk::c0329c97-6d50-4bc7-89f8-50c9cbc9eaa2" providerId="AD" clId="Web-{A9CD680D-B090-C41F-D0AB-9D11FC79A3C3}"/>
    <pc:docChg chg="modSld">
      <pc:chgData name="Achia Khan (2026002)" userId="S::2026002@student.uwtsd.ac.uk::c0329c97-6d50-4bc7-89f8-50c9cbc9eaa2" providerId="AD" clId="Web-{A9CD680D-B090-C41F-D0AB-9D11FC79A3C3}" dt="2022-06-25T22:37:06.370" v="902" actId="14100"/>
      <pc:docMkLst>
        <pc:docMk/>
      </pc:docMkLst>
      <pc:sldChg chg="addSp delSp modSp mod setBg">
        <pc:chgData name="Achia Khan (2026002)" userId="S::2026002@student.uwtsd.ac.uk::c0329c97-6d50-4bc7-89f8-50c9cbc9eaa2" providerId="AD" clId="Web-{A9CD680D-B090-C41F-D0AB-9D11FC79A3C3}" dt="2022-06-25T22:28:33.179" v="829"/>
        <pc:sldMkLst>
          <pc:docMk/>
          <pc:sldMk cId="2733182449" sldId="259"/>
        </pc:sldMkLst>
        <pc:spChg chg="mod">
          <ac:chgData name="Achia Khan (2026002)" userId="S::2026002@student.uwtsd.ac.uk::c0329c97-6d50-4bc7-89f8-50c9cbc9eaa2" providerId="AD" clId="Web-{A9CD680D-B090-C41F-D0AB-9D11FC79A3C3}" dt="2022-06-25T22:28:33.164" v="827"/>
          <ac:spMkLst>
            <pc:docMk/>
            <pc:sldMk cId="2733182449" sldId="259"/>
            <ac:spMk id="2" creationId="{65239769-49D3-95BF-2183-1C33661E792C}"/>
          </ac:spMkLst>
        </pc:spChg>
        <pc:spChg chg="del">
          <ac:chgData name="Achia Khan (2026002)" userId="S::2026002@student.uwtsd.ac.uk::c0329c97-6d50-4bc7-89f8-50c9cbc9eaa2" providerId="AD" clId="Web-{A9CD680D-B090-C41F-D0AB-9D11FC79A3C3}" dt="2022-06-25T22:26:56.798" v="815"/>
          <ac:spMkLst>
            <pc:docMk/>
            <pc:sldMk cId="2733182449" sldId="259"/>
            <ac:spMk id="49" creationId="{B819A166-7571-4003-A6B8-B62034C3ED30}"/>
          </ac:spMkLst>
        </pc:spChg>
        <pc:spChg chg="add del mod">
          <ac:chgData name="Achia Khan (2026002)" userId="S::2026002@student.uwtsd.ac.uk::c0329c97-6d50-4bc7-89f8-50c9cbc9eaa2" providerId="AD" clId="Web-{A9CD680D-B090-C41F-D0AB-9D11FC79A3C3}" dt="2022-06-25T22:28:33.179" v="829"/>
          <ac:spMkLst>
            <pc:docMk/>
            <pc:sldMk cId="2733182449" sldId="259"/>
            <ac:spMk id="65" creationId="{CD936932-6248-3803-4906-555183B16B0D}"/>
          </ac:spMkLst>
        </pc:spChg>
        <pc:spChg chg="add del">
          <ac:chgData name="Achia Khan (2026002)" userId="S::2026002@student.uwtsd.ac.uk::c0329c97-6d50-4bc7-89f8-50c9cbc9eaa2" providerId="AD" clId="Web-{A9CD680D-B090-C41F-D0AB-9D11FC79A3C3}" dt="2022-06-25T22:28:33.179" v="829"/>
          <ac:spMkLst>
            <pc:docMk/>
            <pc:sldMk cId="2733182449" sldId="259"/>
            <ac:spMk id="70" creationId="{15911E3A-C35B-4EF7-A355-B84E9A14AF4D}"/>
          </ac:spMkLst>
        </pc:spChg>
        <pc:spChg chg="add del">
          <ac:chgData name="Achia Khan (2026002)" userId="S::2026002@student.uwtsd.ac.uk::c0329c97-6d50-4bc7-89f8-50c9cbc9eaa2" providerId="AD" clId="Web-{A9CD680D-B090-C41F-D0AB-9D11FC79A3C3}" dt="2022-06-25T22:28:33.164" v="827"/>
          <ac:spMkLst>
            <pc:docMk/>
            <pc:sldMk cId="2733182449" sldId="259"/>
            <ac:spMk id="103" creationId="{B3623F37-A8C4-480F-BCB1-CF9E49F0CF84}"/>
          </ac:spMkLst>
        </pc:spChg>
        <pc:spChg chg="add del">
          <ac:chgData name="Achia Khan (2026002)" userId="S::2026002@student.uwtsd.ac.uk::c0329c97-6d50-4bc7-89f8-50c9cbc9eaa2" providerId="AD" clId="Web-{A9CD680D-B090-C41F-D0AB-9D11FC79A3C3}" dt="2022-06-25T22:28:33.164" v="827"/>
          <ac:spMkLst>
            <pc:docMk/>
            <pc:sldMk cId="2733182449" sldId="259"/>
            <ac:spMk id="105" creationId="{FEA3E6C2-0820-41EE-816A-5D9A9CB330C8}"/>
          </ac:spMkLst>
        </pc:spChg>
        <pc:spChg chg="add">
          <ac:chgData name="Achia Khan (2026002)" userId="S::2026002@student.uwtsd.ac.uk::c0329c97-6d50-4bc7-89f8-50c9cbc9eaa2" providerId="AD" clId="Web-{A9CD680D-B090-C41F-D0AB-9D11FC79A3C3}" dt="2022-06-25T22:28:33.179" v="829"/>
          <ac:spMkLst>
            <pc:docMk/>
            <pc:sldMk cId="2733182449" sldId="259"/>
            <ac:spMk id="115" creationId="{15911E3A-C35B-4EF7-A355-B84E9A14AF4D}"/>
          </ac:spMkLst>
        </pc:spChg>
        <pc:spChg chg="add del mod">
          <ac:chgData name="Achia Khan (2026002)" userId="S::2026002@student.uwtsd.ac.uk::c0329c97-6d50-4bc7-89f8-50c9cbc9eaa2" providerId="AD" clId="Web-{A9CD680D-B090-C41F-D0AB-9D11FC79A3C3}" dt="2022-06-25T22:26:17.983" v="811"/>
          <ac:spMkLst>
            <pc:docMk/>
            <pc:sldMk cId="2733182449" sldId="259"/>
            <ac:spMk id="117" creationId="{0D5BC8F1-F57E-F6D2-BD1D-5F4830DDE0C9}"/>
          </ac:spMkLst>
        </pc:spChg>
        <pc:spChg chg="mod replId">
          <ac:chgData name="Achia Khan (2026002)" userId="S::2026002@student.uwtsd.ac.uk::c0329c97-6d50-4bc7-89f8-50c9cbc9eaa2" providerId="AD" clId="Web-{A9CD680D-B090-C41F-D0AB-9D11FC79A3C3}" dt="2022-06-25T22:28:33.164" v="828"/>
          <ac:spMkLst>
            <pc:docMk/>
            <pc:sldMk cId="2733182449" sldId="259"/>
            <ac:spMk id="119" creationId="{0F67F308-A67C-4D2E-B081-59BB31D8EC50}"/>
          </ac:spMkLst>
        </pc:spChg>
        <pc:spChg chg="mod replId">
          <ac:chgData name="Achia Khan (2026002)" userId="S::2026002@student.uwtsd.ac.uk::c0329c97-6d50-4bc7-89f8-50c9cbc9eaa2" providerId="AD" clId="Web-{A9CD680D-B090-C41F-D0AB-9D11FC79A3C3}" dt="2022-06-25T22:28:33.164" v="828"/>
          <ac:spMkLst>
            <pc:docMk/>
            <pc:sldMk cId="2733182449" sldId="259"/>
            <ac:spMk id="120" creationId="{80112F01-90EB-4AEC-A39C-5C6875FFB99B}"/>
          </ac:spMkLst>
        </pc:spChg>
        <pc:spChg chg="mod replId">
          <ac:chgData name="Achia Khan (2026002)" userId="S::2026002@student.uwtsd.ac.uk::c0329c97-6d50-4bc7-89f8-50c9cbc9eaa2" providerId="AD" clId="Web-{A9CD680D-B090-C41F-D0AB-9D11FC79A3C3}" dt="2022-06-25T22:28:33.164" v="828"/>
          <ac:spMkLst>
            <pc:docMk/>
            <pc:sldMk cId="2733182449" sldId="259"/>
            <ac:spMk id="121" creationId="{893F6B05-90EB-4C75-A0F0-C7247553BD81}"/>
          </ac:spMkLst>
        </pc:spChg>
        <pc:spChg chg="mod replId">
          <ac:chgData name="Achia Khan (2026002)" userId="S::2026002@student.uwtsd.ac.uk::c0329c97-6d50-4bc7-89f8-50c9cbc9eaa2" providerId="AD" clId="Web-{A9CD680D-B090-C41F-D0AB-9D11FC79A3C3}" dt="2022-06-25T22:28:33.164" v="828"/>
          <ac:spMkLst>
            <pc:docMk/>
            <pc:sldMk cId="2733182449" sldId="259"/>
            <ac:spMk id="122" creationId="{227B563B-E0C0-4D81-966D-B5E2DBAAE8B5}"/>
          </ac:spMkLst>
        </pc:spChg>
        <pc:spChg chg="mod replId">
          <ac:chgData name="Achia Khan (2026002)" userId="S::2026002@student.uwtsd.ac.uk::c0329c97-6d50-4bc7-89f8-50c9cbc9eaa2" providerId="AD" clId="Web-{A9CD680D-B090-C41F-D0AB-9D11FC79A3C3}" dt="2022-06-25T22:28:33.164" v="828"/>
          <ac:spMkLst>
            <pc:docMk/>
            <pc:sldMk cId="2733182449" sldId="259"/>
            <ac:spMk id="123" creationId="{130DF93D-D1FF-477A-BDCE-C8B01C3B476C}"/>
          </ac:spMkLst>
        </pc:spChg>
        <pc:spChg chg="mod replId">
          <ac:chgData name="Achia Khan (2026002)" userId="S::2026002@student.uwtsd.ac.uk::c0329c97-6d50-4bc7-89f8-50c9cbc9eaa2" providerId="AD" clId="Web-{A9CD680D-B090-C41F-D0AB-9D11FC79A3C3}" dt="2022-06-25T22:28:33.164" v="828"/>
          <ac:spMkLst>
            <pc:docMk/>
            <pc:sldMk cId="2733182449" sldId="259"/>
            <ac:spMk id="124" creationId="{44ED67A1-C6FE-4AC8-8473-11DAC03DCD33}"/>
          </ac:spMkLst>
        </pc:spChg>
        <pc:spChg chg="mod replId">
          <ac:chgData name="Achia Khan (2026002)" userId="S::2026002@student.uwtsd.ac.uk::c0329c97-6d50-4bc7-89f8-50c9cbc9eaa2" providerId="AD" clId="Web-{A9CD680D-B090-C41F-D0AB-9D11FC79A3C3}" dt="2022-06-25T22:28:33.164" v="828"/>
          <ac:spMkLst>
            <pc:docMk/>
            <pc:sldMk cId="2733182449" sldId="259"/>
            <ac:spMk id="125" creationId="{213A54F3-15FA-4C8F-8ABF-CE77E7219658}"/>
          </ac:spMkLst>
        </pc:spChg>
        <pc:spChg chg="mod replId">
          <ac:chgData name="Achia Khan (2026002)" userId="S::2026002@student.uwtsd.ac.uk::c0329c97-6d50-4bc7-89f8-50c9cbc9eaa2" providerId="AD" clId="Web-{A9CD680D-B090-C41F-D0AB-9D11FC79A3C3}" dt="2022-06-25T22:28:33.164" v="828"/>
          <ac:spMkLst>
            <pc:docMk/>
            <pc:sldMk cId="2733182449" sldId="259"/>
            <ac:spMk id="126" creationId="{CF580C70-814C-4845-B645-919BFFBD16BA}"/>
          </ac:spMkLst>
        </pc:spChg>
        <pc:spChg chg="mod replId">
          <ac:chgData name="Achia Khan (2026002)" userId="S::2026002@student.uwtsd.ac.uk::c0329c97-6d50-4bc7-89f8-50c9cbc9eaa2" providerId="AD" clId="Web-{A9CD680D-B090-C41F-D0AB-9D11FC79A3C3}" dt="2022-06-25T22:28:33.164" v="828"/>
          <ac:spMkLst>
            <pc:docMk/>
            <pc:sldMk cId="2733182449" sldId="259"/>
            <ac:spMk id="127" creationId="{34D7BF57-4CAA-45B2-9EF0-0AA1FCF70B16}"/>
          </ac:spMkLst>
        </pc:spChg>
        <pc:spChg chg="mod replId">
          <ac:chgData name="Achia Khan (2026002)" userId="S::2026002@student.uwtsd.ac.uk::c0329c97-6d50-4bc7-89f8-50c9cbc9eaa2" providerId="AD" clId="Web-{A9CD680D-B090-C41F-D0AB-9D11FC79A3C3}" dt="2022-06-25T22:28:33.164" v="828"/>
          <ac:spMkLst>
            <pc:docMk/>
            <pc:sldMk cId="2733182449" sldId="259"/>
            <ac:spMk id="128" creationId="{7886F306-C03A-40C6-8FD5-DCE3D4595D6D}"/>
          </ac:spMkLst>
        </pc:spChg>
        <pc:spChg chg="mod replId">
          <ac:chgData name="Achia Khan (2026002)" userId="S::2026002@student.uwtsd.ac.uk::c0329c97-6d50-4bc7-89f8-50c9cbc9eaa2" providerId="AD" clId="Web-{A9CD680D-B090-C41F-D0AB-9D11FC79A3C3}" dt="2022-06-25T22:28:33.164" v="828"/>
          <ac:spMkLst>
            <pc:docMk/>
            <pc:sldMk cId="2733182449" sldId="259"/>
            <ac:spMk id="129" creationId="{2FDC9A36-C7C3-47D7-A64E-ED25C47EC704}"/>
          </ac:spMkLst>
        </pc:spChg>
        <pc:spChg chg="mod replId">
          <ac:chgData name="Achia Khan (2026002)" userId="S::2026002@student.uwtsd.ac.uk::c0329c97-6d50-4bc7-89f8-50c9cbc9eaa2" providerId="AD" clId="Web-{A9CD680D-B090-C41F-D0AB-9D11FC79A3C3}" dt="2022-06-25T22:28:33.164" v="828"/>
          <ac:spMkLst>
            <pc:docMk/>
            <pc:sldMk cId="2733182449" sldId="259"/>
            <ac:spMk id="130" creationId="{BB19BC37-158A-43DC-9A9E-E45CC71954DC}"/>
          </ac:spMkLst>
        </pc:spChg>
        <pc:spChg chg="mod replId">
          <ac:chgData name="Achia Khan (2026002)" userId="S::2026002@student.uwtsd.ac.uk::c0329c97-6d50-4bc7-89f8-50c9cbc9eaa2" providerId="AD" clId="Web-{A9CD680D-B090-C41F-D0AB-9D11FC79A3C3}" dt="2022-06-25T22:28:33.164" v="828"/>
          <ac:spMkLst>
            <pc:docMk/>
            <pc:sldMk cId="2733182449" sldId="259"/>
            <ac:spMk id="131" creationId="{077654CC-108F-48D5-B5E9-437F164F52A5}"/>
          </ac:spMkLst>
        </pc:spChg>
        <pc:spChg chg="mod replId">
          <ac:chgData name="Achia Khan (2026002)" userId="S::2026002@student.uwtsd.ac.uk::c0329c97-6d50-4bc7-89f8-50c9cbc9eaa2" providerId="AD" clId="Web-{A9CD680D-B090-C41F-D0AB-9D11FC79A3C3}" dt="2022-06-25T22:28:33.164" v="828"/>
          <ac:spMkLst>
            <pc:docMk/>
            <pc:sldMk cId="2733182449" sldId="259"/>
            <ac:spMk id="132" creationId="{A3CF3A63-1C1E-4E85-A78A-FDC16431E3A0}"/>
          </ac:spMkLst>
        </pc:spChg>
        <pc:spChg chg="mod replId">
          <ac:chgData name="Achia Khan (2026002)" userId="S::2026002@student.uwtsd.ac.uk::c0329c97-6d50-4bc7-89f8-50c9cbc9eaa2" providerId="AD" clId="Web-{A9CD680D-B090-C41F-D0AB-9D11FC79A3C3}" dt="2022-06-25T22:28:33.164" v="828"/>
          <ac:spMkLst>
            <pc:docMk/>
            <pc:sldMk cId="2733182449" sldId="259"/>
            <ac:spMk id="133" creationId="{8740FC9A-72DD-4D9B-BA25-1CCED1352408}"/>
          </ac:spMkLst>
        </pc:spChg>
        <pc:spChg chg="add del mod">
          <ac:chgData name="Achia Khan (2026002)" userId="S::2026002@student.uwtsd.ac.uk::c0329c97-6d50-4bc7-89f8-50c9cbc9eaa2" providerId="AD" clId="Web-{A9CD680D-B090-C41F-D0AB-9D11FC79A3C3}" dt="2022-06-25T22:26:42.984" v="814"/>
          <ac:spMkLst>
            <pc:docMk/>
            <pc:sldMk cId="2733182449" sldId="259"/>
            <ac:spMk id="134" creationId="{444B925B-DEF4-15F7-B0B3-C4D2B932DA90}"/>
          </ac:spMkLst>
        </pc:spChg>
        <pc:spChg chg="mod replId">
          <ac:chgData name="Achia Khan (2026002)" userId="S::2026002@student.uwtsd.ac.uk::c0329c97-6d50-4bc7-89f8-50c9cbc9eaa2" providerId="AD" clId="Web-{A9CD680D-B090-C41F-D0AB-9D11FC79A3C3}" dt="2022-06-25T22:28:33.164" v="828"/>
          <ac:spMkLst>
            <pc:docMk/>
            <pc:sldMk cId="2733182449" sldId="259"/>
            <ac:spMk id="134" creationId="{7FBF5743-F2AE-4D0D-BCD1-01F7686D012A}"/>
          </ac:spMkLst>
        </pc:spChg>
        <pc:spChg chg="mod replId">
          <ac:chgData name="Achia Khan (2026002)" userId="S::2026002@student.uwtsd.ac.uk::c0329c97-6d50-4bc7-89f8-50c9cbc9eaa2" providerId="AD" clId="Web-{A9CD680D-B090-C41F-D0AB-9D11FC79A3C3}" dt="2022-06-25T22:28:33.164" v="828"/>
          <ac:spMkLst>
            <pc:docMk/>
            <pc:sldMk cId="2733182449" sldId="259"/>
            <ac:spMk id="135" creationId="{CED32316-D4F7-4795-BBE0-DEBB60E27CE3}"/>
          </ac:spMkLst>
        </pc:spChg>
        <pc:spChg chg="mod replId">
          <ac:chgData name="Achia Khan (2026002)" userId="S::2026002@student.uwtsd.ac.uk::c0329c97-6d50-4bc7-89f8-50c9cbc9eaa2" providerId="AD" clId="Web-{A9CD680D-B090-C41F-D0AB-9D11FC79A3C3}" dt="2022-06-25T22:28:33.164" v="828"/>
          <ac:spMkLst>
            <pc:docMk/>
            <pc:sldMk cId="2733182449" sldId="259"/>
            <ac:spMk id="136" creationId="{583B23C9-B9B7-4E93-9538-CBE316F83FDD}"/>
          </ac:spMkLst>
        </pc:spChg>
        <pc:spChg chg="mod replId">
          <ac:chgData name="Achia Khan (2026002)" userId="S::2026002@student.uwtsd.ac.uk::c0329c97-6d50-4bc7-89f8-50c9cbc9eaa2" providerId="AD" clId="Web-{A9CD680D-B090-C41F-D0AB-9D11FC79A3C3}" dt="2022-06-25T22:28:33.164" v="828"/>
          <ac:spMkLst>
            <pc:docMk/>
            <pc:sldMk cId="2733182449" sldId="259"/>
            <ac:spMk id="137" creationId="{5B144260-9F2C-4ADB-A37C-1CFB4B428B1B}"/>
          </ac:spMkLst>
        </pc:spChg>
        <pc:spChg chg="mod replId">
          <ac:chgData name="Achia Khan (2026002)" userId="S::2026002@student.uwtsd.ac.uk::c0329c97-6d50-4bc7-89f8-50c9cbc9eaa2" providerId="AD" clId="Web-{A9CD680D-B090-C41F-D0AB-9D11FC79A3C3}" dt="2022-06-25T22:28:33.164" v="828"/>
          <ac:spMkLst>
            <pc:docMk/>
            <pc:sldMk cId="2733182449" sldId="259"/>
            <ac:spMk id="138" creationId="{53FF918D-79D3-4F55-A68C-0DD5880DABDF}"/>
          </ac:spMkLst>
        </pc:spChg>
        <pc:spChg chg="mod replId">
          <ac:chgData name="Achia Khan (2026002)" userId="S::2026002@student.uwtsd.ac.uk::c0329c97-6d50-4bc7-89f8-50c9cbc9eaa2" providerId="AD" clId="Web-{A9CD680D-B090-C41F-D0AB-9D11FC79A3C3}" dt="2022-06-25T22:28:33.164" v="828"/>
          <ac:spMkLst>
            <pc:docMk/>
            <pc:sldMk cId="2733182449" sldId="259"/>
            <ac:spMk id="139" creationId="{B9FC1440-933F-44FE-8D77-4827DD0F99A5}"/>
          </ac:spMkLst>
        </pc:spChg>
        <pc:spChg chg="mod replId">
          <ac:chgData name="Achia Khan (2026002)" userId="S::2026002@student.uwtsd.ac.uk::c0329c97-6d50-4bc7-89f8-50c9cbc9eaa2" providerId="AD" clId="Web-{A9CD680D-B090-C41F-D0AB-9D11FC79A3C3}" dt="2022-06-25T22:28:33.164" v="828"/>
          <ac:spMkLst>
            <pc:docMk/>
            <pc:sldMk cId="2733182449" sldId="259"/>
            <ac:spMk id="140" creationId="{DCF573BC-A06F-4036-A3A8-9D07DDE62253}"/>
          </ac:spMkLst>
        </pc:spChg>
        <pc:spChg chg="mod replId">
          <ac:chgData name="Achia Khan (2026002)" userId="S::2026002@student.uwtsd.ac.uk::c0329c97-6d50-4bc7-89f8-50c9cbc9eaa2" providerId="AD" clId="Web-{A9CD680D-B090-C41F-D0AB-9D11FC79A3C3}" dt="2022-06-25T22:28:33.164" v="828"/>
          <ac:spMkLst>
            <pc:docMk/>
            <pc:sldMk cId="2733182449" sldId="259"/>
            <ac:spMk id="141" creationId="{CEF47228-EB7C-4EBA-BE01-DA6CB2410289}"/>
          </ac:spMkLst>
        </pc:spChg>
        <pc:spChg chg="mod replId">
          <ac:chgData name="Achia Khan (2026002)" userId="S::2026002@student.uwtsd.ac.uk::c0329c97-6d50-4bc7-89f8-50c9cbc9eaa2" providerId="AD" clId="Web-{A9CD680D-B090-C41F-D0AB-9D11FC79A3C3}" dt="2022-06-25T22:28:33.164" v="828"/>
          <ac:spMkLst>
            <pc:docMk/>
            <pc:sldMk cId="2733182449" sldId="259"/>
            <ac:spMk id="142" creationId="{3D2FD25A-EFFD-4F5C-9258-981F5907DE21}"/>
          </ac:spMkLst>
        </pc:spChg>
        <pc:grpChg chg="add del">
          <ac:chgData name="Achia Khan (2026002)" userId="S::2026002@student.uwtsd.ac.uk::c0329c97-6d50-4bc7-89f8-50c9cbc9eaa2" providerId="AD" clId="Web-{A9CD680D-B090-C41F-D0AB-9D11FC79A3C3}" dt="2022-06-25T22:28:33.179" v="829"/>
          <ac:grpSpMkLst>
            <pc:docMk/>
            <pc:sldMk cId="2733182449" sldId="259"/>
            <ac:grpSpMk id="72" creationId="{E21ADB3D-AD65-44B4-847D-5E90E90A5D16}"/>
          </ac:grpSpMkLst>
        </pc:grpChg>
        <pc:grpChg chg="add del">
          <ac:chgData name="Achia Khan (2026002)" userId="S::2026002@student.uwtsd.ac.uk::c0329c97-6d50-4bc7-89f8-50c9cbc9eaa2" providerId="AD" clId="Web-{A9CD680D-B090-C41F-D0AB-9D11FC79A3C3}" dt="2022-06-25T22:28:33.179" v="829"/>
          <ac:grpSpMkLst>
            <pc:docMk/>
            <pc:sldMk cId="2733182449" sldId="259"/>
            <ac:grpSpMk id="95" creationId="{5F8A7F7F-DD1A-4F41-98AC-B9CE2A620CDC}"/>
          </ac:grpSpMkLst>
        </pc:grpChg>
        <pc:grpChg chg="add del">
          <ac:chgData name="Achia Khan (2026002)" userId="S::2026002@student.uwtsd.ac.uk::c0329c97-6d50-4bc7-89f8-50c9cbc9eaa2" providerId="AD" clId="Web-{A9CD680D-B090-C41F-D0AB-9D11FC79A3C3}" dt="2022-06-25T22:28:33.164" v="827"/>
          <ac:grpSpMkLst>
            <pc:docMk/>
            <pc:sldMk cId="2733182449" sldId="259"/>
            <ac:grpSpMk id="111" creationId="{B16AE491-4898-437E-9E32-86A2F192095E}"/>
          </ac:grpSpMkLst>
        </pc:grpChg>
        <pc:grpChg chg="add">
          <ac:chgData name="Achia Khan (2026002)" userId="S::2026002@student.uwtsd.ac.uk::c0329c97-6d50-4bc7-89f8-50c9cbc9eaa2" providerId="AD" clId="Web-{A9CD680D-B090-C41F-D0AB-9D11FC79A3C3}" dt="2022-06-25T22:28:33.179" v="829"/>
          <ac:grpSpMkLst>
            <pc:docMk/>
            <pc:sldMk cId="2733182449" sldId="259"/>
            <ac:grpSpMk id="116" creationId="{E21ADB3D-AD65-44B4-847D-5E90E90A5D16}"/>
          </ac:grpSpMkLst>
        </pc:grpChg>
        <pc:grpChg chg="add">
          <ac:chgData name="Achia Khan (2026002)" userId="S::2026002@student.uwtsd.ac.uk::c0329c97-6d50-4bc7-89f8-50c9cbc9eaa2" providerId="AD" clId="Web-{A9CD680D-B090-C41F-D0AB-9D11FC79A3C3}" dt="2022-06-25T22:28:33.179" v="829"/>
          <ac:grpSpMkLst>
            <pc:docMk/>
            <pc:sldMk cId="2733182449" sldId="259"/>
            <ac:grpSpMk id="118" creationId="{5F8A7F7F-DD1A-4F41-98AC-B9CE2A620CDC}"/>
          </ac:grpSpMkLst>
        </pc:grpChg>
        <pc:graphicFrameChg chg="add del mod modGraphic">
          <ac:chgData name="Achia Khan (2026002)" userId="S::2026002@student.uwtsd.ac.uk::c0329c97-6d50-4bc7-89f8-50c9cbc9eaa2" providerId="AD" clId="Web-{A9CD680D-B090-C41F-D0AB-9D11FC79A3C3}" dt="2022-06-25T22:26:31.093" v="812"/>
          <ac:graphicFrameMkLst>
            <pc:docMk/>
            <pc:sldMk cId="2733182449" sldId="259"/>
            <ac:graphicFrameMk id="47" creationId="{F2F70282-C048-1950-CF53-42F19927CF34}"/>
          </ac:graphicFrameMkLst>
        </pc:graphicFrameChg>
        <pc:graphicFrameChg chg="add">
          <ac:chgData name="Achia Khan (2026002)" userId="S::2026002@student.uwtsd.ac.uk::c0329c97-6d50-4bc7-89f8-50c9cbc9eaa2" providerId="AD" clId="Web-{A9CD680D-B090-C41F-D0AB-9D11FC79A3C3}" dt="2022-06-25T22:28:33.179" v="829"/>
          <ac:graphicFrameMkLst>
            <pc:docMk/>
            <pc:sldMk cId="2733182449" sldId="259"/>
            <ac:graphicFrameMk id="100" creationId="{18B8BA12-CD9A-750E-A2AC-6BBDB513FE1E}"/>
          </ac:graphicFrameMkLst>
        </pc:graphicFrameChg>
        <pc:cxnChg chg="add del">
          <ac:chgData name="Achia Khan (2026002)" userId="S::2026002@student.uwtsd.ac.uk::c0329c97-6d50-4bc7-89f8-50c9cbc9eaa2" providerId="AD" clId="Web-{A9CD680D-B090-C41F-D0AB-9D11FC79A3C3}" dt="2022-06-25T22:28:33.164" v="827"/>
          <ac:cxnSpMkLst>
            <pc:docMk/>
            <pc:sldMk cId="2733182449" sldId="259"/>
            <ac:cxnSpMk id="107" creationId="{A2CF87F1-3B54-482D-A798-9F4A99449EC9}"/>
          </ac:cxnSpMkLst>
        </pc:cxnChg>
        <pc:cxnChg chg="add del">
          <ac:chgData name="Achia Khan (2026002)" userId="S::2026002@student.uwtsd.ac.uk::c0329c97-6d50-4bc7-89f8-50c9cbc9eaa2" providerId="AD" clId="Web-{A9CD680D-B090-C41F-D0AB-9D11FC79A3C3}" dt="2022-06-25T22:28:33.164" v="827"/>
          <ac:cxnSpMkLst>
            <pc:docMk/>
            <pc:sldMk cId="2733182449" sldId="259"/>
            <ac:cxnSpMk id="109" creationId="{C3994C9B-C550-4E20-89C5-83F12CB5A908}"/>
          </ac:cxnSpMkLst>
        </pc:cxnChg>
      </pc:sldChg>
      <pc:sldChg chg="modSp">
        <pc:chgData name="Achia Khan (2026002)" userId="S::2026002@student.uwtsd.ac.uk::c0329c97-6d50-4bc7-89f8-50c9cbc9eaa2" providerId="AD" clId="Web-{A9CD680D-B090-C41F-D0AB-9D11FC79A3C3}" dt="2022-06-25T22:01:50.931" v="46" actId="1076"/>
        <pc:sldMkLst>
          <pc:docMk/>
          <pc:sldMk cId="767702423" sldId="261"/>
        </pc:sldMkLst>
        <pc:spChg chg="mod">
          <ac:chgData name="Achia Khan (2026002)" userId="S::2026002@student.uwtsd.ac.uk::c0329c97-6d50-4bc7-89f8-50c9cbc9eaa2" providerId="AD" clId="Web-{A9CD680D-B090-C41F-D0AB-9D11FC79A3C3}" dt="2022-06-25T22:01:50.931" v="46" actId="1076"/>
          <ac:spMkLst>
            <pc:docMk/>
            <pc:sldMk cId="767702423" sldId="261"/>
            <ac:spMk id="3" creationId="{A812C733-40F7-0CFF-1476-87B0E430F468}"/>
          </ac:spMkLst>
        </pc:spChg>
        <pc:spChg chg="mod">
          <ac:chgData name="Achia Khan (2026002)" userId="S::2026002@student.uwtsd.ac.uk::c0329c97-6d50-4bc7-89f8-50c9cbc9eaa2" providerId="AD" clId="Web-{A9CD680D-B090-C41F-D0AB-9D11FC79A3C3}" dt="2022-06-25T22:01:40.790" v="44" actId="1076"/>
          <ac:spMkLst>
            <pc:docMk/>
            <pc:sldMk cId="767702423" sldId="261"/>
            <ac:spMk id="14" creationId="{A9EDA1F1-0C7D-8FD5-B8C6-9A19EC3DDA39}"/>
          </ac:spMkLst>
        </pc:spChg>
        <pc:picChg chg="mod">
          <ac:chgData name="Achia Khan (2026002)" userId="S::2026002@student.uwtsd.ac.uk::c0329c97-6d50-4bc7-89f8-50c9cbc9eaa2" providerId="AD" clId="Web-{A9CD680D-B090-C41F-D0AB-9D11FC79A3C3}" dt="2022-06-25T22:01:47.415" v="45" actId="1076"/>
          <ac:picMkLst>
            <pc:docMk/>
            <pc:sldMk cId="767702423" sldId="261"/>
            <ac:picMk id="7" creationId="{EFEC4CF9-2355-6F75-1E92-1065901F625D}"/>
          </ac:picMkLst>
        </pc:picChg>
        <pc:picChg chg="mod">
          <ac:chgData name="Achia Khan (2026002)" userId="S::2026002@student.uwtsd.ac.uk::c0329c97-6d50-4bc7-89f8-50c9cbc9eaa2" providerId="AD" clId="Web-{A9CD680D-B090-C41F-D0AB-9D11FC79A3C3}" dt="2022-06-25T22:01:34.195" v="43" actId="1076"/>
          <ac:picMkLst>
            <pc:docMk/>
            <pc:sldMk cId="767702423" sldId="261"/>
            <ac:picMk id="11" creationId="{ED66C444-68BE-4CC7-6B7B-4C46EF0DEA5A}"/>
          </ac:picMkLst>
        </pc:picChg>
      </pc:sldChg>
      <pc:sldChg chg="modSp">
        <pc:chgData name="Achia Khan (2026002)" userId="S::2026002@student.uwtsd.ac.uk::c0329c97-6d50-4bc7-89f8-50c9cbc9eaa2" providerId="AD" clId="Web-{A9CD680D-B090-C41F-D0AB-9D11FC79A3C3}" dt="2022-06-25T21:53:01.630" v="16" actId="20577"/>
        <pc:sldMkLst>
          <pc:docMk/>
          <pc:sldMk cId="1605854068" sldId="263"/>
        </pc:sldMkLst>
        <pc:spChg chg="mod">
          <ac:chgData name="Achia Khan (2026002)" userId="S::2026002@student.uwtsd.ac.uk::c0329c97-6d50-4bc7-89f8-50c9cbc9eaa2" providerId="AD" clId="Web-{A9CD680D-B090-C41F-D0AB-9D11FC79A3C3}" dt="2022-06-25T21:53:01.630" v="16" actId="20577"/>
          <ac:spMkLst>
            <pc:docMk/>
            <pc:sldMk cId="1605854068" sldId="263"/>
            <ac:spMk id="59" creationId="{CE87B8B8-087B-5747-0EF8-D49D3226CA4F}"/>
          </ac:spMkLst>
        </pc:spChg>
      </pc:sldChg>
      <pc:sldChg chg="modSp">
        <pc:chgData name="Achia Khan (2026002)" userId="S::2026002@student.uwtsd.ac.uk::c0329c97-6d50-4bc7-89f8-50c9cbc9eaa2" providerId="AD" clId="Web-{A9CD680D-B090-C41F-D0AB-9D11FC79A3C3}" dt="2022-06-25T21:58:02.306" v="29" actId="20577"/>
        <pc:sldMkLst>
          <pc:docMk/>
          <pc:sldMk cId="3866508754" sldId="269"/>
        </pc:sldMkLst>
        <pc:spChg chg="mod">
          <ac:chgData name="Achia Khan (2026002)" userId="S::2026002@student.uwtsd.ac.uk::c0329c97-6d50-4bc7-89f8-50c9cbc9eaa2" providerId="AD" clId="Web-{A9CD680D-B090-C41F-D0AB-9D11FC79A3C3}" dt="2022-06-25T21:58:02.306" v="29" actId="20577"/>
          <ac:spMkLst>
            <pc:docMk/>
            <pc:sldMk cId="3866508754" sldId="269"/>
            <ac:spMk id="3" creationId="{637F3753-7F02-69DD-91B1-9736DC638AC1}"/>
          </ac:spMkLst>
        </pc:spChg>
      </pc:sldChg>
      <pc:sldChg chg="modSp">
        <pc:chgData name="Achia Khan (2026002)" userId="S::2026002@student.uwtsd.ac.uk::c0329c97-6d50-4bc7-89f8-50c9cbc9eaa2" providerId="AD" clId="Web-{A9CD680D-B090-C41F-D0AB-9D11FC79A3C3}" dt="2022-06-25T22:30:16.499" v="850" actId="20577"/>
        <pc:sldMkLst>
          <pc:docMk/>
          <pc:sldMk cId="4178562024" sldId="273"/>
        </pc:sldMkLst>
        <pc:spChg chg="mod">
          <ac:chgData name="Achia Khan (2026002)" userId="S::2026002@student.uwtsd.ac.uk::c0329c97-6d50-4bc7-89f8-50c9cbc9eaa2" providerId="AD" clId="Web-{A9CD680D-B090-C41F-D0AB-9D11FC79A3C3}" dt="2022-06-25T22:30:16.499" v="850" actId="20577"/>
          <ac:spMkLst>
            <pc:docMk/>
            <pc:sldMk cId="4178562024" sldId="273"/>
            <ac:spMk id="3" creationId="{B95A7565-9EE9-9E2B-5CB3-3FEC86F118CF}"/>
          </ac:spMkLst>
        </pc:spChg>
      </pc:sldChg>
      <pc:sldChg chg="modSp">
        <pc:chgData name="Achia Khan (2026002)" userId="S::2026002@student.uwtsd.ac.uk::c0329c97-6d50-4bc7-89f8-50c9cbc9eaa2" providerId="AD" clId="Web-{A9CD680D-B090-C41F-D0AB-9D11FC79A3C3}" dt="2022-06-25T22:15:44.799" v="95" actId="20577"/>
        <pc:sldMkLst>
          <pc:docMk/>
          <pc:sldMk cId="3669177122" sldId="275"/>
        </pc:sldMkLst>
        <pc:spChg chg="mod">
          <ac:chgData name="Achia Khan (2026002)" userId="S::2026002@student.uwtsd.ac.uk::c0329c97-6d50-4bc7-89f8-50c9cbc9eaa2" providerId="AD" clId="Web-{A9CD680D-B090-C41F-D0AB-9D11FC79A3C3}" dt="2022-06-25T22:15:44.799" v="95" actId="20577"/>
          <ac:spMkLst>
            <pc:docMk/>
            <pc:sldMk cId="3669177122" sldId="275"/>
            <ac:spMk id="3" creationId="{DBEA090A-E801-B2F4-E016-8A9688738B85}"/>
          </ac:spMkLst>
        </pc:spChg>
      </pc:sldChg>
      <pc:sldChg chg="modSp">
        <pc:chgData name="Achia Khan (2026002)" userId="S::2026002@student.uwtsd.ac.uk::c0329c97-6d50-4bc7-89f8-50c9cbc9eaa2" providerId="AD" clId="Web-{A9CD680D-B090-C41F-D0AB-9D11FC79A3C3}" dt="2022-06-25T22:36:41.853" v="898" actId="20577"/>
        <pc:sldMkLst>
          <pc:docMk/>
          <pc:sldMk cId="4108963588" sldId="276"/>
        </pc:sldMkLst>
        <pc:spChg chg="mod">
          <ac:chgData name="Achia Khan (2026002)" userId="S::2026002@student.uwtsd.ac.uk::c0329c97-6d50-4bc7-89f8-50c9cbc9eaa2" providerId="AD" clId="Web-{A9CD680D-B090-C41F-D0AB-9D11FC79A3C3}" dt="2022-06-25T22:36:41.853" v="898" actId="20577"/>
          <ac:spMkLst>
            <pc:docMk/>
            <pc:sldMk cId="4108963588" sldId="276"/>
            <ac:spMk id="14" creationId="{14CA9381-A3ED-73B8-04EF-42585C0874BC}"/>
          </ac:spMkLst>
        </pc:spChg>
      </pc:sldChg>
      <pc:sldChg chg="modSp">
        <pc:chgData name="Achia Khan (2026002)" userId="S::2026002@student.uwtsd.ac.uk::c0329c97-6d50-4bc7-89f8-50c9cbc9eaa2" providerId="AD" clId="Web-{A9CD680D-B090-C41F-D0AB-9D11FC79A3C3}" dt="2022-06-25T22:37:06.370" v="902" actId="14100"/>
        <pc:sldMkLst>
          <pc:docMk/>
          <pc:sldMk cId="1079026650" sldId="277"/>
        </pc:sldMkLst>
        <pc:spChg chg="mod">
          <ac:chgData name="Achia Khan (2026002)" userId="S::2026002@student.uwtsd.ac.uk::c0329c97-6d50-4bc7-89f8-50c9cbc9eaa2" providerId="AD" clId="Web-{A9CD680D-B090-C41F-D0AB-9D11FC79A3C3}" dt="2022-06-25T22:37:06.370" v="902" actId="14100"/>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B3C632C6-69A4-9D64-2AED-17A4F130F17D}"/>
    <pc:docChg chg="addSld modSld">
      <pc:chgData name="Achia Khan (2026002)" userId="S::2026002@student.uwtsd.ac.uk::c0329c97-6d50-4bc7-89f8-50c9cbc9eaa2" providerId="AD" clId="Web-{B3C632C6-69A4-9D64-2AED-17A4F130F17D}" dt="2022-06-02T21:54:09.105" v="642" actId="20577"/>
      <pc:docMkLst>
        <pc:docMk/>
      </pc:docMkLst>
      <pc:sldChg chg="addSp delSp modSp mod modClrScheme chgLayout">
        <pc:chgData name="Achia Khan (2026002)" userId="S::2026002@student.uwtsd.ac.uk::c0329c97-6d50-4bc7-89f8-50c9cbc9eaa2" providerId="AD" clId="Web-{B3C632C6-69A4-9D64-2AED-17A4F130F17D}" dt="2022-06-02T21:02:32.199" v="229" actId="20577"/>
        <pc:sldMkLst>
          <pc:docMk/>
          <pc:sldMk cId="767702423" sldId="261"/>
        </pc:sldMkLst>
        <pc:spChg chg="add del mod ord">
          <ac:chgData name="Achia Khan (2026002)" userId="S::2026002@student.uwtsd.ac.uk::c0329c97-6d50-4bc7-89f8-50c9cbc9eaa2" providerId="AD" clId="Web-{B3C632C6-69A4-9D64-2AED-17A4F130F17D}" dt="2022-06-02T20:53:37.765" v="33"/>
          <ac:spMkLst>
            <pc:docMk/>
            <pc:sldMk cId="767702423" sldId="261"/>
            <ac:spMk id="2" creationId="{4E02C10D-F257-2227-A075-5AF0B62C1F74}"/>
          </ac:spMkLst>
        </pc:spChg>
        <pc:spChg chg="add del mod ord">
          <ac:chgData name="Achia Khan (2026002)" userId="S::2026002@student.uwtsd.ac.uk::c0329c97-6d50-4bc7-89f8-50c9cbc9eaa2" providerId="AD" clId="Web-{B3C632C6-69A4-9D64-2AED-17A4F130F17D}" dt="2022-06-02T20:53:37.765" v="33"/>
          <ac:spMkLst>
            <pc:docMk/>
            <pc:sldMk cId="767702423" sldId="261"/>
            <ac:spMk id="3" creationId="{34A991F3-A5A5-7031-F492-2DE8D5BA0DA9}"/>
          </ac:spMkLst>
        </pc:spChg>
        <pc:spChg chg="mod ord">
          <ac:chgData name="Achia Khan (2026002)" userId="S::2026002@student.uwtsd.ac.uk::c0329c97-6d50-4bc7-89f8-50c9cbc9eaa2" providerId="AD" clId="Web-{B3C632C6-69A4-9D64-2AED-17A4F130F17D}" dt="2022-06-02T20:53:37.765" v="33"/>
          <ac:spMkLst>
            <pc:docMk/>
            <pc:sldMk cId="767702423" sldId="261"/>
            <ac:spMk id="4" creationId="{AACACFA1-7E1E-C518-6D94-40F66A0D19BC}"/>
          </ac:spMkLst>
        </pc:spChg>
        <pc:spChg chg="mod ord">
          <ac:chgData name="Achia Khan (2026002)" userId="S::2026002@student.uwtsd.ac.uk::c0329c97-6d50-4bc7-89f8-50c9cbc9eaa2" providerId="AD" clId="Web-{B3C632C6-69A4-9D64-2AED-17A4F130F17D}" dt="2022-06-02T21:02:08.370" v="227" actId="20577"/>
          <ac:spMkLst>
            <pc:docMk/>
            <pc:sldMk cId="767702423" sldId="261"/>
            <ac:spMk id="5" creationId="{5A5A4798-63E9-1CEE-AEB9-B8BCE2C1E72F}"/>
          </ac:spMkLst>
        </pc:spChg>
        <pc:spChg chg="mod ord">
          <ac:chgData name="Achia Khan (2026002)" userId="S::2026002@student.uwtsd.ac.uk::c0329c97-6d50-4bc7-89f8-50c9cbc9eaa2" providerId="AD" clId="Web-{B3C632C6-69A4-9D64-2AED-17A4F130F17D}" dt="2022-06-02T21:02:32.199" v="229" actId="20577"/>
          <ac:spMkLst>
            <pc:docMk/>
            <pc:sldMk cId="767702423" sldId="261"/>
            <ac:spMk id="6" creationId="{D84E55FB-0C0A-9063-7DB9-B84106E910D4}"/>
          </ac:spMkLst>
        </pc:spChg>
      </pc:sldChg>
      <pc:sldChg chg="addSp delSp">
        <pc:chgData name="Achia Khan (2026002)" userId="S::2026002@student.uwtsd.ac.uk::c0329c97-6d50-4bc7-89f8-50c9cbc9eaa2" providerId="AD" clId="Web-{B3C632C6-69A4-9D64-2AED-17A4F130F17D}" dt="2022-06-02T21:03:03.153" v="230"/>
        <pc:sldMkLst>
          <pc:docMk/>
          <pc:sldMk cId="4044789007" sldId="262"/>
        </pc:sldMkLst>
        <pc:spChg chg="del">
          <ac:chgData name="Achia Khan (2026002)" userId="S::2026002@student.uwtsd.ac.uk::c0329c97-6d50-4bc7-89f8-50c9cbc9eaa2" providerId="AD" clId="Web-{B3C632C6-69A4-9D64-2AED-17A4F130F17D}" dt="2022-06-02T21:03:03.153" v="230"/>
          <ac:spMkLst>
            <pc:docMk/>
            <pc:sldMk cId="4044789007" sldId="262"/>
            <ac:spMk id="42" creationId="{DD7EAFE6-2BB9-41FB-9CF4-588CFC708774}"/>
          </ac:spMkLst>
        </pc:spChg>
        <pc:spChg chg="del">
          <ac:chgData name="Achia Khan (2026002)" userId="S::2026002@student.uwtsd.ac.uk::c0329c97-6d50-4bc7-89f8-50c9cbc9eaa2" providerId="AD" clId="Web-{B3C632C6-69A4-9D64-2AED-17A4F130F17D}" dt="2022-06-02T21:03:03.153" v="230"/>
          <ac:spMkLst>
            <pc:docMk/>
            <pc:sldMk cId="4044789007" sldId="262"/>
            <ac:spMk id="44" creationId="{32768DCD-B824-413A-B330-8D57ADB3724C}"/>
          </ac:spMkLst>
        </pc:spChg>
        <pc:spChg chg="del">
          <ac:chgData name="Achia Khan (2026002)" userId="S::2026002@student.uwtsd.ac.uk::c0329c97-6d50-4bc7-89f8-50c9cbc9eaa2" providerId="AD" clId="Web-{B3C632C6-69A4-9D64-2AED-17A4F130F17D}" dt="2022-06-02T21:03:03.153" v="230"/>
          <ac:spMkLst>
            <pc:docMk/>
            <pc:sldMk cId="4044789007" sldId="262"/>
            <ac:spMk id="46" creationId="{96E45848-BEDA-4F24-9C4E-DA2120958262}"/>
          </ac:spMkLst>
        </pc:spChg>
        <pc:spChg chg="del">
          <ac:chgData name="Achia Khan (2026002)" userId="S::2026002@student.uwtsd.ac.uk::c0329c97-6d50-4bc7-89f8-50c9cbc9eaa2" providerId="AD" clId="Web-{B3C632C6-69A4-9D64-2AED-17A4F130F17D}" dt="2022-06-02T21:03:03.153" v="230"/>
          <ac:spMkLst>
            <pc:docMk/>
            <pc:sldMk cId="4044789007" sldId="262"/>
            <ac:spMk id="48" creationId="{B2BB8117-A903-442C-9223-A4FEB85C3271}"/>
          </ac:spMkLst>
        </pc:spChg>
        <pc:spChg chg="del">
          <ac:chgData name="Achia Khan (2026002)" userId="S::2026002@student.uwtsd.ac.uk::c0329c97-6d50-4bc7-89f8-50c9cbc9eaa2" providerId="AD" clId="Web-{B3C632C6-69A4-9D64-2AED-17A4F130F17D}" dt="2022-06-02T21:03:03.153" v="230"/>
          <ac:spMkLst>
            <pc:docMk/>
            <pc:sldMk cId="4044789007" sldId="262"/>
            <ac:spMk id="50" creationId="{C59300B8-3117-43F8-9F8E-68DB9F002F92}"/>
          </ac:spMkLst>
        </pc:spChg>
        <pc:spChg chg="del">
          <ac:chgData name="Achia Khan (2026002)" userId="S::2026002@student.uwtsd.ac.uk::c0329c97-6d50-4bc7-89f8-50c9cbc9eaa2" providerId="AD" clId="Web-{B3C632C6-69A4-9D64-2AED-17A4F130F17D}" dt="2022-06-02T21:03:03.153" v="230"/>
          <ac:spMkLst>
            <pc:docMk/>
            <pc:sldMk cId="4044789007" sldId="262"/>
            <ac:spMk id="52" creationId="{1AFAE680-42C1-4104-B74F-B0A8F1FB264A}"/>
          </ac:spMkLst>
        </pc:spChg>
        <pc:spChg chg="del">
          <ac:chgData name="Achia Khan (2026002)" userId="S::2026002@student.uwtsd.ac.uk::c0329c97-6d50-4bc7-89f8-50c9cbc9eaa2" providerId="AD" clId="Web-{B3C632C6-69A4-9D64-2AED-17A4F130F17D}" dt="2022-06-02T21:03:03.153" v="230"/>
          <ac:spMkLst>
            <pc:docMk/>
            <pc:sldMk cId="4044789007" sldId="262"/>
            <ac:spMk id="54" creationId="{828A8BA9-B3FE-4C96-A0A1-72A0D2C85578}"/>
          </ac:spMkLst>
        </pc:spChg>
        <pc:spChg chg="del">
          <ac:chgData name="Achia Khan (2026002)" userId="S::2026002@student.uwtsd.ac.uk::c0329c97-6d50-4bc7-89f8-50c9cbc9eaa2" providerId="AD" clId="Web-{B3C632C6-69A4-9D64-2AED-17A4F130F17D}" dt="2022-06-02T21:03:03.153" v="230"/>
          <ac:spMkLst>
            <pc:docMk/>
            <pc:sldMk cId="4044789007" sldId="262"/>
            <ac:spMk id="56" creationId="{19F9CD66-32FC-448F-B4C5-67D17508A226}"/>
          </ac:spMkLst>
        </pc:spChg>
        <pc:spChg chg="add">
          <ac:chgData name="Achia Khan (2026002)" userId="S::2026002@student.uwtsd.ac.uk::c0329c97-6d50-4bc7-89f8-50c9cbc9eaa2" providerId="AD" clId="Web-{B3C632C6-69A4-9D64-2AED-17A4F130F17D}" dt="2022-06-02T21:03:03.153" v="230"/>
          <ac:spMkLst>
            <pc:docMk/>
            <pc:sldMk cId="4044789007" sldId="262"/>
            <ac:spMk id="61" creationId="{DD7EAFE6-2BB9-41FB-9CF4-588CFC708774}"/>
          </ac:spMkLst>
        </pc:spChg>
        <pc:spChg chg="add">
          <ac:chgData name="Achia Khan (2026002)" userId="S::2026002@student.uwtsd.ac.uk::c0329c97-6d50-4bc7-89f8-50c9cbc9eaa2" providerId="AD" clId="Web-{B3C632C6-69A4-9D64-2AED-17A4F130F17D}" dt="2022-06-02T21:03:03.153" v="230"/>
          <ac:spMkLst>
            <pc:docMk/>
            <pc:sldMk cId="4044789007" sldId="262"/>
            <ac:spMk id="63" creationId="{32768DCD-B824-413A-B330-8D57ADB3724C}"/>
          </ac:spMkLst>
        </pc:spChg>
        <pc:spChg chg="add">
          <ac:chgData name="Achia Khan (2026002)" userId="S::2026002@student.uwtsd.ac.uk::c0329c97-6d50-4bc7-89f8-50c9cbc9eaa2" providerId="AD" clId="Web-{B3C632C6-69A4-9D64-2AED-17A4F130F17D}" dt="2022-06-02T21:03:03.153" v="230"/>
          <ac:spMkLst>
            <pc:docMk/>
            <pc:sldMk cId="4044789007" sldId="262"/>
            <ac:spMk id="65" creationId="{96E45848-BEDA-4F24-9C4E-DA2120958262}"/>
          </ac:spMkLst>
        </pc:spChg>
        <pc:spChg chg="add">
          <ac:chgData name="Achia Khan (2026002)" userId="S::2026002@student.uwtsd.ac.uk::c0329c97-6d50-4bc7-89f8-50c9cbc9eaa2" providerId="AD" clId="Web-{B3C632C6-69A4-9D64-2AED-17A4F130F17D}" dt="2022-06-02T21:03:03.153" v="230"/>
          <ac:spMkLst>
            <pc:docMk/>
            <pc:sldMk cId="4044789007" sldId="262"/>
            <ac:spMk id="67" creationId="{B2BB8117-A903-442C-9223-A4FEB85C3271}"/>
          </ac:spMkLst>
        </pc:spChg>
        <pc:spChg chg="add">
          <ac:chgData name="Achia Khan (2026002)" userId="S::2026002@student.uwtsd.ac.uk::c0329c97-6d50-4bc7-89f8-50c9cbc9eaa2" providerId="AD" clId="Web-{B3C632C6-69A4-9D64-2AED-17A4F130F17D}" dt="2022-06-02T21:03:03.153" v="230"/>
          <ac:spMkLst>
            <pc:docMk/>
            <pc:sldMk cId="4044789007" sldId="262"/>
            <ac:spMk id="69" creationId="{C59300B8-3117-43F8-9F8E-68DB9F002F92}"/>
          </ac:spMkLst>
        </pc:spChg>
        <pc:spChg chg="add">
          <ac:chgData name="Achia Khan (2026002)" userId="S::2026002@student.uwtsd.ac.uk::c0329c97-6d50-4bc7-89f8-50c9cbc9eaa2" providerId="AD" clId="Web-{B3C632C6-69A4-9D64-2AED-17A4F130F17D}" dt="2022-06-02T21:03:03.153" v="230"/>
          <ac:spMkLst>
            <pc:docMk/>
            <pc:sldMk cId="4044789007" sldId="262"/>
            <ac:spMk id="71" creationId="{1AFAE680-42C1-4104-B74F-B0A8F1FB264A}"/>
          </ac:spMkLst>
        </pc:spChg>
        <pc:spChg chg="add">
          <ac:chgData name="Achia Khan (2026002)" userId="S::2026002@student.uwtsd.ac.uk::c0329c97-6d50-4bc7-89f8-50c9cbc9eaa2" providerId="AD" clId="Web-{B3C632C6-69A4-9D64-2AED-17A4F130F17D}" dt="2022-06-02T21:03:03.153" v="230"/>
          <ac:spMkLst>
            <pc:docMk/>
            <pc:sldMk cId="4044789007" sldId="262"/>
            <ac:spMk id="73" creationId="{828A8BA9-B3FE-4C96-A0A1-72A0D2C85578}"/>
          </ac:spMkLst>
        </pc:spChg>
        <pc:spChg chg="add">
          <ac:chgData name="Achia Khan (2026002)" userId="S::2026002@student.uwtsd.ac.uk::c0329c97-6d50-4bc7-89f8-50c9cbc9eaa2" providerId="AD" clId="Web-{B3C632C6-69A4-9D64-2AED-17A4F130F17D}" dt="2022-06-02T21:03:03.153" v="230"/>
          <ac:spMkLst>
            <pc:docMk/>
            <pc:sldMk cId="4044789007" sldId="262"/>
            <ac:spMk id="75" creationId="{19F9CD66-32FC-448F-B4C5-67D17508A226}"/>
          </ac:spMkLst>
        </pc:spChg>
      </pc:sldChg>
      <pc:sldChg chg="modSp new">
        <pc:chgData name="Achia Khan (2026002)" userId="S::2026002@student.uwtsd.ac.uk::c0329c97-6d50-4bc7-89f8-50c9cbc9eaa2" providerId="AD" clId="Web-{B3C632C6-69A4-9D64-2AED-17A4F130F17D}" dt="2022-06-02T21:54:09.105" v="642" actId="20577"/>
        <pc:sldMkLst>
          <pc:docMk/>
          <pc:sldMk cId="1605854068" sldId="263"/>
        </pc:sldMkLst>
        <pc:spChg chg="mod">
          <ac:chgData name="Achia Khan (2026002)" userId="S::2026002@student.uwtsd.ac.uk::c0329c97-6d50-4bc7-89f8-50c9cbc9eaa2" providerId="AD" clId="Web-{B3C632C6-69A4-9D64-2AED-17A4F130F17D}" dt="2022-06-02T21:07:25.006" v="304" actId="20577"/>
          <ac:spMkLst>
            <pc:docMk/>
            <pc:sldMk cId="1605854068" sldId="263"/>
            <ac:spMk id="2" creationId="{FC234E45-7DE4-4EA9-CA19-5C3D83FE4637}"/>
          </ac:spMkLst>
        </pc:spChg>
        <pc:spChg chg="mod">
          <ac:chgData name="Achia Khan (2026002)" userId="S::2026002@student.uwtsd.ac.uk::c0329c97-6d50-4bc7-89f8-50c9cbc9eaa2" providerId="AD" clId="Web-{B3C632C6-69A4-9D64-2AED-17A4F130F17D}" dt="2022-06-02T21:54:09.105" v="642"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8125FA64-2101-26B5-A0F9-9E51FD784C06}"/>
    <pc:docChg chg="addSld delSld modSld addMainMaster delMainMaster">
      <pc:chgData name="Achia Khan (2026002)" userId="S::2026002@student.uwtsd.ac.uk::c0329c97-6d50-4bc7-89f8-50c9cbc9eaa2" providerId="AD" clId="Web-{8125FA64-2101-26B5-A0F9-9E51FD784C06}" dt="2022-06-07T10:36:11.754" v="392"/>
      <pc:docMkLst>
        <pc:docMk/>
      </pc:docMkLst>
      <pc:sldChg chg="delSp modSp mod modClrScheme delDesignElem chgLayout">
        <pc:chgData name="Achia Khan (2026002)" userId="S::2026002@student.uwtsd.ac.uk::c0329c97-6d50-4bc7-89f8-50c9cbc9eaa2" providerId="AD" clId="Web-{8125FA64-2101-26B5-A0F9-9E51FD784C06}" dt="2022-06-07T10:34:55.830" v="388"/>
        <pc:sldMkLst>
          <pc:docMk/>
          <pc:sldMk cId="109857222" sldId="256"/>
        </pc:sldMkLst>
        <pc:spChg chg="mod ord">
          <ac:chgData name="Achia Khan (2026002)" userId="S::2026002@student.uwtsd.ac.uk::c0329c97-6d50-4bc7-89f8-50c9cbc9eaa2" providerId="AD" clId="Web-{8125FA64-2101-26B5-A0F9-9E51FD784C06}" dt="2022-06-07T10:34:55.830" v="388"/>
          <ac:spMkLst>
            <pc:docMk/>
            <pc:sldMk cId="109857222" sldId="256"/>
            <ac:spMk id="2" creationId="{00000000-0000-0000-0000-000000000000}"/>
          </ac:spMkLst>
        </pc:spChg>
        <pc:spChg chg="mod ord">
          <ac:chgData name="Achia Khan (2026002)" userId="S::2026002@student.uwtsd.ac.uk::c0329c97-6d50-4bc7-89f8-50c9cbc9eaa2" providerId="AD" clId="Web-{8125FA64-2101-26B5-A0F9-9E51FD784C06}" dt="2022-06-07T10:34:55.830" v="388"/>
          <ac:spMkLst>
            <pc:docMk/>
            <pc:sldMk cId="109857222" sldId="256"/>
            <ac:spMk id="3" creationId="{00000000-0000-0000-0000-000000000000}"/>
          </ac:spMkLst>
        </pc:spChg>
        <pc:spChg chg="del">
          <ac:chgData name="Achia Khan (2026002)" userId="S::2026002@student.uwtsd.ac.uk::c0329c97-6d50-4bc7-89f8-50c9cbc9eaa2" providerId="AD" clId="Web-{8125FA64-2101-26B5-A0F9-9E51FD784C06}" dt="2022-06-07T10:34:16.454" v="382"/>
          <ac:spMkLst>
            <pc:docMk/>
            <pc:sldMk cId="109857222" sldId="256"/>
            <ac:spMk id="133" creationId="{5F8DE127-A0C9-4868-94A2-FE85DBB29D71}"/>
          </ac:spMkLst>
        </pc:spChg>
        <pc:grpChg chg="del">
          <ac:chgData name="Achia Khan (2026002)" userId="S::2026002@student.uwtsd.ac.uk::c0329c97-6d50-4bc7-89f8-50c9cbc9eaa2" providerId="AD" clId="Web-{8125FA64-2101-26B5-A0F9-9E51FD784C06}" dt="2022-06-07T10:34:16.454" v="382"/>
          <ac:grpSpMkLst>
            <pc:docMk/>
            <pc:sldMk cId="109857222" sldId="256"/>
            <ac:grpSpMk id="134" creationId="{F22CD7F3-3167-4F4D-8BD9-A959976FDDEC}"/>
          </ac:grpSpMkLst>
        </pc:grpChg>
        <pc:grpChg chg="del">
          <ac:chgData name="Achia Khan (2026002)" userId="S::2026002@student.uwtsd.ac.uk::c0329c97-6d50-4bc7-89f8-50c9cbc9eaa2" providerId="AD" clId="Web-{8125FA64-2101-26B5-A0F9-9E51FD784C06}" dt="2022-06-07T10:34:16.454" v="382"/>
          <ac:grpSpMkLst>
            <pc:docMk/>
            <pc:sldMk cId="109857222" sldId="256"/>
            <ac:grpSpMk id="142" creationId="{96D16B4A-DE2A-43D2-8B45-EEEFFB5CE3C2}"/>
          </ac:grpSpMkLst>
        </pc:grpChg>
      </pc:sldChg>
      <pc:sldChg chg="modSp mod modClrScheme chgLayout">
        <pc:chgData name="Achia Khan (2026002)" userId="S::2026002@student.uwtsd.ac.uk::c0329c97-6d50-4bc7-89f8-50c9cbc9eaa2" providerId="AD" clId="Web-{8125FA64-2101-26B5-A0F9-9E51FD784C06}" dt="2022-06-07T10:34:55.830" v="388"/>
        <pc:sldMkLst>
          <pc:docMk/>
          <pc:sldMk cId="1864638729" sldId="258"/>
        </pc:sldMkLst>
        <pc:spChg chg="mod ord">
          <ac:chgData name="Achia Khan (2026002)" userId="S::2026002@student.uwtsd.ac.uk::c0329c97-6d50-4bc7-89f8-50c9cbc9eaa2" providerId="AD" clId="Web-{8125FA64-2101-26B5-A0F9-9E51FD784C06}" dt="2022-06-07T10:34:55.830" v="388"/>
          <ac:spMkLst>
            <pc:docMk/>
            <pc:sldMk cId="1864638729" sldId="258"/>
            <ac:spMk id="2" creationId="{11BD424C-0D5E-1DA7-4035-00A9F0F23F1D}"/>
          </ac:spMkLst>
        </pc:spChg>
      </pc:sldChg>
      <pc:sldChg chg="modSp mod modClrScheme chgLayout">
        <pc:chgData name="Achia Khan (2026002)" userId="S::2026002@student.uwtsd.ac.uk::c0329c97-6d50-4bc7-89f8-50c9cbc9eaa2" providerId="AD" clId="Web-{8125FA64-2101-26B5-A0F9-9E51FD784C06}" dt="2022-06-07T10:34:55.830" v="388"/>
        <pc:sldMkLst>
          <pc:docMk/>
          <pc:sldMk cId="2733182449" sldId="259"/>
        </pc:sldMkLst>
        <pc:spChg chg="mod ord">
          <ac:chgData name="Achia Khan (2026002)" userId="S::2026002@student.uwtsd.ac.uk::c0329c97-6d50-4bc7-89f8-50c9cbc9eaa2" providerId="AD" clId="Web-{8125FA64-2101-26B5-A0F9-9E51FD784C06}" dt="2022-06-07T10:34:55.830" v="388"/>
          <ac:spMkLst>
            <pc:docMk/>
            <pc:sldMk cId="2733182449" sldId="259"/>
            <ac:spMk id="2" creationId="{65239769-49D3-95BF-2183-1C33661E792C}"/>
          </ac:spMkLst>
        </pc:spChg>
        <pc:spChg chg="mod ord">
          <ac:chgData name="Achia Khan (2026002)" userId="S::2026002@student.uwtsd.ac.uk::c0329c97-6d50-4bc7-89f8-50c9cbc9eaa2" providerId="AD" clId="Web-{8125FA64-2101-26B5-A0F9-9E51FD784C06}" dt="2022-06-07T10:34:55.830" v="388"/>
          <ac:spMkLst>
            <pc:docMk/>
            <pc:sldMk cId="2733182449" sldId="259"/>
            <ac:spMk id="3" creationId="{44F7DFB0-C5CA-F7C3-5C44-1899C661D587}"/>
          </ac:spMkLst>
        </pc:spChg>
      </pc:sldChg>
      <pc:sldChg chg="modSp mod modClrScheme chgLayout">
        <pc:chgData name="Achia Khan (2026002)" userId="S::2026002@student.uwtsd.ac.uk::c0329c97-6d50-4bc7-89f8-50c9cbc9eaa2" providerId="AD" clId="Web-{8125FA64-2101-26B5-A0F9-9E51FD784C06}" dt="2022-06-07T10:34:55.830" v="388"/>
        <pc:sldMkLst>
          <pc:docMk/>
          <pc:sldMk cId="3693137235" sldId="260"/>
        </pc:sldMkLst>
        <pc:spChg chg="mod ord">
          <ac:chgData name="Achia Khan (2026002)" userId="S::2026002@student.uwtsd.ac.uk::c0329c97-6d50-4bc7-89f8-50c9cbc9eaa2" providerId="AD" clId="Web-{8125FA64-2101-26B5-A0F9-9E51FD784C06}" dt="2022-06-07T10:34:55.830" v="388"/>
          <ac:spMkLst>
            <pc:docMk/>
            <pc:sldMk cId="3693137235" sldId="260"/>
            <ac:spMk id="3" creationId="{3543E729-7C35-7DDD-2FD5-0E412D67C58E}"/>
          </ac:spMkLst>
        </pc:spChg>
      </pc:sldChg>
      <pc:sldChg chg="modSp mod modClrScheme chgLayout">
        <pc:chgData name="Achia Khan (2026002)" userId="S::2026002@student.uwtsd.ac.uk::c0329c97-6d50-4bc7-89f8-50c9cbc9eaa2" providerId="AD" clId="Web-{8125FA64-2101-26B5-A0F9-9E51FD784C06}" dt="2022-06-07T10:34:55.830" v="388"/>
        <pc:sldMkLst>
          <pc:docMk/>
          <pc:sldMk cId="767702423" sldId="261"/>
        </pc:sldMkLst>
        <pc:spChg chg="mod ord">
          <ac:chgData name="Achia Khan (2026002)" userId="S::2026002@student.uwtsd.ac.uk::c0329c97-6d50-4bc7-89f8-50c9cbc9eaa2" providerId="AD" clId="Web-{8125FA64-2101-26B5-A0F9-9E51FD784C06}" dt="2022-06-07T10:34:55.830" v="388"/>
          <ac:spMkLst>
            <pc:docMk/>
            <pc:sldMk cId="767702423" sldId="261"/>
            <ac:spMk id="4" creationId="{AACACFA1-7E1E-C518-6D94-40F66A0D19BC}"/>
          </ac:spMkLst>
        </pc:spChg>
        <pc:spChg chg="mod ord">
          <ac:chgData name="Achia Khan (2026002)" userId="S::2026002@student.uwtsd.ac.uk::c0329c97-6d50-4bc7-89f8-50c9cbc9eaa2" providerId="AD" clId="Web-{8125FA64-2101-26B5-A0F9-9E51FD784C06}" dt="2022-06-07T10:34:55.830" v="388"/>
          <ac:spMkLst>
            <pc:docMk/>
            <pc:sldMk cId="767702423" sldId="261"/>
            <ac:spMk id="5" creationId="{5A5A4798-63E9-1CEE-AEB9-B8BCE2C1E72F}"/>
          </ac:spMkLst>
        </pc:spChg>
        <pc:spChg chg="mod ord">
          <ac:chgData name="Achia Khan (2026002)" userId="S::2026002@student.uwtsd.ac.uk::c0329c97-6d50-4bc7-89f8-50c9cbc9eaa2" providerId="AD" clId="Web-{8125FA64-2101-26B5-A0F9-9E51FD784C06}" dt="2022-06-07T10:34:55.830" v="388"/>
          <ac:spMkLst>
            <pc:docMk/>
            <pc:sldMk cId="767702423" sldId="261"/>
            <ac:spMk id="6" creationId="{D84E55FB-0C0A-9063-7DB9-B84106E910D4}"/>
          </ac:spMkLst>
        </pc:spChg>
      </pc:sldChg>
      <pc:sldChg chg="addSp delSp modSp mod setBg modClrScheme setClrOvrMap delDesignElem chgLayout">
        <pc:chgData name="Achia Khan (2026002)" userId="S::2026002@student.uwtsd.ac.uk::c0329c97-6d50-4bc7-89f8-50c9cbc9eaa2" providerId="AD" clId="Web-{8125FA64-2101-26B5-A0F9-9E51FD784C06}" dt="2022-06-07T10:36:11.754" v="392"/>
        <pc:sldMkLst>
          <pc:docMk/>
          <pc:sldMk cId="1605854068" sldId="263"/>
        </pc:sldMkLst>
        <pc:spChg chg="mod ord">
          <ac:chgData name="Achia Khan (2026002)" userId="S::2026002@student.uwtsd.ac.uk::c0329c97-6d50-4bc7-89f8-50c9cbc9eaa2" providerId="AD" clId="Web-{8125FA64-2101-26B5-A0F9-9E51FD784C06}" dt="2022-06-07T10:34:55.830" v="388"/>
          <ac:spMkLst>
            <pc:docMk/>
            <pc:sldMk cId="1605854068" sldId="263"/>
            <ac:spMk id="2" creationId="{FC234E45-7DE4-4EA9-CA19-5C3D83FE4637}"/>
          </ac:spMkLst>
        </pc:spChg>
        <pc:spChg chg="add del mod">
          <ac:chgData name="Achia Khan (2026002)" userId="S::2026002@student.uwtsd.ac.uk::c0329c97-6d50-4bc7-89f8-50c9cbc9eaa2" providerId="AD" clId="Web-{8125FA64-2101-26B5-A0F9-9E51FD784C06}" dt="2022-06-07T10:36:11.754" v="392"/>
          <ac:spMkLst>
            <pc:docMk/>
            <pc:sldMk cId="1605854068" sldId="263"/>
            <ac:spMk id="3" creationId="{E4F94998-42D6-A406-DAFE-A851C393C3DC}"/>
          </ac:spMkLst>
        </pc:spChg>
        <pc:spChg chg="del">
          <ac:chgData name="Achia Khan (2026002)" userId="S::2026002@student.uwtsd.ac.uk::c0329c97-6d50-4bc7-89f8-50c9cbc9eaa2" providerId="AD" clId="Web-{8125FA64-2101-26B5-A0F9-9E51FD784C06}" dt="2022-06-07T10:33:02.968" v="380"/>
          <ac:spMkLst>
            <pc:docMk/>
            <pc:sldMk cId="1605854068" sldId="263"/>
            <ac:spMk id="56" creationId="{90F08744-9D7B-4693-B8D6-2A5210AE96F6}"/>
          </ac:spMkLst>
        </pc:spChg>
        <pc:spChg chg="del">
          <ac:chgData name="Achia Khan (2026002)" userId="S::2026002@student.uwtsd.ac.uk::c0329c97-6d50-4bc7-89f8-50c9cbc9eaa2" providerId="AD" clId="Web-{8125FA64-2101-26B5-A0F9-9E51FD784C06}" dt="2022-06-07T10:33:02.968" v="380"/>
          <ac:spMkLst>
            <pc:docMk/>
            <pc:sldMk cId="1605854068" sldId="263"/>
            <ac:spMk id="57" creationId="{5B2E630F-F386-44FA-B1A1-C10A9BF4346C}"/>
          </ac:spMkLst>
        </pc:spChg>
        <pc:spChg chg="del">
          <ac:chgData name="Achia Khan (2026002)" userId="S::2026002@student.uwtsd.ac.uk::c0329c97-6d50-4bc7-89f8-50c9cbc9eaa2" providerId="AD" clId="Web-{8125FA64-2101-26B5-A0F9-9E51FD784C06}" dt="2022-06-07T10:33:02.968" v="380"/>
          <ac:spMkLst>
            <pc:docMk/>
            <pc:sldMk cId="1605854068" sldId="263"/>
            <ac:spMk id="58" creationId="{73567C09-8B4D-49A6-A711-C44C5807D8DD}"/>
          </ac:spMkLst>
        </pc:spChg>
        <pc:spChg chg="mod ord">
          <ac:chgData name="Achia Khan (2026002)" userId="S::2026002@student.uwtsd.ac.uk::c0329c97-6d50-4bc7-89f8-50c9cbc9eaa2" providerId="AD" clId="Web-{8125FA64-2101-26B5-A0F9-9E51FD784C06}" dt="2022-06-07T10:34:55.830" v="388"/>
          <ac:spMkLst>
            <pc:docMk/>
            <pc:sldMk cId="1605854068" sldId="263"/>
            <ac:spMk id="59" creationId="{CE87B8B8-087B-5747-0EF8-D49D3226CA4F}"/>
          </ac:spMkLst>
        </pc:spChg>
        <pc:spChg chg="add del">
          <ac:chgData name="Achia Khan (2026002)" userId="S::2026002@student.uwtsd.ac.uk::c0329c97-6d50-4bc7-89f8-50c9cbc9eaa2" providerId="AD" clId="Web-{8125FA64-2101-26B5-A0F9-9E51FD784C06}" dt="2022-06-07T10:33:54.516" v="381"/>
          <ac:spMkLst>
            <pc:docMk/>
            <pc:sldMk cId="1605854068" sldId="263"/>
            <ac:spMk id="64" creationId="{F3C5918A-1DC5-4CF3-AA27-00AA3088AA9F}"/>
          </ac:spMkLst>
        </pc:spChg>
        <pc:spChg chg="add del">
          <ac:chgData name="Achia Khan (2026002)" userId="S::2026002@student.uwtsd.ac.uk::c0329c97-6d50-4bc7-89f8-50c9cbc9eaa2" providerId="AD" clId="Web-{8125FA64-2101-26B5-A0F9-9E51FD784C06}" dt="2022-06-07T10:33:54.516" v="381"/>
          <ac:spMkLst>
            <pc:docMk/>
            <pc:sldMk cId="1605854068" sldId="263"/>
            <ac:spMk id="66" creationId="{B786683A-6FD6-4BF7-B3B0-DC397677391F}"/>
          </ac:spMkLst>
        </pc:spChg>
        <pc:spChg chg="add del">
          <ac:chgData name="Achia Khan (2026002)" userId="S::2026002@student.uwtsd.ac.uk::c0329c97-6d50-4bc7-89f8-50c9cbc9eaa2" providerId="AD" clId="Web-{8125FA64-2101-26B5-A0F9-9E51FD784C06}" dt="2022-06-07T10:33:54.516" v="381"/>
          <ac:spMkLst>
            <pc:docMk/>
            <pc:sldMk cId="1605854068" sldId="263"/>
            <ac:spMk id="68" creationId="{05169E50-59FB-4AEE-B61D-44A882A4CD2C}"/>
          </ac:spMkLst>
        </pc:spChg>
        <pc:spChg chg="add del">
          <ac:chgData name="Achia Khan (2026002)" userId="S::2026002@student.uwtsd.ac.uk::c0329c97-6d50-4bc7-89f8-50c9cbc9eaa2" providerId="AD" clId="Web-{8125FA64-2101-26B5-A0F9-9E51FD784C06}" dt="2022-06-07T10:33:54.516" v="381"/>
          <ac:spMkLst>
            <pc:docMk/>
            <pc:sldMk cId="1605854068" sldId="263"/>
            <ac:spMk id="70" creationId="{117C30F0-5A38-4B60-B632-3AF7C2780824}"/>
          </ac:spMkLst>
        </pc:spChg>
        <pc:spChg chg="add del">
          <ac:chgData name="Achia Khan (2026002)" userId="S::2026002@student.uwtsd.ac.uk::c0329c97-6d50-4bc7-89f8-50c9cbc9eaa2" providerId="AD" clId="Web-{8125FA64-2101-26B5-A0F9-9E51FD784C06}" dt="2022-06-07T10:33:54.516" v="381"/>
          <ac:spMkLst>
            <pc:docMk/>
            <pc:sldMk cId="1605854068" sldId="263"/>
            <ac:spMk id="72" creationId="{A200CBA5-3F2B-4AAC-9F86-99AFECC19C1D}"/>
          </ac:spMkLst>
        </pc:spChg>
        <pc:spChg chg="add del">
          <ac:chgData name="Achia Khan (2026002)" userId="S::2026002@student.uwtsd.ac.uk::c0329c97-6d50-4bc7-89f8-50c9cbc9eaa2" providerId="AD" clId="Web-{8125FA64-2101-26B5-A0F9-9E51FD784C06}" dt="2022-06-07T10:34:16.454" v="382"/>
          <ac:spMkLst>
            <pc:docMk/>
            <pc:sldMk cId="1605854068" sldId="263"/>
            <ac:spMk id="77" creationId="{29831267-5CAE-41B8-A1CC-66FE1628A6A7}"/>
          </ac:spMkLst>
        </pc:spChg>
        <pc:grpChg chg="add del">
          <ac:chgData name="Achia Khan (2026002)" userId="S::2026002@student.uwtsd.ac.uk::c0329c97-6d50-4bc7-89f8-50c9cbc9eaa2" providerId="AD" clId="Web-{8125FA64-2101-26B5-A0F9-9E51FD784C06}" dt="2022-06-07T10:34:16.454" v="382"/>
          <ac:grpSpMkLst>
            <pc:docMk/>
            <pc:sldMk cId="1605854068" sldId="263"/>
            <ac:grpSpMk id="79" creationId="{379EE808-85F9-455B-B8F9-FBE90075FBB5}"/>
          </ac:grpSpMkLst>
        </pc:grpChg>
        <pc:grpChg chg="add del">
          <ac:chgData name="Achia Khan (2026002)" userId="S::2026002@student.uwtsd.ac.uk::c0329c97-6d50-4bc7-89f8-50c9cbc9eaa2" providerId="AD" clId="Web-{8125FA64-2101-26B5-A0F9-9E51FD784C06}" dt="2022-06-07T10:34:16.454" v="382"/>
          <ac:grpSpMkLst>
            <pc:docMk/>
            <pc:sldMk cId="1605854068" sldId="263"/>
            <ac:grpSpMk id="102" creationId="{F8D580F2-1EDA-4B5F-98EB-EF8F18E9B7CF}"/>
          </ac:grpSpMkLst>
        </pc:grpChg>
      </pc:sldChg>
      <pc:sldChg chg="delSp modSp mod modClrScheme delDesignElem chgLayout">
        <pc:chgData name="Achia Khan (2026002)" userId="S::2026002@student.uwtsd.ac.uk::c0329c97-6d50-4bc7-89f8-50c9cbc9eaa2" providerId="AD" clId="Web-{8125FA64-2101-26B5-A0F9-9E51FD784C06}" dt="2022-06-07T10:34:55.830" v="388"/>
        <pc:sldMkLst>
          <pc:docMk/>
          <pc:sldMk cId="2534823540" sldId="264"/>
        </pc:sldMkLst>
        <pc:spChg chg="mod ord">
          <ac:chgData name="Achia Khan (2026002)" userId="S::2026002@student.uwtsd.ac.uk::c0329c97-6d50-4bc7-89f8-50c9cbc9eaa2" providerId="AD" clId="Web-{8125FA64-2101-26B5-A0F9-9E51FD784C06}" dt="2022-06-07T10:34:55.830" v="388"/>
          <ac:spMkLst>
            <pc:docMk/>
            <pc:sldMk cId="2534823540" sldId="264"/>
            <ac:spMk id="2" creationId="{ABC671C7-1847-3242-64F7-A6FA070EB405}"/>
          </ac:spMkLst>
        </pc:spChg>
        <pc:spChg chg="del">
          <ac:chgData name="Achia Khan (2026002)" userId="S::2026002@student.uwtsd.ac.uk::c0329c97-6d50-4bc7-89f8-50c9cbc9eaa2" providerId="AD" clId="Web-{8125FA64-2101-26B5-A0F9-9E51FD784C06}" dt="2022-06-07T10:34:16.454" v="382"/>
          <ac:spMkLst>
            <pc:docMk/>
            <pc:sldMk cId="2534823540" sldId="264"/>
            <ac:spMk id="252" creationId="{F3C5918A-1DC5-4CF3-AA27-00AA3088AA9F}"/>
          </ac:spMkLst>
        </pc:spChg>
        <pc:spChg chg="del">
          <ac:chgData name="Achia Khan (2026002)" userId="S::2026002@student.uwtsd.ac.uk::c0329c97-6d50-4bc7-89f8-50c9cbc9eaa2" providerId="AD" clId="Web-{8125FA64-2101-26B5-A0F9-9E51FD784C06}" dt="2022-06-07T10:34:16.454" v="382"/>
          <ac:spMkLst>
            <pc:docMk/>
            <pc:sldMk cId="2534823540" sldId="264"/>
            <ac:spMk id="253" creationId="{B786683A-6FD6-4BF7-B3B0-DC397677391F}"/>
          </ac:spMkLst>
        </pc:spChg>
        <pc:spChg chg="del">
          <ac:chgData name="Achia Khan (2026002)" userId="S::2026002@student.uwtsd.ac.uk::c0329c97-6d50-4bc7-89f8-50c9cbc9eaa2" providerId="AD" clId="Web-{8125FA64-2101-26B5-A0F9-9E51FD784C06}" dt="2022-06-07T10:34:16.454" v="382"/>
          <ac:spMkLst>
            <pc:docMk/>
            <pc:sldMk cId="2534823540" sldId="264"/>
            <ac:spMk id="254" creationId="{05169E50-59FB-4AEE-B61D-44A882A4CD2C}"/>
          </ac:spMkLst>
        </pc:spChg>
        <pc:spChg chg="del">
          <ac:chgData name="Achia Khan (2026002)" userId="S::2026002@student.uwtsd.ac.uk::c0329c97-6d50-4bc7-89f8-50c9cbc9eaa2" providerId="AD" clId="Web-{8125FA64-2101-26B5-A0F9-9E51FD784C06}" dt="2022-06-07T10:34:16.454" v="382"/>
          <ac:spMkLst>
            <pc:docMk/>
            <pc:sldMk cId="2534823540" sldId="264"/>
            <ac:spMk id="255" creationId="{117C30F0-5A38-4B60-B632-3AF7C2780824}"/>
          </ac:spMkLst>
        </pc:spChg>
        <pc:spChg chg="del">
          <ac:chgData name="Achia Khan (2026002)" userId="S::2026002@student.uwtsd.ac.uk::c0329c97-6d50-4bc7-89f8-50c9cbc9eaa2" providerId="AD" clId="Web-{8125FA64-2101-26B5-A0F9-9E51FD784C06}" dt="2022-06-07T10:34:16.454" v="382"/>
          <ac:spMkLst>
            <pc:docMk/>
            <pc:sldMk cId="2534823540" sldId="264"/>
            <ac:spMk id="256" creationId="{A200CBA5-3F2B-4AAC-9F86-99AFECC19C1D}"/>
          </ac:spMkLst>
        </pc:spChg>
        <pc:grpChg chg="del">
          <ac:chgData name="Achia Khan (2026002)" userId="S::2026002@student.uwtsd.ac.uk::c0329c97-6d50-4bc7-89f8-50c9cbc9eaa2" providerId="AD" clId="Web-{8125FA64-2101-26B5-A0F9-9E51FD784C06}" dt="2022-06-07T10:34:16.454" v="382"/>
          <ac:grpSpMkLst>
            <pc:docMk/>
            <pc:sldMk cId="2534823540" sldId="264"/>
            <ac:grpSpMk id="250" creationId="{58D5444C-D133-4651-98D6-333230F79551}"/>
          </ac:grpSpMkLst>
        </pc:grpChg>
        <pc:grpChg chg="del">
          <ac:chgData name="Achia Khan (2026002)" userId="S::2026002@student.uwtsd.ac.uk::c0329c97-6d50-4bc7-89f8-50c9cbc9eaa2" providerId="AD" clId="Web-{8125FA64-2101-26B5-A0F9-9E51FD784C06}" dt="2022-06-07T10:34:16.454" v="382"/>
          <ac:grpSpMkLst>
            <pc:docMk/>
            <pc:sldMk cId="2534823540" sldId="264"/>
            <ac:grpSpMk id="251" creationId="{D8AAC9D3-71E6-4892-8399-6C18E6CA8710}"/>
          </ac:grpSpMkLst>
        </pc:grpChg>
      </pc:sldChg>
      <pc:sldChg chg="new del">
        <pc:chgData name="Achia Khan (2026002)" userId="S::2026002@student.uwtsd.ac.uk::c0329c97-6d50-4bc7-89f8-50c9cbc9eaa2" providerId="AD" clId="Web-{8125FA64-2101-26B5-A0F9-9E51FD784C06}" dt="2022-06-07T10:35:41.675" v="391"/>
        <pc:sldMkLst>
          <pc:docMk/>
          <pc:sldMk cId="264657199" sldId="265"/>
        </pc:sldMkLst>
      </pc:sldChg>
      <pc:sldMasterChg chg="del delSldLayout">
        <pc:chgData name="Achia Khan (2026002)" userId="S::2026002@student.uwtsd.ac.uk::c0329c97-6d50-4bc7-89f8-50c9cbc9eaa2" providerId="AD" clId="Web-{8125FA64-2101-26B5-A0F9-9E51FD784C06}" dt="2022-06-07T10:34:16.454" v="382"/>
        <pc:sldMasterMkLst>
          <pc:docMk/>
          <pc:sldMasterMk cId="1503633796" sldId="2147483762"/>
        </pc:sldMasterMkLst>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4256946678" sldId="2147483763"/>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474448530" sldId="2147483764"/>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3757773453" sldId="2147483765"/>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060964559" sldId="2147483766"/>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748711930" sldId="2147483767"/>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3478268893" sldId="2147483768"/>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829009860" sldId="2147483769"/>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410129690" sldId="2147483770"/>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122476760" sldId="2147483771"/>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1877426141" sldId="2147483772"/>
          </pc:sldLayoutMkLst>
        </pc:sldLayoutChg>
        <pc:sldLayoutChg chg="del">
          <pc:chgData name="Achia Khan (2026002)" userId="S::2026002@student.uwtsd.ac.uk::c0329c97-6d50-4bc7-89f8-50c9cbc9eaa2" providerId="AD" clId="Web-{8125FA64-2101-26B5-A0F9-9E51FD784C06}" dt="2022-06-07T10:34:16.454" v="382"/>
          <pc:sldLayoutMkLst>
            <pc:docMk/>
            <pc:sldMasterMk cId="1503633796" sldId="2147483762"/>
            <pc:sldLayoutMk cId="297159470" sldId="2147483773"/>
          </pc:sldLayoutMkLst>
        </pc:sldLayoutChg>
      </pc:sldMasterChg>
      <pc:sldMasterChg chg="add del addSldLayout delSldLayout modSldLayout">
        <pc:chgData name="Achia Khan (2026002)" userId="S::2026002@student.uwtsd.ac.uk::c0329c97-6d50-4bc7-89f8-50c9cbc9eaa2" providerId="AD" clId="Web-{8125FA64-2101-26B5-A0F9-9E51FD784C06}" dt="2022-06-07T10:34:23.564" v="383"/>
        <pc:sldMasterMkLst>
          <pc:docMk/>
          <pc:sldMasterMk cId="4024196068" sldId="2147483774"/>
        </pc:sldMasterMkLst>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280832517" sldId="2147483775"/>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136775436" sldId="2147483776"/>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1374052843" sldId="2147483777"/>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182668708" sldId="2147483778"/>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011731145" sldId="2147483779"/>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236842466" sldId="2147483780"/>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2933423442" sldId="2147483781"/>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75554984" sldId="2147483782"/>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3534437575" sldId="2147483783"/>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4216523241" sldId="2147483784"/>
          </pc:sldLayoutMkLst>
        </pc:sldLayoutChg>
        <pc:sldLayoutChg chg="add del mod replId">
          <pc:chgData name="Achia Khan (2026002)" userId="S::2026002@student.uwtsd.ac.uk::c0329c97-6d50-4bc7-89f8-50c9cbc9eaa2" providerId="AD" clId="Web-{8125FA64-2101-26B5-A0F9-9E51FD784C06}" dt="2022-06-07T10:34:23.564" v="383"/>
          <pc:sldLayoutMkLst>
            <pc:docMk/>
            <pc:sldMasterMk cId="4024196068" sldId="2147483774"/>
            <pc:sldLayoutMk cId="972464937" sldId="2147483785"/>
          </pc:sldLayoutMkLst>
        </pc:sldLayoutChg>
      </pc:sldMasterChg>
      <pc:sldMasterChg chg="add del addSldLayout delSldLayout modSldLayout">
        <pc:chgData name="Achia Khan (2026002)" userId="S::2026002@student.uwtsd.ac.uk::c0329c97-6d50-4bc7-89f8-50c9cbc9eaa2" providerId="AD" clId="Web-{8125FA64-2101-26B5-A0F9-9E51FD784C06}" dt="2022-06-07T10:34:29.939" v="384"/>
        <pc:sldMasterMkLst>
          <pc:docMk/>
          <pc:sldMasterMk cId="2031312425" sldId="2147483786"/>
        </pc:sldMasterMkLst>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000595489" sldId="2147483787"/>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31688632" sldId="2147483788"/>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989230510" sldId="2147483789"/>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311689692" sldId="2147483790"/>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2131878224" sldId="2147483791"/>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909720384" sldId="2147483792"/>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2479964925" sldId="2147483793"/>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3029372011" sldId="2147483794"/>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244740808" sldId="2147483795"/>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85670135" sldId="2147483796"/>
          </pc:sldLayoutMkLst>
        </pc:sldLayoutChg>
        <pc:sldLayoutChg chg="add del mod replId">
          <pc:chgData name="Achia Khan (2026002)" userId="S::2026002@student.uwtsd.ac.uk::c0329c97-6d50-4bc7-89f8-50c9cbc9eaa2" providerId="AD" clId="Web-{8125FA64-2101-26B5-A0F9-9E51FD784C06}" dt="2022-06-07T10:34:29.939" v="384"/>
          <pc:sldLayoutMkLst>
            <pc:docMk/>
            <pc:sldMasterMk cId="2031312425" sldId="2147483786"/>
            <pc:sldLayoutMk cId="1710660436" sldId="2147483797"/>
          </pc:sldLayoutMkLst>
        </pc:sldLayoutChg>
      </pc:sldMasterChg>
      <pc:sldMasterChg chg="add del addSldLayout delSldLayout modSldLayout">
        <pc:chgData name="Achia Khan (2026002)" userId="S::2026002@student.uwtsd.ac.uk::c0329c97-6d50-4bc7-89f8-50c9cbc9eaa2" providerId="AD" clId="Web-{8125FA64-2101-26B5-A0F9-9E51FD784C06}" dt="2022-06-07T10:34:39.767" v="385"/>
        <pc:sldMasterMkLst>
          <pc:docMk/>
          <pc:sldMasterMk cId="824940030" sldId="2147483798"/>
        </pc:sldMasterMkLst>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24207738" sldId="2147483799"/>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573164053" sldId="2147483800"/>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116678768" sldId="2147483801"/>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187262506" sldId="2147483802"/>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904946340" sldId="2147483803"/>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281802705" sldId="2147483804"/>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302545074" sldId="2147483805"/>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16079958" sldId="2147483806"/>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954166981" sldId="2147483807"/>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706520821" sldId="2147483808"/>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1678114218" sldId="2147483809"/>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777119701" sldId="2147483810"/>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675732013" sldId="2147483811"/>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860857124" sldId="2147483812"/>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886390281" sldId="2147483813"/>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3795616831" sldId="2147483814"/>
          </pc:sldLayoutMkLst>
        </pc:sldLayoutChg>
        <pc:sldLayoutChg chg="add del mod replId">
          <pc:chgData name="Achia Khan (2026002)" userId="S::2026002@student.uwtsd.ac.uk::c0329c97-6d50-4bc7-89f8-50c9cbc9eaa2" providerId="AD" clId="Web-{8125FA64-2101-26B5-A0F9-9E51FD784C06}" dt="2022-06-07T10:34:39.767" v="385"/>
          <pc:sldLayoutMkLst>
            <pc:docMk/>
            <pc:sldMasterMk cId="824940030" sldId="2147483798"/>
            <pc:sldLayoutMk cId="2082204578" sldId="2147483815"/>
          </pc:sldLayoutMkLst>
        </pc:sldLayoutChg>
      </pc:sldMasterChg>
      <pc:sldMasterChg chg="add del addSldLayout delSldLayout modSldLayout">
        <pc:chgData name="Achia Khan (2026002)" userId="S::2026002@student.uwtsd.ac.uk::c0329c97-6d50-4bc7-89f8-50c9cbc9eaa2" providerId="AD" clId="Web-{8125FA64-2101-26B5-A0F9-9E51FD784C06}" dt="2022-06-07T10:34:44.502" v="386"/>
        <pc:sldMasterMkLst>
          <pc:docMk/>
          <pc:sldMasterMk cId="2462840572" sldId="2147483816"/>
        </pc:sldMasterMkLst>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961961660" sldId="2147483817"/>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3614054087" sldId="2147483818"/>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1036059201" sldId="2147483819"/>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34848319" sldId="2147483820"/>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11735588" sldId="2147483821"/>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4027754781" sldId="2147483822"/>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810748925" sldId="2147483823"/>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3091394190" sldId="2147483824"/>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156326687" sldId="2147483825"/>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2649798054" sldId="2147483826"/>
          </pc:sldLayoutMkLst>
        </pc:sldLayoutChg>
        <pc:sldLayoutChg chg="add del mod replId">
          <pc:chgData name="Achia Khan (2026002)" userId="S::2026002@student.uwtsd.ac.uk::c0329c97-6d50-4bc7-89f8-50c9cbc9eaa2" providerId="AD" clId="Web-{8125FA64-2101-26B5-A0F9-9E51FD784C06}" dt="2022-06-07T10:34:44.502" v="386"/>
          <pc:sldLayoutMkLst>
            <pc:docMk/>
            <pc:sldMasterMk cId="2462840572" sldId="2147483816"/>
            <pc:sldLayoutMk cId="876266433" sldId="2147483827"/>
          </pc:sldLayoutMkLst>
        </pc:sldLayoutChg>
      </pc:sldMasterChg>
      <pc:sldMasterChg chg="add del addSldLayout delSldLayout modSldLayout">
        <pc:chgData name="Achia Khan (2026002)" userId="S::2026002@student.uwtsd.ac.uk::c0329c97-6d50-4bc7-89f8-50c9cbc9eaa2" providerId="AD" clId="Web-{8125FA64-2101-26B5-A0F9-9E51FD784C06}" dt="2022-06-07T10:34:50.518" v="387"/>
        <pc:sldMasterMkLst>
          <pc:docMk/>
          <pc:sldMasterMk cId="1385132612" sldId="2147483828"/>
        </pc:sldMasterMkLst>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574846282" sldId="2147483829"/>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560900638" sldId="2147483830"/>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905424504" sldId="2147483831"/>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425498530" sldId="2147483832"/>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394414414" sldId="2147483833"/>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345272109" sldId="2147483834"/>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264327035" sldId="2147483835"/>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27038542" sldId="2147483836"/>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213733245" sldId="2147483837"/>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1524483426" sldId="2147483838"/>
          </pc:sldLayoutMkLst>
        </pc:sldLayoutChg>
        <pc:sldLayoutChg chg="add del mod replId">
          <pc:chgData name="Achia Khan (2026002)" userId="S::2026002@student.uwtsd.ac.uk::c0329c97-6d50-4bc7-89f8-50c9cbc9eaa2" providerId="AD" clId="Web-{8125FA64-2101-26B5-A0F9-9E51FD784C06}" dt="2022-06-07T10:34:50.518" v="387"/>
          <pc:sldLayoutMkLst>
            <pc:docMk/>
            <pc:sldMasterMk cId="1385132612" sldId="2147483828"/>
            <pc:sldLayoutMk cId="4078248001" sldId="2147483839"/>
          </pc:sldLayoutMkLst>
        </pc:sldLayoutChg>
      </pc:sldMasterChg>
      <pc:sldMasterChg chg="add del addSldLayout delSldLayout modSldLayout">
        <pc:chgData name="Achia Khan (2026002)" userId="S::2026002@student.uwtsd.ac.uk::c0329c97-6d50-4bc7-89f8-50c9cbc9eaa2" providerId="AD" clId="Web-{8125FA64-2101-26B5-A0F9-9E51FD784C06}" dt="2022-06-07T10:34:55.830" v="388"/>
        <pc:sldMasterMkLst>
          <pc:docMk/>
          <pc:sldMasterMk cId="3726312718" sldId="2147483840"/>
        </pc:sldMasterMkLst>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3955652361" sldId="2147483841"/>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1499212228" sldId="2147483842"/>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582955411" sldId="2147483843"/>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453554408" sldId="2147483844"/>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992957373" sldId="2147483845"/>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3522843935" sldId="2147483846"/>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1613961455" sldId="2147483847"/>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911437668" sldId="2147483848"/>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2824330129" sldId="2147483849"/>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4274429609" sldId="2147483850"/>
          </pc:sldLayoutMkLst>
        </pc:sldLayoutChg>
        <pc:sldLayoutChg chg="add del mod replId">
          <pc:chgData name="Achia Khan (2026002)" userId="S::2026002@student.uwtsd.ac.uk::c0329c97-6d50-4bc7-89f8-50c9cbc9eaa2" providerId="AD" clId="Web-{8125FA64-2101-26B5-A0F9-9E51FD784C06}" dt="2022-06-07T10:34:55.830" v="388"/>
          <pc:sldLayoutMkLst>
            <pc:docMk/>
            <pc:sldMasterMk cId="3726312718" sldId="2147483840"/>
            <pc:sldLayoutMk cId="9935362" sldId="2147483851"/>
          </pc:sldLayoutMkLst>
        </pc:sldLayoutChg>
      </pc:sldMasterChg>
      <pc:sldMasterChg chg="add addSldLayout modSldLayout">
        <pc:chgData name="Achia Khan (2026002)" userId="S::2026002@student.uwtsd.ac.uk::c0329c97-6d50-4bc7-89f8-50c9cbc9eaa2" providerId="AD" clId="Web-{8125FA64-2101-26B5-A0F9-9E51FD784C06}" dt="2022-06-07T10:34:55.830" v="388"/>
        <pc:sldMasterMkLst>
          <pc:docMk/>
          <pc:sldMasterMk cId="2102820864" sldId="2147483852"/>
        </pc:sldMasterMkLst>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584843424" sldId="2147483853"/>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66981381" sldId="2147483854"/>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4219620789" sldId="2147483855"/>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3802809568" sldId="2147483856"/>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36115689" sldId="2147483857"/>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444460523" sldId="2147483858"/>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432350872" sldId="2147483859"/>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1911155305" sldId="2147483860"/>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2126664283" sldId="2147483861"/>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886176061" sldId="2147483862"/>
          </pc:sldLayoutMkLst>
        </pc:sldLayoutChg>
        <pc:sldLayoutChg chg="add mod replId">
          <pc:chgData name="Achia Khan (2026002)" userId="S::2026002@student.uwtsd.ac.uk::c0329c97-6d50-4bc7-89f8-50c9cbc9eaa2" providerId="AD" clId="Web-{8125FA64-2101-26B5-A0F9-9E51FD784C06}" dt="2022-06-07T10:34:55.830" v="388"/>
          <pc:sldLayoutMkLst>
            <pc:docMk/>
            <pc:sldMasterMk cId="2102820864" sldId="2147483852"/>
            <pc:sldLayoutMk cId="2371235116" sldId="2147483863"/>
          </pc:sldLayoutMkLst>
        </pc:sldLayoutChg>
      </pc:sldMasterChg>
    </pc:docChg>
  </pc:docChgLst>
  <pc:docChgLst>
    <pc:chgData name="Achia Khan (2026002)" userId="S::2026002@student.uwtsd.ac.uk::c0329c97-6d50-4bc7-89f8-50c9cbc9eaa2" providerId="AD" clId="Web-{588B4F9F-AA25-40E2-65CE-E4977EB48BBA}"/>
    <pc:docChg chg="modSld">
      <pc:chgData name="Achia Khan (2026002)" userId="S::2026002@student.uwtsd.ac.uk::c0329c97-6d50-4bc7-89f8-50c9cbc9eaa2" providerId="AD" clId="Web-{588B4F9F-AA25-40E2-65CE-E4977EB48BBA}" dt="2022-06-02T22:12:47.847" v="94" actId="20577"/>
      <pc:docMkLst>
        <pc:docMk/>
      </pc:docMkLst>
      <pc:sldChg chg="addSp delSp modSp">
        <pc:chgData name="Achia Khan (2026002)" userId="S::2026002@student.uwtsd.ac.uk::c0329c97-6d50-4bc7-89f8-50c9cbc9eaa2" providerId="AD" clId="Web-{588B4F9F-AA25-40E2-65CE-E4977EB48BBA}" dt="2022-06-02T22:12:47.847" v="94" actId="20577"/>
        <pc:sldMkLst>
          <pc:docMk/>
          <pc:sldMk cId="767702423" sldId="261"/>
        </pc:sldMkLst>
        <pc:spChg chg="add del mod">
          <ac:chgData name="Achia Khan (2026002)" userId="S::2026002@student.uwtsd.ac.uk::c0329c97-6d50-4bc7-89f8-50c9cbc9eaa2" providerId="AD" clId="Web-{588B4F9F-AA25-40E2-65CE-E4977EB48BBA}" dt="2022-06-02T22:03:55.671" v="18"/>
          <ac:spMkLst>
            <pc:docMk/>
            <pc:sldMk cId="767702423" sldId="261"/>
            <ac:spMk id="3" creationId="{59CCFC61-0E25-B109-31E3-4FFCC215FE99}"/>
          </ac:spMkLst>
        </pc:spChg>
        <pc:spChg chg="mod">
          <ac:chgData name="Achia Khan (2026002)" userId="S::2026002@student.uwtsd.ac.uk::c0329c97-6d50-4bc7-89f8-50c9cbc9eaa2" providerId="AD" clId="Web-{588B4F9F-AA25-40E2-65CE-E4977EB48BBA}" dt="2022-06-02T22:12:47.847" v="94" actId="20577"/>
          <ac:spMkLst>
            <pc:docMk/>
            <pc:sldMk cId="767702423" sldId="261"/>
            <ac:spMk id="5" creationId="{5A5A4798-63E9-1CEE-AEB9-B8BCE2C1E72F}"/>
          </ac:spMkLst>
        </pc:spChg>
        <pc:spChg chg="add del mod">
          <ac:chgData name="Achia Khan (2026002)" userId="S::2026002@student.uwtsd.ac.uk::c0329c97-6d50-4bc7-89f8-50c9cbc9eaa2" providerId="AD" clId="Web-{588B4F9F-AA25-40E2-65CE-E4977EB48BBA}" dt="2022-06-02T22:03:03.435" v="11"/>
          <ac:spMkLst>
            <pc:docMk/>
            <pc:sldMk cId="767702423" sldId="261"/>
            <ac:spMk id="9" creationId="{6D4B40FC-B7DB-3E02-B8D9-C9F583FFCD9F}"/>
          </ac:spMkLst>
        </pc:spChg>
        <pc:spChg chg="add del mod">
          <ac:chgData name="Achia Khan (2026002)" userId="S::2026002@student.uwtsd.ac.uk::c0329c97-6d50-4bc7-89f8-50c9cbc9eaa2" providerId="AD" clId="Web-{588B4F9F-AA25-40E2-65CE-E4977EB48BBA}" dt="2022-06-02T22:03:59.609" v="19"/>
          <ac:spMkLst>
            <pc:docMk/>
            <pc:sldMk cId="767702423" sldId="261"/>
            <ac:spMk id="12" creationId="{15E1882B-CDBD-52AC-A6E9-8E807A92642A}"/>
          </ac:spMkLst>
        </pc:spChg>
        <pc:spChg chg="add del mod">
          <ac:chgData name="Achia Khan (2026002)" userId="S::2026002@student.uwtsd.ac.uk::c0329c97-6d50-4bc7-89f8-50c9cbc9eaa2" providerId="AD" clId="Web-{588B4F9F-AA25-40E2-65CE-E4977EB48BBA}" dt="2022-06-02T22:09:15.653" v="86"/>
          <ac:spMkLst>
            <pc:docMk/>
            <pc:sldMk cId="767702423" sldId="261"/>
            <ac:spMk id="15" creationId="{BD96B3C8-16BE-1B15-200B-BA10245620C4}"/>
          </ac:spMkLst>
        </pc:spChg>
        <pc:picChg chg="add del mod">
          <ac:chgData name="Achia Khan (2026002)" userId="S::2026002@student.uwtsd.ac.uk::c0329c97-6d50-4bc7-89f8-50c9cbc9eaa2" providerId="AD" clId="Web-{588B4F9F-AA25-40E2-65CE-E4977EB48BBA}" dt="2022-06-02T22:03:55.671" v="18"/>
          <ac:picMkLst>
            <pc:docMk/>
            <pc:sldMk cId="767702423" sldId="261"/>
            <ac:picMk id="2" creationId="{5F0FD98D-EBDA-AB26-A65B-6BCD2A0F48F4}"/>
          </ac:picMkLst>
        </pc:picChg>
        <pc:picChg chg="add del mod">
          <ac:chgData name="Achia Khan (2026002)" userId="S::2026002@student.uwtsd.ac.uk::c0329c97-6d50-4bc7-89f8-50c9cbc9eaa2" providerId="AD" clId="Web-{588B4F9F-AA25-40E2-65CE-E4977EB48BBA}" dt="2022-06-02T22:03:03.435" v="12"/>
          <ac:picMkLst>
            <pc:docMk/>
            <pc:sldMk cId="767702423" sldId="261"/>
            <ac:picMk id="8" creationId="{CCF0C70D-280A-BE95-2BAD-30D683DA2A4C}"/>
          </ac:picMkLst>
        </pc:picChg>
        <pc:picChg chg="add del mod">
          <ac:chgData name="Achia Khan (2026002)" userId="S::2026002@student.uwtsd.ac.uk::c0329c97-6d50-4bc7-89f8-50c9cbc9eaa2" providerId="AD" clId="Web-{588B4F9F-AA25-40E2-65CE-E4977EB48BBA}" dt="2022-06-02T22:03:59.609" v="19"/>
          <ac:picMkLst>
            <pc:docMk/>
            <pc:sldMk cId="767702423" sldId="261"/>
            <ac:picMk id="11" creationId="{F95DFCDB-42D1-3D84-EEBB-2D2A3C6331F8}"/>
          </ac:picMkLst>
        </pc:picChg>
        <pc:picChg chg="add del mod">
          <ac:chgData name="Achia Khan (2026002)" userId="S::2026002@student.uwtsd.ac.uk::c0329c97-6d50-4bc7-89f8-50c9cbc9eaa2" providerId="AD" clId="Web-{588B4F9F-AA25-40E2-65CE-E4977EB48BBA}" dt="2022-06-02T22:08:33.636" v="79"/>
          <ac:picMkLst>
            <pc:docMk/>
            <pc:sldMk cId="767702423" sldId="261"/>
            <ac:picMk id="14" creationId="{3D1D9DDF-1EC2-9BD6-7C19-4DB8D21D3085}"/>
          </ac:picMkLst>
        </pc:picChg>
      </pc:sldChg>
      <pc:sldChg chg="modSp">
        <pc:chgData name="Achia Khan (2026002)" userId="S::2026002@student.uwtsd.ac.uk::c0329c97-6d50-4bc7-89f8-50c9cbc9eaa2" providerId="AD" clId="Web-{588B4F9F-AA25-40E2-65CE-E4977EB48BBA}" dt="2022-06-02T22:01:41.542" v="2" actId="20577"/>
        <pc:sldMkLst>
          <pc:docMk/>
          <pc:sldMk cId="1605854068" sldId="263"/>
        </pc:sldMkLst>
        <pc:spChg chg="mod">
          <ac:chgData name="Achia Khan (2026002)" userId="S::2026002@student.uwtsd.ac.uk::c0329c97-6d50-4bc7-89f8-50c9cbc9eaa2" providerId="AD" clId="Web-{588B4F9F-AA25-40E2-65CE-E4977EB48BBA}" dt="2022-06-02T22:01:41.542" v="2"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960D9C61-AF70-724E-CD9D-7F396A715535}"/>
    <pc:docChg chg="mod addSld delSld modSld sldOrd addMainMaster delMainMaster modMainMaster setSldSz">
      <pc:chgData name="Achia Khan (2026002)" userId="S::2026002@student.uwtsd.ac.uk::c0329c97-6d50-4bc7-89f8-50c9cbc9eaa2" providerId="AD" clId="Web-{960D9C61-AF70-724E-CD9D-7F396A715535}" dt="2022-06-22T23:55:43.861" v="1485"/>
      <pc:docMkLst>
        <pc:docMk/>
      </pc:docMkLst>
      <pc:sldChg chg="addSp modSp mod setBg modClrScheme chgLayout">
        <pc:chgData name="Achia Khan (2026002)" userId="S::2026002@student.uwtsd.ac.uk::c0329c97-6d50-4bc7-89f8-50c9cbc9eaa2" providerId="AD" clId="Web-{960D9C61-AF70-724E-CD9D-7F396A715535}" dt="2022-06-22T23:19:36.622" v="1089"/>
        <pc:sldMkLst>
          <pc:docMk/>
          <pc:sldMk cId="109857222" sldId="256"/>
        </pc:sldMkLst>
        <pc:spChg chg="mod ord">
          <ac:chgData name="Achia Khan (2026002)" userId="S::2026002@student.uwtsd.ac.uk::c0329c97-6d50-4bc7-89f8-50c9cbc9eaa2" providerId="AD" clId="Web-{960D9C61-AF70-724E-CD9D-7F396A715535}" dt="2022-06-22T23:18:52.543" v="1087"/>
          <ac:spMkLst>
            <pc:docMk/>
            <pc:sldMk cId="109857222" sldId="256"/>
            <ac:spMk id="2" creationId="{00000000-0000-0000-0000-000000000000}"/>
          </ac:spMkLst>
        </pc:spChg>
        <pc:spChg chg="mod ord">
          <ac:chgData name="Achia Khan (2026002)" userId="S::2026002@student.uwtsd.ac.uk::c0329c97-6d50-4bc7-89f8-50c9cbc9eaa2" providerId="AD" clId="Web-{960D9C61-AF70-724E-CD9D-7F396A715535}" dt="2022-06-22T23:18:52.543" v="1087"/>
          <ac:spMkLst>
            <pc:docMk/>
            <pc:sldMk cId="109857222" sldId="256"/>
            <ac:spMk id="3" creationId="{00000000-0000-0000-0000-000000000000}"/>
          </ac:spMkLst>
        </pc:spChg>
        <pc:spChg chg="add">
          <ac:chgData name="Achia Khan (2026002)" userId="S::2026002@student.uwtsd.ac.uk::c0329c97-6d50-4bc7-89f8-50c9cbc9eaa2" providerId="AD" clId="Web-{960D9C61-AF70-724E-CD9D-7F396A715535}" dt="2022-06-22T23:18:52.543" v="1087"/>
          <ac:spMkLst>
            <pc:docMk/>
            <pc:sldMk cId="109857222" sldId="256"/>
            <ac:spMk id="59" creationId="{47942995-B07F-4636-9A06-C6A104B260A8}"/>
          </ac:spMkLst>
        </pc:spChg>
        <pc:spChg chg="add">
          <ac:chgData name="Achia Khan (2026002)" userId="S::2026002@student.uwtsd.ac.uk::c0329c97-6d50-4bc7-89f8-50c9cbc9eaa2" providerId="AD" clId="Web-{960D9C61-AF70-724E-CD9D-7F396A715535}" dt="2022-06-22T23:18:52.543" v="1087"/>
          <ac:spMkLst>
            <pc:docMk/>
            <pc:sldMk cId="109857222" sldId="256"/>
            <ac:spMk id="63" creationId="{B81933D1-5615-42C7-9C0B-4EB7105CCE2D}"/>
          </ac:spMkLst>
        </pc:spChg>
        <pc:spChg chg="add">
          <ac:chgData name="Achia Khan (2026002)" userId="S::2026002@student.uwtsd.ac.uk::c0329c97-6d50-4bc7-89f8-50c9cbc9eaa2" providerId="AD" clId="Web-{960D9C61-AF70-724E-CD9D-7F396A715535}" dt="2022-06-22T23:18:52.543" v="1087"/>
          <ac:spMkLst>
            <pc:docMk/>
            <pc:sldMk cId="109857222" sldId="256"/>
            <ac:spMk id="65" creationId="{19C9EAEA-39D0-4B0E-A0EB-51E7B26740B1}"/>
          </ac:spMkLst>
        </pc:spChg>
        <pc:grpChg chg="add">
          <ac:chgData name="Achia Khan (2026002)" userId="S::2026002@student.uwtsd.ac.uk::c0329c97-6d50-4bc7-89f8-50c9cbc9eaa2" providerId="AD" clId="Web-{960D9C61-AF70-724E-CD9D-7F396A715535}" dt="2022-06-22T23:18:52.543" v="1087"/>
          <ac:grpSpMkLst>
            <pc:docMk/>
            <pc:sldMk cId="109857222" sldId="256"/>
            <ac:grpSpMk id="61" creationId="{032D8612-31EB-44CF-A1D0-14FD4C705424}"/>
          </ac:grpSpMkLst>
        </pc:grpChg>
        <pc:picChg chg="mod">
          <ac:chgData name="Achia Khan (2026002)" userId="S::2026002@student.uwtsd.ac.uk::c0329c97-6d50-4bc7-89f8-50c9cbc9eaa2" providerId="AD" clId="Web-{960D9C61-AF70-724E-CD9D-7F396A715535}" dt="2022-06-22T23:18:52.543" v="1087"/>
          <ac:picMkLst>
            <pc:docMk/>
            <pc:sldMk cId="109857222" sldId="256"/>
            <ac:picMk id="48" creationId="{78AD6CBF-7165-3C4B-5B73-1F091EC1EF6D}"/>
          </ac:picMkLst>
        </pc:picChg>
      </pc:sldChg>
      <pc:sldChg chg="addSp delSp modSp del mod modClrScheme delDesignElem chgLayout">
        <pc:chgData name="Achia Khan (2026002)" userId="S::2026002@student.uwtsd.ac.uk::c0329c97-6d50-4bc7-89f8-50c9cbc9eaa2" providerId="AD" clId="Web-{960D9C61-AF70-724E-CD9D-7F396A715535}" dt="2022-06-22T23:19:55.451" v="1090"/>
        <pc:sldMkLst>
          <pc:docMk/>
          <pc:sldMk cId="1864638729" sldId="258"/>
        </pc:sldMkLst>
        <pc:spChg chg="mod ord">
          <ac:chgData name="Achia Khan (2026002)" userId="S::2026002@student.uwtsd.ac.uk::c0329c97-6d50-4bc7-89f8-50c9cbc9eaa2" providerId="AD" clId="Web-{960D9C61-AF70-724E-CD9D-7F396A715535}" dt="2022-06-22T23:17:39.103" v="1086"/>
          <ac:spMkLst>
            <pc:docMk/>
            <pc:sldMk cId="1864638729" sldId="258"/>
            <ac:spMk id="2" creationId="{11BD424C-0D5E-1DA7-4035-00A9F0F23F1D}"/>
          </ac:spMkLst>
        </pc:spChg>
        <pc:spChg chg="add del mod">
          <ac:chgData name="Achia Khan (2026002)" userId="S::2026002@student.uwtsd.ac.uk::c0329c97-6d50-4bc7-89f8-50c9cbc9eaa2" providerId="AD" clId="Web-{960D9C61-AF70-724E-CD9D-7F396A715535}" dt="2022-06-22T23:17:39.103" v="1086"/>
          <ac:spMkLst>
            <pc:docMk/>
            <pc:sldMk cId="1864638729" sldId="258"/>
            <ac:spMk id="42" creationId="{D4771268-CB57-404A-9271-370EB28F6090}"/>
          </ac:spMkLst>
        </pc:spChg>
        <pc:picChg chg="mod">
          <ac:chgData name="Achia Khan (2026002)" userId="S::2026002@student.uwtsd.ac.uk::c0329c97-6d50-4bc7-89f8-50c9cbc9eaa2" providerId="AD" clId="Web-{960D9C61-AF70-724E-CD9D-7F396A715535}" dt="2022-06-22T21:16:54.992" v="303"/>
          <ac:picMkLst>
            <pc:docMk/>
            <pc:sldMk cId="1864638729" sldId="258"/>
            <ac:picMk id="31" creationId="{8AF93D21-AACF-3D1F-4738-66F4B4282B32}"/>
          </ac:picMkLst>
        </pc:picChg>
      </pc:sldChg>
      <pc:sldChg chg="addSp delSp modSp mod setBg modClrScheme delDesignElem chgLayout">
        <pc:chgData name="Achia Khan (2026002)" userId="S::2026002@student.uwtsd.ac.uk::c0329c97-6d50-4bc7-89f8-50c9cbc9eaa2" providerId="AD" clId="Web-{960D9C61-AF70-724E-CD9D-7F396A715535}" dt="2022-06-22T23:42:17.462" v="1390" actId="20577"/>
        <pc:sldMkLst>
          <pc:docMk/>
          <pc:sldMk cId="2733182449" sldId="259"/>
        </pc:sldMkLst>
        <pc:spChg chg="mod ord">
          <ac:chgData name="Achia Khan (2026002)" userId="S::2026002@student.uwtsd.ac.uk::c0329c97-6d50-4bc7-89f8-50c9cbc9eaa2" providerId="AD" clId="Web-{960D9C61-AF70-724E-CD9D-7F396A715535}" dt="2022-06-22T23:17:39.103" v="1086"/>
          <ac:spMkLst>
            <pc:docMk/>
            <pc:sldMk cId="2733182449" sldId="259"/>
            <ac:spMk id="2" creationId="{65239769-49D3-95BF-2183-1C33661E792C}"/>
          </ac:spMkLst>
        </pc:spChg>
        <pc:spChg chg="mod ord">
          <ac:chgData name="Achia Khan (2026002)" userId="S::2026002@student.uwtsd.ac.uk::c0329c97-6d50-4bc7-89f8-50c9cbc9eaa2" providerId="AD" clId="Web-{960D9C61-AF70-724E-CD9D-7F396A715535}" dt="2022-06-22T23:42:17.462" v="1390" actId="20577"/>
          <ac:spMkLst>
            <pc:docMk/>
            <pc:sldMk cId="2733182449" sldId="259"/>
            <ac:spMk id="3" creationId="{44F7DFB0-C5CA-F7C3-5C44-1899C661D587}"/>
          </ac:spMkLst>
        </pc:spChg>
        <pc:spChg chg="del mod">
          <ac:chgData name="Achia Khan (2026002)" userId="S::2026002@student.uwtsd.ac.uk::c0329c97-6d50-4bc7-89f8-50c9cbc9eaa2" providerId="AD" clId="Web-{960D9C61-AF70-724E-CD9D-7F396A715535}" dt="2022-06-22T23:14:57.193" v="1072"/>
          <ac:spMkLst>
            <pc:docMk/>
            <pc:sldMk cId="2733182449" sldId="259"/>
            <ac:spMk id="8" creationId="{827B839B-9ADE-406B-8590-F1CAEDED45A1}"/>
          </ac:spMkLst>
        </pc:spChg>
        <pc:spChg chg="del mod">
          <ac:chgData name="Achia Khan (2026002)" userId="S::2026002@student.uwtsd.ac.uk::c0329c97-6d50-4bc7-89f8-50c9cbc9eaa2" providerId="AD" clId="Web-{960D9C61-AF70-724E-CD9D-7F396A715535}" dt="2022-06-22T23:14:57.193" v="1072"/>
          <ac:spMkLst>
            <pc:docMk/>
            <pc:sldMk cId="2733182449" sldId="259"/>
            <ac:spMk id="10" creationId="{CFE45BF0-46DB-408C-B5F7-7B11716805D4}"/>
          </ac:spMkLst>
        </pc:spChg>
        <pc:spChg chg="del mod">
          <ac:chgData name="Achia Khan (2026002)" userId="S::2026002@student.uwtsd.ac.uk::c0329c97-6d50-4bc7-89f8-50c9cbc9eaa2" providerId="AD" clId="Web-{960D9C61-AF70-724E-CD9D-7F396A715535}" dt="2022-06-22T23:14:57.193" v="1072"/>
          <ac:spMkLst>
            <pc:docMk/>
            <pc:sldMk cId="2733182449" sldId="259"/>
            <ac:spMk id="12" creationId="{2AEBC8F2-97B1-41B4-93F1-2D289E197FBA}"/>
          </ac:spMkLst>
        </pc:spChg>
        <pc:spChg chg="del mod">
          <ac:chgData name="Achia Khan (2026002)" userId="S::2026002@student.uwtsd.ac.uk::c0329c97-6d50-4bc7-89f8-50c9cbc9eaa2" providerId="AD" clId="Web-{960D9C61-AF70-724E-CD9D-7F396A715535}" dt="2022-06-22T23:14:57.193" v="1072"/>
          <ac:spMkLst>
            <pc:docMk/>
            <pc:sldMk cId="2733182449" sldId="259"/>
            <ac:spMk id="14" creationId="{472E3A19-F5D5-48FC-BB9C-48C2F68F598B}"/>
          </ac:spMkLst>
        </pc:spChg>
        <pc:spChg chg="del mod">
          <ac:chgData name="Achia Khan (2026002)" userId="S::2026002@student.uwtsd.ac.uk::c0329c97-6d50-4bc7-89f8-50c9cbc9eaa2" providerId="AD" clId="Web-{960D9C61-AF70-724E-CD9D-7F396A715535}" dt="2022-06-22T23:14:57.193" v="1072"/>
          <ac:spMkLst>
            <pc:docMk/>
            <pc:sldMk cId="2733182449" sldId="259"/>
            <ac:spMk id="16" creationId="{7A62E32F-BB65-43A8-8EB5-92346890E549}"/>
          </ac:spMkLst>
        </pc:spChg>
        <pc:spChg chg="del mod">
          <ac:chgData name="Achia Khan (2026002)" userId="S::2026002@student.uwtsd.ac.uk::c0329c97-6d50-4bc7-89f8-50c9cbc9eaa2" providerId="AD" clId="Web-{960D9C61-AF70-724E-CD9D-7F396A715535}" dt="2022-06-22T23:14:57.193" v="1072"/>
          <ac:spMkLst>
            <pc:docMk/>
            <pc:sldMk cId="2733182449" sldId="259"/>
            <ac:spMk id="18" creationId="{14E91B64-9FCC-451E-AFB4-A827D6329367}"/>
          </ac:spMkLst>
        </pc:spChg>
        <pc:spChg chg="add del">
          <ac:chgData name="Achia Khan (2026002)" userId="S::2026002@student.uwtsd.ac.uk::c0329c97-6d50-4bc7-89f8-50c9cbc9eaa2" providerId="AD" clId="Web-{960D9C61-AF70-724E-CD9D-7F396A715535}" dt="2022-06-22T23:17:39.103" v="1086"/>
          <ac:spMkLst>
            <pc:docMk/>
            <pc:sldMk cId="2733182449" sldId="259"/>
            <ac:spMk id="23" creationId="{827B839B-9ADE-406B-8590-F1CAEDED45A1}"/>
          </ac:spMkLst>
        </pc:spChg>
        <pc:spChg chg="add del">
          <ac:chgData name="Achia Khan (2026002)" userId="S::2026002@student.uwtsd.ac.uk::c0329c97-6d50-4bc7-89f8-50c9cbc9eaa2" providerId="AD" clId="Web-{960D9C61-AF70-724E-CD9D-7F396A715535}" dt="2022-06-22T23:17:39.103" v="1086"/>
          <ac:spMkLst>
            <pc:docMk/>
            <pc:sldMk cId="2733182449" sldId="259"/>
            <ac:spMk id="25" creationId="{CFE45BF0-46DB-408C-B5F7-7B11716805D4}"/>
          </ac:spMkLst>
        </pc:spChg>
        <pc:spChg chg="add del">
          <ac:chgData name="Achia Khan (2026002)" userId="S::2026002@student.uwtsd.ac.uk::c0329c97-6d50-4bc7-89f8-50c9cbc9eaa2" providerId="AD" clId="Web-{960D9C61-AF70-724E-CD9D-7F396A715535}" dt="2022-06-22T23:17:39.103" v="1086"/>
          <ac:spMkLst>
            <pc:docMk/>
            <pc:sldMk cId="2733182449" sldId="259"/>
            <ac:spMk id="27" creationId="{2AEBC8F2-97B1-41B4-93F1-2D289E197FBA}"/>
          </ac:spMkLst>
        </pc:spChg>
        <pc:spChg chg="add del">
          <ac:chgData name="Achia Khan (2026002)" userId="S::2026002@student.uwtsd.ac.uk::c0329c97-6d50-4bc7-89f8-50c9cbc9eaa2" providerId="AD" clId="Web-{960D9C61-AF70-724E-CD9D-7F396A715535}" dt="2022-06-22T23:17:39.103" v="1086"/>
          <ac:spMkLst>
            <pc:docMk/>
            <pc:sldMk cId="2733182449" sldId="259"/>
            <ac:spMk id="29" creationId="{472E3A19-F5D5-48FC-BB9C-48C2F68F598B}"/>
          </ac:spMkLst>
        </pc:spChg>
        <pc:spChg chg="add del">
          <ac:chgData name="Achia Khan (2026002)" userId="S::2026002@student.uwtsd.ac.uk::c0329c97-6d50-4bc7-89f8-50c9cbc9eaa2" providerId="AD" clId="Web-{960D9C61-AF70-724E-CD9D-7F396A715535}" dt="2022-06-22T23:17:39.103" v="1086"/>
          <ac:spMkLst>
            <pc:docMk/>
            <pc:sldMk cId="2733182449" sldId="259"/>
            <ac:spMk id="31" creationId="{7A62E32F-BB65-43A8-8EB5-92346890E549}"/>
          </ac:spMkLst>
        </pc:spChg>
        <pc:spChg chg="add del">
          <ac:chgData name="Achia Khan (2026002)" userId="S::2026002@student.uwtsd.ac.uk::c0329c97-6d50-4bc7-89f8-50c9cbc9eaa2" providerId="AD" clId="Web-{960D9C61-AF70-724E-CD9D-7F396A715535}" dt="2022-06-22T23:17:39.103" v="1086"/>
          <ac:spMkLst>
            <pc:docMk/>
            <pc:sldMk cId="2733182449" sldId="259"/>
            <ac:spMk id="33" creationId="{14E91B64-9FCC-451E-AFB4-A827D6329367}"/>
          </ac:spMkLst>
        </pc:spChg>
      </pc:sldChg>
      <pc:sldChg chg="addSp delSp modSp mod modClrScheme chgLayout">
        <pc:chgData name="Achia Khan (2026002)" userId="S::2026002@student.uwtsd.ac.uk::c0329c97-6d50-4bc7-89f8-50c9cbc9eaa2" providerId="AD" clId="Web-{960D9C61-AF70-724E-CD9D-7F396A715535}" dt="2022-06-22T23:54:49.328" v="1484" actId="14100"/>
        <pc:sldMkLst>
          <pc:docMk/>
          <pc:sldMk cId="3693137235" sldId="260"/>
        </pc:sldMkLst>
        <pc:spChg chg="mod ord">
          <ac:chgData name="Achia Khan (2026002)" userId="S::2026002@student.uwtsd.ac.uk::c0329c97-6d50-4bc7-89f8-50c9cbc9eaa2" providerId="AD" clId="Web-{960D9C61-AF70-724E-CD9D-7F396A715535}" dt="2022-06-22T23:54:49.328" v="1484" actId="14100"/>
          <ac:spMkLst>
            <pc:docMk/>
            <pc:sldMk cId="3693137235" sldId="260"/>
            <ac:spMk id="3" creationId="{3543E729-7C35-7DDD-2FD5-0E412D67C58E}"/>
          </ac:spMkLst>
        </pc:spChg>
        <pc:spChg chg="add del">
          <ac:chgData name="Achia Khan (2026002)" userId="S::2026002@student.uwtsd.ac.uk::c0329c97-6d50-4bc7-89f8-50c9cbc9eaa2" providerId="AD" clId="Web-{960D9C61-AF70-724E-CD9D-7F396A715535}" dt="2022-06-22T20:02:30.417" v="82"/>
          <ac:spMkLst>
            <pc:docMk/>
            <pc:sldMk cId="3693137235" sldId="260"/>
            <ac:spMk id="4" creationId="{464647A7-40C7-FCC4-1602-61A07122199F}"/>
          </ac:spMkLst>
        </pc:spChg>
        <pc:spChg chg="add mod">
          <ac:chgData name="Achia Khan (2026002)" userId="S::2026002@student.uwtsd.ac.uk::c0329c97-6d50-4bc7-89f8-50c9cbc9eaa2" providerId="AD" clId="Web-{960D9C61-AF70-724E-CD9D-7F396A715535}" dt="2022-06-22T23:37:28.591" v="1338" actId="1076"/>
          <ac:spMkLst>
            <pc:docMk/>
            <pc:sldMk cId="3693137235" sldId="260"/>
            <ac:spMk id="6" creationId="{C7A01FE7-F92A-3839-1681-61B5692BB881}"/>
          </ac:spMkLst>
        </pc:spChg>
        <pc:spChg chg="mod">
          <ac:chgData name="Achia Khan (2026002)" userId="S::2026002@student.uwtsd.ac.uk::c0329c97-6d50-4bc7-89f8-50c9cbc9eaa2" providerId="AD" clId="Web-{960D9C61-AF70-724E-CD9D-7F396A715535}" dt="2022-06-22T23:36:12.480" v="1328" actId="14100"/>
          <ac:spMkLst>
            <pc:docMk/>
            <pc:sldMk cId="3693137235" sldId="260"/>
            <ac:spMk id="9" creationId="{180177CC-8C7B-8848-C06A-735613455DE6}"/>
          </ac:spMkLst>
        </pc:spChg>
        <pc:spChg chg="del">
          <ac:chgData name="Achia Khan (2026002)" userId="S::2026002@student.uwtsd.ac.uk::c0329c97-6d50-4bc7-89f8-50c9cbc9eaa2" providerId="AD" clId="Web-{960D9C61-AF70-724E-CD9D-7F396A715535}" dt="2022-06-22T20:02:39.808" v="83"/>
          <ac:spMkLst>
            <pc:docMk/>
            <pc:sldMk cId="3693137235" sldId="260"/>
            <ac:spMk id="11" creationId="{EEFD219F-99AE-5994-42DA-4D72D026B41E}"/>
          </ac:spMkLst>
        </pc:spChg>
        <pc:spChg chg="mod">
          <ac:chgData name="Achia Khan (2026002)" userId="S::2026002@student.uwtsd.ac.uk::c0329c97-6d50-4bc7-89f8-50c9cbc9eaa2" providerId="AD" clId="Web-{960D9C61-AF70-724E-CD9D-7F396A715535}" dt="2022-06-22T23:36:30.339" v="1331" actId="14100"/>
          <ac:spMkLst>
            <pc:docMk/>
            <pc:sldMk cId="3693137235" sldId="260"/>
            <ac:spMk id="12" creationId="{D2C9F9DA-BBEA-19C7-0050-4BF6014564E1}"/>
          </ac:spMkLst>
        </pc:spChg>
        <pc:spChg chg="mod">
          <ac:chgData name="Achia Khan (2026002)" userId="S::2026002@student.uwtsd.ac.uk::c0329c97-6d50-4bc7-89f8-50c9cbc9eaa2" providerId="AD" clId="Web-{960D9C61-AF70-724E-CD9D-7F396A715535}" dt="2022-06-22T23:39:20.219" v="1353" actId="1076"/>
          <ac:spMkLst>
            <pc:docMk/>
            <pc:sldMk cId="3693137235" sldId="260"/>
            <ac:spMk id="19" creationId="{5655E46A-860C-CB78-3152-EBCF894D36BE}"/>
          </ac:spMkLst>
        </pc:spChg>
        <pc:spChg chg="mod">
          <ac:chgData name="Achia Khan (2026002)" userId="S::2026002@student.uwtsd.ac.uk::c0329c97-6d50-4bc7-89f8-50c9cbc9eaa2" providerId="AD" clId="Web-{960D9C61-AF70-724E-CD9D-7F396A715535}" dt="2022-06-22T23:51:08.962" v="1464" actId="14100"/>
          <ac:spMkLst>
            <pc:docMk/>
            <pc:sldMk cId="3693137235" sldId="260"/>
            <ac:spMk id="20" creationId="{94F185CC-EF71-D5B1-7B7B-F10872BB73BD}"/>
          </ac:spMkLst>
        </pc:spChg>
        <pc:spChg chg="mod">
          <ac:chgData name="Achia Khan (2026002)" userId="S::2026002@student.uwtsd.ac.uk::c0329c97-6d50-4bc7-89f8-50c9cbc9eaa2" providerId="AD" clId="Web-{960D9C61-AF70-724E-CD9D-7F396A715535}" dt="2022-06-22T23:36:04.417" v="1327" actId="1076"/>
          <ac:spMkLst>
            <pc:docMk/>
            <pc:sldMk cId="3693137235" sldId="260"/>
            <ac:spMk id="21" creationId="{A8CD82AD-DEDC-F09B-2866-CA8B6AE85AFD}"/>
          </ac:spMkLst>
        </pc:spChg>
        <pc:spChg chg="mod">
          <ac:chgData name="Achia Khan (2026002)" userId="S::2026002@student.uwtsd.ac.uk::c0329c97-6d50-4bc7-89f8-50c9cbc9eaa2" providerId="AD" clId="Web-{960D9C61-AF70-724E-CD9D-7F396A715535}" dt="2022-06-22T21:16:54.992" v="303"/>
          <ac:spMkLst>
            <pc:docMk/>
            <pc:sldMk cId="3693137235" sldId="260"/>
            <ac:spMk id="22" creationId="{17CADA95-41D9-1545-9DA3-621692A594EC}"/>
          </ac:spMkLst>
        </pc:spChg>
        <pc:spChg chg="mod">
          <ac:chgData name="Achia Khan (2026002)" userId="S::2026002@student.uwtsd.ac.uk::c0329c97-6d50-4bc7-89f8-50c9cbc9eaa2" providerId="AD" clId="Web-{960D9C61-AF70-724E-CD9D-7F396A715535}" dt="2022-06-22T23:51:27.791" v="1467" actId="1076"/>
          <ac:spMkLst>
            <pc:docMk/>
            <pc:sldMk cId="3693137235" sldId="260"/>
            <ac:spMk id="23" creationId="{4BBB6F66-8308-FCCA-2676-2CF131EF37B3}"/>
          </ac:spMkLst>
        </pc:spChg>
        <pc:spChg chg="mod">
          <ac:chgData name="Achia Khan (2026002)" userId="S::2026002@student.uwtsd.ac.uk::c0329c97-6d50-4bc7-89f8-50c9cbc9eaa2" providerId="AD" clId="Web-{960D9C61-AF70-724E-CD9D-7F396A715535}" dt="2022-06-22T23:51:42.510" v="1469" actId="1076"/>
          <ac:spMkLst>
            <pc:docMk/>
            <pc:sldMk cId="3693137235" sldId="260"/>
            <ac:spMk id="26" creationId="{1EA6F5F7-38A2-D2EB-CF2F-64C36422C6CE}"/>
          </ac:spMkLst>
        </pc:spChg>
        <pc:spChg chg="add mod">
          <ac:chgData name="Achia Khan (2026002)" userId="S::2026002@student.uwtsd.ac.uk::c0329c97-6d50-4bc7-89f8-50c9cbc9eaa2" providerId="AD" clId="Web-{960D9C61-AF70-724E-CD9D-7F396A715535}" dt="2022-06-22T21:16:54.992" v="303"/>
          <ac:spMkLst>
            <pc:docMk/>
            <pc:sldMk cId="3693137235" sldId="260"/>
            <ac:spMk id="28" creationId="{D5FBFBFB-F377-AC22-06FD-A1E0938FFD02}"/>
          </ac:spMkLst>
        </pc:spChg>
        <pc:spChg chg="mod">
          <ac:chgData name="Achia Khan (2026002)" userId="S::2026002@student.uwtsd.ac.uk::c0329c97-6d50-4bc7-89f8-50c9cbc9eaa2" providerId="AD" clId="Web-{960D9C61-AF70-724E-CD9D-7F396A715535}" dt="2022-06-22T23:38:41.859" v="1350" actId="1076"/>
          <ac:spMkLst>
            <pc:docMk/>
            <pc:sldMk cId="3693137235" sldId="260"/>
            <ac:spMk id="29" creationId="{C31777DC-B8B9-959B-A961-4440377943D2}"/>
          </ac:spMkLst>
        </pc:spChg>
        <pc:spChg chg="mod">
          <ac:chgData name="Achia Khan (2026002)" userId="S::2026002@student.uwtsd.ac.uk::c0329c97-6d50-4bc7-89f8-50c9cbc9eaa2" providerId="AD" clId="Web-{960D9C61-AF70-724E-CD9D-7F396A715535}" dt="2022-06-22T23:37:24.716" v="1337" actId="1076"/>
          <ac:spMkLst>
            <pc:docMk/>
            <pc:sldMk cId="3693137235" sldId="260"/>
            <ac:spMk id="31" creationId="{F56BB3CE-9FB0-3C36-AE0F-37F58A1DE482}"/>
          </ac:spMkLst>
        </pc:spChg>
        <pc:graphicFrameChg chg="add del mod modGraphic">
          <ac:chgData name="Achia Khan (2026002)" userId="S::2026002@student.uwtsd.ac.uk::c0329c97-6d50-4bc7-89f8-50c9cbc9eaa2" providerId="AD" clId="Web-{960D9C61-AF70-724E-CD9D-7F396A715535}" dt="2022-06-22T20:35:24.136" v="130"/>
          <ac:graphicFrameMkLst>
            <pc:docMk/>
            <pc:sldMk cId="3693137235" sldId="260"/>
            <ac:graphicFrameMk id="32" creationId="{381C8BD6-0872-56A8-5DE1-7C4A6A6AE3F2}"/>
          </ac:graphicFrameMkLst>
        </pc:graphicFrameChg>
        <pc:picChg chg="mod">
          <ac:chgData name="Achia Khan (2026002)" userId="S::2026002@student.uwtsd.ac.uk::c0329c97-6d50-4bc7-89f8-50c9cbc9eaa2" providerId="AD" clId="Web-{960D9C61-AF70-724E-CD9D-7F396A715535}" dt="2022-06-22T23:51:34.869" v="1468" actId="1076"/>
          <ac:picMkLst>
            <pc:docMk/>
            <pc:sldMk cId="3693137235" sldId="260"/>
            <ac:picMk id="5" creationId="{A1089EC8-2E04-A68F-3946-B304FC12F16D}"/>
          </ac:picMkLst>
        </pc:picChg>
        <pc:picChg chg="mod">
          <ac:chgData name="Achia Khan (2026002)" userId="S::2026002@student.uwtsd.ac.uk::c0329c97-6d50-4bc7-89f8-50c9cbc9eaa2" providerId="AD" clId="Web-{960D9C61-AF70-724E-CD9D-7F396A715535}" dt="2022-06-22T23:39:38.657" v="1356" actId="14100"/>
          <ac:picMkLst>
            <pc:docMk/>
            <pc:sldMk cId="3693137235" sldId="260"/>
            <ac:picMk id="8" creationId="{75D94359-74C6-9EE5-05BB-B1F5C4D3BA0D}"/>
          </ac:picMkLst>
        </pc:picChg>
        <pc:picChg chg="mod">
          <ac:chgData name="Achia Khan (2026002)" userId="S::2026002@student.uwtsd.ac.uk::c0329c97-6d50-4bc7-89f8-50c9cbc9eaa2" providerId="AD" clId="Web-{960D9C61-AF70-724E-CD9D-7F396A715535}" dt="2022-06-22T23:36:22.152" v="1330" actId="14100"/>
          <ac:picMkLst>
            <pc:docMk/>
            <pc:sldMk cId="3693137235" sldId="260"/>
            <ac:picMk id="10" creationId="{E96895B9-6806-23A3-64E1-D5A8873EAC29}"/>
          </ac:picMkLst>
        </pc:picChg>
        <pc:picChg chg="mod">
          <ac:chgData name="Achia Khan (2026002)" userId="S::2026002@student.uwtsd.ac.uk::c0329c97-6d50-4bc7-89f8-50c9cbc9eaa2" providerId="AD" clId="Web-{960D9C61-AF70-724E-CD9D-7F396A715535}" dt="2022-06-22T23:39:02.672" v="1352" actId="1076"/>
          <ac:picMkLst>
            <pc:docMk/>
            <pc:sldMk cId="3693137235" sldId="260"/>
            <ac:picMk id="15" creationId="{CB389C74-8D6F-1C15-3CEE-391DC360AEA2}"/>
          </ac:picMkLst>
        </pc:picChg>
        <pc:picChg chg="mod">
          <ac:chgData name="Achia Khan (2026002)" userId="S::2026002@student.uwtsd.ac.uk::c0329c97-6d50-4bc7-89f8-50c9cbc9eaa2" providerId="AD" clId="Web-{960D9C61-AF70-724E-CD9D-7F396A715535}" dt="2022-06-22T23:38:07.577" v="1345" actId="14100"/>
          <ac:picMkLst>
            <pc:docMk/>
            <pc:sldMk cId="3693137235" sldId="260"/>
            <ac:picMk id="24" creationId="{8C8299D9-A339-8BC8-E34A-EC2D8AD2E9B8}"/>
          </ac:picMkLst>
        </pc:picChg>
        <pc:picChg chg="add del mod">
          <ac:chgData name="Achia Khan (2026002)" userId="S::2026002@student.uwtsd.ac.uk::c0329c97-6d50-4bc7-89f8-50c9cbc9eaa2" providerId="AD" clId="Web-{960D9C61-AF70-724E-CD9D-7F396A715535}" dt="2022-06-22T20:03:19.856" v="90"/>
          <ac:picMkLst>
            <pc:docMk/>
            <pc:sldMk cId="3693137235" sldId="260"/>
            <ac:picMk id="25" creationId="{8AF22183-94A6-9F6A-896E-4FD29A7E7139}"/>
          </ac:picMkLst>
        </pc:picChg>
        <pc:picChg chg="add mod">
          <ac:chgData name="Achia Khan (2026002)" userId="S::2026002@student.uwtsd.ac.uk::c0329c97-6d50-4bc7-89f8-50c9cbc9eaa2" providerId="AD" clId="Web-{960D9C61-AF70-724E-CD9D-7F396A715535}" dt="2022-06-22T23:40:38.112" v="1364" actId="14100"/>
          <ac:picMkLst>
            <pc:docMk/>
            <pc:sldMk cId="3693137235" sldId="260"/>
            <ac:picMk id="27" creationId="{7291260F-9FED-3FDB-9D44-77D845A8077D}"/>
          </ac:picMkLst>
        </pc:picChg>
        <pc:picChg chg="mod">
          <ac:chgData name="Achia Khan (2026002)" userId="S::2026002@student.uwtsd.ac.uk::c0329c97-6d50-4bc7-89f8-50c9cbc9eaa2" providerId="AD" clId="Web-{960D9C61-AF70-724E-CD9D-7F396A715535}" dt="2022-06-22T23:39:43.751" v="1357" actId="14100"/>
          <ac:picMkLst>
            <pc:docMk/>
            <pc:sldMk cId="3693137235" sldId="260"/>
            <ac:picMk id="30" creationId="{D847AB18-0B02-1E88-398F-1ED3757E0358}"/>
          </ac:picMkLst>
        </pc:picChg>
        <pc:cxnChg chg="mod">
          <ac:chgData name="Achia Khan (2026002)" userId="S::2026002@student.uwtsd.ac.uk::c0329c97-6d50-4bc7-89f8-50c9cbc9eaa2" providerId="AD" clId="Web-{960D9C61-AF70-724E-CD9D-7F396A715535}" dt="2022-06-22T21:16:54.992" v="303"/>
          <ac:cxnSpMkLst>
            <pc:docMk/>
            <pc:sldMk cId="3693137235" sldId="260"/>
            <ac:cxnSpMk id="2" creationId="{7B8B4AE8-5019-8B21-E701-32C12D1476F2}"/>
          </ac:cxnSpMkLst>
        </pc:cxnChg>
        <pc:cxnChg chg="mod">
          <ac:chgData name="Achia Khan (2026002)" userId="S::2026002@student.uwtsd.ac.uk::c0329c97-6d50-4bc7-89f8-50c9cbc9eaa2" providerId="AD" clId="Web-{960D9C61-AF70-724E-CD9D-7F396A715535}" dt="2022-06-22T21:16:54.992" v="303"/>
          <ac:cxnSpMkLst>
            <pc:docMk/>
            <pc:sldMk cId="3693137235" sldId="260"/>
            <ac:cxnSpMk id="13" creationId="{22EFBCD6-F08B-B274-F7A7-AD8A2C75D772}"/>
          </ac:cxnSpMkLst>
        </pc:cxnChg>
        <pc:cxnChg chg="mod">
          <ac:chgData name="Achia Khan (2026002)" userId="S::2026002@student.uwtsd.ac.uk::c0329c97-6d50-4bc7-89f8-50c9cbc9eaa2" providerId="AD" clId="Web-{960D9C61-AF70-724E-CD9D-7F396A715535}" dt="2022-06-22T21:16:54.992" v="303"/>
          <ac:cxnSpMkLst>
            <pc:docMk/>
            <pc:sldMk cId="3693137235" sldId="260"/>
            <ac:cxnSpMk id="14" creationId="{8A0E3A3D-CB37-1D23-6651-47DF9B854779}"/>
          </ac:cxnSpMkLst>
        </pc:cxnChg>
        <pc:cxnChg chg="mod">
          <ac:chgData name="Achia Khan (2026002)" userId="S::2026002@student.uwtsd.ac.uk::c0329c97-6d50-4bc7-89f8-50c9cbc9eaa2" providerId="AD" clId="Web-{960D9C61-AF70-724E-CD9D-7F396A715535}" dt="2022-06-22T23:40:21.846" v="1361" actId="1076"/>
          <ac:cxnSpMkLst>
            <pc:docMk/>
            <pc:sldMk cId="3693137235" sldId="260"/>
            <ac:cxnSpMk id="16" creationId="{94037E0E-2C9F-127E-A1BE-26242EDF8D70}"/>
          </ac:cxnSpMkLst>
        </pc:cxnChg>
        <pc:cxnChg chg="mod">
          <ac:chgData name="Achia Khan (2026002)" userId="S::2026002@student.uwtsd.ac.uk::c0329c97-6d50-4bc7-89f8-50c9cbc9eaa2" providerId="AD" clId="Web-{960D9C61-AF70-724E-CD9D-7F396A715535}" dt="2022-06-22T21:16:54.992" v="303"/>
          <ac:cxnSpMkLst>
            <pc:docMk/>
            <pc:sldMk cId="3693137235" sldId="260"/>
            <ac:cxnSpMk id="17" creationId="{1AE272DB-7E55-9847-881E-7BBB1102FAB9}"/>
          </ac:cxnSpMkLst>
        </pc:cxnChg>
        <pc:cxnChg chg="mod">
          <ac:chgData name="Achia Khan (2026002)" userId="S::2026002@student.uwtsd.ac.uk::c0329c97-6d50-4bc7-89f8-50c9cbc9eaa2" providerId="AD" clId="Web-{960D9C61-AF70-724E-CD9D-7F396A715535}" dt="2022-06-22T23:40:06.033" v="1358" actId="14100"/>
          <ac:cxnSpMkLst>
            <pc:docMk/>
            <pc:sldMk cId="3693137235" sldId="260"/>
            <ac:cxnSpMk id="18" creationId="{D5CDCC73-9657-B0C0-E541-186E72C48432}"/>
          </ac:cxnSpMkLst>
        </pc:cxnChg>
      </pc:sldChg>
      <pc:sldChg chg="addSp delSp modSp mod setBg modClrScheme chgLayout">
        <pc:chgData name="Achia Khan (2026002)" userId="S::2026002@student.uwtsd.ac.uk::c0329c97-6d50-4bc7-89f8-50c9cbc9eaa2" providerId="AD" clId="Web-{960D9C61-AF70-724E-CD9D-7F396A715535}" dt="2022-06-22T23:17:39.103" v="1086"/>
        <pc:sldMkLst>
          <pc:docMk/>
          <pc:sldMk cId="767702423" sldId="261"/>
        </pc:sldMkLst>
        <pc:spChg chg="mod">
          <ac:chgData name="Achia Khan (2026002)" userId="S::2026002@student.uwtsd.ac.uk::c0329c97-6d50-4bc7-89f8-50c9cbc9eaa2" providerId="AD" clId="Web-{960D9C61-AF70-724E-CD9D-7F396A715535}" dt="2022-06-22T21:41:20.004" v="452" actId="1076"/>
          <ac:spMkLst>
            <pc:docMk/>
            <pc:sldMk cId="767702423" sldId="261"/>
            <ac:spMk id="3" creationId="{A812C733-40F7-0CFF-1476-87B0E430F468}"/>
          </ac:spMkLst>
        </pc:spChg>
        <pc:spChg chg="del mod ord">
          <ac:chgData name="Achia Khan (2026002)" userId="S::2026002@student.uwtsd.ac.uk::c0329c97-6d50-4bc7-89f8-50c9cbc9eaa2" providerId="AD" clId="Web-{960D9C61-AF70-724E-CD9D-7F396A715535}" dt="2022-06-22T21:44:12.150" v="462"/>
          <ac:spMkLst>
            <pc:docMk/>
            <pc:sldMk cId="767702423" sldId="261"/>
            <ac:spMk id="5" creationId="{5A5A4798-63E9-1CEE-AEB9-B8BCE2C1E72F}"/>
          </ac:spMkLst>
        </pc:spChg>
        <pc:spChg chg="mod ord">
          <ac:chgData name="Achia Khan (2026002)" userId="S::2026002@student.uwtsd.ac.uk::c0329c97-6d50-4bc7-89f8-50c9cbc9eaa2" providerId="AD" clId="Web-{960D9C61-AF70-724E-CD9D-7F396A715535}" dt="2022-06-22T23:17:39.103" v="1086"/>
          <ac:spMkLst>
            <pc:docMk/>
            <pc:sldMk cId="767702423" sldId="261"/>
            <ac:spMk id="6" creationId="{D84E55FB-0C0A-9063-7DB9-B84106E910D4}"/>
          </ac:spMkLst>
        </pc:spChg>
        <pc:spChg chg="mod">
          <ac:chgData name="Achia Khan (2026002)" userId="S::2026002@student.uwtsd.ac.uk::c0329c97-6d50-4bc7-89f8-50c9cbc9eaa2" providerId="AD" clId="Web-{960D9C61-AF70-724E-CD9D-7F396A715535}" dt="2022-06-22T21:49:28.097" v="511" actId="1076"/>
          <ac:spMkLst>
            <pc:docMk/>
            <pc:sldMk cId="767702423" sldId="261"/>
            <ac:spMk id="8" creationId="{1AAF0BE5-9C8B-6F7A-2E63-2A574C18E97E}"/>
          </ac:spMkLst>
        </pc:spChg>
        <pc:spChg chg="mod">
          <ac:chgData name="Achia Khan (2026002)" userId="S::2026002@student.uwtsd.ac.uk::c0329c97-6d50-4bc7-89f8-50c9cbc9eaa2" providerId="AD" clId="Web-{960D9C61-AF70-724E-CD9D-7F396A715535}" dt="2022-06-22T21:52:38.258" v="545" actId="1076"/>
          <ac:spMkLst>
            <pc:docMk/>
            <pc:sldMk cId="767702423" sldId="261"/>
            <ac:spMk id="10" creationId="{F847D1F8-D958-AFC9-039C-2DED65DF67B5}"/>
          </ac:spMkLst>
        </pc:spChg>
        <pc:spChg chg="mod">
          <ac:chgData name="Achia Khan (2026002)" userId="S::2026002@student.uwtsd.ac.uk::c0329c97-6d50-4bc7-89f8-50c9cbc9eaa2" providerId="AD" clId="Web-{960D9C61-AF70-724E-CD9D-7F396A715535}" dt="2022-06-22T21:45:41.277" v="473" actId="1076"/>
          <ac:spMkLst>
            <pc:docMk/>
            <pc:sldMk cId="767702423" sldId="261"/>
            <ac:spMk id="13" creationId="{289C9FAB-D672-24F2-DC37-4E7D876040C1}"/>
          </ac:spMkLst>
        </pc:spChg>
        <pc:spChg chg="mod">
          <ac:chgData name="Achia Khan (2026002)" userId="S::2026002@student.uwtsd.ac.uk::c0329c97-6d50-4bc7-89f8-50c9cbc9eaa2" providerId="AD" clId="Web-{960D9C61-AF70-724E-CD9D-7F396A715535}" dt="2022-06-22T21:46:56.201" v="485" actId="14100"/>
          <ac:spMkLst>
            <pc:docMk/>
            <pc:sldMk cId="767702423" sldId="261"/>
            <ac:spMk id="14" creationId="{A9EDA1F1-0C7D-8FD5-B8C6-9A19EC3DDA39}"/>
          </ac:spMkLst>
        </pc:spChg>
        <pc:spChg chg="add del mod">
          <ac:chgData name="Achia Khan (2026002)" userId="S::2026002@student.uwtsd.ac.uk::c0329c97-6d50-4bc7-89f8-50c9cbc9eaa2" providerId="AD" clId="Web-{960D9C61-AF70-724E-CD9D-7F396A715535}" dt="2022-06-22T21:44:19.791" v="463"/>
          <ac:spMkLst>
            <pc:docMk/>
            <pc:sldMk cId="767702423" sldId="261"/>
            <ac:spMk id="15" creationId="{C5B0280B-D73D-0788-4519-250D31EE3CC3}"/>
          </ac:spMkLst>
        </pc:spChg>
        <pc:spChg chg="add del mod">
          <ac:chgData name="Achia Khan (2026002)" userId="S::2026002@student.uwtsd.ac.uk::c0329c97-6d50-4bc7-89f8-50c9cbc9eaa2" providerId="AD" clId="Web-{960D9C61-AF70-724E-CD9D-7F396A715535}" dt="2022-06-22T21:49:55.894" v="513" actId="1076"/>
          <ac:spMkLst>
            <pc:docMk/>
            <pc:sldMk cId="767702423" sldId="261"/>
            <ac:spMk id="16" creationId="{9476BB16-2AD4-ED4F-BB55-CE6052630FB9}"/>
          </ac:spMkLst>
        </pc:spChg>
        <pc:picChg chg="mod">
          <ac:chgData name="Achia Khan (2026002)" userId="S::2026002@student.uwtsd.ac.uk::c0329c97-6d50-4bc7-89f8-50c9cbc9eaa2" providerId="AD" clId="Web-{960D9C61-AF70-724E-CD9D-7F396A715535}" dt="2022-06-22T21:49:33.222" v="512" actId="1076"/>
          <ac:picMkLst>
            <pc:docMk/>
            <pc:sldMk cId="767702423" sldId="261"/>
            <ac:picMk id="2" creationId="{7F762F33-6630-EF59-B951-32700390FEF4}"/>
          </ac:picMkLst>
        </pc:picChg>
        <pc:picChg chg="mod">
          <ac:chgData name="Achia Khan (2026002)" userId="S::2026002@student.uwtsd.ac.uk::c0329c97-6d50-4bc7-89f8-50c9cbc9eaa2" providerId="AD" clId="Web-{960D9C61-AF70-724E-CD9D-7F396A715535}" dt="2022-06-22T21:41:10.848" v="451" actId="1076"/>
          <ac:picMkLst>
            <pc:docMk/>
            <pc:sldMk cId="767702423" sldId="261"/>
            <ac:picMk id="7" creationId="{EFEC4CF9-2355-6F75-1E92-1065901F625D}"/>
          </ac:picMkLst>
        </pc:picChg>
        <pc:picChg chg="mod">
          <ac:chgData name="Achia Khan (2026002)" userId="S::2026002@student.uwtsd.ac.uk::c0329c97-6d50-4bc7-89f8-50c9cbc9eaa2" providerId="AD" clId="Web-{960D9C61-AF70-724E-CD9D-7F396A715535}" dt="2022-06-22T21:52:33.274" v="544" actId="1076"/>
          <ac:picMkLst>
            <pc:docMk/>
            <pc:sldMk cId="767702423" sldId="261"/>
            <ac:picMk id="9" creationId="{73737422-D1F1-3297-A07D-B73F8CDE4040}"/>
          </ac:picMkLst>
        </pc:picChg>
        <pc:picChg chg="mod">
          <ac:chgData name="Achia Khan (2026002)" userId="S::2026002@student.uwtsd.ac.uk::c0329c97-6d50-4bc7-89f8-50c9cbc9eaa2" providerId="AD" clId="Web-{960D9C61-AF70-724E-CD9D-7F396A715535}" dt="2022-06-22T21:46:34.029" v="480" actId="1076"/>
          <ac:picMkLst>
            <pc:docMk/>
            <pc:sldMk cId="767702423" sldId="261"/>
            <ac:picMk id="11" creationId="{ED66C444-68BE-4CC7-6B7B-4C46EF0DEA5A}"/>
          </ac:picMkLst>
        </pc:picChg>
        <pc:picChg chg="mod">
          <ac:chgData name="Achia Khan (2026002)" userId="S::2026002@student.uwtsd.ac.uk::c0329c97-6d50-4bc7-89f8-50c9cbc9eaa2" providerId="AD" clId="Web-{960D9C61-AF70-724E-CD9D-7F396A715535}" dt="2022-06-22T21:49:19.534" v="507" actId="1076"/>
          <ac:picMkLst>
            <pc:docMk/>
            <pc:sldMk cId="767702423" sldId="261"/>
            <ac:picMk id="12" creationId="{3DAB7109-BB1A-FE06-F5DB-76F252BAC240}"/>
          </ac:picMkLst>
        </pc:picChg>
      </pc:sldChg>
      <pc:sldChg chg="addSp delSp modSp mod setBg modClrScheme delDesignElem chgLayout">
        <pc:chgData name="Achia Khan (2026002)" userId="S::2026002@student.uwtsd.ac.uk::c0329c97-6d50-4bc7-89f8-50c9cbc9eaa2" providerId="AD" clId="Web-{960D9C61-AF70-724E-CD9D-7F396A715535}" dt="2022-06-22T23:48:47.879" v="1449"/>
        <pc:sldMkLst>
          <pc:docMk/>
          <pc:sldMk cId="1605854068" sldId="263"/>
        </pc:sldMkLst>
        <pc:spChg chg="mod ord">
          <ac:chgData name="Achia Khan (2026002)" userId="S::2026002@student.uwtsd.ac.uk::c0329c97-6d50-4bc7-89f8-50c9cbc9eaa2" providerId="AD" clId="Web-{960D9C61-AF70-724E-CD9D-7F396A715535}" dt="2022-06-22T23:48:47.879" v="1449"/>
          <ac:spMkLst>
            <pc:docMk/>
            <pc:sldMk cId="1605854068" sldId="263"/>
            <ac:spMk id="2" creationId="{FC234E45-7DE4-4EA9-CA19-5C3D83FE4637}"/>
          </ac:spMkLst>
        </pc:spChg>
        <pc:spChg chg="mod ord">
          <ac:chgData name="Achia Khan (2026002)" userId="S::2026002@student.uwtsd.ac.uk::c0329c97-6d50-4bc7-89f8-50c9cbc9eaa2" providerId="AD" clId="Web-{960D9C61-AF70-724E-CD9D-7F396A715535}" dt="2022-06-22T23:48:47.879" v="1449"/>
          <ac:spMkLst>
            <pc:docMk/>
            <pc:sldMk cId="1605854068" sldId="263"/>
            <ac:spMk id="59" creationId="{CE87B8B8-087B-5747-0EF8-D49D3226CA4F}"/>
          </ac:spMkLst>
        </pc:spChg>
        <pc:spChg chg="add del">
          <ac:chgData name="Achia Khan (2026002)" userId="S::2026002@student.uwtsd.ac.uk::c0329c97-6d50-4bc7-89f8-50c9cbc9eaa2" providerId="AD" clId="Web-{960D9C61-AF70-724E-CD9D-7F396A715535}" dt="2022-06-22T21:00:31.861" v="158"/>
          <ac:spMkLst>
            <pc:docMk/>
            <pc:sldMk cId="1605854068" sldId="263"/>
            <ac:spMk id="81" creationId="{827B839B-9ADE-406B-8590-F1CAEDED45A1}"/>
          </ac:spMkLst>
        </pc:spChg>
        <pc:spChg chg="add del">
          <ac:chgData name="Achia Khan (2026002)" userId="S::2026002@student.uwtsd.ac.uk::c0329c97-6d50-4bc7-89f8-50c9cbc9eaa2" providerId="AD" clId="Web-{960D9C61-AF70-724E-CD9D-7F396A715535}" dt="2022-06-22T21:00:31.861" v="158"/>
          <ac:spMkLst>
            <pc:docMk/>
            <pc:sldMk cId="1605854068" sldId="263"/>
            <ac:spMk id="83" creationId="{CFE45BF0-46DB-408C-B5F7-7B11716805D4}"/>
          </ac:spMkLst>
        </pc:spChg>
        <pc:spChg chg="add del">
          <ac:chgData name="Achia Khan (2026002)" userId="S::2026002@student.uwtsd.ac.uk::c0329c97-6d50-4bc7-89f8-50c9cbc9eaa2" providerId="AD" clId="Web-{960D9C61-AF70-724E-CD9D-7F396A715535}" dt="2022-06-22T21:00:31.861" v="158"/>
          <ac:spMkLst>
            <pc:docMk/>
            <pc:sldMk cId="1605854068" sldId="263"/>
            <ac:spMk id="85" creationId="{2AEBC8F2-97B1-41B4-93F1-2D289E197FBA}"/>
          </ac:spMkLst>
        </pc:spChg>
        <pc:spChg chg="add del">
          <ac:chgData name="Achia Khan (2026002)" userId="S::2026002@student.uwtsd.ac.uk::c0329c97-6d50-4bc7-89f8-50c9cbc9eaa2" providerId="AD" clId="Web-{960D9C61-AF70-724E-CD9D-7F396A715535}" dt="2022-06-22T21:00:31.861" v="158"/>
          <ac:spMkLst>
            <pc:docMk/>
            <pc:sldMk cId="1605854068" sldId="263"/>
            <ac:spMk id="87" creationId="{472E3A19-F5D5-48FC-BB9C-48C2F68F598B}"/>
          </ac:spMkLst>
        </pc:spChg>
        <pc:spChg chg="add del">
          <ac:chgData name="Achia Khan (2026002)" userId="S::2026002@student.uwtsd.ac.uk::c0329c97-6d50-4bc7-89f8-50c9cbc9eaa2" providerId="AD" clId="Web-{960D9C61-AF70-724E-CD9D-7F396A715535}" dt="2022-06-22T21:00:31.861" v="158"/>
          <ac:spMkLst>
            <pc:docMk/>
            <pc:sldMk cId="1605854068" sldId="263"/>
            <ac:spMk id="89" creationId="{7A62E32F-BB65-43A8-8EB5-92346890E549}"/>
          </ac:spMkLst>
        </pc:spChg>
        <pc:spChg chg="add del">
          <ac:chgData name="Achia Khan (2026002)" userId="S::2026002@student.uwtsd.ac.uk::c0329c97-6d50-4bc7-89f8-50c9cbc9eaa2" providerId="AD" clId="Web-{960D9C61-AF70-724E-CD9D-7F396A715535}" dt="2022-06-22T21:00:31.861" v="158"/>
          <ac:spMkLst>
            <pc:docMk/>
            <pc:sldMk cId="1605854068" sldId="263"/>
            <ac:spMk id="91" creationId="{14E91B64-9FCC-451E-AFB4-A827D6329367}"/>
          </ac:spMkLst>
        </pc:spChg>
        <pc:spChg chg="add del mod">
          <ac:chgData name="Achia Khan (2026002)" userId="S::2026002@student.uwtsd.ac.uk::c0329c97-6d50-4bc7-89f8-50c9cbc9eaa2" providerId="AD" clId="Web-{960D9C61-AF70-724E-CD9D-7F396A715535}" dt="2022-06-22T21:54:28.199" v="550"/>
          <ac:spMkLst>
            <pc:docMk/>
            <pc:sldMk cId="1605854068" sldId="263"/>
            <ac:spMk id="93" creationId="{1B15ED52-F352-441B-82BF-E0EA34836D08}"/>
          </ac:spMkLst>
        </pc:spChg>
        <pc:spChg chg="add del mod">
          <ac:chgData name="Achia Khan (2026002)" userId="S::2026002@student.uwtsd.ac.uk::c0329c97-6d50-4bc7-89f8-50c9cbc9eaa2" providerId="AD" clId="Web-{960D9C61-AF70-724E-CD9D-7F396A715535}" dt="2022-06-22T21:54:28.199" v="550"/>
          <ac:spMkLst>
            <pc:docMk/>
            <pc:sldMk cId="1605854068" sldId="263"/>
            <ac:spMk id="94" creationId="{3B2E3793-BFE6-45A2-9B7B-E18844431C99}"/>
          </ac:spMkLst>
        </pc:spChg>
        <pc:spChg chg="add del mod">
          <ac:chgData name="Achia Khan (2026002)" userId="S::2026002@student.uwtsd.ac.uk::c0329c97-6d50-4bc7-89f8-50c9cbc9eaa2" providerId="AD" clId="Web-{960D9C61-AF70-724E-CD9D-7F396A715535}" dt="2022-06-22T21:54:28.199" v="550"/>
          <ac:spMkLst>
            <pc:docMk/>
            <pc:sldMk cId="1605854068" sldId="263"/>
            <ac:spMk id="95" creationId="{375E0459-6403-40CD-989D-56A4407CA12E}"/>
          </ac:spMkLst>
        </pc:spChg>
        <pc:spChg chg="add del">
          <ac:chgData name="Achia Khan (2026002)" userId="S::2026002@student.uwtsd.ac.uk::c0329c97-6d50-4bc7-89f8-50c9cbc9eaa2" providerId="AD" clId="Web-{960D9C61-AF70-724E-CD9D-7F396A715535}" dt="2022-06-22T20:59:51.610" v="153"/>
          <ac:spMkLst>
            <pc:docMk/>
            <pc:sldMk cId="1605854068" sldId="263"/>
            <ac:spMk id="96" creationId="{100EDD19-6802-4EC3-95CE-CFFAB042CFD6}"/>
          </ac:spMkLst>
        </pc:spChg>
        <pc:spChg chg="add del">
          <ac:chgData name="Achia Khan (2026002)" userId="S::2026002@student.uwtsd.ac.uk::c0329c97-6d50-4bc7-89f8-50c9cbc9eaa2" providerId="AD" clId="Web-{960D9C61-AF70-724E-CD9D-7F396A715535}" dt="2022-06-22T20:59:51.610" v="153"/>
          <ac:spMkLst>
            <pc:docMk/>
            <pc:sldMk cId="1605854068" sldId="263"/>
            <ac:spMk id="98" creationId="{DB17E863-922E-4C26-BD64-E8FD41D28661}"/>
          </ac:spMkLst>
        </pc:spChg>
        <pc:spChg chg="add del mod">
          <ac:chgData name="Achia Khan (2026002)" userId="S::2026002@student.uwtsd.ac.uk::c0329c97-6d50-4bc7-89f8-50c9cbc9eaa2" providerId="AD" clId="Web-{960D9C61-AF70-724E-CD9D-7F396A715535}" dt="2022-06-22T21:54:28.199" v="550"/>
          <ac:spMkLst>
            <pc:docMk/>
            <pc:sldMk cId="1605854068" sldId="263"/>
            <ac:spMk id="100" creationId="{BC4C4868-CB8F-4AF9-9CDB-8108F2C19B67}"/>
          </ac:spMkLst>
        </pc:spChg>
        <pc:spChg chg="add del mod">
          <ac:chgData name="Achia Khan (2026002)" userId="S::2026002@student.uwtsd.ac.uk::c0329c97-6d50-4bc7-89f8-50c9cbc9eaa2" providerId="AD" clId="Web-{960D9C61-AF70-724E-CD9D-7F396A715535}" dt="2022-06-22T21:54:28.199" v="550"/>
          <ac:spMkLst>
            <pc:docMk/>
            <pc:sldMk cId="1605854068" sldId="263"/>
            <ac:spMk id="104" creationId="{53E5B1A8-3AC9-4BD1-9BBC-78CA94F2D1BA}"/>
          </ac:spMkLst>
        </pc:spChg>
        <pc:spChg chg="add del">
          <ac:chgData name="Achia Khan (2026002)" userId="S::2026002@student.uwtsd.ac.uk::c0329c97-6d50-4bc7-89f8-50c9cbc9eaa2" providerId="AD" clId="Web-{960D9C61-AF70-724E-CD9D-7F396A715535}" dt="2022-06-22T21:54:28.199" v="549"/>
          <ac:spMkLst>
            <pc:docMk/>
            <pc:sldMk cId="1605854068" sldId="263"/>
            <ac:spMk id="109" creationId="{1BB867FF-FC45-48F7-8104-F89BE54909F1}"/>
          </ac:spMkLst>
        </pc:spChg>
        <pc:spChg chg="add del">
          <ac:chgData name="Achia Khan (2026002)" userId="S::2026002@student.uwtsd.ac.uk::c0329c97-6d50-4bc7-89f8-50c9cbc9eaa2" providerId="AD" clId="Web-{960D9C61-AF70-724E-CD9D-7F396A715535}" dt="2022-06-22T21:54:28.199" v="549"/>
          <ac:spMkLst>
            <pc:docMk/>
            <pc:sldMk cId="1605854068" sldId="263"/>
            <ac:spMk id="111" creationId="{8BB56887-D0D5-4F0C-9E19-7247EB83C8B7}"/>
          </ac:spMkLst>
        </pc:spChg>
        <pc:spChg chg="add del">
          <ac:chgData name="Achia Khan (2026002)" userId="S::2026002@student.uwtsd.ac.uk::c0329c97-6d50-4bc7-89f8-50c9cbc9eaa2" providerId="AD" clId="Web-{960D9C61-AF70-724E-CD9D-7F396A715535}" dt="2022-06-22T21:54:28.199" v="549"/>
          <ac:spMkLst>
            <pc:docMk/>
            <pc:sldMk cId="1605854068" sldId="263"/>
            <ac:spMk id="113" creationId="{081E4A58-353D-44AE-B2FC-2A74E2E400F7}"/>
          </ac:spMkLst>
        </pc:spChg>
        <pc:spChg chg="add del">
          <ac:chgData name="Achia Khan (2026002)" userId="S::2026002@student.uwtsd.ac.uk::c0329c97-6d50-4bc7-89f8-50c9cbc9eaa2" providerId="AD" clId="Web-{960D9C61-AF70-724E-CD9D-7F396A715535}" dt="2022-06-22T23:48:47.879" v="1449"/>
          <ac:spMkLst>
            <pc:docMk/>
            <pc:sldMk cId="1605854068" sldId="263"/>
            <ac:spMk id="115" creationId="{B775CD93-9DF2-48CB-9F57-1BCA9A46C7FA}"/>
          </ac:spMkLst>
        </pc:spChg>
        <pc:spChg chg="add del">
          <ac:chgData name="Achia Khan (2026002)" userId="S::2026002@student.uwtsd.ac.uk::c0329c97-6d50-4bc7-89f8-50c9cbc9eaa2" providerId="AD" clId="Web-{960D9C61-AF70-724E-CD9D-7F396A715535}" dt="2022-06-22T23:48:47.879" v="1449"/>
          <ac:spMkLst>
            <pc:docMk/>
            <pc:sldMk cId="1605854068" sldId="263"/>
            <ac:spMk id="116" creationId="{6166C6D1-23AC-49C4-BA07-238E4E9F8CEB}"/>
          </ac:spMkLst>
        </pc:spChg>
        <pc:spChg chg="add del">
          <ac:chgData name="Achia Khan (2026002)" userId="S::2026002@student.uwtsd.ac.uk::c0329c97-6d50-4bc7-89f8-50c9cbc9eaa2" providerId="AD" clId="Web-{960D9C61-AF70-724E-CD9D-7F396A715535}" dt="2022-06-22T23:48:47.879" v="1449"/>
          <ac:spMkLst>
            <pc:docMk/>
            <pc:sldMk cId="1605854068" sldId="263"/>
            <ac:spMk id="117" creationId="{1C091803-41C2-48E0-9228-5148460C7479}"/>
          </ac:spMkLst>
        </pc:spChg>
        <pc:spChg chg="add del">
          <ac:chgData name="Achia Khan (2026002)" userId="S::2026002@student.uwtsd.ac.uk::c0329c97-6d50-4bc7-89f8-50c9cbc9eaa2" providerId="AD" clId="Web-{960D9C61-AF70-724E-CD9D-7F396A715535}" dt="2022-06-22T23:48:47.879" v="1449"/>
          <ac:spMkLst>
            <pc:docMk/>
            <pc:sldMk cId="1605854068" sldId="263"/>
            <ac:spMk id="122" creationId="{2B566528-1B12-4246-9431-5C2D7D081168}"/>
          </ac:spMkLst>
        </pc:spChg>
        <pc:spChg chg="add del">
          <ac:chgData name="Achia Khan (2026002)" userId="S::2026002@student.uwtsd.ac.uk::c0329c97-6d50-4bc7-89f8-50c9cbc9eaa2" providerId="AD" clId="Web-{960D9C61-AF70-724E-CD9D-7F396A715535}" dt="2022-06-22T23:48:47.879" v="1449"/>
          <ac:spMkLst>
            <pc:docMk/>
            <pc:sldMk cId="1605854068" sldId="263"/>
            <ac:spMk id="124" creationId="{2E80C965-DB6D-4F81-9E9E-B027384D0BD6}"/>
          </ac:spMkLst>
        </pc:spChg>
        <pc:spChg chg="add del">
          <ac:chgData name="Achia Khan (2026002)" userId="S::2026002@student.uwtsd.ac.uk::c0329c97-6d50-4bc7-89f8-50c9cbc9eaa2" providerId="AD" clId="Web-{960D9C61-AF70-724E-CD9D-7F396A715535}" dt="2022-06-22T23:48:47.879" v="1449"/>
          <ac:spMkLst>
            <pc:docMk/>
            <pc:sldMk cId="1605854068" sldId="263"/>
            <ac:spMk id="126" creationId="{A580F890-B085-4E95-96AA-55AEBEC5CE6E}"/>
          </ac:spMkLst>
        </pc:spChg>
        <pc:spChg chg="add del">
          <ac:chgData name="Achia Khan (2026002)" userId="S::2026002@student.uwtsd.ac.uk::c0329c97-6d50-4bc7-89f8-50c9cbc9eaa2" providerId="AD" clId="Web-{960D9C61-AF70-724E-CD9D-7F396A715535}" dt="2022-06-22T23:48:47.879" v="1449"/>
          <ac:spMkLst>
            <pc:docMk/>
            <pc:sldMk cId="1605854068" sldId="263"/>
            <ac:spMk id="128" creationId="{D3F51FEB-38FB-4F6C-9F7B-2F2AFAB65463}"/>
          </ac:spMkLst>
        </pc:spChg>
        <pc:spChg chg="add del">
          <ac:chgData name="Achia Khan (2026002)" userId="S::2026002@student.uwtsd.ac.uk::c0329c97-6d50-4bc7-89f8-50c9cbc9eaa2" providerId="AD" clId="Web-{960D9C61-AF70-724E-CD9D-7F396A715535}" dt="2022-06-22T23:48:47.879" v="1449"/>
          <ac:spMkLst>
            <pc:docMk/>
            <pc:sldMk cId="1605854068" sldId="263"/>
            <ac:spMk id="130" creationId="{1E547BA6-BAE0-43BB-A7CA-60F69CE252F0}"/>
          </ac:spMkLst>
        </pc:spChg>
        <pc:spChg chg="add del">
          <ac:chgData name="Achia Khan (2026002)" userId="S::2026002@student.uwtsd.ac.uk::c0329c97-6d50-4bc7-89f8-50c9cbc9eaa2" providerId="AD" clId="Web-{960D9C61-AF70-724E-CD9D-7F396A715535}" dt="2022-06-22T23:46:32.110" v="1429"/>
          <ac:spMkLst>
            <pc:docMk/>
            <pc:sldMk cId="1605854068" sldId="263"/>
            <ac:spMk id="135" creationId="{46D6306C-ED4F-4AAE-B4A5-EEA6AFAD726E}"/>
          </ac:spMkLst>
        </pc:spChg>
        <pc:spChg chg="add del">
          <ac:chgData name="Achia Khan (2026002)" userId="S::2026002@student.uwtsd.ac.uk::c0329c97-6d50-4bc7-89f8-50c9cbc9eaa2" providerId="AD" clId="Web-{960D9C61-AF70-724E-CD9D-7F396A715535}" dt="2022-06-22T23:46:32.110" v="1429"/>
          <ac:spMkLst>
            <pc:docMk/>
            <pc:sldMk cId="1605854068" sldId="263"/>
            <ac:spMk id="137" creationId="{0EC5361D-F897-4856-B945-0455A365EB24}"/>
          </ac:spMkLst>
        </pc:spChg>
        <pc:spChg chg="add del">
          <ac:chgData name="Achia Khan (2026002)" userId="S::2026002@student.uwtsd.ac.uk::c0329c97-6d50-4bc7-89f8-50c9cbc9eaa2" providerId="AD" clId="Web-{960D9C61-AF70-724E-CD9D-7F396A715535}" dt="2022-06-22T23:46:32.110" v="1429"/>
          <ac:spMkLst>
            <pc:docMk/>
            <pc:sldMk cId="1605854068" sldId="263"/>
            <ac:spMk id="139" creationId="{4508C0C5-2268-42B5-B3C8-4D0899E05F8C}"/>
          </ac:spMkLst>
        </pc:spChg>
        <pc:spChg chg="add del">
          <ac:chgData name="Achia Khan (2026002)" userId="S::2026002@student.uwtsd.ac.uk::c0329c97-6d50-4bc7-89f8-50c9cbc9eaa2" providerId="AD" clId="Web-{960D9C61-AF70-724E-CD9D-7F396A715535}" dt="2022-06-22T23:46:32.110" v="1429"/>
          <ac:spMkLst>
            <pc:docMk/>
            <pc:sldMk cId="1605854068" sldId="263"/>
            <ac:spMk id="141" creationId="{141ACBDB-38F8-4B34-8183-BD95B4E55A62}"/>
          </ac:spMkLst>
        </pc:spChg>
        <pc:spChg chg="add del">
          <ac:chgData name="Achia Khan (2026002)" userId="S::2026002@student.uwtsd.ac.uk::c0329c97-6d50-4bc7-89f8-50c9cbc9eaa2" providerId="AD" clId="Web-{960D9C61-AF70-724E-CD9D-7F396A715535}" dt="2022-06-22T23:46:32.110" v="1429"/>
          <ac:spMkLst>
            <pc:docMk/>
            <pc:sldMk cId="1605854068" sldId="263"/>
            <ac:spMk id="143" creationId="{DE00DB52-3455-4E2F-867B-A6D0516E175B}"/>
          </ac:spMkLst>
        </pc:spChg>
        <pc:spChg chg="add del">
          <ac:chgData name="Achia Khan (2026002)" userId="S::2026002@student.uwtsd.ac.uk::c0329c97-6d50-4bc7-89f8-50c9cbc9eaa2" providerId="AD" clId="Web-{960D9C61-AF70-724E-CD9D-7F396A715535}" dt="2022-06-22T23:46:32.110" v="1429"/>
          <ac:spMkLst>
            <pc:docMk/>
            <pc:sldMk cId="1605854068" sldId="263"/>
            <ac:spMk id="145" creationId="{9E914C83-E0D8-4953-92D5-169D28CB43AE}"/>
          </ac:spMkLst>
        </pc:spChg>
        <pc:spChg chg="add del">
          <ac:chgData name="Achia Khan (2026002)" userId="S::2026002@student.uwtsd.ac.uk::c0329c97-6d50-4bc7-89f8-50c9cbc9eaa2" providerId="AD" clId="Web-{960D9C61-AF70-724E-CD9D-7F396A715535}" dt="2022-06-22T23:46:32.110" v="1429"/>
          <ac:spMkLst>
            <pc:docMk/>
            <pc:sldMk cId="1605854068" sldId="263"/>
            <ac:spMk id="147" creationId="{3512E083-F550-46AF-8490-767ECFD00CB7}"/>
          </ac:spMkLst>
        </pc:spChg>
        <pc:spChg chg="add del">
          <ac:chgData name="Achia Khan (2026002)" userId="S::2026002@student.uwtsd.ac.uk::c0329c97-6d50-4bc7-89f8-50c9cbc9eaa2" providerId="AD" clId="Web-{960D9C61-AF70-724E-CD9D-7F396A715535}" dt="2022-06-22T23:46:37.907" v="1431"/>
          <ac:spMkLst>
            <pc:docMk/>
            <pc:sldMk cId="1605854068" sldId="263"/>
            <ac:spMk id="149" creationId="{12FB12AE-71D1-47FD-9AC3-EE2C07424534}"/>
          </ac:spMkLst>
        </pc:spChg>
        <pc:spChg chg="add del">
          <ac:chgData name="Achia Khan (2026002)" userId="S::2026002@student.uwtsd.ac.uk::c0329c97-6d50-4bc7-89f8-50c9cbc9eaa2" providerId="AD" clId="Web-{960D9C61-AF70-724E-CD9D-7F396A715535}" dt="2022-06-22T23:46:37.907" v="1431"/>
          <ac:spMkLst>
            <pc:docMk/>
            <pc:sldMk cId="1605854068" sldId="263"/>
            <ac:spMk id="150" creationId="{64853C7E-3CBA-4464-865F-6044D94B1BE9}"/>
          </ac:spMkLst>
        </pc:spChg>
        <pc:spChg chg="add del">
          <ac:chgData name="Achia Khan (2026002)" userId="S::2026002@student.uwtsd.ac.uk::c0329c97-6d50-4bc7-89f8-50c9cbc9eaa2" providerId="AD" clId="Web-{960D9C61-AF70-724E-CD9D-7F396A715535}" dt="2022-06-22T23:46:37.907" v="1431"/>
          <ac:spMkLst>
            <pc:docMk/>
            <pc:sldMk cId="1605854068" sldId="263"/>
            <ac:spMk id="151" creationId="{55EFEC59-B929-4851-9DEF-9106F27979A9}"/>
          </ac:spMkLst>
        </pc:spChg>
        <pc:spChg chg="add del">
          <ac:chgData name="Achia Khan (2026002)" userId="S::2026002@student.uwtsd.ac.uk::c0329c97-6d50-4bc7-89f8-50c9cbc9eaa2" providerId="AD" clId="Web-{960D9C61-AF70-724E-CD9D-7F396A715535}" dt="2022-06-22T23:46:37.907" v="1431"/>
          <ac:spMkLst>
            <pc:docMk/>
            <pc:sldMk cId="1605854068" sldId="263"/>
            <ac:spMk id="152" creationId="{6C132392-D5FF-4588-8FA1-5BAD77BF6464}"/>
          </ac:spMkLst>
        </pc:spChg>
        <pc:spChg chg="add del">
          <ac:chgData name="Achia Khan (2026002)" userId="S::2026002@student.uwtsd.ac.uk::c0329c97-6d50-4bc7-89f8-50c9cbc9eaa2" providerId="AD" clId="Web-{960D9C61-AF70-724E-CD9D-7F396A715535}" dt="2022-06-22T23:46:37.907" v="1431"/>
          <ac:spMkLst>
            <pc:docMk/>
            <pc:sldMk cId="1605854068" sldId="263"/>
            <ac:spMk id="153" creationId="{C7EAC045-695C-4E73-9B7C-AFD6FB22DA20}"/>
          </ac:spMkLst>
        </pc:spChg>
        <pc:spChg chg="add del">
          <ac:chgData name="Achia Khan (2026002)" userId="S::2026002@student.uwtsd.ac.uk::c0329c97-6d50-4bc7-89f8-50c9cbc9eaa2" providerId="AD" clId="Web-{960D9C61-AF70-724E-CD9D-7F396A715535}" dt="2022-06-22T23:46:37.907" v="1431"/>
          <ac:spMkLst>
            <pc:docMk/>
            <pc:sldMk cId="1605854068" sldId="263"/>
            <ac:spMk id="154" creationId="{404A7A3A-BEAE-4BC6-A163-5D0E5F8C4669}"/>
          </ac:spMkLst>
        </pc:spChg>
        <pc:spChg chg="add del">
          <ac:chgData name="Achia Khan (2026002)" userId="S::2026002@student.uwtsd.ac.uk::c0329c97-6d50-4bc7-89f8-50c9cbc9eaa2" providerId="AD" clId="Web-{960D9C61-AF70-724E-CD9D-7F396A715535}" dt="2022-06-22T23:46:37.907" v="1431"/>
          <ac:spMkLst>
            <pc:docMk/>
            <pc:sldMk cId="1605854068" sldId="263"/>
            <ac:spMk id="155" creationId="{12ED3B7D-405D-4DFA-8608-B6DE7467183E}"/>
          </ac:spMkLst>
        </pc:spChg>
        <pc:spChg chg="add del">
          <ac:chgData name="Achia Khan (2026002)" userId="S::2026002@student.uwtsd.ac.uk::c0329c97-6d50-4bc7-89f8-50c9cbc9eaa2" providerId="AD" clId="Web-{960D9C61-AF70-724E-CD9D-7F396A715535}" dt="2022-06-22T23:48:35.879" v="1445"/>
          <ac:spMkLst>
            <pc:docMk/>
            <pc:sldMk cId="1605854068" sldId="263"/>
            <ac:spMk id="157" creationId="{488333BA-AE6E-427A-9B16-A39C8073F4EB}"/>
          </ac:spMkLst>
        </pc:spChg>
        <pc:spChg chg="add del">
          <ac:chgData name="Achia Khan (2026002)" userId="S::2026002@student.uwtsd.ac.uk::c0329c97-6d50-4bc7-89f8-50c9cbc9eaa2" providerId="AD" clId="Web-{960D9C61-AF70-724E-CD9D-7F396A715535}" dt="2022-06-22T23:48:35.879" v="1445"/>
          <ac:spMkLst>
            <pc:docMk/>
            <pc:sldMk cId="1605854068" sldId="263"/>
            <ac:spMk id="158" creationId="{F98ED85F-DCEE-4B50-802E-71A6E3E12B04}"/>
          </ac:spMkLst>
        </pc:spChg>
        <pc:spChg chg="add del">
          <ac:chgData name="Achia Khan (2026002)" userId="S::2026002@student.uwtsd.ac.uk::c0329c97-6d50-4bc7-89f8-50c9cbc9eaa2" providerId="AD" clId="Web-{960D9C61-AF70-724E-CD9D-7F396A715535}" dt="2022-06-22T23:48:26.176" v="1439"/>
          <ac:spMkLst>
            <pc:docMk/>
            <pc:sldMk cId="1605854068" sldId="263"/>
            <ac:spMk id="163" creationId="{85016AEC-0320-4ED0-8ECB-FE11DDDFE17A}"/>
          </ac:spMkLst>
        </pc:spChg>
        <pc:spChg chg="add del">
          <ac:chgData name="Achia Khan (2026002)" userId="S::2026002@student.uwtsd.ac.uk::c0329c97-6d50-4bc7-89f8-50c9cbc9eaa2" providerId="AD" clId="Web-{960D9C61-AF70-724E-CD9D-7F396A715535}" dt="2022-06-22T23:48:26.176" v="1439"/>
          <ac:spMkLst>
            <pc:docMk/>
            <pc:sldMk cId="1605854068" sldId="263"/>
            <ac:spMk id="165" creationId="{D3CDB30C-1F82-41E6-A067-831D6E89184F}"/>
          </ac:spMkLst>
        </pc:spChg>
        <pc:spChg chg="add del">
          <ac:chgData name="Achia Khan (2026002)" userId="S::2026002@student.uwtsd.ac.uk::c0329c97-6d50-4bc7-89f8-50c9cbc9eaa2" providerId="AD" clId="Web-{960D9C61-AF70-724E-CD9D-7F396A715535}" dt="2022-06-22T23:48:26.176" v="1439"/>
          <ac:spMkLst>
            <pc:docMk/>
            <pc:sldMk cId="1605854068" sldId="263"/>
            <ac:spMk id="167" creationId="{2DDA86DD-F997-4F66-A87C-5B58AB6D19EC}"/>
          </ac:spMkLst>
        </pc:spChg>
        <pc:spChg chg="add del">
          <ac:chgData name="Achia Khan (2026002)" userId="S::2026002@student.uwtsd.ac.uk::c0329c97-6d50-4bc7-89f8-50c9cbc9eaa2" providerId="AD" clId="Web-{960D9C61-AF70-724E-CD9D-7F396A715535}" dt="2022-06-22T23:48:26.176" v="1439"/>
          <ac:spMkLst>
            <pc:docMk/>
            <pc:sldMk cId="1605854068" sldId="263"/>
            <ac:spMk id="169" creationId="{D241B827-437E-40A3-A732-669230D6A5BC}"/>
          </ac:spMkLst>
        </pc:spChg>
      </pc:sldChg>
      <pc:sldChg chg="addSp delSp modSp mod setBg modClrScheme chgLayout">
        <pc:chgData name="Achia Khan (2026002)" userId="S::2026002@student.uwtsd.ac.uk::c0329c97-6d50-4bc7-89f8-50c9cbc9eaa2" providerId="AD" clId="Web-{960D9C61-AF70-724E-CD9D-7F396A715535}" dt="2022-06-22T23:55:43.861" v="1485"/>
        <pc:sldMkLst>
          <pc:docMk/>
          <pc:sldMk cId="2534823540" sldId="264"/>
        </pc:sldMkLst>
        <pc:spChg chg="del mod ord">
          <ac:chgData name="Achia Khan (2026002)" userId="S::2026002@student.uwtsd.ac.uk::c0329c97-6d50-4bc7-89f8-50c9cbc9eaa2" providerId="AD" clId="Web-{960D9C61-AF70-724E-CD9D-7F396A715535}" dt="2022-06-22T21:21:02.719" v="335"/>
          <ac:spMkLst>
            <pc:docMk/>
            <pc:sldMk cId="2534823540" sldId="264"/>
            <ac:spMk id="2" creationId="{ABC671C7-1847-3242-64F7-A6FA070EB405}"/>
          </ac:spMkLst>
        </pc:spChg>
        <pc:spChg chg="add del mod">
          <ac:chgData name="Achia Khan (2026002)" userId="S::2026002@student.uwtsd.ac.uk::c0329c97-6d50-4bc7-89f8-50c9cbc9eaa2" providerId="AD" clId="Web-{960D9C61-AF70-724E-CD9D-7F396A715535}" dt="2022-06-22T21:33:20.178" v="412" actId="20577"/>
          <ac:spMkLst>
            <pc:docMk/>
            <pc:sldMk cId="2534823540" sldId="264"/>
            <ac:spMk id="3" creationId="{4BC7E3E1-204A-9D2B-FB43-1B727A11A17F}"/>
          </ac:spMkLst>
        </pc:spChg>
        <pc:spChg chg="add del mod">
          <ac:chgData name="Achia Khan (2026002)" userId="S::2026002@student.uwtsd.ac.uk::c0329c97-6d50-4bc7-89f8-50c9cbc9eaa2" providerId="AD" clId="Web-{960D9C61-AF70-724E-CD9D-7F396A715535}" dt="2022-06-22T21:21:16.438" v="336"/>
          <ac:spMkLst>
            <pc:docMk/>
            <pc:sldMk cId="2534823540" sldId="264"/>
            <ac:spMk id="5" creationId="{56AEB5FB-69AC-B5EA-9637-0BB332C37014}"/>
          </ac:spMkLst>
        </pc:spChg>
      </pc:sldChg>
      <pc:sldChg chg="modSp mod modClrScheme chgLayout">
        <pc:chgData name="Achia Khan (2026002)" userId="S::2026002@student.uwtsd.ac.uk::c0329c97-6d50-4bc7-89f8-50c9cbc9eaa2" providerId="AD" clId="Web-{960D9C61-AF70-724E-CD9D-7F396A715535}" dt="2022-06-22T23:34:17.695" v="1320" actId="20577"/>
        <pc:sldMkLst>
          <pc:docMk/>
          <pc:sldMk cId="1206408619" sldId="266"/>
        </pc:sldMkLst>
        <pc:spChg chg="mod">
          <ac:chgData name="Achia Khan (2026002)" userId="S::2026002@student.uwtsd.ac.uk::c0329c97-6d50-4bc7-89f8-50c9cbc9eaa2" providerId="AD" clId="Web-{960D9C61-AF70-724E-CD9D-7F396A715535}" dt="2022-06-22T23:34:17.695" v="1320" actId="20577"/>
          <ac:spMkLst>
            <pc:docMk/>
            <pc:sldMk cId="1206408619" sldId="266"/>
            <ac:spMk id="2" creationId="{50C09091-2720-AF80-6C3E-F975FC969AEF}"/>
          </ac:spMkLst>
        </pc:spChg>
      </pc:sldChg>
      <pc:sldChg chg="addSp delSp modSp mod ord modClrScheme chgLayout">
        <pc:chgData name="Achia Khan (2026002)" userId="S::2026002@student.uwtsd.ac.uk::c0329c97-6d50-4bc7-89f8-50c9cbc9eaa2" providerId="AD" clId="Web-{960D9C61-AF70-724E-CD9D-7F396A715535}" dt="2022-06-22T23:17:39.103" v="1086"/>
        <pc:sldMkLst>
          <pc:docMk/>
          <pc:sldMk cId="4264718783" sldId="267"/>
        </pc:sldMkLst>
        <pc:spChg chg="mod ord">
          <ac:chgData name="Achia Khan (2026002)" userId="S::2026002@student.uwtsd.ac.uk::c0329c97-6d50-4bc7-89f8-50c9cbc9eaa2" providerId="AD" clId="Web-{960D9C61-AF70-724E-CD9D-7F396A715535}" dt="2022-06-22T23:17:39.103" v="1086"/>
          <ac:spMkLst>
            <pc:docMk/>
            <pc:sldMk cId="4264718783" sldId="267"/>
            <ac:spMk id="2" creationId="{B1EB014F-C1C0-B8B4-9D64-545DF8A5ABB4}"/>
          </ac:spMkLst>
        </pc:spChg>
        <pc:spChg chg="mod ord">
          <ac:chgData name="Achia Khan (2026002)" userId="S::2026002@student.uwtsd.ac.uk::c0329c97-6d50-4bc7-89f8-50c9cbc9eaa2" providerId="AD" clId="Web-{960D9C61-AF70-724E-CD9D-7F396A715535}" dt="2022-06-22T23:17:39.103" v="1086"/>
          <ac:spMkLst>
            <pc:docMk/>
            <pc:sldMk cId="4264718783" sldId="267"/>
            <ac:spMk id="3" creationId="{B49E24B9-6000-B23B-E22A-515CF81BEEEB}"/>
          </ac:spMkLst>
        </pc:spChg>
        <pc:spChg chg="add del">
          <ac:chgData name="Achia Khan (2026002)" userId="S::2026002@student.uwtsd.ac.uk::c0329c97-6d50-4bc7-89f8-50c9cbc9eaa2" providerId="AD" clId="Web-{960D9C61-AF70-724E-CD9D-7F396A715535}" dt="2022-06-22T19:50:54.507" v="32"/>
          <ac:spMkLst>
            <pc:docMk/>
            <pc:sldMk cId="4264718783" sldId="267"/>
            <ac:spMk id="4" creationId="{9DFA7B94-E241-6713-047D-5DE365A22796}"/>
          </ac:spMkLst>
        </pc:spChg>
      </pc:sldChg>
      <pc:sldChg chg="addSp delSp modSp new mod modClrScheme chgLayout">
        <pc:chgData name="Achia Khan (2026002)" userId="S::2026002@student.uwtsd.ac.uk::c0329c97-6d50-4bc7-89f8-50c9cbc9eaa2" providerId="AD" clId="Web-{960D9C61-AF70-724E-CD9D-7F396A715535}" dt="2022-06-22T23:17:39.103" v="1086"/>
        <pc:sldMkLst>
          <pc:docMk/>
          <pc:sldMk cId="2503143713" sldId="268"/>
        </pc:sldMkLst>
        <pc:spChg chg="mod ord">
          <ac:chgData name="Achia Khan (2026002)" userId="S::2026002@student.uwtsd.ac.uk::c0329c97-6d50-4bc7-89f8-50c9cbc9eaa2" providerId="AD" clId="Web-{960D9C61-AF70-724E-CD9D-7F396A715535}" dt="2022-06-22T23:17:39.103" v="1086"/>
          <ac:spMkLst>
            <pc:docMk/>
            <pc:sldMk cId="2503143713" sldId="268"/>
            <ac:spMk id="2" creationId="{49988142-3324-26D0-BFB8-984113FAA861}"/>
          </ac:spMkLst>
        </pc:spChg>
        <pc:spChg chg="mod ord">
          <ac:chgData name="Achia Khan (2026002)" userId="S::2026002@student.uwtsd.ac.uk::c0329c97-6d50-4bc7-89f8-50c9cbc9eaa2" providerId="AD" clId="Web-{960D9C61-AF70-724E-CD9D-7F396A715535}" dt="2022-06-22T23:17:39.103" v="1086"/>
          <ac:spMkLst>
            <pc:docMk/>
            <pc:sldMk cId="2503143713" sldId="268"/>
            <ac:spMk id="3" creationId="{3B38912E-EB17-0981-0934-09E6231FCCAF}"/>
          </ac:spMkLst>
        </pc:spChg>
        <pc:spChg chg="add del mod">
          <ac:chgData name="Achia Khan (2026002)" userId="S::2026002@student.uwtsd.ac.uk::c0329c97-6d50-4bc7-89f8-50c9cbc9eaa2" providerId="AD" clId="Web-{960D9C61-AF70-724E-CD9D-7F396A715535}" dt="2022-06-22T21:15:03.520" v="289"/>
          <ac:spMkLst>
            <pc:docMk/>
            <pc:sldMk cId="2503143713" sldId="268"/>
            <ac:spMk id="4" creationId="{8A06626C-53CA-04D2-F7C1-FF29BDEFCC41}"/>
          </ac:spMkLst>
        </pc:spChg>
      </pc:sldChg>
      <pc:sldChg chg="delSp modSp new mod setBg modClrScheme chgLayout">
        <pc:chgData name="Achia Khan (2026002)" userId="S::2026002@student.uwtsd.ac.uk::c0329c97-6d50-4bc7-89f8-50c9cbc9eaa2" providerId="AD" clId="Web-{960D9C61-AF70-724E-CD9D-7F396A715535}" dt="2022-06-22T23:33:12.709" v="1317"/>
        <pc:sldMkLst>
          <pc:docMk/>
          <pc:sldMk cId="3866508754" sldId="269"/>
        </pc:sldMkLst>
        <pc:spChg chg="del">
          <ac:chgData name="Achia Khan (2026002)" userId="S::2026002@student.uwtsd.ac.uk::c0329c97-6d50-4bc7-89f8-50c9cbc9eaa2" providerId="AD" clId="Web-{960D9C61-AF70-724E-CD9D-7F396A715535}" dt="2022-06-22T22:35:17.732" v="963"/>
          <ac:spMkLst>
            <pc:docMk/>
            <pc:sldMk cId="3866508754" sldId="269"/>
            <ac:spMk id="2" creationId="{8D173B2D-1190-793F-673B-37882EF57BE8}"/>
          </ac:spMkLst>
        </pc:spChg>
        <pc:spChg chg="mod ord">
          <ac:chgData name="Achia Khan (2026002)" userId="S::2026002@student.uwtsd.ac.uk::c0329c97-6d50-4bc7-89f8-50c9cbc9eaa2" providerId="AD" clId="Web-{960D9C61-AF70-724E-CD9D-7F396A715535}" dt="2022-06-22T23:26:53.354" v="1234" actId="20577"/>
          <ac:spMkLst>
            <pc:docMk/>
            <pc:sldMk cId="3866508754" sldId="269"/>
            <ac:spMk id="3" creationId="{637F3753-7F02-69DD-91B1-9736DC638AC1}"/>
          </ac:spMkLst>
        </pc:spChg>
      </pc:sldChg>
      <pc:sldChg chg="delSp modSp new del mod modClrScheme chgLayout">
        <pc:chgData name="Achia Khan (2026002)" userId="S::2026002@student.uwtsd.ac.uk::c0329c97-6d50-4bc7-89f8-50c9cbc9eaa2" providerId="AD" clId="Web-{960D9C61-AF70-724E-CD9D-7F396A715535}" dt="2022-06-22T23:25:52.024" v="1229"/>
        <pc:sldMkLst>
          <pc:docMk/>
          <pc:sldMk cId="4077242179" sldId="270"/>
        </pc:sldMkLst>
        <pc:spChg chg="del">
          <ac:chgData name="Achia Khan (2026002)" userId="S::2026002@student.uwtsd.ac.uk::c0329c97-6d50-4bc7-89f8-50c9cbc9eaa2" providerId="AD" clId="Web-{960D9C61-AF70-724E-CD9D-7F396A715535}" dt="2022-06-22T22:35:46.358" v="968"/>
          <ac:spMkLst>
            <pc:docMk/>
            <pc:sldMk cId="4077242179" sldId="270"/>
            <ac:spMk id="2" creationId="{1B5EF89F-6E8F-0F1C-838B-2E990CD6B8AA}"/>
          </ac:spMkLst>
        </pc:spChg>
        <pc:spChg chg="mod ord">
          <ac:chgData name="Achia Khan (2026002)" userId="S::2026002@student.uwtsd.ac.uk::c0329c97-6d50-4bc7-89f8-50c9cbc9eaa2" providerId="AD" clId="Web-{960D9C61-AF70-724E-CD9D-7F396A715535}" dt="2022-06-22T23:17:39.103" v="1086"/>
          <ac:spMkLst>
            <pc:docMk/>
            <pc:sldMk cId="4077242179" sldId="270"/>
            <ac:spMk id="3" creationId="{B086870D-D700-3675-15B5-25AE1F7C405E}"/>
          </ac:spMkLst>
        </pc:spChg>
      </pc:sldChg>
      <pc:sldChg chg="addSp delSp modSp new mod ord setBg">
        <pc:chgData name="Achia Khan (2026002)" userId="S::2026002@student.uwtsd.ac.uk::c0329c97-6d50-4bc7-89f8-50c9cbc9eaa2" providerId="AD" clId="Web-{960D9C61-AF70-724E-CD9D-7F396A715535}" dt="2022-06-22T23:32:12.426" v="1314"/>
        <pc:sldMkLst>
          <pc:docMk/>
          <pc:sldMk cId="235987806" sldId="271"/>
        </pc:sldMkLst>
        <pc:spChg chg="mod">
          <ac:chgData name="Achia Khan (2026002)" userId="S::2026002@student.uwtsd.ac.uk::c0329c97-6d50-4bc7-89f8-50c9cbc9eaa2" providerId="AD" clId="Web-{960D9C61-AF70-724E-CD9D-7F396A715535}" dt="2022-06-22T23:32:12.426" v="1314"/>
          <ac:spMkLst>
            <pc:docMk/>
            <pc:sldMk cId="235987806" sldId="271"/>
            <ac:spMk id="2" creationId="{FABF7BEC-FDFB-A2D9-3006-4A0D2D1A7208}"/>
          </ac:spMkLst>
        </pc:spChg>
        <pc:spChg chg="add mod">
          <ac:chgData name="Achia Khan (2026002)" userId="S::2026002@student.uwtsd.ac.uk::c0329c97-6d50-4bc7-89f8-50c9cbc9eaa2" providerId="AD" clId="Web-{960D9C61-AF70-724E-CD9D-7F396A715535}" dt="2022-06-22T23:32:12.426" v="1314"/>
          <ac:spMkLst>
            <pc:docMk/>
            <pc:sldMk cId="235987806" sldId="271"/>
            <ac:spMk id="3" creationId="{FCDF4DFD-8454-A0A2-4289-C908862D9008}"/>
          </ac:spMkLst>
        </pc:spChg>
        <pc:spChg chg="add del">
          <ac:chgData name="Achia Khan (2026002)" userId="S::2026002@student.uwtsd.ac.uk::c0329c97-6d50-4bc7-89f8-50c9cbc9eaa2" providerId="AD" clId="Web-{960D9C61-AF70-724E-CD9D-7F396A715535}" dt="2022-06-22T23:31:28.034" v="1310"/>
          <ac:spMkLst>
            <pc:docMk/>
            <pc:sldMk cId="235987806" sldId="271"/>
            <ac:spMk id="9" creationId="{04812C46-200A-4DEB-A05E-3ED6C68C2387}"/>
          </ac:spMkLst>
        </pc:spChg>
        <pc:spChg chg="add del">
          <ac:chgData name="Achia Khan (2026002)" userId="S::2026002@student.uwtsd.ac.uk::c0329c97-6d50-4bc7-89f8-50c9cbc9eaa2" providerId="AD" clId="Web-{960D9C61-AF70-724E-CD9D-7F396A715535}" dt="2022-06-22T23:31:28.034" v="1310"/>
          <ac:spMkLst>
            <pc:docMk/>
            <pc:sldMk cId="235987806" sldId="271"/>
            <ac:spMk id="11" creationId="{D1EA859B-E555-4109-94F3-6700E046E008}"/>
          </ac:spMkLst>
        </pc:spChg>
        <pc:spChg chg="add del">
          <ac:chgData name="Achia Khan (2026002)" userId="S::2026002@student.uwtsd.ac.uk::c0329c97-6d50-4bc7-89f8-50c9cbc9eaa2" providerId="AD" clId="Web-{960D9C61-AF70-724E-CD9D-7F396A715535}" dt="2022-06-22T23:31:06.064" v="1303"/>
          <ac:spMkLst>
            <pc:docMk/>
            <pc:sldMk cId="235987806" sldId="271"/>
            <ac:spMk id="16" creationId="{201CC55D-ED54-4C5C-95E6-10947BD1103B}"/>
          </ac:spMkLst>
        </pc:spChg>
        <pc:spChg chg="add del">
          <ac:chgData name="Achia Khan (2026002)" userId="S::2026002@student.uwtsd.ac.uk::c0329c97-6d50-4bc7-89f8-50c9cbc9eaa2" providerId="AD" clId="Web-{960D9C61-AF70-724E-CD9D-7F396A715535}" dt="2022-06-22T23:31:11.955" v="1305"/>
          <ac:spMkLst>
            <pc:docMk/>
            <pc:sldMk cId="235987806" sldId="271"/>
            <ac:spMk id="20" creationId="{A5271697-90F1-4A23-8EF2-0179F2EAFACB}"/>
          </ac:spMkLst>
        </pc:spChg>
        <pc:spChg chg="add del">
          <ac:chgData name="Achia Khan (2026002)" userId="S::2026002@student.uwtsd.ac.uk::c0329c97-6d50-4bc7-89f8-50c9cbc9eaa2" providerId="AD" clId="Web-{960D9C61-AF70-724E-CD9D-7F396A715535}" dt="2022-06-22T23:31:06.064" v="1303"/>
          <ac:spMkLst>
            <pc:docMk/>
            <pc:sldMk cId="235987806" sldId="271"/>
            <ac:spMk id="22" creationId="{3873B707-463F-40B0-8227-E8CC6C67EB25}"/>
          </ac:spMkLst>
        </pc:spChg>
        <pc:spChg chg="add del">
          <ac:chgData name="Achia Khan (2026002)" userId="S::2026002@student.uwtsd.ac.uk::c0329c97-6d50-4bc7-89f8-50c9cbc9eaa2" providerId="AD" clId="Web-{960D9C61-AF70-724E-CD9D-7F396A715535}" dt="2022-06-22T23:31:06.064" v="1303"/>
          <ac:spMkLst>
            <pc:docMk/>
            <pc:sldMk cId="235987806" sldId="271"/>
            <ac:spMk id="24" creationId="{C13237C8-E62C-4F0D-A318-BD6FB6C2D138}"/>
          </ac:spMkLst>
        </pc:spChg>
        <pc:spChg chg="add del">
          <ac:chgData name="Achia Khan (2026002)" userId="S::2026002@student.uwtsd.ac.uk::c0329c97-6d50-4bc7-89f8-50c9cbc9eaa2" providerId="AD" clId="Web-{960D9C61-AF70-724E-CD9D-7F396A715535}" dt="2022-06-22T23:31:06.064" v="1303"/>
          <ac:spMkLst>
            <pc:docMk/>
            <pc:sldMk cId="235987806" sldId="271"/>
            <ac:spMk id="26" creationId="{19C9EAEA-39D0-4B0E-A0EB-51E7B26740B1}"/>
          </ac:spMkLst>
        </pc:spChg>
        <pc:spChg chg="add del">
          <ac:chgData name="Achia Khan (2026002)" userId="S::2026002@student.uwtsd.ac.uk::c0329c97-6d50-4bc7-89f8-50c9cbc9eaa2" providerId="AD" clId="Web-{960D9C61-AF70-724E-CD9D-7F396A715535}" dt="2022-06-22T23:31:11.955" v="1305"/>
          <ac:spMkLst>
            <pc:docMk/>
            <pc:sldMk cId="235987806" sldId="271"/>
            <ac:spMk id="43" creationId="{A81E7530-396C-45F0-92F4-A885648D1631}"/>
          </ac:spMkLst>
        </pc:spChg>
        <pc:spChg chg="add del">
          <ac:chgData name="Achia Khan (2026002)" userId="S::2026002@student.uwtsd.ac.uk::c0329c97-6d50-4bc7-89f8-50c9cbc9eaa2" providerId="AD" clId="Web-{960D9C61-AF70-724E-CD9D-7F396A715535}" dt="2022-06-22T23:31:11.955" v="1305"/>
          <ac:spMkLst>
            <pc:docMk/>
            <pc:sldMk cId="235987806" sldId="271"/>
            <ac:spMk id="44" creationId="{D9F5512A-48E1-4C07-B75E-3CCC517B6804}"/>
          </ac:spMkLst>
        </pc:spChg>
        <pc:spChg chg="add del">
          <ac:chgData name="Achia Khan (2026002)" userId="S::2026002@student.uwtsd.ac.uk::c0329c97-6d50-4bc7-89f8-50c9cbc9eaa2" providerId="AD" clId="Web-{960D9C61-AF70-724E-CD9D-7F396A715535}" dt="2022-06-22T23:31:11.955" v="1305"/>
          <ac:spMkLst>
            <pc:docMk/>
            <pc:sldMk cId="235987806" sldId="271"/>
            <ac:spMk id="45" creationId="{7316481C-0A49-4796-812B-0D64F063B720}"/>
          </ac:spMkLst>
        </pc:spChg>
        <pc:spChg chg="add del">
          <ac:chgData name="Achia Khan (2026002)" userId="S::2026002@student.uwtsd.ac.uk::c0329c97-6d50-4bc7-89f8-50c9cbc9eaa2" providerId="AD" clId="Web-{960D9C61-AF70-724E-CD9D-7F396A715535}" dt="2022-06-22T23:31:15.643" v="1307"/>
          <ac:spMkLst>
            <pc:docMk/>
            <pc:sldMk cId="235987806" sldId="271"/>
            <ac:spMk id="50" creationId="{3CD9DF72-87A3-404E-A828-84CBF11A8303}"/>
          </ac:spMkLst>
        </pc:spChg>
        <pc:spChg chg="add del">
          <ac:chgData name="Achia Khan (2026002)" userId="S::2026002@student.uwtsd.ac.uk::c0329c97-6d50-4bc7-89f8-50c9cbc9eaa2" providerId="AD" clId="Web-{960D9C61-AF70-724E-CD9D-7F396A715535}" dt="2022-06-22T23:31:28.034" v="1309"/>
          <ac:spMkLst>
            <pc:docMk/>
            <pc:sldMk cId="235987806" sldId="271"/>
            <ac:spMk id="53" creationId="{F13C74B1-5B17-4795-BED0-7140497B445A}"/>
          </ac:spMkLst>
        </pc:spChg>
        <pc:spChg chg="add del">
          <ac:chgData name="Achia Khan (2026002)" userId="S::2026002@student.uwtsd.ac.uk::c0329c97-6d50-4bc7-89f8-50c9cbc9eaa2" providerId="AD" clId="Web-{960D9C61-AF70-724E-CD9D-7F396A715535}" dt="2022-06-22T23:31:28.034" v="1309"/>
          <ac:spMkLst>
            <pc:docMk/>
            <pc:sldMk cId="235987806" sldId="271"/>
            <ac:spMk id="54" creationId="{D4974D33-8DC5-464E-8C6D-BE58F0669C17}"/>
          </ac:spMkLst>
        </pc:spChg>
        <pc:spChg chg="add del">
          <ac:chgData name="Achia Khan (2026002)" userId="S::2026002@student.uwtsd.ac.uk::c0329c97-6d50-4bc7-89f8-50c9cbc9eaa2" providerId="AD" clId="Web-{960D9C61-AF70-724E-CD9D-7F396A715535}" dt="2022-06-22T23:32:12.426" v="1314"/>
          <ac:spMkLst>
            <pc:docMk/>
            <pc:sldMk cId="235987806" sldId="271"/>
            <ac:spMk id="56" creationId="{FF9B822F-893E-44C8-963C-64F50ACECBB2}"/>
          </ac:spMkLst>
        </pc:spChg>
        <pc:spChg chg="add del">
          <ac:chgData name="Achia Khan (2026002)" userId="S::2026002@student.uwtsd.ac.uk::c0329c97-6d50-4bc7-89f8-50c9cbc9eaa2" providerId="AD" clId="Web-{960D9C61-AF70-724E-CD9D-7F396A715535}" dt="2022-06-22T23:32:12.426" v="1314"/>
          <ac:spMkLst>
            <pc:docMk/>
            <pc:sldMk cId="235987806" sldId="271"/>
            <ac:spMk id="57" creationId="{EBF87945-A001-489F-9D9B-7D9435F0B9CA}"/>
          </ac:spMkLst>
        </pc:spChg>
        <pc:spChg chg="add">
          <ac:chgData name="Achia Khan (2026002)" userId="S::2026002@student.uwtsd.ac.uk::c0329c97-6d50-4bc7-89f8-50c9cbc9eaa2" providerId="AD" clId="Web-{960D9C61-AF70-724E-CD9D-7F396A715535}" dt="2022-06-22T23:32:12.426" v="1314"/>
          <ac:spMkLst>
            <pc:docMk/>
            <pc:sldMk cId="235987806" sldId="271"/>
            <ac:spMk id="62" creationId="{79BB35BC-D5C2-4C8B-A22A-A71E6191913B}"/>
          </ac:spMkLst>
        </pc:spChg>
        <pc:grpChg chg="add del">
          <ac:chgData name="Achia Khan (2026002)" userId="S::2026002@student.uwtsd.ac.uk::c0329c97-6d50-4bc7-89f8-50c9cbc9eaa2" providerId="AD" clId="Web-{960D9C61-AF70-724E-CD9D-7F396A715535}" dt="2022-06-22T23:31:06.064" v="1303"/>
          <ac:grpSpMkLst>
            <pc:docMk/>
            <pc:sldMk cId="235987806" sldId="271"/>
            <ac:grpSpMk id="18" creationId="{1DE889C7-FAD6-4397-98E2-05D503484459}"/>
          </ac:grpSpMkLst>
        </pc:grpChg>
        <pc:grpChg chg="add del">
          <ac:chgData name="Achia Khan (2026002)" userId="S::2026002@student.uwtsd.ac.uk::c0329c97-6d50-4bc7-89f8-50c9cbc9eaa2" providerId="AD" clId="Web-{960D9C61-AF70-724E-CD9D-7F396A715535}" dt="2022-06-22T23:31:11.955" v="1305"/>
          <ac:grpSpMkLst>
            <pc:docMk/>
            <pc:sldMk cId="235987806" sldId="271"/>
            <ac:grpSpMk id="46" creationId="{81DE8B58-F373-409E-A253-4380A66091D4}"/>
          </ac:grpSpMkLst>
        </pc:grpChg>
        <pc:picChg chg="add mod ord">
          <ac:chgData name="Achia Khan (2026002)" userId="S::2026002@student.uwtsd.ac.uk::c0329c97-6d50-4bc7-89f8-50c9cbc9eaa2" providerId="AD" clId="Web-{960D9C61-AF70-724E-CD9D-7F396A715535}" dt="2022-06-22T23:32:12.426" v="1314"/>
          <ac:picMkLst>
            <pc:docMk/>
            <pc:sldMk cId="235987806" sldId="271"/>
            <ac:picMk id="5" creationId="{DDC3E6E1-0A0E-64AF-E6F5-A642006A8230}"/>
          </ac:picMkLst>
        </pc:picChg>
        <pc:cxnChg chg="add del">
          <ac:chgData name="Achia Khan (2026002)" userId="S::2026002@student.uwtsd.ac.uk::c0329c97-6d50-4bc7-89f8-50c9cbc9eaa2" providerId="AD" clId="Web-{960D9C61-AF70-724E-CD9D-7F396A715535}" dt="2022-06-22T23:31:15.643" v="1307"/>
          <ac:cxnSpMkLst>
            <pc:docMk/>
            <pc:sldMk cId="235987806" sldId="271"/>
            <ac:cxnSpMk id="51" creationId="{20E3A342-4D61-4E3F-AF90-1AB42AEB96CC}"/>
          </ac:cxnSpMkLst>
        </pc:cxnChg>
      </pc:sldChg>
      <pc:sldMasterChg chg="modSp del delSldLayout modSldLayout">
        <pc:chgData name="Achia Khan (2026002)" userId="S::2026002@student.uwtsd.ac.uk::c0329c97-6d50-4bc7-89f8-50c9cbc9eaa2" providerId="AD" clId="Web-{960D9C61-AF70-724E-CD9D-7F396A715535}" dt="2022-06-22T21:16:45.195" v="302"/>
        <pc:sldMasterMkLst>
          <pc:docMk/>
          <pc:sldMasterMk cId="2926991356" sldId="2147483864"/>
        </pc:sldMasterMkLst>
        <pc:spChg chg="mod">
          <ac:chgData name="Achia Khan (2026002)" userId="S::2026002@student.uwtsd.ac.uk::c0329c97-6d50-4bc7-89f8-50c9cbc9eaa2" providerId="AD" clId="Web-{960D9C61-AF70-724E-CD9D-7F396A715535}" dt="2022-06-22T21:16:44.836" v="301"/>
          <ac:spMkLst>
            <pc:docMk/>
            <pc:sldMasterMk cId="2926991356" sldId="2147483864"/>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4"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5"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ac:spMk id="6" creationId="{00000000-0000-0000-0000-000000000000}"/>
          </ac:spMkLst>
        </pc:sp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561420415" sldId="2147483865"/>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561420415" sldId="2147483865"/>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561420415" sldId="2147483865"/>
              <ac:spMk id="3"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3140513800" sldId="2147483866"/>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144010577" sldId="2147483867"/>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144010577" sldId="2147483867"/>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144010577" sldId="2147483867"/>
              <ac:spMk id="3"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270119924" sldId="2147483868"/>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270119924" sldId="2147483868"/>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270119924" sldId="2147483868"/>
              <ac:spMk id="4"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884565392" sldId="2147483869"/>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4"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5"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884565392" sldId="2147483869"/>
              <ac:spMk id="6"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1265379497" sldId="2147483870"/>
          </pc:sldLayoutMkLst>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2396714425" sldId="2147483871"/>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1754919185" sldId="2147483872"/>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1754919185" sldId="2147483872"/>
              <ac:spMk id="4" creationId="{00000000-0000-0000-0000-000000000000}"/>
            </ac:spMkLst>
          </pc:spChg>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972085538" sldId="2147483873"/>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3"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972085538" sldId="2147483873"/>
              <ac:spMk id="4" creationId="{00000000-0000-0000-0000-000000000000}"/>
            </ac:spMkLst>
          </pc:spChg>
        </pc:sldLayoutChg>
        <pc:sldLayoutChg chg="del">
          <pc:chgData name="Achia Khan (2026002)" userId="S::2026002@student.uwtsd.ac.uk::c0329c97-6d50-4bc7-89f8-50c9cbc9eaa2" providerId="AD" clId="Web-{960D9C61-AF70-724E-CD9D-7F396A715535}" dt="2022-06-22T21:16:45.195" v="302"/>
          <pc:sldLayoutMkLst>
            <pc:docMk/>
            <pc:sldMasterMk cId="2926991356" sldId="2147483864"/>
            <pc:sldLayoutMk cId="448164276" sldId="2147483874"/>
          </pc:sldLayoutMkLst>
        </pc:sldLayoutChg>
        <pc:sldLayoutChg chg="modSp del">
          <pc:chgData name="Achia Khan (2026002)" userId="S::2026002@student.uwtsd.ac.uk::c0329c97-6d50-4bc7-89f8-50c9cbc9eaa2" providerId="AD" clId="Web-{960D9C61-AF70-724E-CD9D-7F396A715535}" dt="2022-06-22T21:16:45.195" v="302"/>
          <pc:sldLayoutMkLst>
            <pc:docMk/>
            <pc:sldMasterMk cId="2926991356" sldId="2147483864"/>
            <pc:sldLayoutMk cId="274290272" sldId="2147483875"/>
          </pc:sldLayoutMkLst>
          <pc:spChg chg="mod">
            <ac:chgData name="Achia Khan (2026002)" userId="S::2026002@student.uwtsd.ac.uk::c0329c97-6d50-4bc7-89f8-50c9cbc9eaa2" providerId="AD" clId="Web-{960D9C61-AF70-724E-CD9D-7F396A715535}" dt="2022-06-22T21:16:44.836" v="301"/>
            <ac:spMkLst>
              <pc:docMk/>
              <pc:sldMasterMk cId="2926991356" sldId="2147483864"/>
              <pc:sldLayoutMk cId="274290272" sldId="2147483875"/>
              <ac:spMk id="2" creationId="{00000000-0000-0000-0000-000000000000}"/>
            </ac:spMkLst>
          </pc:spChg>
          <pc:spChg chg="mod">
            <ac:chgData name="Achia Khan (2026002)" userId="S::2026002@student.uwtsd.ac.uk::c0329c97-6d50-4bc7-89f8-50c9cbc9eaa2" providerId="AD" clId="Web-{960D9C61-AF70-724E-CD9D-7F396A715535}" dt="2022-06-22T21:16:44.836" v="301"/>
            <ac:spMkLst>
              <pc:docMk/>
              <pc:sldMasterMk cId="2926991356" sldId="2147483864"/>
              <pc:sldLayoutMk cId="274290272" sldId="2147483875"/>
              <ac:spMk id="3" creationId="{00000000-0000-0000-0000-000000000000}"/>
            </ac:spMkLst>
          </pc:spChg>
        </pc:sldLayoutChg>
      </pc:sldMasterChg>
      <pc:sldMasterChg chg="modSp add del addSldLayout delSldLayout modSldLayout">
        <pc:chgData name="Achia Khan (2026002)" userId="S::2026002@student.uwtsd.ac.uk::c0329c97-6d50-4bc7-89f8-50c9cbc9eaa2" providerId="AD" clId="Web-{960D9C61-AF70-724E-CD9D-7F396A715535}" dt="2022-06-22T23:17:39.103" v="1086"/>
        <pc:sldMasterMkLst>
          <pc:docMk/>
          <pc:sldMasterMk cId="416023080" sldId="2147483876"/>
        </pc:sldMasterMkLst>
        <pc:spChg chg="mod">
          <ac:chgData name="Achia Khan (2026002)" userId="S::2026002@student.uwtsd.ac.uk::c0329c97-6d50-4bc7-89f8-50c9cbc9eaa2" providerId="AD" clId="Web-{960D9C61-AF70-724E-CD9D-7F396A715535}" dt="2022-06-22T21:16:54.992" v="303"/>
          <ac:spMkLst>
            <pc:docMk/>
            <pc:sldMasterMk cId="416023080" sldId="2147483876"/>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4"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5"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ac:spMk id="6" creationId="{00000000-0000-0000-0000-000000000000}"/>
          </ac:spMkLst>
        </pc:sp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831880310" sldId="2147483877"/>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831880310" sldId="2147483877"/>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831880310" sldId="2147483877"/>
              <ac:spMk id="3"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455804473" sldId="2147483878"/>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971451472" sldId="2147483879"/>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971451472" sldId="2147483879"/>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71451472" sldId="2147483879"/>
              <ac:spMk id="3"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678766636" sldId="2147483880"/>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1678766636" sldId="2147483880"/>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678766636" sldId="2147483880"/>
              <ac:spMk id="4"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996864957" sldId="2147483881"/>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4"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5"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1996864957" sldId="2147483881"/>
              <ac:spMk id="6"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3589081573" sldId="2147483882"/>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1645328451" sldId="2147483883"/>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3615173489" sldId="2147483884"/>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3615173489" sldId="2147483884"/>
              <ac:spMk id="4" creationId="{00000000-0000-0000-0000-000000000000}"/>
            </ac:spMkLst>
          </pc:spChg>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937177898" sldId="2147483885"/>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3"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937177898" sldId="2147483885"/>
              <ac:spMk id="4" creationId="{00000000-0000-0000-0000-000000000000}"/>
            </ac:spMkLst>
          </pc:spChg>
        </pc:sldLayoutChg>
        <pc:sldLayoutChg chg="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563565662" sldId="2147483886"/>
          </pc:sldLayoutMkLst>
        </pc:sldLayoutChg>
        <pc:sldLayoutChg chg="modSp add del mod replId">
          <pc:chgData name="Achia Khan (2026002)" userId="S::2026002@student.uwtsd.ac.uk::c0329c97-6d50-4bc7-89f8-50c9cbc9eaa2" providerId="AD" clId="Web-{960D9C61-AF70-724E-CD9D-7F396A715535}" dt="2022-06-22T23:17:39.103" v="1086"/>
          <pc:sldLayoutMkLst>
            <pc:docMk/>
            <pc:sldMasterMk cId="416023080" sldId="2147483876"/>
            <pc:sldLayoutMk cId="2073381596" sldId="2147483887"/>
          </pc:sldLayoutMkLst>
          <pc:spChg chg="mod">
            <ac:chgData name="Achia Khan (2026002)" userId="S::2026002@student.uwtsd.ac.uk::c0329c97-6d50-4bc7-89f8-50c9cbc9eaa2" providerId="AD" clId="Web-{960D9C61-AF70-724E-CD9D-7F396A715535}" dt="2022-06-22T21:16:54.992" v="303"/>
            <ac:spMkLst>
              <pc:docMk/>
              <pc:sldMasterMk cId="416023080" sldId="2147483876"/>
              <pc:sldLayoutMk cId="2073381596" sldId="2147483887"/>
              <ac:spMk id="2" creationId="{00000000-0000-0000-0000-000000000000}"/>
            </ac:spMkLst>
          </pc:spChg>
          <pc:spChg chg="mod">
            <ac:chgData name="Achia Khan (2026002)" userId="S::2026002@student.uwtsd.ac.uk::c0329c97-6d50-4bc7-89f8-50c9cbc9eaa2" providerId="AD" clId="Web-{960D9C61-AF70-724E-CD9D-7F396A715535}" dt="2022-06-22T21:16:54.992" v="303"/>
            <ac:spMkLst>
              <pc:docMk/>
              <pc:sldMasterMk cId="416023080" sldId="2147483876"/>
              <pc:sldLayoutMk cId="2073381596" sldId="2147483887"/>
              <ac:spMk id="3" creationId="{00000000-0000-0000-0000-000000000000}"/>
            </ac:spMkLst>
          </pc:spChg>
        </pc:sldLayoutChg>
      </pc:sldMasterChg>
      <pc:sldMasterChg chg="add del addSldLayout delSldLayout modSldLayout">
        <pc:chgData name="Achia Khan (2026002)" userId="S::2026002@student.uwtsd.ac.uk::c0329c97-6d50-4bc7-89f8-50c9cbc9eaa2" providerId="AD" clId="Web-{960D9C61-AF70-724E-CD9D-7F396A715535}" dt="2022-06-22T23:17:39.103" v="1086"/>
        <pc:sldMasterMkLst>
          <pc:docMk/>
          <pc:sldMasterMk cId="1871539521" sldId="2147483888"/>
        </pc:sldMasterMkLst>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807013805" sldId="2147483889"/>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2412983670" sldId="2147483890"/>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426705215" sldId="2147483891"/>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189311868" sldId="2147483892"/>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053994891" sldId="2147483893"/>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107063044" sldId="2147483894"/>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331026603" sldId="2147483895"/>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758786355" sldId="2147483896"/>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2790545144" sldId="2147483897"/>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1681083948" sldId="2147483898"/>
          </pc:sldLayoutMkLst>
        </pc:sldLayoutChg>
        <pc:sldLayoutChg chg="add del mod replId">
          <pc:chgData name="Achia Khan (2026002)" userId="S::2026002@student.uwtsd.ac.uk::c0329c97-6d50-4bc7-89f8-50c9cbc9eaa2" providerId="AD" clId="Web-{960D9C61-AF70-724E-CD9D-7F396A715535}" dt="2022-06-22T23:17:39.103" v="1086"/>
          <pc:sldLayoutMkLst>
            <pc:docMk/>
            <pc:sldMasterMk cId="1871539521" sldId="2147483888"/>
            <pc:sldLayoutMk cId="3716425643" sldId="2147483899"/>
          </pc:sldLayoutMkLst>
        </pc:sldLayoutChg>
      </pc:sldMasterChg>
      <pc:sldMasterChg chg="add del addSldLayout delSldLayout modSldLayout">
        <pc:chgData name="Achia Khan (2026002)" userId="S::2026002@student.uwtsd.ac.uk::c0329c97-6d50-4bc7-89f8-50c9cbc9eaa2" providerId="AD" clId="Web-{960D9C61-AF70-724E-CD9D-7F396A715535}" dt="2022-06-22T23:17:34.541" v="1085"/>
        <pc:sldMasterMkLst>
          <pc:docMk/>
          <pc:sldMasterMk cId="1964181425" sldId="2147483900"/>
        </pc:sldMasterMkLst>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2598416966" sldId="2147483901"/>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728537898" sldId="2147483902"/>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43790775" sldId="2147483903"/>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2873595234" sldId="2147483904"/>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104667265" sldId="2147483905"/>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3457191564" sldId="2147483906"/>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1835797795" sldId="2147483907"/>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987743592" sldId="2147483908"/>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789958296" sldId="2147483909"/>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4221606882" sldId="2147483910"/>
          </pc:sldLayoutMkLst>
        </pc:sldLayoutChg>
        <pc:sldLayoutChg chg="add del mod replId">
          <pc:chgData name="Achia Khan (2026002)" userId="S::2026002@student.uwtsd.ac.uk::c0329c97-6d50-4bc7-89f8-50c9cbc9eaa2" providerId="AD" clId="Web-{960D9C61-AF70-724E-CD9D-7F396A715535}" dt="2022-06-22T23:17:34.541" v="1085"/>
          <pc:sldLayoutMkLst>
            <pc:docMk/>
            <pc:sldMasterMk cId="1964181425" sldId="2147483900"/>
            <pc:sldLayoutMk cId="3372989579" sldId="2147483911"/>
          </pc:sldLayoutMkLst>
        </pc:sldLayoutChg>
      </pc:sldMasterChg>
      <pc:sldMasterChg chg="add del addSldLayout delSldLayout modSldLayout">
        <pc:chgData name="Achia Khan (2026002)" userId="S::2026002@student.uwtsd.ac.uk::c0329c97-6d50-4bc7-89f8-50c9cbc9eaa2" providerId="AD" clId="Web-{960D9C61-AF70-724E-CD9D-7F396A715535}" dt="2022-06-22T23:17:30.088" v="1084"/>
        <pc:sldMasterMkLst>
          <pc:docMk/>
          <pc:sldMasterMk cId="1532352700" sldId="2147483912"/>
        </pc:sldMasterMkLst>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057254185" sldId="2147483913"/>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967226016" sldId="2147483914"/>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2011034686" sldId="2147483915"/>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011817828" sldId="2147483916"/>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620068098" sldId="2147483917"/>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2111525788" sldId="2147483918"/>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3728358536" sldId="2147483919"/>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901917824" sldId="2147483920"/>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1233352926" sldId="2147483921"/>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4088608011" sldId="2147483922"/>
          </pc:sldLayoutMkLst>
        </pc:sldLayoutChg>
        <pc:sldLayoutChg chg="add del mod replId">
          <pc:chgData name="Achia Khan (2026002)" userId="S::2026002@student.uwtsd.ac.uk::c0329c97-6d50-4bc7-89f8-50c9cbc9eaa2" providerId="AD" clId="Web-{960D9C61-AF70-724E-CD9D-7F396A715535}" dt="2022-06-22T23:17:30.088" v="1084"/>
          <pc:sldLayoutMkLst>
            <pc:docMk/>
            <pc:sldMasterMk cId="1532352700" sldId="2147483912"/>
            <pc:sldLayoutMk cId="485528231" sldId="2147483923"/>
          </pc:sldLayoutMkLst>
        </pc:sldLayoutChg>
      </pc:sldMasterChg>
      <pc:sldMasterChg chg="add del addSldLayout delSldLayout modSldLayout">
        <pc:chgData name="Achia Khan (2026002)" userId="S::2026002@student.uwtsd.ac.uk::c0329c97-6d50-4bc7-89f8-50c9cbc9eaa2" providerId="AD" clId="Web-{960D9C61-AF70-724E-CD9D-7F396A715535}" dt="2022-06-22T23:17:23.337" v="1083"/>
        <pc:sldMasterMkLst>
          <pc:docMk/>
          <pc:sldMasterMk cId="411607284" sldId="2147483924"/>
        </pc:sldMasterMkLst>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151145896" sldId="2147483925"/>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509489143" sldId="2147483926"/>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896785077" sldId="2147483927"/>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833128230" sldId="2147483928"/>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467831665" sldId="2147483929"/>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597660444" sldId="2147483930"/>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363067870" sldId="2147483931"/>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712172187" sldId="2147483932"/>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293181749" sldId="2147483933"/>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1074997492" sldId="2147483934"/>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921964182" sldId="2147483935"/>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340715314" sldId="2147483936"/>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4284014328" sldId="2147483937"/>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733362491" sldId="2147483938"/>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2156032193" sldId="2147483939"/>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865348774" sldId="2147483940"/>
          </pc:sldLayoutMkLst>
        </pc:sldLayoutChg>
        <pc:sldLayoutChg chg="add del mod replId">
          <pc:chgData name="Achia Khan (2026002)" userId="S::2026002@student.uwtsd.ac.uk::c0329c97-6d50-4bc7-89f8-50c9cbc9eaa2" providerId="AD" clId="Web-{960D9C61-AF70-724E-CD9D-7F396A715535}" dt="2022-06-22T23:17:23.337" v="1083"/>
          <pc:sldLayoutMkLst>
            <pc:docMk/>
            <pc:sldMasterMk cId="411607284" sldId="2147483924"/>
            <pc:sldLayoutMk cId="3816074172" sldId="2147483941"/>
          </pc:sldLayoutMkLst>
        </pc:sldLayoutChg>
      </pc:sldMasterChg>
      <pc:sldMasterChg chg="add del addSldLayout delSldLayout modSldLayout">
        <pc:chgData name="Achia Khan (2026002)" userId="S::2026002@student.uwtsd.ac.uk::c0329c97-6d50-4bc7-89f8-50c9cbc9eaa2" providerId="AD" clId="Web-{960D9C61-AF70-724E-CD9D-7F396A715535}" dt="2022-06-22T23:17:18.290" v="1082"/>
        <pc:sldMasterMkLst>
          <pc:docMk/>
          <pc:sldMasterMk cId="1768387877" sldId="2147483942"/>
        </pc:sldMasterMkLst>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519728867" sldId="2147483943"/>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820060133" sldId="2147483944"/>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490096250" sldId="2147483945"/>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837221613" sldId="2147483946"/>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4066105871" sldId="2147483947"/>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716767802" sldId="2147483948"/>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793539943" sldId="2147483949"/>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560459686" sldId="2147483950"/>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93312083" sldId="2147483951"/>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48660452" sldId="2147483952"/>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38707843" sldId="2147483953"/>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715959936" sldId="2147483954"/>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902748794" sldId="2147483955"/>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2913795042" sldId="2147483956"/>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146855939" sldId="2147483957"/>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3859302763" sldId="2147483958"/>
          </pc:sldLayoutMkLst>
        </pc:sldLayoutChg>
        <pc:sldLayoutChg chg="add del mod replId">
          <pc:chgData name="Achia Khan (2026002)" userId="S::2026002@student.uwtsd.ac.uk::c0329c97-6d50-4bc7-89f8-50c9cbc9eaa2" providerId="AD" clId="Web-{960D9C61-AF70-724E-CD9D-7F396A715535}" dt="2022-06-22T23:17:18.290" v="1082"/>
          <pc:sldLayoutMkLst>
            <pc:docMk/>
            <pc:sldMasterMk cId="1768387877" sldId="2147483942"/>
            <pc:sldLayoutMk cId="1035218023" sldId="2147483959"/>
          </pc:sldLayoutMkLst>
        </pc:sldLayoutChg>
      </pc:sldMasterChg>
      <pc:sldMasterChg chg="add del addSldLayout delSldLayout modSldLayout">
        <pc:chgData name="Achia Khan (2026002)" userId="S::2026002@student.uwtsd.ac.uk::c0329c97-6d50-4bc7-89f8-50c9cbc9eaa2" providerId="AD" clId="Web-{960D9C61-AF70-724E-CD9D-7F396A715535}" dt="2022-06-22T23:17:13.478" v="1081"/>
        <pc:sldMasterMkLst>
          <pc:docMk/>
          <pc:sldMasterMk cId="3196580100" sldId="2147483960"/>
        </pc:sldMasterMkLst>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869260504" sldId="2147483961"/>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41085211" sldId="2147483962"/>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2420248" sldId="2147483963"/>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667972809" sldId="2147483964"/>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676121330" sldId="2147483965"/>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20052326" sldId="2147483966"/>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498175286" sldId="2147483967"/>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067321821" sldId="2147483968"/>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785956995" sldId="2147483969"/>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588420330" sldId="2147483970"/>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256396748" sldId="2147483971"/>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469616636" sldId="2147483972"/>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265486252" sldId="2147483973"/>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1523289217" sldId="2147483974"/>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3980591031" sldId="2147483975"/>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4131603980" sldId="2147483976"/>
          </pc:sldLayoutMkLst>
        </pc:sldLayoutChg>
        <pc:sldLayoutChg chg="add del mod replId">
          <pc:chgData name="Achia Khan (2026002)" userId="S::2026002@student.uwtsd.ac.uk::c0329c97-6d50-4bc7-89f8-50c9cbc9eaa2" providerId="AD" clId="Web-{960D9C61-AF70-724E-CD9D-7F396A715535}" dt="2022-06-22T23:17:13.478" v="1081"/>
          <pc:sldLayoutMkLst>
            <pc:docMk/>
            <pc:sldMasterMk cId="3196580100" sldId="2147483960"/>
            <pc:sldLayoutMk cId="991918986" sldId="2147483977"/>
          </pc:sldLayoutMkLst>
        </pc:sldLayoutChg>
      </pc:sldMasterChg>
    </pc:docChg>
  </pc:docChgLst>
  <pc:docChgLst>
    <pc:chgData name="Achia Khan (2026002)" userId="S::2026002@student.uwtsd.ac.uk::c0329c97-6d50-4bc7-89f8-50c9cbc9eaa2" providerId="AD" clId="Web-{CB772851-C4DA-4B61-E673-F5BD72FD78AF}"/>
    <pc:docChg chg="modSld">
      <pc:chgData name="Achia Khan (2026002)" userId="S::2026002@student.uwtsd.ac.uk::c0329c97-6d50-4bc7-89f8-50c9cbc9eaa2" providerId="AD" clId="Web-{CB772851-C4DA-4B61-E673-F5BD72FD78AF}" dt="2022-06-15T15:41:53.889" v="357" actId="20577"/>
      <pc:docMkLst>
        <pc:docMk/>
      </pc:docMkLst>
      <pc:sldChg chg="addSp delSp modSp">
        <pc:chgData name="Achia Khan (2026002)" userId="S::2026002@student.uwtsd.ac.uk::c0329c97-6d50-4bc7-89f8-50c9cbc9eaa2" providerId="AD" clId="Web-{CB772851-C4DA-4B61-E673-F5BD72FD78AF}" dt="2022-06-15T15:05:21.900" v="118" actId="20577"/>
        <pc:sldMkLst>
          <pc:docMk/>
          <pc:sldMk cId="3693137235" sldId="260"/>
        </pc:sldMkLst>
        <pc:spChg chg="mod">
          <ac:chgData name="Achia Khan (2026002)" userId="S::2026002@student.uwtsd.ac.uk::c0329c97-6d50-4bc7-89f8-50c9cbc9eaa2" providerId="AD" clId="Web-{CB772851-C4DA-4B61-E673-F5BD72FD78AF}" dt="2022-06-15T15:02:01.973" v="109" actId="1076"/>
          <ac:spMkLst>
            <pc:docMk/>
            <pc:sldMk cId="3693137235" sldId="260"/>
            <ac:spMk id="3" creationId="{3543E729-7C35-7DDD-2FD5-0E412D67C58E}"/>
          </ac:spMkLst>
        </pc:spChg>
        <pc:spChg chg="mod">
          <ac:chgData name="Achia Khan (2026002)" userId="S::2026002@student.uwtsd.ac.uk::c0329c97-6d50-4bc7-89f8-50c9cbc9eaa2" providerId="AD" clId="Web-{CB772851-C4DA-4B61-E673-F5BD72FD78AF}" dt="2022-06-15T14:48:46.939" v="19" actId="20577"/>
          <ac:spMkLst>
            <pc:docMk/>
            <pc:sldMk cId="3693137235" sldId="260"/>
            <ac:spMk id="4" creationId="{D912110A-59A5-16F8-2EC0-F2904B3AA89D}"/>
          </ac:spMkLst>
        </pc:spChg>
        <pc:spChg chg="mod">
          <ac:chgData name="Achia Khan (2026002)" userId="S::2026002@student.uwtsd.ac.uk::c0329c97-6d50-4bc7-89f8-50c9cbc9eaa2" providerId="AD" clId="Web-{CB772851-C4DA-4B61-E673-F5BD72FD78AF}" dt="2022-06-15T14:48:14.891" v="9" actId="20577"/>
          <ac:spMkLst>
            <pc:docMk/>
            <pc:sldMk cId="3693137235" sldId="260"/>
            <ac:spMk id="6" creationId="{8F2F7864-7661-9C7F-1F42-FF489C0FB7AF}"/>
          </ac:spMkLst>
        </pc:spChg>
        <pc:spChg chg="mod">
          <ac:chgData name="Achia Khan (2026002)" userId="S::2026002@student.uwtsd.ac.uk::c0329c97-6d50-4bc7-89f8-50c9cbc9eaa2" providerId="AD" clId="Web-{CB772851-C4DA-4B61-E673-F5BD72FD78AF}" dt="2022-06-15T14:50:13.050" v="22" actId="20577"/>
          <ac:spMkLst>
            <pc:docMk/>
            <pc:sldMk cId="3693137235" sldId="260"/>
            <ac:spMk id="7" creationId="{F320AC56-6D5A-9084-E63F-E04667D60C89}"/>
          </ac:spMkLst>
        </pc:spChg>
        <pc:spChg chg="del mod">
          <ac:chgData name="Achia Khan (2026002)" userId="S::2026002@student.uwtsd.ac.uk::c0329c97-6d50-4bc7-89f8-50c9cbc9eaa2" providerId="AD" clId="Web-{CB772851-C4DA-4B61-E673-F5BD72FD78AF}" dt="2022-06-15T14:51:44.349" v="32"/>
          <ac:spMkLst>
            <pc:docMk/>
            <pc:sldMk cId="3693137235" sldId="260"/>
            <ac:spMk id="8" creationId="{E2EFBD2C-683A-172E-ED7D-510E4F68B2EA}"/>
          </ac:spMkLst>
        </pc:spChg>
        <pc:spChg chg="add del mod">
          <ac:chgData name="Achia Khan (2026002)" userId="S::2026002@student.uwtsd.ac.uk::c0329c97-6d50-4bc7-89f8-50c9cbc9eaa2" providerId="AD" clId="Web-{CB772851-C4DA-4B61-E673-F5BD72FD78AF}" dt="2022-06-15T14:52:40.648" v="39"/>
          <ac:spMkLst>
            <pc:docMk/>
            <pc:sldMk cId="3693137235" sldId="260"/>
            <ac:spMk id="9" creationId="{C9B641B8-E26B-ED40-1DC3-499C00C4156A}"/>
          </ac:spMkLst>
        </pc:spChg>
        <pc:spChg chg="mod">
          <ac:chgData name="Achia Khan (2026002)" userId="S::2026002@student.uwtsd.ac.uk::c0329c97-6d50-4bc7-89f8-50c9cbc9eaa2" providerId="AD" clId="Web-{CB772851-C4DA-4B61-E673-F5BD72FD78AF}" dt="2022-06-15T15:05:21.900" v="118" actId="20577"/>
          <ac:spMkLst>
            <pc:docMk/>
            <pc:sldMk cId="3693137235" sldId="260"/>
            <ac:spMk id="12" creationId="{D2C9F9DA-BBEA-19C7-0050-4BF6014564E1}"/>
          </ac:spMkLst>
        </pc:spChg>
        <pc:spChg chg="mod">
          <ac:chgData name="Achia Khan (2026002)" userId="S::2026002@student.uwtsd.ac.uk::c0329c97-6d50-4bc7-89f8-50c9cbc9eaa2" providerId="AD" clId="Web-{CB772851-C4DA-4B61-E673-F5BD72FD78AF}" dt="2022-06-15T14:48:28.079" v="13" actId="20577"/>
          <ac:spMkLst>
            <pc:docMk/>
            <pc:sldMk cId="3693137235" sldId="260"/>
            <ac:spMk id="19" creationId="{5655E46A-860C-CB78-3152-EBCF894D36BE}"/>
          </ac:spMkLst>
        </pc:spChg>
        <pc:spChg chg="add mod">
          <ac:chgData name="Achia Khan (2026002)" userId="S::2026002@student.uwtsd.ac.uk::c0329c97-6d50-4bc7-89f8-50c9cbc9eaa2" providerId="AD" clId="Web-{CB772851-C4DA-4B61-E673-F5BD72FD78AF}" dt="2022-06-15T14:55:19.292" v="65" actId="14100"/>
          <ac:spMkLst>
            <pc:docMk/>
            <pc:sldMk cId="3693137235" sldId="260"/>
            <ac:spMk id="20" creationId="{94F185CC-EF71-D5B1-7B7B-F10872BB73BD}"/>
          </ac:spMkLst>
        </pc:spChg>
        <pc:spChg chg="add del mod">
          <ac:chgData name="Achia Khan (2026002)" userId="S::2026002@student.uwtsd.ac.uk::c0329c97-6d50-4bc7-89f8-50c9cbc9eaa2" providerId="AD" clId="Web-{CB772851-C4DA-4B61-E673-F5BD72FD78AF}" dt="2022-06-15T14:56:55.982" v="77"/>
          <ac:spMkLst>
            <pc:docMk/>
            <pc:sldMk cId="3693137235" sldId="260"/>
            <ac:spMk id="21" creationId="{F6EAAC74-7A59-170E-B008-DC3755823C20}"/>
          </ac:spMkLst>
        </pc:spChg>
        <pc:spChg chg="add mod">
          <ac:chgData name="Achia Khan (2026002)" userId="S::2026002@student.uwtsd.ac.uk::c0329c97-6d50-4bc7-89f8-50c9cbc9eaa2" providerId="AD" clId="Web-{CB772851-C4DA-4B61-E673-F5BD72FD78AF}" dt="2022-06-15T14:57:16.420" v="82" actId="20577"/>
          <ac:spMkLst>
            <pc:docMk/>
            <pc:sldMk cId="3693137235" sldId="260"/>
            <ac:spMk id="22" creationId="{17CADA95-41D9-1545-9DA3-621692A594EC}"/>
          </ac:spMkLst>
        </pc:spChg>
        <pc:spChg chg="add mod">
          <ac:chgData name="Achia Khan (2026002)" userId="S::2026002@student.uwtsd.ac.uk::c0329c97-6d50-4bc7-89f8-50c9cbc9eaa2" providerId="AD" clId="Web-{CB772851-C4DA-4B61-E673-F5BD72FD78AF}" dt="2022-06-15T15:01:45.910" v="108" actId="1076"/>
          <ac:spMkLst>
            <pc:docMk/>
            <pc:sldMk cId="3693137235" sldId="260"/>
            <ac:spMk id="23" creationId="{4BBB6F66-8308-FCCA-2676-2CF131EF37B3}"/>
          </ac:spMkLst>
        </pc:spChg>
        <pc:picChg chg="add mod">
          <ac:chgData name="Achia Khan (2026002)" userId="S::2026002@student.uwtsd.ac.uk::c0329c97-6d50-4bc7-89f8-50c9cbc9eaa2" providerId="AD" clId="Web-{CB772851-C4DA-4B61-E673-F5BD72FD78AF}" dt="2022-06-15T14:50:39.285" v="24" actId="1076"/>
          <ac:picMkLst>
            <pc:docMk/>
            <pc:sldMk cId="3693137235" sldId="260"/>
            <ac:picMk id="5" creationId="{A1089EC8-2E04-A68F-3946-B304FC12F16D}"/>
          </ac:picMkLst>
        </pc:picChg>
        <pc:cxnChg chg="mod">
          <ac:chgData name="Achia Khan (2026002)" userId="S::2026002@student.uwtsd.ac.uk::c0329c97-6d50-4bc7-89f8-50c9cbc9eaa2" providerId="AD" clId="Web-{CB772851-C4DA-4B61-E673-F5BD72FD78AF}" dt="2022-06-15T15:02:06.255" v="110" actId="1076"/>
          <ac:cxnSpMkLst>
            <pc:docMk/>
            <pc:sldMk cId="3693137235" sldId="260"/>
            <ac:cxnSpMk id="13" creationId="{22EFBCD6-F08B-B274-F7A7-AD8A2C75D772}"/>
          </ac:cxnSpMkLst>
        </pc:cxnChg>
      </pc:sldChg>
      <pc:sldChg chg="addSp delSp modSp">
        <pc:chgData name="Achia Khan (2026002)" userId="S::2026002@student.uwtsd.ac.uk::c0329c97-6d50-4bc7-89f8-50c9cbc9eaa2" providerId="AD" clId="Web-{CB772851-C4DA-4B61-E673-F5BD72FD78AF}" dt="2022-06-15T15:39:56.605" v="322" actId="20577"/>
        <pc:sldMkLst>
          <pc:docMk/>
          <pc:sldMk cId="767702423" sldId="261"/>
        </pc:sldMkLst>
        <pc:spChg chg="mod">
          <ac:chgData name="Achia Khan (2026002)" userId="S::2026002@student.uwtsd.ac.uk::c0329c97-6d50-4bc7-89f8-50c9cbc9eaa2" providerId="AD" clId="Web-{CB772851-C4DA-4B61-E673-F5BD72FD78AF}" dt="2022-06-15T15:15:31.742" v="200" actId="1076"/>
          <ac:spMkLst>
            <pc:docMk/>
            <pc:sldMk cId="767702423" sldId="261"/>
            <ac:spMk id="3" creationId="{A812C733-40F7-0CFF-1476-87B0E430F468}"/>
          </ac:spMkLst>
        </pc:spChg>
        <pc:spChg chg="del">
          <ac:chgData name="Achia Khan (2026002)" userId="S::2026002@student.uwtsd.ac.uk::c0329c97-6d50-4bc7-89f8-50c9cbc9eaa2" providerId="AD" clId="Web-{CB772851-C4DA-4B61-E673-F5BD72FD78AF}" dt="2022-06-15T15:37:58.492" v="309"/>
          <ac:spMkLst>
            <pc:docMk/>
            <pc:sldMk cId="767702423" sldId="261"/>
            <ac:spMk id="4" creationId="{AACACFA1-7E1E-C518-6D94-40F66A0D19BC}"/>
          </ac:spMkLst>
        </pc:spChg>
        <pc:spChg chg="mod">
          <ac:chgData name="Achia Khan (2026002)" userId="S::2026002@student.uwtsd.ac.uk::c0329c97-6d50-4bc7-89f8-50c9cbc9eaa2" providerId="AD" clId="Web-{CB772851-C4DA-4B61-E673-F5BD72FD78AF}" dt="2022-06-15T15:33:38.393" v="278" actId="20577"/>
          <ac:spMkLst>
            <pc:docMk/>
            <pc:sldMk cId="767702423" sldId="261"/>
            <ac:spMk id="5" creationId="{5A5A4798-63E9-1CEE-AEB9-B8BCE2C1E72F}"/>
          </ac:spMkLst>
        </pc:spChg>
        <pc:spChg chg="mod">
          <ac:chgData name="Achia Khan (2026002)" userId="S::2026002@student.uwtsd.ac.uk::c0329c97-6d50-4bc7-89f8-50c9cbc9eaa2" providerId="AD" clId="Web-{CB772851-C4DA-4B61-E673-F5BD72FD78AF}" dt="2022-06-15T15:39:56.605" v="322" actId="20577"/>
          <ac:spMkLst>
            <pc:docMk/>
            <pc:sldMk cId="767702423" sldId="261"/>
            <ac:spMk id="6" creationId="{D84E55FB-0C0A-9063-7DB9-B84106E910D4}"/>
          </ac:spMkLst>
        </pc:spChg>
        <pc:spChg chg="mod">
          <ac:chgData name="Achia Khan (2026002)" userId="S::2026002@student.uwtsd.ac.uk::c0329c97-6d50-4bc7-89f8-50c9cbc9eaa2" providerId="AD" clId="Web-{CB772851-C4DA-4B61-E673-F5BD72FD78AF}" dt="2022-06-15T15:38:44.072" v="315" actId="1076"/>
          <ac:spMkLst>
            <pc:docMk/>
            <pc:sldMk cId="767702423" sldId="261"/>
            <ac:spMk id="8" creationId="{1AAF0BE5-9C8B-6F7A-2E63-2A574C18E97E}"/>
          </ac:spMkLst>
        </pc:spChg>
        <pc:spChg chg="mod">
          <ac:chgData name="Achia Khan (2026002)" userId="S::2026002@student.uwtsd.ac.uk::c0329c97-6d50-4bc7-89f8-50c9cbc9eaa2" providerId="AD" clId="Web-{CB772851-C4DA-4B61-E673-F5BD72FD78AF}" dt="2022-06-15T15:35:45.380" v="296" actId="1076"/>
          <ac:spMkLst>
            <pc:docMk/>
            <pc:sldMk cId="767702423" sldId="261"/>
            <ac:spMk id="10" creationId="{F847D1F8-D958-AFC9-039C-2DED65DF67B5}"/>
          </ac:spMkLst>
        </pc:spChg>
        <pc:spChg chg="mod">
          <ac:chgData name="Achia Khan (2026002)" userId="S::2026002@student.uwtsd.ac.uk::c0329c97-6d50-4bc7-89f8-50c9cbc9eaa2" providerId="AD" clId="Web-{CB772851-C4DA-4B61-E673-F5BD72FD78AF}" dt="2022-06-15T15:38:55.650" v="316" actId="1076"/>
          <ac:spMkLst>
            <pc:docMk/>
            <pc:sldMk cId="767702423" sldId="261"/>
            <ac:spMk id="13" creationId="{289C9FAB-D672-24F2-DC37-4E7D876040C1}"/>
          </ac:spMkLst>
        </pc:spChg>
        <pc:spChg chg="add mod">
          <ac:chgData name="Achia Khan (2026002)" userId="S::2026002@student.uwtsd.ac.uk::c0329c97-6d50-4bc7-89f8-50c9cbc9eaa2" providerId="AD" clId="Web-{CB772851-C4DA-4B61-E673-F5BD72FD78AF}" dt="2022-06-15T15:34:12.315" v="282" actId="20577"/>
          <ac:spMkLst>
            <pc:docMk/>
            <pc:sldMk cId="767702423" sldId="261"/>
            <ac:spMk id="14" creationId="{A9EDA1F1-0C7D-8FD5-B8C6-9A19EC3DDA39}"/>
          </ac:spMkLst>
        </pc:spChg>
        <pc:spChg chg="add del mod">
          <ac:chgData name="Achia Khan (2026002)" userId="S::2026002@student.uwtsd.ac.uk::c0329c97-6d50-4bc7-89f8-50c9cbc9eaa2" providerId="AD" clId="Web-{CB772851-C4DA-4B61-E673-F5BD72FD78AF}" dt="2022-06-15T15:38:10.930" v="310"/>
          <ac:spMkLst>
            <pc:docMk/>
            <pc:sldMk cId="767702423" sldId="261"/>
            <ac:spMk id="16" creationId="{3FE81B35-F65F-195A-AA11-908FA6D4B2D1}"/>
          </ac:spMkLst>
        </pc:spChg>
        <pc:picChg chg="add del mod">
          <ac:chgData name="Achia Khan (2026002)" userId="S::2026002@student.uwtsd.ac.uk::c0329c97-6d50-4bc7-89f8-50c9cbc9eaa2" providerId="AD" clId="Web-{CB772851-C4DA-4B61-E673-F5BD72FD78AF}" dt="2022-06-15T15:39:12.025" v="319" actId="14100"/>
          <ac:picMkLst>
            <pc:docMk/>
            <pc:sldMk cId="767702423" sldId="261"/>
            <ac:picMk id="2" creationId="{7F762F33-6630-EF59-B951-32700390FEF4}"/>
          </ac:picMkLst>
        </pc:picChg>
        <pc:picChg chg="mod">
          <ac:chgData name="Achia Khan (2026002)" userId="S::2026002@student.uwtsd.ac.uk::c0329c97-6d50-4bc7-89f8-50c9cbc9eaa2" providerId="AD" clId="Web-{CB772851-C4DA-4B61-E673-F5BD72FD78AF}" dt="2022-06-15T15:15:22.726" v="198" actId="1076"/>
          <ac:picMkLst>
            <pc:docMk/>
            <pc:sldMk cId="767702423" sldId="261"/>
            <ac:picMk id="7" creationId="{EFEC4CF9-2355-6F75-1E92-1065901F625D}"/>
          </ac:picMkLst>
        </pc:picChg>
        <pc:picChg chg="mod">
          <ac:chgData name="Achia Khan (2026002)" userId="S::2026002@student.uwtsd.ac.uk::c0329c97-6d50-4bc7-89f8-50c9cbc9eaa2" providerId="AD" clId="Web-{CB772851-C4DA-4B61-E673-F5BD72FD78AF}" dt="2022-06-15T15:35:59.849" v="299" actId="1076"/>
          <ac:picMkLst>
            <pc:docMk/>
            <pc:sldMk cId="767702423" sldId="261"/>
            <ac:picMk id="9" creationId="{73737422-D1F1-3297-A07D-B73F8CDE4040}"/>
          </ac:picMkLst>
        </pc:picChg>
        <pc:picChg chg="mod">
          <ac:chgData name="Achia Khan (2026002)" userId="S::2026002@student.uwtsd.ac.uk::c0329c97-6d50-4bc7-89f8-50c9cbc9eaa2" providerId="AD" clId="Web-{CB772851-C4DA-4B61-E673-F5BD72FD78AF}" dt="2022-06-15T15:34:00.940" v="280" actId="1076"/>
          <ac:picMkLst>
            <pc:docMk/>
            <pc:sldMk cId="767702423" sldId="261"/>
            <ac:picMk id="11" creationId="{ED66C444-68BE-4CC7-6B7B-4C46EF0DEA5A}"/>
          </ac:picMkLst>
        </pc:picChg>
        <pc:picChg chg="mod">
          <ac:chgData name="Achia Khan (2026002)" userId="S::2026002@student.uwtsd.ac.uk::c0329c97-6d50-4bc7-89f8-50c9cbc9eaa2" providerId="AD" clId="Web-{CB772851-C4DA-4B61-E673-F5BD72FD78AF}" dt="2022-06-15T15:36:21.678" v="304" actId="14100"/>
          <ac:picMkLst>
            <pc:docMk/>
            <pc:sldMk cId="767702423" sldId="261"/>
            <ac:picMk id="12" creationId="{3DAB7109-BB1A-FE06-F5DB-76F252BAC240}"/>
          </ac:picMkLst>
        </pc:picChg>
      </pc:sldChg>
      <pc:sldChg chg="modSp">
        <pc:chgData name="Achia Khan (2026002)" userId="S::2026002@student.uwtsd.ac.uk::c0329c97-6d50-4bc7-89f8-50c9cbc9eaa2" providerId="AD" clId="Web-{CB772851-C4DA-4B61-E673-F5BD72FD78AF}" dt="2022-06-15T15:03:36.085" v="117" actId="14100"/>
        <pc:sldMkLst>
          <pc:docMk/>
          <pc:sldMk cId="1605854068" sldId="263"/>
        </pc:sldMkLst>
        <pc:spChg chg="mod">
          <ac:chgData name="Achia Khan (2026002)" userId="S::2026002@student.uwtsd.ac.uk::c0329c97-6d50-4bc7-89f8-50c9cbc9eaa2" providerId="AD" clId="Web-{CB772851-C4DA-4B61-E673-F5BD72FD78AF}" dt="2022-06-15T15:03:36.085" v="117" actId="14100"/>
          <ac:spMkLst>
            <pc:docMk/>
            <pc:sldMk cId="1605854068" sldId="263"/>
            <ac:spMk id="59" creationId="{CE87B8B8-087B-5747-0EF8-D49D3226CA4F}"/>
          </ac:spMkLst>
        </pc:spChg>
      </pc:sldChg>
      <pc:sldChg chg="modSp">
        <pc:chgData name="Achia Khan (2026002)" userId="S::2026002@student.uwtsd.ac.uk::c0329c97-6d50-4bc7-89f8-50c9cbc9eaa2" providerId="AD" clId="Web-{CB772851-C4DA-4B61-E673-F5BD72FD78AF}" dt="2022-06-15T14:59:02.360" v="87" actId="20577"/>
        <pc:sldMkLst>
          <pc:docMk/>
          <pc:sldMk cId="2534823540" sldId="264"/>
        </pc:sldMkLst>
        <pc:spChg chg="mod">
          <ac:chgData name="Achia Khan (2026002)" userId="S::2026002@student.uwtsd.ac.uk::c0329c97-6d50-4bc7-89f8-50c9cbc9eaa2" providerId="AD" clId="Web-{CB772851-C4DA-4B61-E673-F5BD72FD78AF}" dt="2022-06-15T14:59:02.360" v="87" actId="20577"/>
          <ac:spMkLst>
            <pc:docMk/>
            <pc:sldMk cId="2534823540" sldId="264"/>
            <ac:spMk id="3" creationId="{4BC7E3E1-204A-9D2B-FB43-1B727A11A17F}"/>
          </ac:spMkLst>
        </pc:spChg>
      </pc:sldChg>
      <pc:sldChg chg="modSp">
        <pc:chgData name="Achia Khan (2026002)" userId="S::2026002@student.uwtsd.ac.uk::c0329c97-6d50-4bc7-89f8-50c9cbc9eaa2" providerId="AD" clId="Web-{CB772851-C4DA-4B61-E673-F5BD72FD78AF}" dt="2022-06-15T15:41:53.889" v="357" actId="20577"/>
        <pc:sldMkLst>
          <pc:docMk/>
          <pc:sldMk cId="1206408619" sldId="266"/>
        </pc:sldMkLst>
        <pc:spChg chg="mod">
          <ac:chgData name="Achia Khan (2026002)" userId="S::2026002@student.uwtsd.ac.uk::c0329c97-6d50-4bc7-89f8-50c9cbc9eaa2" providerId="AD" clId="Web-{CB772851-C4DA-4B61-E673-F5BD72FD78AF}" dt="2022-06-15T15:41:53.889" v="357" actId="20577"/>
          <ac:spMkLst>
            <pc:docMk/>
            <pc:sldMk cId="1206408619" sldId="266"/>
            <ac:spMk id="2" creationId="{50C09091-2720-AF80-6C3E-F975FC969AEF}"/>
          </ac:spMkLst>
        </pc:spChg>
      </pc:sldChg>
    </pc:docChg>
  </pc:docChgLst>
  <pc:docChgLst>
    <pc:chgData name="Achia Khan (2026002)" userId="S::2026002@student.uwtsd.ac.uk::c0329c97-6d50-4bc7-89f8-50c9cbc9eaa2" providerId="AD" clId="Web-{B413FBF7-A4AD-C936-5341-E3E135C6F902}"/>
    <pc:docChg chg="modSld">
      <pc:chgData name="Achia Khan (2026002)" userId="S::2026002@student.uwtsd.ac.uk::c0329c97-6d50-4bc7-89f8-50c9cbc9eaa2" providerId="AD" clId="Web-{B413FBF7-A4AD-C936-5341-E3E135C6F902}" dt="2022-06-14T14:41:03.980" v="321" actId="20577"/>
      <pc:docMkLst>
        <pc:docMk/>
      </pc:docMkLst>
      <pc:sldChg chg="modSp">
        <pc:chgData name="Achia Khan (2026002)" userId="S::2026002@student.uwtsd.ac.uk::c0329c97-6d50-4bc7-89f8-50c9cbc9eaa2" providerId="AD" clId="Web-{B413FBF7-A4AD-C936-5341-E3E135C6F902}" dt="2022-06-14T14:23:06.272" v="213" actId="20577"/>
        <pc:sldMkLst>
          <pc:docMk/>
          <pc:sldMk cId="3693137235" sldId="260"/>
        </pc:sldMkLst>
        <pc:spChg chg="mod">
          <ac:chgData name="Achia Khan (2026002)" userId="S::2026002@student.uwtsd.ac.uk::c0329c97-6d50-4bc7-89f8-50c9cbc9eaa2" providerId="AD" clId="Web-{B413FBF7-A4AD-C936-5341-E3E135C6F902}" dt="2022-06-14T14:23:06.272" v="213" actId="20577"/>
          <ac:spMkLst>
            <pc:docMk/>
            <pc:sldMk cId="3693137235" sldId="260"/>
            <ac:spMk id="12" creationId="{D2C9F9DA-BBEA-19C7-0050-4BF6014564E1}"/>
          </ac:spMkLst>
        </pc:spChg>
        <pc:spChg chg="mod">
          <ac:chgData name="Achia Khan (2026002)" userId="S::2026002@student.uwtsd.ac.uk::c0329c97-6d50-4bc7-89f8-50c9cbc9eaa2" providerId="AD" clId="Web-{B413FBF7-A4AD-C936-5341-E3E135C6F902}" dt="2022-06-14T14:13:51.730" v="37" actId="20577"/>
          <ac:spMkLst>
            <pc:docMk/>
            <pc:sldMk cId="3693137235" sldId="260"/>
            <ac:spMk id="19" creationId="{5655E46A-860C-CB78-3152-EBCF894D36BE}"/>
          </ac:spMkLst>
        </pc:spChg>
      </pc:sldChg>
      <pc:sldChg chg="modSp">
        <pc:chgData name="Achia Khan (2026002)" userId="S::2026002@student.uwtsd.ac.uk::c0329c97-6d50-4bc7-89f8-50c9cbc9eaa2" providerId="AD" clId="Web-{B413FBF7-A4AD-C936-5341-E3E135C6F902}" dt="2022-06-14T14:41:03.980" v="321" actId="20577"/>
        <pc:sldMkLst>
          <pc:docMk/>
          <pc:sldMk cId="767702423" sldId="261"/>
        </pc:sldMkLst>
        <pc:spChg chg="mod">
          <ac:chgData name="Achia Khan (2026002)" userId="S::2026002@student.uwtsd.ac.uk::c0329c97-6d50-4bc7-89f8-50c9cbc9eaa2" providerId="AD" clId="Web-{B413FBF7-A4AD-C936-5341-E3E135C6F902}" dt="2022-06-14T14:38:34.992" v="306" actId="1076"/>
          <ac:spMkLst>
            <pc:docMk/>
            <pc:sldMk cId="767702423" sldId="261"/>
            <ac:spMk id="3" creationId="{A812C733-40F7-0CFF-1476-87B0E430F468}"/>
          </ac:spMkLst>
        </pc:spChg>
        <pc:spChg chg="mod">
          <ac:chgData name="Achia Khan (2026002)" userId="S::2026002@student.uwtsd.ac.uk::c0329c97-6d50-4bc7-89f8-50c9cbc9eaa2" providerId="AD" clId="Web-{B413FBF7-A4AD-C936-5341-E3E135C6F902}" dt="2022-06-14T14:36:42.084" v="304" actId="20577"/>
          <ac:spMkLst>
            <pc:docMk/>
            <pc:sldMk cId="767702423" sldId="261"/>
            <ac:spMk id="4" creationId="{AACACFA1-7E1E-C518-6D94-40F66A0D19BC}"/>
          </ac:spMkLst>
        </pc:spChg>
        <pc:spChg chg="mod">
          <ac:chgData name="Achia Khan (2026002)" userId="S::2026002@student.uwtsd.ac.uk::c0329c97-6d50-4bc7-89f8-50c9cbc9eaa2" providerId="AD" clId="Web-{B413FBF7-A4AD-C936-5341-E3E135C6F902}" dt="2022-06-14T14:41:03.980" v="321" actId="20577"/>
          <ac:spMkLst>
            <pc:docMk/>
            <pc:sldMk cId="767702423" sldId="261"/>
            <ac:spMk id="5" creationId="{5A5A4798-63E9-1CEE-AEB9-B8BCE2C1E72F}"/>
          </ac:spMkLst>
        </pc:spChg>
        <pc:spChg chg="mod">
          <ac:chgData name="Achia Khan (2026002)" userId="S::2026002@student.uwtsd.ac.uk::c0329c97-6d50-4bc7-89f8-50c9cbc9eaa2" providerId="AD" clId="Web-{B413FBF7-A4AD-C936-5341-E3E135C6F902}" dt="2022-06-14T14:35:50.411" v="300" actId="20577"/>
          <ac:spMkLst>
            <pc:docMk/>
            <pc:sldMk cId="767702423" sldId="261"/>
            <ac:spMk id="6" creationId="{D84E55FB-0C0A-9063-7DB9-B84106E910D4}"/>
          </ac:spMkLst>
        </pc:spChg>
        <pc:spChg chg="mod">
          <ac:chgData name="Achia Khan (2026002)" userId="S::2026002@student.uwtsd.ac.uk::c0329c97-6d50-4bc7-89f8-50c9cbc9eaa2" providerId="AD" clId="Web-{B413FBF7-A4AD-C936-5341-E3E135C6F902}" dt="2022-06-14T14:32:55.595" v="247" actId="1076"/>
          <ac:spMkLst>
            <pc:docMk/>
            <pc:sldMk cId="767702423" sldId="261"/>
            <ac:spMk id="8" creationId="{1AAF0BE5-9C8B-6F7A-2E63-2A574C18E97E}"/>
          </ac:spMkLst>
        </pc:spChg>
        <pc:spChg chg="mod">
          <ac:chgData name="Achia Khan (2026002)" userId="S::2026002@student.uwtsd.ac.uk::c0329c97-6d50-4bc7-89f8-50c9cbc9eaa2" providerId="AD" clId="Web-{B413FBF7-A4AD-C936-5341-E3E135C6F902}" dt="2022-06-14T14:39:48.869" v="316" actId="1076"/>
          <ac:spMkLst>
            <pc:docMk/>
            <pc:sldMk cId="767702423" sldId="261"/>
            <ac:spMk id="10" creationId="{F847D1F8-D958-AFC9-039C-2DED65DF67B5}"/>
          </ac:spMkLst>
        </pc:spChg>
        <pc:spChg chg="mod">
          <ac:chgData name="Achia Khan (2026002)" userId="S::2026002@student.uwtsd.ac.uk::c0329c97-6d50-4bc7-89f8-50c9cbc9eaa2" providerId="AD" clId="Web-{B413FBF7-A4AD-C936-5341-E3E135C6F902}" dt="2022-06-14T14:39:34.540" v="314" actId="14100"/>
          <ac:spMkLst>
            <pc:docMk/>
            <pc:sldMk cId="767702423" sldId="261"/>
            <ac:spMk id="13" creationId="{289C9FAB-D672-24F2-DC37-4E7D876040C1}"/>
          </ac:spMkLst>
        </pc:spChg>
        <pc:picChg chg="mod">
          <ac:chgData name="Achia Khan (2026002)" userId="S::2026002@student.uwtsd.ac.uk::c0329c97-6d50-4bc7-89f8-50c9cbc9eaa2" providerId="AD" clId="Web-{B413FBF7-A4AD-C936-5341-E3E135C6F902}" dt="2022-06-14T14:38:42.868" v="307" actId="1076"/>
          <ac:picMkLst>
            <pc:docMk/>
            <pc:sldMk cId="767702423" sldId="261"/>
            <ac:picMk id="2" creationId="{7F762F33-6630-EF59-B951-32700390FEF4}"/>
          </ac:picMkLst>
        </pc:picChg>
        <pc:picChg chg="mod">
          <ac:chgData name="Achia Khan (2026002)" userId="S::2026002@student.uwtsd.ac.uk::c0329c97-6d50-4bc7-89f8-50c9cbc9eaa2" providerId="AD" clId="Web-{B413FBF7-A4AD-C936-5341-E3E135C6F902}" dt="2022-06-14T14:38:28.961" v="305" actId="1076"/>
          <ac:picMkLst>
            <pc:docMk/>
            <pc:sldMk cId="767702423" sldId="261"/>
            <ac:picMk id="7" creationId="{EFEC4CF9-2355-6F75-1E92-1065901F625D}"/>
          </ac:picMkLst>
        </pc:picChg>
        <pc:picChg chg="mod">
          <ac:chgData name="Achia Khan (2026002)" userId="S::2026002@student.uwtsd.ac.uk::c0329c97-6d50-4bc7-89f8-50c9cbc9eaa2" providerId="AD" clId="Web-{B413FBF7-A4AD-C936-5341-E3E135C6F902}" dt="2022-06-14T14:39:42.853" v="315" actId="1076"/>
          <ac:picMkLst>
            <pc:docMk/>
            <pc:sldMk cId="767702423" sldId="261"/>
            <ac:picMk id="9" creationId="{73737422-D1F1-3297-A07D-B73F8CDE4040}"/>
          </ac:picMkLst>
        </pc:picChg>
        <pc:picChg chg="mod">
          <ac:chgData name="Achia Khan (2026002)" userId="S::2026002@student.uwtsd.ac.uk::c0329c97-6d50-4bc7-89f8-50c9cbc9eaa2" providerId="AD" clId="Web-{B413FBF7-A4AD-C936-5341-E3E135C6F902}" dt="2022-06-14T14:40:48.011" v="319" actId="14100"/>
          <ac:picMkLst>
            <pc:docMk/>
            <pc:sldMk cId="767702423" sldId="261"/>
            <ac:picMk id="11" creationId="{ED66C444-68BE-4CC7-6B7B-4C46EF0DEA5A}"/>
          </ac:picMkLst>
        </pc:picChg>
        <pc:picChg chg="mod">
          <ac:chgData name="Achia Khan (2026002)" userId="S::2026002@student.uwtsd.ac.uk::c0329c97-6d50-4bc7-89f8-50c9cbc9eaa2" providerId="AD" clId="Web-{B413FBF7-A4AD-C936-5341-E3E135C6F902}" dt="2022-06-14T14:32:45.454" v="245" actId="1076"/>
          <ac:picMkLst>
            <pc:docMk/>
            <pc:sldMk cId="767702423" sldId="261"/>
            <ac:picMk id="12" creationId="{3DAB7109-BB1A-FE06-F5DB-76F252BAC240}"/>
          </ac:picMkLst>
        </pc:picChg>
      </pc:sldChg>
    </pc:docChg>
  </pc:docChgLst>
  <pc:docChgLst>
    <pc:chgData name="Achia Khan (2026002)" userId="S::2026002@student.uwtsd.ac.uk::c0329c97-6d50-4bc7-89f8-50c9cbc9eaa2" providerId="AD" clId="Web-{6A1BF6E3-F877-F0DC-34B7-2C65707F303D}"/>
    <pc:docChg chg="addSld delSld modSld addMainMaster delMainMaster">
      <pc:chgData name="Achia Khan (2026002)" userId="S::2026002@student.uwtsd.ac.uk::c0329c97-6d50-4bc7-89f8-50c9cbc9eaa2" providerId="AD" clId="Web-{6A1BF6E3-F877-F0DC-34B7-2C65707F303D}" dt="2022-06-05T20:39:36.804" v="290"/>
      <pc:docMkLst>
        <pc:docMk/>
      </pc:docMkLst>
      <pc:sldChg chg="addSp delSp modSp mod modClrScheme delDesignElem chgLayout">
        <pc:chgData name="Achia Khan (2026002)" userId="S::2026002@student.uwtsd.ac.uk::c0329c97-6d50-4bc7-89f8-50c9cbc9eaa2" providerId="AD" clId="Web-{6A1BF6E3-F877-F0DC-34B7-2C65707F303D}" dt="2022-06-05T20:27:33.007" v="182"/>
        <pc:sldMkLst>
          <pc:docMk/>
          <pc:sldMk cId="109857222" sldId="256"/>
        </pc:sldMkLst>
        <pc:spChg chg="mod ord">
          <ac:chgData name="Achia Khan (2026002)" userId="S::2026002@student.uwtsd.ac.uk::c0329c97-6d50-4bc7-89f8-50c9cbc9eaa2" providerId="AD" clId="Web-{6A1BF6E3-F877-F0DC-34B7-2C65707F303D}" dt="2022-06-05T20:27:33.007" v="182"/>
          <ac:spMkLst>
            <pc:docMk/>
            <pc:sldMk cId="109857222" sldId="256"/>
            <ac:spMk id="2" creationId="{00000000-0000-0000-0000-000000000000}"/>
          </ac:spMkLst>
        </pc:spChg>
        <pc:spChg chg="mod ord">
          <ac:chgData name="Achia Khan (2026002)" userId="S::2026002@student.uwtsd.ac.uk::c0329c97-6d50-4bc7-89f8-50c9cbc9eaa2" providerId="AD" clId="Web-{6A1BF6E3-F877-F0DC-34B7-2C65707F303D}" dt="2022-06-05T20:27:33.007" v="182"/>
          <ac:spMkLst>
            <pc:docMk/>
            <pc:sldMk cId="109857222" sldId="256"/>
            <ac:spMk id="3" creationId="{00000000-0000-0000-0000-000000000000}"/>
          </ac:spMkLst>
        </pc:spChg>
        <pc:spChg chg="add del">
          <ac:chgData name="Achia Khan (2026002)" userId="S::2026002@student.uwtsd.ac.uk::c0329c97-6d50-4bc7-89f8-50c9cbc9eaa2" providerId="AD" clId="Web-{6A1BF6E3-F877-F0DC-34B7-2C65707F303D}" dt="2022-06-05T20:27:21.069" v="177"/>
          <ac:spMkLst>
            <pc:docMk/>
            <pc:sldMk cId="109857222" sldId="256"/>
            <ac:spMk id="50" creationId="{AE776EC6-22AE-443B-B2A6-0D2B79F4352C}"/>
          </ac:spMkLst>
        </pc:spChg>
        <pc:spChg chg="add del">
          <ac:chgData name="Achia Khan (2026002)" userId="S::2026002@student.uwtsd.ac.uk::c0329c97-6d50-4bc7-89f8-50c9cbc9eaa2" providerId="AD" clId="Web-{6A1BF6E3-F877-F0DC-34B7-2C65707F303D}" dt="2022-06-05T20:27:27.976" v="179"/>
          <ac:spMkLst>
            <pc:docMk/>
            <pc:sldMk cId="109857222" sldId="256"/>
            <ac:spMk id="90" creationId="{C9AA3421-14DF-468E-8E1F-C7495E95AE15}"/>
          </ac:spMkLst>
        </pc:spChg>
        <pc:spChg chg="add del">
          <ac:chgData name="Achia Khan (2026002)" userId="S::2026002@student.uwtsd.ac.uk::c0329c97-6d50-4bc7-89f8-50c9cbc9eaa2" providerId="AD" clId="Web-{6A1BF6E3-F877-F0DC-34B7-2C65707F303D}" dt="2022-06-05T20:27:32.992" v="181"/>
          <ac:spMkLst>
            <pc:docMk/>
            <pc:sldMk cId="109857222" sldId="256"/>
            <ac:spMk id="109" creationId="{AE776EC6-22AE-443B-B2A6-0D2B79F4352C}"/>
          </ac:spMkLst>
        </pc:spChg>
        <pc:spChg chg="del">
          <ac:chgData name="Achia Khan (2026002)" userId="S::2026002@student.uwtsd.ac.uk::c0329c97-6d50-4bc7-89f8-50c9cbc9eaa2" providerId="AD" clId="Web-{6A1BF6E3-F877-F0DC-34B7-2C65707F303D}" dt="2022-06-05T20:24:58.295" v="173"/>
          <ac:spMkLst>
            <pc:docMk/>
            <pc:sldMk cId="109857222" sldId="256"/>
            <ac:spMk id="121" creationId="{610334BF-0422-4A9A-BE46-AEB8C348BAC4}"/>
          </ac:spMkLst>
        </pc:spChg>
        <pc:spChg chg="del">
          <ac:chgData name="Achia Khan (2026002)" userId="S::2026002@student.uwtsd.ac.uk::c0329c97-6d50-4bc7-89f8-50c9cbc9eaa2" providerId="AD" clId="Web-{6A1BF6E3-F877-F0DC-34B7-2C65707F303D}" dt="2022-06-05T20:24:58.295" v="173"/>
          <ac:spMkLst>
            <pc:docMk/>
            <pc:sldMk cId="109857222" sldId="256"/>
            <ac:spMk id="122" creationId="{C98F2823-0279-49D8-928D-754B222533EF}"/>
          </ac:spMkLst>
        </pc:spChg>
        <pc:spChg chg="del">
          <ac:chgData name="Achia Khan (2026002)" userId="S::2026002@student.uwtsd.ac.uk::c0329c97-6d50-4bc7-89f8-50c9cbc9eaa2" providerId="AD" clId="Web-{6A1BF6E3-F877-F0DC-34B7-2C65707F303D}" dt="2022-06-05T20:24:58.295" v="173"/>
          <ac:spMkLst>
            <pc:docMk/>
            <pc:sldMk cId="109857222" sldId="256"/>
            <ac:spMk id="123" creationId="{02E45E95-311C-41C7-A882-6E43F0806865}"/>
          </ac:spMkLst>
        </pc:spChg>
        <pc:spChg chg="del">
          <ac:chgData name="Achia Khan (2026002)" userId="S::2026002@student.uwtsd.ac.uk::c0329c97-6d50-4bc7-89f8-50c9cbc9eaa2" providerId="AD" clId="Web-{6A1BF6E3-F877-F0DC-34B7-2C65707F303D}" dt="2022-06-05T20:24:58.295" v="173"/>
          <ac:spMkLst>
            <pc:docMk/>
            <pc:sldMk cId="109857222" sldId="256"/>
            <ac:spMk id="124" creationId="{B7299D5D-ECC5-41EB-B830-C3A35FB35516}"/>
          </ac:spMkLst>
        </pc:spChg>
        <pc:spChg chg="del">
          <ac:chgData name="Achia Khan (2026002)" userId="S::2026002@student.uwtsd.ac.uk::c0329c97-6d50-4bc7-89f8-50c9cbc9eaa2" providerId="AD" clId="Web-{6A1BF6E3-F877-F0DC-34B7-2C65707F303D}" dt="2022-06-05T20:24:58.295" v="173"/>
          <ac:spMkLst>
            <pc:docMk/>
            <pc:sldMk cId="109857222" sldId="256"/>
            <ac:spMk id="125" creationId="{88C91735-5EFE-44D1-8CC6-FDF0D11B6F5D}"/>
          </ac:spMkLst>
        </pc:spChg>
        <pc:spChg chg="del">
          <ac:chgData name="Achia Khan (2026002)" userId="S::2026002@student.uwtsd.ac.uk::c0329c97-6d50-4bc7-89f8-50c9cbc9eaa2" providerId="AD" clId="Web-{6A1BF6E3-F877-F0DC-34B7-2C65707F303D}" dt="2022-06-05T20:24:58.295" v="173"/>
          <ac:spMkLst>
            <pc:docMk/>
            <pc:sldMk cId="109857222" sldId="256"/>
            <ac:spMk id="126" creationId="{D33F926C-2613-475D-AEE4-CD7D87D3BA2D}"/>
          </ac:spMkLst>
        </pc:spChg>
        <pc:spChg chg="add">
          <ac:chgData name="Achia Khan (2026002)" userId="S::2026002@student.uwtsd.ac.uk::c0329c97-6d50-4bc7-89f8-50c9cbc9eaa2" providerId="AD" clId="Web-{6A1BF6E3-F877-F0DC-34B7-2C65707F303D}" dt="2022-06-05T20:27:33.007" v="182"/>
          <ac:spMkLst>
            <pc:docMk/>
            <pc:sldMk cId="109857222" sldId="256"/>
            <ac:spMk id="133" creationId="{5F8DE127-A0C9-4868-94A2-FE85DBB29D71}"/>
          </ac:spMkLst>
        </pc:spChg>
        <pc:grpChg chg="add del">
          <ac:chgData name="Achia Khan (2026002)" userId="S::2026002@student.uwtsd.ac.uk::c0329c97-6d50-4bc7-89f8-50c9cbc9eaa2" providerId="AD" clId="Web-{6A1BF6E3-F877-F0DC-34B7-2C65707F303D}" dt="2022-06-05T20:27:21.069" v="177"/>
          <ac:grpSpMkLst>
            <pc:docMk/>
            <pc:sldMk cId="109857222" sldId="256"/>
            <ac:grpSpMk id="51" creationId="{6B473D7A-5C71-42A6-972D-DBCF245AE518}"/>
          </ac:grpSpMkLst>
        </pc:grpChg>
        <pc:grpChg chg="add del">
          <ac:chgData name="Achia Khan (2026002)" userId="S::2026002@student.uwtsd.ac.uk::c0329c97-6d50-4bc7-89f8-50c9cbc9eaa2" providerId="AD" clId="Web-{6A1BF6E3-F877-F0DC-34B7-2C65707F303D}" dt="2022-06-05T20:27:21.069" v="177"/>
          <ac:grpSpMkLst>
            <pc:docMk/>
            <pc:sldMk cId="109857222" sldId="256"/>
            <ac:grpSpMk id="76" creationId="{AA94DDDC-EC87-45BC-9EFF-0E466CFD6EB3}"/>
          </ac:grpSpMkLst>
        </pc:grpChg>
        <pc:grpChg chg="add del">
          <ac:chgData name="Achia Khan (2026002)" userId="S::2026002@student.uwtsd.ac.uk::c0329c97-6d50-4bc7-89f8-50c9cbc9eaa2" providerId="AD" clId="Web-{6A1BF6E3-F877-F0DC-34B7-2C65707F303D}" dt="2022-06-05T20:27:27.976" v="179"/>
          <ac:grpSpMkLst>
            <pc:docMk/>
            <pc:sldMk cId="109857222" sldId="256"/>
            <ac:grpSpMk id="91" creationId="{6AB06098-65D0-4DC6-8D98-F0CECB98633A}"/>
          </ac:grpSpMkLst>
        </pc:grpChg>
        <pc:grpChg chg="add del">
          <ac:chgData name="Achia Khan (2026002)" userId="S::2026002@student.uwtsd.ac.uk::c0329c97-6d50-4bc7-89f8-50c9cbc9eaa2" providerId="AD" clId="Web-{6A1BF6E3-F877-F0DC-34B7-2C65707F303D}" dt="2022-06-05T20:27:27.976" v="179"/>
          <ac:grpSpMkLst>
            <pc:docMk/>
            <pc:sldMk cId="109857222" sldId="256"/>
            <ac:grpSpMk id="105" creationId="{A4D9904B-CDB4-4324-8CE9-8FBFCD9C1482}"/>
          </ac:grpSpMkLst>
        </pc:grpChg>
        <pc:grpChg chg="add del">
          <ac:chgData name="Achia Khan (2026002)" userId="S::2026002@student.uwtsd.ac.uk::c0329c97-6d50-4bc7-89f8-50c9cbc9eaa2" providerId="AD" clId="Web-{6A1BF6E3-F877-F0DC-34B7-2C65707F303D}" dt="2022-06-05T20:27:32.992" v="181"/>
          <ac:grpSpMkLst>
            <pc:docMk/>
            <pc:sldMk cId="109857222" sldId="256"/>
            <ac:grpSpMk id="111" creationId="{6B473D7A-5C71-42A6-972D-DBCF245AE518}"/>
          </ac:grpSpMkLst>
        </pc:grpChg>
        <pc:grpChg chg="add del">
          <ac:chgData name="Achia Khan (2026002)" userId="S::2026002@student.uwtsd.ac.uk::c0329c97-6d50-4bc7-89f8-50c9cbc9eaa2" providerId="AD" clId="Web-{6A1BF6E3-F877-F0DC-34B7-2C65707F303D}" dt="2022-06-05T20:27:32.992" v="181"/>
          <ac:grpSpMkLst>
            <pc:docMk/>
            <pc:sldMk cId="109857222" sldId="256"/>
            <ac:grpSpMk id="130" creationId="{AA94DDDC-EC87-45BC-9EFF-0E466CFD6EB3}"/>
          </ac:grpSpMkLst>
        </pc:grpChg>
        <pc:grpChg chg="add">
          <ac:chgData name="Achia Khan (2026002)" userId="S::2026002@student.uwtsd.ac.uk::c0329c97-6d50-4bc7-89f8-50c9cbc9eaa2" providerId="AD" clId="Web-{6A1BF6E3-F877-F0DC-34B7-2C65707F303D}" dt="2022-06-05T20:27:33.007" v="182"/>
          <ac:grpSpMkLst>
            <pc:docMk/>
            <pc:sldMk cId="109857222" sldId="256"/>
            <ac:grpSpMk id="134" creationId="{F22CD7F3-3167-4F4D-8BD9-A959976FDDEC}"/>
          </ac:grpSpMkLst>
        </pc:grpChg>
        <pc:grpChg chg="add">
          <ac:chgData name="Achia Khan (2026002)" userId="S::2026002@student.uwtsd.ac.uk::c0329c97-6d50-4bc7-89f8-50c9cbc9eaa2" providerId="AD" clId="Web-{6A1BF6E3-F877-F0DC-34B7-2C65707F303D}" dt="2022-06-05T20:27:33.007" v="182"/>
          <ac:grpSpMkLst>
            <pc:docMk/>
            <pc:sldMk cId="109857222" sldId="256"/>
            <ac:grpSpMk id="142" creationId="{96D16B4A-DE2A-43D2-8B45-EEEFFB5CE3C2}"/>
          </ac:grpSpMkLst>
        </pc:grpChg>
        <pc:picChg chg="mod ord">
          <ac:chgData name="Achia Khan (2026002)" userId="S::2026002@student.uwtsd.ac.uk::c0329c97-6d50-4bc7-89f8-50c9cbc9eaa2" providerId="AD" clId="Web-{6A1BF6E3-F877-F0DC-34B7-2C65707F303D}" dt="2022-06-05T20:27:33.007" v="182"/>
          <ac:picMkLst>
            <pc:docMk/>
            <pc:sldMk cId="109857222" sldId="256"/>
            <ac:picMk id="48" creationId="{78AD6CBF-7165-3C4B-5B73-1F091EC1EF6D}"/>
          </ac:picMkLst>
        </pc:picChg>
      </pc:sldChg>
      <pc:sldChg chg="delSp modSp mod modClrScheme delDesignElem chgLayout">
        <pc:chgData name="Achia Khan (2026002)" userId="S::2026002@student.uwtsd.ac.uk::c0329c97-6d50-4bc7-89f8-50c9cbc9eaa2" providerId="AD" clId="Web-{6A1BF6E3-F877-F0DC-34B7-2C65707F303D}" dt="2022-06-05T20:25:27.328" v="175"/>
        <pc:sldMkLst>
          <pc:docMk/>
          <pc:sldMk cId="1864638729" sldId="258"/>
        </pc:sldMkLst>
        <pc:spChg chg="mod ord">
          <ac:chgData name="Achia Khan (2026002)" userId="S::2026002@student.uwtsd.ac.uk::c0329c97-6d50-4bc7-89f8-50c9cbc9eaa2" providerId="AD" clId="Web-{6A1BF6E3-F877-F0DC-34B7-2C65707F303D}" dt="2022-06-05T20:25:27.328" v="175"/>
          <ac:spMkLst>
            <pc:docMk/>
            <pc:sldMk cId="1864638729" sldId="258"/>
            <ac:spMk id="2" creationId="{11BD424C-0D5E-1DA7-4035-00A9F0F23F1D}"/>
          </ac:spMkLst>
        </pc:spChg>
        <pc:spChg chg="del">
          <ac:chgData name="Achia Khan (2026002)" userId="S::2026002@student.uwtsd.ac.uk::c0329c97-6d50-4bc7-89f8-50c9cbc9eaa2" providerId="AD" clId="Web-{6A1BF6E3-F877-F0DC-34B7-2C65707F303D}" dt="2022-06-05T20:24:58.295" v="173"/>
          <ac:spMkLst>
            <pc:docMk/>
            <pc:sldMk cId="1864638729" sldId="258"/>
            <ac:spMk id="24" creationId="{DD7EAFE6-2BB9-41FB-9CF4-588CFC708774}"/>
          </ac:spMkLst>
        </pc:spChg>
        <pc:spChg chg="del">
          <ac:chgData name="Achia Khan (2026002)" userId="S::2026002@student.uwtsd.ac.uk::c0329c97-6d50-4bc7-89f8-50c9cbc9eaa2" providerId="AD" clId="Web-{6A1BF6E3-F877-F0DC-34B7-2C65707F303D}" dt="2022-06-05T20:24:58.295" v="173"/>
          <ac:spMkLst>
            <pc:docMk/>
            <pc:sldMk cId="1864638729" sldId="258"/>
            <ac:spMk id="25" creationId="{610334BF-0422-4A9A-BE46-AEB8C348BAC4}"/>
          </ac:spMkLst>
        </pc:spChg>
        <pc:spChg chg="del">
          <ac:chgData name="Achia Khan (2026002)" userId="S::2026002@student.uwtsd.ac.uk::c0329c97-6d50-4bc7-89f8-50c9cbc9eaa2" providerId="AD" clId="Web-{6A1BF6E3-F877-F0DC-34B7-2C65707F303D}" dt="2022-06-05T20:24:58.295" v="173"/>
          <ac:spMkLst>
            <pc:docMk/>
            <pc:sldMk cId="1864638729" sldId="258"/>
            <ac:spMk id="26" creationId="{C98F2823-0279-49D8-928D-754B222533EF}"/>
          </ac:spMkLst>
        </pc:spChg>
        <pc:spChg chg="del">
          <ac:chgData name="Achia Khan (2026002)" userId="S::2026002@student.uwtsd.ac.uk::c0329c97-6d50-4bc7-89f8-50c9cbc9eaa2" providerId="AD" clId="Web-{6A1BF6E3-F877-F0DC-34B7-2C65707F303D}" dt="2022-06-05T20:24:58.295" v="173"/>
          <ac:spMkLst>
            <pc:docMk/>
            <pc:sldMk cId="1864638729" sldId="258"/>
            <ac:spMk id="27" creationId="{02E45E95-311C-41C7-A882-6E43F0806865}"/>
          </ac:spMkLst>
        </pc:spChg>
        <pc:spChg chg="del">
          <ac:chgData name="Achia Khan (2026002)" userId="S::2026002@student.uwtsd.ac.uk::c0329c97-6d50-4bc7-89f8-50c9cbc9eaa2" providerId="AD" clId="Web-{6A1BF6E3-F877-F0DC-34B7-2C65707F303D}" dt="2022-06-05T20:24:58.295" v="173"/>
          <ac:spMkLst>
            <pc:docMk/>
            <pc:sldMk cId="1864638729" sldId="258"/>
            <ac:spMk id="28" creationId="{B7299D5D-ECC5-41EB-B830-C3A35FB35516}"/>
          </ac:spMkLst>
        </pc:spChg>
        <pc:spChg chg="del">
          <ac:chgData name="Achia Khan (2026002)" userId="S::2026002@student.uwtsd.ac.uk::c0329c97-6d50-4bc7-89f8-50c9cbc9eaa2" providerId="AD" clId="Web-{6A1BF6E3-F877-F0DC-34B7-2C65707F303D}" dt="2022-06-05T20:24:58.295" v="173"/>
          <ac:spMkLst>
            <pc:docMk/>
            <pc:sldMk cId="1864638729" sldId="258"/>
            <ac:spMk id="29" creationId="{88C91735-5EFE-44D1-8CC6-FDF0D11B6F5D}"/>
          </ac:spMkLst>
        </pc:spChg>
        <pc:spChg chg="del">
          <ac:chgData name="Achia Khan (2026002)" userId="S::2026002@student.uwtsd.ac.uk::c0329c97-6d50-4bc7-89f8-50c9cbc9eaa2" providerId="AD" clId="Web-{6A1BF6E3-F877-F0DC-34B7-2C65707F303D}" dt="2022-06-05T20:24:58.295" v="173"/>
          <ac:spMkLst>
            <pc:docMk/>
            <pc:sldMk cId="1864638729" sldId="258"/>
            <ac:spMk id="30" creationId="{D33F926C-2613-475D-AEE4-CD7D87D3BA2D}"/>
          </ac:spMkLst>
        </pc:spChg>
      </pc:sldChg>
      <pc:sldChg chg="modSp mod modClrScheme chgLayout">
        <pc:chgData name="Achia Khan (2026002)" userId="S::2026002@student.uwtsd.ac.uk::c0329c97-6d50-4bc7-89f8-50c9cbc9eaa2" providerId="AD" clId="Web-{6A1BF6E3-F877-F0DC-34B7-2C65707F303D}" dt="2022-06-05T20:25:27.328" v="175"/>
        <pc:sldMkLst>
          <pc:docMk/>
          <pc:sldMk cId="2733182449" sldId="259"/>
        </pc:sldMkLst>
        <pc:spChg chg="mod ord">
          <ac:chgData name="Achia Khan (2026002)" userId="S::2026002@student.uwtsd.ac.uk::c0329c97-6d50-4bc7-89f8-50c9cbc9eaa2" providerId="AD" clId="Web-{6A1BF6E3-F877-F0DC-34B7-2C65707F303D}" dt="2022-06-05T20:25:27.328" v="175"/>
          <ac:spMkLst>
            <pc:docMk/>
            <pc:sldMk cId="2733182449" sldId="259"/>
            <ac:spMk id="2" creationId="{65239769-49D3-95BF-2183-1C33661E792C}"/>
          </ac:spMkLst>
        </pc:spChg>
        <pc:spChg chg="mod ord">
          <ac:chgData name="Achia Khan (2026002)" userId="S::2026002@student.uwtsd.ac.uk::c0329c97-6d50-4bc7-89f8-50c9cbc9eaa2" providerId="AD" clId="Web-{6A1BF6E3-F877-F0DC-34B7-2C65707F303D}" dt="2022-06-05T20:25:27.328" v="175"/>
          <ac:spMkLst>
            <pc:docMk/>
            <pc:sldMk cId="2733182449" sldId="259"/>
            <ac:spMk id="3" creationId="{44F7DFB0-C5CA-F7C3-5C44-1899C661D587}"/>
          </ac:spMkLst>
        </pc:spChg>
      </pc:sldChg>
      <pc:sldChg chg="modSp mod modClrScheme chgLayout">
        <pc:chgData name="Achia Khan (2026002)" userId="S::2026002@student.uwtsd.ac.uk::c0329c97-6d50-4bc7-89f8-50c9cbc9eaa2" providerId="AD" clId="Web-{6A1BF6E3-F877-F0DC-34B7-2C65707F303D}" dt="2022-06-05T20:25:27.328" v="175"/>
        <pc:sldMkLst>
          <pc:docMk/>
          <pc:sldMk cId="3693137235" sldId="260"/>
        </pc:sldMkLst>
        <pc:spChg chg="mod ord">
          <ac:chgData name="Achia Khan (2026002)" userId="S::2026002@student.uwtsd.ac.uk::c0329c97-6d50-4bc7-89f8-50c9cbc9eaa2" providerId="AD" clId="Web-{6A1BF6E3-F877-F0DC-34B7-2C65707F303D}" dt="2022-06-05T20:25:27.328" v="175"/>
          <ac:spMkLst>
            <pc:docMk/>
            <pc:sldMk cId="3693137235" sldId="260"/>
            <ac:spMk id="3" creationId="{3543E729-7C35-7DDD-2FD5-0E412D67C58E}"/>
          </ac:spMkLst>
        </pc:spChg>
      </pc:sldChg>
      <pc:sldChg chg="addSp modSp mod modClrScheme chgLayout">
        <pc:chgData name="Achia Khan (2026002)" userId="S::2026002@student.uwtsd.ac.uk::c0329c97-6d50-4bc7-89f8-50c9cbc9eaa2" providerId="AD" clId="Web-{6A1BF6E3-F877-F0DC-34B7-2C65707F303D}" dt="2022-06-05T20:25:27.328" v="175"/>
        <pc:sldMkLst>
          <pc:docMk/>
          <pc:sldMk cId="767702423" sldId="261"/>
        </pc:sldMkLst>
        <pc:spChg chg="add mod">
          <ac:chgData name="Achia Khan (2026002)" userId="S::2026002@student.uwtsd.ac.uk::c0329c97-6d50-4bc7-89f8-50c9cbc9eaa2" providerId="AD" clId="Web-{6A1BF6E3-F877-F0DC-34B7-2C65707F303D}" dt="2022-06-05T20:07:53.714" v="48" actId="20577"/>
          <ac:spMkLst>
            <pc:docMk/>
            <pc:sldMk cId="767702423" sldId="261"/>
            <ac:spMk id="3" creationId="{A812C733-40F7-0CFF-1476-87B0E430F468}"/>
          </ac:spMkLst>
        </pc:spChg>
        <pc:spChg chg="mod ord">
          <ac:chgData name="Achia Khan (2026002)" userId="S::2026002@student.uwtsd.ac.uk::c0329c97-6d50-4bc7-89f8-50c9cbc9eaa2" providerId="AD" clId="Web-{6A1BF6E3-F877-F0DC-34B7-2C65707F303D}" dt="2022-06-05T20:25:27.328" v="175"/>
          <ac:spMkLst>
            <pc:docMk/>
            <pc:sldMk cId="767702423" sldId="261"/>
            <ac:spMk id="4" creationId="{AACACFA1-7E1E-C518-6D94-40F66A0D19BC}"/>
          </ac:spMkLst>
        </pc:spChg>
        <pc:spChg chg="mod ord">
          <ac:chgData name="Achia Khan (2026002)" userId="S::2026002@student.uwtsd.ac.uk::c0329c97-6d50-4bc7-89f8-50c9cbc9eaa2" providerId="AD" clId="Web-{6A1BF6E3-F877-F0DC-34B7-2C65707F303D}" dt="2022-06-05T20:25:27.328" v="175"/>
          <ac:spMkLst>
            <pc:docMk/>
            <pc:sldMk cId="767702423" sldId="261"/>
            <ac:spMk id="5" creationId="{5A5A4798-63E9-1CEE-AEB9-B8BCE2C1E72F}"/>
          </ac:spMkLst>
        </pc:spChg>
        <pc:spChg chg="mod ord">
          <ac:chgData name="Achia Khan (2026002)" userId="S::2026002@student.uwtsd.ac.uk::c0329c97-6d50-4bc7-89f8-50c9cbc9eaa2" providerId="AD" clId="Web-{6A1BF6E3-F877-F0DC-34B7-2C65707F303D}" dt="2022-06-05T20:25:27.328" v="175"/>
          <ac:spMkLst>
            <pc:docMk/>
            <pc:sldMk cId="767702423" sldId="261"/>
            <ac:spMk id="6" creationId="{D84E55FB-0C0A-9063-7DB9-B84106E910D4}"/>
          </ac:spMkLst>
        </pc:spChg>
        <pc:picChg chg="mod">
          <ac:chgData name="Achia Khan (2026002)" userId="S::2026002@student.uwtsd.ac.uk::c0329c97-6d50-4bc7-89f8-50c9cbc9eaa2" providerId="AD" clId="Web-{6A1BF6E3-F877-F0DC-34B7-2C65707F303D}" dt="2022-06-05T20:07:00.195" v="47" actId="14100"/>
          <ac:picMkLst>
            <pc:docMk/>
            <pc:sldMk cId="767702423" sldId="261"/>
            <ac:picMk id="2" creationId="{7F762F33-6630-EF59-B951-32700390FEF4}"/>
          </ac:picMkLst>
        </pc:picChg>
        <pc:picChg chg="mod">
          <ac:chgData name="Achia Khan (2026002)" userId="S::2026002@student.uwtsd.ac.uk::c0329c97-6d50-4bc7-89f8-50c9cbc9eaa2" providerId="AD" clId="Web-{6A1BF6E3-F877-F0DC-34B7-2C65707F303D}" dt="2022-06-05T20:02:53.851" v="35" actId="1076"/>
          <ac:picMkLst>
            <pc:docMk/>
            <pc:sldMk cId="767702423" sldId="261"/>
            <ac:picMk id="7" creationId="{EFEC4CF9-2355-6F75-1E92-1065901F625D}"/>
          </ac:picMkLst>
        </pc:picChg>
      </pc:sldChg>
      <pc:sldChg chg="delSp modSp del">
        <pc:chgData name="Achia Khan (2026002)" userId="S::2026002@student.uwtsd.ac.uk::c0329c97-6d50-4bc7-89f8-50c9cbc9eaa2" providerId="AD" clId="Web-{6A1BF6E3-F877-F0DC-34B7-2C65707F303D}" dt="2022-06-05T20:22:54.099" v="168"/>
        <pc:sldMkLst>
          <pc:docMk/>
          <pc:sldMk cId="4044789007" sldId="262"/>
        </pc:sldMkLst>
        <pc:spChg chg="mod">
          <ac:chgData name="Achia Khan (2026002)" userId="S::2026002@student.uwtsd.ac.uk::c0329c97-6d50-4bc7-89f8-50c9cbc9eaa2" providerId="AD" clId="Web-{6A1BF6E3-F877-F0DC-34B7-2C65707F303D}" dt="2022-06-05T20:20:34.528" v="156" actId="1076"/>
          <ac:spMkLst>
            <pc:docMk/>
            <pc:sldMk cId="4044789007" sldId="262"/>
            <ac:spMk id="4" creationId="{A6613A16-1C2E-3D05-27AD-A7B60F7552B9}"/>
          </ac:spMkLst>
        </pc:spChg>
        <pc:spChg chg="mod">
          <ac:chgData name="Achia Khan (2026002)" userId="S::2026002@student.uwtsd.ac.uk::c0329c97-6d50-4bc7-89f8-50c9cbc9eaa2" providerId="AD" clId="Web-{6A1BF6E3-F877-F0DC-34B7-2C65707F303D}" dt="2022-06-05T20:13:13.390" v="68" actId="20577"/>
          <ac:spMkLst>
            <pc:docMk/>
            <pc:sldMk cId="4044789007" sldId="262"/>
            <ac:spMk id="6" creationId="{E9B59BDF-4082-95F5-74C5-586AD022384A}"/>
          </ac:spMkLst>
        </pc:spChg>
        <pc:spChg chg="del">
          <ac:chgData name="Achia Khan (2026002)" userId="S::2026002@student.uwtsd.ac.uk::c0329c97-6d50-4bc7-89f8-50c9cbc9eaa2" providerId="AD" clId="Web-{6A1BF6E3-F877-F0DC-34B7-2C65707F303D}" dt="2022-06-05T20:22:28.644" v="167"/>
          <ac:spMkLst>
            <pc:docMk/>
            <pc:sldMk cId="4044789007" sldId="262"/>
            <ac:spMk id="7" creationId="{C0377873-847F-A648-A856-E3645C7DAF85}"/>
          </ac:spMkLst>
        </pc:spChg>
      </pc:sldChg>
      <pc:sldChg chg="addSp delSp modSp mod setBg modClrScheme setClrOvrMap chgLayout">
        <pc:chgData name="Achia Khan (2026002)" userId="S::2026002@student.uwtsd.ac.uk::c0329c97-6d50-4bc7-89f8-50c9cbc9eaa2" providerId="AD" clId="Web-{6A1BF6E3-F877-F0DC-34B7-2C65707F303D}" dt="2022-06-05T20:31:21.506" v="197"/>
        <pc:sldMkLst>
          <pc:docMk/>
          <pc:sldMk cId="1605854068" sldId="263"/>
        </pc:sldMkLst>
        <pc:spChg chg="mod ord">
          <ac:chgData name="Achia Khan (2026002)" userId="S::2026002@student.uwtsd.ac.uk::c0329c97-6d50-4bc7-89f8-50c9cbc9eaa2" providerId="AD" clId="Web-{6A1BF6E3-F877-F0DC-34B7-2C65707F303D}" dt="2022-06-05T20:31:21.506" v="197"/>
          <ac:spMkLst>
            <pc:docMk/>
            <pc:sldMk cId="1605854068" sldId="263"/>
            <ac:spMk id="2" creationId="{FC234E45-7DE4-4EA9-CA19-5C3D83FE4637}"/>
          </ac:spMkLst>
        </pc:spChg>
        <pc:spChg chg="add del mod ord">
          <ac:chgData name="Achia Khan (2026002)" userId="S::2026002@student.uwtsd.ac.uk::c0329c97-6d50-4bc7-89f8-50c9cbc9eaa2" providerId="AD" clId="Web-{6A1BF6E3-F877-F0DC-34B7-2C65707F303D}" dt="2022-06-05T20:31:21.506" v="197"/>
          <ac:spMkLst>
            <pc:docMk/>
            <pc:sldMk cId="1605854068" sldId="263"/>
            <ac:spMk id="3" creationId="{CE87B8B8-087B-5747-0EF8-D49D3226CA4F}"/>
          </ac:spMkLst>
        </pc:spChg>
        <pc:spChg chg="add del">
          <ac:chgData name="Achia Khan (2026002)" userId="S::2026002@student.uwtsd.ac.uk::c0329c97-6d50-4bc7-89f8-50c9cbc9eaa2" providerId="AD" clId="Web-{6A1BF6E3-F877-F0DC-34B7-2C65707F303D}" dt="2022-06-05T20:30:47.551" v="192"/>
          <ac:spMkLst>
            <pc:docMk/>
            <pc:sldMk cId="1605854068" sldId="263"/>
            <ac:spMk id="7" creationId="{90F08744-9D7B-4693-B8D6-2A5210AE96F6}"/>
          </ac:spMkLst>
        </pc:spChg>
        <pc:spChg chg="add del">
          <ac:chgData name="Achia Khan (2026002)" userId="S::2026002@student.uwtsd.ac.uk::c0329c97-6d50-4bc7-89f8-50c9cbc9eaa2" providerId="AD" clId="Web-{6A1BF6E3-F877-F0DC-34B7-2C65707F303D}" dt="2022-06-05T20:30:08.205" v="184"/>
          <ac:spMkLst>
            <pc:docMk/>
            <pc:sldMk cId="1605854068" sldId="263"/>
            <ac:spMk id="8" creationId="{29831267-5CAE-41B8-A1CC-66FE1628A6A7}"/>
          </ac:spMkLst>
        </pc:spChg>
        <pc:spChg chg="add del">
          <ac:chgData name="Achia Khan (2026002)" userId="S::2026002@student.uwtsd.ac.uk::c0329c97-6d50-4bc7-89f8-50c9cbc9eaa2" providerId="AD" clId="Web-{6A1BF6E3-F877-F0DC-34B7-2C65707F303D}" dt="2022-06-05T20:30:47.551" v="192"/>
          <ac:spMkLst>
            <pc:docMk/>
            <pc:sldMk cId="1605854068" sldId="263"/>
            <ac:spMk id="9" creationId="{5B2E630F-F386-44FA-B1A1-C10A9BF4346C}"/>
          </ac:spMkLst>
        </pc:spChg>
        <pc:spChg chg="add del">
          <ac:chgData name="Achia Khan (2026002)" userId="S::2026002@student.uwtsd.ac.uk::c0329c97-6d50-4bc7-89f8-50c9cbc9eaa2" providerId="AD" clId="Web-{6A1BF6E3-F877-F0DC-34B7-2C65707F303D}" dt="2022-06-05T20:30:47.551" v="192"/>
          <ac:spMkLst>
            <pc:docMk/>
            <pc:sldMk cId="1605854068" sldId="263"/>
            <ac:spMk id="11" creationId="{73567C09-8B4D-49A6-A711-C44C5807D8DD}"/>
          </ac:spMkLst>
        </pc:spChg>
        <pc:spChg chg="add del">
          <ac:chgData name="Achia Khan (2026002)" userId="S::2026002@student.uwtsd.ac.uk::c0329c97-6d50-4bc7-89f8-50c9cbc9eaa2" providerId="AD" clId="Web-{6A1BF6E3-F877-F0DC-34B7-2C65707F303D}" dt="2022-06-05T20:30:27.659" v="188"/>
          <ac:spMkLst>
            <pc:docMk/>
            <pc:sldMk cId="1605854068" sldId="263"/>
            <ac:spMk id="12" creationId="{05169E50-59FB-4AEE-B61D-44A882A4CD2C}"/>
          </ac:spMkLst>
        </pc:spChg>
        <pc:spChg chg="add del">
          <ac:chgData name="Achia Khan (2026002)" userId="S::2026002@student.uwtsd.ac.uk::c0329c97-6d50-4bc7-89f8-50c9cbc9eaa2" providerId="AD" clId="Web-{6A1BF6E3-F877-F0DC-34B7-2C65707F303D}" dt="2022-06-05T20:30:47.551" v="192"/>
          <ac:spMkLst>
            <pc:docMk/>
            <pc:sldMk cId="1605854068" sldId="263"/>
            <ac:spMk id="13" creationId="{CE87B8B8-087B-5747-0EF8-D49D3226CA4F}"/>
          </ac:spMkLst>
        </pc:spChg>
        <pc:spChg chg="add del">
          <ac:chgData name="Achia Khan (2026002)" userId="S::2026002@student.uwtsd.ac.uk::c0329c97-6d50-4bc7-89f8-50c9cbc9eaa2" providerId="AD" clId="Web-{6A1BF6E3-F877-F0DC-34B7-2C65707F303D}" dt="2022-06-05T20:30:27.659" v="188"/>
          <ac:spMkLst>
            <pc:docMk/>
            <pc:sldMk cId="1605854068" sldId="263"/>
            <ac:spMk id="14" creationId="{117C30F0-5A38-4B60-B632-3AF7C2780824}"/>
          </ac:spMkLst>
        </pc:spChg>
        <pc:spChg chg="add del">
          <ac:chgData name="Achia Khan (2026002)" userId="S::2026002@student.uwtsd.ac.uk::c0329c97-6d50-4bc7-89f8-50c9cbc9eaa2" providerId="AD" clId="Web-{6A1BF6E3-F877-F0DC-34B7-2C65707F303D}" dt="2022-06-05T20:31:07.349" v="194"/>
          <ac:spMkLst>
            <pc:docMk/>
            <pc:sldMk cId="1605854068" sldId="263"/>
            <ac:spMk id="15" creationId="{F3C5918A-1DC5-4CF3-AA27-00AA3088AA9F}"/>
          </ac:spMkLst>
        </pc:spChg>
        <pc:spChg chg="add del">
          <ac:chgData name="Achia Khan (2026002)" userId="S::2026002@student.uwtsd.ac.uk::c0329c97-6d50-4bc7-89f8-50c9cbc9eaa2" providerId="AD" clId="Web-{6A1BF6E3-F877-F0DC-34B7-2C65707F303D}" dt="2022-06-05T20:30:27.659" v="188"/>
          <ac:spMkLst>
            <pc:docMk/>
            <pc:sldMk cId="1605854068" sldId="263"/>
            <ac:spMk id="16" creationId="{A200CBA5-3F2B-4AAC-9F86-99AFECC19C1D}"/>
          </ac:spMkLst>
        </pc:spChg>
        <pc:spChg chg="add del">
          <ac:chgData name="Achia Khan (2026002)" userId="S::2026002@student.uwtsd.ac.uk::c0329c97-6d50-4bc7-89f8-50c9cbc9eaa2" providerId="AD" clId="Web-{6A1BF6E3-F877-F0DC-34B7-2C65707F303D}" dt="2022-06-05T20:31:07.349" v="194"/>
          <ac:spMkLst>
            <pc:docMk/>
            <pc:sldMk cId="1605854068" sldId="263"/>
            <ac:spMk id="17" creationId="{B786683A-6FD6-4BF7-B3B0-DC397677391F}"/>
          </ac:spMkLst>
        </pc:spChg>
        <pc:spChg chg="add del">
          <ac:chgData name="Achia Khan (2026002)" userId="S::2026002@student.uwtsd.ac.uk::c0329c97-6d50-4bc7-89f8-50c9cbc9eaa2" providerId="AD" clId="Web-{6A1BF6E3-F877-F0DC-34B7-2C65707F303D}" dt="2022-06-05T20:31:07.349" v="194"/>
          <ac:spMkLst>
            <pc:docMk/>
            <pc:sldMk cId="1605854068" sldId="263"/>
            <ac:spMk id="18" creationId="{05169E50-59FB-4AEE-B61D-44A882A4CD2C}"/>
          </ac:spMkLst>
        </pc:spChg>
        <pc:spChg chg="add del">
          <ac:chgData name="Achia Khan (2026002)" userId="S::2026002@student.uwtsd.ac.uk::c0329c97-6d50-4bc7-89f8-50c9cbc9eaa2" providerId="AD" clId="Web-{6A1BF6E3-F877-F0DC-34B7-2C65707F303D}" dt="2022-06-05T20:31:07.349" v="194"/>
          <ac:spMkLst>
            <pc:docMk/>
            <pc:sldMk cId="1605854068" sldId="263"/>
            <ac:spMk id="19" creationId="{117C30F0-5A38-4B60-B632-3AF7C2780824}"/>
          </ac:spMkLst>
        </pc:spChg>
        <pc:spChg chg="add del">
          <ac:chgData name="Achia Khan (2026002)" userId="S::2026002@student.uwtsd.ac.uk::c0329c97-6d50-4bc7-89f8-50c9cbc9eaa2" providerId="AD" clId="Web-{6A1BF6E3-F877-F0DC-34B7-2C65707F303D}" dt="2022-06-05T20:31:07.349" v="194"/>
          <ac:spMkLst>
            <pc:docMk/>
            <pc:sldMk cId="1605854068" sldId="263"/>
            <ac:spMk id="20" creationId="{A200CBA5-3F2B-4AAC-9F86-99AFECC19C1D}"/>
          </ac:spMkLst>
        </pc:spChg>
        <pc:spChg chg="add del">
          <ac:chgData name="Achia Khan (2026002)" userId="S::2026002@student.uwtsd.ac.uk::c0329c97-6d50-4bc7-89f8-50c9cbc9eaa2" providerId="AD" clId="Web-{6A1BF6E3-F877-F0DC-34B7-2C65707F303D}" dt="2022-06-05T20:31:07.349" v="194"/>
          <ac:spMkLst>
            <pc:docMk/>
            <pc:sldMk cId="1605854068" sldId="263"/>
            <ac:spMk id="21" creationId="{CE87B8B8-087B-5747-0EF8-D49D3226CA4F}"/>
          </ac:spMkLst>
        </pc:spChg>
        <pc:spChg chg="add del">
          <ac:chgData name="Achia Khan (2026002)" userId="S::2026002@student.uwtsd.ac.uk::c0329c97-6d50-4bc7-89f8-50c9cbc9eaa2" providerId="AD" clId="Web-{6A1BF6E3-F877-F0DC-34B7-2C65707F303D}" dt="2022-06-05T20:31:21.491" v="196"/>
          <ac:spMkLst>
            <pc:docMk/>
            <pc:sldMk cId="1605854068" sldId="263"/>
            <ac:spMk id="32" creationId="{29831267-5CAE-41B8-A1CC-66FE1628A6A7}"/>
          </ac:spMkLst>
        </pc:spChg>
        <pc:spChg chg="add del">
          <ac:chgData name="Achia Khan (2026002)" userId="S::2026002@student.uwtsd.ac.uk::c0329c97-6d50-4bc7-89f8-50c9cbc9eaa2" providerId="AD" clId="Web-{6A1BF6E3-F877-F0DC-34B7-2C65707F303D}" dt="2022-06-05T20:30:13.143" v="186"/>
          <ac:spMkLst>
            <pc:docMk/>
            <pc:sldMk cId="1605854068" sldId="263"/>
            <ac:spMk id="38" creationId="{EDB4298B-514D-4087-BFCF-5E0B7C9A9979}"/>
          </ac:spMkLst>
        </pc:spChg>
        <pc:spChg chg="add del">
          <ac:chgData name="Achia Khan (2026002)" userId="S::2026002@student.uwtsd.ac.uk::c0329c97-6d50-4bc7-89f8-50c9cbc9eaa2" providerId="AD" clId="Web-{6A1BF6E3-F877-F0DC-34B7-2C65707F303D}" dt="2022-06-05T20:30:27.659" v="188"/>
          <ac:spMkLst>
            <pc:docMk/>
            <pc:sldMk cId="1605854068" sldId="263"/>
            <ac:spMk id="41" creationId="{F3C5918A-1DC5-4CF3-AA27-00AA3088AA9F}"/>
          </ac:spMkLst>
        </pc:spChg>
        <pc:spChg chg="add del">
          <ac:chgData name="Achia Khan (2026002)" userId="S::2026002@student.uwtsd.ac.uk::c0329c97-6d50-4bc7-89f8-50c9cbc9eaa2" providerId="AD" clId="Web-{6A1BF6E3-F877-F0DC-34B7-2C65707F303D}" dt="2022-06-05T20:30:27.659" v="188"/>
          <ac:spMkLst>
            <pc:docMk/>
            <pc:sldMk cId="1605854068" sldId="263"/>
            <ac:spMk id="42" creationId="{B786683A-6FD6-4BF7-B3B0-DC397677391F}"/>
          </ac:spMkLst>
        </pc:spChg>
        <pc:spChg chg="add del">
          <ac:chgData name="Achia Khan (2026002)" userId="S::2026002@student.uwtsd.ac.uk::c0329c97-6d50-4bc7-89f8-50c9cbc9eaa2" providerId="AD" clId="Web-{6A1BF6E3-F877-F0DC-34B7-2C65707F303D}" dt="2022-06-05T20:31:21.491" v="196"/>
          <ac:spMkLst>
            <pc:docMk/>
            <pc:sldMk cId="1605854068" sldId="263"/>
            <ac:spMk id="54" creationId="{CE87B8B8-087B-5747-0EF8-D49D3226CA4F}"/>
          </ac:spMkLst>
        </pc:spChg>
        <pc:spChg chg="add">
          <ac:chgData name="Achia Khan (2026002)" userId="S::2026002@student.uwtsd.ac.uk::c0329c97-6d50-4bc7-89f8-50c9cbc9eaa2" providerId="AD" clId="Web-{6A1BF6E3-F877-F0DC-34B7-2C65707F303D}" dt="2022-06-05T20:31:21.506" v="197"/>
          <ac:spMkLst>
            <pc:docMk/>
            <pc:sldMk cId="1605854068" sldId="263"/>
            <ac:spMk id="56" creationId="{90F08744-9D7B-4693-B8D6-2A5210AE96F6}"/>
          </ac:spMkLst>
        </pc:spChg>
        <pc:spChg chg="add">
          <ac:chgData name="Achia Khan (2026002)" userId="S::2026002@student.uwtsd.ac.uk::c0329c97-6d50-4bc7-89f8-50c9cbc9eaa2" providerId="AD" clId="Web-{6A1BF6E3-F877-F0DC-34B7-2C65707F303D}" dt="2022-06-05T20:31:21.506" v="197"/>
          <ac:spMkLst>
            <pc:docMk/>
            <pc:sldMk cId="1605854068" sldId="263"/>
            <ac:spMk id="57" creationId="{5B2E630F-F386-44FA-B1A1-C10A9BF4346C}"/>
          </ac:spMkLst>
        </pc:spChg>
        <pc:spChg chg="add">
          <ac:chgData name="Achia Khan (2026002)" userId="S::2026002@student.uwtsd.ac.uk::c0329c97-6d50-4bc7-89f8-50c9cbc9eaa2" providerId="AD" clId="Web-{6A1BF6E3-F877-F0DC-34B7-2C65707F303D}" dt="2022-06-05T20:31:21.506" v="197"/>
          <ac:spMkLst>
            <pc:docMk/>
            <pc:sldMk cId="1605854068" sldId="263"/>
            <ac:spMk id="58" creationId="{73567C09-8B4D-49A6-A711-C44C5807D8DD}"/>
          </ac:spMkLst>
        </pc:spChg>
        <pc:spChg chg="add">
          <ac:chgData name="Achia Khan (2026002)" userId="S::2026002@student.uwtsd.ac.uk::c0329c97-6d50-4bc7-89f8-50c9cbc9eaa2" providerId="AD" clId="Web-{6A1BF6E3-F877-F0DC-34B7-2C65707F303D}" dt="2022-06-05T20:31:21.506" v="197"/>
          <ac:spMkLst>
            <pc:docMk/>
            <pc:sldMk cId="1605854068" sldId="263"/>
            <ac:spMk id="59" creationId="{CE87B8B8-087B-5747-0EF8-D49D3226CA4F}"/>
          </ac:spMkLst>
        </pc:spChg>
        <pc:grpChg chg="add del">
          <ac:chgData name="Achia Khan (2026002)" userId="S::2026002@student.uwtsd.ac.uk::c0329c97-6d50-4bc7-89f8-50c9cbc9eaa2" providerId="AD" clId="Web-{6A1BF6E3-F877-F0DC-34B7-2C65707F303D}" dt="2022-06-05T20:30:08.205" v="184"/>
          <ac:grpSpMkLst>
            <pc:docMk/>
            <pc:sldMk cId="1605854068" sldId="263"/>
            <ac:grpSpMk id="10" creationId="{379EE808-85F9-455B-B8F9-FBE90075FBB5}"/>
          </ac:grpSpMkLst>
        </pc:grpChg>
        <pc:grpChg chg="add del">
          <ac:chgData name="Achia Khan (2026002)" userId="S::2026002@student.uwtsd.ac.uk::c0329c97-6d50-4bc7-89f8-50c9cbc9eaa2" providerId="AD" clId="Web-{6A1BF6E3-F877-F0DC-34B7-2C65707F303D}" dt="2022-06-05T20:30:08.205" v="184"/>
          <ac:grpSpMkLst>
            <pc:docMk/>
            <pc:sldMk cId="1605854068" sldId="263"/>
            <ac:grpSpMk id="33" creationId="{F8D580F2-1EDA-4B5F-98EB-EF8F18E9B7CF}"/>
          </ac:grpSpMkLst>
        </pc:grpChg>
        <pc:grpChg chg="add del">
          <ac:chgData name="Achia Khan (2026002)" userId="S::2026002@student.uwtsd.ac.uk::c0329c97-6d50-4bc7-89f8-50c9cbc9eaa2" providerId="AD" clId="Web-{6A1BF6E3-F877-F0DC-34B7-2C65707F303D}" dt="2022-06-05T20:31:21.491" v="196"/>
          <ac:grpSpMkLst>
            <pc:docMk/>
            <pc:sldMk cId="1605854068" sldId="263"/>
            <ac:grpSpMk id="37" creationId="{379EE808-85F9-455B-B8F9-FBE90075FBB5}"/>
          </ac:grpSpMkLst>
        </pc:grpChg>
        <pc:grpChg chg="add del">
          <ac:chgData name="Achia Khan (2026002)" userId="S::2026002@student.uwtsd.ac.uk::c0329c97-6d50-4bc7-89f8-50c9cbc9eaa2" providerId="AD" clId="Web-{6A1BF6E3-F877-F0DC-34B7-2C65707F303D}" dt="2022-06-05T20:30:13.143" v="186"/>
          <ac:grpSpMkLst>
            <pc:docMk/>
            <pc:sldMk cId="1605854068" sldId="263"/>
            <ac:grpSpMk id="39" creationId="{04250D78-05C1-41CC-8744-FF361296252F}"/>
          </ac:grpSpMkLst>
        </pc:grpChg>
        <pc:grpChg chg="add del">
          <ac:chgData name="Achia Khan (2026002)" userId="S::2026002@student.uwtsd.ac.uk::c0329c97-6d50-4bc7-89f8-50c9cbc9eaa2" providerId="AD" clId="Web-{6A1BF6E3-F877-F0DC-34B7-2C65707F303D}" dt="2022-06-05T20:31:21.491" v="196"/>
          <ac:grpSpMkLst>
            <pc:docMk/>
            <pc:sldMk cId="1605854068" sldId="263"/>
            <ac:grpSpMk id="53" creationId="{F8D580F2-1EDA-4B5F-98EB-EF8F18E9B7CF}"/>
          </ac:grpSpMkLst>
        </pc:grpChg>
        <pc:graphicFrameChg chg="add del">
          <ac:chgData name="Achia Khan (2026002)" userId="S::2026002@student.uwtsd.ac.uk::c0329c97-6d50-4bc7-89f8-50c9cbc9eaa2" providerId="AD" clId="Web-{6A1BF6E3-F877-F0DC-34B7-2C65707F303D}" dt="2022-06-05T20:30:39.941" v="190"/>
          <ac:graphicFrameMkLst>
            <pc:docMk/>
            <pc:sldMk cId="1605854068" sldId="263"/>
            <ac:graphicFrameMk id="5" creationId="{BC406F25-61D9-C37F-DA14-15F6D30A249C}"/>
          </ac:graphicFrameMkLst>
        </pc:graphicFrameChg>
      </pc:sldChg>
      <pc:sldChg chg="addSp delSp modSp new mod setBg modClrScheme setClrOvrMap chgLayout">
        <pc:chgData name="Achia Khan (2026002)" userId="S::2026002@student.uwtsd.ac.uk::c0329c97-6d50-4bc7-89f8-50c9cbc9eaa2" providerId="AD" clId="Web-{6A1BF6E3-F877-F0DC-34B7-2C65707F303D}" dt="2022-06-05T20:39:36.804" v="290"/>
        <pc:sldMkLst>
          <pc:docMk/>
          <pc:sldMk cId="2534823540" sldId="264"/>
        </pc:sldMkLst>
        <pc:spChg chg="mod ord">
          <ac:chgData name="Achia Khan (2026002)" userId="S::2026002@student.uwtsd.ac.uk::c0329c97-6d50-4bc7-89f8-50c9cbc9eaa2" providerId="AD" clId="Web-{6A1BF6E3-F877-F0DC-34B7-2C65707F303D}" dt="2022-06-05T20:39:36.804" v="290"/>
          <ac:spMkLst>
            <pc:docMk/>
            <pc:sldMk cId="2534823540" sldId="264"/>
            <ac:spMk id="2" creationId="{ABC671C7-1847-3242-64F7-A6FA070EB405}"/>
          </ac:spMkLst>
        </pc:spChg>
        <pc:spChg chg="add mod">
          <ac:chgData name="Achia Khan (2026002)" userId="S::2026002@student.uwtsd.ac.uk::c0329c97-6d50-4bc7-89f8-50c9cbc9eaa2" providerId="AD" clId="Web-{6A1BF6E3-F877-F0DC-34B7-2C65707F303D}" dt="2022-06-05T20:39:36.804" v="290"/>
          <ac:spMkLst>
            <pc:docMk/>
            <pc:sldMk cId="2534823540" sldId="264"/>
            <ac:spMk id="3" creationId="{4BC7E3E1-204A-9D2B-FB43-1B727A11A17F}"/>
          </ac:spMkLst>
        </pc:spChg>
        <pc:spChg chg="add del">
          <ac:chgData name="Achia Khan (2026002)" userId="S::2026002@student.uwtsd.ac.uk::c0329c97-6d50-4bc7-89f8-50c9cbc9eaa2" providerId="AD" clId="Web-{6A1BF6E3-F877-F0DC-34B7-2C65707F303D}" dt="2022-06-05T20:34:08.314" v="199"/>
          <ac:spMkLst>
            <pc:docMk/>
            <pc:sldMk cId="2534823540" sldId="264"/>
            <ac:spMk id="36" creationId="{F3C5918A-1DC5-4CF3-AA27-00AA3088AA9F}"/>
          </ac:spMkLst>
        </pc:spChg>
        <pc:spChg chg="add del">
          <ac:chgData name="Achia Khan (2026002)" userId="S::2026002@student.uwtsd.ac.uk::c0329c97-6d50-4bc7-89f8-50c9cbc9eaa2" providerId="AD" clId="Web-{6A1BF6E3-F877-F0DC-34B7-2C65707F303D}" dt="2022-06-05T20:34:08.314" v="199"/>
          <ac:spMkLst>
            <pc:docMk/>
            <pc:sldMk cId="2534823540" sldId="264"/>
            <ac:spMk id="38" creationId="{B786683A-6FD6-4BF7-B3B0-DC397677391F}"/>
          </ac:spMkLst>
        </pc:spChg>
        <pc:spChg chg="add del">
          <ac:chgData name="Achia Khan (2026002)" userId="S::2026002@student.uwtsd.ac.uk::c0329c97-6d50-4bc7-89f8-50c9cbc9eaa2" providerId="AD" clId="Web-{6A1BF6E3-F877-F0DC-34B7-2C65707F303D}" dt="2022-06-05T20:34:08.314" v="199"/>
          <ac:spMkLst>
            <pc:docMk/>
            <pc:sldMk cId="2534823540" sldId="264"/>
            <ac:spMk id="40" creationId="{05169E50-59FB-4AEE-B61D-44A882A4CD2C}"/>
          </ac:spMkLst>
        </pc:spChg>
        <pc:spChg chg="add del">
          <ac:chgData name="Achia Khan (2026002)" userId="S::2026002@student.uwtsd.ac.uk::c0329c97-6d50-4bc7-89f8-50c9cbc9eaa2" providerId="AD" clId="Web-{6A1BF6E3-F877-F0DC-34B7-2C65707F303D}" dt="2022-06-05T20:34:08.314" v="199"/>
          <ac:spMkLst>
            <pc:docMk/>
            <pc:sldMk cId="2534823540" sldId="264"/>
            <ac:spMk id="42" creationId="{117C30F0-5A38-4B60-B632-3AF7C2780824}"/>
          </ac:spMkLst>
        </pc:spChg>
        <pc:spChg chg="add del">
          <ac:chgData name="Achia Khan (2026002)" userId="S::2026002@student.uwtsd.ac.uk::c0329c97-6d50-4bc7-89f8-50c9cbc9eaa2" providerId="AD" clId="Web-{6A1BF6E3-F877-F0DC-34B7-2C65707F303D}" dt="2022-06-05T20:34:08.314" v="199"/>
          <ac:spMkLst>
            <pc:docMk/>
            <pc:sldMk cId="2534823540" sldId="264"/>
            <ac:spMk id="44" creationId="{A200CBA5-3F2B-4AAC-9F86-99AFECC19C1D}"/>
          </ac:spMkLst>
        </pc:spChg>
        <pc:spChg chg="add del">
          <ac:chgData name="Achia Khan (2026002)" userId="S::2026002@student.uwtsd.ac.uk::c0329c97-6d50-4bc7-89f8-50c9cbc9eaa2" providerId="AD" clId="Web-{6A1BF6E3-F877-F0DC-34B7-2C65707F303D}" dt="2022-06-05T20:34:51.223" v="201"/>
          <ac:spMkLst>
            <pc:docMk/>
            <pc:sldMk cId="2534823540" sldId="264"/>
            <ac:spMk id="66" creationId="{29831267-5CAE-41B8-A1CC-66FE1628A6A7}"/>
          </ac:spMkLst>
        </pc:spChg>
        <pc:spChg chg="add del">
          <ac:chgData name="Achia Khan (2026002)" userId="S::2026002@student.uwtsd.ac.uk::c0329c97-6d50-4bc7-89f8-50c9cbc9eaa2" providerId="AD" clId="Web-{6A1BF6E3-F877-F0DC-34B7-2C65707F303D}" dt="2022-06-05T20:34:58.333" v="203"/>
          <ac:spMkLst>
            <pc:docMk/>
            <pc:sldMk cId="2534823540" sldId="264"/>
            <ac:spMk id="74" creationId="{F3C5918A-1DC5-4CF3-AA27-00AA3088AA9F}"/>
          </ac:spMkLst>
        </pc:spChg>
        <pc:spChg chg="add del">
          <ac:chgData name="Achia Khan (2026002)" userId="S::2026002@student.uwtsd.ac.uk::c0329c97-6d50-4bc7-89f8-50c9cbc9eaa2" providerId="AD" clId="Web-{6A1BF6E3-F877-F0DC-34B7-2C65707F303D}" dt="2022-06-05T20:34:58.333" v="203"/>
          <ac:spMkLst>
            <pc:docMk/>
            <pc:sldMk cId="2534823540" sldId="264"/>
            <ac:spMk id="75" creationId="{B786683A-6FD6-4BF7-B3B0-DC397677391F}"/>
          </ac:spMkLst>
        </pc:spChg>
        <pc:spChg chg="add del">
          <ac:chgData name="Achia Khan (2026002)" userId="S::2026002@student.uwtsd.ac.uk::c0329c97-6d50-4bc7-89f8-50c9cbc9eaa2" providerId="AD" clId="Web-{6A1BF6E3-F877-F0DC-34B7-2C65707F303D}" dt="2022-06-05T20:34:58.333" v="203"/>
          <ac:spMkLst>
            <pc:docMk/>
            <pc:sldMk cId="2534823540" sldId="264"/>
            <ac:spMk id="76" creationId="{05169E50-59FB-4AEE-B61D-44A882A4CD2C}"/>
          </ac:spMkLst>
        </pc:spChg>
        <pc:spChg chg="add del">
          <ac:chgData name="Achia Khan (2026002)" userId="S::2026002@student.uwtsd.ac.uk::c0329c97-6d50-4bc7-89f8-50c9cbc9eaa2" providerId="AD" clId="Web-{6A1BF6E3-F877-F0DC-34B7-2C65707F303D}" dt="2022-06-05T20:34:58.333" v="203"/>
          <ac:spMkLst>
            <pc:docMk/>
            <pc:sldMk cId="2534823540" sldId="264"/>
            <ac:spMk id="77" creationId="{117C30F0-5A38-4B60-B632-3AF7C2780824}"/>
          </ac:spMkLst>
        </pc:spChg>
        <pc:spChg chg="add del">
          <ac:chgData name="Achia Khan (2026002)" userId="S::2026002@student.uwtsd.ac.uk::c0329c97-6d50-4bc7-89f8-50c9cbc9eaa2" providerId="AD" clId="Web-{6A1BF6E3-F877-F0DC-34B7-2C65707F303D}" dt="2022-06-05T20:34:58.333" v="203"/>
          <ac:spMkLst>
            <pc:docMk/>
            <pc:sldMk cId="2534823540" sldId="264"/>
            <ac:spMk id="78" creationId="{A200CBA5-3F2B-4AAC-9F86-99AFECC19C1D}"/>
          </ac:spMkLst>
        </pc:spChg>
        <pc:spChg chg="add del">
          <ac:chgData name="Achia Khan (2026002)" userId="S::2026002@student.uwtsd.ac.uk::c0329c97-6d50-4bc7-89f8-50c9cbc9eaa2" providerId="AD" clId="Web-{6A1BF6E3-F877-F0DC-34B7-2C65707F303D}" dt="2022-06-05T20:35:07.224" v="205"/>
          <ac:spMkLst>
            <pc:docMk/>
            <pc:sldMk cId="2534823540" sldId="264"/>
            <ac:spMk id="82" creationId="{90F08744-9D7B-4693-B8D6-2A5210AE96F6}"/>
          </ac:spMkLst>
        </pc:spChg>
        <pc:spChg chg="add del">
          <ac:chgData name="Achia Khan (2026002)" userId="S::2026002@student.uwtsd.ac.uk::c0329c97-6d50-4bc7-89f8-50c9cbc9eaa2" providerId="AD" clId="Web-{6A1BF6E3-F877-F0DC-34B7-2C65707F303D}" dt="2022-06-05T20:35:07.224" v="205"/>
          <ac:spMkLst>
            <pc:docMk/>
            <pc:sldMk cId="2534823540" sldId="264"/>
            <ac:spMk id="83" creationId="{5B2E630F-F386-44FA-B1A1-C10A9BF4346C}"/>
          </ac:spMkLst>
        </pc:spChg>
        <pc:spChg chg="add del">
          <ac:chgData name="Achia Khan (2026002)" userId="S::2026002@student.uwtsd.ac.uk::c0329c97-6d50-4bc7-89f8-50c9cbc9eaa2" providerId="AD" clId="Web-{6A1BF6E3-F877-F0DC-34B7-2C65707F303D}" dt="2022-06-05T20:35:07.224" v="205"/>
          <ac:spMkLst>
            <pc:docMk/>
            <pc:sldMk cId="2534823540" sldId="264"/>
            <ac:spMk id="84" creationId="{73567C09-8B4D-49A6-A711-C44C5807D8DD}"/>
          </ac:spMkLst>
        </pc:spChg>
        <pc:spChg chg="add del">
          <ac:chgData name="Achia Khan (2026002)" userId="S::2026002@student.uwtsd.ac.uk::c0329c97-6d50-4bc7-89f8-50c9cbc9eaa2" providerId="AD" clId="Web-{6A1BF6E3-F877-F0DC-34B7-2C65707F303D}" dt="2022-06-05T20:35:10.271" v="207"/>
          <ac:spMkLst>
            <pc:docMk/>
            <pc:sldMk cId="2534823540" sldId="264"/>
            <ac:spMk id="88" creationId="{D75627FE-0AC5-4349-AC08-45A58BEC9B8C}"/>
          </ac:spMkLst>
        </pc:spChg>
        <pc:spChg chg="add del">
          <ac:chgData name="Achia Khan (2026002)" userId="S::2026002@student.uwtsd.ac.uk::c0329c97-6d50-4bc7-89f8-50c9cbc9eaa2" providerId="AD" clId="Web-{6A1BF6E3-F877-F0DC-34B7-2C65707F303D}" dt="2022-06-05T20:35:10.271" v="207"/>
          <ac:spMkLst>
            <pc:docMk/>
            <pc:sldMk cId="2534823540" sldId="264"/>
            <ac:spMk id="93" creationId="{BC2574CF-1D35-4994-87BD-5A3378E1AB34}"/>
          </ac:spMkLst>
        </pc:spChg>
        <pc:spChg chg="add del">
          <ac:chgData name="Achia Khan (2026002)" userId="S::2026002@student.uwtsd.ac.uk::c0329c97-6d50-4bc7-89f8-50c9cbc9eaa2" providerId="AD" clId="Web-{6A1BF6E3-F877-F0DC-34B7-2C65707F303D}" dt="2022-06-05T20:35:34.226" v="209"/>
          <ac:spMkLst>
            <pc:docMk/>
            <pc:sldMk cId="2534823540" sldId="264"/>
            <ac:spMk id="97" creationId="{F3C5918A-1DC5-4CF3-AA27-00AA3088AA9F}"/>
          </ac:spMkLst>
        </pc:spChg>
        <pc:spChg chg="add del">
          <ac:chgData name="Achia Khan (2026002)" userId="S::2026002@student.uwtsd.ac.uk::c0329c97-6d50-4bc7-89f8-50c9cbc9eaa2" providerId="AD" clId="Web-{6A1BF6E3-F877-F0DC-34B7-2C65707F303D}" dt="2022-06-05T20:35:34.226" v="209"/>
          <ac:spMkLst>
            <pc:docMk/>
            <pc:sldMk cId="2534823540" sldId="264"/>
            <ac:spMk id="98" creationId="{B786683A-6FD6-4BF7-B3B0-DC397677391F}"/>
          </ac:spMkLst>
        </pc:spChg>
        <pc:spChg chg="add del">
          <ac:chgData name="Achia Khan (2026002)" userId="S::2026002@student.uwtsd.ac.uk::c0329c97-6d50-4bc7-89f8-50c9cbc9eaa2" providerId="AD" clId="Web-{6A1BF6E3-F877-F0DC-34B7-2C65707F303D}" dt="2022-06-05T20:35:34.226" v="209"/>
          <ac:spMkLst>
            <pc:docMk/>
            <pc:sldMk cId="2534823540" sldId="264"/>
            <ac:spMk id="99" creationId="{05169E50-59FB-4AEE-B61D-44A882A4CD2C}"/>
          </ac:spMkLst>
        </pc:spChg>
        <pc:spChg chg="add del">
          <ac:chgData name="Achia Khan (2026002)" userId="S::2026002@student.uwtsd.ac.uk::c0329c97-6d50-4bc7-89f8-50c9cbc9eaa2" providerId="AD" clId="Web-{6A1BF6E3-F877-F0DC-34B7-2C65707F303D}" dt="2022-06-05T20:35:34.226" v="209"/>
          <ac:spMkLst>
            <pc:docMk/>
            <pc:sldMk cId="2534823540" sldId="264"/>
            <ac:spMk id="100" creationId="{117C30F0-5A38-4B60-B632-3AF7C2780824}"/>
          </ac:spMkLst>
        </pc:spChg>
        <pc:spChg chg="add del">
          <ac:chgData name="Achia Khan (2026002)" userId="S::2026002@student.uwtsd.ac.uk::c0329c97-6d50-4bc7-89f8-50c9cbc9eaa2" providerId="AD" clId="Web-{6A1BF6E3-F877-F0DC-34B7-2C65707F303D}" dt="2022-06-05T20:35:34.226" v="209"/>
          <ac:spMkLst>
            <pc:docMk/>
            <pc:sldMk cId="2534823540" sldId="264"/>
            <ac:spMk id="101" creationId="{A200CBA5-3F2B-4AAC-9F86-99AFECC19C1D}"/>
          </ac:spMkLst>
        </pc:spChg>
        <pc:spChg chg="add del">
          <ac:chgData name="Achia Khan (2026002)" userId="S::2026002@student.uwtsd.ac.uk::c0329c97-6d50-4bc7-89f8-50c9cbc9eaa2" providerId="AD" clId="Web-{6A1BF6E3-F877-F0DC-34B7-2C65707F303D}" dt="2022-06-05T20:35:47.946" v="211"/>
          <ac:spMkLst>
            <pc:docMk/>
            <pc:sldMk cId="2534823540" sldId="264"/>
            <ac:spMk id="105" creationId="{D75627FE-0AC5-4349-AC08-45A58BEC9B8C}"/>
          </ac:spMkLst>
        </pc:spChg>
        <pc:spChg chg="add del">
          <ac:chgData name="Achia Khan (2026002)" userId="S::2026002@student.uwtsd.ac.uk::c0329c97-6d50-4bc7-89f8-50c9cbc9eaa2" providerId="AD" clId="Web-{6A1BF6E3-F877-F0DC-34B7-2C65707F303D}" dt="2022-06-05T20:35:47.946" v="211"/>
          <ac:spMkLst>
            <pc:docMk/>
            <pc:sldMk cId="2534823540" sldId="264"/>
            <ac:spMk id="110" creationId="{BC2574CF-1D35-4994-87BD-5A3378E1AB34}"/>
          </ac:spMkLst>
        </pc:spChg>
        <pc:spChg chg="add del">
          <ac:chgData name="Achia Khan (2026002)" userId="S::2026002@student.uwtsd.ac.uk::c0329c97-6d50-4bc7-89f8-50c9cbc9eaa2" providerId="AD" clId="Web-{6A1BF6E3-F877-F0DC-34B7-2C65707F303D}" dt="2022-06-05T20:36:09.494" v="213"/>
          <ac:spMkLst>
            <pc:docMk/>
            <pc:sldMk cId="2534823540" sldId="264"/>
            <ac:spMk id="115" creationId="{F3C5918A-1DC5-4CF3-AA27-00AA3088AA9F}"/>
          </ac:spMkLst>
        </pc:spChg>
        <pc:spChg chg="add del">
          <ac:chgData name="Achia Khan (2026002)" userId="S::2026002@student.uwtsd.ac.uk::c0329c97-6d50-4bc7-89f8-50c9cbc9eaa2" providerId="AD" clId="Web-{6A1BF6E3-F877-F0DC-34B7-2C65707F303D}" dt="2022-06-05T20:36:09.494" v="213"/>
          <ac:spMkLst>
            <pc:docMk/>
            <pc:sldMk cId="2534823540" sldId="264"/>
            <ac:spMk id="116" creationId="{B786683A-6FD6-4BF7-B3B0-DC397677391F}"/>
          </ac:spMkLst>
        </pc:spChg>
        <pc:spChg chg="add del">
          <ac:chgData name="Achia Khan (2026002)" userId="S::2026002@student.uwtsd.ac.uk::c0329c97-6d50-4bc7-89f8-50c9cbc9eaa2" providerId="AD" clId="Web-{6A1BF6E3-F877-F0DC-34B7-2C65707F303D}" dt="2022-06-05T20:36:09.494" v="213"/>
          <ac:spMkLst>
            <pc:docMk/>
            <pc:sldMk cId="2534823540" sldId="264"/>
            <ac:spMk id="117" creationId="{05169E50-59FB-4AEE-B61D-44A882A4CD2C}"/>
          </ac:spMkLst>
        </pc:spChg>
        <pc:spChg chg="add del">
          <ac:chgData name="Achia Khan (2026002)" userId="S::2026002@student.uwtsd.ac.uk::c0329c97-6d50-4bc7-89f8-50c9cbc9eaa2" providerId="AD" clId="Web-{6A1BF6E3-F877-F0DC-34B7-2C65707F303D}" dt="2022-06-05T20:36:09.494" v="213"/>
          <ac:spMkLst>
            <pc:docMk/>
            <pc:sldMk cId="2534823540" sldId="264"/>
            <ac:spMk id="118" creationId="{117C30F0-5A38-4B60-B632-3AF7C2780824}"/>
          </ac:spMkLst>
        </pc:spChg>
        <pc:spChg chg="add del">
          <ac:chgData name="Achia Khan (2026002)" userId="S::2026002@student.uwtsd.ac.uk::c0329c97-6d50-4bc7-89f8-50c9cbc9eaa2" providerId="AD" clId="Web-{6A1BF6E3-F877-F0DC-34B7-2C65707F303D}" dt="2022-06-05T20:36:09.494" v="213"/>
          <ac:spMkLst>
            <pc:docMk/>
            <pc:sldMk cId="2534823540" sldId="264"/>
            <ac:spMk id="119" creationId="{A200CBA5-3F2B-4AAC-9F86-99AFECC19C1D}"/>
          </ac:spMkLst>
        </pc:spChg>
        <pc:spChg chg="add del">
          <ac:chgData name="Achia Khan (2026002)" userId="S::2026002@student.uwtsd.ac.uk::c0329c97-6d50-4bc7-89f8-50c9cbc9eaa2" providerId="AD" clId="Web-{6A1BF6E3-F877-F0DC-34B7-2C65707F303D}" dt="2022-06-05T20:36:28.745" v="215"/>
          <ac:spMkLst>
            <pc:docMk/>
            <pc:sldMk cId="2534823540" sldId="264"/>
            <ac:spMk id="123" creationId="{10CE3618-1D7A-4256-B2AF-9DB692996C65}"/>
          </ac:spMkLst>
        </pc:spChg>
        <pc:spChg chg="add del">
          <ac:chgData name="Achia Khan (2026002)" userId="S::2026002@student.uwtsd.ac.uk::c0329c97-6d50-4bc7-89f8-50c9cbc9eaa2" providerId="AD" clId="Web-{6A1BF6E3-F877-F0DC-34B7-2C65707F303D}" dt="2022-06-05T20:36:28.745" v="215"/>
          <ac:spMkLst>
            <pc:docMk/>
            <pc:sldMk cId="2534823540" sldId="264"/>
            <ac:spMk id="128" creationId="{B0BC2F97-F3ED-4F01-B461-9A522CD9723D}"/>
          </ac:spMkLst>
        </pc:spChg>
        <pc:spChg chg="add del">
          <ac:chgData name="Achia Khan (2026002)" userId="S::2026002@student.uwtsd.ac.uk::c0329c97-6d50-4bc7-89f8-50c9cbc9eaa2" providerId="AD" clId="Web-{6A1BF6E3-F877-F0DC-34B7-2C65707F303D}" dt="2022-06-05T20:36:32.667" v="217"/>
          <ac:spMkLst>
            <pc:docMk/>
            <pc:sldMk cId="2534823540" sldId="264"/>
            <ac:spMk id="132" creationId="{29831267-5CAE-41B8-A1CC-66FE1628A6A7}"/>
          </ac:spMkLst>
        </pc:spChg>
        <pc:spChg chg="add del">
          <ac:chgData name="Achia Khan (2026002)" userId="S::2026002@student.uwtsd.ac.uk::c0329c97-6d50-4bc7-89f8-50c9cbc9eaa2" providerId="AD" clId="Web-{6A1BF6E3-F877-F0DC-34B7-2C65707F303D}" dt="2022-06-05T20:36:39.808" v="219"/>
          <ac:spMkLst>
            <pc:docMk/>
            <pc:sldMk cId="2534823540" sldId="264"/>
            <ac:spMk id="142" creationId="{F3C5918A-1DC5-4CF3-AA27-00AA3088AA9F}"/>
          </ac:spMkLst>
        </pc:spChg>
        <pc:spChg chg="add del">
          <ac:chgData name="Achia Khan (2026002)" userId="S::2026002@student.uwtsd.ac.uk::c0329c97-6d50-4bc7-89f8-50c9cbc9eaa2" providerId="AD" clId="Web-{6A1BF6E3-F877-F0DC-34B7-2C65707F303D}" dt="2022-06-05T20:36:39.808" v="219"/>
          <ac:spMkLst>
            <pc:docMk/>
            <pc:sldMk cId="2534823540" sldId="264"/>
            <ac:spMk id="143" creationId="{B786683A-6FD6-4BF7-B3B0-DC397677391F}"/>
          </ac:spMkLst>
        </pc:spChg>
        <pc:spChg chg="add del">
          <ac:chgData name="Achia Khan (2026002)" userId="S::2026002@student.uwtsd.ac.uk::c0329c97-6d50-4bc7-89f8-50c9cbc9eaa2" providerId="AD" clId="Web-{6A1BF6E3-F877-F0DC-34B7-2C65707F303D}" dt="2022-06-05T20:36:39.808" v="219"/>
          <ac:spMkLst>
            <pc:docMk/>
            <pc:sldMk cId="2534823540" sldId="264"/>
            <ac:spMk id="144" creationId="{05169E50-59FB-4AEE-B61D-44A882A4CD2C}"/>
          </ac:spMkLst>
        </pc:spChg>
        <pc:spChg chg="add del">
          <ac:chgData name="Achia Khan (2026002)" userId="S::2026002@student.uwtsd.ac.uk::c0329c97-6d50-4bc7-89f8-50c9cbc9eaa2" providerId="AD" clId="Web-{6A1BF6E3-F877-F0DC-34B7-2C65707F303D}" dt="2022-06-05T20:36:39.808" v="219"/>
          <ac:spMkLst>
            <pc:docMk/>
            <pc:sldMk cId="2534823540" sldId="264"/>
            <ac:spMk id="145" creationId="{117C30F0-5A38-4B60-B632-3AF7C2780824}"/>
          </ac:spMkLst>
        </pc:spChg>
        <pc:spChg chg="add del">
          <ac:chgData name="Achia Khan (2026002)" userId="S::2026002@student.uwtsd.ac.uk::c0329c97-6d50-4bc7-89f8-50c9cbc9eaa2" providerId="AD" clId="Web-{6A1BF6E3-F877-F0DC-34B7-2C65707F303D}" dt="2022-06-05T20:36:39.808" v="219"/>
          <ac:spMkLst>
            <pc:docMk/>
            <pc:sldMk cId="2534823540" sldId="264"/>
            <ac:spMk id="146" creationId="{A200CBA5-3F2B-4AAC-9F86-99AFECC19C1D}"/>
          </ac:spMkLst>
        </pc:spChg>
        <pc:spChg chg="add del">
          <ac:chgData name="Achia Khan (2026002)" userId="S::2026002@student.uwtsd.ac.uk::c0329c97-6d50-4bc7-89f8-50c9cbc9eaa2" providerId="AD" clId="Web-{6A1BF6E3-F877-F0DC-34B7-2C65707F303D}" dt="2022-06-05T20:39:36.804" v="290"/>
          <ac:spMkLst>
            <pc:docMk/>
            <pc:sldMk cId="2534823540" sldId="264"/>
            <ac:spMk id="150" creationId="{90F08744-9D7B-4693-B8D6-2A5210AE96F6}"/>
          </ac:spMkLst>
        </pc:spChg>
        <pc:spChg chg="add del">
          <ac:chgData name="Achia Khan (2026002)" userId="S::2026002@student.uwtsd.ac.uk::c0329c97-6d50-4bc7-89f8-50c9cbc9eaa2" providerId="AD" clId="Web-{6A1BF6E3-F877-F0DC-34B7-2C65707F303D}" dt="2022-06-05T20:39:36.804" v="290"/>
          <ac:spMkLst>
            <pc:docMk/>
            <pc:sldMk cId="2534823540" sldId="264"/>
            <ac:spMk id="151" creationId="{5B2E630F-F386-44FA-B1A1-C10A9BF4346C}"/>
          </ac:spMkLst>
        </pc:spChg>
        <pc:spChg chg="add del">
          <ac:chgData name="Achia Khan (2026002)" userId="S::2026002@student.uwtsd.ac.uk::c0329c97-6d50-4bc7-89f8-50c9cbc9eaa2" providerId="AD" clId="Web-{6A1BF6E3-F877-F0DC-34B7-2C65707F303D}" dt="2022-06-05T20:39:36.804" v="290"/>
          <ac:spMkLst>
            <pc:docMk/>
            <pc:sldMk cId="2534823540" sldId="264"/>
            <ac:spMk id="152" creationId="{73567C09-8B4D-49A6-A711-C44C5807D8DD}"/>
          </ac:spMkLst>
        </pc:spChg>
        <pc:spChg chg="add del">
          <ac:chgData name="Achia Khan (2026002)" userId="S::2026002@student.uwtsd.ac.uk::c0329c97-6d50-4bc7-89f8-50c9cbc9eaa2" providerId="AD" clId="Web-{6A1BF6E3-F877-F0DC-34B7-2C65707F303D}" dt="2022-06-05T20:38:07.783" v="279"/>
          <ac:spMkLst>
            <pc:docMk/>
            <pc:sldMk cId="2534823540" sldId="264"/>
            <ac:spMk id="185" creationId="{F3C5918A-1DC5-4CF3-AA27-00AA3088AA9F}"/>
          </ac:spMkLst>
        </pc:spChg>
        <pc:spChg chg="add del">
          <ac:chgData name="Achia Khan (2026002)" userId="S::2026002@student.uwtsd.ac.uk::c0329c97-6d50-4bc7-89f8-50c9cbc9eaa2" providerId="AD" clId="Web-{6A1BF6E3-F877-F0DC-34B7-2C65707F303D}" dt="2022-06-05T20:38:07.783" v="279"/>
          <ac:spMkLst>
            <pc:docMk/>
            <pc:sldMk cId="2534823540" sldId="264"/>
            <ac:spMk id="187" creationId="{B786683A-6FD6-4BF7-B3B0-DC397677391F}"/>
          </ac:spMkLst>
        </pc:spChg>
        <pc:spChg chg="add del">
          <ac:chgData name="Achia Khan (2026002)" userId="S::2026002@student.uwtsd.ac.uk::c0329c97-6d50-4bc7-89f8-50c9cbc9eaa2" providerId="AD" clId="Web-{6A1BF6E3-F877-F0DC-34B7-2C65707F303D}" dt="2022-06-05T20:38:07.783" v="279"/>
          <ac:spMkLst>
            <pc:docMk/>
            <pc:sldMk cId="2534823540" sldId="264"/>
            <ac:spMk id="189" creationId="{05169E50-59FB-4AEE-B61D-44A882A4CD2C}"/>
          </ac:spMkLst>
        </pc:spChg>
        <pc:spChg chg="add del">
          <ac:chgData name="Achia Khan (2026002)" userId="S::2026002@student.uwtsd.ac.uk::c0329c97-6d50-4bc7-89f8-50c9cbc9eaa2" providerId="AD" clId="Web-{6A1BF6E3-F877-F0DC-34B7-2C65707F303D}" dt="2022-06-05T20:38:07.783" v="279"/>
          <ac:spMkLst>
            <pc:docMk/>
            <pc:sldMk cId="2534823540" sldId="264"/>
            <ac:spMk id="191" creationId="{117C30F0-5A38-4B60-B632-3AF7C2780824}"/>
          </ac:spMkLst>
        </pc:spChg>
        <pc:spChg chg="add del">
          <ac:chgData name="Achia Khan (2026002)" userId="S::2026002@student.uwtsd.ac.uk::c0329c97-6d50-4bc7-89f8-50c9cbc9eaa2" providerId="AD" clId="Web-{6A1BF6E3-F877-F0DC-34B7-2C65707F303D}" dt="2022-06-05T20:38:07.783" v="279"/>
          <ac:spMkLst>
            <pc:docMk/>
            <pc:sldMk cId="2534823540" sldId="264"/>
            <ac:spMk id="193" creationId="{A200CBA5-3F2B-4AAC-9F86-99AFECC19C1D}"/>
          </ac:spMkLst>
        </pc:spChg>
        <pc:spChg chg="add del">
          <ac:chgData name="Achia Khan (2026002)" userId="S::2026002@student.uwtsd.ac.uk::c0329c97-6d50-4bc7-89f8-50c9cbc9eaa2" providerId="AD" clId="Web-{6A1BF6E3-F877-F0DC-34B7-2C65707F303D}" dt="2022-06-05T20:38:17.814" v="281"/>
          <ac:spMkLst>
            <pc:docMk/>
            <pc:sldMk cId="2534823540" sldId="264"/>
            <ac:spMk id="211" creationId="{EDB4298B-514D-4087-BFCF-5E0B7C9A9979}"/>
          </ac:spMkLst>
        </pc:spChg>
        <pc:spChg chg="add del">
          <ac:chgData name="Achia Khan (2026002)" userId="S::2026002@student.uwtsd.ac.uk::c0329c97-6d50-4bc7-89f8-50c9cbc9eaa2" providerId="AD" clId="Web-{6A1BF6E3-F877-F0DC-34B7-2C65707F303D}" dt="2022-06-05T20:39:16.381" v="283"/>
          <ac:spMkLst>
            <pc:docMk/>
            <pc:sldMk cId="2534823540" sldId="264"/>
            <ac:spMk id="219" creationId="{F3C5918A-1DC5-4CF3-AA27-00AA3088AA9F}"/>
          </ac:spMkLst>
        </pc:spChg>
        <pc:spChg chg="add del">
          <ac:chgData name="Achia Khan (2026002)" userId="S::2026002@student.uwtsd.ac.uk::c0329c97-6d50-4bc7-89f8-50c9cbc9eaa2" providerId="AD" clId="Web-{6A1BF6E3-F877-F0DC-34B7-2C65707F303D}" dt="2022-06-05T20:39:16.381" v="283"/>
          <ac:spMkLst>
            <pc:docMk/>
            <pc:sldMk cId="2534823540" sldId="264"/>
            <ac:spMk id="220" creationId="{B786683A-6FD6-4BF7-B3B0-DC397677391F}"/>
          </ac:spMkLst>
        </pc:spChg>
        <pc:spChg chg="add del">
          <ac:chgData name="Achia Khan (2026002)" userId="S::2026002@student.uwtsd.ac.uk::c0329c97-6d50-4bc7-89f8-50c9cbc9eaa2" providerId="AD" clId="Web-{6A1BF6E3-F877-F0DC-34B7-2C65707F303D}" dt="2022-06-05T20:39:16.381" v="283"/>
          <ac:spMkLst>
            <pc:docMk/>
            <pc:sldMk cId="2534823540" sldId="264"/>
            <ac:spMk id="221" creationId="{05169E50-59FB-4AEE-B61D-44A882A4CD2C}"/>
          </ac:spMkLst>
        </pc:spChg>
        <pc:spChg chg="add del">
          <ac:chgData name="Achia Khan (2026002)" userId="S::2026002@student.uwtsd.ac.uk::c0329c97-6d50-4bc7-89f8-50c9cbc9eaa2" providerId="AD" clId="Web-{6A1BF6E3-F877-F0DC-34B7-2C65707F303D}" dt="2022-06-05T20:39:16.381" v="283"/>
          <ac:spMkLst>
            <pc:docMk/>
            <pc:sldMk cId="2534823540" sldId="264"/>
            <ac:spMk id="222" creationId="{117C30F0-5A38-4B60-B632-3AF7C2780824}"/>
          </ac:spMkLst>
        </pc:spChg>
        <pc:spChg chg="add del">
          <ac:chgData name="Achia Khan (2026002)" userId="S::2026002@student.uwtsd.ac.uk::c0329c97-6d50-4bc7-89f8-50c9cbc9eaa2" providerId="AD" clId="Web-{6A1BF6E3-F877-F0DC-34B7-2C65707F303D}" dt="2022-06-05T20:39:16.381" v="283"/>
          <ac:spMkLst>
            <pc:docMk/>
            <pc:sldMk cId="2534823540" sldId="264"/>
            <ac:spMk id="223" creationId="{A200CBA5-3F2B-4AAC-9F86-99AFECC19C1D}"/>
          </ac:spMkLst>
        </pc:spChg>
        <pc:spChg chg="add del">
          <ac:chgData name="Achia Khan (2026002)" userId="S::2026002@student.uwtsd.ac.uk::c0329c97-6d50-4bc7-89f8-50c9cbc9eaa2" providerId="AD" clId="Web-{6A1BF6E3-F877-F0DC-34B7-2C65707F303D}" dt="2022-06-05T20:39:23.272" v="285"/>
          <ac:spMkLst>
            <pc:docMk/>
            <pc:sldMk cId="2534823540" sldId="264"/>
            <ac:spMk id="227" creationId="{E2366EBA-92FD-44AE-87A9-25E5135EB2C9}"/>
          </ac:spMkLst>
        </pc:spChg>
        <pc:spChg chg="add del">
          <ac:chgData name="Achia Khan (2026002)" userId="S::2026002@student.uwtsd.ac.uk::c0329c97-6d50-4bc7-89f8-50c9cbc9eaa2" providerId="AD" clId="Web-{6A1BF6E3-F877-F0DC-34B7-2C65707F303D}" dt="2022-06-05T20:39:23.272" v="285"/>
          <ac:spMkLst>
            <pc:docMk/>
            <pc:sldMk cId="2534823540" sldId="264"/>
            <ac:spMk id="232" creationId="{7C462C46-EFB7-4580-9921-DFC346FCC3C2}"/>
          </ac:spMkLst>
        </pc:spChg>
        <pc:spChg chg="add del">
          <ac:chgData name="Achia Khan (2026002)" userId="S::2026002@student.uwtsd.ac.uk::c0329c97-6d50-4bc7-89f8-50c9cbc9eaa2" providerId="AD" clId="Web-{6A1BF6E3-F877-F0DC-34B7-2C65707F303D}" dt="2022-06-05T20:39:23.272" v="285"/>
          <ac:spMkLst>
            <pc:docMk/>
            <pc:sldMk cId="2534823540" sldId="264"/>
            <ac:spMk id="233" creationId="{B8B918B4-AB10-4E3A-916E-A9625586EA47}"/>
          </ac:spMkLst>
        </pc:spChg>
        <pc:spChg chg="add del">
          <ac:chgData name="Achia Khan (2026002)" userId="S::2026002@student.uwtsd.ac.uk::c0329c97-6d50-4bc7-89f8-50c9cbc9eaa2" providerId="AD" clId="Web-{6A1BF6E3-F877-F0DC-34B7-2C65707F303D}" dt="2022-06-05T20:39:32.178" v="287"/>
          <ac:spMkLst>
            <pc:docMk/>
            <pc:sldMk cId="2534823540" sldId="264"/>
            <ac:spMk id="237" creationId="{10CE3618-1D7A-4256-B2AF-9DB692996C65}"/>
          </ac:spMkLst>
        </pc:spChg>
        <pc:spChg chg="add del">
          <ac:chgData name="Achia Khan (2026002)" userId="S::2026002@student.uwtsd.ac.uk::c0329c97-6d50-4bc7-89f8-50c9cbc9eaa2" providerId="AD" clId="Web-{6A1BF6E3-F877-F0DC-34B7-2C65707F303D}" dt="2022-06-05T20:39:32.178" v="287"/>
          <ac:spMkLst>
            <pc:docMk/>
            <pc:sldMk cId="2534823540" sldId="264"/>
            <ac:spMk id="242" creationId="{B0BC2F97-F3ED-4F01-B461-9A522CD9723D}"/>
          </ac:spMkLst>
        </pc:spChg>
        <pc:spChg chg="add del">
          <ac:chgData name="Achia Khan (2026002)" userId="S::2026002@student.uwtsd.ac.uk::c0329c97-6d50-4bc7-89f8-50c9cbc9eaa2" providerId="AD" clId="Web-{6A1BF6E3-F877-F0DC-34B7-2C65707F303D}" dt="2022-06-05T20:39:36.804" v="289"/>
          <ac:spMkLst>
            <pc:docMk/>
            <pc:sldMk cId="2534823540" sldId="264"/>
            <ac:spMk id="246" creationId="{90F08744-9D7B-4693-B8D6-2A5210AE96F6}"/>
          </ac:spMkLst>
        </pc:spChg>
        <pc:spChg chg="add del">
          <ac:chgData name="Achia Khan (2026002)" userId="S::2026002@student.uwtsd.ac.uk::c0329c97-6d50-4bc7-89f8-50c9cbc9eaa2" providerId="AD" clId="Web-{6A1BF6E3-F877-F0DC-34B7-2C65707F303D}" dt="2022-06-05T20:39:36.804" v="289"/>
          <ac:spMkLst>
            <pc:docMk/>
            <pc:sldMk cId="2534823540" sldId="264"/>
            <ac:spMk id="247" creationId="{5B2E630F-F386-44FA-B1A1-C10A9BF4346C}"/>
          </ac:spMkLst>
        </pc:spChg>
        <pc:spChg chg="add del">
          <ac:chgData name="Achia Khan (2026002)" userId="S::2026002@student.uwtsd.ac.uk::c0329c97-6d50-4bc7-89f8-50c9cbc9eaa2" providerId="AD" clId="Web-{6A1BF6E3-F877-F0DC-34B7-2C65707F303D}" dt="2022-06-05T20:39:36.804" v="289"/>
          <ac:spMkLst>
            <pc:docMk/>
            <pc:sldMk cId="2534823540" sldId="264"/>
            <ac:spMk id="248" creationId="{73567C09-8B4D-49A6-A711-C44C5807D8DD}"/>
          </ac:spMkLst>
        </pc:spChg>
        <pc:spChg chg="add">
          <ac:chgData name="Achia Khan (2026002)" userId="S::2026002@student.uwtsd.ac.uk::c0329c97-6d50-4bc7-89f8-50c9cbc9eaa2" providerId="AD" clId="Web-{6A1BF6E3-F877-F0DC-34B7-2C65707F303D}" dt="2022-06-05T20:39:36.804" v="290"/>
          <ac:spMkLst>
            <pc:docMk/>
            <pc:sldMk cId="2534823540" sldId="264"/>
            <ac:spMk id="252" creationId="{F3C5918A-1DC5-4CF3-AA27-00AA3088AA9F}"/>
          </ac:spMkLst>
        </pc:spChg>
        <pc:spChg chg="add">
          <ac:chgData name="Achia Khan (2026002)" userId="S::2026002@student.uwtsd.ac.uk::c0329c97-6d50-4bc7-89f8-50c9cbc9eaa2" providerId="AD" clId="Web-{6A1BF6E3-F877-F0DC-34B7-2C65707F303D}" dt="2022-06-05T20:39:36.804" v="290"/>
          <ac:spMkLst>
            <pc:docMk/>
            <pc:sldMk cId="2534823540" sldId="264"/>
            <ac:spMk id="253" creationId="{B786683A-6FD6-4BF7-B3B0-DC397677391F}"/>
          </ac:spMkLst>
        </pc:spChg>
        <pc:spChg chg="add">
          <ac:chgData name="Achia Khan (2026002)" userId="S::2026002@student.uwtsd.ac.uk::c0329c97-6d50-4bc7-89f8-50c9cbc9eaa2" providerId="AD" clId="Web-{6A1BF6E3-F877-F0DC-34B7-2C65707F303D}" dt="2022-06-05T20:39:36.804" v="290"/>
          <ac:spMkLst>
            <pc:docMk/>
            <pc:sldMk cId="2534823540" sldId="264"/>
            <ac:spMk id="254" creationId="{05169E50-59FB-4AEE-B61D-44A882A4CD2C}"/>
          </ac:spMkLst>
        </pc:spChg>
        <pc:spChg chg="add">
          <ac:chgData name="Achia Khan (2026002)" userId="S::2026002@student.uwtsd.ac.uk::c0329c97-6d50-4bc7-89f8-50c9cbc9eaa2" providerId="AD" clId="Web-{6A1BF6E3-F877-F0DC-34B7-2C65707F303D}" dt="2022-06-05T20:39:36.804" v="290"/>
          <ac:spMkLst>
            <pc:docMk/>
            <pc:sldMk cId="2534823540" sldId="264"/>
            <ac:spMk id="255" creationId="{117C30F0-5A38-4B60-B632-3AF7C2780824}"/>
          </ac:spMkLst>
        </pc:spChg>
        <pc:spChg chg="add">
          <ac:chgData name="Achia Khan (2026002)" userId="S::2026002@student.uwtsd.ac.uk::c0329c97-6d50-4bc7-89f8-50c9cbc9eaa2" providerId="AD" clId="Web-{6A1BF6E3-F877-F0DC-34B7-2C65707F303D}" dt="2022-06-05T20:39:36.804" v="290"/>
          <ac:spMkLst>
            <pc:docMk/>
            <pc:sldMk cId="2534823540" sldId="264"/>
            <ac:spMk id="256" creationId="{A200CBA5-3F2B-4AAC-9F86-99AFECC19C1D}"/>
          </ac:spMkLst>
        </pc:spChg>
        <pc:grpChg chg="add del">
          <ac:chgData name="Achia Khan (2026002)" userId="S::2026002@student.uwtsd.ac.uk::c0329c97-6d50-4bc7-89f8-50c9cbc9eaa2" providerId="AD" clId="Web-{6A1BF6E3-F877-F0DC-34B7-2C65707F303D}" dt="2022-06-05T20:34:08.314" v="199"/>
          <ac:grpSpMkLst>
            <pc:docMk/>
            <pc:sldMk cId="2534823540" sldId="264"/>
            <ac:grpSpMk id="8" creationId="{58D5444C-D133-4651-98D6-333230F79551}"/>
          </ac:grpSpMkLst>
        </pc:grpChg>
        <pc:grpChg chg="add del">
          <ac:chgData name="Achia Khan (2026002)" userId="S::2026002@student.uwtsd.ac.uk::c0329c97-6d50-4bc7-89f8-50c9cbc9eaa2" providerId="AD" clId="Web-{6A1BF6E3-F877-F0DC-34B7-2C65707F303D}" dt="2022-06-05T20:34:08.314" v="199"/>
          <ac:grpSpMkLst>
            <pc:docMk/>
            <pc:sldMk cId="2534823540" sldId="264"/>
            <ac:grpSpMk id="31" creationId="{D8AAC9D3-71E6-4892-8399-6C18E6CA8710}"/>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0" creationId="{58D5444C-D133-4651-98D6-333230F79551}"/>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1" creationId="{F8D580F2-1EDA-4B5F-98EB-EF8F18E9B7CF}"/>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5" creationId="{D8AAC9D3-71E6-4892-8399-6C18E6CA8710}"/>
          </ac:grpSpMkLst>
        </pc:grpChg>
        <pc:grpChg chg="add del">
          <ac:chgData name="Achia Khan (2026002)" userId="S::2026002@student.uwtsd.ac.uk::c0329c97-6d50-4bc7-89f8-50c9cbc9eaa2" providerId="AD" clId="Web-{6A1BF6E3-F877-F0DC-34B7-2C65707F303D}" dt="2022-06-05T20:34:51.223" v="201"/>
          <ac:grpSpMkLst>
            <pc:docMk/>
            <pc:sldMk cId="2534823540" sldId="264"/>
            <ac:grpSpMk id="67" creationId="{379EE808-85F9-455B-B8F9-FBE90075FBB5}"/>
          </ac:grpSpMkLst>
        </pc:grpChg>
        <pc:grpChg chg="add del">
          <ac:chgData name="Achia Khan (2026002)" userId="S::2026002@student.uwtsd.ac.uk::c0329c97-6d50-4bc7-89f8-50c9cbc9eaa2" providerId="AD" clId="Web-{6A1BF6E3-F877-F0DC-34B7-2C65707F303D}" dt="2022-06-05T20:34:58.333" v="203"/>
          <ac:grpSpMkLst>
            <pc:docMk/>
            <pc:sldMk cId="2534823540" sldId="264"/>
            <ac:grpSpMk id="72" creationId="{58D5444C-D133-4651-98D6-333230F79551}"/>
          </ac:grpSpMkLst>
        </pc:grpChg>
        <pc:grpChg chg="add del">
          <ac:chgData name="Achia Khan (2026002)" userId="S::2026002@student.uwtsd.ac.uk::c0329c97-6d50-4bc7-89f8-50c9cbc9eaa2" providerId="AD" clId="Web-{6A1BF6E3-F877-F0DC-34B7-2C65707F303D}" dt="2022-06-05T20:34:58.333" v="203"/>
          <ac:grpSpMkLst>
            <pc:docMk/>
            <pc:sldMk cId="2534823540" sldId="264"/>
            <ac:grpSpMk id="73" creationId="{D8AAC9D3-71E6-4892-8399-6C18E6CA8710}"/>
          </ac:grpSpMkLst>
        </pc:grpChg>
        <pc:grpChg chg="add del">
          <ac:chgData name="Achia Khan (2026002)" userId="S::2026002@student.uwtsd.ac.uk::c0329c97-6d50-4bc7-89f8-50c9cbc9eaa2" providerId="AD" clId="Web-{6A1BF6E3-F877-F0DC-34B7-2C65707F303D}" dt="2022-06-05T20:35:07.224" v="205"/>
          <ac:grpSpMkLst>
            <pc:docMk/>
            <pc:sldMk cId="2534823540" sldId="264"/>
            <ac:grpSpMk id="80" creationId="{58D5444C-D133-4651-98D6-333230F79551}"/>
          </ac:grpSpMkLst>
        </pc:grpChg>
        <pc:grpChg chg="add del">
          <ac:chgData name="Achia Khan (2026002)" userId="S::2026002@student.uwtsd.ac.uk::c0329c97-6d50-4bc7-89f8-50c9cbc9eaa2" providerId="AD" clId="Web-{6A1BF6E3-F877-F0DC-34B7-2C65707F303D}" dt="2022-06-05T20:35:07.224" v="205"/>
          <ac:grpSpMkLst>
            <pc:docMk/>
            <pc:sldMk cId="2534823540" sldId="264"/>
            <ac:grpSpMk id="81" creationId="{D8AAC9D3-71E6-4892-8399-6C18E6CA8710}"/>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6" creationId="{58D5444C-D133-4651-98D6-333230F79551}"/>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7" creationId="{D8AAC9D3-71E6-4892-8399-6C18E6CA8710}"/>
          </ac:grpSpMkLst>
        </pc:grpChg>
        <pc:grpChg chg="add del">
          <ac:chgData name="Achia Khan (2026002)" userId="S::2026002@student.uwtsd.ac.uk::c0329c97-6d50-4bc7-89f8-50c9cbc9eaa2" providerId="AD" clId="Web-{6A1BF6E3-F877-F0DC-34B7-2C65707F303D}" dt="2022-06-05T20:35:10.271" v="207"/>
          <ac:grpSpMkLst>
            <pc:docMk/>
            <pc:sldMk cId="2534823540" sldId="264"/>
            <ac:grpSpMk id="89" creationId="{F87AAF7B-2090-475D-9C3E-FDC03DD87A88}"/>
          </ac:grpSpMkLst>
        </pc:grpChg>
        <pc:grpChg chg="add del">
          <ac:chgData name="Achia Khan (2026002)" userId="S::2026002@student.uwtsd.ac.uk::c0329c97-6d50-4bc7-89f8-50c9cbc9eaa2" providerId="AD" clId="Web-{6A1BF6E3-F877-F0DC-34B7-2C65707F303D}" dt="2022-06-05T20:35:34.226" v="209"/>
          <ac:grpSpMkLst>
            <pc:docMk/>
            <pc:sldMk cId="2534823540" sldId="264"/>
            <ac:grpSpMk id="95" creationId="{58D5444C-D133-4651-98D6-333230F79551}"/>
          </ac:grpSpMkLst>
        </pc:grpChg>
        <pc:grpChg chg="add del">
          <ac:chgData name="Achia Khan (2026002)" userId="S::2026002@student.uwtsd.ac.uk::c0329c97-6d50-4bc7-89f8-50c9cbc9eaa2" providerId="AD" clId="Web-{6A1BF6E3-F877-F0DC-34B7-2C65707F303D}" dt="2022-06-05T20:35:34.226" v="209"/>
          <ac:grpSpMkLst>
            <pc:docMk/>
            <pc:sldMk cId="2534823540" sldId="264"/>
            <ac:grpSpMk id="96" creationId="{D8AAC9D3-71E6-4892-8399-6C18E6CA8710}"/>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3" creationId="{58D5444C-D133-4651-98D6-333230F79551}"/>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4" creationId="{D8AAC9D3-71E6-4892-8399-6C18E6CA8710}"/>
          </ac:grpSpMkLst>
        </pc:grpChg>
        <pc:grpChg chg="add del">
          <ac:chgData name="Achia Khan (2026002)" userId="S::2026002@student.uwtsd.ac.uk::c0329c97-6d50-4bc7-89f8-50c9cbc9eaa2" providerId="AD" clId="Web-{6A1BF6E3-F877-F0DC-34B7-2C65707F303D}" dt="2022-06-05T20:35:47.946" v="211"/>
          <ac:grpSpMkLst>
            <pc:docMk/>
            <pc:sldMk cId="2534823540" sldId="264"/>
            <ac:grpSpMk id="106" creationId="{F87AAF7B-2090-475D-9C3E-FDC03DD87A88}"/>
          </ac:grpSpMkLst>
        </pc:grpChg>
        <pc:grpChg chg="add del">
          <ac:chgData name="Achia Khan (2026002)" userId="S::2026002@student.uwtsd.ac.uk::c0329c97-6d50-4bc7-89f8-50c9cbc9eaa2" providerId="AD" clId="Web-{6A1BF6E3-F877-F0DC-34B7-2C65707F303D}" dt="2022-06-05T20:36:09.494" v="213"/>
          <ac:grpSpMkLst>
            <pc:docMk/>
            <pc:sldMk cId="2534823540" sldId="264"/>
            <ac:grpSpMk id="113" creationId="{58D5444C-D133-4651-98D6-333230F79551}"/>
          </ac:grpSpMkLst>
        </pc:grpChg>
        <pc:grpChg chg="add del">
          <ac:chgData name="Achia Khan (2026002)" userId="S::2026002@student.uwtsd.ac.uk::c0329c97-6d50-4bc7-89f8-50c9cbc9eaa2" providerId="AD" clId="Web-{6A1BF6E3-F877-F0DC-34B7-2C65707F303D}" dt="2022-06-05T20:36:09.494" v="213"/>
          <ac:grpSpMkLst>
            <pc:docMk/>
            <pc:sldMk cId="2534823540" sldId="264"/>
            <ac:grpSpMk id="114" creationId="{D8AAC9D3-71E6-4892-8399-6C18E6CA8710}"/>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1" creationId="{58D5444C-D133-4651-98D6-333230F79551}"/>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2" creationId="{D8AAC9D3-71E6-4892-8399-6C18E6CA8710}"/>
          </ac:grpSpMkLst>
        </pc:grpChg>
        <pc:grpChg chg="add del">
          <ac:chgData name="Achia Khan (2026002)" userId="S::2026002@student.uwtsd.ac.uk::c0329c97-6d50-4bc7-89f8-50c9cbc9eaa2" providerId="AD" clId="Web-{6A1BF6E3-F877-F0DC-34B7-2C65707F303D}" dt="2022-06-05T20:36:28.745" v="215"/>
          <ac:grpSpMkLst>
            <pc:docMk/>
            <pc:sldMk cId="2534823540" sldId="264"/>
            <ac:grpSpMk id="124" creationId="{9CC40045-3931-4F5B-BFDA-CB5657884F65}"/>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0" creationId="{58D5444C-D133-4651-98D6-333230F79551}"/>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1" creationId="{D8AAC9D3-71E6-4892-8399-6C18E6CA8710}"/>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3" creationId="{379EE808-85F9-455B-B8F9-FBE90075FBB5}"/>
          </ac:grpSpMkLst>
        </pc:grpChg>
        <pc:grpChg chg="add del">
          <ac:chgData name="Achia Khan (2026002)" userId="S::2026002@student.uwtsd.ac.uk::c0329c97-6d50-4bc7-89f8-50c9cbc9eaa2" providerId="AD" clId="Web-{6A1BF6E3-F877-F0DC-34B7-2C65707F303D}" dt="2022-06-05T20:36:32.667" v="217"/>
          <ac:grpSpMkLst>
            <pc:docMk/>
            <pc:sldMk cId="2534823540" sldId="264"/>
            <ac:grpSpMk id="137" creationId="{F8D580F2-1EDA-4B5F-98EB-EF8F18E9B7CF}"/>
          </ac:grpSpMkLst>
        </pc:grpChg>
        <pc:grpChg chg="add del">
          <ac:chgData name="Achia Khan (2026002)" userId="S::2026002@student.uwtsd.ac.uk::c0329c97-6d50-4bc7-89f8-50c9cbc9eaa2" providerId="AD" clId="Web-{6A1BF6E3-F877-F0DC-34B7-2C65707F303D}" dt="2022-06-05T20:36:39.808" v="219"/>
          <ac:grpSpMkLst>
            <pc:docMk/>
            <pc:sldMk cId="2534823540" sldId="264"/>
            <ac:grpSpMk id="140" creationId="{58D5444C-D133-4651-98D6-333230F79551}"/>
          </ac:grpSpMkLst>
        </pc:grpChg>
        <pc:grpChg chg="add del">
          <ac:chgData name="Achia Khan (2026002)" userId="S::2026002@student.uwtsd.ac.uk::c0329c97-6d50-4bc7-89f8-50c9cbc9eaa2" providerId="AD" clId="Web-{6A1BF6E3-F877-F0DC-34B7-2C65707F303D}" dt="2022-06-05T20:36:39.808" v="219"/>
          <ac:grpSpMkLst>
            <pc:docMk/>
            <pc:sldMk cId="2534823540" sldId="264"/>
            <ac:grpSpMk id="141" creationId="{D8AAC9D3-71E6-4892-8399-6C18E6CA8710}"/>
          </ac:grpSpMkLst>
        </pc:grpChg>
        <pc:grpChg chg="add del">
          <ac:chgData name="Achia Khan (2026002)" userId="S::2026002@student.uwtsd.ac.uk::c0329c97-6d50-4bc7-89f8-50c9cbc9eaa2" providerId="AD" clId="Web-{6A1BF6E3-F877-F0DC-34B7-2C65707F303D}" dt="2022-06-05T20:39:36.804" v="290"/>
          <ac:grpSpMkLst>
            <pc:docMk/>
            <pc:sldMk cId="2534823540" sldId="264"/>
            <ac:grpSpMk id="148" creationId="{58D5444C-D133-4651-98D6-333230F79551}"/>
          </ac:grpSpMkLst>
        </pc:grpChg>
        <pc:grpChg chg="add del">
          <ac:chgData name="Achia Khan (2026002)" userId="S::2026002@student.uwtsd.ac.uk::c0329c97-6d50-4bc7-89f8-50c9cbc9eaa2" providerId="AD" clId="Web-{6A1BF6E3-F877-F0DC-34B7-2C65707F303D}" dt="2022-06-05T20:39:36.804" v="290"/>
          <ac:grpSpMkLst>
            <pc:docMk/>
            <pc:sldMk cId="2534823540" sldId="264"/>
            <ac:grpSpMk id="149" creationId="{D8AAC9D3-71E6-4892-8399-6C18E6CA8710}"/>
          </ac:grpSpMkLst>
        </pc:grpChg>
        <pc:grpChg chg="add del">
          <ac:chgData name="Achia Khan (2026002)" userId="S::2026002@student.uwtsd.ac.uk::c0329c97-6d50-4bc7-89f8-50c9cbc9eaa2" providerId="AD" clId="Web-{6A1BF6E3-F877-F0DC-34B7-2C65707F303D}" dt="2022-06-05T20:38:07.783" v="279"/>
          <ac:grpSpMkLst>
            <pc:docMk/>
            <pc:sldMk cId="2534823540" sldId="264"/>
            <ac:grpSpMk id="157" creationId="{58D5444C-D133-4651-98D6-333230F79551}"/>
          </ac:grpSpMkLst>
        </pc:grpChg>
        <pc:grpChg chg="add del">
          <ac:chgData name="Achia Khan (2026002)" userId="S::2026002@student.uwtsd.ac.uk::c0329c97-6d50-4bc7-89f8-50c9cbc9eaa2" providerId="AD" clId="Web-{6A1BF6E3-F877-F0DC-34B7-2C65707F303D}" dt="2022-06-05T20:38:07.783" v="279"/>
          <ac:grpSpMkLst>
            <pc:docMk/>
            <pc:sldMk cId="2534823540" sldId="264"/>
            <ac:grpSpMk id="180" creationId="{D8AAC9D3-71E6-4892-8399-6C18E6CA8710}"/>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09" creationId="{58D5444C-D133-4651-98D6-333230F79551}"/>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10" creationId="{D8AAC9D3-71E6-4892-8399-6C18E6CA8710}"/>
          </ac:grpSpMkLst>
        </pc:grpChg>
        <pc:grpChg chg="add del">
          <ac:chgData name="Achia Khan (2026002)" userId="S::2026002@student.uwtsd.ac.uk::c0329c97-6d50-4bc7-89f8-50c9cbc9eaa2" providerId="AD" clId="Web-{6A1BF6E3-F877-F0DC-34B7-2C65707F303D}" dt="2022-06-05T20:38:17.814" v="281"/>
          <ac:grpSpMkLst>
            <pc:docMk/>
            <pc:sldMk cId="2534823540" sldId="264"/>
            <ac:grpSpMk id="212" creationId="{04250D78-05C1-41CC-8744-FF361296252F}"/>
          </ac:grpSpMkLst>
        </pc:grpChg>
        <pc:grpChg chg="add del">
          <ac:chgData name="Achia Khan (2026002)" userId="S::2026002@student.uwtsd.ac.uk::c0329c97-6d50-4bc7-89f8-50c9cbc9eaa2" providerId="AD" clId="Web-{6A1BF6E3-F877-F0DC-34B7-2C65707F303D}" dt="2022-06-05T20:39:16.381" v="283"/>
          <ac:grpSpMkLst>
            <pc:docMk/>
            <pc:sldMk cId="2534823540" sldId="264"/>
            <ac:grpSpMk id="217" creationId="{58D5444C-D133-4651-98D6-333230F79551}"/>
          </ac:grpSpMkLst>
        </pc:grpChg>
        <pc:grpChg chg="add del">
          <ac:chgData name="Achia Khan (2026002)" userId="S::2026002@student.uwtsd.ac.uk::c0329c97-6d50-4bc7-89f8-50c9cbc9eaa2" providerId="AD" clId="Web-{6A1BF6E3-F877-F0DC-34B7-2C65707F303D}" dt="2022-06-05T20:39:16.381" v="283"/>
          <ac:grpSpMkLst>
            <pc:docMk/>
            <pc:sldMk cId="2534823540" sldId="264"/>
            <ac:grpSpMk id="218" creationId="{D8AAC9D3-71E6-4892-8399-6C18E6CA8710}"/>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5" creationId="{58D5444C-D133-4651-98D6-333230F79551}"/>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6" creationId="{D8AAC9D3-71E6-4892-8399-6C18E6CA8710}"/>
          </ac:grpSpMkLst>
        </pc:grpChg>
        <pc:grpChg chg="add del">
          <ac:chgData name="Achia Khan (2026002)" userId="S::2026002@student.uwtsd.ac.uk::c0329c97-6d50-4bc7-89f8-50c9cbc9eaa2" providerId="AD" clId="Web-{6A1BF6E3-F877-F0DC-34B7-2C65707F303D}" dt="2022-06-05T20:39:23.272" v="285"/>
          <ac:grpSpMkLst>
            <pc:docMk/>
            <pc:sldMk cId="2534823540" sldId="264"/>
            <ac:grpSpMk id="228" creationId="{B437F5FC-01F7-4EB4-81E7-C27D917E9554}"/>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5" creationId="{58D5444C-D133-4651-98D6-333230F79551}"/>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6" creationId="{D8AAC9D3-71E6-4892-8399-6C18E6CA8710}"/>
          </ac:grpSpMkLst>
        </pc:grpChg>
        <pc:grpChg chg="add del">
          <ac:chgData name="Achia Khan (2026002)" userId="S::2026002@student.uwtsd.ac.uk::c0329c97-6d50-4bc7-89f8-50c9cbc9eaa2" providerId="AD" clId="Web-{6A1BF6E3-F877-F0DC-34B7-2C65707F303D}" dt="2022-06-05T20:39:32.178" v="287"/>
          <ac:grpSpMkLst>
            <pc:docMk/>
            <pc:sldMk cId="2534823540" sldId="264"/>
            <ac:grpSpMk id="238" creationId="{9CC40045-3931-4F5B-BFDA-CB5657884F65}"/>
          </ac:grpSpMkLst>
        </pc:grpChg>
        <pc:grpChg chg="add del">
          <ac:chgData name="Achia Khan (2026002)" userId="S::2026002@student.uwtsd.ac.uk::c0329c97-6d50-4bc7-89f8-50c9cbc9eaa2" providerId="AD" clId="Web-{6A1BF6E3-F877-F0DC-34B7-2C65707F303D}" dt="2022-06-05T20:39:36.804" v="289"/>
          <ac:grpSpMkLst>
            <pc:docMk/>
            <pc:sldMk cId="2534823540" sldId="264"/>
            <ac:grpSpMk id="244" creationId="{58D5444C-D133-4651-98D6-333230F79551}"/>
          </ac:grpSpMkLst>
        </pc:grpChg>
        <pc:grpChg chg="add del">
          <ac:chgData name="Achia Khan (2026002)" userId="S::2026002@student.uwtsd.ac.uk::c0329c97-6d50-4bc7-89f8-50c9cbc9eaa2" providerId="AD" clId="Web-{6A1BF6E3-F877-F0DC-34B7-2C65707F303D}" dt="2022-06-05T20:39:36.804" v="289"/>
          <ac:grpSpMkLst>
            <pc:docMk/>
            <pc:sldMk cId="2534823540" sldId="264"/>
            <ac:grpSpMk id="245" creationId="{D8AAC9D3-71E6-4892-8399-6C18E6CA8710}"/>
          </ac:grpSpMkLst>
        </pc:grpChg>
        <pc:grpChg chg="add">
          <ac:chgData name="Achia Khan (2026002)" userId="S::2026002@student.uwtsd.ac.uk::c0329c97-6d50-4bc7-89f8-50c9cbc9eaa2" providerId="AD" clId="Web-{6A1BF6E3-F877-F0DC-34B7-2C65707F303D}" dt="2022-06-05T20:39:36.804" v="290"/>
          <ac:grpSpMkLst>
            <pc:docMk/>
            <pc:sldMk cId="2534823540" sldId="264"/>
            <ac:grpSpMk id="250" creationId="{58D5444C-D133-4651-98D6-333230F79551}"/>
          </ac:grpSpMkLst>
        </pc:grpChg>
        <pc:grpChg chg="add">
          <ac:chgData name="Achia Khan (2026002)" userId="S::2026002@student.uwtsd.ac.uk::c0329c97-6d50-4bc7-89f8-50c9cbc9eaa2" providerId="AD" clId="Web-{6A1BF6E3-F877-F0DC-34B7-2C65707F303D}" dt="2022-06-05T20:39:36.804" v="290"/>
          <ac:grpSpMkLst>
            <pc:docMk/>
            <pc:sldMk cId="2534823540" sldId="264"/>
            <ac:grpSpMk id="251" creationId="{D8AAC9D3-71E6-4892-8399-6C18E6CA8710}"/>
          </ac:grpSpMkLst>
        </pc:grpChg>
        <pc:cxnChg chg="add del">
          <ac:chgData name="Achia Khan (2026002)" userId="S::2026002@student.uwtsd.ac.uk::c0329c97-6d50-4bc7-89f8-50c9cbc9eaa2" providerId="AD" clId="Web-{6A1BF6E3-F877-F0DC-34B7-2C65707F303D}" dt="2022-06-05T20:35:10.271" v="207"/>
          <ac:cxnSpMkLst>
            <pc:docMk/>
            <pc:sldMk cId="2534823540" sldId="264"/>
            <ac:cxnSpMk id="63" creationId="{68B6AB33-DFE6-4FE4-94FE-C9E25424AD16}"/>
          </ac:cxnSpMkLst>
        </pc:cxnChg>
        <pc:cxnChg chg="add del">
          <ac:chgData name="Achia Khan (2026002)" userId="S::2026002@student.uwtsd.ac.uk::c0329c97-6d50-4bc7-89f8-50c9cbc9eaa2" providerId="AD" clId="Web-{6A1BF6E3-F877-F0DC-34B7-2C65707F303D}" dt="2022-06-05T20:35:47.946" v="211"/>
          <ac:cxnSpMkLst>
            <pc:docMk/>
            <pc:sldMk cId="2534823540" sldId="264"/>
            <ac:cxnSpMk id="111" creationId="{68B6AB33-DFE6-4FE4-94FE-C9E25424AD16}"/>
          </ac:cxnSpMkLst>
        </pc:cxnChg>
      </pc:sldChg>
      <pc:sldMasterChg chg="del delSldLayout">
        <pc:chgData name="Achia Khan (2026002)" userId="S::2026002@student.uwtsd.ac.uk::c0329c97-6d50-4bc7-89f8-50c9cbc9eaa2" providerId="AD" clId="Web-{6A1BF6E3-F877-F0DC-34B7-2C65707F303D}" dt="2022-06-05T20:24:58.295" v="173"/>
        <pc:sldMasterMkLst>
          <pc:docMk/>
          <pc:sldMasterMk cId="1387072606" sldId="2147483737"/>
        </pc:sldMasterMkLst>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4126393205" sldId="2147483726"/>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1388885167" sldId="2147483727"/>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329287368" sldId="2147483728"/>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189035927" sldId="2147483729"/>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1886044541" sldId="2147483730"/>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57032757" sldId="2147483731"/>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028113679" sldId="2147483732"/>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889588108" sldId="2147483733"/>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971715463" sldId="2147483734"/>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947302291" sldId="2147483735"/>
          </pc:sldLayoutMkLst>
        </pc:sldLayoutChg>
        <pc:sldLayoutChg chg="del">
          <pc:chgData name="Achia Khan (2026002)" userId="S::2026002@student.uwtsd.ac.uk::c0329c97-6d50-4bc7-89f8-50c9cbc9eaa2" providerId="AD" clId="Web-{6A1BF6E3-F877-F0DC-34B7-2C65707F303D}" dt="2022-06-05T20:24:58.295" v="173"/>
          <pc:sldLayoutMkLst>
            <pc:docMk/>
            <pc:sldMasterMk cId="1387072606" sldId="2147483737"/>
            <pc:sldLayoutMk cId="2885254754" sldId="2147483736"/>
          </pc:sldLayoutMkLst>
        </pc:sldLayoutChg>
      </pc:sldMasterChg>
      <pc:sldMasterChg chg="add del addSldLayout delSldLayout modSldLayout">
        <pc:chgData name="Achia Khan (2026002)" userId="S::2026002@student.uwtsd.ac.uk::c0329c97-6d50-4bc7-89f8-50c9cbc9eaa2" providerId="AD" clId="Web-{6A1BF6E3-F877-F0DC-34B7-2C65707F303D}" dt="2022-06-05T20:25:06.686" v="174"/>
        <pc:sldMasterMkLst>
          <pc:docMk/>
          <pc:sldMasterMk cId="138072889" sldId="2147483738"/>
        </pc:sldMasterMkLst>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1891887095" sldId="2147483739"/>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3110098790" sldId="2147483740"/>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4058605940" sldId="2147483741"/>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675358423" sldId="2147483742"/>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712336349" sldId="2147483743"/>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3532469131" sldId="2147483744"/>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1905646244" sldId="2147483745"/>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826142953" sldId="2147483746"/>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281203612" sldId="2147483747"/>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600555597" sldId="2147483748"/>
          </pc:sldLayoutMkLst>
        </pc:sldLayoutChg>
        <pc:sldLayoutChg chg="add del mod replId">
          <pc:chgData name="Achia Khan (2026002)" userId="S::2026002@student.uwtsd.ac.uk::c0329c97-6d50-4bc7-89f8-50c9cbc9eaa2" providerId="AD" clId="Web-{6A1BF6E3-F877-F0DC-34B7-2C65707F303D}" dt="2022-06-05T20:25:06.686" v="174"/>
          <pc:sldLayoutMkLst>
            <pc:docMk/>
            <pc:sldMasterMk cId="138072889" sldId="2147483738"/>
            <pc:sldLayoutMk cId="899267202" sldId="2147483749"/>
          </pc:sldLayoutMkLst>
        </pc:sldLayoutChg>
      </pc:sldMasterChg>
      <pc:sldMasterChg chg="add del addSldLayout delSldLayout modSldLayout">
        <pc:chgData name="Achia Khan (2026002)" userId="S::2026002@student.uwtsd.ac.uk::c0329c97-6d50-4bc7-89f8-50c9cbc9eaa2" providerId="AD" clId="Web-{6A1BF6E3-F877-F0DC-34B7-2C65707F303D}" dt="2022-06-05T20:25:27.328" v="175"/>
        <pc:sldMasterMkLst>
          <pc:docMk/>
          <pc:sldMasterMk cId="1767562927" sldId="2147483750"/>
        </pc:sldMasterMkLst>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79529614" sldId="2147483751"/>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3514839047" sldId="2147483752"/>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357445212" sldId="2147483753"/>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656095476" sldId="2147483754"/>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955185410" sldId="2147483755"/>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642040113" sldId="2147483756"/>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4055107966" sldId="2147483757"/>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130134796" sldId="2147483758"/>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923084070" sldId="2147483759"/>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77310097" sldId="2147483760"/>
          </pc:sldLayoutMkLst>
        </pc:sldLayoutChg>
        <pc:sldLayoutChg chg="add del mod replId">
          <pc:chgData name="Achia Khan (2026002)" userId="S::2026002@student.uwtsd.ac.uk::c0329c97-6d50-4bc7-89f8-50c9cbc9eaa2" providerId="AD" clId="Web-{6A1BF6E3-F877-F0DC-34B7-2C65707F303D}" dt="2022-06-05T20:25:27.328" v="175"/>
          <pc:sldLayoutMkLst>
            <pc:docMk/>
            <pc:sldMasterMk cId="1767562927" sldId="2147483750"/>
            <pc:sldLayoutMk cId="2998639966" sldId="2147483761"/>
          </pc:sldLayoutMkLst>
        </pc:sldLayoutChg>
      </pc:sldMasterChg>
      <pc:sldMasterChg chg="add addSldLayout modSldLayout">
        <pc:chgData name="Achia Khan (2026002)" userId="S::2026002@student.uwtsd.ac.uk::c0329c97-6d50-4bc7-89f8-50c9cbc9eaa2" providerId="AD" clId="Web-{6A1BF6E3-F877-F0DC-34B7-2C65707F303D}" dt="2022-06-05T20:25:27.328" v="175"/>
        <pc:sldMasterMkLst>
          <pc:docMk/>
          <pc:sldMasterMk cId="1503633796" sldId="2147483762"/>
        </pc:sldMasterMkLst>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4256946678" sldId="2147483763"/>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474448530" sldId="2147483764"/>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3757773453" sldId="2147483765"/>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060964559" sldId="2147483766"/>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748711930" sldId="2147483767"/>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3478268893" sldId="2147483768"/>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829009860" sldId="2147483769"/>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410129690" sldId="2147483770"/>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122476760" sldId="2147483771"/>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1877426141" sldId="2147483772"/>
          </pc:sldLayoutMkLst>
        </pc:sldLayoutChg>
        <pc:sldLayoutChg chg="add mod replId">
          <pc:chgData name="Achia Khan (2026002)" userId="S::2026002@student.uwtsd.ac.uk::c0329c97-6d50-4bc7-89f8-50c9cbc9eaa2" providerId="AD" clId="Web-{6A1BF6E3-F877-F0DC-34B7-2C65707F303D}" dt="2022-06-05T20:25:27.328" v="175"/>
          <pc:sldLayoutMkLst>
            <pc:docMk/>
            <pc:sldMasterMk cId="1503633796" sldId="2147483762"/>
            <pc:sldLayoutMk cId="297159470" sldId="2147483773"/>
          </pc:sldLayoutMkLst>
        </pc:sldLayoutChg>
      </pc:sldMasterChg>
    </pc:docChg>
  </pc:docChgLst>
  <pc:docChgLst>
    <pc:chgData name="Achia Khan (2026002)" userId="S::2026002@student.uwtsd.ac.uk::c0329c97-6d50-4bc7-89f8-50c9cbc9eaa2" providerId="AD" clId="Web-{C4955909-1711-C1EC-F796-89FC21BAA192}"/>
    <pc:docChg chg="addSld modSld sldOrd">
      <pc:chgData name="Achia Khan (2026002)" userId="S::2026002@student.uwtsd.ac.uk::c0329c97-6d50-4bc7-89f8-50c9cbc9eaa2" providerId="AD" clId="Web-{C4955909-1711-C1EC-F796-89FC21BAA192}" dt="2022-06-21T11:03:23.843" v="203" actId="20577"/>
      <pc:docMkLst>
        <pc:docMk/>
      </pc:docMkLst>
      <pc:sldChg chg="addSp delSp modSp">
        <pc:chgData name="Achia Khan (2026002)" userId="S::2026002@student.uwtsd.ac.uk::c0329c97-6d50-4bc7-89f8-50c9cbc9eaa2" providerId="AD" clId="Web-{C4955909-1711-C1EC-F796-89FC21BAA192}" dt="2022-06-21T11:03:23.843" v="203" actId="20577"/>
        <pc:sldMkLst>
          <pc:docMk/>
          <pc:sldMk cId="3693137235" sldId="260"/>
        </pc:sldMkLst>
        <pc:spChg chg="add del mod">
          <ac:chgData name="Achia Khan (2026002)" userId="S::2026002@student.uwtsd.ac.uk::c0329c97-6d50-4bc7-89f8-50c9cbc9eaa2" providerId="AD" clId="Web-{C4955909-1711-C1EC-F796-89FC21BAA192}" dt="2022-06-21T10:51:41.294" v="139"/>
          <ac:spMkLst>
            <pc:docMk/>
            <pc:sldMk cId="3693137235" sldId="260"/>
            <ac:spMk id="3" creationId="{3543E729-7C35-7DDD-2FD5-0E412D67C58E}"/>
          </ac:spMkLst>
        </pc:spChg>
        <pc:spChg chg="del">
          <ac:chgData name="Achia Khan (2026002)" userId="S::2026002@student.uwtsd.ac.uk::c0329c97-6d50-4bc7-89f8-50c9cbc9eaa2" providerId="AD" clId="Web-{C4955909-1711-C1EC-F796-89FC21BAA192}" dt="2022-06-21T10:35:32.723" v="86"/>
          <ac:spMkLst>
            <pc:docMk/>
            <pc:sldMk cId="3693137235" sldId="260"/>
            <ac:spMk id="4" creationId="{D912110A-59A5-16F8-2EC0-F2904B3AA89D}"/>
          </ac:spMkLst>
        </pc:spChg>
        <pc:spChg chg="add del mod">
          <ac:chgData name="Achia Khan (2026002)" userId="S::2026002@student.uwtsd.ac.uk::c0329c97-6d50-4bc7-89f8-50c9cbc9eaa2" providerId="AD" clId="Web-{C4955909-1711-C1EC-F796-89FC21BAA192}" dt="2022-06-21T10:27:34.727" v="37"/>
          <ac:spMkLst>
            <pc:docMk/>
            <pc:sldMk cId="3693137235" sldId="260"/>
            <ac:spMk id="6" creationId="{8F2F7864-7661-9C7F-1F42-FF489C0FB7AF}"/>
          </ac:spMkLst>
        </pc:spChg>
        <pc:spChg chg="del mod">
          <ac:chgData name="Achia Khan (2026002)" userId="S::2026002@student.uwtsd.ac.uk::c0329c97-6d50-4bc7-89f8-50c9cbc9eaa2" providerId="AD" clId="Web-{C4955909-1711-C1EC-F796-89FC21BAA192}" dt="2022-06-21T10:56:41.770" v="161"/>
          <ac:spMkLst>
            <pc:docMk/>
            <pc:sldMk cId="3693137235" sldId="260"/>
            <ac:spMk id="7" creationId="{F320AC56-6D5A-9084-E63F-E04667D60C89}"/>
          </ac:spMkLst>
        </pc:spChg>
        <pc:spChg chg="add mod">
          <ac:chgData name="Achia Khan (2026002)" userId="S::2026002@student.uwtsd.ac.uk::c0329c97-6d50-4bc7-89f8-50c9cbc9eaa2" providerId="AD" clId="Web-{C4955909-1711-C1EC-F796-89FC21BAA192}" dt="2022-06-21T10:29:17.370" v="70" actId="14100"/>
          <ac:spMkLst>
            <pc:docMk/>
            <pc:sldMk cId="3693137235" sldId="260"/>
            <ac:spMk id="9" creationId="{180177CC-8C7B-8848-C06A-735613455DE6}"/>
          </ac:spMkLst>
        </pc:spChg>
        <pc:spChg chg="add mod">
          <ac:chgData name="Achia Khan (2026002)" userId="S::2026002@student.uwtsd.ac.uk::c0329c97-6d50-4bc7-89f8-50c9cbc9eaa2" providerId="AD" clId="Web-{C4955909-1711-C1EC-F796-89FC21BAA192}" dt="2022-06-21T10:29:28.136" v="71" actId="1076"/>
          <ac:spMkLst>
            <pc:docMk/>
            <pc:sldMk cId="3693137235" sldId="260"/>
            <ac:spMk id="21" creationId="{A8CD82AD-DEDC-F09B-2866-CA8B6AE85AFD}"/>
          </ac:spMkLst>
        </pc:spChg>
        <pc:spChg chg="add del mod">
          <ac:chgData name="Achia Khan (2026002)" userId="S::2026002@student.uwtsd.ac.uk::c0329c97-6d50-4bc7-89f8-50c9cbc9eaa2" providerId="AD" clId="Web-{C4955909-1711-C1EC-F796-89FC21BAA192}" dt="2022-06-21T10:52:09.029" v="140"/>
          <ac:spMkLst>
            <pc:docMk/>
            <pc:sldMk cId="3693137235" sldId="260"/>
            <ac:spMk id="25" creationId="{8497FDA9-66D5-EE57-4191-44FA576B1255}"/>
          </ac:spMkLst>
        </pc:spChg>
        <pc:spChg chg="add mod">
          <ac:chgData name="Achia Khan (2026002)" userId="S::2026002@student.uwtsd.ac.uk::c0329c97-6d50-4bc7-89f8-50c9cbc9eaa2" providerId="AD" clId="Web-{C4955909-1711-C1EC-F796-89FC21BAA192}" dt="2022-06-21T10:53:59.766" v="159" actId="1076"/>
          <ac:spMkLst>
            <pc:docMk/>
            <pc:sldMk cId="3693137235" sldId="260"/>
            <ac:spMk id="26" creationId="{1EA6F5F7-38A2-D2EB-CF2F-64C36422C6CE}"/>
          </ac:spMkLst>
        </pc:spChg>
        <pc:spChg chg="add del mod">
          <ac:chgData name="Achia Khan (2026002)" userId="S::2026002@student.uwtsd.ac.uk::c0329c97-6d50-4bc7-89f8-50c9cbc9eaa2" providerId="AD" clId="Web-{C4955909-1711-C1EC-F796-89FC21BAA192}" dt="2022-06-21T10:51:41.294" v="139"/>
          <ac:spMkLst>
            <pc:docMk/>
            <pc:sldMk cId="3693137235" sldId="260"/>
            <ac:spMk id="28" creationId="{ACFEE063-9628-1382-30BA-F52B3EB8E50C}"/>
          </ac:spMkLst>
        </pc:spChg>
        <pc:spChg chg="add mod">
          <ac:chgData name="Achia Khan (2026002)" userId="S::2026002@student.uwtsd.ac.uk::c0329c97-6d50-4bc7-89f8-50c9cbc9eaa2" providerId="AD" clId="Web-{C4955909-1711-C1EC-F796-89FC21BAA192}" dt="2022-06-21T10:53:51.938" v="158" actId="1076"/>
          <ac:spMkLst>
            <pc:docMk/>
            <pc:sldMk cId="3693137235" sldId="260"/>
            <ac:spMk id="29" creationId="{C31777DC-B8B9-959B-A961-4440377943D2}"/>
          </ac:spMkLst>
        </pc:spChg>
        <pc:spChg chg="add mod">
          <ac:chgData name="Achia Khan (2026002)" userId="S::2026002@student.uwtsd.ac.uk::c0329c97-6d50-4bc7-89f8-50c9cbc9eaa2" providerId="AD" clId="Web-{C4955909-1711-C1EC-F796-89FC21BAA192}" dt="2022-06-21T11:03:23.843" v="203" actId="20577"/>
          <ac:spMkLst>
            <pc:docMk/>
            <pc:sldMk cId="3693137235" sldId="260"/>
            <ac:spMk id="31" creationId="{F56BB3CE-9FB0-3C36-AE0F-37F58A1DE482}"/>
          </ac:spMkLst>
        </pc:spChg>
        <pc:picChg chg="add mod">
          <ac:chgData name="Achia Khan (2026002)" userId="S::2026002@student.uwtsd.ac.uk::c0329c97-6d50-4bc7-89f8-50c9cbc9eaa2" providerId="AD" clId="Web-{C4955909-1711-C1EC-F796-89FC21BAA192}" dt="2022-06-21T10:28:47.713" v="67" actId="1076"/>
          <ac:picMkLst>
            <pc:docMk/>
            <pc:sldMk cId="3693137235" sldId="260"/>
            <ac:picMk id="8" creationId="{75D94359-74C6-9EE5-05BB-B1F5C4D3BA0D}"/>
          </ac:picMkLst>
        </pc:picChg>
        <pc:picChg chg="add mod">
          <ac:chgData name="Achia Khan (2026002)" userId="S::2026002@student.uwtsd.ac.uk::c0329c97-6d50-4bc7-89f8-50c9cbc9eaa2" providerId="AD" clId="Web-{C4955909-1711-C1EC-F796-89FC21BAA192}" dt="2022-06-21T10:50:19.745" v="135" actId="1076"/>
          <ac:picMkLst>
            <pc:docMk/>
            <pc:sldMk cId="3693137235" sldId="260"/>
            <ac:picMk id="24" creationId="{8C8299D9-A339-8BC8-E34A-EC2D8AD2E9B8}"/>
          </ac:picMkLst>
        </pc:picChg>
        <pc:picChg chg="add mod">
          <ac:chgData name="Achia Khan (2026002)" userId="S::2026002@student.uwtsd.ac.uk::c0329c97-6d50-4bc7-89f8-50c9cbc9eaa2" providerId="AD" clId="Web-{C4955909-1711-C1EC-F796-89FC21BAA192}" dt="2022-06-21T11:01:11.496" v="169" actId="14100"/>
          <ac:picMkLst>
            <pc:docMk/>
            <pc:sldMk cId="3693137235" sldId="260"/>
            <ac:picMk id="30" creationId="{D847AB18-0B02-1E88-398F-1ED3757E0358}"/>
          </ac:picMkLst>
        </pc:picChg>
        <pc:cxnChg chg="mod">
          <ac:chgData name="Achia Khan (2026002)" userId="S::2026002@student.uwtsd.ac.uk::c0329c97-6d50-4bc7-89f8-50c9cbc9eaa2" providerId="AD" clId="Web-{C4955909-1711-C1EC-F796-89FC21BAA192}" dt="2022-06-21T10:50:13.276" v="134" actId="1076"/>
          <ac:cxnSpMkLst>
            <pc:docMk/>
            <pc:sldMk cId="3693137235" sldId="260"/>
            <ac:cxnSpMk id="13" creationId="{22EFBCD6-F08B-B274-F7A7-AD8A2C75D772}"/>
          </ac:cxnSpMkLst>
        </pc:cxnChg>
      </pc:sldChg>
      <pc:sldChg chg="modSp">
        <pc:chgData name="Achia Khan (2026002)" userId="S::2026002@student.uwtsd.ac.uk::c0329c97-6d50-4bc7-89f8-50c9cbc9eaa2" providerId="AD" clId="Web-{C4955909-1711-C1EC-F796-89FC21BAA192}" dt="2022-06-21T08:27:20.910" v="0" actId="14100"/>
        <pc:sldMkLst>
          <pc:docMk/>
          <pc:sldMk cId="767702423" sldId="261"/>
        </pc:sldMkLst>
        <pc:spChg chg="mod">
          <ac:chgData name="Achia Khan (2026002)" userId="S::2026002@student.uwtsd.ac.uk::c0329c97-6d50-4bc7-89f8-50c9cbc9eaa2" providerId="AD" clId="Web-{C4955909-1711-C1EC-F796-89FC21BAA192}" dt="2022-06-21T08:27:20.910" v="0" actId="14100"/>
          <ac:spMkLst>
            <pc:docMk/>
            <pc:sldMk cId="767702423" sldId="261"/>
            <ac:spMk id="6" creationId="{D84E55FB-0C0A-9063-7DB9-B84106E910D4}"/>
          </ac:spMkLst>
        </pc:spChg>
      </pc:sldChg>
      <pc:sldChg chg="modSp new ord">
        <pc:chgData name="Achia Khan (2026002)" userId="S::2026002@student.uwtsd.ac.uk::c0329c97-6d50-4bc7-89f8-50c9cbc9eaa2" providerId="AD" clId="Web-{C4955909-1711-C1EC-F796-89FC21BAA192}" dt="2022-06-21T10:32:34.953" v="85" actId="20577"/>
        <pc:sldMkLst>
          <pc:docMk/>
          <pc:sldMk cId="4264718783" sldId="267"/>
        </pc:sldMkLst>
        <pc:spChg chg="mod">
          <ac:chgData name="Achia Khan (2026002)" userId="S::2026002@student.uwtsd.ac.uk::c0329c97-6d50-4bc7-89f8-50c9cbc9eaa2" providerId="AD" clId="Web-{C4955909-1711-C1EC-F796-89FC21BAA192}" dt="2022-06-21T10:32:01.577" v="81" actId="20577"/>
          <ac:spMkLst>
            <pc:docMk/>
            <pc:sldMk cId="4264718783" sldId="267"/>
            <ac:spMk id="2" creationId="{B1EB014F-C1C0-B8B4-9D64-545DF8A5ABB4}"/>
          </ac:spMkLst>
        </pc:spChg>
        <pc:spChg chg="mod">
          <ac:chgData name="Achia Khan (2026002)" userId="S::2026002@student.uwtsd.ac.uk::c0329c97-6d50-4bc7-89f8-50c9cbc9eaa2" providerId="AD" clId="Web-{C4955909-1711-C1EC-F796-89FC21BAA192}" dt="2022-06-21T10:32:34.953" v="85" actId="20577"/>
          <ac:spMkLst>
            <pc:docMk/>
            <pc:sldMk cId="4264718783" sldId="267"/>
            <ac:spMk id="3" creationId="{B49E24B9-6000-B23B-E22A-515CF81BEEEB}"/>
          </ac:spMkLst>
        </pc:spChg>
      </pc:sldChg>
    </pc:docChg>
  </pc:docChgLst>
  <pc:docChgLst>
    <pc:chgData name="Achia Khan (2026002)" userId="S::2026002@student.uwtsd.ac.uk::c0329c97-6d50-4bc7-89f8-50c9cbc9eaa2" providerId="AD" clId="Web-{9FB5A0CA-5422-4789-D61F-C4CC9A0C0263}"/>
    <pc:docChg chg="modSld">
      <pc:chgData name="Achia Khan (2026002)" userId="S::2026002@student.uwtsd.ac.uk::c0329c97-6d50-4bc7-89f8-50c9cbc9eaa2" providerId="AD" clId="Web-{9FB5A0CA-5422-4789-D61F-C4CC9A0C0263}" dt="2022-07-05T11:19:40.643" v="36" actId="20577"/>
      <pc:docMkLst>
        <pc:docMk/>
      </pc:docMkLst>
      <pc:sldChg chg="addSp delSp modSp">
        <pc:chgData name="Achia Khan (2026002)" userId="S::2026002@student.uwtsd.ac.uk::c0329c97-6d50-4bc7-89f8-50c9cbc9eaa2" providerId="AD" clId="Web-{9FB5A0CA-5422-4789-D61F-C4CC9A0C0263}" dt="2022-07-05T11:19:40.643" v="36" actId="20577"/>
        <pc:sldMkLst>
          <pc:docMk/>
          <pc:sldMk cId="767702423" sldId="261"/>
        </pc:sldMkLst>
        <pc:spChg chg="add del mod">
          <ac:chgData name="Achia Khan (2026002)" userId="S::2026002@student.uwtsd.ac.uk::c0329c97-6d50-4bc7-89f8-50c9cbc9eaa2" providerId="AD" clId="Web-{9FB5A0CA-5422-4789-D61F-C4CC9A0C0263}" dt="2022-07-05T11:18:29.360" v="23"/>
          <ac:spMkLst>
            <pc:docMk/>
            <pc:sldMk cId="767702423" sldId="261"/>
            <ac:spMk id="4" creationId="{C493E06C-A17B-94ED-9998-E42D2A89BF28}"/>
          </ac:spMkLst>
        </pc:spChg>
        <pc:spChg chg="add mod">
          <ac:chgData name="Achia Khan (2026002)" userId="S::2026002@student.uwtsd.ac.uk::c0329c97-6d50-4bc7-89f8-50c9cbc9eaa2" providerId="AD" clId="Web-{9FB5A0CA-5422-4789-D61F-C4CC9A0C0263}" dt="2022-07-05T11:19:40.643" v="36" actId="20577"/>
          <ac:spMkLst>
            <pc:docMk/>
            <pc:sldMk cId="767702423" sldId="261"/>
            <ac:spMk id="5" creationId="{064E7281-2760-48D8-9CAA-FC2290E3B797}"/>
          </ac:spMkLst>
        </pc:spChg>
        <pc:picChg chg="mod">
          <ac:chgData name="Achia Khan (2026002)" userId="S::2026002@student.uwtsd.ac.uk::c0329c97-6d50-4bc7-89f8-50c9cbc9eaa2" providerId="AD" clId="Web-{9FB5A0CA-5422-4789-D61F-C4CC9A0C0263}" dt="2022-07-05T11:15:22.307" v="12" actId="1076"/>
          <ac:picMkLst>
            <pc:docMk/>
            <pc:sldMk cId="767702423" sldId="261"/>
            <ac:picMk id="2" creationId="{7F762F33-6630-EF59-B951-32700390FEF4}"/>
          </ac:picMkLst>
        </pc:picChg>
      </pc:sldChg>
    </pc:docChg>
  </pc:docChgLst>
  <pc:docChgLst>
    <pc:chgData name="Achia Khan (2026002)" userId="S::2026002@student.uwtsd.ac.uk::c0329c97-6d50-4bc7-89f8-50c9cbc9eaa2" providerId="AD" clId="Web-{D261BB1E-7224-F8FF-08C9-7C358A1F62C2}"/>
    <pc:docChg chg="modSld">
      <pc:chgData name="Achia Khan (2026002)" userId="S::2026002@student.uwtsd.ac.uk::c0329c97-6d50-4bc7-89f8-50c9cbc9eaa2" providerId="AD" clId="Web-{D261BB1E-7224-F8FF-08C9-7C358A1F62C2}" dt="2022-06-07T09:30:56.607" v="52" actId="1076"/>
      <pc:docMkLst>
        <pc:docMk/>
      </pc:docMkLst>
      <pc:sldChg chg="addSp delSp modSp">
        <pc:chgData name="Achia Khan (2026002)" userId="S::2026002@student.uwtsd.ac.uk::c0329c97-6d50-4bc7-89f8-50c9cbc9eaa2" providerId="AD" clId="Web-{D261BB1E-7224-F8FF-08C9-7C358A1F62C2}" dt="2022-06-07T09:30:56.607" v="52" actId="1076"/>
        <pc:sldMkLst>
          <pc:docMk/>
          <pc:sldMk cId="767702423" sldId="261"/>
        </pc:sldMkLst>
        <pc:spChg chg="mod">
          <ac:chgData name="Achia Khan (2026002)" userId="S::2026002@student.uwtsd.ac.uk::c0329c97-6d50-4bc7-89f8-50c9cbc9eaa2" providerId="AD" clId="Web-{D261BB1E-7224-F8FF-08C9-7C358A1F62C2}" dt="2022-06-07T09:30:22.935" v="40" actId="20577"/>
          <ac:spMkLst>
            <pc:docMk/>
            <pc:sldMk cId="767702423" sldId="261"/>
            <ac:spMk id="3" creationId="{A812C733-40F7-0CFF-1476-87B0E430F468}"/>
          </ac:spMkLst>
        </pc:spChg>
        <pc:spChg chg="mod">
          <ac:chgData name="Achia Khan (2026002)" userId="S::2026002@student.uwtsd.ac.uk::c0329c97-6d50-4bc7-89f8-50c9cbc9eaa2" providerId="AD" clId="Web-{D261BB1E-7224-F8FF-08C9-7C358A1F62C2}" dt="2022-06-07T09:30:05.762" v="38" actId="20577"/>
          <ac:spMkLst>
            <pc:docMk/>
            <pc:sldMk cId="767702423" sldId="261"/>
            <ac:spMk id="5" creationId="{5A5A4798-63E9-1CEE-AEB9-B8BCE2C1E72F}"/>
          </ac:spMkLst>
        </pc:spChg>
        <pc:spChg chg="mod">
          <ac:chgData name="Achia Khan (2026002)" userId="S::2026002@student.uwtsd.ac.uk::c0329c97-6d50-4bc7-89f8-50c9cbc9eaa2" providerId="AD" clId="Web-{D261BB1E-7224-F8FF-08C9-7C358A1F62C2}" dt="2022-06-07T09:30:52.076" v="51" actId="20577"/>
          <ac:spMkLst>
            <pc:docMk/>
            <pc:sldMk cId="767702423" sldId="261"/>
            <ac:spMk id="6" creationId="{D84E55FB-0C0A-9063-7DB9-B84106E910D4}"/>
          </ac:spMkLst>
        </pc:spChg>
        <pc:picChg chg="add del mod">
          <ac:chgData name="Achia Khan (2026002)" userId="S::2026002@student.uwtsd.ac.uk::c0329c97-6d50-4bc7-89f8-50c9cbc9eaa2" providerId="AD" clId="Web-{D261BB1E-7224-F8FF-08C9-7C358A1F62C2}" dt="2022-06-07T09:28:55.464" v="18"/>
          <ac:picMkLst>
            <pc:docMk/>
            <pc:sldMk cId="767702423" sldId="261"/>
            <ac:picMk id="2" creationId="{7F762F33-6630-EF59-B951-32700390FEF4}"/>
          </ac:picMkLst>
        </pc:picChg>
        <pc:picChg chg="mod">
          <ac:chgData name="Achia Khan (2026002)" userId="S::2026002@student.uwtsd.ac.uk::c0329c97-6d50-4bc7-89f8-50c9cbc9eaa2" providerId="AD" clId="Web-{D261BB1E-7224-F8FF-08C9-7C358A1F62C2}" dt="2022-06-07T09:30:56.607" v="52" actId="1076"/>
          <ac:picMkLst>
            <pc:docMk/>
            <pc:sldMk cId="767702423" sldId="261"/>
            <ac:picMk id="7" creationId="{EFEC4CF9-2355-6F75-1E92-1065901F625D}"/>
          </ac:picMkLst>
        </pc:picChg>
      </pc:sldChg>
    </pc:docChg>
  </pc:docChgLst>
  <pc:docChgLst>
    <pc:chgData name="Achia Khan (2026002)" userId="S::2026002@student.uwtsd.ac.uk::c0329c97-6d50-4bc7-89f8-50c9cbc9eaa2" providerId="AD" clId="Web-{62170938-94D0-7242-785A-AE31EFAA03C3}"/>
    <pc:docChg chg="addSld delSld modSld addMainMaster delMainMaster">
      <pc:chgData name="Achia Khan (2026002)" userId="S::2026002@student.uwtsd.ac.uk::c0329c97-6d50-4bc7-89f8-50c9cbc9eaa2" providerId="AD" clId="Web-{62170938-94D0-7242-785A-AE31EFAA03C3}" dt="2022-06-10T23:08:54.202" v="502" actId="20577"/>
      <pc:docMkLst>
        <pc:docMk/>
      </pc:docMkLst>
      <pc:sldChg chg="addSp delSp modSp mod setBg modClrScheme delDesignElem chgLayout">
        <pc:chgData name="Achia Khan (2026002)" userId="S::2026002@student.uwtsd.ac.uk::c0329c97-6d50-4bc7-89f8-50c9cbc9eaa2" providerId="AD" clId="Web-{62170938-94D0-7242-785A-AE31EFAA03C3}" dt="2022-06-10T22:38:32.664" v="297"/>
        <pc:sldMkLst>
          <pc:docMk/>
          <pc:sldMk cId="109857222" sldId="256"/>
        </pc:sldMkLst>
        <pc:spChg chg="mod ord">
          <ac:chgData name="Achia Khan (2026002)" userId="S::2026002@student.uwtsd.ac.uk::c0329c97-6d50-4bc7-89f8-50c9cbc9eaa2" providerId="AD" clId="Web-{62170938-94D0-7242-785A-AE31EFAA03C3}" dt="2022-06-10T22:38:32.664" v="297"/>
          <ac:spMkLst>
            <pc:docMk/>
            <pc:sldMk cId="109857222" sldId="256"/>
            <ac:spMk id="2" creationId="{00000000-0000-0000-0000-000000000000}"/>
          </ac:spMkLst>
        </pc:spChg>
        <pc:spChg chg="mod ord">
          <ac:chgData name="Achia Khan (2026002)" userId="S::2026002@student.uwtsd.ac.uk::c0329c97-6d50-4bc7-89f8-50c9cbc9eaa2" providerId="AD" clId="Web-{62170938-94D0-7242-785A-AE31EFAA03C3}" dt="2022-06-10T22:38:32.664" v="297"/>
          <ac:spMkLst>
            <pc:docMk/>
            <pc:sldMk cId="109857222" sldId="256"/>
            <ac:spMk id="3" creationId="{00000000-0000-0000-0000-000000000000}"/>
          </ac:spMkLst>
        </pc:spChg>
        <pc:spChg chg="add del">
          <ac:chgData name="Achia Khan (2026002)" userId="S::2026002@student.uwtsd.ac.uk::c0329c97-6d50-4bc7-89f8-50c9cbc9eaa2" providerId="AD" clId="Web-{62170938-94D0-7242-785A-AE31EFAA03C3}" dt="2022-06-10T22:36:07.473" v="293"/>
          <ac:spMkLst>
            <pc:docMk/>
            <pc:sldMk cId="109857222" sldId="256"/>
            <ac:spMk id="52" creationId="{91F590D0-31D7-48D1-83D5-59D960AA064B}"/>
          </ac:spMkLst>
        </pc:spChg>
        <pc:spChg chg="add del">
          <ac:chgData name="Achia Khan (2026002)" userId="S::2026002@student.uwtsd.ac.uk::c0329c97-6d50-4bc7-89f8-50c9cbc9eaa2" providerId="AD" clId="Web-{62170938-94D0-7242-785A-AE31EFAA03C3}" dt="2022-06-10T22:38:32.664" v="297"/>
          <ac:spMkLst>
            <pc:docMk/>
            <pc:sldMk cId="109857222" sldId="256"/>
            <ac:spMk id="75" creationId="{FEEA582E-5771-4E79-BD37-F76680DF4719}"/>
          </ac:spMkLst>
        </pc:spChg>
        <pc:spChg chg="add del">
          <ac:chgData name="Achia Khan (2026002)" userId="S::2026002@student.uwtsd.ac.uk::c0329c97-6d50-4bc7-89f8-50c9cbc9eaa2" providerId="AD" clId="Web-{62170938-94D0-7242-785A-AE31EFAA03C3}" dt="2022-06-10T22:36:07.473" v="293"/>
          <ac:spMkLst>
            <pc:docMk/>
            <pc:sldMk cId="109857222" sldId="256"/>
            <ac:spMk id="78" creationId="{16E168E2-3256-43A5-9298-9E5A6AE8F736}"/>
          </ac:spMkLst>
        </pc:spChg>
        <pc:spChg chg="add del">
          <ac:chgData name="Achia Khan (2026002)" userId="S::2026002@student.uwtsd.ac.uk::c0329c97-6d50-4bc7-89f8-50c9cbc9eaa2" providerId="AD" clId="Web-{62170938-94D0-7242-785A-AE31EFAA03C3}" dt="2022-06-10T22:36:07.473" v="293"/>
          <ac:spMkLst>
            <pc:docMk/>
            <pc:sldMk cId="109857222" sldId="256"/>
            <ac:spMk id="92" creationId="{4F37E7FB-7372-47E3-914E-7CF7E94B1C49}"/>
          </ac:spMkLst>
        </pc:spChg>
        <pc:spChg chg="add del">
          <ac:chgData name="Achia Khan (2026002)" userId="S::2026002@student.uwtsd.ac.uk::c0329c97-6d50-4bc7-89f8-50c9cbc9eaa2" providerId="AD" clId="Web-{62170938-94D0-7242-785A-AE31EFAA03C3}" dt="2022-06-10T22:38:32.664" v="297"/>
          <ac:spMkLst>
            <pc:docMk/>
            <pc:sldMk cId="109857222" sldId="256"/>
            <ac:spMk id="97" creationId="{C8CA0C52-5ACA-4F17-AA4A-312E0E110981}"/>
          </ac:spMkLst>
        </pc:spChg>
        <pc:spChg chg="add del">
          <ac:chgData name="Achia Khan (2026002)" userId="S::2026002@student.uwtsd.ac.uk::c0329c97-6d50-4bc7-89f8-50c9cbc9eaa2" providerId="AD" clId="Web-{62170938-94D0-7242-785A-AE31EFAA03C3}" dt="2022-06-10T22:38:32.664" v="297"/>
          <ac:spMkLst>
            <pc:docMk/>
            <pc:sldMk cId="109857222" sldId="256"/>
            <ac:spMk id="102" creationId="{4F37E7FB-7372-47E3-914E-7CF7E94B1C49}"/>
          </ac:spMkLst>
        </pc:spChg>
        <pc:grpChg chg="add del">
          <ac:chgData name="Achia Khan (2026002)" userId="S::2026002@student.uwtsd.ac.uk::c0329c97-6d50-4bc7-89f8-50c9cbc9eaa2" providerId="AD" clId="Web-{62170938-94D0-7242-785A-AE31EFAA03C3}" dt="2022-06-10T22:36:07.473" v="293"/>
          <ac:grpSpMkLst>
            <pc:docMk/>
            <pc:sldMk cId="109857222" sldId="256"/>
            <ac:grpSpMk id="54" creationId="{9E499214-0EBA-4162-B6EC-F97991849E39}"/>
          </ac:grpSpMkLst>
        </pc:grpChg>
        <pc:grpChg chg="add del">
          <ac:chgData name="Achia Khan (2026002)" userId="S::2026002@student.uwtsd.ac.uk::c0329c97-6d50-4bc7-89f8-50c9cbc9eaa2" providerId="AD" clId="Web-{62170938-94D0-7242-785A-AE31EFAA03C3}" dt="2022-06-10T22:38:32.664" v="297"/>
          <ac:grpSpMkLst>
            <pc:docMk/>
            <pc:sldMk cId="109857222" sldId="256"/>
            <ac:grpSpMk id="77" creationId="{A5A66AFD-82E7-4801-A5C2-8410B9052623}"/>
          </ac:grpSpMkLst>
        </pc:grpChg>
        <pc:picChg chg="mod ord">
          <ac:chgData name="Achia Khan (2026002)" userId="S::2026002@student.uwtsd.ac.uk::c0329c97-6d50-4bc7-89f8-50c9cbc9eaa2" providerId="AD" clId="Web-{62170938-94D0-7242-785A-AE31EFAA03C3}" dt="2022-06-10T22:36:41.662" v="294"/>
          <ac:picMkLst>
            <pc:docMk/>
            <pc:sldMk cId="109857222" sldId="256"/>
            <ac:picMk id="48" creationId="{78AD6CBF-7165-3C4B-5B73-1F091EC1EF6D}"/>
          </ac:picMkLst>
        </pc:picChg>
      </pc:sldChg>
      <pc:sldChg chg="addSp delSp modSp mod setBg modClrScheme chgLayout">
        <pc:chgData name="Achia Khan (2026002)" userId="S::2026002@student.uwtsd.ac.uk::c0329c97-6d50-4bc7-89f8-50c9cbc9eaa2" providerId="AD" clId="Web-{62170938-94D0-7242-785A-AE31EFAA03C3}" dt="2022-06-10T22:39:19.478" v="301"/>
        <pc:sldMkLst>
          <pc:docMk/>
          <pc:sldMk cId="1864638729" sldId="258"/>
        </pc:sldMkLst>
        <pc:spChg chg="mod ord">
          <ac:chgData name="Achia Khan (2026002)" userId="S::2026002@student.uwtsd.ac.uk::c0329c97-6d50-4bc7-89f8-50c9cbc9eaa2" providerId="AD" clId="Web-{62170938-94D0-7242-785A-AE31EFAA03C3}" dt="2022-06-10T22:39:12.337" v="300"/>
          <ac:spMkLst>
            <pc:docMk/>
            <pc:sldMk cId="1864638729" sldId="258"/>
            <ac:spMk id="2" creationId="{11BD424C-0D5E-1DA7-4035-00A9F0F23F1D}"/>
          </ac:spMkLst>
        </pc:spChg>
        <pc:spChg chg="add del">
          <ac:chgData name="Achia Khan (2026002)" userId="S::2026002@student.uwtsd.ac.uk::c0329c97-6d50-4bc7-89f8-50c9cbc9eaa2" providerId="AD" clId="Web-{62170938-94D0-7242-785A-AE31EFAA03C3}" dt="2022-06-10T22:39:12.337" v="299"/>
          <ac:spMkLst>
            <pc:docMk/>
            <pc:sldMk cId="1864638729" sldId="258"/>
            <ac:spMk id="36" creationId="{79EF0AA8-4D64-4C53-B384-57D2EF38220C}"/>
          </ac:spMkLst>
        </pc:spChg>
        <pc:spChg chg="add">
          <ac:chgData name="Achia Khan (2026002)" userId="S::2026002@student.uwtsd.ac.uk::c0329c97-6d50-4bc7-89f8-50c9cbc9eaa2" providerId="AD" clId="Web-{62170938-94D0-7242-785A-AE31EFAA03C3}" dt="2022-06-10T22:39:12.337" v="300"/>
          <ac:spMkLst>
            <pc:docMk/>
            <pc:sldMk cId="1864638729" sldId="258"/>
            <ac:spMk id="42" creationId="{D4771268-CB57-404A-9271-370EB28F6090}"/>
          </ac:spMkLst>
        </pc:spChg>
        <pc:grpChg chg="add del">
          <ac:chgData name="Achia Khan (2026002)" userId="S::2026002@student.uwtsd.ac.uk::c0329c97-6d50-4bc7-89f8-50c9cbc9eaa2" providerId="AD" clId="Web-{62170938-94D0-7242-785A-AE31EFAA03C3}" dt="2022-06-10T22:39:12.337" v="299"/>
          <ac:grpSpMkLst>
            <pc:docMk/>
            <pc:sldMk cId="1864638729" sldId="258"/>
            <ac:grpSpMk id="38" creationId="{CAD19E66-9A79-42B6-9AA2-CC264BEC83C0}"/>
          </ac:grpSpMkLst>
        </pc:grpChg>
        <pc:picChg chg="mod">
          <ac:chgData name="Achia Khan (2026002)" userId="S::2026002@student.uwtsd.ac.uk::c0329c97-6d50-4bc7-89f8-50c9cbc9eaa2" providerId="AD" clId="Web-{62170938-94D0-7242-785A-AE31EFAA03C3}" dt="2022-06-10T22:39:12.337" v="300"/>
          <ac:picMkLst>
            <pc:docMk/>
            <pc:sldMk cId="1864638729" sldId="258"/>
            <ac:picMk id="31" creationId="{8AF93D21-AACF-3D1F-4738-66F4B4282B32}"/>
          </ac:picMkLst>
        </pc:picChg>
      </pc:sldChg>
      <pc:sldChg chg="modSp mod modTransition setBg modClrScheme modShow chgLayout">
        <pc:chgData name="Achia Khan (2026002)" userId="S::2026002@student.uwtsd.ac.uk::c0329c97-6d50-4bc7-89f8-50c9cbc9eaa2" providerId="AD" clId="Web-{62170938-94D0-7242-785A-AE31EFAA03C3}" dt="2022-06-10T22:57:03.480" v="443" actId="20577"/>
        <pc:sldMkLst>
          <pc:docMk/>
          <pc:sldMk cId="2733182449" sldId="259"/>
        </pc:sldMkLst>
        <pc:spChg chg="mod ord">
          <ac:chgData name="Achia Khan (2026002)" userId="S::2026002@student.uwtsd.ac.uk::c0329c97-6d50-4bc7-89f8-50c9cbc9eaa2" providerId="AD" clId="Web-{62170938-94D0-7242-785A-AE31EFAA03C3}" dt="2022-06-10T22:38:32.664" v="297"/>
          <ac:spMkLst>
            <pc:docMk/>
            <pc:sldMk cId="2733182449" sldId="259"/>
            <ac:spMk id="2" creationId="{65239769-49D3-95BF-2183-1C33661E792C}"/>
          </ac:spMkLst>
        </pc:spChg>
        <pc:spChg chg="mod ord">
          <ac:chgData name="Achia Khan (2026002)" userId="S::2026002@student.uwtsd.ac.uk::c0329c97-6d50-4bc7-89f8-50c9cbc9eaa2" providerId="AD" clId="Web-{62170938-94D0-7242-785A-AE31EFAA03C3}" dt="2022-06-10T22:57:03.480" v="443" actId="20577"/>
          <ac:spMkLst>
            <pc:docMk/>
            <pc:sldMk cId="2733182449" sldId="259"/>
            <ac:spMk id="3" creationId="{44F7DFB0-C5CA-F7C3-5C44-1899C661D587}"/>
          </ac:spMkLst>
        </pc:spChg>
      </pc:sldChg>
      <pc:sldChg chg="addSp delSp modSp mod modClrScheme chgLayout">
        <pc:chgData name="Achia Khan (2026002)" userId="S::2026002@student.uwtsd.ac.uk::c0329c97-6d50-4bc7-89f8-50c9cbc9eaa2" providerId="AD" clId="Web-{62170938-94D0-7242-785A-AE31EFAA03C3}" dt="2022-06-10T22:38:32.664" v="297"/>
        <pc:sldMkLst>
          <pc:docMk/>
          <pc:sldMk cId="3693137235" sldId="260"/>
        </pc:sldMkLst>
        <pc:spChg chg="mod ord">
          <ac:chgData name="Achia Khan (2026002)" userId="S::2026002@student.uwtsd.ac.uk::c0329c97-6d50-4bc7-89f8-50c9cbc9eaa2" providerId="AD" clId="Web-{62170938-94D0-7242-785A-AE31EFAA03C3}" dt="2022-06-10T22:38:32.664" v="297"/>
          <ac:spMkLst>
            <pc:docMk/>
            <pc:sldMk cId="3693137235" sldId="260"/>
            <ac:spMk id="3" creationId="{3543E729-7C35-7DDD-2FD5-0E412D67C58E}"/>
          </ac:spMkLst>
        </pc:spChg>
        <pc:spChg chg="mod">
          <ac:chgData name="Achia Khan (2026002)" userId="S::2026002@student.uwtsd.ac.uk::c0329c97-6d50-4bc7-89f8-50c9cbc9eaa2" providerId="AD" clId="Web-{62170938-94D0-7242-785A-AE31EFAA03C3}" dt="2022-06-10T21:43:29.807" v="87" actId="20577"/>
          <ac:spMkLst>
            <pc:docMk/>
            <pc:sldMk cId="3693137235" sldId="260"/>
            <ac:spMk id="4" creationId="{D912110A-59A5-16F8-2EC0-F2904B3AA89D}"/>
          </ac:spMkLst>
        </pc:spChg>
        <pc:spChg chg="mod">
          <ac:chgData name="Achia Khan (2026002)" userId="S::2026002@student.uwtsd.ac.uk::c0329c97-6d50-4bc7-89f8-50c9cbc9eaa2" providerId="AD" clId="Web-{62170938-94D0-7242-785A-AE31EFAA03C3}" dt="2022-06-10T21:43:16.103" v="83" actId="20577"/>
          <ac:spMkLst>
            <pc:docMk/>
            <pc:sldMk cId="3693137235" sldId="260"/>
            <ac:spMk id="5" creationId="{DACEFBC7-4082-938D-A5F4-47BFFD962EED}"/>
          </ac:spMkLst>
        </pc:spChg>
        <pc:spChg chg="mod">
          <ac:chgData name="Achia Khan (2026002)" userId="S::2026002@student.uwtsd.ac.uk::c0329c97-6d50-4bc7-89f8-50c9cbc9eaa2" providerId="AD" clId="Web-{62170938-94D0-7242-785A-AE31EFAA03C3}" dt="2022-06-10T21:43:53.042" v="94" actId="20577"/>
          <ac:spMkLst>
            <pc:docMk/>
            <pc:sldMk cId="3693137235" sldId="260"/>
            <ac:spMk id="6" creationId="{8F2F7864-7661-9C7F-1F42-FF489C0FB7AF}"/>
          </ac:spMkLst>
        </pc:spChg>
        <pc:spChg chg="mod">
          <ac:chgData name="Achia Khan (2026002)" userId="S::2026002@student.uwtsd.ac.uk::c0329c97-6d50-4bc7-89f8-50c9cbc9eaa2" providerId="AD" clId="Web-{62170938-94D0-7242-785A-AE31EFAA03C3}" dt="2022-06-10T21:43:36.088" v="90" actId="20577"/>
          <ac:spMkLst>
            <pc:docMk/>
            <pc:sldMk cId="3693137235" sldId="260"/>
            <ac:spMk id="7" creationId="{F320AC56-6D5A-9084-E63F-E04667D60C89}"/>
          </ac:spMkLst>
        </pc:spChg>
        <pc:spChg chg="mod">
          <ac:chgData name="Achia Khan (2026002)" userId="S::2026002@student.uwtsd.ac.uk::c0329c97-6d50-4bc7-89f8-50c9cbc9eaa2" providerId="AD" clId="Web-{62170938-94D0-7242-785A-AE31EFAA03C3}" dt="2022-06-10T21:43:24.838" v="85" actId="20577"/>
          <ac:spMkLst>
            <pc:docMk/>
            <pc:sldMk cId="3693137235" sldId="260"/>
            <ac:spMk id="8" creationId="{E2EFBD2C-683A-172E-ED7D-510E4F68B2EA}"/>
          </ac:spMkLst>
        </pc:spChg>
        <pc:spChg chg="mod">
          <ac:chgData name="Achia Khan (2026002)" userId="S::2026002@student.uwtsd.ac.uk::c0329c97-6d50-4bc7-89f8-50c9cbc9eaa2" providerId="AD" clId="Web-{62170938-94D0-7242-785A-AE31EFAA03C3}" dt="2022-06-10T21:43:21.557" v="84" actId="20577"/>
          <ac:spMkLst>
            <pc:docMk/>
            <pc:sldMk cId="3693137235" sldId="260"/>
            <ac:spMk id="9" creationId="{6A7457A6-0DCD-8648-CCAF-1E1CE984D47D}"/>
          </ac:spMkLst>
        </pc:spChg>
        <pc:spChg chg="mod">
          <ac:chgData name="Achia Khan (2026002)" userId="S::2026002@student.uwtsd.ac.uk::c0329c97-6d50-4bc7-89f8-50c9cbc9eaa2" providerId="AD" clId="Web-{62170938-94D0-7242-785A-AE31EFAA03C3}" dt="2022-06-10T21:43:12.322" v="82" actId="20577"/>
          <ac:spMkLst>
            <pc:docMk/>
            <pc:sldMk cId="3693137235" sldId="260"/>
            <ac:spMk id="11" creationId="{EEFD219F-99AE-5994-42DA-4D72D026B41E}"/>
          </ac:spMkLst>
        </pc:spChg>
        <pc:cxnChg chg="add mod">
          <ac:chgData name="Achia Khan (2026002)" userId="S::2026002@student.uwtsd.ac.uk::c0329c97-6d50-4bc7-89f8-50c9cbc9eaa2" providerId="AD" clId="Web-{62170938-94D0-7242-785A-AE31EFAA03C3}" dt="2022-06-10T21:40:57.534" v="64"/>
          <ac:cxnSpMkLst>
            <pc:docMk/>
            <pc:sldMk cId="3693137235" sldId="260"/>
            <ac:cxnSpMk id="2" creationId="{7B8B4AE8-5019-8B21-E701-32C12D1476F2}"/>
          </ac:cxnSpMkLst>
        </pc:cxnChg>
        <pc:cxnChg chg="add del mod">
          <ac:chgData name="Achia Khan (2026002)" userId="S::2026002@student.uwtsd.ac.uk::c0329c97-6d50-4bc7-89f8-50c9cbc9eaa2" providerId="AD" clId="Web-{62170938-94D0-7242-785A-AE31EFAA03C3}" dt="2022-06-10T21:42:24.305" v="78"/>
          <ac:cxnSpMkLst>
            <pc:docMk/>
            <pc:sldMk cId="3693137235" sldId="260"/>
            <ac:cxnSpMk id="12" creationId="{DF2317E0-52A0-1F43-8D47-909848688016}"/>
          </ac:cxnSpMkLst>
        </pc:cxnChg>
        <pc:cxnChg chg="add mod">
          <ac:chgData name="Achia Khan (2026002)" userId="S::2026002@student.uwtsd.ac.uk::c0329c97-6d50-4bc7-89f8-50c9cbc9eaa2" providerId="AD" clId="Web-{62170938-94D0-7242-785A-AE31EFAA03C3}" dt="2022-06-10T21:40:59.987" v="65"/>
          <ac:cxnSpMkLst>
            <pc:docMk/>
            <pc:sldMk cId="3693137235" sldId="260"/>
            <ac:cxnSpMk id="13" creationId="{22EFBCD6-F08B-B274-F7A7-AD8A2C75D772}"/>
          </ac:cxnSpMkLst>
        </pc:cxnChg>
        <pc:cxnChg chg="add mod">
          <ac:chgData name="Achia Khan (2026002)" userId="S::2026002@student.uwtsd.ac.uk::c0329c97-6d50-4bc7-89f8-50c9cbc9eaa2" providerId="AD" clId="Web-{62170938-94D0-7242-785A-AE31EFAA03C3}" dt="2022-06-10T21:40:38.611" v="62"/>
          <ac:cxnSpMkLst>
            <pc:docMk/>
            <pc:sldMk cId="3693137235" sldId="260"/>
            <ac:cxnSpMk id="14" creationId="{8A0E3A3D-CB37-1D23-6651-47DF9B854779}"/>
          </ac:cxnSpMkLst>
        </pc:cxnChg>
        <pc:cxnChg chg="add del mod">
          <ac:chgData name="Achia Khan (2026002)" userId="S::2026002@student.uwtsd.ac.uk::c0329c97-6d50-4bc7-89f8-50c9cbc9eaa2" providerId="AD" clId="Web-{62170938-94D0-7242-785A-AE31EFAA03C3}" dt="2022-06-10T21:41:39.441" v="69"/>
          <ac:cxnSpMkLst>
            <pc:docMk/>
            <pc:sldMk cId="3693137235" sldId="260"/>
            <ac:cxnSpMk id="15" creationId="{276E0722-47F6-8B73-0AE9-8F7F4AC792AC}"/>
          </ac:cxnSpMkLst>
        </pc:cxnChg>
        <pc:cxnChg chg="add mod">
          <ac:chgData name="Achia Khan (2026002)" userId="S::2026002@student.uwtsd.ac.uk::c0329c97-6d50-4bc7-89f8-50c9cbc9eaa2" providerId="AD" clId="Web-{62170938-94D0-7242-785A-AE31EFAA03C3}" dt="2022-06-10T21:40:40.986" v="63"/>
          <ac:cxnSpMkLst>
            <pc:docMk/>
            <pc:sldMk cId="3693137235" sldId="260"/>
            <ac:cxnSpMk id="16" creationId="{94037E0E-2C9F-127E-A1BE-26242EDF8D70}"/>
          </ac:cxnSpMkLst>
        </pc:cxnChg>
        <pc:cxnChg chg="add mod">
          <ac:chgData name="Achia Khan (2026002)" userId="S::2026002@student.uwtsd.ac.uk::c0329c97-6d50-4bc7-89f8-50c9cbc9eaa2" providerId="AD" clId="Web-{62170938-94D0-7242-785A-AE31EFAA03C3}" dt="2022-06-10T21:42:22.337" v="77" actId="1076"/>
          <ac:cxnSpMkLst>
            <pc:docMk/>
            <pc:sldMk cId="3693137235" sldId="260"/>
            <ac:cxnSpMk id="17" creationId="{1AE272DB-7E55-9847-881E-7BBB1102FAB9}"/>
          </ac:cxnSpMkLst>
        </pc:cxnChg>
        <pc:cxnChg chg="add mod">
          <ac:chgData name="Achia Khan (2026002)" userId="S::2026002@student.uwtsd.ac.uk::c0329c97-6d50-4bc7-89f8-50c9cbc9eaa2" providerId="AD" clId="Web-{62170938-94D0-7242-785A-AE31EFAA03C3}" dt="2022-06-10T21:41:52.988" v="72" actId="1076"/>
          <ac:cxnSpMkLst>
            <pc:docMk/>
            <pc:sldMk cId="3693137235" sldId="260"/>
            <ac:cxnSpMk id="18" creationId="{D5CDCC73-9657-B0C0-E541-186E72C48432}"/>
          </ac:cxnSpMkLst>
        </pc:cxnChg>
      </pc:sldChg>
      <pc:sldChg chg="addSp modSp mod setBg modClrScheme chgLayout">
        <pc:chgData name="Achia Khan (2026002)" userId="S::2026002@student.uwtsd.ac.uk::c0329c97-6d50-4bc7-89f8-50c9cbc9eaa2" providerId="AD" clId="Web-{62170938-94D0-7242-785A-AE31EFAA03C3}" dt="2022-06-10T23:08:54.202" v="502" actId="20577"/>
        <pc:sldMkLst>
          <pc:docMk/>
          <pc:sldMk cId="767702423" sldId="261"/>
        </pc:sldMkLst>
        <pc:spChg chg="mod ord">
          <ac:chgData name="Achia Khan (2026002)" userId="S::2026002@student.uwtsd.ac.uk::c0329c97-6d50-4bc7-89f8-50c9cbc9eaa2" providerId="AD" clId="Web-{62170938-94D0-7242-785A-AE31EFAA03C3}" dt="2022-06-10T22:38:32.664" v="297"/>
          <ac:spMkLst>
            <pc:docMk/>
            <pc:sldMk cId="767702423" sldId="261"/>
            <ac:spMk id="4" creationId="{AACACFA1-7E1E-C518-6D94-40F66A0D19BC}"/>
          </ac:spMkLst>
        </pc:spChg>
        <pc:spChg chg="mod ord">
          <ac:chgData name="Achia Khan (2026002)" userId="S::2026002@student.uwtsd.ac.uk::c0329c97-6d50-4bc7-89f8-50c9cbc9eaa2" providerId="AD" clId="Web-{62170938-94D0-7242-785A-AE31EFAA03C3}" dt="2022-06-10T23:08:54.202" v="502" actId="20577"/>
          <ac:spMkLst>
            <pc:docMk/>
            <pc:sldMk cId="767702423" sldId="261"/>
            <ac:spMk id="5" creationId="{5A5A4798-63E9-1CEE-AEB9-B8BCE2C1E72F}"/>
          </ac:spMkLst>
        </pc:spChg>
        <pc:spChg chg="mod ord">
          <ac:chgData name="Achia Khan (2026002)" userId="S::2026002@student.uwtsd.ac.uk::c0329c97-6d50-4bc7-89f8-50c9cbc9eaa2" providerId="AD" clId="Web-{62170938-94D0-7242-785A-AE31EFAA03C3}" dt="2022-06-10T22:47:44.021" v="405" actId="1076"/>
          <ac:spMkLst>
            <pc:docMk/>
            <pc:sldMk cId="767702423" sldId="261"/>
            <ac:spMk id="6" creationId="{D84E55FB-0C0A-9063-7DB9-B84106E910D4}"/>
          </ac:spMkLst>
        </pc:spChg>
        <pc:spChg chg="add mod">
          <ac:chgData name="Achia Khan (2026002)" userId="S::2026002@student.uwtsd.ac.uk::c0329c97-6d50-4bc7-89f8-50c9cbc9eaa2" providerId="AD" clId="Web-{62170938-94D0-7242-785A-AE31EFAA03C3}" dt="2022-06-10T23:02:31.599" v="466" actId="20577"/>
          <ac:spMkLst>
            <pc:docMk/>
            <pc:sldMk cId="767702423" sldId="261"/>
            <ac:spMk id="8" creationId="{1AAF0BE5-9C8B-6F7A-2E63-2A574C18E97E}"/>
          </ac:spMkLst>
        </pc:spChg>
        <pc:spChg chg="add mod">
          <ac:chgData name="Achia Khan (2026002)" userId="S::2026002@student.uwtsd.ac.uk::c0329c97-6d50-4bc7-89f8-50c9cbc9eaa2" providerId="AD" clId="Web-{62170938-94D0-7242-785A-AE31EFAA03C3}" dt="2022-06-10T22:17:46.769" v="224" actId="1076"/>
          <ac:spMkLst>
            <pc:docMk/>
            <pc:sldMk cId="767702423" sldId="261"/>
            <ac:spMk id="10" creationId="{F847D1F8-D958-AFC9-039C-2DED65DF67B5}"/>
          </ac:spMkLst>
        </pc:spChg>
        <pc:spChg chg="add mod">
          <ac:chgData name="Achia Khan (2026002)" userId="S::2026002@student.uwtsd.ac.uk::c0329c97-6d50-4bc7-89f8-50c9cbc9eaa2" providerId="AD" clId="Web-{62170938-94D0-7242-785A-AE31EFAA03C3}" dt="2022-06-10T23:08:53.952" v="497" actId="1076"/>
          <ac:spMkLst>
            <pc:docMk/>
            <pc:sldMk cId="767702423" sldId="261"/>
            <ac:spMk id="13" creationId="{289C9FAB-D672-24F2-DC37-4E7D876040C1}"/>
          </ac:spMkLst>
        </pc:spChg>
        <pc:picChg chg="mod">
          <ac:chgData name="Achia Khan (2026002)" userId="S::2026002@student.uwtsd.ac.uk::c0329c97-6d50-4bc7-89f8-50c9cbc9eaa2" providerId="AD" clId="Web-{62170938-94D0-7242-785A-AE31EFAA03C3}" dt="2022-06-10T23:04:53.118" v="479" actId="14100"/>
          <ac:picMkLst>
            <pc:docMk/>
            <pc:sldMk cId="767702423" sldId="261"/>
            <ac:picMk id="2" creationId="{7F762F33-6630-EF59-B951-32700390FEF4}"/>
          </ac:picMkLst>
        </pc:picChg>
        <pc:picChg chg="add mod">
          <ac:chgData name="Achia Khan (2026002)" userId="S::2026002@student.uwtsd.ac.uk::c0329c97-6d50-4bc7-89f8-50c9cbc9eaa2" providerId="AD" clId="Web-{62170938-94D0-7242-785A-AE31EFAA03C3}" dt="2022-06-10T22:17:25.534" v="221" actId="1076"/>
          <ac:picMkLst>
            <pc:docMk/>
            <pc:sldMk cId="767702423" sldId="261"/>
            <ac:picMk id="9" creationId="{73737422-D1F1-3297-A07D-B73F8CDE4040}"/>
          </ac:picMkLst>
        </pc:picChg>
        <pc:picChg chg="add mod">
          <ac:chgData name="Achia Khan (2026002)" userId="S::2026002@student.uwtsd.ac.uk::c0329c97-6d50-4bc7-89f8-50c9cbc9eaa2" providerId="AD" clId="Web-{62170938-94D0-7242-785A-AE31EFAA03C3}" dt="2022-06-10T23:08:54.092" v="499" actId="1076"/>
          <ac:picMkLst>
            <pc:docMk/>
            <pc:sldMk cId="767702423" sldId="261"/>
            <ac:picMk id="11" creationId="{ED66C444-68BE-4CC7-6B7B-4C46EF0DEA5A}"/>
          </ac:picMkLst>
        </pc:picChg>
        <pc:picChg chg="add mod">
          <ac:chgData name="Achia Khan (2026002)" userId="S::2026002@student.uwtsd.ac.uk::c0329c97-6d50-4bc7-89f8-50c9cbc9eaa2" providerId="AD" clId="Web-{62170938-94D0-7242-785A-AE31EFAA03C3}" dt="2022-06-10T23:02:17.396" v="464" actId="1076"/>
          <ac:picMkLst>
            <pc:docMk/>
            <pc:sldMk cId="767702423" sldId="261"/>
            <ac:picMk id="12" creationId="{3DAB7109-BB1A-FE06-F5DB-76F252BAC240}"/>
          </ac:picMkLst>
        </pc:picChg>
      </pc:sldChg>
      <pc:sldChg chg="addSp delSp modSp mod setBg modClrScheme setClrOvrMap chgLayout">
        <pc:chgData name="Achia Khan (2026002)" userId="S::2026002@student.uwtsd.ac.uk::c0329c97-6d50-4bc7-89f8-50c9cbc9eaa2" providerId="AD" clId="Web-{62170938-94D0-7242-785A-AE31EFAA03C3}" dt="2022-06-10T22:48:08.740" v="406"/>
        <pc:sldMkLst>
          <pc:docMk/>
          <pc:sldMk cId="1605854068" sldId="263"/>
        </pc:sldMkLst>
        <pc:spChg chg="mod ord">
          <ac:chgData name="Achia Khan (2026002)" userId="S::2026002@student.uwtsd.ac.uk::c0329c97-6d50-4bc7-89f8-50c9cbc9eaa2" providerId="AD" clId="Web-{62170938-94D0-7242-785A-AE31EFAA03C3}" dt="2022-06-10T22:48:08.740" v="406"/>
          <ac:spMkLst>
            <pc:docMk/>
            <pc:sldMk cId="1605854068" sldId="263"/>
            <ac:spMk id="2" creationId="{FC234E45-7DE4-4EA9-CA19-5C3D83FE4637}"/>
          </ac:spMkLst>
        </pc:spChg>
        <pc:spChg chg="add del mod">
          <ac:chgData name="Achia Khan (2026002)" userId="S::2026002@student.uwtsd.ac.uk::c0329c97-6d50-4bc7-89f8-50c9cbc9eaa2" providerId="AD" clId="Web-{62170938-94D0-7242-785A-AE31EFAA03C3}" dt="2022-06-10T21:47:18.265" v="127"/>
          <ac:spMkLst>
            <pc:docMk/>
            <pc:sldMk cId="1605854068" sldId="263"/>
            <ac:spMk id="3" creationId="{1BF468B3-9610-C1B4-B1C1-F2259910D678}"/>
          </ac:spMkLst>
        </pc:spChg>
        <pc:spChg chg="mod ord">
          <ac:chgData name="Achia Khan (2026002)" userId="S::2026002@student.uwtsd.ac.uk::c0329c97-6d50-4bc7-89f8-50c9cbc9eaa2" providerId="AD" clId="Web-{62170938-94D0-7242-785A-AE31EFAA03C3}" dt="2022-06-10T22:48:08.740" v="406"/>
          <ac:spMkLst>
            <pc:docMk/>
            <pc:sldMk cId="1605854068" sldId="263"/>
            <ac:spMk id="59" creationId="{CE87B8B8-087B-5747-0EF8-D49D3226CA4F}"/>
          </ac:spMkLst>
        </pc:spChg>
        <pc:spChg chg="add">
          <ac:chgData name="Achia Khan (2026002)" userId="S::2026002@student.uwtsd.ac.uk::c0329c97-6d50-4bc7-89f8-50c9cbc9eaa2" providerId="AD" clId="Web-{62170938-94D0-7242-785A-AE31EFAA03C3}" dt="2022-06-10T22:48:08.740" v="406"/>
          <ac:spMkLst>
            <pc:docMk/>
            <pc:sldMk cId="1605854068" sldId="263"/>
            <ac:spMk id="61" creationId="{09588DA8-065E-4F6F-8EFD-43104AB2E0CF}"/>
          </ac:spMkLst>
        </pc:spChg>
        <pc:spChg chg="add">
          <ac:chgData name="Achia Khan (2026002)" userId="S::2026002@student.uwtsd.ac.uk::c0329c97-6d50-4bc7-89f8-50c9cbc9eaa2" providerId="AD" clId="Web-{62170938-94D0-7242-785A-AE31EFAA03C3}" dt="2022-06-10T22:48:08.740" v="406"/>
          <ac:spMkLst>
            <pc:docMk/>
            <pc:sldMk cId="1605854068" sldId="263"/>
            <ac:spMk id="62" creationId="{C4285719-470E-454C-AF62-8323075F1F5B}"/>
          </ac:spMkLst>
        </pc:spChg>
        <pc:spChg chg="add">
          <ac:chgData name="Achia Khan (2026002)" userId="S::2026002@student.uwtsd.ac.uk::c0329c97-6d50-4bc7-89f8-50c9cbc9eaa2" providerId="AD" clId="Web-{62170938-94D0-7242-785A-AE31EFAA03C3}" dt="2022-06-10T22:48:08.740" v="406"/>
          <ac:spMkLst>
            <pc:docMk/>
            <pc:sldMk cId="1605854068" sldId="263"/>
            <ac:spMk id="63" creationId="{CD9FE4EF-C4D8-49A0-B2FF-81D8DB7D8A24}"/>
          </ac:spMkLst>
        </pc:spChg>
        <pc:spChg chg="add">
          <ac:chgData name="Achia Khan (2026002)" userId="S::2026002@student.uwtsd.ac.uk::c0329c97-6d50-4bc7-89f8-50c9cbc9eaa2" providerId="AD" clId="Web-{62170938-94D0-7242-785A-AE31EFAA03C3}" dt="2022-06-10T22:48:08.740" v="406"/>
          <ac:spMkLst>
            <pc:docMk/>
            <pc:sldMk cId="1605854068" sldId="263"/>
            <ac:spMk id="65" creationId="{4300840D-0A0B-4512-BACA-B439D5B9C57C}"/>
          </ac:spMkLst>
        </pc:spChg>
        <pc:spChg chg="add">
          <ac:chgData name="Achia Khan (2026002)" userId="S::2026002@student.uwtsd.ac.uk::c0329c97-6d50-4bc7-89f8-50c9cbc9eaa2" providerId="AD" clId="Web-{62170938-94D0-7242-785A-AE31EFAA03C3}" dt="2022-06-10T22:48:08.740" v="406"/>
          <ac:spMkLst>
            <pc:docMk/>
            <pc:sldMk cId="1605854068" sldId="263"/>
            <ac:spMk id="67" creationId="{D2B78728-A580-49A7-84F9-6EF6F583ADE0}"/>
          </ac:spMkLst>
        </pc:spChg>
        <pc:spChg chg="add">
          <ac:chgData name="Achia Khan (2026002)" userId="S::2026002@student.uwtsd.ac.uk::c0329c97-6d50-4bc7-89f8-50c9cbc9eaa2" providerId="AD" clId="Web-{62170938-94D0-7242-785A-AE31EFAA03C3}" dt="2022-06-10T22:48:08.740" v="406"/>
          <ac:spMkLst>
            <pc:docMk/>
            <pc:sldMk cId="1605854068" sldId="263"/>
            <ac:spMk id="74" creationId="{38FAA1A1-D861-433F-88FA-1E9D6FD31D11}"/>
          </ac:spMkLst>
        </pc:spChg>
        <pc:spChg chg="add">
          <ac:chgData name="Achia Khan (2026002)" userId="S::2026002@student.uwtsd.ac.uk::c0329c97-6d50-4bc7-89f8-50c9cbc9eaa2" providerId="AD" clId="Web-{62170938-94D0-7242-785A-AE31EFAA03C3}" dt="2022-06-10T22:48:08.740" v="406"/>
          <ac:spMkLst>
            <pc:docMk/>
            <pc:sldMk cId="1605854068" sldId="263"/>
            <ac:spMk id="76" creationId="{8D71EDA1-87BF-4D5D-AB79-F346FD19278A}"/>
          </ac:spMkLst>
        </pc:spChg>
      </pc:sldChg>
      <pc:sldChg chg="addSp delSp modSp mod setBg modClrScheme setClrOvrMap delDesignElem chgLayout">
        <pc:chgData name="Achia Khan (2026002)" userId="S::2026002@student.uwtsd.ac.uk::c0329c97-6d50-4bc7-89f8-50c9cbc9eaa2" providerId="AD" clId="Web-{62170938-94D0-7242-785A-AE31EFAA03C3}" dt="2022-06-10T23:03:37.054" v="473" actId="20577"/>
        <pc:sldMkLst>
          <pc:docMk/>
          <pc:sldMk cId="2534823540" sldId="264"/>
        </pc:sldMkLst>
        <pc:spChg chg="mod ord">
          <ac:chgData name="Achia Khan (2026002)" userId="S::2026002@student.uwtsd.ac.uk::c0329c97-6d50-4bc7-89f8-50c9cbc9eaa2" providerId="AD" clId="Web-{62170938-94D0-7242-785A-AE31EFAA03C3}" dt="2022-06-10T22:46:47.660" v="403" actId="20577"/>
          <ac:spMkLst>
            <pc:docMk/>
            <pc:sldMk cId="2534823540" sldId="264"/>
            <ac:spMk id="2" creationId="{ABC671C7-1847-3242-64F7-A6FA070EB405}"/>
          </ac:spMkLst>
        </pc:spChg>
        <pc:spChg chg="mod">
          <ac:chgData name="Achia Khan (2026002)" userId="S::2026002@student.uwtsd.ac.uk::c0329c97-6d50-4bc7-89f8-50c9cbc9eaa2" providerId="AD" clId="Web-{62170938-94D0-7242-785A-AE31EFAA03C3}" dt="2022-06-10T23:03:37.054" v="473" actId="20577"/>
          <ac:spMkLst>
            <pc:docMk/>
            <pc:sldMk cId="2534823540" sldId="264"/>
            <ac:spMk id="3" creationId="{4BC7E3E1-204A-9D2B-FB43-1B727A11A17F}"/>
          </ac:spMkLst>
        </pc:spChg>
        <pc:spChg chg="add del mod">
          <ac:chgData name="Achia Khan (2026002)" userId="S::2026002@student.uwtsd.ac.uk::c0329c97-6d50-4bc7-89f8-50c9cbc9eaa2" providerId="AD" clId="Web-{62170938-94D0-7242-785A-AE31EFAA03C3}" dt="2022-06-10T22:04:35.408" v="178"/>
          <ac:spMkLst>
            <pc:docMk/>
            <pc:sldMk cId="2534823540" sldId="264"/>
            <ac:spMk id="4" creationId="{9D01AA41-EB1B-5889-B113-2703A97673CF}"/>
          </ac:spMkLst>
        </pc:spChg>
        <pc:spChg chg="add del">
          <ac:chgData name="Achia Khan (2026002)" userId="S::2026002@student.uwtsd.ac.uk::c0329c97-6d50-4bc7-89f8-50c9cbc9eaa2" providerId="AD" clId="Web-{62170938-94D0-7242-785A-AE31EFAA03C3}" dt="2022-06-10T22:38:32.664" v="297"/>
          <ac:spMkLst>
            <pc:docMk/>
            <pc:sldMk cId="2534823540" sldId="264"/>
            <ac:spMk id="7" creationId="{10CE3618-1D7A-4256-B2AF-9DB692996C65}"/>
          </ac:spMkLst>
        </pc:spChg>
        <pc:spChg chg="add del">
          <ac:chgData name="Achia Khan (2026002)" userId="S::2026002@student.uwtsd.ac.uk::c0329c97-6d50-4bc7-89f8-50c9cbc9eaa2" providerId="AD" clId="Web-{62170938-94D0-7242-785A-AE31EFAA03C3}" dt="2022-06-10T22:38:32.664" v="297"/>
          <ac:spMkLst>
            <pc:docMk/>
            <pc:sldMk cId="2534823540" sldId="264"/>
            <ac:spMk id="64" creationId="{B0BC2F97-F3ED-4F01-B461-9A522CD9723D}"/>
          </ac:spMkLst>
        </pc:spChg>
        <pc:grpChg chg="add del">
          <ac:chgData name="Achia Khan (2026002)" userId="S::2026002@student.uwtsd.ac.uk::c0329c97-6d50-4bc7-89f8-50c9cbc9eaa2" providerId="AD" clId="Web-{62170938-94D0-7242-785A-AE31EFAA03C3}" dt="2022-06-10T22:38:32.664" v="297"/>
          <ac:grpSpMkLst>
            <pc:docMk/>
            <pc:sldMk cId="2534823540" sldId="264"/>
            <ac:grpSpMk id="5" creationId="{58D5444C-D133-4651-98D6-333230F79551}"/>
          </ac:grpSpMkLst>
        </pc:grpChg>
        <pc:grpChg chg="add del">
          <ac:chgData name="Achia Khan (2026002)" userId="S::2026002@student.uwtsd.ac.uk::c0329c97-6d50-4bc7-89f8-50c9cbc9eaa2" providerId="AD" clId="Web-{62170938-94D0-7242-785A-AE31EFAA03C3}" dt="2022-06-10T22:38:32.664" v="297"/>
          <ac:grpSpMkLst>
            <pc:docMk/>
            <pc:sldMk cId="2534823540" sldId="264"/>
            <ac:grpSpMk id="6" creationId="{D8AAC9D3-71E6-4892-8399-6C18E6CA8710}"/>
          </ac:grpSpMkLst>
        </pc:grpChg>
        <pc:grpChg chg="add del">
          <ac:chgData name="Achia Khan (2026002)" userId="S::2026002@student.uwtsd.ac.uk::c0329c97-6d50-4bc7-89f8-50c9cbc9eaa2" providerId="AD" clId="Web-{62170938-94D0-7242-785A-AE31EFAA03C3}" dt="2022-06-10T22:38:32.664" v="297"/>
          <ac:grpSpMkLst>
            <pc:docMk/>
            <pc:sldMk cId="2534823540" sldId="264"/>
            <ac:grpSpMk id="30" creationId="{9CC40045-3931-4F5B-BFDA-CB5657884F65}"/>
          </ac:grpSpMkLst>
        </pc:grpChg>
      </pc:sldChg>
      <pc:sldChg chg="addSp delSp new del">
        <pc:chgData name="Achia Khan (2026002)" userId="S::2026002@student.uwtsd.ac.uk::c0329c97-6d50-4bc7-89f8-50c9cbc9eaa2" providerId="AD" clId="Web-{62170938-94D0-7242-785A-AE31EFAA03C3}" dt="2022-06-10T22:34:00.736" v="290"/>
        <pc:sldMkLst>
          <pc:docMk/>
          <pc:sldMk cId="1786655580" sldId="265"/>
        </pc:sldMkLst>
        <pc:spChg chg="add del">
          <ac:chgData name="Achia Khan (2026002)" userId="S::2026002@student.uwtsd.ac.uk::c0329c97-6d50-4bc7-89f8-50c9cbc9eaa2" providerId="AD" clId="Web-{62170938-94D0-7242-785A-AE31EFAA03C3}" dt="2022-06-10T22:33:36.313" v="288"/>
          <ac:spMkLst>
            <pc:docMk/>
            <pc:sldMk cId="1786655580" sldId="265"/>
            <ac:spMk id="2" creationId="{3F7399F8-EDF2-84C9-643C-A02ED44E43A9}"/>
          </ac:spMkLst>
        </pc:spChg>
      </pc:sldChg>
      <pc:sldChg chg="addSp modSp new mod modClrScheme chgLayout">
        <pc:chgData name="Achia Khan (2026002)" userId="S::2026002@student.uwtsd.ac.uk::c0329c97-6d50-4bc7-89f8-50c9cbc9eaa2" providerId="AD" clId="Web-{62170938-94D0-7242-785A-AE31EFAA03C3}" dt="2022-06-10T22:58:34.936" v="446" actId="1076"/>
        <pc:sldMkLst>
          <pc:docMk/>
          <pc:sldMk cId="1206408619" sldId="266"/>
        </pc:sldMkLst>
        <pc:spChg chg="add mod">
          <ac:chgData name="Achia Khan (2026002)" userId="S::2026002@student.uwtsd.ac.uk::c0329c97-6d50-4bc7-89f8-50c9cbc9eaa2" providerId="AD" clId="Web-{62170938-94D0-7242-785A-AE31EFAA03C3}" dt="2022-06-10T22:58:34.936" v="446" actId="1076"/>
          <ac:spMkLst>
            <pc:docMk/>
            <pc:sldMk cId="1206408619" sldId="266"/>
            <ac:spMk id="2" creationId="{50C09091-2720-AF80-6C3E-F975FC969AEF}"/>
          </ac:spMkLst>
        </pc:spChg>
      </pc:sldChg>
      <pc:sldMasterChg chg="add del addSldLayout delSldLayout">
        <pc:chgData name="Achia Khan (2026002)" userId="S::2026002@student.uwtsd.ac.uk::c0329c97-6d50-4bc7-89f8-50c9cbc9eaa2" providerId="AD" clId="Web-{62170938-94D0-7242-785A-AE31EFAA03C3}" dt="2022-06-10T22:38:32.664" v="297"/>
        <pc:sldMasterMkLst>
          <pc:docMk/>
          <pc:sldMasterMk cId="2102820864" sldId="2147483852"/>
        </pc:sldMasterMkLst>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584843424" sldId="2147483853"/>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66981381" sldId="2147483854"/>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4219620789" sldId="2147483855"/>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3802809568" sldId="2147483856"/>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36115689" sldId="2147483857"/>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444460523" sldId="2147483858"/>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432350872" sldId="2147483859"/>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1911155305" sldId="2147483860"/>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2126664283" sldId="2147483861"/>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886176061" sldId="2147483862"/>
          </pc:sldLayoutMkLst>
        </pc:sldLayoutChg>
        <pc:sldLayoutChg chg="add del">
          <pc:chgData name="Achia Khan (2026002)" userId="S::2026002@student.uwtsd.ac.uk::c0329c97-6d50-4bc7-89f8-50c9cbc9eaa2" providerId="AD" clId="Web-{62170938-94D0-7242-785A-AE31EFAA03C3}" dt="2022-06-10T22:38:32.664" v="297"/>
          <pc:sldLayoutMkLst>
            <pc:docMk/>
            <pc:sldMasterMk cId="2102820864" sldId="2147483852"/>
            <pc:sldLayoutMk cId="2371235116" sldId="2147483863"/>
          </pc:sldLayoutMkLst>
        </pc:sldLayoutChg>
      </pc:sldMasterChg>
      <pc:sldMasterChg chg="add del addSldLayout delSldLayout modSldLayout">
        <pc:chgData name="Achia Khan (2026002)" userId="S::2026002@student.uwtsd.ac.uk::c0329c97-6d50-4bc7-89f8-50c9cbc9eaa2" providerId="AD" clId="Web-{62170938-94D0-7242-785A-AE31EFAA03C3}" dt="2022-06-10T22:07:54.029" v="198"/>
        <pc:sldMasterMkLst>
          <pc:docMk/>
          <pc:sldMasterMk cId="1513512938" sldId="2147483864"/>
        </pc:sldMasterMkLst>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3786706167" sldId="2147483865"/>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225755249" sldId="2147483866"/>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110317431" sldId="2147483867"/>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747465140" sldId="2147483868"/>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3271480817" sldId="2147483869"/>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957301059" sldId="2147483870"/>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2309813711" sldId="2147483871"/>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643317538" sldId="2147483872"/>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778430544" sldId="2147483873"/>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866683928" sldId="2147483874"/>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439281609" sldId="2147483875"/>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4102342624" sldId="2147483876"/>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379588722" sldId="2147483877"/>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2116625543" sldId="2147483878"/>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671015395" sldId="2147483879"/>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297191095" sldId="2147483880"/>
          </pc:sldLayoutMkLst>
        </pc:sldLayoutChg>
        <pc:sldLayoutChg chg="add del mod replId">
          <pc:chgData name="Achia Khan (2026002)" userId="S::2026002@student.uwtsd.ac.uk::c0329c97-6d50-4bc7-89f8-50c9cbc9eaa2" providerId="AD" clId="Web-{62170938-94D0-7242-785A-AE31EFAA03C3}" dt="2022-06-10T22:07:54.029" v="198"/>
          <pc:sldLayoutMkLst>
            <pc:docMk/>
            <pc:sldMasterMk cId="1513512938" sldId="2147483864"/>
            <pc:sldLayoutMk cId="144104380" sldId="2147483881"/>
          </pc:sldLayoutMkLst>
        </pc:sldLayoutChg>
      </pc:sldMasterChg>
      <pc:sldMasterChg chg="add addSldLayout modSldLayout">
        <pc:chgData name="Achia Khan (2026002)" userId="S::2026002@student.uwtsd.ac.uk::c0329c97-6d50-4bc7-89f8-50c9cbc9eaa2" providerId="AD" clId="Web-{62170938-94D0-7242-785A-AE31EFAA03C3}" dt="2022-06-10T22:38:32.664" v="297"/>
        <pc:sldMasterMkLst>
          <pc:docMk/>
          <pc:sldMasterMk cId="2926991356" sldId="2147483864"/>
        </pc:sldMasterMkLst>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561420415" sldId="2147483865"/>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3140513800" sldId="2147483866"/>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144010577" sldId="2147483867"/>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270119924" sldId="2147483868"/>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884565392" sldId="2147483869"/>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265379497" sldId="2147483870"/>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396714425" sldId="2147483871"/>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1754919185" sldId="2147483872"/>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972085538" sldId="2147483873"/>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448164276" sldId="2147483874"/>
          </pc:sldLayoutMkLst>
        </pc:sldLayoutChg>
        <pc:sldLayoutChg chg="add mod replId">
          <pc:chgData name="Achia Khan (2026002)" userId="S::2026002@student.uwtsd.ac.uk::c0329c97-6d50-4bc7-89f8-50c9cbc9eaa2" providerId="AD" clId="Web-{62170938-94D0-7242-785A-AE31EFAA03C3}" dt="2022-06-10T22:38:32.664" v="297"/>
          <pc:sldLayoutMkLst>
            <pc:docMk/>
            <pc:sldMasterMk cId="2926991356" sldId="2147483864"/>
            <pc:sldLayoutMk cId="274290272" sldId="2147483875"/>
          </pc:sldLayoutMkLst>
        </pc:sldLayoutChg>
      </pc:sldMasterChg>
      <pc:sldMasterChg chg="add del addSldLayout delSldLayout modSldLayout">
        <pc:chgData name="Achia Khan (2026002)" userId="S::2026002@student.uwtsd.ac.uk::c0329c97-6d50-4bc7-89f8-50c9cbc9eaa2" providerId="AD" clId="Web-{62170938-94D0-7242-785A-AE31EFAA03C3}" dt="2022-06-10T22:07:49.248" v="197"/>
        <pc:sldMasterMkLst>
          <pc:docMk/>
          <pc:sldMasterMk cId="520060160" sldId="2147483882"/>
        </pc:sldMasterMkLst>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1427582326" sldId="2147483883"/>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413652365" sldId="2147483884"/>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222518095" sldId="2147483885"/>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224803347" sldId="2147483886"/>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894854969" sldId="2147483887"/>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519373471" sldId="2147483888"/>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821251107" sldId="2147483889"/>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83628959" sldId="2147483890"/>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19207981" sldId="2147483891"/>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3507644343" sldId="2147483892"/>
          </pc:sldLayoutMkLst>
        </pc:sldLayoutChg>
        <pc:sldLayoutChg chg="add del mod replId">
          <pc:chgData name="Achia Khan (2026002)" userId="S::2026002@student.uwtsd.ac.uk::c0329c97-6d50-4bc7-89f8-50c9cbc9eaa2" providerId="AD" clId="Web-{62170938-94D0-7242-785A-AE31EFAA03C3}" dt="2022-06-10T22:07:49.248" v="197"/>
          <pc:sldLayoutMkLst>
            <pc:docMk/>
            <pc:sldMasterMk cId="520060160" sldId="2147483882"/>
            <pc:sldLayoutMk cId="2039302021" sldId="2147483893"/>
          </pc:sldLayoutMkLst>
        </pc:sldLayoutChg>
      </pc:sldMasterChg>
      <pc:sldMasterChg chg="add del addSldLayout delSldLayout modSldLayout">
        <pc:chgData name="Achia Khan (2026002)" userId="S::2026002@student.uwtsd.ac.uk::c0329c97-6d50-4bc7-89f8-50c9cbc9eaa2" providerId="AD" clId="Web-{62170938-94D0-7242-785A-AE31EFAA03C3}" dt="2022-06-10T22:07:44.841" v="196"/>
        <pc:sldMasterMkLst>
          <pc:docMk/>
          <pc:sldMasterMk cId="2165143560" sldId="2147483894"/>
        </pc:sldMasterMkLst>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957626323" sldId="2147483895"/>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653185874" sldId="2147483896"/>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873261413" sldId="2147483897"/>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1142341431" sldId="2147483898"/>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146910431" sldId="2147483899"/>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639338638" sldId="2147483900"/>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2635519745" sldId="2147483901"/>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4171045877" sldId="2147483902"/>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4265595227" sldId="2147483903"/>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3219349955" sldId="2147483904"/>
          </pc:sldLayoutMkLst>
        </pc:sldLayoutChg>
        <pc:sldLayoutChg chg="add del mod replId">
          <pc:chgData name="Achia Khan (2026002)" userId="S::2026002@student.uwtsd.ac.uk::c0329c97-6d50-4bc7-89f8-50c9cbc9eaa2" providerId="AD" clId="Web-{62170938-94D0-7242-785A-AE31EFAA03C3}" dt="2022-06-10T22:07:44.841" v="196"/>
          <pc:sldLayoutMkLst>
            <pc:docMk/>
            <pc:sldMasterMk cId="2165143560" sldId="2147483894"/>
            <pc:sldLayoutMk cId="515058271" sldId="2147483905"/>
          </pc:sldLayoutMkLst>
        </pc:sldLayoutChg>
      </pc:sldMasterChg>
      <pc:sldMasterChg chg="add del addSldLayout delSldLayout modSldLayout">
        <pc:chgData name="Achia Khan (2026002)" userId="S::2026002@student.uwtsd.ac.uk::c0329c97-6d50-4bc7-89f8-50c9cbc9eaa2" providerId="AD" clId="Web-{62170938-94D0-7242-785A-AE31EFAA03C3}" dt="2022-06-10T22:07:42.341" v="195"/>
        <pc:sldMasterMkLst>
          <pc:docMk/>
          <pc:sldMasterMk cId="1044400916" sldId="2147483906"/>
        </pc:sldMasterMkLst>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813678137" sldId="2147483907"/>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963239712" sldId="2147483908"/>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749525755" sldId="2147483909"/>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958448517" sldId="2147483910"/>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729234154" sldId="2147483911"/>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004082285" sldId="2147483912"/>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3484701327" sldId="2147483913"/>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96311201" sldId="2147483914"/>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285477503" sldId="2147483915"/>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2150000357" sldId="2147483916"/>
          </pc:sldLayoutMkLst>
        </pc:sldLayoutChg>
        <pc:sldLayoutChg chg="add del mod replId">
          <pc:chgData name="Achia Khan (2026002)" userId="S::2026002@student.uwtsd.ac.uk::c0329c97-6d50-4bc7-89f8-50c9cbc9eaa2" providerId="AD" clId="Web-{62170938-94D0-7242-785A-AE31EFAA03C3}" dt="2022-06-10T22:07:42.341" v="195"/>
          <pc:sldLayoutMkLst>
            <pc:docMk/>
            <pc:sldMasterMk cId="1044400916" sldId="2147483906"/>
            <pc:sldLayoutMk cId="178078625" sldId="2147483917"/>
          </pc:sldLayoutMkLst>
        </pc:sldLayoutChg>
      </pc:sldMasterChg>
    </pc:docChg>
  </pc:docChgLst>
  <pc:docChgLst>
    <pc:chgData name="Achia Khan (2026002)" userId="S::2026002@student.uwtsd.ac.uk::c0329c97-6d50-4bc7-89f8-50c9cbc9eaa2" providerId="AD" clId="Web-{5526B152-12E8-E49D-83BA-E96CC13C7B62}"/>
    <pc:docChg chg="addSld delSld modSld">
      <pc:chgData name="Achia Khan (2026002)" userId="S::2026002@student.uwtsd.ac.uk::c0329c97-6d50-4bc7-89f8-50c9cbc9eaa2" providerId="AD" clId="Web-{5526B152-12E8-E49D-83BA-E96CC13C7B62}" dt="2022-06-17T12:37:09.791" v="105" actId="1076"/>
      <pc:docMkLst>
        <pc:docMk/>
      </pc:docMkLst>
      <pc:sldChg chg="modSp">
        <pc:chgData name="Achia Khan (2026002)" userId="S::2026002@student.uwtsd.ac.uk::c0329c97-6d50-4bc7-89f8-50c9cbc9eaa2" providerId="AD" clId="Web-{5526B152-12E8-E49D-83BA-E96CC13C7B62}" dt="2022-06-17T12:26:29.239" v="1" actId="14100"/>
        <pc:sldMkLst>
          <pc:docMk/>
          <pc:sldMk cId="767702423" sldId="261"/>
        </pc:sldMkLst>
        <pc:picChg chg="mod">
          <ac:chgData name="Achia Khan (2026002)" userId="S::2026002@student.uwtsd.ac.uk::c0329c97-6d50-4bc7-89f8-50c9cbc9eaa2" providerId="AD" clId="Web-{5526B152-12E8-E49D-83BA-E96CC13C7B62}" dt="2022-06-17T12:26:29.239" v="1" actId="14100"/>
          <ac:picMkLst>
            <pc:docMk/>
            <pc:sldMk cId="767702423" sldId="261"/>
            <ac:picMk id="2" creationId="{7F762F33-6630-EF59-B951-32700390FEF4}"/>
          </ac:picMkLst>
        </pc:picChg>
      </pc:sldChg>
      <pc:sldChg chg="modSp">
        <pc:chgData name="Achia Khan (2026002)" userId="S::2026002@student.uwtsd.ac.uk::c0329c97-6d50-4bc7-89f8-50c9cbc9eaa2" providerId="AD" clId="Web-{5526B152-12E8-E49D-83BA-E96CC13C7B62}" dt="2022-06-17T12:37:09.791" v="105" actId="1076"/>
        <pc:sldMkLst>
          <pc:docMk/>
          <pc:sldMk cId="2534823540" sldId="264"/>
        </pc:sldMkLst>
        <pc:spChg chg="mod">
          <ac:chgData name="Achia Khan (2026002)" userId="S::2026002@student.uwtsd.ac.uk::c0329c97-6d50-4bc7-89f8-50c9cbc9eaa2" providerId="AD" clId="Web-{5526B152-12E8-E49D-83BA-E96CC13C7B62}" dt="2022-06-17T12:37:09.791" v="105" actId="1076"/>
          <ac:spMkLst>
            <pc:docMk/>
            <pc:sldMk cId="2534823540" sldId="264"/>
            <ac:spMk id="3" creationId="{4BC7E3E1-204A-9D2B-FB43-1B727A11A17F}"/>
          </ac:spMkLst>
        </pc:spChg>
      </pc:sldChg>
      <pc:sldChg chg="modSp new del">
        <pc:chgData name="Achia Khan (2026002)" userId="S::2026002@student.uwtsd.ac.uk::c0329c97-6d50-4bc7-89f8-50c9cbc9eaa2" providerId="AD" clId="Web-{5526B152-12E8-E49D-83BA-E96CC13C7B62}" dt="2022-06-17T12:36:02.195" v="104"/>
        <pc:sldMkLst>
          <pc:docMk/>
          <pc:sldMk cId="976621354" sldId="267"/>
        </pc:sldMkLst>
        <pc:spChg chg="mod">
          <ac:chgData name="Achia Khan (2026002)" userId="S::2026002@student.uwtsd.ac.uk::c0329c97-6d50-4bc7-89f8-50c9cbc9eaa2" providerId="AD" clId="Web-{5526B152-12E8-E49D-83BA-E96CC13C7B62}" dt="2022-06-17T12:35:58.226" v="103" actId="20577"/>
          <ac:spMkLst>
            <pc:docMk/>
            <pc:sldMk cId="976621354" sldId="267"/>
            <ac:spMk id="3" creationId="{1E9AC704-39C8-EE96-847F-E3331B350852}"/>
          </ac:spMkLst>
        </pc:spChg>
      </pc:sldChg>
    </pc:docChg>
  </pc:docChgLst>
  <pc:docChgLst>
    <pc:chgData name="Achia Khan (2026002)" userId="S::2026002@student.uwtsd.ac.uk::c0329c97-6d50-4bc7-89f8-50c9cbc9eaa2" providerId="AD" clId="Web-{56BE7D9E-B196-449F-930E-100ED70D1C0A}"/>
    <pc:docChg chg="mod addSld delSld modSld sldOrd addMainMaster delMainMaster modMainMaster setSldSz">
      <pc:chgData name="Achia Khan (2026002)" userId="S::2026002@student.uwtsd.ac.uk::c0329c97-6d50-4bc7-89f8-50c9cbc9eaa2" providerId="AD" clId="Web-{56BE7D9E-B196-449F-930E-100ED70D1C0A}" dt="2022-06-02T10:29:45.363" v="891"/>
      <pc:docMkLst>
        <pc:docMk/>
      </pc:docMkLst>
      <pc:sldChg chg="addSp delSp modSp mod setBg modClrScheme addAnim delAnim delDesignElem chgLayout">
        <pc:chgData name="Achia Khan (2026002)" userId="S::2026002@student.uwtsd.ac.uk::c0329c97-6d50-4bc7-89f8-50c9cbc9eaa2" providerId="AD" clId="Web-{56BE7D9E-B196-449F-930E-100ED70D1C0A}" dt="2022-06-02T09:50:27.918" v="490"/>
        <pc:sldMkLst>
          <pc:docMk/>
          <pc:sldMk cId="109857222" sldId="256"/>
        </pc:sldMkLst>
        <pc:spChg chg="mod ord">
          <ac:chgData name="Achia Khan (2026002)" userId="S::2026002@student.uwtsd.ac.uk::c0329c97-6d50-4bc7-89f8-50c9cbc9eaa2" providerId="AD" clId="Web-{56BE7D9E-B196-449F-930E-100ED70D1C0A}" dt="2022-06-02T09:50:27.918" v="490"/>
          <ac:spMkLst>
            <pc:docMk/>
            <pc:sldMk cId="109857222" sldId="256"/>
            <ac:spMk id="2" creationId="{00000000-0000-0000-0000-000000000000}"/>
          </ac:spMkLst>
        </pc:spChg>
        <pc:spChg chg="mod ord">
          <ac:chgData name="Achia Khan (2026002)" userId="S::2026002@student.uwtsd.ac.uk::c0329c97-6d50-4bc7-89f8-50c9cbc9eaa2" providerId="AD" clId="Web-{56BE7D9E-B196-449F-930E-100ED70D1C0A}" dt="2022-06-02T09:50:27.918" v="490"/>
          <ac:spMkLst>
            <pc:docMk/>
            <pc:sldMk cId="109857222" sldId="256"/>
            <ac:spMk id="3" creationId="{00000000-0000-0000-0000-000000000000}"/>
          </ac:spMkLst>
        </pc:spChg>
        <pc:spChg chg="add del mod">
          <ac:chgData name="Achia Khan (2026002)" userId="S::2026002@student.uwtsd.ac.uk::c0329c97-6d50-4bc7-89f8-50c9cbc9eaa2" providerId="AD" clId="Web-{56BE7D9E-B196-449F-930E-100ED70D1C0A}" dt="2022-06-02T08:53:00.416" v="13"/>
          <ac:spMkLst>
            <pc:docMk/>
            <pc:sldMk cId="109857222" sldId="256"/>
            <ac:spMk id="4" creationId="{21609DC0-E6EE-63E5-4ACE-E62E5715561E}"/>
          </ac:spMkLst>
        </pc:spChg>
        <pc:spChg chg="add del mod">
          <ac:chgData name="Achia Khan (2026002)" userId="S::2026002@student.uwtsd.ac.uk::c0329c97-6d50-4bc7-89f8-50c9cbc9eaa2" providerId="AD" clId="Web-{56BE7D9E-B196-449F-930E-100ED70D1C0A}" dt="2022-06-02T08:53:04.494" v="14"/>
          <ac:spMkLst>
            <pc:docMk/>
            <pc:sldMk cId="109857222" sldId="256"/>
            <ac:spMk id="5" creationId="{E0D117A1-80AD-33CB-717F-E451A409AFE5}"/>
          </ac:spMkLst>
        </pc:spChg>
        <pc:spChg chg="add del mod">
          <ac:chgData name="Achia Khan (2026002)" userId="S::2026002@student.uwtsd.ac.uk::c0329c97-6d50-4bc7-89f8-50c9cbc9eaa2" providerId="AD" clId="Web-{56BE7D9E-B196-449F-930E-100ED70D1C0A}" dt="2022-06-02T08:53:55.951" v="17"/>
          <ac:spMkLst>
            <pc:docMk/>
            <pc:sldMk cId="109857222" sldId="256"/>
            <ac:spMk id="6" creationId="{B30FD45F-9532-470D-910F-E28B6A6858F1}"/>
          </ac:spMkLst>
        </pc:spChg>
        <pc:spChg chg="add del">
          <ac:chgData name="Achia Khan (2026002)" userId="S::2026002@student.uwtsd.ac.uk::c0329c97-6d50-4bc7-89f8-50c9cbc9eaa2" providerId="AD" clId="Web-{56BE7D9E-B196-449F-930E-100ED70D1C0A}" dt="2022-06-02T09:03:07.596" v="139"/>
          <ac:spMkLst>
            <pc:docMk/>
            <pc:sldMk cId="109857222" sldId="256"/>
            <ac:spMk id="9" creationId="{6E0D4398-84C2-41B8-BF30-3157F7B18DF2}"/>
          </ac:spMkLst>
        </pc:spChg>
        <pc:spChg chg="add del mod">
          <ac:chgData name="Achia Khan (2026002)" userId="S::2026002@student.uwtsd.ac.uk::c0329c97-6d50-4bc7-89f8-50c9cbc9eaa2" providerId="AD" clId="Web-{56BE7D9E-B196-449F-930E-100ED70D1C0A}" dt="2022-06-02T09:08:17.055" v="193"/>
          <ac:spMkLst>
            <pc:docMk/>
            <pc:sldMk cId="109857222" sldId="256"/>
            <ac:spMk id="10" creationId="{819CED5C-0434-FCDB-8254-2211392AA7B4}"/>
          </ac:spMkLst>
        </pc:spChg>
        <pc:spChg chg="add del">
          <ac:chgData name="Achia Khan (2026002)" userId="S::2026002@student.uwtsd.ac.uk::c0329c97-6d50-4bc7-89f8-50c9cbc9eaa2" providerId="AD" clId="Web-{56BE7D9E-B196-449F-930E-100ED70D1C0A}" dt="2022-06-02T09:03:07.596" v="139"/>
          <ac:spMkLst>
            <pc:docMk/>
            <pc:sldMk cId="109857222" sldId="256"/>
            <ac:spMk id="11" creationId="{1E519840-CB5B-442F-AF8C-F848E7699768}"/>
          </ac:spMkLst>
        </pc:spChg>
        <pc:spChg chg="add del">
          <ac:chgData name="Achia Khan (2026002)" userId="S::2026002@student.uwtsd.ac.uk::c0329c97-6d50-4bc7-89f8-50c9cbc9eaa2" providerId="AD" clId="Web-{56BE7D9E-B196-449F-930E-100ED70D1C0A}" dt="2022-06-02T09:03:21.237" v="145"/>
          <ac:spMkLst>
            <pc:docMk/>
            <pc:sldMk cId="109857222" sldId="256"/>
            <ac:spMk id="17" creationId="{6CA2C65D-0168-1245-86C8-62A8A6F7B813}"/>
          </ac:spMkLst>
        </pc:spChg>
        <pc:spChg chg="add del">
          <ac:chgData name="Achia Khan (2026002)" userId="S::2026002@student.uwtsd.ac.uk::c0329c97-6d50-4bc7-89f8-50c9cbc9eaa2" providerId="AD" clId="Web-{56BE7D9E-B196-449F-930E-100ED70D1C0A}" dt="2022-06-02T09:03:21.237" v="145"/>
          <ac:spMkLst>
            <pc:docMk/>
            <pc:sldMk cId="109857222" sldId="256"/>
            <ac:spMk id="19" creationId="{12E8ED90-6D42-AE40-963A-3924EE2073F0}"/>
          </ac:spMkLst>
        </pc:spChg>
        <pc:spChg chg="add del">
          <ac:chgData name="Achia Khan (2026002)" userId="S::2026002@student.uwtsd.ac.uk::c0329c97-6d50-4bc7-89f8-50c9cbc9eaa2" providerId="AD" clId="Web-{56BE7D9E-B196-449F-930E-100ED70D1C0A}" dt="2022-06-02T09:03:21.237" v="145"/>
          <ac:spMkLst>
            <pc:docMk/>
            <pc:sldMk cId="109857222" sldId="256"/>
            <ac:spMk id="20" creationId="{755E9273-3717-C94C-9BFF-75E87E47C46A}"/>
          </ac:spMkLst>
        </pc:spChg>
        <pc:spChg chg="add del">
          <ac:chgData name="Achia Khan (2026002)" userId="S::2026002@student.uwtsd.ac.uk::c0329c97-6d50-4bc7-89f8-50c9cbc9eaa2" providerId="AD" clId="Web-{56BE7D9E-B196-449F-930E-100ED70D1C0A}" dt="2022-06-02T09:04:15.068" v="149"/>
          <ac:spMkLst>
            <pc:docMk/>
            <pc:sldMk cId="109857222" sldId="256"/>
            <ac:spMk id="21" creationId="{1FD32A06-E9FE-4F5A-88A6-84905A72C26F}"/>
          </ac:spMkLst>
        </pc:spChg>
        <pc:spChg chg="add del">
          <ac:chgData name="Achia Khan (2026002)" userId="S::2026002@student.uwtsd.ac.uk::c0329c97-6d50-4bc7-89f8-50c9cbc9eaa2" providerId="AD" clId="Web-{56BE7D9E-B196-449F-930E-100ED70D1C0A}" dt="2022-06-02T09:03:44.738" v="147"/>
          <ac:spMkLst>
            <pc:docMk/>
            <pc:sldMk cId="109857222" sldId="256"/>
            <ac:spMk id="22" creationId="{A1D7EC86-7CB9-431D-8AC3-8AAF0440B162}"/>
          </ac:spMkLst>
        </pc:spChg>
        <pc:spChg chg="add del">
          <ac:chgData name="Achia Khan (2026002)" userId="S::2026002@student.uwtsd.ac.uk::c0329c97-6d50-4bc7-89f8-50c9cbc9eaa2" providerId="AD" clId="Web-{56BE7D9E-B196-449F-930E-100ED70D1C0A}" dt="2022-06-02T09:03:44.738" v="147"/>
          <ac:spMkLst>
            <pc:docMk/>
            <pc:sldMk cId="109857222" sldId="256"/>
            <ac:spMk id="23" creationId="{D4B9777F-B610-419B-9193-80306388F3E2}"/>
          </ac:spMkLst>
        </pc:spChg>
        <pc:spChg chg="add del">
          <ac:chgData name="Achia Khan (2026002)" userId="S::2026002@student.uwtsd.ac.uk::c0329c97-6d50-4bc7-89f8-50c9cbc9eaa2" providerId="AD" clId="Web-{56BE7D9E-B196-449F-930E-100ED70D1C0A}" dt="2022-06-02T09:03:44.738" v="147"/>
          <ac:spMkLst>
            <pc:docMk/>
            <pc:sldMk cId="109857222" sldId="256"/>
            <ac:spMk id="24" creationId="{311F016A-A753-449B-9EA6-322199B7119E}"/>
          </ac:spMkLst>
        </pc:spChg>
        <pc:spChg chg="add del">
          <ac:chgData name="Achia Khan (2026002)" userId="S::2026002@student.uwtsd.ac.uk::c0329c97-6d50-4bc7-89f8-50c9cbc9eaa2" providerId="AD" clId="Web-{56BE7D9E-B196-449F-930E-100ED70D1C0A}" dt="2022-06-02T09:03:44.738" v="147"/>
          <ac:spMkLst>
            <pc:docMk/>
            <pc:sldMk cId="109857222" sldId="256"/>
            <ac:spMk id="26" creationId="{95106A28-883A-4993-BF9E-C403B81A8D66}"/>
          </ac:spMkLst>
        </pc:spChg>
        <pc:spChg chg="add del">
          <ac:chgData name="Achia Khan (2026002)" userId="S::2026002@student.uwtsd.ac.uk::c0329c97-6d50-4bc7-89f8-50c9cbc9eaa2" providerId="AD" clId="Web-{56BE7D9E-B196-449F-930E-100ED70D1C0A}" dt="2022-06-02T09:03:44.738" v="147"/>
          <ac:spMkLst>
            <pc:docMk/>
            <pc:sldMk cId="109857222" sldId="256"/>
            <ac:spMk id="27" creationId="{F5AE4E4F-9F4C-43ED-8299-9BD63B74E8F0}"/>
          </ac:spMkLst>
        </pc:spChg>
        <pc:spChg chg="add del">
          <ac:chgData name="Achia Khan (2026002)" userId="S::2026002@student.uwtsd.ac.uk::c0329c97-6d50-4bc7-89f8-50c9cbc9eaa2" providerId="AD" clId="Web-{56BE7D9E-B196-449F-930E-100ED70D1C0A}" dt="2022-06-02T09:04:15.068" v="149"/>
          <ac:spMkLst>
            <pc:docMk/>
            <pc:sldMk cId="109857222" sldId="256"/>
            <ac:spMk id="29" creationId="{610334BF-0422-4A9A-BE46-AEB8C348BAC4}"/>
          </ac:spMkLst>
        </pc:spChg>
        <pc:spChg chg="add del">
          <ac:chgData name="Achia Khan (2026002)" userId="S::2026002@student.uwtsd.ac.uk::c0329c97-6d50-4bc7-89f8-50c9cbc9eaa2" providerId="AD" clId="Web-{56BE7D9E-B196-449F-930E-100ED70D1C0A}" dt="2022-06-02T09:04:15.068" v="149"/>
          <ac:spMkLst>
            <pc:docMk/>
            <pc:sldMk cId="109857222" sldId="256"/>
            <ac:spMk id="30" creationId="{C98F2823-0279-49D8-928D-754B222533EF}"/>
          </ac:spMkLst>
        </pc:spChg>
        <pc:spChg chg="add del">
          <ac:chgData name="Achia Khan (2026002)" userId="S::2026002@student.uwtsd.ac.uk::c0329c97-6d50-4bc7-89f8-50c9cbc9eaa2" providerId="AD" clId="Web-{56BE7D9E-B196-449F-930E-100ED70D1C0A}" dt="2022-06-02T09:04:15.068" v="149"/>
          <ac:spMkLst>
            <pc:docMk/>
            <pc:sldMk cId="109857222" sldId="256"/>
            <ac:spMk id="31" creationId="{02E45E95-311C-41C7-A882-6E43F0806865}"/>
          </ac:spMkLst>
        </pc:spChg>
        <pc:spChg chg="add del">
          <ac:chgData name="Achia Khan (2026002)" userId="S::2026002@student.uwtsd.ac.uk::c0329c97-6d50-4bc7-89f8-50c9cbc9eaa2" providerId="AD" clId="Web-{56BE7D9E-B196-449F-930E-100ED70D1C0A}" dt="2022-06-02T09:04:15.068" v="149"/>
          <ac:spMkLst>
            <pc:docMk/>
            <pc:sldMk cId="109857222" sldId="256"/>
            <ac:spMk id="32" creationId="{B7299D5D-ECC5-41EB-B830-C3A35FB35516}"/>
          </ac:spMkLst>
        </pc:spChg>
        <pc:spChg chg="add del">
          <ac:chgData name="Achia Khan (2026002)" userId="S::2026002@student.uwtsd.ac.uk::c0329c97-6d50-4bc7-89f8-50c9cbc9eaa2" providerId="AD" clId="Web-{56BE7D9E-B196-449F-930E-100ED70D1C0A}" dt="2022-06-02T09:04:15.068" v="149"/>
          <ac:spMkLst>
            <pc:docMk/>
            <pc:sldMk cId="109857222" sldId="256"/>
            <ac:spMk id="33" creationId="{88C91735-5EFE-44D1-8CC6-FDF0D11B6F5D}"/>
          </ac:spMkLst>
        </pc:spChg>
        <pc:spChg chg="add del">
          <ac:chgData name="Achia Khan (2026002)" userId="S::2026002@student.uwtsd.ac.uk::c0329c97-6d50-4bc7-89f8-50c9cbc9eaa2" providerId="AD" clId="Web-{56BE7D9E-B196-449F-930E-100ED70D1C0A}" dt="2022-06-02T09:04:15.068" v="149"/>
          <ac:spMkLst>
            <pc:docMk/>
            <pc:sldMk cId="109857222" sldId="256"/>
            <ac:spMk id="34" creationId="{D33F926C-2613-475D-AEE4-CD7D87D3BA2D}"/>
          </ac:spMkLst>
        </pc:spChg>
        <pc:spChg chg="add del">
          <ac:chgData name="Achia Khan (2026002)" userId="S::2026002@student.uwtsd.ac.uk::c0329c97-6d50-4bc7-89f8-50c9cbc9eaa2" providerId="AD" clId="Web-{56BE7D9E-B196-449F-930E-100ED70D1C0A}" dt="2022-06-02T09:04:29.225" v="151"/>
          <ac:spMkLst>
            <pc:docMk/>
            <pc:sldMk cId="109857222" sldId="256"/>
            <ac:spMk id="37" creationId="{19F9BF86-FE94-4517-B97D-026C7515E589}"/>
          </ac:spMkLst>
        </pc:spChg>
        <pc:spChg chg="add del">
          <ac:chgData name="Achia Khan (2026002)" userId="S::2026002@student.uwtsd.ac.uk::c0329c97-6d50-4bc7-89f8-50c9cbc9eaa2" providerId="AD" clId="Web-{56BE7D9E-B196-449F-930E-100ED70D1C0A}" dt="2022-06-02T09:04:29.225" v="151"/>
          <ac:spMkLst>
            <pc:docMk/>
            <pc:sldMk cId="109857222" sldId="256"/>
            <ac:spMk id="39" creationId="{F7C2A816-955C-4079-AAAB-066EBD44186B}"/>
          </ac:spMkLst>
        </pc:spChg>
        <pc:spChg chg="add del">
          <ac:chgData name="Achia Khan (2026002)" userId="S::2026002@student.uwtsd.ac.uk::c0329c97-6d50-4bc7-89f8-50c9cbc9eaa2" providerId="AD" clId="Web-{56BE7D9E-B196-449F-930E-100ED70D1C0A}" dt="2022-06-02T09:07:38.549" v="185"/>
          <ac:spMkLst>
            <pc:docMk/>
            <pc:sldMk cId="109857222" sldId="256"/>
            <ac:spMk id="41" creationId="{610334BF-0422-4A9A-BE46-AEB8C348BAC4}"/>
          </ac:spMkLst>
        </pc:spChg>
        <pc:spChg chg="add del">
          <ac:chgData name="Achia Khan (2026002)" userId="S::2026002@student.uwtsd.ac.uk::c0329c97-6d50-4bc7-89f8-50c9cbc9eaa2" providerId="AD" clId="Web-{56BE7D9E-B196-449F-930E-100ED70D1C0A}" dt="2022-06-02T09:07:38.549" v="185"/>
          <ac:spMkLst>
            <pc:docMk/>
            <pc:sldMk cId="109857222" sldId="256"/>
            <ac:spMk id="42" creationId="{C98F2823-0279-49D8-928D-754B222533EF}"/>
          </ac:spMkLst>
        </pc:spChg>
        <pc:spChg chg="add del">
          <ac:chgData name="Achia Khan (2026002)" userId="S::2026002@student.uwtsd.ac.uk::c0329c97-6d50-4bc7-89f8-50c9cbc9eaa2" providerId="AD" clId="Web-{56BE7D9E-B196-449F-930E-100ED70D1C0A}" dt="2022-06-02T09:07:38.549" v="185"/>
          <ac:spMkLst>
            <pc:docMk/>
            <pc:sldMk cId="109857222" sldId="256"/>
            <ac:spMk id="43" creationId="{02E45E95-311C-41C7-A882-6E43F0806865}"/>
          </ac:spMkLst>
        </pc:spChg>
        <pc:spChg chg="add del">
          <ac:chgData name="Achia Khan (2026002)" userId="S::2026002@student.uwtsd.ac.uk::c0329c97-6d50-4bc7-89f8-50c9cbc9eaa2" providerId="AD" clId="Web-{56BE7D9E-B196-449F-930E-100ED70D1C0A}" dt="2022-06-02T09:07:38.549" v="185"/>
          <ac:spMkLst>
            <pc:docMk/>
            <pc:sldMk cId="109857222" sldId="256"/>
            <ac:spMk id="44" creationId="{B7299D5D-ECC5-41EB-B830-C3A35FB35516}"/>
          </ac:spMkLst>
        </pc:spChg>
        <pc:spChg chg="add del">
          <ac:chgData name="Achia Khan (2026002)" userId="S::2026002@student.uwtsd.ac.uk::c0329c97-6d50-4bc7-89f8-50c9cbc9eaa2" providerId="AD" clId="Web-{56BE7D9E-B196-449F-930E-100ED70D1C0A}" dt="2022-06-02T09:07:38.549" v="185"/>
          <ac:spMkLst>
            <pc:docMk/>
            <pc:sldMk cId="109857222" sldId="256"/>
            <ac:spMk id="45" creationId="{88C91735-5EFE-44D1-8CC6-FDF0D11B6F5D}"/>
          </ac:spMkLst>
        </pc:spChg>
        <pc:spChg chg="add del">
          <ac:chgData name="Achia Khan (2026002)" userId="S::2026002@student.uwtsd.ac.uk::c0329c97-6d50-4bc7-89f8-50c9cbc9eaa2" providerId="AD" clId="Web-{56BE7D9E-B196-449F-930E-100ED70D1C0A}" dt="2022-06-02T09:07:38.549" v="185"/>
          <ac:spMkLst>
            <pc:docMk/>
            <pc:sldMk cId="109857222" sldId="256"/>
            <ac:spMk id="46" creationId="{D33F926C-2613-475D-AEE4-CD7D87D3BA2D}"/>
          </ac:spMkLst>
        </pc:spChg>
        <pc:spChg chg="add del">
          <ac:chgData name="Achia Khan (2026002)" userId="S::2026002@student.uwtsd.ac.uk::c0329c97-6d50-4bc7-89f8-50c9cbc9eaa2" providerId="AD" clId="Web-{56BE7D9E-B196-449F-930E-100ED70D1C0A}" dt="2022-06-02T09:07:38.549" v="185"/>
          <ac:spMkLst>
            <pc:docMk/>
            <pc:sldMk cId="109857222" sldId="256"/>
            <ac:spMk id="47" creationId="{1FD32A06-E9FE-4F5A-88A6-84905A72C26F}"/>
          </ac:spMkLst>
        </pc:spChg>
        <pc:spChg chg="add del">
          <ac:chgData name="Achia Khan (2026002)" userId="S::2026002@student.uwtsd.ac.uk::c0329c97-6d50-4bc7-89f8-50c9cbc9eaa2" providerId="AD" clId="Web-{56BE7D9E-B196-449F-930E-100ED70D1C0A}" dt="2022-06-02T09:08:01.113" v="192"/>
          <ac:spMkLst>
            <pc:docMk/>
            <pc:sldMk cId="109857222" sldId="256"/>
            <ac:spMk id="53" creationId="{4E1EF4E8-5513-4BF5-BC41-04645281C672}"/>
          </ac:spMkLst>
        </pc:spChg>
        <pc:spChg chg="add del">
          <ac:chgData name="Achia Khan (2026002)" userId="S::2026002@student.uwtsd.ac.uk::c0329c97-6d50-4bc7-89f8-50c9cbc9eaa2" providerId="AD" clId="Web-{56BE7D9E-B196-449F-930E-100ED70D1C0A}" dt="2022-06-02T09:08:01.113" v="192"/>
          <ac:spMkLst>
            <pc:docMk/>
            <pc:sldMk cId="109857222" sldId="256"/>
            <ac:spMk id="55" creationId="{F1195305-FB27-4331-8243-C4D3338DCB04}"/>
          </ac:spMkLst>
        </pc:spChg>
        <pc:spChg chg="add del">
          <ac:chgData name="Achia Khan (2026002)" userId="S::2026002@student.uwtsd.ac.uk::c0329c97-6d50-4bc7-89f8-50c9cbc9eaa2" providerId="AD" clId="Web-{56BE7D9E-B196-449F-930E-100ED70D1C0A}" dt="2022-06-02T09:08:25.740" v="196"/>
          <ac:spMkLst>
            <pc:docMk/>
            <pc:sldMk cId="109857222" sldId="256"/>
            <ac:spMk id="60" creationId="{8C37C960-91F5-4F61-B2CD-8A037920720B}"/>
          </ac:spMkLst>
        </pc:spChg>
        <pc:spChg chg="add del">
          <ac:chgData name="Achia Khan (2026002)" userId="S::2026002@student.uwtsd.ac.uk::c0329c97-6d50-4bc7-89f8-50c9cbc9eaa2" providerId="AD" clId="Web-{56BE7D9E-B196-449F-930E-100ED70D1C0A}" dt="2022-06-02T09:08:25.740" v="196"/>
          <ac:spMkLst>
            <pc:docMk/>
            <pc:sldMk cId="109857222" sldId="256"/>
            <ac:spMk id="62" creationId="{11884203-7A1F-4059-B697-23D53FA8A296}"/>
          </ac:spMkLst>
        </pc:spChg>
        <pc:spChg chg="add del">
          <ac:chgData name="Achia Khan (2026002)" userId="S::2026002@student.uwtsd.ac.uk::c0329c97-6d50-4bc7-89f8-50c9cbc9eaa2" providerId="AD" clId="Web-{56BE7D9E-B196-449F-930E-100ED70D1C0A}" dt="2022-06-02T09:08:25.740" v="196"/>
          <ac:spMkLst>
            <pc:docMk/>
            <pc:sldMk cId="109857222" sldId="256"/>
            <ac:spMk id="64" creationId="{534FF884-7083-4ACF-9FD3-EF2C9B4259B1}"/>
          </ac:spMkLst>
        </pc:spChg>
        <pc:spChg chg="add del">
          <ac:chgData name="Achia Khan (2026002)" userId="S::2026002@student.uwtsd.ac.uk::c0329c97-6d50-4bc7-89f8-50c9cbc9eaa2" providerId="AD" clId="Web-{56BE7D9E-B196-449F-930E-100ED70D1C0A}" dt="2022-06-02T09:08:25.724" v="195"/>
          <ac:spMkLst>
            <pc:docMk/>
            <pc:sldMk cId="109857222" sldId="256"/>
            <ac:spMk id="69" creationId="{4E1EF4E8-5513-4BF5-BC41-04645281C672}"/>
          </ac:spMkLst>
        </pc:spChg>
        <pc:spChg chg="add del">
          <ac:chgData name="Achia Khan (2026002)" userId="S::2026002@student.uwtsd.ac.uk::c0329c97-6d50-4bc7-89f8-50c9cbc9eaa2" providerId="AD" clId="Web-{56BE7D9E-B196-449F-930E-100ED70D1C0A}" dt="2022-06-02T09:08:25.724" v="195"/>
          <ac:spMkLst>
            <pc:docMk/>
            <pc:sldMk cId="109857222" sldId="256"/>
            <ac:spMk id="71" creationId="{F1195305-FB27-4331-8243-C4D3338DCB04}"/>
          </ac:spMkLst>
        </pc:spChg>
        <pc:spChg chg="add del">
          <ac:chgData name="Achia Khan (2026002)" userId="S::2026002@student.uwtsd.ac.uk::c0329c97-6d50-4bc7-89f8-50c9cbc9eaa2" providerId="AD" clId="Web-{56BE7D9E-B196-449F-930E-100ED70D1C0A}" dt="2022-06-02T09:08:41.350" v="197"/>
          <ac:spMkLst>
            <pc:docMk/>
            <pc:sldMk cId="109857222" sldId="256"/>
            <ac:spMk id="73" creationId="{C3E06833-B59C-442F-9A6A-F8F55936D530}"/>
          </ac:spMkLst>
        </pc:spChg>
        <pc:spChg chg="add del">
          <ac:chgData name="Achia Khan (2026002)" userId="S::2026002@student.uwtsd.ac.uk::c0329c97-6d50-4bc7-89f8-50c9cbc9eaa2" providerId="AD" clId="Web-{56BE7D9E-B196-449F-930E-100ED70D1C0A}" dt="2022-06-02T09:08:41.350" v="197"/>
          <ac:spMkLst>
            <pc:docMk/>
            <pc:sldMk cId="109857222" sldId="256"/>
            <ac:spMk id="74" creationId="{FA2016CF-2F24-4AE4-8A87-D9B6A3DE31E2}"/>
          </ac:spMkLst>
        </pc:spChg>
        <pc:spChg chg="add del">
          <ac:chgData name="Achia Khan (2026002)" userId="S::2026002@student.uwtsd.ac.uk::c0329c97-6d50-4bc7-89f8-50c9cbc9eaa2" providerId="AD" clId="Web-{56BE7D9E-B196-449F-930E-100ED70D1C0A}" dt="2022-06-02T09:42:11.056" v="467"/>
          <ac:spMkLst>
            <pc:docMk/>
            <pc:sldMk cId="109857222" sldId="256"/>
            <ac:spMk id="79" creationId="{610334BF-0422-4A9A-BE46-AEB8C348BAC4}"/>
          </ac:spMkLst>
        </pc:spChg>
        <pc:spChg chg="add del">
          <ac:chgData name="Achia Khan (2026002)" userId="S::2026002@student.uwtsd.ac.uk::c0329c97-6d50-4bc7-89f8-50c9cbc9eaa2" providerId="AD" clId="Web-{56BE7D9E-B196-449F-930E-100ED70D1C0A}" dt="2022-06-02T09:42:11.056" v="467"/>
          <ac:spMkLst>
            <pc:docMk/>
            <pc:sldMk cId="109857222" sldId="256"/>
            <ac:spMk id="81" creationId="{C98F2823-0279-49D8-928D-754B222533EF}"/>
          </ac:spMkLst>
        </pc:spChg>
        <pc:spChg chg="add del">
          <ac:chgData name="Achia Khan (2026002)" userId="S::2026002@student.uwtsd.ac.uk::c0329c97-6d50-4bc7-89f8-50c9cbc9eaa2" providerId="AD" clId="Web-{56BE7D9E-B196-449F-930E-100ED70D1C0A}" dt="2022-06-02T09:42:11.056" v="467"/>
          <ac:spMkLst>
            <pc:docMk/>
            <pc:sldMk cId="109857222" sldId="256"/>
            <ac:spMk id="83" creationId="{02E45E95-311C-41C7-A882-6E43F0806865}"/>
          </ac:spMkLst>
        </pc:spChg>
        <pc:spChg chg="add del">
          <ac:chgData name="Achia Khan (2026002)" userId="S::2026002@student.uwtsd.ac.uk::c0329c97-6d50-4bc7-89f8-50c9cbc9eaa2" providerId="AD" clId="Web-{56BE7D9E-B196-449F-930E-100ED70D1C0A}" dt="2022-06-02T09:42:11.056" v="467"/>
          <ac:spMkLst>
            <pc:docMk/>
            <pc:sldMk cId="109857222" sldId="256"/>
            <ac:spMk id="85" creationId="{B7299D5D-ECC5-41EB-B830-C3A35FB35516}"/>
          </ac:spMkLst>
        </pc:spChg>
        <pc:spChg chg="add del">
          <ac:chgData name="Achia Khan (2026002)" userId="S::2026002@student.uwtsd.ac.uk::c0329c97-6d50-4bc7-89f8-50c9cbc9eaa2" providerId="AD" clId="Web-{56BE7D9E-B196-449F-930E-100ED70D1C0A}" dt="2022-06-02T09:42:11.056" v="467"/>
          <ac:spMkLst>
            <pc:docMk/>
            <pc:sldMk cId="109857222" sldId="256"/>
            <ac:spMk id="87" creationId="{88C91735-5EFE-44D1-8CC6-FDF0D11B6F5D}"/>
          </ac:spMkLst>
        </pc:spChg>
        <pc:spChg chg="add del">
          <ac:chgData name="Achia Khan (2026002)" userId="S::2026002@student.uwtsd.ac.uk::c0329c97-6d50-4bc7-89f8-50c9cbc9eaa2" providerId="AD" clId="Web-{56BE7D9E-B196-449F-930E-100ED70D1C0A}" dt="2022-06-02T09:42:11.056" v="467"/>
          <ac:spMkLst>
            <pc:docMk/>
            <pc:sldMk cId="109857222" sldId="256"/>
            <ac:spMk id="89" creationId="{D33F926C-2613-475D-AEE4-CD7D87D3BA2D}"/>
          </ac:spMkLst>
        </pc:spChg>
        <pc:spChg chg="add del">
          <ac:chgData name="Achia Khan (2026002)" userId="S::2026002@student.uwtsd.ac.uk::c0329c97-6d50-4bc7-89f8-50c9cbc9eaa2" providerId="AD" clId="Web-{56BE7D9E-B196-449F-930E-100ED70D1C0A}" dt="2022-06-02T09:42:11.041" v="466"/>
          <ac:spMkLst>
            <pc:docMk/>
            <pc:sldMk cId="109857222" sldId="256"/>
            <ac:spMk id="94" creationId="{4E1EF4E8-5513-4BF5-BC41-04645281C672}"/>
          </ac:spMkLst>
        </pc:spChg>
        <pc:spChg chg="add del">
          <ac:chgData name="Achia Khan (2026002)" userId="S::2026002@student.uwtsd.ac.uk::c0329c97-6d50-4bc7-89f8-50c9cbc9eaa2" providerId="AD" clId="Web-{56BE7D9E-B196-449F-930E-100ED70D1C0A}" dt="2022-06-02T09:42:11.041" v="466"/>
          <ac:spMkLst>
            <pc:docMk/>
            <pc:sldMk cId="109857222" sldId="256"/>
            <ac:spMk id="96" creationId="{B16DFEA0-8ED6-41C1-90E1-D17D309F06A2}"/>
          </ac:spMkLst>
        </pc:spChg>
        <pc:spChg chg="add mod">
          <ac:chgData name="Achia Khan (2026002)" userId="S::2026002@student.uwtsd.ac.uk::c0329c97-6d50-4bc7-89f8-50c9cbc9eaa2" providerId="AD" clId="Web-{56BE7D9E-B196-449F-930E-100ED70D1C0A}" dt="2022-06-02T09:50:27.918" v="490"/>
          <ac:spMkLst>
            <pc:docMk/>
            <pc:sldMk cId="109857222" sldId="256"/>
            <ac:spMk id="98" creationId="{0CF4E7D3-9831-4C0F-BB0E-76DDC5CFFF6E}"/>
          </ac:spMkLst>
        </pc:spChg>
        <pc:spChg chg="add mod">
          <ac:chgData name="Achia Khan (2026002)" userId="S::2026002@student.uwtsd.ac.uk::c0329c97-6d50-4bc7-89f8-50c9cbc9eaa2" providerId="AD" clId="Web-{56BE7D9E-B196-449F-930E-100ED70D1C0A}" dt="2022-06-02T09:50:27.918" v="490"/>
          <ac:spMkLst>
            <pc:docMk/>
            <pc:sldMk cId="109857222" sldId="256"/>
            <ac:spMk id="99" creationId="{4E1EF4E8-5513-4BF5-BC41-04645281C672}"/>
          </ac:spMkLst>
        </pc:spChg>
        <pc:spChg chg="add mod">
          <ac:chgData name="Achia Khan (2026002)" userId="S::2026002@student.uwtsd.ac.uk::c0329c97-6d50-4bc7-89f8-50c9cbc9eaa2" providerId="AD" clId="Web-{56BE7D9E-B196-449F-930E-100ED70D1C0A}" dt="2022-06-02T09:50:27.918" v="490"/>
          <ac:spMkLst>
            <pc:docMk/>
            <pc:sldMk cId="109857222" sldId="256"/>
            <ac:spMk id="100" creationId="{E2CF5979-FA33-403A-A82F-26E5B0B0BACD}"/>
          </ac:spMkLst>
        </pc:spChg>
        <pc:spChg chg="add mod">
          <ac:chgData name="Achia Khan (2026002)" userId="S::2026002@student.uwtsd.ac.uk::c0329c97-6d50-4bc7-89f8-50c9cbc9eaa2" providerId="AD" clId="Web-{56BE7D9E-B196-449F-930E-100ED70D1C0A}" dt="2022-06-02T09:50:27.918" v="490"/>
          <ac:spMkLst>
            <pc:docMk/>
            <pc:sldMk cId="109857222" sldId="256"/>
            <ac:spMk id="101" creationId="{239D4027-35C3-4849-82F8-D49FBF78ADF3}"/>
          </ac:spMkLst>
        </pc:spChg>
        <pc:picChg chg="add del">
          <ac:chgData name="Achia Khan (2026002)" userId="S::2026002@student.uwtsd.ac.uk::c0329c97-6d50-4bc7-89f8-50c9cbc9eaa2" providerId="AD" clId="Web-{56BE7D9E-B196-449F-930E-100ED70D1C0A}" dt="2022-06-02T09:03:07.596" v="139"/>
          <ac:picMkLst>
            <pc:docMk/>
            <pc:sldMk cId="109857222" sldId="256"/>
            <ac:picMk id="7" creationId="{80775E1F-82CD-1C26-EB34-D8E74547A8BD}"/>
          </ac:picMkLst>
        </pc:picChg>
        <pc:picChg chg="add del mod">
          <ac:chgData name="Achia Khan (2026002)" userId="S::2026002@student.uwtsd.ac.uk::c0329c97-6d50-4bc7-89f8-50c9cbc9eaa2" providerId="AD" clId="Web-{56BE7D9E-B196-449F-930E-100ED70D1C0A}" dt="2022-06-02T09:08:17.055" v="193"/>
          <ac:picMkLst>
            <pc:docMk/>
            <pc:sldMk cId="109857222" sldId="256"/>
            <ac:picMk id="8" creationId="{C0FD868F-43D8-B03E-3935-E1452371C742}"/>
          </ac:picMkLst>
        </pc:picChg>
        <pc:picChg chg="add del">
          <ac:chgData name="Achia Khan (2026002)" userId="S::2026002@student.uwtsd.ac.uk::c0329c97-6d50-4bc7-89f8-50c9cbc9eaa2" providerId="AD" clId="Web-{56BE7D9E-B196-449F-930E-100ED70D1C0A}" dt="2022-06-02T09:03:21.237" v="145"/>
          <ac:picMkLst>
            <pc:docMk/>
            <pc:sldMk cId="109857222" sldId="256"/>
            <ac:picMk id="18" creationId="{0049736C-7AF0-402E-8124-0E112D0CF785}"/>
          </ac:picMkLst>
        </pc:picChg>
        <pc:picChg chg="add del">
          <ac:chgData name="Achia Khan (2026002)" userId="S::2026002@student.uwtsd.ac.uk::c0329c97-6d50-4bc7-89f8-50c9cbc9eaa2" providerId="AD" clId="Web-{56BE7D9E-B196-449F-930E-100ED70D1C0A}" dt="2022-06-02T09:03:44.738" v="147"/>
          <ac:picMkLst>
            <pc:docMk/>
            <pc:sldMk cId="109857222" sldId="256"/>
            <ac:picMk id="25" creationId="{FC4DC4D6-42DB-302F-A193-CC2928C9F04E}"/>
          </ac:picMkLst>
        </pc:picChg>
        <pc:picChg chg="add del">
          <ac:chgData name="Achia Khan (2026002)" userId="S::2026002@student.uwtsd.ac.uk::c0329c97-6d50-4bc7-89f8-50c9cbc9eaa2" providerId="AD" clId="Web-{56BE7D9E-B196-449F-930E-100ED70D1C0A}" dt="2022-06-02T09:04:15.068" v="149"/>
          <ac:picMkLst>
            <pc:docMk/>
            <pc:sldMk cId="109857222" sldId="256"/>
            <ac:picMk id="35" creationId="{78AD6CBF-7165-3C4B-5B73-1F091EC1EF6D}"/>
          </ac:picMkLst>
        </pc:picChg>
        <pc:picChg chg="add del">
          <ac:chgData name="Achia Khan (2026002)" userId="S::2026002@student.uwtsd.ac.uk::c0329c97-6d50-4bc7-89f8-50c9cbc9eaa2" providerId="AD" clId="Web-{56BE7D9E-B196-449F-930E-100ED70D1C0A}" dt="2022-06-02T09:04:29.225" v="151"/>
          <ac:picMkLst>
            <pc:docMk/>
            <pc:sldMk cId="109857222" sldId="256"/>
            <ac:picMk id="38" creationId="{0991CCE1-87FD-093B-E833-509D0B193CB7}"/>
          </ac:picMkLst>
        </pc:picChg>
        <pc:picChg chg="add mod ord">
          <ac:chgData name="Achia Khan (2026002)" userId="S::2026002@student.uwtsd.ac.uk::c0329c97-6d50-4bc7-89f8-50c9cbc9eaa2" providerId="AD" clId="Web-{56BE7D9E-B196-449F-930E-100ED70D1C0A}" dt="2022-06-02T09:50:27.918" v="490"/>
          <ac:picMkLst>
            <pc:docMk/>
            <pc:sldMk cId="109857222" sldId="256"/>
            <ac:picMk id="48" creationId="{78AD6CBF-7165-3C4B-5B73-1F091EC1EF6D}"/>
          </ac:picMkLst>
        </pc:picChg>
        <pc:cxnChg chg="add del">
          <ac:chgData name="Achia Khan (2026002)" userId="S::2026002@student.uwtsd.ac.uk::c0329c97-6d50-4bc7-89f8-50c9cbc9eaa2" providerId="AD" clId="Web-{56BE7D9E-B196-449F-930E-100ED70D1C0A}" dt="2022-06-02T09:03:07.596" v="139"/>
          <ac:cxnSpMkLst>
            <pc:docMk/>
            <pc:sldMk cId="109857222" sldId="256"/>
            <ac:cxnSpMk id="13" creationId="{AC7EF422-3076-48F2-A38B-7CA851778E05}"/>
          </ac:cxnSpMkLst>
        </pc:cxnChg>
        <pc:cxnChg chg="add del">
          <ac:chgData name="Achia Khan (2026002)" userId="S::2026002@student.uwtsd.ac.uk::c0329c97-6d50-4bc7-89f8-50c9cbc9eaa2" providerId="AD" clId="Web-{56BE7D9E-B196-449F-930E-100ED70D1C0A}" dt="2022-06-02T09:03:07.596" v="139"/>
          <ac:cxnSpMkLst>
            <pc:docMk/>
            <pc:sldMk cId="109857222" sldId="256"/>
            <ac:cxnSpMk id="15" creationId="{6896548C-21A4-493D-B220-64E89F1EF6D7}"/>
          </ac:cxnSpMkLst>
        </pc:cxnChg>
      </pc:sldChg>
      <pc:sldChg chg="addSp delSp modSp new del mod setBg">
        <pc:chgData name="Achia Khan (2026002)" userId="S::2026002@student.uwtsd.ac.uk::c0329c97-6d50-4bc7-89f8-50c9cbc9eaa2" providerId="AD" clId="Web-{56BE7D9E-B196-449F-930E-100ED70D1C0A}" dt="2022-06-02T09:06:57.234" v="173"/>
        <pc:sldMkLst>
          <pc:docMk/>
          <pc:sldMk cId="1785215095" sldId="257"/>
        </pc:sldMkLst>
        <pc:spChg chg="mod">
          <ac:chgData name="Achia Khan (2026002)" userId="S::2026002@student.uwtsd.ac.uk::c0329c97-6d50-4bc7-89f8-50c9cbc9eaa2" providerId="AD" clId="Web-{56BE7D9E-B196-449F-930E-100ED70D1C0A}" dt="2022-06-02T09:05:03.321" v="162"/>
          <ac:spMkLst>
            <pc:docMk/>
            <pc:sldMk cId="1785215095" sldId="257"/>
            <ac:spMk id="2" creationId="{5FF51572-A2AE-6CEE-65E8-F51532F36CDD}"/>
          </ac:spMkLst>
        </pc:spChg>
        <pc:spChg chg="del">
          <ac:chgData name="Achia Khan (2026002)" userId="S::2026002@student.uwtsd.ac.uk::c0329c97-6d50-4bc7-89f8-50c9cbc9eaa2" providerId="AD" clId="Web-{56BE7D9E-B196-449F-930E-100ED70D1C0A}" dt="2022-06-02T09:05:03.321" v="162"/>
          <ac:spMkLst>
            <pc:docMk/>
            <pc:sldMk cId="1785215095" sldId="257"/>
            <ac:spMk id="3" creationId="{05A29939-F8A8-68DA-FF12-10A936C73C53}"/>
          </ac:spMkLst>
        </pc:spChg>
        <pc:spChg chg="add">
          <ac:chgData name="Achia Khan (2026002)" userId="S::2026002@student.uwtsd.ac.uk::c0329c97-6d50-4bc7-89f8-50c9cbc9eaa2" providerId="AD" clId="Web-{56BE7D9E-B196-449F-930E-100ED70D1C0A}" dt="2022-06-02T09:05:03.321" v="162"/>
          <ac:spMkLst>
            <pc:docMk/>
            <pc:sldMk cId="1785215095" sldId="257"/>
            <ac:spMk id="9" creationId="{DD7EAFE6-2BB9-41FB-9CF4-588CFC708774}"/>
          </ac:spMkLst>
        </pc:spChg>
        <pc:spChg chg="add">
          <ac:chgData name="Achia Khan (2026002)" userId="S::2026002@student.uwtsd.ac.uk::c0329c97-6d50-4bc7-89f8-50c9cbc9eaa2" providerId="AD" clId="Web-{56BE7D9E-B196-449F-930E-100ED70D1C0A}" dt="2022-06-02T09:05:03.321" v="162"/>
          <ac:spMkLst>
            <pc:docMk/>
            <pc:sldMk cId="1785215095" sldId="257"/>
            <ac:spMk id="11" creationId="{4E1EF4E8-5513-4BF5-BC41-04645281C672}"/>
          </ac:spMkLst>
        </pc:spChg>
        <pc:spChg chg="add">
          <ac:chgData name="Achia Khan (2026002)" userId="S::2026002@student.uwtsd.ac.uk::c0329c97-6d50-4bc7-89f8-50c9cbc9eaa2" providerId="AD" clId="Web-{56BE7D9E-B196-449F-930E-100ED70D1C0A}" dt="2022-06-02T09:05:03.321" v="162"/>
          <ac:spMkLst>
            <pc:docMk/>
            <pc:sldMk cId="1785215095" sldId="257"/>
            <ac:spMk id="13" creationId="{107303E2-7D44-46E4-A0D5-73DF997491EC}"/>
          </ac:spMkLst>
        </pc:spChg>
        <pc:spChg chg="add">
          <ac:chgData name="Achia Khan (2026002)" userId="S::2026002@student.uwtsd.ac.uk::c0329c97-6d50-4bc7-89f8-50c9cbc9eaa2" providerId="AD" clId="Web-{56BE7D9E-B196-449F-930E-100ED70D1C0A}" dt="2022-06-02T09:05:03.321" v="162"/>
          <ac:spMkLst>
            <pc:docMk/>
            <pc:sldMk cId="1785215095" sldId="257"/>
            <ac:spMk id="15" creationId="{D22AF24B-DF9B-4580-9019-8FABD7AC6F12}"/>
          </ac:spMkLst>
        </pc:spChg>
        <pc:spChg chg="add">
          <ac:chgData name="Achia Khan (2026002)" userId="S::2026002@student.uwtsd.ac.uk::c0329c97-6d50-4bc7-89f8-50c9cbc9eaa2" providerId="AD" clId="Web-{56BE7D9E-B196-449F-930E-100ED70D1C0A}" dt="2022-06-02T09:05:03.321" v="162"/>
          <ac:spMkLst>
            <pc:docMk/>
            <pc:sldMk cId="1785215095" sldId="257"/>
            <ac:spMk id="17" creationId="{814E6672-D9A3-4574-B870-15130060A7E4}"/>
          </ac:spMkLst>
        </pc:spChg>
        <pc:picChg chg="add">
          <ac:chgData name="Achia Khan (2026002)" userId="S::2026002@student.uwtsd.ac.uk::c0329c97-6d50-4bc7-89f8-50c9cbc9eaa2" providerId="AD" clId="Web-{56BE7D9E-B196-449F-930E-100ED70D1C0A}" dt="2022-06-02T09:05:03.321" v="162"/>
          <ac:picMkLst>
            <pc:docMk/>
            <pc:sldMk cId="1785215095" sldId="257"/>
            <ac:picMk id="5" creationId="{0123C0C7-6A8F-4474-E116-D3AF08E3E9C8}"/>
          </ac:picMkLst>
        </pc:picChg>
      </pc:sldChg>
      <pc:sldChg chg="addSp delSp modSp new mod ord setBg modClrScheme chgLayout">
        <pc:chgData name="Achia Khan (2026002)" userId="S::2026002@student.uwtsd.ac.uk::c0329c97-6d50-4bc7-89f8-50c9cbc9eaa2" providerId="AD" clId="Web-{56BE7D9E-B196-449F-930E-100ED70D1C0A}" dt="2022-06-02T10:01:05.312" v="580"/>
        <pc:sldMkLst>
          <pc:docMk/>
          <pc:sldMk cId="1864638729" sldId="258"/>
        </pc:sldMkLst>
        <pc:spChg chg="mod ord">
          <ac:chgData name="Achia Khan (2026002)" userId="S::2026002@student.uwtsd.ac.uk::c0329c97-6d50-4bc7-89f8-50c9cbc9eaa2" providerId="AD" clId="Web-{56BE7D9E-B196-449F-930E-100ED70D1C0A}" dt="2022-06-02T10:01:05.312" v="580"/>
          <ac:spMkLst>
            <pc:docMk/>
            <pc:sldMk cId="1864638729" sldId="258"/>
            <ac:spMk id="2" creationId="{11BD424C-0D5E-1DA7-4035-00A9F0F23F1D}"/>
          </ac:spMkLst>
        </pc:spChg>
        <pc:spChg chg="add del mod ord">
          <ac:chgData name="Achia Khan (2026002)" userId="S::2026002@student.uwtsd.ac.uk::c0329c97-6d50-4bc7-89f8-50c9cbc9eaa2" providerId="AD" clId="Web-{56BE7D9E-B196-449F-930E-100ED70D1C0A}" dt="2022-06-02T10:01:05.312" v="580"/>
          <ac:spMkLst>
            <pc:docMk/>
            <pc:sldMk cId="1864638729" sldId="258"/>
            <ac:spMk id="3" creationId="{5495254D-1B4E-0C43-6F4B-13126F180006}"/>
          </ac:spMkLst>
        </pc:spChg>
        <pc:spChg chg="add del">
          <ac:chgData name="Achia Khan (2026002)" userId="S::2026002@student.uwtsd.ac.uk::c0329c97-6d50-4bc7-89f8-50c9cbc9eaa2" providerId="AD" clId="Web-{56BE7D9E-B196-449F-930E-100ED70D1C0A}" dt="2022-06-02T10:01:05.297" v="579"/>
          <ac:spMkLst>
            <pc:docMk/>
            <pc:sldMk cId="1864638729" sldId="258"/>
            <ac:spMk id="10" creationId="{DD7EAFE6-2BB9-41FB-9CF4-588CFC708774}"/>
          </ac:spMkLst>
        </pc:spChg>
        <pc:spChg chg="add del">
          <ac:chgData name="Achia Khan (2026002)" userId="S::2026002@student.uwtsd.ac.uk::c0329c97-6d50-4bc7-89f8-50c9cbc9eaa2" providerId="AD" clId="Web-{56BE7D9E-B196-449F-930E-100ED70D1C0A}" dt="2022-06-02T10:01:05.297" v="579"/>
          <ac:spMkLst>
            <pc:docMk/>
            <pc:sldMk cId="1864638729" sldId="258"/>
            <ac:spMk id="12" creationId="{610334BF-0422-4A9A-BE46-AEB8C348BAC4}"/>
          </ac:spMkLst>
        </pc:spChg>
        <pc:spChg chg="add del">
          <ac:chgData name="Achia Khan (2026002)" userId="S::2026002@student.uwtsd.ac.uk::c0329c97-6d50-4bc7-89f8-50c9cbc9eaa2" providerId="AD" clId="Web-{56BE7D9E-B196-449F-930E-100ED70D1C0A}" dt="2022-06-02T10:01:05.297" v="579"/>
          <ac:spMkLst>
            <pc:docMk/>
            <pc:sldMk cId="1864638729" sldId="258"/>
            <ac:spMk id="14" creationId="{C98F2823-0279-49D8-928D-754B222533EF}"/>
          </ac:spMkLst>
        </pc:spChg>
        <pc:spChg chg="add del">
          <ac:chgData name="Achia Khan (2026002)" userId="S::2026002@student.uwtsd.ac.uk::c0329c97-6d50-4bc7-89f8-50c9cbc9eaa2" providerId="AD" clId="Web-{56BE7D9E-B196-449F-930E-100ED70D1C0A}" dt="2022-06-02T10:01:05.297" v="579"/>
          <ac:spMkLst>
            <pc:docMk/>
            <pc:sldMk cId="1864638729" sldId="258"/>
            <ac:spMk id="16" creationId="{02E45E95-311C-41C7-A882-6E43F0806865}"/>
          </ac:spMkLst>
        </pc:spChg>
        <pc:spChg chg="add del">
          <ac:chgData name="Achia Khan (2026002)" userId="S::2026002@student.uwtsd.ac.uk::c0329c97-6d50-4bc7-89f8-50c9cbc9eaa2" providerId="AD" clId="Web-{56BE7D9E-B196-449F-930E-100ED70D1C0A}" dt="2022-06-02T10:01:05.297" v="579"/>
          <ac:spMkLst>
            <pc:docMk/>
            <pc:sldMk cId="1864638729" sldId="258"/>
            <ac:spMk id="18" creationId="{B7299D5D-ECC5-41EB-B830-C3A35FB35516}"/>
          </ac:spMkLst>
        </pc:spChg>
        <pc:spChg chg="add del">
          <ac:chgData name="Achia Khan (2026002)" userId="S::2026002@student.uwtsd.ac.uk::c0329c97-6d50-4bc7-89f8-50c9cbc9eaa2" providerId="AD" clId="Web-{56BE7D9E-B196-449F-930E-100ED70D1C0A}" dt="2022-06-02T10:01:05.297" v="579"/>
          <ac:spMkLst>
            <pc:docMk/>
            <pc:sldMk cId="1864638729" sldId="258"/>
            <ac:spMk id="20" creationId="{88C91735-5EFE-44D1-8CC6-FDF0D11B6F5D}"/>
          </ac:spMkLst>
        </pc:spChg>
        <pc:spChg chg="add del">
          <ac:chgData name="Achia Khan (2026002)" userId="S::2026002@student.uwtsd.ac.uk::c0329c97-6d50-4bc7-89f8-50c9cbc9eaa2" providerId="AD" clId="Web-{56BE7D9E-B196-449F-930E-100ED70D1C0A}" dt="2022-06-02T10:01:05.297" v="579"/>
          <ac:spMkLst>
            <pc:docMk/>
            <pc:sldMk cId="1864638729" sldId="258"/>
            <ac:spMk id="22" creationId="{D33F926C-2613-475D-AEE4-CD7D87D3BA2D}"/>
          </ac:spMkLst>
        </pc:spChg>
        <pc:spChg chg="add">
          <ac:chgData name="Achia Khan (2026002)" userId="S::2026002@student.uwtsd.ac.uk::c0329c97-6d50-4bc7-89f8-50c9cbc9eaa2" providerId="AD" clId="Web-{56BE7D9E-B196-449F-930E-100ED70D1C0A}" dt="2022-06-02T10:01:05.312" v="580"/>
          <ac:spMkLst>
            <pc:docMk/>
            <pc:sldMk cId="1864638729" sldId="258"/>
            <ac:spMk id="24" creationId="{DD7EAFE6-2BB9-41FB-9CF4-588CFC708774}"/>
          </ac:spMkLst>
        </pc:spChg>
        <pc:spChg chg="add">
          <ac:chgData name="Achia Khan (2026002)" userId="S::2026002@student.uwtsd.ac.uk::c0329c97-6d50-4bc7-89f8-50c9cbc9eaa2" providerId="AD" clId="Web-{56BE7D9E-B196-449F-930E-100ED70D1C0A}" dt="2022-06-02T10:01:05.312" v="580"/>
          <ac:spMkLst>
            <pc:docMk/>
            <pc:sldMk cId="1864638729" sldId="258"/>
            <ac:spMk id="25" creationId="{610334BF-0422-4A9A-BE46-AEB8C348BAC4}"/>
          </ac:spMkLst>
        </pc:spChg>
        <pc:spChg chg="add">
          <ac:chgData name="Achia Khan (2026002)" userId="S::2026002@student.uwtsd.ac.uk::c0329c97-6d50-4bc7-89f8-50c9cbc9eaa2" providerId="AD" clId="Web-{56BE7D9E-B196-449F-930E-100ED70D1C0A}" dt="2022-06-02T10:01:05.312" v="580"/>
          <ac:spMkLst>
            <pc:docMk/>
            <pc:sldMk cId="1864638729" sldId="258"/>
            <ac:spMk id="26" creationId="{C98F2823-0279-49D8-928D-754B222533EF}"/>
          </ac:spMkLst>
        </pc:spChg>
        <pc:spChg chg="add">
          <ac:chgData name="Achia Khan (2026002)" userId="S::2026002@student.uwtsd.ac.uk::c0329c97-6d50-4bc7-89f8-50c9cbc9eaa2" providerId="AD" clId="Web-{56BE7D9E-B196-449F-930E-100ED70D1C0A}" dt="2022-06-02T10:01:05.312" v="580"/>
          <ac:spMkLst>
            <pc:docMk/>
            <pc:sldMk cId="1864638729" sldId="258"/>
            <ac:spMk id="27" creationId="{02E45E95-311C-41C7-A882-6E43F0806865}"/>
          </ac:spMkLst>
        </pc:spChg>
        <pc:spChg chg="add">
          <ac:chgData name="Achia Khan (2026002)" userId="S::2026002@student.uwtsd.ac.uk::c0329c97-6d50-4bc7-89f8-50c9cbc9eaa2" providerId="AD" clId="Web-{56BE7D9E-B196-449F-930E-100ED70D1C0A}" dt="2022-06-02T10:01:05.312" v="580"/>
          <ac:spMkLst>
            <pc:docMk/>
            <pc:sldMk cId="1864638729" sldId="258"/>
            <ac:spMk id="28" creationId="{B7299D5D-ECC5-41EB-B830-C3A35FB35516}"/>
          </ac:spMkLst>
        </pc:spChg>
        <pc:spChg chg="add">
          <ac:chgData name="Achia Khan (2026002)" userId="S::2026002@student.uwtsd.ac.uk::c0329c97-6d50-4bc7-89f8-50c9cbc9eaa2" providerId="AD" clId="Web-{56BE7D9E-B196-449F-930E-100ED70D1C0A}" dt="2022-06-02T10:01:05.312" v="580"/>
          <ac:spMkLst>
            <pc:docMk/>
            <pc:sldMk cId="1864638729" sldId="258"/>
            <ac:spMk id="29" creationId="{88C91735-5EFE-44D1-8CC6-FDF0D11B6F5D}"/>
          </ac:spMkLst>
        </pc:spChg>
        <pc:spChg chg="add">
          <ac:chgData name="Achia Khan (2026002)" userId="S::2026002@student.uwtsd.ac.uk::c0329c97-6d50-4bc7-89f8-50c9cbc9eaa2" providerId="AD" clId="Web-{56BE7D9E-B196-449F-930E-100ED70D1C0A}" dt="2022-06-02T10:01:05.312" v="580"/>
          <ac:spMkLst>
            <pc:docMk/>
            <pc:sldMk cId="1864638729" sldId="258"/>
            <ac:spMk id="30" creationId="{D33F926C-2613-475D-AEE4-CD7D87D3BA2D}"/>
          </ac:spMkLst>
        </pc:spChg>
        <pc:picChg chg="add del">
          <ac:chgData name="Achia Khan (2026002)" userId="S::2026002@student.uwtsd.ac.uk::c0329c97-6d50-4bc7-89f8-50c9cbc9eaa2" providerId="AD" clId="Web-{56BE7D9E-B196-449F-930E-100ED70D1C0A}" dt="2022-06-02T10:01:05.297" v="579"/>
          <ac:picMkLst>
            <pc:docMk/>
            <pc:sldMk cId="1864638729" sldId="258"/>
            <ac:picMk id="7" creationId="{03F7CC98-4B67-DF43-05A9-4FDF8E1A9701}"/>
          </ac:picMkLst>
        </pc:picChg>
        <pc:picChg chg="add">
          <ac:chgData name="Achia Khan (2026002)" userId="S::2026002@student.uwtsd.ac.uk::c0329c97-6d50-4bc7-89f8-50c9cbc9eaa2" providerId="AD" clId="Web-{56BE7D9E-B196-449F-930E-100ED70D1C0A}" dt="2022-06-02T10:01:05.312" v="580"/>
          <ac:picMkLst>
            <pc:docMk/>
            <pc:sldMk cId="1864638729" sldId="258"/>
            <ac:picMk id="31" creationId="{8AF93D21-AACF-3D1F-4738-66F4B4282B32}"/>
          </ac:picMkLst>
        </pc:picChg>
      </pc:sldChg>
      <pc:sldChg chg="modSp new add del mod modClrScheme chgLayout">
        <pc:chgData name="Achia Khan (2026002)" userId="S::2026002@student.uwtsd.ac.uk::c0329c97-6d50-4bc7-89f8-50c9cbc9eaa2" providerId="AD" clId="Web-{56BE7D9E-B196-449F-930E-100ED70D1C0A}" dt="2022-06-02T09:50:27.918" v="490"/>
        <pc:sldMkLst>
          <pc:docMk/>
          <pc:sldMk cId="2733182449" sldId="259"/>
        </pc:sldMkLst>
        <pc:spChg chg="mod ord">
          <ac:chgData name="Achia Khan (2026002)" userId="S::2026002@student.uwtsd.ac.uk::c0329c97-6d50-4bc7-89f8-50c9cbc9eaa2" providerId="AD" clId="Web-{56BE7D9E-B196-449F-930E-100ED70D1C0A}" dt="2022-06-02T09:37:54.291" v="464"/>
          <ac:spMkLst>
            <pc:docMk/>
            <pc:sldMk cId="2733182449" sldId="259"/>
            <ac:spMk id="2" creationId="{65239769-49D3-95BF-2183-1C33661E792C}"/>
          </ac:spMkLst>
        </pc:spChg>
        <pc:spChg chg="mod ord">
          <ac:chgData name="Achia Khan (2026002)" userId="S::2026002@student.uwtsd.ac.uk::c0329c97-6d50-4bc7-89f8-50c9cbc9eaa2" providerId="AD" clId="Web-{56BE7D9E-B196-449F-930E-100ED70D1C0A}" dt="2022-06-02T09:50:27.918" v="490"/>
          <ac:spMkLst>
            <pc:docMk/>
            <pc:sldMk cId="2733182449" sldId="259"/>
            <ac:spMk id="3" creationId="{44F7DFB0-C5CA-F7C3-5C44-1899C661D587}"/>
          </ac:spMkLst>
        </pc:spChg>
      </pc:sldChg>
      <pc:sldChg chg="addSp delSp modSp new add del mod setBg modClrScheme addAnim delAnim modAnim modShow chgLayout">
        <pc:chgData name="Achia Khan (2026002)" userId="S::2026002@student.uwtsd.ac.uk::c0329c97-6d50-4bc7-89f8-50c9cbc9eaa2" providerId="AD" clId="Web-{56BE7D9E-B196-449F-930E-100ED70D1C0A}" dt="2022-06-02T10:10:58.594" v="671"/>
        <pc:sldMkLst>
          <pc:docMk/>
          <pc:sldMk cId="3693137235" sldId="260"/>
        </pc:sldMkLst>
        <pc:spChg chg="del mod ord">
          <ac:chgData name="Achia Khan (2026002)" userId="S::2026002@student.uwtsd.ac.uk::c0329c97-6d50-4bc7-89f8-50c9cbc9eaa2" providerId="AD" clId="Web-{56BE7D9E-B196-449F-930E-100ED70D1C0A}" dt="2022-06-02T09:56:09.988" v="544"/>
          <ac:spMkLst>
            <pc:docMk/>
            <pc:sldMk cId="3693137235" sldId="260"/>
            <ac:spMk id="2" creationId="{FE67F711-2B8F-4424-F6BC-A70955BE6345}"/>
          </ac:spMkLst>
        </pc:spChg>
        <pc:spChg chg="mod ord">
          <ac:chgData name="Achia Khan (2026002)" userId="S::2026002@student.uwtsd.ac.uk::c0329c97-6d50-4bc7-89f8-50c9cbc9eaa2" providerId="AD" clId="Web-{56BE7D9E-B196-449F-930E-100ED70D1C0A}" dt="2022-06-02T10:00:02.853" v="568" actId="20577"/>
          <ac:spMkLst>
            <pc:docMk/>
            <pc:sldMk cId="3693137235" sldId="260"/>
            <ac:spMk id="3" creationId="{3543E729-7C35-7DDD-2FD5-0E412D67C58E}"/>
          </ac:spMkLst>
        </pc:spChg>
        <pc:spChg chg="add mod">
          <ac:chgData name="Achia Khan (2026002)" userId="S::2026002@student.uwtsd.ac.uk::c0329c97-6d50-4bc7-89f8-50c9cbc9eaa2" providerId="AD" clId="Web-{56BE7D9E-B196-449F-930E-100ED70D1C0A}" dt="2022-06-02T10:02:17.377" v="589" actId="20577"/>
          <ac:spMkLst>
            <pc:docMk/>
            <pc:sldMk cId="3693137235" sldId="260"/>
            <ac:spMk id="4" creationId="{D912110A-59A5-16F8-2EC0-F2904B3AA89D}"/>
          </ac:spMkLst>
        </pc:spChg>
        <pc:spChg chg="add mod">
          <ac:chgData name="Achia Khan (2026002)" userId="S::2026002@student.uwtsd.ac.uk::c0329c97-6d50-4bc7-89f8-50c9cbc9eaa2" providerId="AD" clId="Web-{56BE7D9E-B196-449F-930E-100ED70D1C0A}" dt="2022-06-02T09:57:08.318" v="552" actId="1076"/>
          <ac:spMkLst>
            <pc:docMk/>
            <pc:sldMk cId="3693137235" sldId="260"/>
            <ac:spMk id="5" creationId="{DACEFBC7-4082-938D-A5F4-47BFFD962EED}"/>
          </ac:spMkLst>
        </pc:spChg>
        <pc:spChg chg="add mod">
          <ac:chgData name="Achia Khan (2026002)" userId="S::2026002@student.uwtsd.ac.uk::c0329c97-6d50-4bc7-89f8-50c9cbc9eaa2" providerId="AD" clId="Web-{56BE7D9E-B196-449F-930E-100ED70D1C0A}" dt="2022-06-02T10:03:54.629" v="592" actId="1076"/>
          <ac:spMkLst>
            <pc:docMk/>
            <pc:sldMk cId="3693137235" sldId="260"/>
            <ac:spMk id="6" creationId="{8F2F7864-7661-9C7F-1F42-FF489C0FB7AF}"/>
          </ac:spMkLst>
        </pc:spChg>
        <pc:spChg chg="add mod">
          <ac:chgData name="Achia Khan (2026002)" userId="S::2026002@student.uwtsd.ac.uk::c0329c97-6d50-4bc7-89f8-50c9cbc9eaa2" providerId="AD" clId="Web-{56BE7D9E-B196-449F-930E-100ED70D1C0A}" dt="2022-06-02T10:00:36.323" v="577" actId="1076"/>
          <ac:spMkLst>
            <pc:docMk/>
            <pc:sldMk cId="3693137235" sldId="260"/>
            <ac:spMk id="7" creationId="{F320AC56-6D5A-9084-E63F-E04667D60C89}"/>
          </ac:spMkLst>
        </pc:spChg>
        <pc:spChg chg="add mod">
          <ac:chgData name="Achia Khan (2026002)" userId="S::2026002@student.uwtsd.ac.uk::c0329c97-6d50-4bc7-89f8-50c9cbc9eaa2" providerId="AD" clId="Web-{56BE7D9E-B196-449F-930E-100ED70D1C0A}" dt="2022-06-02T09:58:43.305" v="559" actId="1076"/>
          <ac:spMkLst>
            <pc:docMk/>
            <pc:sldMk cId="3693137235" sldId="260"/>
            <ac:spMk id="8" creationId="{E2EFBD2C-683A-172E-ED7D-510E4F68B2EA}"/>
          </ac:spMkLst>
        </pc:spChg>
        <pc:spChg chg="add mod">
          <ac:chgData name="Achia Khan (2026002)" userId="S::2026002@student.uwtsd.ac.uk::c0329c97-6d50-4bc7-89f8-50c9cbc9eaa2" providerId="AD" clId="Web-{56BE7D9E-B196-449F-930E-100ED70D1C0A}" dt="2022-06-02T10:10:58.594" v="671"/>
          <ac:spMkLst>
            <pc:docMk/>
            <pc:sldMk cId="3693137235" sldId="260"/>
            <ac:spMk id="9" creationId="{6A7457A6-0DCD-8648-CCAF-1E1CE984D47D}"/>
          </ac:spMkLst>
        </pc:spChg>
        <pc:spChg chg="add del mod">
          <ac:chgData name="Achia Khan (2026002)" userId="S::2026002@student.uwtsd.ac.uk::c0329c97-6d50-4bc7-89f8-50c9cbc9eaa2" providerId="AD" clId="Web-{56BE7D9E-B196-449F-930E-100ED70D1C0A}" dt="2022-06-02T09:26:43.964" v="385"/>
          <ac:spMkLst>
            <pc:docMk/>
            <pc:sldMk cId="3693137235" sldId="260"/>
            <ac:spMk id="10" creationId="{9B30212B-9019-6E80-F03E-A2CF5385F94C}"/>
          </ac:spMkLst>
        </pc:spChg>
        <pc:spChg chg="add mod">
          <ac:chgData name="Achia Khan (2026002)" userId="S::2026002@student.uwtsd.ac.uk::c0329c97-6d50-4bc7-89f8-50c9cbc9eaa2" providerId="AD" clId="Web-{56BE7D9E-B196-449F-930E-100ED70D1C0A}" dt="2022-06-02T10:00:06.635" v="570" actId="1076"/>
          <ac:spMkLst>
            <pc:docMk/>
            <pc:sldMk cId="3693137235" sldId="260"/>
            <ac:spMk id="11" creationId="{EEFD219F-99AE-5994-42DA-4D72D026B41E}"/>
          </ac:spMkLst>
        </pc:spChg>
        <pc:spChg chg="add del mod">
          <ac:chgData name="Achia Khan (2026002)" userId="S::2026002@student.uwtsd.ac.uk::c0329c97-6d50-4bc7-89f8-50c9cbc9eaa2" providerId="AD" clId="Web-{56BE7D9E-B196-449F-930E-100ED70D1C0A}" dt="2022-06-02T09:56:16.082" v="545"/>
          <ac:spMkLst>
            <pc:docMk/>
            <pc:sldMk cId="3693137235" sldId="260"/>
            <ac:spMk id="40" creationId="{15D60C6D-4D0D-505B-3A0B-8A51F546A6C8}"/>
          </ac:spMkLst>
        </pc:spChg>
        <pc:inkChg chg="add del">
          <ac:chgData name="Achia Khan (2026002)" userId="S::2026002@student.uwtsd.ac.uk::c0329c97-6d50-4bc7-89f8-50c9cbc9eaa2" providerId="AD" clId="Web-{56BE7D9E-B196-449F-930E-100ED70D1C0A}" dt="2022-06-02T09:47:11.960" v="475"/>
          <ac:inkMkLst>
            <pc:docMk/>
            <pc:sldMk cId="3693137235" sldId="260"/>
            <ac:inkMk id="10" creationId="{C9EA67E4-5B8A-415B-E78E-34A19D1ED5AB}"/>
          </ac:inkMkLst>
        </pc:inkChg>
        <pc:inkChg chg="add del">
          <ac:chgData name="Achia Khan (2026002)" userId="S::2026002@student.uwtsd.ac.uk::c0329c97-6d50-4bc7-89f8-50c9cbc9eaa2" providerId="AD" clId="Web-{56BE7D9E-B196-449F-930E-100ED70D1C0A}" dt="2022-06-02T09:47:09.679" v="474"/>
          <ac:inkMkLst>
            <pc:docMk/>
            <pc:sldMk cId="3693137235" sldId="260"/>
            <ac:inkMk id="12" creationId="{896661E5-01C1-39FD-4DC9-5644C1613A32}"/>
          </ac:inkMkLst>
        </pc:inkChg>
        <pc:inkChg chg="add del">
          <ac:chgData name="Achia Khan (2026002)" userId="S::2026002@student.uwtsd.ac.uk::c0329c97-6d50-4bc7-89f8-50c9cbc9eaa2" providerId="AD" clId="Web-{56BE7D9E-B196-449F-930E-100ED70D1C0A}" dt="2022-06-02T09:47:41.914" v="479"/>
          <ac:inkMkLst>
            <pc:docMk/>
            <pc:sldMk cId="3693137235" sldId="260"/>
            <ac:inkMk id="13" creationId="{32F2E4F4-9886-342B-FF6F-36F33B225056}"/>
          </ac:inkMkLst>
        </pc:inkChg>
        <pc:inkChg chg="add del">
          <ac:chgData name="Achia Khan (2026002)" userId="S::2026002@student.uwtsd.ac.uk::c0329c97-6d50-4bc7-89f8-50c9cbc9eaa2" providerId="AD" clId="Web-{56BE7D9E-B196-449F-930E-100ED70D1C0A}" dt="2022-06-02T09:47:39.586" v="478"/>
          <ac:inkMkLst>
            <pc:docMk/>
            <pc:sldMk cId="3693137235" sldId="260"/>
            <ac:inkMk id="14" creationId="{5B9A2D84-5271-5B30-C2E9-9FB564A57061}"/>
          </ac:inkMkLst>
        </pc:inkChg>
        <pc:inkChg chg="add del">
          <ac:chgData name="Achia Khan (2026002)" userId="S::2026002@student.uwtsd.ac.uk::c0329c97-6d50-4bc7-89f8-50c9cbc9eaa2" providerId="AD" clId="Web-{56BE7D9E-B196-449F-930E-100ED70D1C0A}" dt="2022-06-02T09:50:21.668" v="487"/>
          <ac:inkMkLst>
            <pc:docMk/>
            <pc:sldMk cId="3693137235" sldId="260"/>
            <ac:inkMk id="15" creationId="{B23D7C6D-05C9-E396-6B40-DC8FA7A0C5CF}"/>
          </ac:inkMkLst>
        </pc:inkChg>
        <pc:inkChg chg="add del">
          <ac:chgData name="Achia Khan (2026002)" userId="S::2026002@student.uwtsd.ac.uk::c0329c97-6d50-4bc7-89f8-50c9cbc9eaa2" providerId="AD" clId="Web-{56BE7D9E-B196-449F-930E-100ED70D1C0A}" dt="2022-06-02T09:54:42.361" v="537"/>
          <ac:inkMkLst>
            <pc:docMk/>
            <pc:sldMk cId="3693137235" sldId="260"/>
            <ac:inkMk id="16" creationId="{26703F5B-E585-1680-2DD6-BD0C81CD2812}"/>
          </ac:inkMkLst>
        </pc:inkChg>
        <pc:inkChg chg="add del">
          <ac:chgData name="Achia Khan (2026002)" userId="S::2026002@student.uwtsd.ac.uk::c0329c97-6d50-4bc7-89f8-50c9cbc9eaa2" providerId="AD" clId="Web-{56BE7D9E-B196-449F-930E-100ED70D1C0A}" dt="2022-06-02T09:51:22.091" v="497"/>
          <ac:inkMkLst>
            <pc:docMk/>
            <pc:sldMk cId="3693137235" sldId="260"/>
            <ac:inkMk id="18" creationId="{2B991937-A163-F7F6-FD40-4E0F097976AA}"/>
          </ac:inkMkLst>
        </pc:inkChg>
        <pc:inkChg chg="add del">
          <ac:chgData name="Achia Khan (2026002)" userId="S::2026002@student.uwtsd.ac.uk::c0329c97-6d50-4bc7-89f8-50c9cbc9eaa2" providerId="AD" clId="Web-{56BE7D9E-B196-449F-930E-100ED70D1C0A}" dt="2022-06-02T09:51:36.404" v="501"/>
          <ac:inkMkLst>
            <pc:docMk/>
            <pc:sldMk cId="3693137235" sldId="260"/>
            <ac:inkMk id="19" creationId="{CAB16576-094E-87DD-E5CA-DFDB554ED038}"/>
          </ac:inkMkLst>
        </pc:inkChg>
        <pc:inkChg chg="add del">
          <ac:chgData name="Achia Khan (2026002)" userId="S::2026002@student.uwtsd.ac.uk::c0329c97-6d50-4bc7-89f8-50c9cbc9eaa2" providerId="AD" clId="Web-{56BE7D9E-B196-449F-930E-100ED70D1C0A}" dt="2022-06-02T09:51:35.857" v="500"/>
          <ac:inkMkLst>
            <pc:docMk/>
            <pc:sldMk cId="3693137235" sldId="260"/>
            <ac:inkMk id="20" creationId="{71E5A277-2977-B11F-004A-2019BE5712CA}"/>
          </ac:inkMkLst>
        </pc:inkChg>
        <pc:inkChg chg="add del">
          <ac:chgData name="Achia Khan (2026002)" userId="S::2026002@student.uwtsd.ac.uk::c0329c97-6d50-4bc7-89f8-50c9cbc9eaa2" providerId="AD" clId="Web-{56BE7D9E-B196-449F-930E-100ED70D1C0A}" dt="2022-06-02T09:51:57.936" v="511"/>
          <ac:inkMkLst>
            <pc:docMk/>
            <pc:sldMk cId="3693137235" sldId="260"/>
            <ac:inkMk id="21" creationId="{9FE8942F-2425-0E92-D05B-37E4B3F20BE3}"/>
          </ac:inkMkLst>
        </pc:inkChg>
        <pc:inkChg chg="add del">
          <ac:chgData name="Achia Khan (2026002)" userId="S::2026002@student.uwtsd.ac.uk::c0329c97-6d50-4bc7-89f8-50c9cbc9eaa2" providerId="AD" clId="Web-{56BE7D9E-B196-449F-930E-100ED70D1C0A}" dt="2022-06-02T09:51:55.717" v="510"/>
          <ac:inkMkLst>
            <pc:docMk/>
            <pc:sldMk cId="3693137235" sldId="260"/>
            <ac:inkMk id="22" creationId="{59EA18EF-FB53-717D-F144-878F007BCE39}"/>
          </ac:inkMkLst>
        </pc:inkChg>
        <pc:inkChg chg="add del">
          <ac:chgData name="Achia Khan (2026002)" userId="S::2026002@student.uwtsd.ac.uk::c0329c97-6d50-4bc7-89f8-50c9cbc9eaa2" providerId="AD" clId="Web-{56BE7D9E-B196-449F-930E-100ED70D1C0A}" dt="2022-06-02T09:51:54.982" v="509"/>
          <ac:inkMkLst>
            <pc:docMk/>
            <pc:sldMk cId="3693137235" sldId="260"/>
            <ac:inkMk id="23" creationId="{6F1021F4-95AD-1BD9-F1BB-94A9411243A4}"/>
          </ac:inkMkLst>
        </pc:inkChg>
        <pc:inkChg chg="add del">
          <ac:chgData name="Achia Khan (2026002)" userId="S::2026002@student.uwtsd.ac.uk::c0329c97-6d50-4bc7-89f8-50c9cbc9eaa2" providerId="AD" clId="Web-{56BE7D9E-B196-449F-930E-100ED70D1C0A}" dt="2022-06-02T09:51:54.373" v="508"/>
          <ac:inkMkLst>
            <pc:docMk/>
            <pc:sldMk cId="3693137235" sldId="260"/>
            <ac:inkMk id="24" creationId="{57E9D960-C961-7174-7ABC-59ABA79D9578}"/>
          </ac:inkMkLst>
        </pc:inkChg>
        <pc:inkChg chg="add del">
          <ac:chgData name="Achia Khan (2026002)" userId="S::2026002@student.uwtsd.ac.uk::c0329c97-6d50-4bc7-89f8-50c9cbc9eaa2" providerId="AD" clId="Web-{56BE7D9E-B196-449F-930E-100ED70D1C0A}" dt="2022-06-02T09:51:53.779" v="507"/>
          <ac:inkMkLst>
            <pc:docMk/>
            <pc:sldMk cId="3693137235" sldId="260"/>
            <ac:inkMk id="25" creationId="{9F937967-A6E4-AA18-5DA8-43DED1E45A41}"/>
          </ac:inkMkLst>
        </pc:inkChg>
        <pc:inkChg chg="add del">
          <ac:chgData name="Achia Khan (2026002)" userId="S::2026002@student.uwtsd.ac.uk::c0329c97-6d50-4bc7-89f8-50c9cbc9eaa2" providerId="AD" clId="Web-{56BE7D9E-B196-449F-930E-100ED70D1C0A}" dt="2022-06-02T09:53:19.125" v="516"/>
          <ac:inkMkLst>
            <pc:docMk/>
            <pc:sldMk cId="3693137235" sldId="260"/>
            <ac:inkMk id="26" creationId="{E2BFEBD2-FABE-6CC6-544E-2571901A42DA}"/>
          </ac:inkMkLst>
        </pc:inkChg>
        <pc:inkChg chg="add del">
          <ac:chgData name="Achia Khan (2026002)" userId="S::2026002@student.uwtsd.ac.uk::c0329c97-6d50-4bc7-89f8-50c9cbc9eaa2" providerId="AD" clId="Web-{56BE7D9E-B196-449F-930E-100ED70D1C0A}" dt="2022-06-02T09:53:18.375" v="515"/>
          <ac:inkMkLst>
            <pc:docMk/>
            <pc:sldMk cId="3693137235" sldId="260"/>
            <ac:inkMk id="27" creationId="{7A00D356-3444-A454-620D-5F1082371898}"/>
          </ac:inkMkLst>
        </pc:inkChg>
        <pc:inkChg chg="add del">
          <ac:chgData name="Achia Khan (2026002)" userId="S::2026002@student.uwtsd.ac.uk::c0329c97-6d50-4bc7-89f8-50c9cbc9eaa2" providerId="AD" clId="Web-{56BE7D9E-B196-449F-930E-100ED70D1C0A}" dt="2022-06-02T09:54:28.439" v="532"/>
          <ac:inkMkLst>
            <pc:docMk/>
            <pc:sldMk cId="3693137235" sldId="260"/>
            <ac:inkMk id="28" creationId="{3E443732-9613-1ED4-3EC9-EAF8AB6DF881}"/>
          </ac:inkMkLst>
        </pc:inkChg>
        <pc:inkChg chg="add del">
          <ac:chgData name="Achia Khan (2026002)" userId="S::2026002@student.uwtsd.ac.uk::c0329c97-6d50-4bc7-89f8-50c9cbc9eaa2" providerId="AD" clId="Web-{56BE7D9E-B196-449F-930E-100ED70D1C0A}" dt="2022-06-02T09:54:27.752" v="531"/>
          <ac:inkMkLst>
            <pc:docMk/>
            <pc:sldMk cId="3693137235" sldId="260"/>
            <ac:inkMk id="29" creationId="{39838602-36DE-1805-8CBA-1B1656F17A33}"/>
          </ac:inkMkLst>
        </pc:inkChg>
        <pc:inkChg chg="add del">
          <ac:chgData name="Achia Khan (2026002)" userId="S::2026002@student.uwtsd.ac.uk::c0329c97-6d50-4bc7-89f8-50c9cbc9eaa2" providerId="AD" clId="Web-{56BE7D9E-B196-449F-930E-100ED70D1C0A}" dt="2022-06-02T09:54:26.955" v="530"/>
          <ac:inkMkLst>
            <pc:docMk/>
            <pc:sldMk cId="3693137235" sldId="260"/>
            <ac:inkMk id="30" creationId="{5FFC74A0-A133-8883-8D63-806FA3DDDCF7}"/>
          </ac:inkMkLst>
        </pc:inkChg>
        <pc:inkChg chg="add del">
          <ac:chgData name="Achia Khan (2026002)" userId="S::2026002@student.uwtsd.ac.uk::c0329c97-6d50-4bc7-89f8-50c9cbc9eaa2" providerId="AD" clId="Web-{56BE7D9E-B196-449F-930E-100ED70D1C0A}" dt="2022-06-02T09:54:26.439" v="529"/>
          <ac:inkMkLst>
            <pc:docMk/>
            <pc:sldMk cId="3693137235" sldId="260"/>
            <ac:inkMk id="31" creationId="{A1C47FA0-A887-CAF8-0D86-98545379EC59}"/>
          </ac:inkMkLst>
        </pc:inkChg>
        <pc:inkChg chg="add del">
          <ac:chgData name="Achia Khan (2026002)" userId="S::2026002@student.uwtsd.ac.uk::c0329c97-6d50-4bc7-89f8-50c9cbc9eaa2" providerId="AD" clId="Web-{56BE7D9E-B196-449F-930E-100ED70D1C0A}" dt="2022-06-02T09:54:25.877" v="528"/>
          <ac:inkMkLst>
            <pc:docMk/>
            <pc:sldMk cId="3693137235" sldId="260"/>
            <ac:inkMk id="32" creationId="{84C8F17B-40ED-8975-5DCA-E833B4874A39}"/>
          </ac:inkMkLst>
        </pc:inkChg>
        <pc:inkChg chg="add del">
          <ac:chgData name="Achia Khan (2026002)" userId="S::2026002@student.uwtsd.ac.uk::c0329c97-6d50-4bc7-89f8-50c9cbc9eaa2" providerId="AD" clId="Web-{56BE7D9E-B196-449F-930E-100ED70D1C0A}" dt="2022-06-02T09:54:25.111" v="527"/>
          <ac:inkMkLst>
            <pc:docMk/>
            <pc:sldMk cId="3693137235" sldId="260"/>
            <ac:inkMk id="33" creationId="{5E937998-AB01-A208-92F9-E082F5F7F6BB}"/>
          </ac:inkMkLst>
        </pc:inkChg>
        <pc:inkChg chg="add del">
          <ac:chgData name="Achia Khan (2026002)" userId="S::2026002@student.uwtsd.ac.uk::c0329c97-6d50-4bc7-89f8-50c9cbc9eaa2" providerId="AD" clId="Web-{56BE7D9E-B196-449F-930E-100ED70D1C0A}" dt="2022-06-02T09:54:20.814" v="526"/>
          <ac:inkMkLst>
            <pc:docMk/>
            <pc:sldMk cId="3693137235" sldId="260"/>
            <ac:inkMk id="34" creationId="{C0169A76-5FA2-EDBF-ADBD-61722642BB50}"/>
          </ac:inkMkLst>
        </pc:inkChg>
        <pc:inkChg chg="add del">
          <ac:chgData name="Achia Khan (2026002)" userId="S::2026002@student.uwtsd.ac.uk::c0329c97-6d50-4bc7-89f8-50c9cbc9eaa2" providerId="AD" clId="Web-{56BE7D9E-B196-449F-930E-100ED70D1C0A}" dt="2022-06-02T09:54:20.080" v="525"/>
          <ac:inkMkLst>
            <pc:docMk/>
            <pc:sldMk cId="3693137235" sldId="260"/>
            <ac:inkMk id="35" creationId="{3C1A6335-29CA-508B-DA65-F129A789136C}"/>
          </ac:inkMkLst>
        </pc:inkChg>
        <pc:inkChg chg="add del">
          <ac:chgData name="Achia Khan (2026002)" userId="S::2026002@student.uwtsd.ac.uk::c0329c97-6d50-4bc7-89f8-50c9cbc9eaa2" providerId="AD" clId="Web-{56BE7D9E-B196-449F-930E-100ED70D1C0A}" dt="2022-06-02T09:54:42.033" v="536"/>
          <ac:inkMkLst>
            <pc:docMk/>
            <pc:sldMk cId="3693137235" sldId="260"/>
            <ac:inkMk id="36" creationId="{F4D3740C-CD66-9BD0-3DD1-1A41F40C3321}"/>
          </ac:inkMkLst>
        </pc:inkChg>
        <pc:inkChg chg="add del">
          <ac:chgData name="Achia Khan (2026002)" userId="S::2026002@student.uwtsd.ac.uk::c0329c97-6d50-4bc7-89f8-50c9cbc9eaa2" providerId="AD" clId="Web-{56BE7D9E-B196-449F-930E-100ED70D1C0A}" dt="2022-06-02T09:54:41.564" v="535"/>
          <ac:inkMkLst>
            <pc:docMk/>
            <pc:sldMk cId="3693137235" sldId="260"/>
            <ac:inkMk id="37" creationId="{7BC754ED-06EF-6CB2-4A38-0F1F6C203557}"/>
          </ac:inkMkLst>
        </pc:inkChg>
        <pc:inkChg chg="add del">
          <ac:chgData name="Achia Khan (2026002)" userId="S::2026002@student.uwtsd.ac.uk::c0329c97-6d50-4bc7-89f8-50c9cbc9eaa2" providerId="AD" clId="Web-{56BE7D9E-B196-449F-930E-100ED70D1C0A}" dt="2022-06-02T09:55:11.800" v="540"/>
          <ac:inkMkLst>
            <pc:docMk/>
            <pc:sldMk cId="3693137235" sldId="260"/>
            <ac:inkMk id="38" creationId="{829E313A-BDAF-4279-6685-9DBB3792A0EF}"/>
          </ac:inkMkLst>
        </pc:inkChg>
        <pc:cxnChg chg="add del">
          <ac:chgData name="Achia Khan (2026002)" userId="S::2026002@student.uwtsd.ac.uk::c0329c97-6d50-4bc7-89f8-50c9cbc9eaa2" providerId="AD" clId="Web-{56BE7D9E-B196-449F-930E-100ED70D1C0A}" dt="2022-06-02T09:51:58.576" v="512"/>
          <ac:cxnSpMkLst>
            <pc:docMk/>
            <pc:sldMk cId="3693137235" sldId="260"/>
            <ac:cxnSpMk id="17" creationId="{D59B717C-A3A7-4DF1-01B8-D72D57EAEF9C}"/>
          </ac:cxnSpMkLst>
        </pc:cxnChg>
      </pc:sldChg>
      <pc:sldChg chg="addSp delSp modSp new mod modClrScheme chgLayout">
        <pc:chgData name="Achia Khan (2026002)" userId="S::2026002@student.uwtsd.ac.uk::c0329c97-6d50-4bc7-89f8-50c9cbc9eaa2" providerId="AD" clId="Web-{56BE7D9E-B196-449F-930E-100ED70D1C0A}" dt="2022-06-02T10:29:45.363" v="891"/>
        <pc:sldMkLst>
          <pc:docMk/>
          <pc:sldMk cId="767702423" sldId="261"/>
        </pc:sldMkLst>
        <pc:spChg chg="del">
          <ac:chgData name="Achia Khan (2026002)" userId="S::2026002@student.uwtsd.ac.uk::c0329c97-6d50-4bc7-89f8-50c9cbc9eaa2" providerId="AD" clId="Web-{56BE7D9E-B196-449F-930E-100ED70D1C0A}" dt="2022-06-02T10:02:37.736" v="591"/>
          <ac:spMkLst>
            <pc:docMk/>
            <pc:sldMk cId="767702423" sldId="261"/>
            <ac:spMk id="2" creationId="{F692E686-CA2C-E6A3-28CD-552B3284BB68}"/>
          </ac:spMkLst>
        </pc:spChg>
        <pc:spChg chg="del">
          <ac:chgData name="Achia Khan (2026002)" userId="S::2026002@student.uwtsd.ac.uk::c0329c97-6d50-4bc7-89f8-50c9cbc9eaa2" providerId="AD" clId="Web-{56BE7D9E-B196-449F-930E-100ED70D1C0A}" dt="2022-06-02T10:02:37.736" v="591"/>
          <ac:spMkLst>
            <pc:docMk/>
            <pc:sldMk cId="767702423" sldId="261"/>
            <ac:spMk id="3" creationId="{F121B700-F2D5-2A72-5AD1-9A785D5EA5DB}"/>
          </ac:spMkLst>
        </pc:spChg>
        <pc:spChg chg="add mod">
          <ac:chgData name="Achia Khan (2026002)" userId="S::2026002@student.uwtsd.ac.uk::c0329c97-6d50-4bc7-89f8-50c9cbc9eaa2" providerId="AD" clId="Web-{56BE7D9E-B196-449F-930E-100ED70D1C0A}" dt="2022-06-02T10:04:46.349" v="603" actId="20577"/>
          <ac:spMkLst>
            <pc:docMk/>
            <pc:sldMk cId="767702423" sldId="261"/>
            <ac:spMk id="4" creationId="{AACACFA1-7E1E-C518-6D94-40F66A0D19BC}"/>
          </ac:spMkLst>
        </pc:spChg>
        <pc:spChg chg="add mod">
          <ac:chgData name="Achia Khan (2026002)" userId="S::2026002@student.uwtsd.ac.uk::c0329c97-6d50-4bc7-89f8-50c9cbc9eaa2" providerId="AD" clId="Web-{56BE7D9E-B196-449F-930E-100ED70D1C0A}" dt="2022-06-02T10:28:46.877" v="869" actId="20577"/>
          <ac:spMkLst>
            <pc:docMk/>
            <pc:sldMk cId="767702423" sldId="261"/>
            <ac:spMk id="5" creationId="{5A5A4798-63E9-1CEE-AEB9-B8BCE2C1E72F}"/>
          </ac:spMkLst>
        </pc:spChg>
        <pc:spChg chg="add mod">
          <ac:chgData name="Achia Khan (2026002)" userId="S::2026002@student.uwtsd.ac.uk::c0329c97-6d50-4bc7-89f8-50c9cbc9eaa2" providerId="AD" clId="Web-{56BE7D9E-B196-449F-930E-100ED70D1C0A}" dt="2022-06-02T10:08:08.510" v="670" actId="20577"/>
          <ac:spMkLst>
            <pc:docMk/>
            <pc:sldMk cId="767702423" sldId="261"/>
            <ac:spMk id="6" creationId="{D84E55FB-0C0A-9063-7DB9-B84106E910D4}"/>
          </ac:spMkLst>
        </pc:spChg>
        <pc:spChg chg="add del mod">
          <ac:chgData name="Achia Khan (2026002)" userId="S::2026002@student.uwtsd.ac.uk::c0329c97-6d50-4bc7-89f8-50c9cbc9eaa2" providerId="AD" clId="Web-{56BE7D9E-B196-449F-930E-100ED70D1C0A}" dt="2022-06-02T10:29:45.363" v="890"/>
          <ac:spMkLst>
            <pc:docMk/>
            <pc:sldMk cId="767702423" sldId="261"/>
            <ac:spMk id="8" creationId="{CEE408F7-A3CD-E69D-E1D0-6B0497153AD8}"/>
          </ac:spMkLst>
        </pc:spChg>
        <pc:spChg chg="add del mod">
          <ac:chgData name="Achia Khan (2026002)" userId="S::2026002@student.uwtsd.ac.uk::c0329c97-6d50-4bc7-89f8-50c9cbc9eaa2" providerId="AD" clId="Web-{56BE7D9E-B196-449F-930E-100ED70D1C0A}" dt="2022-06-02T10:29:44.316" v="886"/>
          <ac:spMkLst>
            <pc:docMk/>
            <pc:sldMk cId="767702423" sldId="261"/>
            <ac:spMk id="11" creationId="{DF6BB952-1FE6-5312-370F-DE3CBBC05536}"/>
          </ac:spMkLst>
        </pc:spChg>
        <pc:picChg chg="add del mod">
          <ac:chgData name="Achia Khan (2026002)" userId="S::2026002@student.uwtsd.ac.uk::c0329c97-6d50-4bc7-89f8-50c9cbc9eaa2" providerId="AD" clId="Web-{56BE7D9E-B196-449F-930E-100ED70D1C0A}" dt="2022-06-02T10:29:45.363" v="891"/>
          <ac:picMkLst>
            <pc:docMk/>
            <pc:sldMk cId="767702423" sldId="261"/>
            <ac:picMk id="7" creationId="{DD441C88-7496-E204-29AD-B77C8F67A359}"/>
          </ac:picMkLst>
        </pc:picChg>
        <pc:picChg chg="add del mod">
          <ac:chgData name="Achia Khan (2026002)" userId="S::2026002@student.uwtsd.ac.uk::c0329c97-6d50-4bc7-89f8-50c9cbc9eaa2" providerId="AD" clId="Web-{56BE7D9E-B196-449F-930E-100ED70D1C0A}" dt="2022-06-02T10:29:44.316" v="887"/>
          <ac:picMkLst>
            <pc:docMk/>
            <pc:sldMk cId="767702423" sldId="261"/>
            <ac:picMk id="10" creationId="{F68B36CE-710D-4234-A249-1BD18169E1CD}"/>
          </ac:picMkLst>
        </pc:picChg>
      </pc:sldChg>
      <pc:sldChg chg="addSp delSp modSp new mod setBg modClrScheme addAnim delAnim chgLayout">
        <pc:chgData name="Achia Khan (2026002)" userId="S::2026002@student.uwtsd.ac.uk::c0329c97-6d50-4bc7-89f8-50c9cbc9eaa2" providerId="AD" clId="Web-{56BE7D9E-B196-449F-930E-100ED70D1C0A}" dt="2022-06-02T10:18:11.854" v="709"/>
        <pc:sldMkLst>
          <pc:docMk/>
          <pc:sldMk cId="4044789007" sldId="262"/>
        </pc:sldMkLst>
        <pc:spChg chg="mod ord">
          <ac:chgData name="Achia Khan (2026002)" userId="S::2026002@student.uwtsd.ac.uk::c0329c97-6d50-4bc7-89f8-50c9cbc9eaa2" providerId="AD" clId="Web-{56BE7D9E-B196-449F-930E-100ED70D1C0A}" dt="2022-06-02T10:18:11.854" v="709"/>
          <ac:spMkLst>
            <pc:docMk/>
            <pc:sldMk cId="4044789007" sldId="262"/>
            <ac:spMk id="2" creationId="{18A9584F-5EED-5C05-EC84-B7FC390958D7}"/>
          </ac:spMkLst>
        </pc:spChg>
        <pc:spChg chg="del">
          <ac:chgData name="Achia Khan (2026002)" userId="S::2026002@student.uwtsd.ac.uk::c0329c97-6d50-4bc7-89f8-50c9cbc9eaa2" providerId="AD" clId="Web-{56BE7D9E-B196-449F-930E-100ED70D1C0A}" dt="2022-06-02T10:12:13.517" v="673"/>
          <ac:spMkLst>
            <pc:docMk/>
            <pc:sldMk cId="4044789007" sldId="262"/>
            <ac:spMk id="3" creationId="{0683BCBD-AF42-B816-3CF2-22209AE6261C}"/>
          </ac:spMkLst>
        </pc:spChg>
        <pc:spChg chg="del">
          <ac:chgData name="Achia Khan (2026002)" userId="S::2026002@student.uwtsd.ac.uk::c0329c97-6d50-4bc7-89f8-50c9cbc9eaa2" providerId="AD" clId="Web-{56BE7D9E-B196-449F-930E-100ED70D1C0A}" dt="2022-06-02T10:12:13.517" v="673"/>
          <ac:spMkLst>
            <pc:docMk/>
            <pc:sldMk cId="4044789007" sldId="262"/>
            <ac:spMk id="4" creationId="{8C6A050E-CD18-CBAC-B56C-964CD784E528}"/>
          </ac:spMkLst>
        </pc:spChg>
        <pc:spChg chg="add mod">
          <ac:chgData name="Achia Khan (2026002)" userId="S::2026002@student.uwtsd.ac.uk::c0329c97-6d50-4bc7-89f8-50c9cbc9eaa2" providerId="AD" clId="Web-{56BE7D9E-B196-449F-930E-100ED70D1C0A}" dt="2022-06-02T10:18:11.854" v="709"/>
          <ac:spMkLst>
            <pc:docMk/>
            <pc:sldMk cId="4044789007" sldId="262"/>
            <ac:spMk id="6" creationId="{E9B59BDF-4082-95F5-74C5-586AD022384A}"/>
          </ac:spMkLst>
        </pc:spChg>
        <pc:spChg chg="add del">
          <ac:chgData name="Achia Khan (2026002)" userId="S::2026002@student.uwtsd.ac.uk::c0329c97-6d50-4bc7-89f8-50c9cbc9eaa2" providerId="AD" clId="Web-{56BE7D9E-B196-449F-930E-100ED70D1C0A}" dt="2022-06-02T10:13:27.253" v="688"/>
          <ac:spMkLst>
            <pc:docMk/>
            <pc:sldMk cId="4044789007" sldId="262"/>
            <ac:spMk id="7" creationId="{DD7EAFE6-2BB9-41FB-9CF4-588CFC708774}"/>
          </ac:spMkLst>
        </pc:spChg>
        <pc:spChg chg="add del">
          <ac:chgData name="Achia Khan (2026002)" userId="S::2026002@student.uwtsd.ac.uk::c0329c97-6d50-4bc7-89f8-50c9cbc9eaa2" providerId="AD" clId="Web-{56BE7D9E-B196-449F-930E-100ED70D1C0A}" dt="2022-06-02T10:12:56.643" v="684"/>
          <ac:spMkLst>
            <pc:docMk/>
            <pc:sldMk cId="4044789007" sldId="262"/>
            <ac:spMk id="8" creationId="{DD7EAFE6-2BB9-41FB-9CF4-588CFC708774}"/>
          </ac:spMkLst>
        </pc:spChg>
        <pc:spChg chg="add del">
          <ac:chgData name="Achia Khan (2026002)" userId="S::2026002@student.uwtsd.ac.uk::c0329c97-6d50-4bc7-89f8-50c9cbc9eaa2" providerId="AD" clId="Web-{56BE7D9E-B196-449F-930E-100ED70D1C0A}" dt="2022-06-02T10:13:27.253" v="688"/>
          <ac:spMkLst>
            <pc:docMk/>
            <pc:sldMk cId="4044789007" sldId="262"/>
            <ac:spMk id="9" creationId="{8C37C960-91F5-4F61-B2CD-8A037920720B}"/>
          </ac:spMkLst>
        </pc:spChg>
        <pc:spChg chg="add del">
          <ac:chgData name="Achia Khan (2026002)" userId="S::2026002@student.uwtsd.ac.uk::c0329c97-6d50-4bc7-89f8-50c9cbc9eaa2" providerId="AD" clId="Web-{56BE7D9E-B196-449F-930E-100ED70D1C0A}" dt="2022-06-02T10:12:56.643" v="684"/>
          <ac:spMkLst>
            <pc:docMk/>
            <pc:sldMk cId="4044789007" sldId="262"/>
            <ac:spMk id="10" creationId="{8C37C960-91F5-4F61-B2CD-8A037920720B}"/>
          </ac:spMkLst>
        </pc:spChg>
        <pc:spChg chg="add del">
          <ac:chgData name="Achia Khan (2026002)" userId="S::2026002@student.uwtsd.ac.uk::c0329c97-6d50-4bc7-89f8-50c9cbc9eaa2" providerId="AD" clId="Web-{56BE7D9E-B196-449F-930E-100ED70D1C0A}" dt="2022-06-02T10:13:27.253" v="688"/>
          <ac:spMkLst>
            <pc:docMk/>
            <pc:sldMk cId="4044789007" sldId="262"/>
            <ac:spMk id="11" creationId="{50F155B6-ACA8-4C58-AAB6-CAFC981FF9EA}"/>
          </ac:spMkLst>
        </pc:spChg>
        <pc:spChg chg="add del">
          <ac:chgData name="Achia Khan (2026002)" userId="S::2026002@student.uwtsd.ac.uk::c0329c97-6d50-4bc7-89f8-50c9cbc9eaa2" providerId="AD" clId="Web-{56BE7D9E-B196-449F-930E-100ED70D1C0A}" dt="2022-06-02T10:12:56.643" v="684"/>
          <ac:spMkLst>
            <pc:docMk/>
            <pc:sldMk cId="4044789007" sldId="262"/>
            <ac:spMk id="12" creationId="{A5C31099-1BBD-40CE-BC60-FCE50741940D}"/>
          </ac:spMkLst>
        </pc:spChg>
        <pc:spChg chg="add del">
          <ac:chgData name="Achia Khan (2026002)" userId="S::2026002@student.uwtsd.ac.uk::c0329c97-6d50-4bc7-89f8-50c9cbc9eaa2" providerId="AD" clId="Web-{56BE7D9E-B196-449F-930E-100ED70D1C0A}" dt="2022-06-02T10:13:27.253" v="688"/>
          <ac:spMkLst>
            <pc:docMk/>
            <pc:sldMk cId="4044789007" sldId="262"/>
            <ac:spMk id="13" creationId="{A5C31099-1BBD-40CE-BC60-FCE50741940D}"/>
          </ac:spMkLst>
        </pc:spChg>
        <pc:spChg chg="add del">
          <ac:chgData name="Achia Khan (2026002)" userId="S::2026002@student.uwtsd.ac.uk::c0329c97-6d50-4bc7-89f8-50c9cbc9eaa2" providerId="AD" clId="Web-{56BE7D9E-B196-449F-930E-100ED70D1C0A}" dt="2022-06-02T10:12:56.643" v="684"/>
          <ac:spMkLst>
            <pc:docMk/>
            <pc:sldMk cId="4044789007" sldId="262"/>
            <ac:spMk id="14" creationId="{32BCBDFC-4ADF-4297-B113-3B3F524F285E}"/>
          </ac:spMkLst>
        </pc:spChg>
        <pc:spChg chg="add del">
          <ac:chgData name="Achia Khan (2026002)" userId="S::2026002@student.uwtsd.ac.uk::c0329c97-6d50-4bc7-89f8-50c9cbc9eaa2" providerId="AD" clId="Web-{56BE7D9E-B196-449F-930E-100ED70D1C0A}" dt="2022-06-02T10:13:27.253" v="688"/>
          <ac:spMkLst>
            <pc:docMk/>
            <pc:sldMk cId="4044789007" sldId="262"/>
            <ac:spMk id="15" creationId="{E3392DA1-F1D5-4C13-AD8D-F9338CF5EB27}"/>
          </ac:spMkLst>
        </pc:spChg>
        <pc:spChg chg="add del">
          <ac:chgData name="Achia Khan (2026002)" userId="S::2026002@student.uwtsd.ac.uk::c0329c97-6d50-4bc7-89f8-50c9cbc9eaa2" providerId="AD" clId="Web-{56BE7D9E-B196-449F-930E-100ED70D1C0A}" dt="2022-06-02T10:12:56.643" v="684"/>
          <ac:spMkLst>
            <pc:docMk/>
            <pc:sldMk cId="4044789007" sldId="262"/>
            <ac:spMk id="16" creationId="{CD1FC1EF-ABB9-4B80-9582-E47C76BD0670}"/>
          </ac:spMkLst>
        </pc:spChg>
        <pc:spChg chg="add del">
          <ac:chgData name="Achia Khan (2026002)" userId="S::2026002@student.uwtsd.ac.uk::c0329c97-6d50-4bc7-89f8-50c9cbc9eaa2" providerId="AD" clId="Web-{56BE7D9E-B196-449F-930E-100ED70D1C0A}" dt="2022-06-02T10:13:27.253" v="688"/>
          <ac:spMkLst>
            <pc:docMk/>
            <pc:sldMk cId="4044789007" sldId="262"/>
            <ac:spMk id="17" creationId="{2263907F-C4DA-4A1D-A3A1-35810C16F5DA}"/>
          </ac:spMkLst>
        </pc:spChg>
        <pc:spChg chg="add del">
          <ac:chgData name="Achia Khan (2026002)" userId="S::2026002@student.uwtsd.ac.uk::c0329c97-6d50-4bc7-89f8-50c9cbc9eaa2" providerId="AD" clId="Web-{56BE7D9E-B196-449F-930E-100ED70D1C0A}" dt="2022-06-02T10:12:56.643" v="684"/>
          <ac:spMkLst>
            <pc:docMk/>
            <pc:sldMk cId="4044789007" sldId="262"/>
            <ac:spMk id="18" creationId="{1088ED32-3423-429F-96E6-C5BF1A957DB8}"/>
          </ac:spMkLst>
        </pc:spChg>
        <pc:spChg chg="add del">
          <ac:chgData name="Achia Khan (2026002)" userId="S::2026002@student.uwtsd.ac.uk::c0329c97-6d50-4bc7-89f8-50c9cbc9eaa2" providerId="AD" clId="Web-{56BE7D9E-B196-449F-930E-100ED70D1C0A}" dt="2022-06-02T10:12:56.643" v="684"/>
          <ac:spMkLst>
            <pc:docMk/>
            <pc:sldMk cId="4044789007" sldId="262"/>
            <ac:spMk id="20" creationId="{C7C788C1-07E3-4AC3-B8E7-37A0856A0D24}"/>
          </ac:spMkLst>
        </pc:spChg>
        <pc:spChg chg="add del">
          <ac:chgData name="Achia Khan (2026002)" userId="S::2026002@student.uwtsd.ac.uk::c0329c97-6d50-4bc7-89f8-50c9cbc9eaa2" providerId="AD" clId="Web-{56BE7D9E-B196-449F-930E-100ED70D1C0A}" dt="2022-06-02T10:12:56.643" v="684"/>
          <ac:spMkLst>
            <pc:docMk/>
            <pc:sldMk cId="4044789007" sldId="262"/>
            <ac:spMk id="22" creationId="{BBB1F149-105F-4CE9-A59E-12133DCF58F9}"/>
          </ac:spMkLst>
        </pc:spChg>
        <pc:spChg chg="add del">
          <ac:chgData name="Achia Khan (2026002)" userId="S::2026002@student.uwtsd.ac.uk::c0329c97-6d50-4bc7-89f8-50c9cbc9eaa2" providerId="AD" clId="Web-{56BE7D9E-B196-449F-930E-100ED70D1C0A}" dt="2022-06-02T10:13:27.238" v="687"/>
          <ac:spMkLst>
            <pc:docMk/>
            <pc:sldMk cId="4044789007" sldId="262"/>
            <ac:spMk id="23" creationId="{DD7EAFE6-2BB9-41FB-9CF4-588CFC708774}"/>
          </ac:spMkLst>
        </pc:spChg>
        <pc:spChg chg="add del">
          <ac:chgData name="Achia Khan (2026002)" userId="S::2026002@student.uwtsd.ac.uk::c0329c97-6d50-4bc7-89f8-50c9cbc9eaa2" providerId="AD" clId="Web-{56BE7D9E-B196-449F-930E-100ED70D1C0A}" dt="2022-06-02T10:15:23.834" v="689"/>
          <ac:spMkLst>
            <pc:docMk/>
            <pc:sldMk cId="4044789007" sldId="262"/>
            <ac:spMk id="24" creationId="{DD7EAFE6-2BB9-41FB-9CF4-588CFC708774}"/>
          </ac:spMkLst>
        </pc:spChg>
        <pc:spChg chg="add del">
          <ac:chgData name="Achia Khan (2026002)" userId="S::2026002@student.uwtsd.ac.uk::c0329c97-6d50-4bc7-89f8-50c9cbc9eaa2" providerId="AD" clId="Web-{56BE7D9E-B196-449F-930E-100ED70D1C0A}" dt="2022-06-02T10:13:27.238" v="687"/>
          <ac:spMkLst>
            <pc:docMk/>
            <pc:sldMk cId="4044789007" sldId="262"/>
            <ac:spMk id="25" creationId="{4E1EF4E8-5513-4BF5-BC41-04645281C672}"/>
          </ac:spMkLst>
        </pc:spChg>
        <pc:spChg chg="add del">
          <ac:chgData name="Achia Khan (2026002)" userId="S::2026002@student.uwtsd.ac.uk::c0329c97-6d50-4bc7-89f8-50c9cbc9eaa2" providerId="AD" clId="Web-{56BE7D9E-B196-449F-930E-100ED70D1C0A}" dt="2022-06-02T10:15:23.834" v="689"/>
          <ac:spMkLst>
            <pc:docMk/>
            <pc:sldMk cId="4044789007" sldId="262"/>
            <ac:spMk id="26" creationId="{C3E06833-B59C-442F-9A6A-F8F55936D530}"/>
          </ac:spMkLst>
        </pc:spChg>
        <pc:spChg chg="add del">
          <ac:chgData name="Achia Khan (2026002)" userId="S::2026002@student.uwtsd.ac.uk::c0329c97-6d50-4bc7-89f8-50c9cbc9eaa2" providerId="AD" clId="Web-{56BE7D9E-B196-449F-930E-100ED70D1C0A}" dt="2022-06-02T10:13:27.238" v="687"/>
          <ac:spMkLst>
            <pc:docMk/>
            <pc:sldMk cId="4044789007" sldId="262"/>
            <ac:spMk id="27" creationId="{F1195305-FB27-4331-8243-C4D3338DCB04}"/>
          </ac:spMkLst>
        </pc:spChg>
        <pc:spChg chg="add del">
          <ac:chgData name="Achia Khan (2026002)" userId="S::2026002@student.uwtsd.ac.uk::c0329c97-6d50-4bc7-89f8-50c9cbc9eaa2" providerId="AD" clId="Web-{56BE7D9E-B196-449F-930E-100ED70D1C0A}" dt="2022-06-02T10:15:23.834" v="689"/>
          <ac:spMkLst>
            <pc:docMk/>
            <pc:sldMk cId="4044789007" sldId="262"/>
            <ac:spMk id="28" creationId="{FA2016CF-2F24-4AE4-8A87-D9B6A3DE31E2}"/>
          </ac:spMkLst>
        </pc:spChg>
        <pc:spChg chg="add del">
          <ac:chgData name="Achia Khan (2026002)" userId="S::2026002@student.uwtsd.ac.uk::c0329c97-6d50-4bc7-89f8-50c9cbc9eaa2" providerId="AD" clId="Web-{56BE7D9E-B196-449F-930E-100ED70D1C0A}" dt="2022-06-02T10:18:11.854" v="709"/>
          <ac:spMkLst>
            <pc:docMk/>
            <pc:sldMk cId="4044789007" sldId="262"/>
            <ac:spMk id="33" creationId="{DD7EAFE6-2BB9-41FB-9CF4-588CFC708774}"/>
          </ac:spMkLst>
        </pc:spChg>
        <pc:spChg chg="add del">
          <ac:chgData name="Achia Khan (2026002)" userId="S::2026002@student.uwtsd.ac.uk::c0329c97-6d50-4bc7-89f8-50c9cbc9eaa2" providerId="AD" clId="Web-{56BE7D9E-B196-449F-930E-100ED70D1C0A}" dt="2022-06-02T10:18:11.854" v="709"/>
          <ac:spMkLst>
            <pc:docMk/>
            <pc:sldMk cId="4044789007" sldId="262"/>
            <ac:spMk id="35" creationId="{C3E06833-B59C-442F-9A6A-F8F55936D530}"/>
          </ac:spMkLst>
        </pc:spChg>
        <pc:spChg chg="add del">
          <ac:chgData name="Achia Khan (2026002)" userId="S::2026002@student.uwtsd.ac.uk::c0329c97-6d50-4bc7-89f8-50c9cbc9eaa2" providerId="AD" clId="Web-{56BE7D9E-B196-449F-930E-100ED70D1C0A}" dt="2022-06-02T10:18:11.854" v="709"/>
          <ac:spMkLst>
            <pc:docMk/>
            <pc:sldMk cId="4044789007" sldId="262"/>
            <ac:spMk id="37" creationId="{FA2016CF-2F24-4AE4-8A87-D9B6A3DE31E2}"/>
          </ac:spMkLst>
        </pc:spChg>
        <pc:spChg chg="add">
          <ac:chgData name="Achia Khan (2026002)" userId="S::2026002@student.uwtsd.ac.uk::c0329c97-6d50-4bc7-89f8-50c9cbc9eaa2" providerId="AD" clId="Web-{56BE7D9E-B196-449F-930E-100ED70D1C0A}" dt="2022-06-02T10:18:11.854" v="709"/>
          <ac:spMkLst>
            <pc:docMk/>
            <pc:sldMk cId="4044789007" sldId="262"/>
            <ac:spMk id="42" creationId="{DD7EAFE6-2BB9-41FB-9CF4-588CFC708774}"/>
          </ac:spMkLst>
        </pc:spChg>
        <pc:spChg chg="add">
          <ac:chgData name="Achia Khan (2026002)" userId="S::2026002@student.uwtsd.ac.uk::c0329c97-6d50-4bc7-89f8-50c9cbc9eaa2" providerId="AD" clId="Web-{56BE7D9E-B196-449F-930E-100ED70D1C0A}" dt="2022-06-02T10:18:11.854" v="709"/>
          <ac:spMkLst>
            <pc:docMk/>
            <pc:sldMk cId="4044789007" sldId="262"/>
            <ac:spMk id="44" creationId="{32768DCD-B824-413A-B330-8D57ADB3724C}"/>
          </ac:spMkLst>
        </pc:spChg>
        <pc:spChg chg="add">
          <ac:chgData name="Achia Khan (2026002)" userId="S::2026002@student.uwtsd.ac.uk::c0329c97-6d50-4bc7-89f8-50c9cbc9eaa2" providerId="AD" clId="Web-{56BE7D9E-B196-449F-930E-100ED70D1C0A}" dt="2022-06-02T10:18:11.854" v="709"/>
          <ac:spMkLst>
            <pc:docMk/>
            <pc:sldMk cId="4044789007" sldId="262"/>
            <ac:spMk id="46" creationId="{96E45848-BEDA-4F24-9C4E-DA2120958262}"/>
          </ac:spMkLst>
        </pc:spChg>
        <pc:spChg chg="add">
          <ac:chgData name="Achia Khan (2026002)" userId="S::2026002@student.uwtsd.ac.uk::c0329c97-6d50-4bc7-89f8-50c9cbc9eaa2" providerId="AD" clId="Web-{56BE7D9E-B196-449F-930E-100ED70D1C0A}" dt="2022-06-02T10:18:11.854" v="709"/>
          <ac:spMkLst>
            <pc:docMk/>
            <pc:sldMk cId="4044789007" sldId="262"/>
            <ac:spMk id="48" creationId="{B2BB8117-A903-442C-9223-A4FEB85C3271}"/>
          </ac:spMkLst>
        </pc:spChg>
        <pc:spChg chg="add">
          <ac:chgData name="Achia Khan (2026002)" userId="S::2026002@student.uwtsd.ac.uk::c0329c97-6d50-4bc7-89f8-50c9cbc9eaa2" providerId="AD" clId="Web-{56BE7D9E-B196-449F-930E-100ED70D1C0A}" dt="2022-06-02T10:18:11.854" v="709"/>
          <ac:spMkLst>
            <pc:docMk/>
            <pc:sldMk cId="4044789007" sldId="262"/>
            <ac:spMk id="50" creationId="{C59300B8-3117-43F8-9F8E-68DB9F002F92}"/>
          </ac:spMkLst>
        </pc:spChg>
        <pc:spChg chg="add">
          <ac:chgData name="Achia Khan (2026002)" userId="S::2026002@student.uwtsd.ac.uk::c0329c97-6d50-4bc7-89f8-50c9cbc9eaa2" providerId="AD" clId="Web-{56BE7D9E-B196-449F-930E-100ED70D1C0A}" dt="2022-06-02T10:18:11.854" v="709"/>
          <ac:spMkLst>
            <pc:docMk/>
            <pc:sldMk cId="4044789007" sldId="262"/>
            <ac:spMk id="52" creationId="{1AFAE680-42C1-4104-B74F-B0A8F1FB264A}"/>
          </ac:spMkLst>
        </pc:spChg>
        <pc:spChg chg="add">
          <ac:chgData name="Achia Khan (2026002)" userId="S::2026002@student.uwtsd.ac.uk::c0329c97-6d50-4bc7-89f8-50c9cbc9eaa2" providerId="AD" clId="Web-{56BE7D9E-B196-449F-930E-100ED70D1C0A}" dt="2022-06-02T10:18:11.854" v="709"/>
          <ac:spMkLst>
            <pc:docMk/>
            <pc:sldMk cId="4044789007" sldId="262"/>
            <ac:spMk id="54" creationId="{828A8BA9-B3FE-4C96-A0A1-72A0D2C85578}"/>
          </ac:spMkLst>
        </pc:spChg>
        <pc:spChg chg="add">
          <ac:chgData name="Achia Khan (2026002)" userId="S::2026002@student.uwtsd.ac.uk::c0329c97-6d50-4bc7-89f8-50c9cbc9eaa2" providerId="AD" clId="Web-{56BE7D9E-B196-449F-930E-100ED70D1C0A}" dt="2022-06-02T10:18:11.854" v="709"/>
          <ac:spMkLst>
            <pc:docMk/>
            <pc:sldMk cId="4044789007" sldId="262"/>
            <ac:spMk id="56" creationId="{19F9CD66-32FC-448F-B4C5-67D17508A226}"/>
          </ac:spMkLst>
        </pc:spChg>
        <pc:picChg chg="add del">
          <ac:chgData name="Achia Khan (2026002)" userId="S::2026002@student.uwtsd.ac.uk::c0329c97-6d50-4bc7-89f8-50c9cbc9eaa2" providerId="AD" clId="Web-{56BE7D9E-B196-449F-930E-100ED70D1C0A}" dt="2022-06-02T10:12:56.643" v="684"/>
          <ac:picMkLst>
            <pc:docMk/>
            <pc:sldMk cId="4044789007" sldId="262"/>
            <ac:picMk id="5" creationId="{F7D4DD1E-4C2F-ADE2-6554-39A0E0CE03F6}"/>
          </ac:picMkLst>
        </pc:picChg>
        <pc:picChg chg="add del">
          <ac:chgData name="Achia Khan (2026002)" userId="S::2026002@student.uwtsd.ac.uk::c0329c97-6d50-4bc7-89f8-50c9cbc9eaa2" providerId="AD" clId="Web-{56BE7D9E-B196-449F-930E-100ED70D1C0A}" dt="2022-06-02T10:13:27.238" v="687"/>
          <ac:picMkLst>
            <pc:docMk/>
            <pc:sldMk cId="4044789007" sldId="262"/>
            <ac:picMk id="19" creationId="{0237AB5F-BFDD-0740-5607-520558F03E84}"/>
          </ac:picMkLst>
        </pc:picChg>
        <pc:picChg chg="add mod ord">
          <ac:chgData name="Achia Khan (2026002)" userId="S::2026002@student.uwtsd.ac.uk::c0329c97-6d50-4bc7-89f8-50c9cbc9eaa2" providerId="AD" clId="Web-{56BE7D9E-B196-449F-930E-100ED70D1C0A}" dt="2022-06-02T10:18:11.854" v="709"/>
          <ac:picMkLst>
            <pc:docMk/>
            <pc:sldMk cId="4044789007" sldId="262"/>
            <ac:picMk id="21" creationId="{C9CB44C8-26A7-A67E-169B-DEF36FE8C3B8}"/>
          </ac:picMkLst>
        </pc:picChg>
      </pc:sldChg>
      <pc:sldMasterChg chg="add del addSldLayout delSldLayout">
        <pc:chgData name="Achia Khan (2026002)" userId="S::2026002@student.uwtsd.ac.uk::c0329c97-6d50-4bc7-89f8-50c9cbc9eaa2" providerId="AD" clId="Web-{56BE7D9E-B196-449F-930E-100ED70D1C0A}" dt="2022-06-02T09:04:29.272" v="152"/>
        <pc:sldMasterMkLst>
          <pc:docMk/>
          <pc:sldMasterMk cId="2460954070" sldId="2147483660"/>
        </pc:sldMasterMkLst>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385387890" sldId="2147483661"/>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949138452" sldId="2147483662"/>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591524520" sldId="2147483663"/>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1203092039" sldId="2147483664"/>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733172339" sldId="2147483665"/>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210312558" sldId="2147483666"/>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146388984" sldId="2147483667"/>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171841454" sldId="2147483668"/>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1718958274" sldId="2147483669"/>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2202905451" sldId="2147483670"/>
          </pc:sldLayoutMkLst>
        </pc:sldLayoutChg>
        <pc:sldLayoutChg chg="add del">
          <pc:chgData name="Achia Khan (2026002)" userId="S::2026002@student.uwtsd.ac.uk::c0329c97-6d50-4bc7-89f8-50c9cbc9eaa2" providerId="AD" clId="Web-{56BE7D9E-B196-449F-930E-100ED70D1C0A}" dt="2022-06-02T09:04:29.272" v="152"/>
          <pc:sldLayoutMkLst>
            <pc:docMk/>
            <pc:sldMasterMk cId="2460954070" sldId="2147483660"/>
            <pc:sldLayoutMk cId="3479445657" sldId="2147483671"/>
          </pc:sldLayoutMkLst>
        </pc:sldLayoutChg>
      </pc:sldMasterChg>
      <pc:sldMasterChg chg="add del replId addSldLayout delSldLayout">
        <pc:chgData name="Achia Khan (2026002)" userId="S::2026002@student.uwtsd.ac.uk::c0329c97-6d50-4bc7-89f8-50c9cbc9eaa2" providerId="AD" clId="Web-{56BE7D9E-B196-449F-930E-100ED70D1C0A}" dt="2022-06-02T09:04:29.225" v="151"/>
        <pc:sldMasterMkLst>
          <pc:docMk/>
          <pc:sldMasterMk cId="1759965624" sldId="2147483672"/>
        </pc:sldMasterMkLst>
        <pc:sldLayoutChg chg="add del">
          <pc:chgData name="Achia Khan (2026002)" userId="S::2026002@student.uwtsd.ac.uk::c0329c97-6d50-4bc7-89f8-50c9cbc9eaa2" providerId="AD" clId="Web-{56BE7D9E-B196-449F-930E-100ED70D1C0A}" dt="2022-06-02T09:04:29.225" v="151"/>
          <pc:sldLayoutMkLst>
            <pc:docMk/>
            <pc:sldMasterMk cId="1759965624" sldId="2147483672"/>
            <pc:sldLayoutMk cId="1363352266" sldId="2147483673"/>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41626253" sldId="2147483674"/>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3895430688" sldId="2147483675"/>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896861847" sldId="2147483676"/>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668837814" sldId="2147483677"/>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664162686" sldId="2147483678"/>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52911114" sldId="2147483679"/>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904253026" sldId="2147483680"/>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431468892" sldId="2147483681"/>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2232440141" sldId="2147483682"/>
          </pc:sldLayoutMkLst>
        </pc:sldLayoutChg>
        <pc:sldLayoutChg chg="add del replId">
          <pc:chgData name="Achia Khan (2026002)" userId="S::2026002@student.uwtsd.ac.uk::c0329c97-6d50-4bc7-89f8-50c9cbc9eaa2" providerId="AD" clId="Web-{56BE7D9E-B196-449F-930E-100ED70D1C0A}" dt="2022-06-02T09:04:29.225" v="151"/>
          <pc:sldLayoutMkLst>
            <pc:docMk/>
            <pc:sldMasterMk cId="1759965624" sldId="2147483672"/>
            <pc:sldLayoutMk cId="1880587743" sldId="2147483683"/>
          </pc:sldLayoutMkLst>
        </pc:sldLayoutChg>
      </pc:sldMasterChg>
      <pc:sldMasterChg chg="add del addSldLayout delSldLayout">
        <pc:chgData name="Achia Khan (2026002)" userId="S::2026002@student.uwtsd.ac.uk::c0329c97-6d50-4bc7-89f8-50c9cbc9eaa2" providerId="AD" clId="Web-{56BE7D9E-B196-449F-930E-100ED70D1C0A}" dt="2022-06-02T09:03:07.596" v="139"/>
        <pc:sldMasterMkLst>
          <pc:docMk/>
          <pc:sldMasterMk cId="327474493" sldId="2147483685"/>
        </pc:sldMasterMkLst>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3893723329" sldId="2147483674"/>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444270354" sldId="2147483675"/>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084475695" sldId="2147483676"/>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690001223" sldId="2147483677"/>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131719259" sldId="2147483678"/>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510143711" sldId="2147483679"/>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1195338186" sldId="2147483680"/>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142049920" sldId="2147483681"/>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20513662" sldId="2147483682"/>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3611014456" sldId="2147483683"/>
          </pc:sldLayoutMkLst>
        </pc:sldLayoutChg>
        <pc:sldLayoutChg chg="add del">
          <pc:chgData name="Achia Khan (2026002)" userId="S::2026002@student.uwtsd.ac.uk::c0329c97-6d50-4bc7-89f8-50c9cbc9eaa2" providerId="AD" clId="Web-{56BE7D9E-B196-449F-930E-100ED70D1C0A}" dt="2022-06-02T09:03:07.596" v="139"/>
          <pc:sldLayoutMkLst>
            <pc:docMk/>
            <pc:sldMasterMk cId="327474493" sldId="2147483685"/>
            <pc:sldLayoutMk cId="2606204895" sldId="2147483684"/>
          </pc:sldLayoutMkLst>
        </pc:sldLayoutChg>
      </pc:sldMasterChg>
      <pc:sldMasterChg chg="add del addSldLayout delSldLayout">
        <pc:chgData name="Achia Khan (2026002)" userId="S::2026002@student.uwtsd.ac.uk::c0329c97-6d50-4bc7-89f8-50c9cbc9eaa2" providerId="AD" clId="Web-{56BE7D9E-B196-449F-930E-100ED70D1C0A}" dt="2022-06-02T09:03:21.237" v="145"/>
        <pc:sldMasterMkLst>
          <pc:docMk/>
          <pc:sldMasterMk cId="2025904423" sldId="2147483698"/>
        </pc:sldMasterMkLst>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166361742" sldId="2147483687"/>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026143240" sldId="2147483688"/>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08133028" sldId="2147483689"/>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160517656" sldId="2147483690"/>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941707791" sldId="2147483691"/>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1063313765" sldId="2147483692"/>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641404671" sldId="2147483693"/>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205022814" sldId="2147483694"/>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2758638869" sldId="2147483695"/>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2933793844" sldId="2147483696"/>
          </pc:sldLayoutMkLst>
        </pc:sldLayoutChg>
        <pc:sldLayoutChg chg="add del">
          <pc:chgData name="Achia Khan (2026002)" userId="S::2026002@student.uwtsd.ac.uk::c0329c97-6d50-4bc7-89f8-50c9cbc9eaa2" providerId="AD" clId="Web-{56BE7D9E-B196-449F-930E-100ED70D1C0A}" dt="2022-06-02T09:03:21.237" v="145"/>
          <pc:sldLayoutMkLst>
            <pc:docMk/>
            <pc:sldMasterMk cId="2025904423" sldId="2147483698"/>
            <pc:sldLayoutMk cId="351050607" sldId="2147483697"/>
          </pc:sldLayoutMkLst>
        </pc:sldLayoutChg>
      </pc:sldMasterChg>
      <pc:sldMasterChg chg="modSp add del mod setBg addSldLayout delSldLayout modSldLayout">
        <pc:chgData name="Achia Khan (2026002)" userId="S::2026002@student.uwtsd.ac.uk::c0329c97-6d50-4bc7-89f8-50c9cbc9eaa2" providerId="AD" clId="Web-{56BE7D9E-B196-449F-930E-100ED70D1C0A}" dt="2022-06-02T09:50:27.918" v="490"/>
        <pc:sldMasterMkLst>
          <pc:docMk/>
          <pc:sldMasterMk cId="1387072606" sldId="2147483737"/>
        </pc:sldMasterMkLst>
        <pc:spChg chg="mod">
          <ac:chgData name="Achia Khan (2026002)" userId="S::2026002@student.uwtsd.ac.uk::c0329c97-6d50-4bc7-89f8-50c9cbc9eaa2" providerId="AD" clId="Web-{56BE7D9E-B196-449F-930E-100ED70D1C0A}" dt="2022-06-02T09:50:27.918" v="490"/>
          <ac:spMkLst>
            <pc:docMk/>
            <pc:sldMasterMk cId="1387072606" sldId="2147483737"/>
            <ac:spMk id="2" creationId="{41447F1F-BFA8-4A56-894B-40120132EE48}"/>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3" creationId="{2658FB99-0FA3-49F4-99A1-61919F942794}"/>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4" creationId="{4CDCCAE5-4EB0-4174-BD15-4943899B0A29}"/>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5" creationId="{26A4189E-43B2-4CEE-B13E-61A1FBBBD25D}"/>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6" creationId="{EAA0530F-0BC8-46EF-A765-DD58B5367528}"/>
          </ac:spMkLst>
        </pc:spChg>
        <pc:spChg chg="mod">
          <ac:chgData name="Achia Khan (2026002)" userId="S::2026002@student.uwtsd.ac.uk::c0329c97-6d50-4bc7-89f8-50c9cbc9eaa2" providerId="AD" clId="Web-{56BE7D9E-B196-449F-930E-100ED70D1C0A}" dt="2022-06-02T09:50:27.918" v="490"/>
          <ac:spMkLst>
            <pc:docMk/>
            <pc:sldMasterMk cId="1387072606" sldId="2147483737"/>
            <ac:spMk id="8" creationId="{DD7EAFE6-2BB9-41FB-9CF4-588CFC708774}"/>
          </ac:spMkLst>
        </pc:sp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4126393205" sldId="2147483726"/>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2" creationId="{4DDC85CC-8D2B-4219-A2A4-1625A02DFECD}"/>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3" creationId="{DD6143C8-1CF7-440E-99A3-0527314598C6}"/>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4" creationId="{AEEFF5CA-4662-4430-80C7-99CD7D66C9CF}"/>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5" creationId="{876CB5B7-DC23-41CE-872B-E25BD64F84A5}"/>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4126393205" sldId="2147483726"/>
              <ac:spMk id="6" creationId="{4DF7633C-C24D-4947-979C-132B3AC405A8}"/>
            </ac:spMkLst>
          </pc:spChg>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1388885167" sldId="2147483727"/>
          </pc:sldLayoutMkLst>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329287368" sldId="2147483728"/>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2" creationId="{B6010DAA-DDE3-4C9C-8171-385A3DAC81CF}"/>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3" creationId="{AAF73DB2-BD72-4F5E-9CA2-197343A0908A}"/>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329287368" sldId="2147483728"/>
              <ac:spMk id="4" creationId="{71F01536-2B0A-42A2-827E-2EB2C324A5FE}"/>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189035927" sldId="2147483729"/>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2" creationId="{EBCCFA6E-F719-4613-8815-591471E722E5}"/>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3" creationId="{654384F3-CDE0-4329-B76D-45AAC94B04A8}"/>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189035927" sldId="2147483729"/>
              <ac:spMk id="4" creationId="{79A9D7EB-40DA-460F-A48A-3E6D5E5612E7}"/>
            </ac:spMkLst>
          </pc:spChg>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1886044541" sldId="2147483730"/>
          </pc:sldLayoutMkLst>
        </pc:sldLayoutChg>
        <pc:sldLayoutChg chg="add del mod">
          <pc:chgData name="Achia Khan (2026002)" userId="S::2026002@student.uwtsd.ac.uk::c0329c97-6d50-4bc7-89f8-50c9cbc9eaa2" providerId="AD" clId="Web-{56BE7D9E-B196-449F-930E-100ED70D1C0A}" dt="2022-06-02T09:50:23.386" v="488"/>
          <pc:sldLayoutMkLst>
            <pc:docMk/>
            <pc:sldMasterMk cId="1387072606" sldId="2147483737"/>
            <pc:sldLayoutMk cId="257032757" sldId="2147483731"/>
          </pc:sldLayoutMkLst>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028113679" sldId="2147483732"/>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028113679" sldId="2147483732"/>
              <ac:spMk id="2" creationId="{9E3F08DF-1C0D-4F53-A3AB-95D7B55FA063}"/>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028113679" sldId="2147483732"/>
              <ac:spMk id="3" creationId="{1C0D3BBD-C494-4E94-B189-319802A93E38}"/>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889588108" sldId="2147483733"/>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889588108" sldId="2147483733"/>
              <ac:spMk id="2" creationId="{BF53B052-A59B-4AE3-A89A-E7748630C15B}"/>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9588108" sldId="2147483733"/>
              <ac:spMk id="3" creationId="{FBDA9EC4-FEA9-41D2-BE8D-F709F01D3750}"/>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971715463" sldId="2147483734"/>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971715463" sldId="2147483734"/>
              <ac:spMk id="3" creationId="{0D25B44F-E7DA-40C6-8B44-71EAB6BDFC98}"/>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947302291" sldId="2147483735"/>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947302291" sldId="2147483735"/>
              <ac:spMk id="2" creationId="{D5CBBD03-9D57-48E9-8B43-688B72997276}"/>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947302291" sldId="2147483735"/>
              <ac:spMk id="3" creationId="{783F376C-8A2F-4BE5-9669-4A6DA21B771A}"/>
            </ac:spMkLst>
          </pc:spChg>
        </pc:sldLayoutChg>
        <pc:sldLayoutChg chg="modSp add del mod">
          <pc:chgData name="Achia Khan (2026002)" userId="S::2026002@student.uwtsd.ac.uk::c0329c97-6d50-4bc7-89f8-50c9cbc9eaa2" providerId="AD" clId="Web-{56BE7D9E-B196-449F-930E-100ED70D1C0A}" dt="2022-06-02T09:50:27.918" v="490"/>
          <pc:sldLayoutMkLst>
            <pc:docMk/>
            <pc:sldMasterMk cId="1387072606" sldId="2147483737"/>
            <pc:sldLayoutMk cId="2885254754" sldId="2147483736"/>
          </pc:sldLayoutMkLst>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2" creationId="{2CDC8777-C460-4649-8822-CA943386D06D}"/>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3" creationId="{AFDF69E6-1094-437B-AA7E-0E21B7136CCA}"/>
            </ac:spMkLst>
          </pc:spChg>
          <pc:spChg chg="mod">
            <ac:chgData name="Achia Khan (2026002)" userId="S::2026002@student.uwtsd.ac.uk::c0329c97-6d50-4bc7-89f8-50c9cbc9eaa2" providerId="AD" clId="Web-{56BE7D9E-B196-449F-930E-100ED70D1C0A}" dt="2022-06-02T09:50:27.918" v="490"/>
            <ac:spMkLst>
              <pc:docMk/>
              <pc:sldMasterMk cId="1387072606" sldId="2147483737"/>
              <pc:sldLayoutMk cId="2885254754" sldId="2147483736"/>
              <ac:spMk id="4" creationId="{C20BC963-4591-4BE3-AE63-4999A13C5054}"/>
            </ac:spMkLst>
          </pc:spChg>
        </pc:sldLayoutChg>
      </pc:sldMasterChg>
      <pc:sldMasterChg chg="add del addSldLayout delSldLayout modSldLayout">
        <pc:chgData name="Achia Khan (2026002)" userId="S::2026002@student.uwtsd.ac.uk::c0329c97-6d50-4bc7-89f8-50c9cbc9eaa2" providerId="AD" clId="Web-{56BE7D9E-B196-449F-930E-100ED70D1C0A}" dt="2022-06-02T09:31:49.004" v="433"/>
        <pc:sldMasterMkLst>
          <pc:docMk/>
          <pc:sldMasterMk cId="622464351" sldId="2147483738"/>
        </pc:sldMasterMkLst>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867216608" sldId="2147483739"/>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07831338" sldId="2147483740"/>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027712269" sldId="2147483741"/>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252034323" sldId="2147483742"/>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51960594" sldId="2147483743"/>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3933788233" sldId="2147483744"/>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133106390" sldId="2147483745"/>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184239912" sldId="2147483746"/>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2978545667" sldId="2147483747"/>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90148946" sldId="2147483748"/>
          </pc:sldLayoutMkLst>
        </pc:sldLayoutChg>
        <pc:sldLayoutChg chg="add del mod replId">
          <pc:chgData name="Achia Khan (2026002)" userId="S::2026002@student.uwtsd.ac.uk::c0329c97-6d50-4bc7-89f8-50c9cbc9eaa2" providerId="AD" clId="Web-{56BE7D9E-B196-449F-930E-100ED70D1C0A}" dt="2022-06-02T09:31:49.004" v="433"/>
          <pc:sldLayoutMkLst>
            <pc:docMk/>
            <pc:sldMasterMk cId="622464351" sldId="2147483738"/>
            <pc:sldLayoutMk cId="1615893941" sldId="2147483749"/>
          </pc:sldLayoutMkLst>
        </pc:sldLayoutChg>
      </pc:sldMasterChg>
      <pc:sldMasterChg chg="add del addSldLayout delSldLayout modSldLayout">
        <pc:chgData name="Achia Khan (2026002)" userId="S::2026002@student.uwtsd.ac.uk::c0329c97-6d50-4bc7-89f8-50c9cbc9eaa2" providerId="AD" clId="Web-{56BE7D9E-B196-449F-930E-100ED70D1C0A}" dt="2022-06-02T09:37:54.291" v="464"/>
        <pc:sldMasterMkLst>
          <pc:docMk/>
          <pc:sldMasterMk cId="3897792011" sldId="2147483738"/>
        </pc:sldMasterMkLst>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512987411" sldId="2147483739"/>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796238207" sldId="2147483740"/>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680498291" sldId="2147483741"/>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3536105523" sldId="2147483742"/>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1062470112" sldId="2147483743"/>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848877777" sldId="2147483744"/>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856263717" sldId="2147483745"/>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929724288" sldId="2147483746"/>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222990587" sldId="2147483747"/>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2753578384" sldId="2147483748"/>
          </pc:sldLayoutMkLst>
        </pc:sldLayoutChg>
        <pc:sldLayoutChg chg="add del mod replId">
          <pc:chgData name="Achia Khan (2026002)" userId="S::2026002@student.uwtsd.ac.uk::c0329c97-6d50-4bc7-89f8-50c9cbc9eaa2" providerId="AD" clId="Web-{56BE7D9E-B196-449F-930E-100ED70D1C0A}" dt="2022-06-02T09:37:54.291" v="464"/>
          <pc:sldLayoutMkLst>
            <pc:docMk/>
            <pc:sldMasterMk cId="3897792011" sldId="2147483738"/>
            <pc:sldLayoutMk cId="1431805089" sldId="2147483749"/>
          </pc:sldLayoutMkLst>
        </pc:sldLayoutChg>
      </pc:sldMasterChg>
      <pc:sldMasterChg chg="add del addSldLayout delSldLayout">
        <pc:chgData name="Achia Khan (2026002)" userId="S::2026002@student.uwtsd.ac.uk::c0329c97-6d50-4bc7-89f8-50c9cbc9eaa2" providerId="AD" clId="Web-{56BE7D9E-B196-449F-930E-100ED70D1C0A}" dt="2022-06-02T09:03:44.738" v="147"/>
        <pc:sldMasterMkLst>
          <pc:docMk/>
          <pc:sldMasterMk cId="1233157915" sldId="2147483750"/>
        </pc:sldMasterMkLst>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125675232" sldId="2147483739"/>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423985080" sldId="2147483740"/>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484746668" sldId="2147483741"/>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58332206" sldId="2147483742"/>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098209738" sldId="2147483743"/>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048828778" sldId="2147483744"/>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2931576935" sldId="2147483745"/>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1605182057" sldId="2147483746"/>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599685686" sldId="2147483747"/>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2569993066" sldId="2147483748"/>
          </pc:sldLayoutMkLst>
        </pc:sldLayoutChg>
        <pc:sldLayoutChg chg="add del">
          <pc:chgData name="Achia Khan (2026002)" userId="S::2026002@student.uwtsd.ac.uk::c0329c97-6d50-4bc7-89f8-50c9cbc9eaa2" providerId="AD" clId="Web-{56BE7D9E-B196-449F-930E-100ED70D1C0A}" dt="2022-06-02T09:03:44.738" v="147"/>
          <pc:sldLayoutMkLst>
            <pc:docMk/>
            <pc:sldMasterMk cId="1233157915" sldId="2147483750"/>
            <pc:sldLayoutMk cId="3164221320" sldId="2147483749"/>
          </pc:sldLayoutMkLst>
        </pc:sldLayoutChg>
      </pc:sldMasterChg>
      <pc:sldMasterChg chg="add del addSldLayout delSldLayout modSldLayout">
        <pc:chgData name="Achia Khan (2026002)" userId="S::2026002@student.uwtsd.ac.uk::c0329c97-6d50-4bc7-89f8-50c9cbc9eaa2" providerId="AD" clId="Web-{56BE7D9E-B196-449F-930E-100ED70D1C0A}" dt="2022-06-02T09:31:46.910" v="432"/>
        <pc:sldMasterMkLst>
          <pc:docMk/>
          <pc:sldMasterMk cId="3811952346" sldId="2147483750"/>
        </pc:sldMasterMkLst>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601836397" sldId="2147483751"/>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122142530" sldId="2147483752"/>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107266253" sldId="2147483753"/>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120202322" sldId="2147483754"/>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42524274" sldId="2147483755"/>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342689557" sldId="2147483756"/>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060610473" sldId="2147483757"/>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2695330422" sldId="2147483758"/>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4231135493" sldId="2147483759"/>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2549319347" sldId="2147483760"/>
          </pc:sldLayoutMkLst>
        </pc:sldLayoutChg>
        <pc:sldLayoutChg chg="add del mod replId">
          <pc:chgData name="Achia Khan (2026002)" userId="S::2026002@student.uwtsd.ac.uk::c0329c97-6d50-4bc7-89f8-50c9cbc9eaa2" providerId="AD" clId="Web-{56BE7D9E-B196-449F-930E-100ED70D1C0A}" dt="2022-06-02T09:31:46.910" v="432"/>
          <pc:sldLayoutMkLst>
            <pc:docMk/>
            <pc:sldMasterMk cId="3811952346" sldId="2147483750"/>
            <pc:sldLayoutMk cId="823075735" sldId="2147483761"/>
          </pc:sldLayoutMkLst>
        </pc:sldLayoutChg>
      </pc:sldMasterChg>
      <pc:sldMasterChg chg="add del addSldLayout delSldLayout modSldLayout">
        <pc:chgData name="Achia Khan (2026002)" userId="S::2026002@student.uwtsd.ac.uk::c0329c97-6d50-4bc7-89f8-50c9cbc9eaa2" providerId="AD" clId="Web-{56BE7D9E-B196-449F-930E-100ED70D1C0A}" dt="2022-06-02T09:31:43.613" v="431"/>
        <pc:sldMasterMkLst>
          <pc:docMk/>
          <pc:sldMasterMk cId="4270777469" sldId="2147483762"/>
        </pc:sldMasterMkLst>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939438073" sldId="2147483763"/>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658426496" sldId="2147483764"/>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953797432" sldId="2147483765"/>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712725253" sldId="2147483766"/>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854155361" sldId="2147483767"/>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429678263" sldId="2147483768"/>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904524176" sldId="2147483769"/>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342676735" sldId="2147483770"/>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784859417" sldId="2147483771"/>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1805277047" sldId="2147483772"/>
          </pc:sldLayoutMkLst>
        </pc:sldLayoutChg>
        <pc:sldLayoutChg chg="add del mod replId">
          <pc:chgData name="Achia Khan (2026002)" userId="S::2026002@student.uwtsd.ac.uk::c0329c97-6d50-4bc7-89f8-50c9cbc9eaa2" providerId="AD" clId="Web-{56BE7D9E-B196-449F-930E-100ED70D1C0A}" dt="2022-06-02T09:31:43.613" v="431"/>
          <pc:sldLayoutMkLst>
            <pc:docMk/>
            <pc:sldMasterMk cId="4270777469" sldId="2147483762"/>
            <pc:sldLayoutMk cId="2655972401" sldId="2147483773"/>
          </pc:sldLayoutMkLst>
        </pc:sldLayoutChg>
      </pc:sldMasterChg>
      <pc:sldMasterChg chg="add del addSldLayout delSldLayout modSldLayout">
        <pc:chgData name="Achia Khan (2026002)" userId="S::2026002@student.uwtsd.ac.uk::c0329c97-6d50-4bc7-89f8-50c9cbc9eaa2" providerId="AD" clId="Web-{56BE7D9E-B196-449F-930E-100ED70D1C0A}" dt="2022-06-02T09:31:36.659" v="430"/>
        <pc:sldMasterMkLst>
          <pc:docMk/>
          <pc:sldMasterMk cId="1428797451" sldId="2147483774"/>
        </pc:sldMasterMkLst>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343022975" sldId="2147483775"/>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296002604" sldId="2147483776"/>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174336016" sldId="2147483777"/>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911355766" sldId="2147483778"/>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1311054806" sldId="2147483779"/>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1634279446" sldId="2147483780"/>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855587520" sldId="2147483781"/>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3654069541" sldId="2147483782"/>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160124672" sldId="2147483783"/>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409492269" sldId="2147483784"/>
          </pc:sldLayoutMkLst>
        </pc:sldLayoutChg>
        <pc:sldLayoutChg chg="add del mod replId">
          <pc:chgData name="Achia Khan (2026002)" userId="S::2026002@student.uwtsd.ac.uk::c0329c97-6d50-4bc7-89f8-50c9cbc9eaa2" providerId="AD" clId="Web-{56BE7D9E-B196-449F-930E-100ED70D1C0A}" dt="2022-06-02T09:31:36.659" v="430"/>
          <pc:sldLayoutMkLst>
            <pc:docMk/>
            <pc:sldMasterMk cId="1428797451" sldId="2147483774"/>
            <pc:sldLayoutMk cId="2087918461" sldId="2147483785"/>
          </pc:sldLayoutMkLst>
        </pc:sldLayoutChg>
      </pc:sldMasterChg>
      <pc:sldMasterChg chg="add del addSldLayout delSldLayout modSldLayout">
        <pc:chgData name="Achia Khan (2026002)" userId="S::2026002@student.uwtsd.ac.uk::c0329c97-6d50-4bc7-89f8-50c9cbc9eaa2" providerId="AD" clId="Web-{56BE7D9E-B196-449F-930E-100ED70D1C0A}" dt="2022-06-02T09:31:31.221" v="429"/>
        <pc:sldMasterMkLst>
          <pc:docMk/>
          <pc:sldMasterMk cId="2716392072" sldId="2147483786"/>
        </pc:sldMasterMkLst>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4025135730" sldId="2147483787"/>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293355859" sldId="2147483788"/>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008648900" sldId="2147483789"/>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151476594" sldId="2147483790"/>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2991240722" sldId="2147483791"/>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041085275" sldId="2147483792"/>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1507556401" sldId="2147483793"/>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48520044" sldId="2147483794"/>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2668759453" sldId="2147483795"/>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727778343" sldId="2147483796"/>
          </pc:sldLayoutMkLst>
        </pc:sldLayoutChg>
        <pc:sldLayoutChg chg="add del mod replId">
          <pc:chgData name="Achia Khan (2026002)" userId="S::2026002@student.uwtsd.ac.uk::c0329c97-6d50-4bc7-89f8-50c9cbc9eaa2" providerId="AD" clId="Web-{56BE7D9E-B196-449F-930E-100ED70D1C0A}" dt="2022-06-02T09:31:31.221" v="429"/>
          <pc:sldLayoutMkLst>
            <pc:docMk/>
            <pc:sldMasterMk cId="2716392072" sldId="2147483786"/>
            <pc:sldLayoutMk cId="3110100101" sldId="2147483797"/>
          </pc:sldLayoutMkLst>
        </pc:sldLayoutChg>
      </pc:sldMasterChg>
    </pc:docChg>
  </pc:docChgLst>
  <pc:docChgLst>
    <pc:chgData name="Achia Khan (2026002)" userId="S::2026002@student.uwtsd.ac.uk::c0329c97-6d50-4bc7-89f8-50c9cbc9eaa2" providerId="AD" clId="Web-{794D706E-F704-015D-DF4D-F5CA77A5F2AF}"/>
    <pc:docChg chg="modSld">
      <pc:chgData name="Achia Khan (2026002)" userId="S::2026002@student.uwtsd.ac.uk::c0329c97-6d50-4bc7-89f8-50c9cbc9eaa2" providerId="AD" clId="Web-{794D706E-F704-015D-DF4D-F5CA77A5F2AF}" dt="2022-06-26T08:18:17.229" v="9" actId="14100"/>
      <pc:docMkLst>
        <pc:docMk/>
      </pc:docMkLst>
      <pc:sldChg chg="modSp">
        <pc:chgData name="Achia Khan (2026002)" userId="S::2026002@student.uwtsd.ac.uk::c0329c97-6d50-4bc7-89f8-50c9cbc9eaa2" providerId="AD" clId="Web-{794D706E-F704-015D-DF4D-F5CA77A5F2AF}" dt="2022-06-26T08:18:17.229" v="9" actId="14100"/>
        <pc:sldMkLst>
          <pc:docMk/>
          <pc:sldMk cId="3693137235" sldId="260"/>
        </pc:sldMkLst>
        <pc:spChg chg="mod">
          <ac:chgData name="Achia Khan (2026002)" userId="S::2026002@student.uwtsd.ac.uk::c0329c97-6d50-4bc7-89f8-50c9cbc9eaa2" providerId="AD" clId="Web-{794D706E-F704-015D-DF4D-F5CA77A5F2AF}" dt="2022-06-26T08:18:05.135" v="7" actId="1076"/>
          <ac:spMkLst>
            <pc:docMk/>
            <pc:sldMk cId="3693137235" sldId="260"/>
            <ac:spMk id="12" creationId="{D2C9F9DA-BBEA-19C7-0050-4BF6014564E1}"/>
          </ac:spMkLst>
        </pc:spChg>
        <pc:picChg chg="mod">
          <ac:chgData name="Achia Khan (2026002)" userId="S::2026002@student.uwtsd.ac.uk::c0329c97-6d50-4bc7-89f8-50c9cbc9eaa2" providerId="AD" clId="Web-{794D706E-F704-015D-DF4D-F5CA77A5F2AF}" dt="2022-06-26T08:18:17.229" v="9" actId="14100"/>
          <ac:picMkLst>
            <pc:docMk/>
            <pc:sldMk cId="3693137235" sldId="260"/>
            <ac:picMk id="10" creationId="{E96895B9-6806-23A3-64E1-D5A8873EAC29}"/>
          </ac:picMkLst>
        </pc:picChg>
      </pc:sldChg>
      <pc:sldChg chg="modSp">
        <pc:chgData name="Achia Khan (2026002)" userId="S::2026002@student.uwtsd.ac.uk::c0329c97-6d50-4bc7-89f8-50c9cbc9eaa2" providerId="AD" clId="Web-{794D706E-F704-015D-DF4D-F5CA77A5F2AF}" dt="2022-06-26T08:17:13.538" v="6" actId="20577"/>
        <pc:sldMkLst>
          <pc:docMk/>
          <pc:sldMk cId="1605854068" sldId="263"/>
        </pc:sldMkLst>
        <pc:spChg chg="mod">
          <ac:chgData name="Achia Khan (2026002)" userId="S::2026002@student.uwtsd.ac.uk::c0329c97-6d50-4bc7-89f8-50c9cbc9eaa2" providerId="AD" clId="Web-{794D706E-F704-015D-DF4D-F5CA77A5F2AF}" dt="2022-06-26T08:17:13.538" v="6" actId="20577"/>
          <ac:spMkLst>
            <pc:docMk/>
            <pc:sldMk cId="1605854068" sldId="263"/>
            <ac:spMk id="59" creationId="{CE87B8B8-087B-5747-0EF8-D49D3226CA4F}"/>
          </ac:spMkLst>
        </pc:spChg>
      </pc:sldChg>
      <pc:sldChg chg="modSp">
        <pc:chgData name="Achia Khan (2026002)" userId="S::2026002@student.uwtsd.ac.uk::c0329c97-6d50-4bc7-89f8-50c9cbc9eaa2" providerId="AD" clId="Web-{794D706E-F704-015D-DF4D-F5CA77A5F2AF}" dt="2022-06-25T22:39:03.404" v="5" actId="20577"/>
        <pc:sldMkLst>
          <pc:docMk/>
          <pc:sldMk cId="1079026650" sldId="277"/>
        </pc:sldMkLst>
        <pc:spChg chg="mod">
          <ac:chgData name="Achia Khan (2026002)" userId="S::2026002@student.uwtsd.ac.uk::c0329c97-6d50-4bc7-89f8-50c9cbc9eaa2" providerId="AD" clId="Web-{794D706E-F704-015D-DF4D-F5CA77A5F2AF}" dt="2022-06-25T22:39:03.404" v="5" actId="20577"/>
          <ac:spMkLst>
            <pc:docMk/>
            <pc:sldMk cId="1079026650" sldId="277"/>
            <ac:spMk id="3" creationId="{199C8B3C-FF2B-71F3-1185-0F737DAA4B1E}"/>
          </ac:spMkLst>
        </pc:spChg>
      </pc:sldChg>
    </pc:docChg>
  </pc:docChgLst>
  <pc:docChgLst>
    <pc:chgData name="Achia Khan (2026002)" userId="S::2026002@student.uwtsd.ac.uk::c0329c97-6d50-4bc7-89f8-50c9cbc9eaa2" providerId="AD" clId="Web-{20200C42-6D0F-00B6-A0A1-56678968ADDB}"/>
    <pc:docChg chg="modSld">
      <pc:chgData name="Achia Khan (2026002)" userId="S::2026002@student.uwtsd.ac.uk::c0329c97-6d50-4bc7-89f8-50c9cbc9eaa2" providerId="AD" clId="Web-{20200C42-6D0F-00B6-A0A1-56678968ADDB}" dt="2022-07-04T19:18:59.575" v="19" actId="20577"/>
      <pc:docMkLst>
        <pc:docMk/>
      </pc:docMkLst>
      <pc:sldChg chg="modSp">
        <pc:chgData name="Achia Khan (2026002)" userId="S::2026002@student.uwtsd.ac.uk::c0329c97-6d50-4bc7-89f8-50c9cbc9eaa2" providerId="AD" clId="Web-{20200C42-6D0F-00B6-A0A1-56678968ADDB}" dt="2022-07-04T19:18:59.575" v="19" actId="20577"/>
        <pc:sldMkLst>
          <pc:docMk/>
          <pc:sldMk cId="3669177122" sldId="275"/>
        </pc:sldMkLst>
        <pc:spChg chg="mod">
          <ac:chgData name="Achia Khan (2026002)" userId="S::2026002@student.uwtsd.ac.uk::c0329c97-6d50-4bc7-89f8-50c9cbc9eaa2" providerId="AD" clId="Web-{20200C42-6D0F-00B6-A0A1-56678968ADDB}" dt="2022-07-04T19:18:59.575" v="19" actId="20577"/>
          <ac:spMkLst>
            <pc:docMk/>
            <pc:sldMk cId="3669177122" sldId="275"/>
            <ac:spMk id="3" creationId="{DBEA090A-E801-B2F4-E016-8A9688738B85}"/>
          </ac:spMkLst>
        </pc:spChg>
      </pc:sldChg>
    </pc:docChg>
  </pc:docChgLst>
  <pc:docChgLst>
    <pc:chgData name="Achia Khan (2026002)" userId="S::2026002@student.uwtsd.ac.uk::c0329c97-6d50-4bc7-89f8-50c9cbc9eaa2" providerId="AD" clId="Web-{3C2B18D3-659E-5C1B-40B2-6B4E8A13EEE8}"/>
    <pc:docChg chg="modSld">
      <pc:chgData name="Achia Khan (2026002)" userId="S::2026002@student.uwtsd.ac.uk::c0329c97-6d50-4bc7-89f8-50c9cbc9eaa2" providerId="AD" clId="Web-{3C2B18D3-659E-5C1B-40B2-6B4E8A13EEE8}" dt="2022-06-05T19:40:05.425" v="4"/>
      <pc:docMkLst>
        <pc:docMk/>
      </pc:docMkLst>
      <pc:sldChg chg="addSp delSp modSp">
        <pc:chgData name="Achia Khan (2026002)" userId="S::2026002@student.uwtsd.ac.uk::c0329c97-6d50-4bc7-89f8-50c9cbc9eaa2" providerId="AD" clId="Web-{3C2B18D3-659E-5C1B-40B2-6B4E8A13EEE8}" dt="2022-06-05T19:40:05.425" v="4"/>
        <pc:sldMkLst>
          <pc:docMk/>
          <pc:sldMk cId="109857222" sldId="256"/>
        </pc:sldMkLst>
        <pc:spChg chg="mod">
          <ac:chgData name="Achia Khan (2026002)" userId="S::2026002@student.uwtsd.ac.uk::c0329c97-6d50-4bc7-89f8-50c9cbc9eaa2" providerId="AD" clId="Web-{3C2B18D3-659E-5C1B-40B2-6B4E8A13EEE8}" dt="2022-06-05T19:40:05.425" v="4"/>
          <ac:spMkLst>
            <pc:docMk/>
            <pc:sldMk cId="109857222" sldId="256"/>
            <ac:spMk id="2" creationId="{00000000-0000-0000-0000-000000000000}"/>
          </ac:spMkLst>
        </pc:spChg>
        <pc:spChg chg="mod">
          <ac:chgData name="Achia Khan (2026002)" userId="S::2026002@student.uwtsd.ac.uk::c0329c97-6d50-4bc7-89f8-50c9cbc9eaa2" providerId="AD" clId="Web-{3C2B18D3-659E-5C1B-40B2-6B4E8A13EEE8}" dt="2022-06-05T19:40:05.425" v="4"/>
          <ac:spMkLst>
            <pc:docMk/>
            <pc:sldMk cId="109857222" sldId="256"/>
            <ac:spMk id="3" creationId="{00000000-0000-0000-0000-000000000000}"/>
          </ac:spMkLst>
        </pc:spChg>
        <pc:spChg chg="add del">
          <ac:chgData name="Achia Khan (2026002)" userId="S::2026002@student.uwtsd.ac.uk::c0329c97-6d50-4bc7-89f8-50c9cbc9eaa2" providerId="AD" clId="Web-{3C2B18D3-659E-5C1B-40B2-6B4E8A13EEE8}" dt="2022-06-05T19:40:05.425" v="4"/>
          <ac:spMkLst>
            <pc:docMk/>
            <pc:sldMk cId="109857222" sldId="256"/>
            <ac:spMk id="98" creationId="{0CF4E7D3-9831-4C0F-BB0E-76DDC5CFFF6E}"/>
          </ac:spMkLst>
        </pc:spChg>
        <pc:spChg chg="add del">
          <ac:chgData name="Achia Khan (2026002)" userId="S::2026002@student.uwtsd.ac.uk::c0329c97-6d50-4bc7-89f8-50c9cbc9eaa2" providerId="AD" clId="Web-{3C2B18D3-659E-5C1B-40B2-6B4E8A13EEE8}" dt="2022-06-05T19:40:05.425" v="4"/>
          <ac:spMkLst>
            <pc:docMk/>
            <pc:sldMk cId="109857222" sldId="256"/>
            <ac:spMk id="99" creationId="{4E1EF4E8-5513-4BF5-BC41-04645281C672}"/>
          </ac:spMkLst>
        </pc:spChg>
        <pc:spChg chg="add del">
          <ac:chgData name="Achia Khan (2026002)" userId="S::2026002@student.uwtsd.ac.uk::c0329c97-6d50-4bc7-89f8-50c9cbc9eaa2" providerId="AD" clId="Web-{3C2B18D3-659E-5C1B-40B2-6B4E8A13EEE8}" dt="2022-06-05T19:40:05.425" v="4"/>
          <ac:spMkLst>
            <pc:docMk/>
            <pc:sldMk cId="109857222" sldId="256"/>
            <ac:spMk id="100" creationId="{E2CF5979-FA33-403A-A82F-26E5B0B0BACD}"/>
          </ac:spMkLst>
        </pc:spChg>
        <pc:spChg chg="add del">
          <ac:chgData name="Achia Khan (2026002)" userId="S::2026002@student.uwtsd.ac.uk::c0329c97-6d50-4bc7-89f8-50c9cbc9eaa2" providerId="AD" clId="Web-{3C2B18D3-659E-5C1B-40B2-6B4E8A13EEE8}" dt="2022-06-05T19:40:05.425" v="4"/>
          <ac:spMkLst>
            <pc:docMk/>
            <pc:sldMk cId="109857222" sldId="256"/>
            <ac:spMk id="101" creationId="{239D4027-35C3-4849-82F8-D49FBF78ADF3}"/>
          </ac:spMkLst>
        </pc:spChg>
        <pc:spChg chg="add del">
          <ac:chgData name="Achia Khan (2026002)" userId="S::2026002@student.uwtsd.ac.uk::c0329c97-6d50-4bc7-89f8-50c9cbc9eaa2" providerId="AD" clId="Web-{3C2B18D3-659E-5C1B-40B2-6B4E8A13EEE8}" dt="2022-06-05T19:39:36.424" v="1"/>
          <ac:spMkLst>
            <pc:docMk/>
            <pc:sldMk cId="109857222" sldId="256"/>
            <ac:spMk id="106" creationId="{8C37C960-91F5-4F61-B2CD-8A037920720B}"/>
          </ac:spMkLst>
        </pc:spChg>
        <pc:spChg chg="add del">
          <ac:chgData name="Achia Khan (2026002)" userId="S::2026002@student.uwtsd.ac.uk::c0329c97-6d50-4bc7-89f8-50c9cbc9eaa2" providerId="AD" clId="Web-{3C2B18D3-659E-5C1B-40B2-6B4E8A13EEE8}" dt="2022-06-05T19:39:36.424" v="1"/>
          <ac:spMkLst>
            <pc:docMk/>
            <pc:sldMk cId="109857222" sldId="256"/>
            <ac:spMk id="108" creationId="{A5C31099-1BBD-40CE-BC60-FCE50741940D}"/>
          </ac:spMkLst>
        </pc:spChg>
        <pc:spChg chg="add del">
          <ac:chgData name="Achia Khan (2026002)" userId="S::2026002@student.uwtsd.ac.uk::c0329c97-6d50-4bc7-89f8-50c9cbc9eaa2" providerId="AD" clId="Web-{3C2B18D3-659E-5C1B-40B2-6B4E8A13EEE8}" dt="2022-06-05T19:39:36.424" v="1"/>
          <ac:spMkLst>
            <pc:docMk/>
            <pc:sldMk cId="109857222" sldId="256"/>
            <ac:spMk id="110" creationId="{EA2846BE-460A-477B-A2F4-52F298BF43EE}"/>
          </ac:spMkLst>
        </pc:spChg>
        <pc:spChg chg="add del">
          <ac:chgData name="Achia Khan (2026002)" userId="S::2026002@student.uwtsd.ac.uk::c0329c97-6d50-4bc7-89f8-50c9cbc9eaa2" providerId="AD" clId="Web-{3C2B18D3-659E-5C1B-40B2-6B4E8A13EEE8}" dt="2022-06-05T19:39:36.424" v="1"/>
          <ac:spMkLst>
            <pc:docMk/>
            <pc:sldMk cId="109857222" sldId="256"/>
            <ac:spMk id="112" creationId="{C8401D34-2155-4B53-A686-7345BE15C466}"/>
          </ac:spMkLst>
        </pc:spChg>
        <pc:spChg chg="add del">
          <ac:chgData name="Achia Khan (2026002)" userId="S::2026002@student.uwtsd.ac.uk::c0329c97-6d50-4bc7-89f8-50c9cbc9eaa2" providerId="AD" clId="Web-{3C2B18D3-659E-5C1B-40B2-6B4E8A13EEE8}" dt="2022-06-05T19:39:36.424" v="1"/>
          <ac:spMkLst>
            <pc:docMk/>
            <pc:sldMk cId="109857222" sldId="256"/>
            <ac:spMk id="114" creationId="{E37BCD97-E1A4-4EBB-8D1C-8CC0B55A64B2}"/>
          </ac:spMkLst>
        </pc:spChg>
        <pc:spChg chg="add del">
          <ac:chgData name="Achia Khan (2026002)" userId="S::2026002@student.uwtsd.ac.uk::c0329c97-6d50-4bc7-89f8-50c9cbc9eaa2" providerId="AD" clId="Web-{3C2B18D3-659E-5C1B-40B2-6B4E8A13EEE8}" dt="2022-06-05T19:39:36.424" v="1"/>
          <ac:spMkLst>
            <pc:docMk/>
            <pc:sldMk cId="109857222" sldId="256"/>
            <ac:spMk id="116" creationId="{5EDC1F21-AC5B-4D05-9108-5E5D2894884F}"/>
          </ac:spMkLst>
        </pc:spChg>
        <pc:spChg chg="add del">
          <ac:chgData name="Achia Khan (2026002)" userId="S::2026002@student.uwtsd.ac.uk::c0329c97-6d50-4bc7-89f8-50c9cbc9eaa2" providerId="AD" clId="Web-{3C2B18D3-659E-5C1B-40B2-6B4E8A13EEE8}" dt="2022-06-05T19:40:05.409" v="3"/>
          <ac:spMkLst>
            <pc:docMk/>
            <pc:sldMk cId="109857222" sldId="256"/>
            <ac:spMk id="118" creationId="{4E1EF4E8-5513-4BF5-BC41-04645281C672}"/>
          </ac:spMkLst>
        </pc:spChg>
        <pc:spChg chg="add del">
          <ac:chgData name="Achia Khan (2026002)" userId="S::2026002@student.uwtsd.ac.uk::c0329c97-6d50-4bc7-89f8-50c9cbc9eaa2" providerId="AD" clId="Web-{3C2B18D3-659E-5C1B-40B2-6B4E8A13EEE8}" dt="2022-06-05T19:40:05.409" v="3"/>
          <ac:spMkLst>
            <pc:docMk/>
            <pc:sldMk cId="109857222" sldId="256"/>
            <ac:spMk id="119" creationId="{406D8C29-9DDA-48D0-AF70-905FDB2CE393}"/>
          </ac:spMkLst>
        </pc:spChg>
        <pc:spChg chg="add">
          <ac:chgData name="Achia Khan (2026002)" userId="S::2026002@student.uwtsd.ac.uk::c0329c97-6d50-4bc7-89f8-50c9cbc9eaa2" providerId="AD" clId="Web-{3C2B18D3-659E-5C1B-40B2-6B4E8A13EEE8}" dt="2022-06-05T19:40:05.425" v="4"/>
          <ac:spMkLst>
            <pc:docMk/>
            <pc:sldMk cId="109857222" sldId="256"/>
            <ac:spMk id="121" creationId="{610334BF-0422-4A9A-BE46-AEB8C348BAC4}"/>
          </ac:spMkLst>
        </pc:spChg>
        <pc:spChg chg="add">
          <ac:chgData name="Achia Khan (2026002)" userId="S::2026002@student.uwtsd.ac.uk::c0329c97-6d50-4bc7-89f8-50c9cbc9eaa2" providerId="AD" clId="Web-{3C2B18D3-659E-5C1B-40B2-6B4E8A13EEE8}" dt="2022-06-05T19:40:05.425" v="4"/>
          <ac:spMkLst>
            <pc:docMk/>
            <pc:sldMk cId="109857222" sldId="256"/>
            <ac:spMk id="122" creationId="{C98F2823-0279-49D8-928D-754B222533EF}"/>
          </ac:spMkLst>
        </pc:spChg>
        <pc:spChg chg="add">
          <ac:chgData name="Achia Khan (2026002)" userId="S::2026002@student.uwtsd.ac.uk::c0329c97-6d50-4bc7-89f8-50c9cbc9eaa2" providerId="AD" clId="Web-{3C2B18D3-659E-5C1B-40B2-6B4E8A13EEE8}" dt="2022-06-05T19:40:05.425" v="4"/>
          <ac:spMkLst>
            <pc:docMk/>
            <pc:sldMk cId="109857222" sldId="256"/>
            <ac:spMk id="123" creationId="{02E45E95-311C-41C7-A882-6E43F0806865}"/>
          </ac:spMkLst>
        </pc:spChg>
        <pc:spChg chg="add">
          <ac:chgData name="Achia Khan (2026002)" userId="S::2026002@student.uwtsd.ac.uk::c0329c97-6d50-4bc7-89f8-50c9cbc9eaa2" providerId="AD" clId="Web-{3C2B18D3-659E-5C1B-40B2-6B4E8A13EEE8}" dt="2022-06-05T19:40:05.425" v="4"/>
          <ac:spMkLst>
            <pc:docMk/>
            <pc:sldMk cId="109857222" sldId="256"/>
            <ac:spMk id="124" creationId="{B7299D5D-ECC5-41EB-B830-C3A35FB35516}"/>
          </ac:spMkLst>
        </pc:spChg>
        <pc:spChg chg="add">
          <ac:chgData name="Achia Khan (2026002)" userId="S::2026002@student.uwtsd.ac.uk::c0329c97-6d50-4bc7-89f8-50c9cbc9eaa2" providerId="AD" clId="Web-{3C2B18D3-659E-5C1B-40B2-6B4E8A13EEE8}" dt="2022-06-05T19:40:05.425" v="4"/>
          <ac:spMkLst>
            <pc:docMk/>
            <pc:sldMk cId="109857222" sldId="256"/>
            <ac:spMk id="125" creationId="{88C91735-5EFE-44D1-8CC6-FDF0D11B6F5D}"/>
          </ac:spMkLst>
        </pc:spChg>
        <pc:spChg chg="add">
          <ac:chgData name="Achia Khan (2026002)" userId="S::2026002@student.uwtsd.ac.uk::c0329c97-6d50-4bc7-89f8-50c9cbc9eaa2" providerId="AD" clId="Web-{3C2B18D3-659E-5C1B-40B2-6B4E8A13EEE8}" dt="2022-06-05T19:40:05.425" v="4"/>
          <ac:spMkLst>
            <pc:docMk/>
            <pc:sldMk cId="109857222" sldId="256"/>
            <ac:spMk id="126" creationId="{D33F926C-2613-475D-AEE4-CD7D87D3BA2D}"/>
          </ac:spMkLst>
        </pc:spChg>
        <pc:picChg chg="mod ord">
          <ac:chgData name="Achia Khan (2026002)" userId="S::2026002@student.uwtsd.ac.uk::c0329c97-6d50-4bc7-89f8-50c9cbc9eaa2" providerId="AD" clId="Web-{3C2B18D3-659E-5C1B-40B2-6B4E8A13EEE8}" dt="2022-06-05T19:40:05.425" v="4"/>
          <ac:picMkLst>
            <pc:docMk/>
            <pc:sldMk cId="109857222" sldId="256"/>
            <ac:picMk id="48" creationId="{78AD6CBF-7165-3C4B-5B73-1F091EC1EF6D}"/>
          </ac:picMkLst>
        </pc:picChg>
      </pc:sldChg>
    </pc:docChg>
  </pc:docChgLst>
  <pc:docChgLst>
    <pc:chgData name="Achia Khan (2026002)" userId="S::2026002@student.uwtsd.ac.uk::c0329c97-6d50-4bc7-89f8-50c9cbc9eaa2" providerId="AD" clId="Web-{9E756F7B-EE98-FE01-4B84-E923B54D6889}"/>
    <pc:docChg chg="modSld">
      <pc:chgData name="Achia Khan (2026002)" userId="S::2026002@student.uwtsd.ac.uk::c0329c97-6d50-4bc7-89f8-50c9cbc9eaa2" providerId="AD" clId="Web-{9E756F7B-EE98-FE01-4B84-E923B54D6889}" dt="2022-06-05T19:38:00.641" v="186" actId="20577"/>
      <pc:docMkLst>
        <pc:docMk/>
      </pc:docMkLst>
      <pc:sldChg chg="addSp delSp modSp">
        <pc:chgData name="Achia Khan (2026002)" userId="S::2026002@student.uwtsd.ac.uk::c0329c97-6d50-4bc7-89f8-50c9cbc9eaa2" providerId="AD" clId="Web-{9E756F7B-EE98-FE01-4B84-E923B54D6889}" dt="2022-06-05T19:34:29.480" v="173" actId="1076"/>
        <pc:sldMkLst>
          <pc:docMk/>
          <pc:sldMk cId="767702423" sldId="261"/>
        </pc:sldMkLst>
        <pc:spChg chg="mod">
          <ac:chgData name="Achia Khan (2026002)" userId="S::2026002@student.uwtsd.ac.uk::c0329c97-6d50-4bc7-89f8-50c9cbc9eaa2" providerId="AD" clId="Web-{9E756F7B-EE98-FE01-4B84-E923B54D6889}" dt="2022-06-05T19:13:28.591" v="67" actId="14100"/>
          <ac:spMkLst>
            <pc:docMk/>
            <pc:sldMk cId="767702423" sldId="261"/>
            <ac:spMk id="4" creationId="{AACACFA1-7E1E-C518-6D94-40F66A0D19BC}"/>
          </ac:spMkLst>
        </pc:spChg>
        <pc:spChg chg="mod">
          <ac:chgData name="Achia Khan (2026002)" userId="S::2026002@student.uwtsd.ac.uk::c0329c97-6d50-4bc7-89f8-50c9cbc9eaa2" providerId="AD" clId="Web-{9E756F7B-EE98-FE01-4B84-E923B54D6889}" dt="2022-06-05T19:34:12.948" v="172" actId="20577"/>
          <ac:spMkLst>
            <pc:docMk/>
            <pc:sldMk cId="767702423" sldId="261"/>
            <ac:spMk id="5" creationId="{5A5A4798-63E9-1CEE-AEB9-B8BCE2C1E72F}"/>
          </ac:spMkLst>
        </pc:spChg>
        <pc:spChg chg="mod">
          <ac:chgData name="Achia Khan (2026002)" userId="S::2026002@student.uwtsd.ac.uk::c0329c97-6d50-4bc7-89f8-50c9cbc9eaa2" providerId="AD" clId="Web-{9E756F7B-EE98-FE01-4B84-E923B54D6889}" dt="2022-06-05T19:24:35.982" v="128" actId="20577"/>
          <ac:spMkLst>
            <pc:docMk/>
            <pc:sldMk cId="767702423" sldId="261"/>
            <ac:spMk id="6" creationId="{D84E55FB-0C0A-9063-7DB9-B84106E910D4}"/>
          </ac:spMkLst>
        </pc:spChg>
        <pc:picChg chg="add mod">
          <ac:chgData name="Achia Khan (2026002)" userId="S::2026002@student.uwtsd.ac.uk::c0329c97-6d50-4bc7-89f8-50c9cbc9eaa2" providerId="AD" clId="Web-{9E756F7B-EE98-FE01-4B84-E923B54D6889}" dt="2022-06-05T19:21:08.696" v="110" actId="1076"/>
          <ac:picMkLst>
            <pc:docMk/>
            <pc:sldMk cId="767702423" sldId="261"/>
            <ac:picMk id="2" creationId="{7F762F33-6630-EF59-B951-32700390FEF4}"/>
          </ac:picMkLst>
        </pc:picChg>
        <pc:picChg chg="add del mod">
          <ac:chgData name="Achia Khan (2026002)" userId="S::2026002@student.uwtsd.ac.uk::c0329c97-6d50-4bc7-89f8-50c9cbc9eaa2" providerId="AD" clId="Web-{9E756F7B-EE98-FE01-4B84-E923B54D6889}" dt="2022-06-05T19:27:44.142" v="139"/>
          <ac:picMkLst>
            <pc:docMk/>
            <pc:sldMk cId="767702423" sldId="261"/>
            <ac:picMk id="3" creationId="{1BB1619B-0310-8A48-D24F-C01BF64EDC51}"/>
          </ac:picMkLst>
        </pc:picChg>
        <pc:picChg chg="add mod">
          <ac:chgData name="Achia Khan (2026002)" userId="S::2026002@student.uwtsd.ac.uk::c0329c97-6d50-4bc7-89f8-50c9cbc9eaa2" providerId="AD" clId="Web-{9E756F7B-EE98-FE01-4B84-E923B54D6889}" dt="2022-06-05T19:34:29.480" v="173" actId="1076"/>
          <ac:picMkLst>
            <pc:docMk/>
            <pc:sldMk cId="767702423" sldId="261"/>
            <ac:picMk id="7" creationId="{EFEC4CF9-2355-6F75-1E92-1065901F625D}"/>
          </ac:picMkLst>
        </pc:picChg>
      </pc:sldChg>
      <pc:sldChg chg="addSp delSp modSp">
        <pc:chgData name="Achia Khan (2026002)" userId="S::2026002@student.uwtsd.ac.uk::c0329c97-6d50-4bc7-89f8-50c9cbc9eaa2" providerId="AD" clId="Web-{9E756F7B-EE98-FE01-4B84-E923B54D6889}" dt="2022-06-05T19:36:09.185" v="175" actId="20577"/>
        <pc:sldMkLst>
          <pc:docMk/>
          <pc:sldMk cId="4044789007" sldId="262"/>
        </pc:sldMkLst>
        <pc:spChg chg="mod">
          <ac:chgData name="Achia Khan (2026002)" userId="S::2026002@student.uwtsd.ac.uk::c0329c97-6d50-4bc7-89f8-50c9cbc9eaa2" providerId="AD" clId="Web-{9E756F7B-EE98-FE01-4B84-E923B54D6889}" dt="2022-06-05T19:30:46.678" v="142" actId="1076"/>
          <ac:spMkLst>
            <pc:docMk/>
            <pc:sldMk cId="4044789007" sldId="262"/>
            <ac:spMk id="2" creationId="{18A9584F-5EED-5C05-EC84-B7FC390958D7}"/>
          </ac:spMkLst>
        </pc:spChg>
        <pc:spChg chg="add del mod">
          <ac:chgData name="Achia Khan (2026002)" userId="S::2026002@student.uwtsd.ac.uk::c0329c97-6d50-4bc7-89f8-50c9cbc9eaa2" providerId="AD" clId="Web-{9E756F7B-EE98-FE01-4B84-E923B54D6889}" dt="2022-06-05T19:17:10.503" v="72"/>
          <ac:spMkLst>
            <pc:docMk/>
            <pc:sldMk cId="4044789007" sldId="262"/>
            <ac:spMk id="3" creationId="{12BE0F6D-B114-F143-D9ED-937C138E05F7}"/>
          </ac:spMkLst>
        </pc:spChg>
        <pc:spChg chg="add mod">
          <ac:chgData name="Achia Khan (2026002)" userId="S::2026002@student.uwtsd.ac.uk::c0329c97-6d50-4bc7-89f8-50c9cbc9eaa2" providerId="AD" clId="Web-{9E756F7B-EE98-FE01-4B84-E923B54D6889}" dt="2022-06-05T19:17:22.143" v="75" actId="14100"/>
          <ac:spMkLst>
            <pc:docMk/>
            <pc:sldMk cId="4044789007" sldId="262"/>
            <ac:spMk id="4" creationId="{A6613A16-1C2E-3D05-27AD-A7B60F7552B9}"/>
          </ac:spMkLst>
        </pc:spChg>
        <pc:spChg chg="add mod">
          <ac:chgData name="Achia Khan (2026002)" userId="S::2026002@student.uwtsd.ac.uk::c0329c97-6d50-4bc7-89f8-50c9cbc9eaa2" providerId="AD" clId="Web-{9E756F7B-EE98-FE01-4B84-E923B54D6889}" dt="2022-06-05T19:32:04.742" v="156" actId="14100"/>
          <ac:spMkLst>
            <pc:docMk/>
            <pc:sldMk cId="4044789007" sldId="262"/>
            <ac:spMk id="5" creationId="{03AA0BC8-D47D-7528-42DC-616D26ED3AC1}"/>
          </ac:spMkLst>
        </pc:spChg>
        <pc:spChg chg="mod">
          <ac:chgData name="Achia Khan (2026002)" userId="S::2026002@student.uwtsd.ac.uk::c0329c97-6d50-4bc7-89f8-50c9cbc9eaa2" providerId="AD" clId="Web-{9E756F7B-EE98-FE01-4B84-E923B54D6889}" dt="2022-06-05T19:36:09.185" v="175" actId="20577"/>
          <ac:spMkLst>
            <pc:docMk/>
            <pc:sldMk cId="4044789007" sldId="262"/>
            <ac:spMk id="6" creationId="{E9B59BDF-4082-95F5-74C5-586AD022384A}"/>
          </ac:spMkLst>
        </pc:spChg>
        <pc:spChg chg="add mod">
          <ac:chgData name="Achia Khan (2026002)" userId="S::2026002@student.uwtsd.ac.uk::c0329c97-6d50-4bc7-89f8-50c9cbc9eaa2" providerId="AD" clId="Web-{9E756F7B-EE98-FE01-4B84-E923B54D6889}" dt="2022-06-05T19:35:41.997" v="174" actId="1076"/>
          <ac:spMkLst>
            <pc:docMk/>
            <pc:sldMk cId="4044789007" sldId="262"/>
            <ac:spMk id="7" creationId="{C0377873-847F-A648-A856-E3645C7DAF85}"/>
          </ac:spMkLst>
        </pc:spChg>
      </pc:sldChg>
      <pc:sldChg chg="modSp">
        <pc:chgData name="Achia Khan (2026002)" userId="S::2026002@student.uwtsd.ac.uk::c0329c97-6d50-4bc7-89f8-50c9cbc9eaa2" providerId="AD" clId="Web-{9E756F7B-EE98-FE01-4B84-E923B54D6889}" dt="2022-06-05T19:38:00.641" v="186" actId="20577"/>
        <pc:sldMkLst>
          <pc:docMk/>
          <pc:sldMk cId="1605854068" sldId="263"/>
        </pc:sldMkLst>
        <pc:spChg chg="mod">
          <ac:chgData name="Achia Khan (2026002)" userId="S::2026002@student.uwtsd.ac.uk::c0329c97-6d50-4bc7-89f8-50c9cbc9eaa2" providerId="AD" clId="Web-{9E756F7B-EE98-FE01-4B84-E923B54D6889}" dt="2022-06-05T19:38:00.641" v="186" actId="20577"/>
          <ac:spMkLst>
            <pc:docMk/>
            <pc:sldMk cId="1605854068" sldId="263"/>
            <ac:spMk id="3" creationId="{CE87B8B8-087B-5747-0EF8-D49D3226CA4F}"/>
          </ac:spMkLst>
        </pc:spChg>
      </pc:sldChg>
    </pc:docChg>
  </pc:docChgLst>
  <pc:docChgLst>
    <pc:chgData name="Achia Khan (2026002)" userId="S::2026002@student.uwtsd.ac.uk::c0329c97-6d50-4bc7-89f8-50c9cbc9eaa2" providerId="AD" clId="Web-{84F99CE4-1440-430F-7148-C8ECA2130995}"/>
    <pc:docChg chg="modSld">
      <pc:chgData name="Achia Khan (2026002)" userId="S::2026002@student.uwtsd.ac.uk::c0329c97-6d50-4bc7-89f8-50c9cbc9eaa2" providerId="AD" clId="Web-{84F99CE4-1440-430F-7148-C8ECA2130995}" dt="2022-06-14T10:42:51.801" v="410" actId="14100"/>
      <pc:docMkLst>
        <pc:docMk/>
      </pc:docMkLst>
      <pc:sldChg chg="addSp modSp mod setBg">
        <pc:chgData name="Achia Khan (2026002)" userId="S::2026002@student.uwtsd.ac.uk::c0329c97-6d50-4bc7-89f8-50c9cbc9eaa2" providerId="AD" clId="Web-{84F99CE4-1440-430F-7148-C8ECA2130995}" dt="2022-06-14T10:20:24.030" v="271" actId="20577"/>
        <pc:sldMkLst>
          <pc:docMk/>
          <pc:sldMk cId="2733182449" sldId="259"/>
        </pc:sldMkLst>
        <pc:spChg chg="mod">
          <ac:chgData name="Achia Khan (2026002)" userId="S::2026002@student.uwtsd.ac.uk::c0329c97-6d50-4bc7-89f8-50c9cbc9eaa2" providerId="AD" clId="Web-{84F99CE4-1440-430F-7148-C8ECA2130995}" dt="2022-06-14T10:18:12.901" v="244"/>
          <ac:spMkLst>
            <pc:docMk/>
            <pc:sldMk cId="2733182449" sldId="259"/>
            <ac:spMk id="2" creationId="{65239769-49D3-95BF-2183-1C33661E792C}"/>
          </ac:spMkLst>
        </pc:spChg>
        <pc:spChg chg="mod">
          <ac:chgData name="Achia Khan (2026002)" userId="S::2026002@student.uwtsd.ac.uk::c0329c97-6d50-4bc7-89f8-50c9cbc9eaa2" providerId="AD" clId="Web-{84F99CE4-1440-430F-7148-C8ECA2130995}" dt="2022-06-14T10:20:24.030" v="271" actId="20577"/>
          <ac:spMkLst>
            <pc:docMk/>
            <pc:sldMk cId="2733182449" sldId="259"/>
            <ac:spMk id="3" creationId="{44F7DFB0-C5CA-F7C3-5C44-1899C661D587}"/>
          </ac:spMkLst>
        </pc:spChg>
        <pc:spChg chg="add">
          <ac:chgData name="Achia Khan (2026002)" userId="S::2026002@student.uwtsd.ac.uk::c0329c97-6d50-4bc7-89f8-50c9cbc9eaa2" providerId="AD" clId="Web-{84F99CE4-1440-430F-7148-C8ECA2130995}" dt="2022-06-14T10:18:12.901" v="244"/>
          <ac:spMkLst>
            <pc:docMk/>
            <pc:sldMk cId="2733182449" sldId="259"/>
            <ac:spMk id="8" creationId="{827B839B-9ADE-406B-8590-F1CAEDED45A1}"/>
          </ac:spMkLst>
        </pc:spChg>
        <pc:spChg chg="add">
          <ac:chgData name="Achia Khan (2026002)" userId="S::2026002@student.uwtsd.ac.uk::c0329c97-6d50-4bc7-89f8-50c9cbc9eaa2" providerId="AD" clId="Web-{84F99CE4-1440-430F-7148-C8ECA2130995}" dt="2022-06-14T10:18:12.901" v="244"/>
          <ac:spMkLst>
            <pc:docMk/>
            <pc:sldMk cId="2733182449" sldId="259"/>
            <ac:spMk id="10" creationId="{CFE45BF0-46DB-408C-B5F7-7B11716805D4}"/>
          </ac:spMkLst>
        </pc:spChg>
        <pc:spChg chg="add">
          <ac:chgData name="Achia Khan (2026002)" userId="S::2026002@student.uwtsd.ac.uk::c0329c97-6d50-4bc7-89f8-50c9cbc9eaa2" providerId="AD" clId="Web-{84F99CE4-1440-430F-7148-C8ECA2130995}" dt="2022-06-14T10:18:12.901" v="244"/>
          <ac:spMkLst>
            <pc:docMk/>
            <pc:sldMk cId="2733182449" sldId="259"/>
            <ac:spMk id="12" creationId="{2AEBC8F2-97B1-41B4-93F1-2D289E197FBA}"/>
          </ac:spMkLst>
        </pc:spChg>
        <pc:spChg chg="add">
          <ac:chgData name="Achia Khan (2026002)" userId="S::2026002@student.uwtsd.ac.uk::c0329c97-6d50-4bc7-89f8-50c9cbc9eaa2" providerId="AD" clId="Web-{84F99CE4-1440-430F-7148-C8ECA2130995}" dt="2022-06-14T10:18:12.901" v="244"/>
          <ac:spMkLst>
            <pc:docMk/>
            <pc:sldMk cId="2733182449" sldId="259"/>
            <ac:spMk id="14" creationId="{472E3A19-F5D5-48FC-BB9C-48C2F68F598B}"/>
          </ac:spMkLst>
        </pc:spChg>
        <pc:spChg chg="add">
          <ac:chgData name="Achia Khan (2026002)" userId="S::2026002@student.uwtsd.ac.uk::c0329c97-6d50-4bc7-89f8-50c9cbc9eaa2" providerId="AD" clId="Web-{84F99CE4-1440-430F-7148-C8ECA2130995}" dt="2022-06-14T10:18:12.901" v="244"/>
          <ac:spMkLst>
            <pc:docMk/>
            <pc:sldMk cId="2733182449" sldId="259"/>
            <ac:spMk id="16" creationId="{7A62E32F-BB65-43A8-8EB5-92346890E549}"/>
          </ac:spMkLst>
        </pc:spChg>
        <pc:spChg chg="add">
          <ac:chgData name="Achia Khan (2026002)" userId="S::2026002@student.uwtsd.ac.uk::c0329c97-6d50-4bc7-89f8-50c9cbc9eaa2" providerId="AD" clId="Web-{84F99CE4-1440-430F-7148-C8ECA2130995}" dt="2022-06-14T10:18:12.901" v="244"/>
          <ac:spMkLst>
            <pc:docMk/>
            <pc:sldMk cId="2733182449" sldId="259"/>
            <ac:spMk id="18" creationId="{14E91B64-9FCC-451E-AFB4-A827D6329367}"/>
          </ac:spMkLst>
        </pc:spChg>
      </pc:sldChg>
      <pc:sldChg chg="addSp delSp modSp">
        <pc:chgData name="Achia Khan (2026002)" userId="S::2026002@student.uwtsd.ac.uk::c0329c97-6d50-4bc7-89f8-50c9cbc9eaa2" providerId="AD" clId="Web-{84F99CE4-1440-430F-7148-C8ECA2130995}" dt="2022-06-14T10:41:04.142" v="401" actId="20577"/>
        <pc:sldMkLst>
          <pc:docMk/>
          <pc:sldMk cId="3693137235" sldId="260"/>
        </pc:sldMkLst>
        <pc:spChg chg="add del mod">
          <ac:chgData name="Achia Khan (2026002)" userId="S::2026002@student.uwtsd.ac.uk::c0329c97-6d50-4bc7-89f8-50c9cbc9eaa2" providerId="AD" clId="Web-{84F99CE4-1440-430F-7148-C8ECA2130995}" dt="2022-06-14T10:27:42.635" v="279"/>
          <ac:spMkLst>
            <pc:docMk/>
            <pc:sldMk cId="3693137235" sldId="260"/>
            <ac:spMk id="5" creationId="{DACEFBC7-4082-938D-A5F4-47BFFD962EED}"/>
          </ac:spMkLst>
        </pc:spChg>
        <pc:spChg chg="del">
          <ac:chgData name="Achia Khan (2026002)" userId="S::2026002@student.uwtsd.ac.uk::c0329c97-6d50-4bc7-89f8-50c9cbc9eaa2" providerId="AD" clId="Web-{84F99CE4-1440-430F-7148-C8ECA2130995}" dt="2022-06-14T10:38:15.856" v="381"/>
          <ac:spMkLst>
            <pc:docMk/>
            <pc:sldMk cId="3693137235" sldId="260"/>
            <ac:spMk id="9" creationId="{6A7457A6-0DCD-8648-CCAF-1E1CE984D47D}"/>
          </ac:spMkLst>
        </pc:spChg>
        <pc:spChg chg="add del mod">
          <ac:chgData name="Achia Khan (2026002)" userId="S::2026002@student.uwtsd.ac.uk::c0329c97-6d50-4bc7-89f8-50c9cbc9eaa2" providerId="AD" clId="Web-{84F99CE4-1440-430F-7148-C8ECA2130995}" dt="2022-06-14T10:34:39.350" v="377" actId="20577"/>
          <ac:spMkLst>
            <pc:docMk/>
            <pc:sldMk cId="3693137235" sldId="260"/>
            <ac:spMk id="12" creationId="{D2C9F9DA-BBEA-19C7-0050-4BF6014564E1}"/>
          </ac:spMkLst>
        </pc:spChg>
        <pc:spChg chg="add mod">
          <ac:chgData name="Achia Khan (2026002)" userId="S::2026002@student.uwtsd.ac.uk::c0329c97-6d50-4bc7-89f8-50c9cbc9eaa2" providerId="AD" clId="Web-{84F99CE4-1440-430F-7148-C8ECA2130995}" dt="2022-06-14T10:41:04.142" v="401" actId="20577"/>
          <ac:spMkLst>
            <pc:docMk/>
            <pc:sldMk cId="3693137235" sldId="260"/>
            <ac:spMk id="19" creationId="{5655E46A-860C-CB78-3152-EBCF894D36BE}"/>
          </ac:spMkLst>
        </pc:spChg>
        <pc:picChg chg="add mod">
          <ac:chgData name="Achia Khan (2026002)" userId="S::2026002@student.uwtsd.ac.uk::c0329c97-6d50-4bc7-89f8-50c9cbc9eaa2" providerId="AD" clId="Web-{84F99CE4-1440-430F-7148-C8ECA2130995}" dt="2022-06-14T10:27:52.401" v="280" actId="1076"/>
          <ac:picMkLst>
            <pc:docMk/>
            <pc:sldMk cId="3693137235" sldId="260"/>
            <ac:picMk id="10" creationId="{E96895B9-6806-23A3-64E1-D5A8873EAC29}"/>
          </ac:picMkLst>
        </pc:picChg>
        <pc:picChg chg="add mod">
          <ac:chgData name="Achia Khan (2026002)" userId="S::2026002@student.uwtsd.ac.uk::c0329c97-6d50-4bc7-89f8-50c9cbc9eaa2" providerId="AD" clId="Web-{84F99CE4-1440-430F-7148-C8ECA2130995}" dt="2022-06-14T10:38:31.966" v="383" actId="1076"/>
          <ac:picMkLst>
            <pc:docMk/>
            <pc:sldMk cId="3693137235" sldId="260"/>
            <ac:picMk id="15" creationId="{CB389C74-8D6F-1C15-3CEE-391DC360AEA2}"/>
          </ac:picMkLst>
        </pc:picChg>
        <pc:cxnChg chg="mod">
          <ac:chgData name="Achia Khan (2026002)" userId="S::2026002@student.uwtsd.ac.uk::c0329c97-6d50-4bc7-89f8-50c9cbc9eaa2" providerId="AD" clId="Web-{84F99CE4-1440-430F-7148-C8ECA2130995}" dt="2022-06-14T10:38:38.263" v="384" actId="1076"/>
          <ac:cxnSpMkLst>
            <pc:docMk/>
            <pc:sldMk cId="3693137235" sldId="260"/>
            <ac:cxnSpMk id="14" creationId="{8A0E3A3D-CB37-1D23-6651-47DF9B854779}"/>
          </ac:cxnSpMkLst>
        </pc:cxnChg>
      </pc:sldChg>
      <pc:sldChg chg="modSp">
        <pc:chgData name="Achia Khan (2026002)" userId="S::2026002@student.uwtsd.ac.uk::c0329c97-6d50-4bc7-89f8-50c9cbc9eaa2" providerId="AD" clId="Web-{84F99CE4-1440-430F-7148-C8ECA2130995}" dt="2022-06-14T09:24:36.533" v="161" actId="1076"/>
        <pc:sldMkLst>
          <pc:docMk/>
          <pc:sldMk cId="767702423" sldId="261"/>
        </pc:sldMkLst>
        <pc:spChg chg="mod">
          <ac:chgData name="Achia Khan (2026002)" userId="S::2026002@student.uwtsd.ac.uk::c0329c97-6d50-4bc7-89f8-50c9cbc9eaa2" providerId="AD" clId="Web-{84F99CE4-1440-430F-7148-C8ECA2130995}" dt="2022-06-14T09:24:31.658" v="160" actId="20577"/>
          <ac:spMkLst>
            <pc:docMk/>
            <pc:sldMk cId="767702423" sldId="261"/>
            <ac:spMk id="5" creationId="{5A5A4798-63E9-1CEE-AEB9-B8BCE2C1E72F}"/>
          </ac:spMkLst>
        </pc:spChg>
        <pc:picChg chg="mod">
          <ac:chgData name="Achia Khan (2026002)" userId="S::2026002@student.uwtsd.ac.uk::c0329c97-6d50-4bc7-89f8-50c9cbc9eaa2" providerId="AD" clId="Web-{84F99CE4-1440-430F-7148-C8ECA2130995}" dt="2022-06-14T09:17:15.710" v="76" actId="1076"/>
          <ac:picMkLst>
            <pc:docMk/>
            <pc:sldMk cId="767702423" sldId="261"/>
            <ac:picMk id="2" creationId="{7F762F33-6630-EF59-B951-32700390FEF4}"/>
          </ac:picMkLst>
        </pc:picChg>
        <pc:picChg chg="mod">
          <ac:chgData name="Achia Khan (2026002)" userId="S::2026002@student.uwtsd.ac.uk::c0329c97-6d50-4bc7-89f8-50c9cbc9eaa2" providerId="AD" clId="Web-{84F99CE4-1440-430F-7148-C8ECA2130995}" dt="2022-06-14T09:24:36.533" v="161" actId="1076"/>
          <ac:picMkLst>
            <pc:docMk/>
            <pc:sldMk cId="767702423" sldId="261"/>
            <ac:picMk id="11" creationId="{ED66C444-68BE-4CC7-6B7B-4C46EF0DEA5A}"/>
          </ac:picMkLst>
        </pc:picChg>
      </pc:sldChg>
      <pc:sldChg chg="addSp delSp modSp">
        <pc:chgData name="Achia Khan (2026002)" userId="S::2026002@student.uwtsd.ac.uk::c0329c97-6d50-4bc7-89f8-50c9cbc9eaa2" providerId="AD" clId="Web-{84F99CE4-1440-430F-7148-C8ECA2130995}" dt="2022-06-14T10:20:33.983" v="272"/>
        <pc:sldMkLst>
          <pc:docMk/>
          <pc:sldMk cId="1605854068" sldId="263"/>
        </pc:sldMkLst>
        <pc:spChg chg="mod">
          <ac:chgData name="Achia Khan (2026002)" userId="S::2026002@student.uwtsd.ac.uk::c0329c97-6d50-4bc7-89f8-50c9cbc9eaa2" providerId="AD" clId="Web-{84F99CE4-1440-430F-7148-C8ECA2130995}" dt="2022-06-14T10:20:33.983" v="272"/>
          <ac:spMkLst>
            <pc:docMk/>
            <pc:sldMk cId="1605854068" sldId="263"/>
            <ac:spMk id="2" creationId="{FC234E45-7DE4-4EA9-CA19-5C3D83FE4637}"/>
          </ac:spMkLst>
        </pc:spChg>
        <pc:spChg chg="mod">
          <ac:chgData name="Achia Khan (2026002)" userId="S::2026002@student.uwtsd.ac.uk::c0329c97-6d50-4bc7-89f8-50c9cbc9eaa2" providerId="AD" clId="Web-{84F99CE4-1440-430F-7148-C8ECA2130995}" dt="2022-06-14T10:20:33.983" v="272"/>
          <ac:spMkLst>
            <pc:docMk/>
            <pc:sldMk cId="1605854068" sldId="263"/>
            <ac:spMk id="59" creationId="{CE87B8B8-087B-5747-0EF8-D49D3226CA4F}"/>
          </ac:spMkLst>
        </pc:spChg>
        <pc:spChg chg="del">
          <ac:chgData name="Achia Khan (2026002)" userId="S::2026002@student.uwtsd.ac.uk::c0329c97-6d50-4bc7-89f8-50c9cbc9eaa2" providerId="AD" clId="Web-{84F99CE4-1440-430F-7148-C8ECA2130995}" dt="2022-06-14T10:20:33.983" v="272"/>
          <ac:spMkLst>
            <pc:docMk/>
            <pc:sldMk cId="1605854068" sldId="263"/>
            <ac:spMk id="61" creationId="{09588DA8-065E-4F6F-8EFD-43104AB2E0CF}"/>
          </ac:spMkLst>
        </pc:spChg>
        <pc:spChg chg="del">
          <ac:chgData name="Achia Khan (2026002)" userId="S::2026002@student.uwtsd.ac.uk::c0329c97-6d50-4bc7-89f8-50c9cbc9eaa2" providerId="AD" clId="Web-{84F99CE4-1440-430F-7148-C8ECA2130995}" dt="2022-06-14T10:20:33.983" v="272"/>
          <ac:spMkLst>
            <pc:docMk/>
            <pc:sldMk cId="1605854068" sldId="263"/>
            <ac:spMk id="62" creationId="{C4285719-470E-454C-AF62-8323075F1F5B}"/>
          </ac:spMkLst>
        </pc:spChg>
        <pc:spChg chg="del">
          <ac:chgData name="Achia Khan (2026002)" userId="S::2026002@student.uwtsd.ac.uk::c0329c97-6d50-4bc7-89f8-50c9cbc9eaa2" providerId="AD" clId="Web-{84F99CE4-1440-430F-7148-C8ECA2130995}" dt="2022-06-14T10:20:33.983" v="272"/>
          <ac:spMkLst>
            <pc:docMk/>
            <pc:sldMk cId="1605854068" sldId="263"/>
            <ac:spMk id="63" creationId="{CD9FE4EF-C4D8-49A0-B2FF-81D8DB7D8A24}"/>
          </ac:spMkLst>
        </pc:spChg>
        <pc:spChg chg="del">
          <ac:chgData name="Achia Khan (2026002)" userId="S::2026002@student.uwtsd.ac.uk::c0329c97-6d50-4bc7-89f8-50c9cbc9eaa2" providerId="AD" clId="Web-{84F99CE4-1440-430F-7148-C8ECA2130995}" dt="2022-06-14T10:20:33.983" v="272"/>
          <ac:spMkLst>
            <pc:docMk/>
            <pc:sldMk cId="1605854068" sldId="263"/>
            <ac:spMk id="65" creationId="{4300840D-0A0B-4512-BACA-B439D5B9C57C}"/>
          </ac:spMkLst>
        </pc:spChg>
        <pc:spChg chg="del">
          <ac:chgData name="Achia Khan (2026002)" userId="S::2026002@student.uwtsd.ac.uk::c0329c97-6d50-4bc7-89f8-50c9cbc9eaa2" providerId="AD" clId="Web-{84F99CE4-1440-430F-7148-C8ECA2130995}" dt="2022-06-14T10:20:33.983" v="272"/>
          <ac:spMkLst>
            <pc:docMk/>
            <pc:sldMk cId="1605854068" sldId="263"/>
            <ac:spMk id="67" creationId="{D2B78728-A580-49A7-84F9-6EF6F583ADE0}"/>
          </ac:spMkLst>
        </pc:spChg>
        <pc:spChg chg="del">
          <ac:chgData name="Achia Khan (2026002)" userId="S::2026002@student.uwtsd.ac.uk::c0329c97-6d50-4bc7-89f8-50c9cbc9eaa2" providerId="AD" clId="Web-{84F99CE4-1440-430F-7148-C8ECA2130995}" dt="2022-06-14T10:20:33.983" v="272"/>
          <ac:spMkLst>
            <pc:docMk/>
            <pc:sldMk cId="1605854068" sldId="263"/>
            <ac:spMk id="74" creationId="{38FAA1A1-D861-433F-88FA-1E9D6FD31D11}"/>
          </ac:spMkLst>
        </pc:spChg>
        <pc:spChg chg="del">
          <ac:chgData name="Achia Khan (2026002)" userId="S::2026002@student.uwtsd.ac.uk::c0329c97-6d50-4bc7-89f8-50c9cbc9eaa2" providerId="AD" clId="Web-{84F99CE4-1440-430F-7148-C8ECA2130995}" dt="2022-06-14T10:20:33.983" v="272"/>
          <ac:spMkLst>
            <pc:docMk/>
            <pc:sldMk cId="1605854068" sldId="263"/>
            <ac:spMk id="76" creationId="{8D71EDA1-87BF-4D5D-AB79-F346FD19278A}"/>
          </ac:spMkLst>
        </pc:spChg>
        <pc:spChg chg="add">
          <ac:chgData name="Achia Khan (2026002)" userId="S::2026002@student.uwtsd.ac.uk::c0329c97-6d50-4bc7-89f8-50c9cbc9eaa2" providerId="AD" clId="Web-{84F99CE4-1440-430F-7148-C8ECA2130995}" dt="2022-06-14T10:20:33.983" v="272"/>
          <ac:spMkLst>
            <pc:docMk/>
            <pc:sldMk cId="1605854068" sldId="263"/>
            <ac:spMk id="81" creationId="{827B839B-9ADE-406B-8590-F1CAEDED45A1}"/>
          </ac:spMkLst>
        </pc:spChg>
        <pc:spChg chg="add">
          <ac:chgData name="Achia Khan (2026002)" userId="S::2026002@student.uwtsd.ac.uk::c0329c97-6d50-4bc7-89f8-50c9cbc9eaa2" providerId="AD" clId="Web-{84F99CE4-1440-430F-7148-C8ECA2130995}" dt="2022-06-14T10:20:33.983" v="272"/>
          <ac:spMkLst>
            <pc:docMk/>
            <pc:sldMk cId="1605854068" sldId="263"/>
            <ac:spMk id="83" creationId="{CFE45BF0-46DB-408C-B5F7-7B11716805D4}"/>
          </ac:spMkLst>
        </pc:spChg>
        <pc:spChg chg="add">
          <ac:chgData name="Achia Khan (2026002)" userId="S::2026002@student.uwtsd.ac.uk::c0329c97-6d50-4bc7-89f8-50c9cbc9eaa2" providerId="AD" clId="Web-{84F99CE4-1440-430F-7148-C8ECA2130995}" dt="2022-06-14T10:20:33.983" v="272"/>
          <ac:spMkLst>
            <pc:docMk/>
            <pc:sldMk cId="1605854068" sldId="263"/>
            <ac:spMk id="85" creationId="{2AEBC8F2-97B1-41B4-93F1-2D289E197FBA}"/>
          </ac:spMkLst>
        </pc:spChg>
        <pc:spChg chg="add">
          <ac:chgData name="Achia Khan (2026002)" userId="S::2026002@student.uwtsd.ac.uk::c0329c97-6d50-4bc7-89f8-50c9cbc9eaa2" providerId="AD" clId="Web-{84F99CE4-1440-430F-7148-C8ECA2130995}" dt="2022-06-14T10:20:33.983" v="272"/>
          <ac:spMkLst>
            <pc:docMk/>
            <pc:sldMk cId="1605854068" sldId="263"/>
            <ac:spMk id="87" creationId="{472E3A19-F5D5-48FC-BB9C-48C2F68F598B}"/>
          </ac:spMkLst>
        </pc:spChg>
        <pc:spChg chg="add">
          <ac:chgData name="Achia Khan (2026002)" userId="S::2026002@student.uwtsd.ac.uk::c0329c97-6d50-4bc7-89f8-50c9cbc9eaa2" providerId="AD" clId="Web-{84F99CE4-1440-430F-7148-C8ECA2130995}" dt="2022-06-14T10:20:33.983" v="272"/>
          <ac:spMkLst>
            <pc:docMk/>
            <pc:sldMk cId="1605854068" sldId="263"/>
            <ac:spMk id="89" creationId="{7A62E32F-BB65-43A8-8EB5-92346890E549}"/>
          </ac:spMkLst>
        </pc:spChg>
        <pc:spChg chg="add">
          <ac:chgData name="Achia Khan (2026002)" userId="S::2026002@student.uwtsd.ac.uk::c0329c97-6d50-4bc7-89f8-50c9cbc9eaa2" providerId="AD" clId="Web-{84F99CE4-1440-430F-7148-C8ECA2130995}" dt="2022-06-14T10:20:33.983" v="272"/>
          <ac:spMkLst>
            <pc:docMk/>
            <pc:sldMk cId="1605854068" sldId="263"/>
            <ac:spMk id="91" creationId="{14E91B64-9FCC-451E-AFB4-A827D6329367}"/>
          </ac:spMkLst>
        </pc:spChg>
      </pc:sldChg>
      <pc:sldChg chg="modSp">
        <pc:chgData name="Achia Khan (2026002)" userId="S::2026002@student.uwtsd.ac.uk::c0329c97-6d50-4bc7-89f8-50c9cbc9eaa2" providerId="AD" clId="Web-{84F99CE4-1440-430F-7148-C8ECA2130995}" dt="2022-06-14T10:42:51.801" v="410" actId="14100"/>
        <pc:sldMkLst>
          <pc:docMk/>
          <pc:sldMk cId="2534823540" sldId="264"/>
        </pc:sldMkLst>
        <pc:spChg chg="mod">
          <ac:chgData name="Achia Khan (2026002)" userId="S::2026002@student.uwtsd.ac.uk::c0329c97-6d50-4bc7-89f8-50c9cbc9eaa2" providerId="AD" clId="Web-{84F99CE4-1440-430F-7148-C8ECA2130995}" dt="2022-06-14T10:42:51.801" v="410" actId="14100"/>
          <ac:spMkLst>
            <pc:docMk/>
            <pc:sldMk cId="2534823540" sldId="264"/>
            <ac:spMk id="3" creationId="{4BC7E3E1-204A-9D2B-FB43-1B727A11A17F}"/>
          </ac:spMkLst>
        </pc:spChg>
      </pc:sldChg>
      <pc:sldChg chg="modSp">
        <pc:chgData name="Achia Khan (2026002)" userId="S::2026002@student.uwtsd.ac.uk::c0329c97-6d50-4bc7-89f8-50c9cbc9eaa2" providerId="AD" clId="Web-{84F99CE4-1440-430F-7148-C8ECA2130995}" dt="2022-06-14T09:23:21.438" v="150" actId="20577"/>
        <pc:sldMkLst>
          <pc:docMk/>
          <pc:sldMk cId="1206408619" sldId="266"/>
        </pc:sldMkLst>
        <pc:spChg chg="mod">
          <ac:chgData name="Achia Khan (2026002)" userId="S::2026002@student.uwtsd.ac.uk::c0329c97-6d50-4bc7-89f8-50c9cbc9eaa2" providerId="AD" clId="Web-{84F99CE4-1440-430F-7148-C8ECA2130995}" dt="2022-06-14T09:23:21.438" v="150" actId="20577"/>
          <ac:spMkLst>
            <pc:docMk/>
            <pc:sldMk cId="1206408619" sldId="266"/>
            <ac:spMk id="2" creationId="{50C09091-2720-AF80-6C3E-F975FC969A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5B2557-8679-4E0A-A475-4717B25331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14B4B9-9BB0-4CA0-A5F5-D1FB881CF3A5}">
      <dgm:prSet/>
      <dgm:spPr/>
      <dgm:t>
        <a:bodyPr/>
        <a:lstStyle/>
        <a:p>
          <a:r>
            <a:rPr lang="en-US"/>
            <a:t>This portfolio has been designed in support of Macmillan Cancer support group. Where a mind map will be produced and a leaflet for a coffee morning. The purpose of this is to raise awareness of the work this charity organsation does and how one can help to achieve an idea and promote this. This would involve working alongside the nurses to lead this project. By leading a women's group, funds and awareness can be raised for the Macmillan cancer support. </a:t>
          </a:r>
        </a:p>
      </dgm:t>
    </dgm:pt>
    <dgm:pt modelId="{54592953-FDB2-4059-8537-6A8B6236B78E}" type="parTrans" cxnId="{2B8707E2-BDDE-4215-B635-5530D4A68401}">
      <dgm:prSet/>
      <dgm:spPr/>
      <dgm:t>
        <a:bodyPr/>
        <a:lstStyle/>
        <a:p>
          <a:endParaRPr lang="en-US"/>
        </a:p>
      </dgm:t>
    </dgm:pt>
    <dgm:pt modelId="{E33A99E9-C7D5-400F-B46E-8E98C636B5C2}" type="sibTrans" cxnId="{2B8707E2-BDDE-4215-B635-5530D4A68401}">
      <dgm:prSet/>
      <dgm:spPr/>
      <dgm:t>
        <a:bodyPr/>
        <a:lstStyle/>
        <a:p>
          <a:endParaRPr lang="en-US"/>
        </a:p>
      </dgm:t>
    </dgm:pt>
    <dgm:pt modelId="{257B97AC-485F-4A1F-83E7-FAE3FBB8AEE4}">
      <dgm:prSet/>
      <dgm:spPr/>
      <dgm:t>
        <a:bodyPr/>
        <a:lstStyle/>
        <a:p>
          <a:r>
            <a:rPr lang="en-US"/>
            <a:t>The aim is to impress the audience and to get people involved in this project. Drawing in a new audience from my local community which can help raise funds and awareness for people who require emotional and financial support. The use of colourful image and text will be used, to allow the artefacts to speak for themselves. </a:t>
          </a:r>
        </a:p>
      </dgm:t>
    </dgm:pt>
    <dgm:pt modelId="{E6CB972A-E622-4720-8028-90CF7654517D}" type="parTrans" cxnId="{108E2E60-41A9-451E-906A-8E3B44AA2114}">
      <dgm:prSet/>
      <dgm:spPr/>
      <dgm:t>
        <a:bodyPr/>
        <a:lstStyle/>
        <a:p>
          <a:endParaRPr lang="en-US"/>
        </a:p>
      </dgm:t>
    </dgm:pt>
    <dgm:pt modelId="{C322AE4E-36A2-44B2-8D40-E0C439256531}" type="sibTrans" cxnId="{108E2E60-41A9-451E-906A-8E3B44AA2114}">
      <dgm:prSet/>
      <dgm:spPr/>
      <dgm:t>
        <a:bodyPr/>
        <a:lstStyle/>
        <a:p>
          <a:endParaRPr lang="en-US"/>
        </a:p>
      </dgm:t>
    </dgm:pt>
    <dgm:pt modelId="{34B99232-B18B-44EA-B8C7-402007FD7640}" type="pres">
      <dgm:prSet presAssocID="{5F5B2557-8679-4E0A-A475-4717B253313F}" presName="linear" presStyleCnt="0">
        <dgm:presLayoutVars>
          <dgm:animLvl val="lvl"/>
          <dgm:resizeHandles val="exact"/>
        </dgm:presLayoutVars>
      </dgm:prSet>
      <dgm:spPr/>
    </dgm:pt>
    <dgm:pt modelId="{0BE6BDDA-E73F-486F-941A-8F5B6E42034C}" type="pres">
      <dgm:prSet presAssocID="{EA14B4B9-9BB0-4CA0-A5F5-D1FB881CF3A5}" presName="parentText" presStyleLbl="node1" presStyleIdx="0" presStyleCnt="2">
        <dgm:presLayoutVars>
          <dgm:chMax val="0"/>
          <dgm:bulletEnabled val="1"/>
        </dgm:presLayoutVars>
      </dgm:prSet>
      <dgm:spPr/>
    </dgm:pt>
    <dgm:pt modelId="{86D3BCE7-0496-4F9F-A2E6-7F618FA33026}" type="pres">
      <dgm:prSet presAssocID="{E33A99E9-C7D5-400F-B46E-8E98C636B5C2}" presName="spacer" presStyleCnt="0"/>
      <dgm:spPr/>
    </dgm:pt>
    <dgm:pt modelId="{9173E42C-A5B9-4303-9CDB-F78D751B7A51}" type="pres">
      <dgm:prSet presAssocID="{257B97AC-485F-4A1F-83E7-FAE3FBB8AEE4}" presName="parentText" presStyleLbl="node1" presStyleIdx="1" presStyleCnt="2">
        <dgm:presLayoutVars>
          <dgm:chMax val="0"/>
          <dgm:bulletEnabled val="1"/>
        </dgm:presLayoutVars>
      </dgm:prSet>
      <dgm:spPr/>
    </dgm:pt>
  </dgm:ptLst>
  <dgm:cxnLst>
    <dgm:cxn modelId="{DCA6AB2A-569C-4AAA-B8F4-8D9EA4787C35}" type="presOf" srcId="{5F5B2557-8679-4E0A-A475-4717B253313F}" destId="{34B99232-B18B-44EA-B8C7-402007FD7640}" srcOrd="0" destOrd="0" presId="urn:microsoft.com/office/officeart/2005/8/layout/vList2"/>
    <dgm:cxn modelId="{108E2E60-41A9-451E-906A-8E3B44AA2114}" srcId="{5F5B2557-8679-4E0A-A475-4717B253313F}" destId="{257B97AC-485F-4A1F-83E7-FAE3FBB8AEE4}" srcOrd="1" destOrd="0" parTransId="{E6CB972A-E622-4720-8028-90CF7654517D}" sibTransId="{C322AE4E-36A2-44B2-8D40-E0C439256531}"/>
    <dgm:cxn modelId="{7346F049-D1DC-4409-ACAF-0EABA87E1F13}" type="presOf" srcId="{257B97AC-485F-4A1F-83E7-FAE3FBB8AEE4}" destId="{9173E42C-A5B9-4303-9CDB-F78D751B7A51}" srcOrd="0" destOrd="0" presId="urn:microsoft.com/office/officeart/2005/8/layout/vList2"/>
    <dgm:cxn modelId="{2B8707E2-BDDE-4215-B635-5530D4A68401}" srcId="{5F5B2557-8679-4E0A-A475-4717B253313F}" destId="{EA14B4B9-9BB0-4CA0-A5F5-D1FB881CF3A5}" srcOrd="0" destOrd="0" parTransId="{54592953-FDB2-4059-8537-6A8B6236B78E}" sibTransId="{E33A99E9-C7D5-400F-B46E-8E98C636B5C2}"/>
    <dgm:cxn modelId="{37526DFD-85E8-4559-9364-2EF3E4CF7C1D}" type="presOf" srcId="{EA14B4B9-9BB0-4CA0-A5F5-D1FB881CF3A5}" destId="{0BE6BDDA-E73F-486F-941A-8F5B6E42034C}" srcOrd="0" destOrd="0" presId="urn:microsoft.com/office/officeart/2005/8/layout/vList2"/>
    <dgm:cxn modelId="{E47CEE20-DD7B-47A3-B289-4D1686270B1D}" type="presParOf" srcId="{34B99232-B18B-44EA-B8C7-402007FD7640}" destId="{0BE6BDDA-E73F-486F-941A-8F5B6E42034C}" srcOrd="0" destOrd="0" presId="urn:microsoft.com/office/officeart/2005/8/layout/vList2"/>
    <dgm:cxn modelId="{F49B837B-7D2C-4C48-AE27-97AB11667A42}" type="presParOf" srcId="{34B99232-B18B-44EA-B8C7-402007FD7640}" destId="{86D3BCE7-0496-4F9F-A2E6-7F618FA33026}" srcOrd="1" destOrd="0" presId="urn:microsoft.com/office/officeart/2005/8/layout/vList2"/>
    <dgm:cxn modelId="{868080EA-D072-4048-993E-441A813E6D93}" type="presParOf" srcId="{34B99232-B18B-44EA-B8C7-402007FD7640}" destId="{9173E42C-A5B9-4303-9CDB-F78D751B7A5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6BDDA-E73F-486F-941A-8F5B6E42034C}">
      <dsp:nvSpPr>
        <dsp:cNvPr id="0" name=""/>
        <dsp:cNvSpPr/>
      </dsp:nvSpPr>
      <dsp:spPr>
        <a:xfrm>
          <a:off x="0" y="52377"/>
          <a:ext cx="6652343" cy="3144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portfolio has been designed in support of Macmillan Cancer support group. Where a mind map will be produced and a leaflet for a coffee morning. The purpose of this is to raise awareness of the work this charity organsation does and how one can help to achieve an idea and promote this. This would involve working alongside the nurses to lead this project. By leading a women's group, funds and awareness can be raised for the Macmillan cancer support. </a:t>
          </a:r>
        </a:p>
      </dsp:txBody>
      <dsp:txXfrm>
        <a:off x="153524" y="205901"/>
        <a:ext cx="6345295" cy="2837912"/>
      </dsp:txXfrm>
    </dsp:sp>
    <dsp:sp modelId="{9173E42C-A5B9-4303-9CDB-F78D751B7A51}">
      <dsp:nvSpPr>
        <dsp:cNvPr id="0" name=""/>
        <dsp:cNvSpPr/>
      </dsp:nvSpPr>
      <dsp:spPr>
        <a:xfrm>
          <a:off x="0" y="3257818"/>
          <a:ext cx="6652343" cy="3144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aim is to impress the audience and to get people involved in this project. Drawing in a new audience from my local community which can help raise funds and awareness for people who require emotional and financial support. The use of colourful image and text will be used, to allow the artefacts to speak for themselves. </a:t>
          </a:r>
        </a:p>
      </dsp:txBody>
      <dsp:txXfrm>
        <a:off x="153524" y="3411342"/>
        <a:ext cx="63452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1880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5804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145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78766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6864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908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328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5173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7177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3565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3381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7/5/2022</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6023080"/>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www.kilcooleywomenscentre.co.uk" TargetMode="External"/><Relationship Id="rId2"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macmillan.org.uk/" TargetMode="External"/><Relationship Id="rId3" Type="http://schemas.openxmlformats.org/officeDocument/2006/relationships/hyperlink" Target="https://assets-raffall.ams3.cdn.digitaloceanspaces.com/raffalls/21014/promo_1589476418_9755.png" TargetMode="External"/><Relationship Id="rId7" Type="http://schemas.openxmlformats.org/officeDocument/2006/relationships/hyperlink" Target="https://www.macmillan.org.uk/about-In-text" TargetMode="External"/><Relationship Id="rId2" Type="http://schemas.openxmlformats.org/officeDocument/2006/relationships/hyperlink" Target="https://www.clker.com/cliparts/0/5/f/6/1516186261911058657free-clipart-cookies-cakes.med.png" TargetMode="External"/><Relationship Id="rId1" Type="http://schemas.openxmlformats.org/officeDocument/2006/relationships/slideLayout" Target="../slideLayouts/slideLayout6.xml"/><Relationship Id="rId6" Type="http://schemas.openxmlformats.org/officeDocument/2006/relationships/hyperlink" Target="https://www.kilcooleywomenscentre.co.uk/health-advice-links" TargetMode="External"/><Relationship Id="rId5" Type="http://schemas.openxmlformats.org/officeDocument/2006/relationships/hyperlink" Target="https://scontent-lhr8-2.xx.fbcdn.net/v/t39.30808-6/281088624_5212163962178866_5670390649587133959_n.jpg?_nc_cat=101&amp;ccb=1-7&amp;_nc_sid=730e14&amp;_nc_ohc=25FYOEjU3-0AX_ANUBR" TargetMode="External"/><Relationship Id="rId4" Type="http://schemas.openxmlformats.org/officeDocument/2006/relationships/hyperlink" Target="https://ebismedical.com/wp-content/uploads/2021/02/Cancer-Treatment-Options-1-2048x1152.png"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ildeanalysis.co.uk/wp-content/uploads/2018/04/logo-macmillan.png" TargetMode="External"/><Relationship Id="rId3" Type="http://schemas.openxmlformats.org/officeDocument/2006/relationships/hyperlink" Target="https://www.pinclipart.com/pindetail/xTJwib_clipart-download-community-working-together-clipart-teamwork-clipart/" TargetMode="External"/><Relationship Id="rId7" Type="http://schemas.openxmlformats.org/officeDocument/2006/relationships/hyperlink" Target="https://www.togethertrust.org.uk/events/june-coffee-morning" TargetMode="External"/><Relationship Id="rId2" Type="http://schemas.openxmlformats.org/officeDocument/2006/relationships/hyperlink" Target="https://www.medindia.net/patientinfo/palliative-care.htm" TargetMode="External"/><Relationship Id="rId1" Type="http://schemas.openxmlformats.org/officeDocument/2006/relationships/slideLayout" Target="../slideLayouts/slideLayout6.xml"/><Relationship Id="rId6" Type="http://schemas.openxmlformats.org/officeDocument/2006/relationships/hyperlink" Target="http://www.togethertrust.org.uk/" TargetMode="External"/><Relationship Id="rId5" Type="http://schemas.openxmlformats.org/officeDocument/2006/relationships/hyperlink" Target="https://thethamesclub.co.uk/macmillan-coffee-morning/" TargetMode="External"/><Relationship Id="rId4" Type="http://schemas.openxmlformats.org/officeDocument/2006/relationships/hyperlink" Target="https://www.shutterstock.com/image-vector/online-assistant-virtual-technical-support-service-14311063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69">
            <a:extLst>
              <a:ext uri="{FF2B5EF4-FFF2-40B4-BE49-F238E27FC236}">
                <a16:creationId xmlns:a16="http://schemas.microsoft.com/office/drawing/2014/main" id="{E6760941-EF99-4F61-A95D-3C3E7C08D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5">
            <a:extLst>
              <a:ext uri="{FF2B5EF4-FFF2-40B4-BE49-F238E27FC236}">
                <a16:creationId xmlns:a16="http://schemas.microsoft.com/office/drawing/2014/main" id="{44D9B9FF-D6DA-4F69-B4A0-BA1550D65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6">
            <a:extLst>
              <a:ext uri="{FF2B5EF4-FFF2-40B4-BE49-F238E27FC236}">
                <a16:creationId xmlns:a16="http://schemas.microsoft.com/office/drawing/2014/main" id="{A7DC0AF9-0747-4070-A6D7-DF3681B9E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7">
            <a:extLst>
              <a:ext uri="{FF2B5EF4-FFF2-40B4-BE49-F238E27FC236}">
                <a16:creationId xmlns:a16="http://schemas.microsoft.com/office/drawing/2014/main" id="{74612EAD-0A8C-4C44-AFE1-3DF0669AC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Rectangle 8">
            <a:extLst>
              <a:ext uri="{FF2B5EF4-FFF2-40B4-BE49-F238E27FC236}">
                <a16:creationId xmlns:a16="http://schemas.microsoft.com/office/drawing/2014/main" id="{C2D46295-4D0D-487B-8972-141A047FB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24043"/>
            <a:ext cx="5288862"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795342" y="1357766"/>
            <a:ext cx="4322204" cy="3541334"/>
          </a:xfrm>
        </p:spPr>
        <p:txBody>
          <a:bodyPr>
            <a:normAutofit/>
          </a:bodyPr>
          <a:lstStyle/>
          <a:p>
            <a:pPr algn="l"/>
            <a:r>
              <a:rPr lang="en-US" sz="5000" b="1">
                <a:solidFill>
                  <a:srgbClr val="FFFFFF"/>
                </a:solidFill>
                <a:cs typeface="Calibri Light"/>
              </a:rPr>
              <a:t>Achia Khan (2026002)</a:t>
            </a:r>
            <a:br>
              <a:rPr lang="en-US" sz="5000" b="1">
                <a:solidFill>
                  <a:srgbClr val="FFFFFF"/>
                </a:solidFill>
                <a:cs typeface="Calibri Light"/>
              </a:rPr>
            </a:br>
            <a:r>
              <a:rPr lang="en-US" sz="5000" b="1">
                <a:solidFill>
                  <a:srgbClr val="FFFFFF"/>
                </a:solidFill>
                <a:cs typeface="Calibri Light"/>
              </a:rPr>
              <a:t>Change makers: creativity and value creation</a:t>
            </a:r>
            <a:endParaRPr lang="en-US" sz="5000" b="1">
              <a:solidFill>
                <a:srgbClr val="FFFFFF"/>
              </a:solidFill>
            </a:endParaRPr>
          </a:p>
        </p:txBody>
      </p:sp>
      <p:sp>
        <p:nvSpPr>
          <p:cNvPr id="3" name="Subtitle 2"/>
          <p:cNvSpPr>
            <a:spLocks noGrp="1"/>
          </p:cNvSpPr>
          <p:nvPr>
            <p:ph type="subTitle" idx="1"/>
          </p:nvPr>
        </p:nvSpPr>
        <p:spPr>
          <a:xfrm>
            <a:off x="792599" y="5301530"/>
            <a:ext cx="3493154" cy="1080982"/>
          </a:xfrm>
        </p:spPr>
        <p:txBody>
          <a:bodyPr vert="horz" lIns="68580" tIns="34290" rIns="68580" bIns="34290" rtlCol="0" anchor="t">
            <a:normAutofit/>
          </a:bodyPr>
          <a:lstStyle/>
          <a:p>
            <a:pPr algn="r"/>
            <a:r>
              <a:rPr lang="en-US" sz="1300">
                <a:solidFill>
                  <a:schemeClr val="tx1">
                    <a:lumMod val="95000"/>
                    <a:lumOff val="5000"/>
                  </a:schemeClr>
                </a:solidFill>
                <a:cs typeface="Calibri"/>
              </a:rPr>
              <a:t>Module code: BMHP 5014</a:t>
            </a:r>
          </a:p>
          <a:p>
            <a:pPr algn="r"/>
            <a:r>
              <a:rPr lang="en-US" sz="1300">
                <a:solidFill>
                  <a:schemeClr val="tx1">
                    <a:lumMod val="95000"/>
                    <a:lumOff val="5000"/>
                  </a:schemeClr>
                </a:solidFill>
                <a:cs typeface="Calibri"/>
              </a:rPr>
              <a:t>Lecturer: Dr Azura Hurd</a:t>
            </a:r>
          </a:p>
          <a:p>
            <a:pPr algn="r"/>
            <a:r>
              <a:rPr lang="en-US" sz="1300">
                <a:solidFill>
                  <a:schemeClr val="tx1">
                    <a:lumMod val="95000"/>
                    <a:lumOff val="5000"/>
                  </a:schemeClr>
                </a:solidFill>
                <a:cs typeface="Calibri"/>
              </a:rPr>
              <a:t>Assignment title: E-Portfolio evidence of learning comprising of 2 separate artefact items</a:t>
            </a:r>
          </a:p>
        </p:txBody>
      </p:sp>
      <p:pic>
        <p:nvPicPr>
          <p:cNvPr id="48" name="Picture 3">
            <a:extLst>
              <a:ext uri="{FF2B5EF4-FFF2-40B4-BE49-F238E27FC236}">
                <a16:creationId xmlns:a16="http://schemas.microsoft.com/office/drawing/2014/main" id="{78AD6CBF-7165-3C4B-5B73-1F091EC1EF6D}"/>
              </a:ext>
            </a:extLst>
          </p:cNvPr>
          <p:cNvPicPr>
            <a:picLocks noChangeAspect="1"/>
          </p:cNvPicPr>
          <p:nvPr/>
        </p:nvPicPr>
        <p:blipFill rotWithShape="1">
          <a:blip r:embed="rId2"/>
          <a:srcRect l="14161" r="14162" b="1"/>
          <a:stretch/>
        </p:blipFill>
        <p:spPr>
          <a:xfrm>
            <a:off x="6095999" y="1362853"/>
            <a:ext cx="5297425" cy="4619135"/>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7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DC3E6E1-0A0E-64AF-E6F5-A642006A8230}"/>
              </a:ext>
            </a:extLst>
          </p:cNvPr>
          <p:cNvPicPr>
            <a:picLocks noChangeAspect="1"/>
          </p:cNvPicPr>
          <p:nvPr/>
        </p:nvPicPr>
        <p:blipFill rotWithShape="1">
          <a:blip r:embed="rId2"/>
          <a:srcRect l="3820" r="16869"/>
          <a:stretch/>
        </p:blipFill>
        <p:spPr>
          <a:xfrm>
            <a:off x="2522356" y="10"/>
            <a:ext cx="9669642" cy="6857990"/>
          </a:xfrm>
          <a:prstGeom prst="rect">
            <a:avLst/>
          </a:prstGeom>
        </p:spPr>
      </p:pic>
      <p:sp>
        <p:nvSpPr>
          <p:cNvPr id="93" name="Rectangle 7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BF7BEC-FDFB-A2D9-3006-4A0D2D1A720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Contents page:</a:t>
            </a:r>
          </a:p>
        </p:txBody>
      </p:sp>
      <p:sp>
        <p:nvSpPr>
          <p:cNvPr id="3" name="TextBox 2">
            <a:extLst>
              <a:ext uri="{FF2B5EF4-FFF2-40B4-BE49-F238E27FC236}">
                <a16:creationId xmlns:a16="http://schemas.microsoft.com/office/drawing/2014/main" id="{FCDF4DFD-8454-A0A2-4289-C908862D9008}"/>
              </a:ext>
            </a:extLst>
          </p:cNvPr>
          <p:cNvSpPr txBox="1"/>
          <p:nvPr/>
        </p:nvSpPr>
        <p:spPr>
          <a:xfrm>
            <a:off x="838200" y="2434201"/>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Slide 1. Cover page</a:t>
            </a:r>
          </a:p>
          <a:p>
            <a:pPr indent="-228600">
              <a:lnSpc>
                <a:spcPct val="90000"/>
              </a:lnSpc>
              <a:spcAft>
                <a:spcPts val="600"/>
              </a:spcAft>
              <a:buFont typeface="Arial" panose="020B0604020202020204" pitchFamily="34" charset="0"/>
              <a:buChar char="•"/>
            </a:pPr>
            <a:r>
              <a:rPr lang="en-US" sz="1600"/>
              <a:t>Slide 2. Contents page</a:t>
            </a:r>
          </a:p>
          <a:p>
            <a:pPr indent="-228600">
              <a:lnSpc>
                <a:spcPct val="90000"/>
              </a:lnSpc>
              <a:spcAft>
                <a:spcPts val="600"/>
              </a:spcAft>
              <a:buFont typeface="Arial" panose="020B0604020202020204" pitchFamily="34" charset="0"/>
              <a:buChar char="•"/>
            </a:pPr>
            <a:r>
              <a:rPr lang="en-US" sz="1600"/>
              <a:t>Slide 3. Introduction </a:t>
            </a:r>
          </a:p>
          <a:p>
            <a:pPr indent="-228600">
              <a:lnSpc>
                <a:spcPct val="90000"/>
              </a:lnSpc>
              <a:spcAft>
                <a:spcPts val="600"/>
              </a:spcAft>
              <a:buFont typeface="Arial" panose="020B0604020202020204" pitchFamily="34" charset="0"/>
              <a:buChar char="•"/>
            </a:pPr>
            <a:r>
              <a:rPr lang="en-US" sz="1600"/>
              <a:t>Slide 4. Mind map</a:t>
            </a:r>
          </a:p>
          <a:p>
            <a:pPr indent="-228600">
              <a:lnSpc>
                <a:spcPct val="90000"/>
              </a:lnSpc>
              <a:spcAft>
                <a:spcPts val="600"/>
              </a:spcAft>
              <a:buFont typeface="Arial" panose="020B0604020202020204" pitchFamily="34" charset="0"/>
              <a:buChar char="•"/>
            </a:pPr>
            <a:r>
              <a:rPr lang="en-US" sz="1600"/>
              <a:t>Slide 5. Mind map explained-</a:t>
            </a:r>
          </a:p>
          <a:p>
            <a:pPr indent="-228600">
              <a:lnSpc>
                <a:spcPct val="90000"/>
              </a:lnSpc>
              <a:spcAft>
                <a:spcPts val="600"/>
              </a:spcAft>
              <a:buFont typeface="Arial" panose="020B0604020202020204" pitchFamily="34" charset="0"/>
              <a:buChar char="•"/>
            </a:pPr>
            <a:r>
              <a:rPr lang="en-US" sz="1600"/>
              <a:t>Slide 6. Continued from slide 5</a:t>
            </a:r>
          </a:p>
          <a:p>
            <a:pPr indent="-228600">
              <a:lnSpc>
                <a:spcPct val="90000"/>
              </a:lnSpc>
              <a:spcAft>
                <a:spcPts val="600"/>
              </a:spcAft>
              <a:buFont typeface="Arial" panose="020B0604020202020204" pitchFamily="34" charset="0"/>
              <a:buChar char="•"/>
            </a:pPr>
            <a:r>
              <a:rPr lang="en-US" sz="1600"/>
              <a:t>Slide 7. Mind map summary</a:t>
            </a:r>
          </a:p>
          <a:p>
            <a:pPr indent="-228600">
              <a:lnSpc>
                <a:spcPct val="90000"/>
              </a:lnSpc>
              <a:spcAft>
                <a:spcPts val="600"/>
              </a:spcAft>
              <a:buFont typeface="Arial" panose="020B0604020202020204" pitchFamily="34" charset="0"/>
              <a:buChar char="•"/>
            </a:pPr>
            <a:r>
              <a:rPr lang="en-US" sz="1600"/>
              <a:t>Slide 8. Macmillan coffee morning leaflet</a:t>
            </a:r>
          </a:p>
          <a:p>
            <a:pPr indent="-228600">
              <a:lnSpc>
                <a:spcPct val="90000"/>
              </a:lnSpc>
              <a:spcAft>
                <a:spcPts val="600"/>
              </a:spcAft>
              <a:buFont typeface="Arial" panose="020B0604020202020204" pitchFamily="34" charset="0"/>
              <a:buChar char="•"/>
            </a:pPr>
            <a:r>
              <a:rPr lang="en-US" sz="1600"/>
              <a:t>Slide 9. Coffee morning </a:t>
            </a:r>
          </a:p>
          <a:p>
            <a:pPr indent="-228600">
              <a:lnSpc>
                <a:spcPct val="90000"/>
              </a:lnSpc>
              <a:spcAft>
                <a:spcPts val="600"/>
              </a:spcAft>
              <a:buFont typeface="Arial" panose="020B0604020202020204" pitchFamily="34" charset="0"/>
              <a:buChar char="•"/>
            </a:pPr>
            <a:r>
              <a:rPr lang="en-US" sz="1600"/>
              <a:t>Slide 10. Coffee morning continued</a:t>
            </a:r>
          </a:p>
          <a:p>
            <a:pPr indent="-228600">
              <a:lnSpc>
                <a:spcPct val="90000"/>
              </a:lnSpc>
              <a:spcAft>
                <a:spcPts val="600"/>
              </a:spcAft>
              <a:buFont typeface="Arial" panose="020B0604020202020204" pitchFamily="34" charset="0"/>
              <a:buChar char="•"/>
            </a:pPr>
            <a:r>
              <a:rPr lang="en-US" sz="1600"/>
              <a:t>Slide 11. References </a:t>
            </a:r>
          </a:p>
          <a:p>
            <a:pPr indent="-228600">
              <a:lnSpc>
                <a:spcPct val="90000"/>
              </a:lnSpc>
              <a:spcAft>
                <a:spcPts val="600"/>
              </a:spcAft>
              <a:buFont typeface="Arial" panose="020B0604020202020204" pitchFamily="34" charset="0"/>
              <a:buChar char="•"/>
            </a:pPr>
            <a:r>
              <a:rPr lang="en-US" sz="1600"/>
              <a:t>Slide 12. References </a:t>
            </a:r>
          </a:p>
        </p:txBody>
      </p:sp>
    </p:spTree>
    <p:extLst>
      <p:ext uri="{BB962C8B-B14F-4D97-AF65-F5344CB8AC3E}">
        <p14:creationId xmlns:p14="http://schemas.microsoft.com/office/powerpoint/2010/main" val="235987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15" name="Rectangle 69">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6" name="Group 71">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3"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0"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8" name="Group 94">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6" name="Rectangle 95">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8" name="Rectangle 97">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5239769-49D3-95BF-2183-1C33661E792C}"/>
              </a:ext>
            </a:extLst>
          </p:cNvPr>
          <p:cNvSpPr>
            <a:spLocks noGrp="1"/>
          </p:cNvSpPr>
          <p:nvPr>
            <p:ph type="title"/>
          </p:nvPr>
        </p:nvSpPr>
        <p:spPr>
          <a:xfrm>
            <a:off x="904877" y="2415322"/>
            <a:ext cx="3451730" cy="2399869"/>
          </a:xfrm>
        </p:spPr>
        <p:txBody>
          <a:bodyPr vert="horz" lIns="91440" tIns="45720" rIns="91440" bIns="45720" rtlCol="0" anchor="ctr">
            <a:normAutofit/>
          </a:bodyPr>
          <a:lstStyle/>
          <a:p>
            <a:pPr algn="ctr"/>
            <a:r>
              <a:rPr lang="en-US" sz="4000" kern="1200">
                <a:solidFill>
                  <a:srgbClr val="FFFFFF"/>
                </a:solidFill>
                <a:latin typeface="+mj-lt"/>
                <a:ea typeface="+mj-ea"/>
                <a:cs typeface="+mj-cs"/>
              </a:rPr>
              <a:t>Introduction </a:t>
            </a:r>
          </a:p>
        </p:txBody>
      </p:sp>
      <p:graphicFrame>
        <p:nvGraphicFramePr>
          <p:cNvPr id="100" name="TextBox 64">
            <a:extLst>
              <a:ext uri="{FF2B5EF4-FFF2-40B4-BE49-F238E27FC236}">
                <a16:creationId xmlns:a16="http://schemas.microsoft.com/office/drawing/2014/main" id="{18B8BA12-CD9A-750E-A2AC-6BBDB513FE1E}"/>
              </a:ext>
            </a:extLst>
          </p:cNvPr>
          <p:cNvGraphicFramePr/>
          <p:nvPr/>
        </p:nvGraphicFramePr>
        <p:xfrm>
          <a:off x="5120640" y="159089"/>
          <a:ext cx="6652344" cy="64551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182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43E729-7C35-7DDD-2FD5-0E412D67C58E}"/>
              </a:ext>
            </a:extLst>
          </p:cNvPr>
          <p:cNvSpPr>
            <a:spLocks noGrp="1"/>
          </p:cNvSpPr>
          <p:nvPr>
            <p:ph idx="1"/>
          </p:nvPr>
        </p:nvSpPr>
        <p:spPr>
          <a:xfrm>
            <a:off x="-361854" y="-327928"/>
            <a:ext cx="12758610" cy="7190221"/>
          </a:xfrm>
          <a:solidFill>
            <a:schemeClr val="accent6">
              <a:lumMod val="40000"/>
              <a:lumOff val="60000"/>
            </a:schemeClr>
          </a:solidFill>
          <a:ln>
            <a:solidFill>
              <a:schemeClr val="tx1"/>
            </a:solidFill>
          </a:ln>
        </p:spPr>
        <p:txBody>
          <a:bodyPr vert="horz" lIns="68580" tIns="34290" rIns="68580" bIns="34290" rtlCol="0" anchor="t">
            <a:normAutofit/>
          </a:bodyPr>
          <a:lstStyle/>
          <a:p>
            <a:pPr marL="0" indent="0">
              <a:buNone/>
            </a:pPr>
            <a:endParaRPr lang="en-US" sz="2100" b="1" u="sng" dirty="0">
              <a:latin typeface="Arial"/>
              <a:cs typeface="Arial"/>
            </a:endParaRPr>
          </a:p>
          <a:p>
            <a:pPr marL="0" indent="0">
              <a:buNone/>
            </a:pPr>
            <a:r>
              <a:rPr lang="en-US" sz="2100" b="1" u="sng" dirty="0">
                <a:latin typeface="Arial"/>
                <a:cs typeface="Arial"/>
              </a:rPr>
              <a:t>MIND MAP </a:t>
            </a:r>
            <a:endParaRPr lang="en-US" dirty="0">
              <a:cs typeface="Calibri"/>
            </a:endParaRPr>
          </a:p>
        </p:txBody>
      </p:sp>
      <p:cxnSp>
        <p:nvCxnSpPr>
          <p:cNvPr id="2" name="Straight Arrow Connector 1">
            <a:extLst>
              <a:ext uri="{FF2B5EF4-FFF2-40B4-BE49-F238E27FC236}">
                <a16:creationId xmlns:a16="http://schemas.microsoft.com/office/drawing/2014/main" id="{7B8B4AE8-5019-8B21-E701-32C12D1476F2}"/>
              </a:ext>
            </a:extLst>
          </p:cNvPr>
          <p:cNvCxnSpPr/>
          <p:nvPr/>
        </p:nvCxnSpPr>
        <p:spPr>
          <a:xfrm>
            <a:off x="7010400" y="3543300"/>
            <a:ext cx="746760" cy="45720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2EFBCD6-F08B-B274-F7A7-AD8A2C75D772}"/>
              </a:ext>
            </a:extLst>
          </p:cNvPr>
          <p:cNvCxnSpPr>
            <a:cxnSpLocks/>
          </p:cNvCxnSpPr>
          <p:nvPr/>
        </p:nvCxnSpPr>
        <p:spPr>
          <a:xfrm flipH="1">
            <a:off x="6003235" y="3772585"/>
            <a:ext cx="21097" cy="659844"/>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A0E3A3D-CB37-1D23-6651-47DF9B854779}"/>
              </a:ext>
            </a:extLst>
          </p:cNvPr>
          <p:cNvCxnSpPr>
            <a:cxnSpLocks/>
          </p:cNvCxnSpPr>
          <p:nvPr/>
        </p:nvCxnSpPr>
        <p:spPr>
          <a:xfrm flipV="1">
            <a:off x="7383188" y="2846006"/>
            <a:ext cx="688482" cy="345046"/>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4037E0E-2C9F-127E-A1BE-26242EDF8D70}"/>
              </a:ext>
            </a:extLst>
          </p:cNvPr>
          <p:cNvCxnSpPr>
            <a:cxnSpLocks/>
          </p:cNvCxnSpPr>
          <p:nvPr/>
        </p:nvCxnSpPr>
        <p:spPr>
          <a:xfrm flipH="1" flipV="1">
            <a:off x="5925396" y="2087033"/>
            <a:ext cx="0" cy="37338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AE272DB-7E55-9847-881E-7BBB1102FAB9}"/>
              </a:ext>
            </a:extLst>
          </p:cNvPr>
          <p:cNvCxnSpPr>
            <a:cxnSpLocks/>
          </p:cNvCxnSpPr>
          <p:nvPr/>
        </p:nvCxnSpPr>
        <p:spPr>
          <a:xfrm flipH="1" flipV="1">
            <a:off x="3949735" y="2918029"/>
            <a:ext cx="1033744" cy="289990"/>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5CDCC73-9657-B0C0-E541-186E72C48432}"/>
              </a:ext>
            </a:extLst>
          </p:cNvPr>
          <p:cNvCxnSpPr>
            <a:cxnSpLocks/>
          </p:cNvCxnSpPr>
          <p:nvPr/>
        </p:nvCxnSpPr>
        <p:spPr>
          <a:xfrm flipH="1">
            <a:off x="3902709" y="3779519"/>
            <a:ext cx="1035050" cy="488527"/>
          </a:xfrm>
          <a:prstGeom prst="straightConnector1">
            <a:avLst/>
          </a:prstGeom>
          <a:ln>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11">
            <a:extLst>
              <a:ext uri="{FF2B5EF4-FFF2-40B4-BE49-F238E27FC236}">
                <a16:creationId xmlns:a16="http://schemas.microsoft.com/office/drawing/2014/main" id="{E96895B9-6806-23A3-64E1-D5A8873EAC29}"/>
              </a:ext>
            </a:extLst>
          </p:cNvPr>
          <p:cNvPicPr>
            <a:picLocks noChangeAspect="1"/>
          </p:cNvPicPr>
          <p:nvPr/>
        </p:nvPicPr>
        <p:blipFill>
          <a:blip r:embed="rId2"/>
          <a:stretch>
            <a:fillRect/>
          </a:stretch>
        </p:blipFill>
        <p:spPr>
          <a:xfrm>
            <a:off x="4065691" y="187809"/>
            <a:ext cx="3440929" cy="1457977"/>
          </a:xfrm>
          <a:prstGeom prst="rect">
            <a:avLst/>
          </a:prstGeom>
        </p:spPr>
      </p:pic>
      <p:sp>
        <p:nvSpPr>
          <p:cNvPr id="12" name="TextBox 11">
            <a:extLst>
              <a:ext uri="{FF2B5EF4-FFF2-40B4-BE49-F238E27FC236}">
                <a16:creationId xmlns:a16="http://schemas.microsoft.com/office/drawing/2014/main" id="{D2C9F9DA-BBEA-19C7-0050-4BF6014564E1}"/>
              </a:ext>
            </a:extLst>
          </p:cNvPr>
          <p:cNvSpPr txBox="1"/>
          <p:nvPr/>
        </p:nvSpPr>
        <p:spPr>
          <a:xfrm>
            <a:off x="4794073" y="1657873"/>
            <a:ext cx="2157253" cy="43672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50" dirty="0">
                <a:ea typeface="Calibri"/>
                <a:cs typeface="Calibri"/>
              </a:rPr>
              <a:t>                                Image,  (</a:t>
            </a:r>
            <a:r>
              <a:rPr lang="en-US" sz="750" dirty="0" err="1">
                <a:ea typeface="Calibri"/>
                <a:cs typeface="Calibri"/>
              </a:rPr>
              <a:t>Medindia,n.d</a:t>
            </a:r>
            <a:r>
              <a:rPr lang="en-US" sz="750" dirty="0">
                <a:ea typeface="Calibri"/>
                <a:cs typeface="Calibri"/>
              </a:rPr>
              <a:t>.) </a:t>
            </a:r>
          </a:p>
          <a:p>
            <a:r>
              <a:rPr lang="en-US" sz="1600" dirty="0">
                <a:latin typeface="Arial"/>
                <a:ea typeface="Calibri"/>
                <a:cs typeface="Calibri"/>
              </a:rPr>
              <a:t>2. Palliative care</a:t>
            </a:r>
            <a:endParaRPr lang="en-US" sz="1600">
              <a:latin typeface="Arial"/>
              <a:cs typeface="Calibri"/>
            </a:endParaRPr>
          </a:p>
        </p:txBody>
      </p:sp>
      <p:pic>
        <p:nvPicPr>
          <p:cNvPr id="15" name="Picture 18" descr="Icon&#10;&#10;Description automatically generated">
            <a:extLst>
              <a:ext uri="{FF2B5EF4-FFF2-40B4-BE49-F238E27FC236}">
                <a16:creationId xmlns:a16="http://schemas.microsoft.com/office/drawing/2014/main" id="{CB389C74-8D6F-1C15-3CEE-391DC360AEA2}"/>
              </a:ext>
            </a:extLst>
          </p:cNvPr>
          <p:cNvPicPr>
            <a:picLocks noChangeAspect="1"/>
          </p:cNvPicPr>
          <p:nvPr/>
        </p:nvPicPr>
        <p:blipFill>
          <a:blip r:embed="rId3"/>
          <a:stretch>
            <a:fillRect/>
          </a:stretch>
        </p:blipFill>
        <p:spPr>
          <a:xfrm>
            <a:off x="8706152" y="458279"/>
            <a:ext cx="1736128" cy="1710497"/>
          </a:xfrm>
          <a:prstGeom prst="rect">
            <a:avLst/>
          </a:prstGeom>
        </p:spPr>
      </p:pic>
      <p:sp>
        <p:nvSpPr>
          <p:cNvPr id="19" name="TextBox 18">
            <a:extLst>
              <a:ext uri="{FF2B5EF4-FFF2-40B4-BE49-F238E27FC236}">
                <a16:creationId xmlns:a16="http://schemas.microsoft.com/office/drawing/2014/main" id="{5655E46A-860C-CB78-3152-EBCF894D36BE}"/>
              </a:ext>
            </a:extLst>
          </p:cNvPr>
          <p:cNvSpPr txBox="1"/>
          <p:nvPr/>
        </p:nvSpPr>
        <p:spPr>
          <a:xfrm>
            <a:off x="8699210" y="2160497"/>
            <a:ext cx="2218385" cy="42133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50" dirty="0">
                <a:ea typeface="+mn-lt"/>
                <a:cs typeface="+mn-lt"/>
              </a:rPr>
              <a:t>                              Image, (PinClipart.com, n.d.)   </a:t>
            </a:r>
          </a:p>
          <a:p>
            <a:r>
              <a:rPr lang="en-US" sz="1500" dirty="0">
                <a:latin typeface="Arial"/>
                <a:ea typeface="+mn-lt"/>
                <a:cs typeface="+mn-lt"/>
              </a:rPr>
              <a:t>3.Community help</a:t>
            </a:r>
            <a:endParaRPr lang="en-US" sz="1500" dirty="0">
              <a:latin typeface="Arial"/>
              <a:ea typeface="Calibri" panose="020F0502020204030204"/>
              <a:cs typeface="Calibri" panose="020F0502020204030204"/>
            </a:endParaRPr>
          </a:p>
        </p:txBody>
      </p:sp>
      <p:pic>
        <p:nvPicPr>
          <p:cNvPr id="5" name="Picture 8">
            <a:extLst>
              <a:ext uri="{FF2B5EF4-FFF2-40B4-BE49-F238E27FC236}">
                <a16:creationId xmlns:a16="http://schemas.microsoft.com/office/drawing/2014/main" id="{A1089EC8-2E04-A68F-3946-B304FC12F16D}"/>
              </a:ext>
            </a:extLst>
          </p:cNvPr>
          <p:cNvPicPr>
            <a:picLocks noChangeAspect="1"/>
          </p:cNvPicPr>
          <p:nvPr/>
        </p:nvPicPr>
        <p:blipFill>
          <a:blip r:embed="rId4"/>
          <a:stretch>
            <a:fillRect/>
          </a:stretch>
        </p:blipFill>
        <p:spPr>
          <a:xfrm>
            <a:off x="8330915" y="4030244"/>
            <a:ext cx="2572554" cy="1327784"/>
          </a:xfrm>
          <a:prstGeom prst="rect">
            <a:avLst/>
          </a:prstGeom>
        </p:spPr>
      </p:pic>
      <p:sp>
        <p:nvSpPr>
          <p:cNvPr id="20" name="TextBox 19">
            <a:extLst>
              <a:ext uri="{FF2B5EF4-FFF2-40B4-BE49-F238E27FC236}">
                <a16:creationId xmlns:a16="http://schemas.microsoft.com/office/drawing/2014/main" id="{94F185CC-EF71-D5B1-7B7B-F10872BB73BD}"/>
              </a:ext>
            </a:extLst>
          </p:cNvPr>
          <p:cNvSpPr txBox="1"/>
          <p:nvPr/>
        </p:nvSpPr>
        <p:spPr>
          <a:xfrm>
            <a:off x="8465328" y="5684660"/>
            <a:ext cx="1972937"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4. Free courses and Workshop</a:t>
            </a:r>
          </a:p>
        </p:txBody>
      </p:sp>
      <p:sp>
        <p:nvSpPr>
          <p:cNvPr id="23" name="TextBox 22">
            <a:extLst>
              <a:ext uri="{FF2B5EF4-FFF2-40B4-BE49-F238E27FC236}">
                <a16:creationId xmlns:a16="http://schemas.microsoft.com/office/drawing/2014/main" id="{4BBB6F66-8308-FCCA-2676-2CF131EF37B3}"/>
              </a:ext>
            </a:extLst>
          </p:cNvPr>
          <p:cNvSpPr txBox="1"/>
          <p:nvPr/>
        </p:nvSpPr>
        <p:spPr>
          <a:xfrm>
            <a:off x="9936802" y="5425709"/>
            <a:ext cx="260604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cs typeface="Calibri"/>
              </a:rPr>
              <a:t>Image,</a:t>
            </a:r>
            <a:r>
              <a:rPr lang="en-US" sz="788">
                <a:ea typeface="+mn-lt"/>
                <a:cs typeface="+mn-lt"/>
              </a:rPr>
              <a:t>(Fbcdn.net, 2022)</a:t>
            </a:r>
            <a:endParaRPr lang="en-US" sz="788">
              <a:cs typeface="Calibri"/>
            </a:endParaRPr>
          </a:p>
        </p:txBody>
      </p:sp>
      <p:pic>
        <p:nvPicPr>
          <p:cNvPr id="8" name="Picture 8" descr="Diagram&#10;&#10;Description automatically generated">
            <a:extLst>
              <a:ext uri="{FF2B5EF4-FFF2-40B4-BE49-F238E27FC236}">
                <a16:creationId xmlns:a16="http://schemas.microsoft.com/office/drawing/2014/main" id="{75D94359-74C6-9EE5-05BB-B1F5C4D3BA0D}"/>
              </a:ext>
            </a:extLst>
          </p:cNvPr>
          <p:cNvPicPr>
            <a:picLocks noChangeAspect="1"/>
          </p:cNvPicPr>
          <p:nvPr/>
        </p:nvPicPr>
        <p:blipFill>
          <a:blip r:embed="rId5"/>
          <a:stretch>
            <a:fillRect/>
          </a:stretch>
        </p:blipFill>
        <p:spPr>
          <a:xfrm>
            <a:off x="923926" y="740705"/>
            <a:ext cx="2335212" cy="1661837"/>
          </a:xfrm>
          <a:prstGeom prst="rect">
            <a:avLst/>
          </a:prstGeom>
        </p:spPr>
      </p:pic>
      <p:sp>
        <p:nvSpPr>
          <p:cNvPr id="9" name="TextBox 8">
            <a:extLst>
              <a:ext uri="{FF2B5EF4-FFF2-40B4-BE49-F238E27FC236}">
                <a16:creationId xmlns:a16="http://schemas.microsoft.com/office/drawing/2014/main" id="{180177CC-8C7B-8848-C06A-735613455DE6}"/>
              </a:ext>
            </a:extLst>
          </p:cNvPr>
          <p:cNvSpPr txBox="1"/>
          <p:nvPr/>
        </p:nvSpPr>
        <p:spPr>
          <a:xfrm>
            <a:off x="2776009" y="2315636"/>
            <a:ext cx="1914525"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dirty="0">
                <a:solidFill>
                  <a:srgbClr val="2C3E50"/>
                </a:solidFill>
                <a:latin typeface="Roboto"/>
                <a:ea typeface="Roboto"/>
              </a:rPr>
              <a:t>I</a:t>
            </a:r>
            <a:r>
              <a:rPr lang="en-US" sz="788" dirty="0">
                <a:solidFill>
                  <a:srgbClr val="2C3E50"/>
                </a:solidFill>
                <a:latin typeface="Roboto"/>
                <a:ea typeface="Roboto"/>
              </a:rPr>
              <a:t>mage,(Shutterstock, 21 june,2022)</a:t>
            </a:r>
            <a:endParaRPr lang="en-US" sz="788">
              <a:cs typeface="Calibri"/>
            </a:endParaRPr>
          </a:p>
        </p:txBody>
      </p:sp>
      <p:sp>
        <p:nvSpPr>
          <p:cNvPr id="21" name="TextBox 20">
            <a:extLst>
              <a:ext uri="{FF2B5EF4-FFF2-40B4-BE49-F238E27FC236}">
                <a16:creationId xmlns:a16="http://schemas.microsoft.com/office/drawing/2014/main" id="{A8CD82AD-DEDC-F09B-2866-CA8B6AE85AFD}"/>
              </a:ext>
            </a:extLst>
          </p:cNvPr>
          <p:cNvSpPr txBox="1"/>
          <p:nvPr/>
        </p:nvSpPr>
        <p:spPr>
          <a:xfrm>
            <a:off x="572029" y="2463801"/>
            <a:ext cx="2258483"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dirty="0">
                <a:latin typeface="Arial"/>
                <a:cs typeface="Calibri"/>
              </a:rPr>
              <a:t>1.</a:t>
            </a:r>
            <a:r>
              <a:rPr lang="en-US" sz="1600" dirty="0">
                <a:latin typeface="Arial"/>
                <a:cs typeface="Calibri"/>
              </a:rPr>
              <a:t>Online and telephone</a:t>
            </a:r>
          </a:p>
          <a:p>
            <a:r>
              <a:rPr lang="en-US" sz="1600" dirty="0">
                <a:latin typeface="Arial"/>
                <a:cs typeface="Calibri"/>
              </a:rPr>
              <a:t>Support helplines</a:t>
            </a:r>
          </a:p>
        </p:txBody>
      </p:sp>
      <p:pic>
        <p:nvPicPr>
          <p:cNvPr id="24" name="Picture 24" descr="Icon&#10;&#10;Description automatically generated">
            <a:extLst>
              <a:ext uri="{FF2B5EF4-FFF2-40B4-BE49-F238E27FC236}">
                <a16:creationId xmlns:a16="http://schemas.microsoft.com/office/drawing/2014/main" id="{8C8299D9-A339-8BC8-E34A-EC2D8AD2E9B8}"/>
              </a:ext>
            </a:extLst>
          </p:cNvPr>
          <p:cNvPicPr>
            <a:picLocks noChangeAspect="1"/>
          </p:cNvPicPr>
          <p:nvPr/>
        </p:nvPicPr>
        <p:blipFill>
          <a:blip r:embed="rId6"/>
          <a:stretch>
            <a:fillRect/>
          </a:stretch>
        </p:blipFill>
        <p:spPr>
          <a:xfrm>
            <a:off x="4968002" y="4495354"/>
            <a:ext cx="2266421" cy="1467536"/>
          </a:xfrm>
          <a:prstGeom prst="rect">
            <a:avLst/>
          </a:prstGeom>
        </p:spPr>
      </p:pic>
      <p:sp>
        <p:nvSpPr>
          <p:cNvPr id="26" name="TextBox 25">
            <a:extLst>
              <a:ext uri="{FF2B5EF4-FFF2-40B4-BE49-F238E27FC236}">
                <a16:creationId xmlns:a16="http://schemas.microsoft.com/office/drawing/2014/main" id="{1EA6F5F7-38A2-D2EB-CF2F-64C36422C6CE}"/>
              </a:ext>
            </a:extLst>
          </p:cNvPr>
          <p:cNvSpPr txBox="1"/>
          <p:nvPr/>
        </p:nvSpPr>
        <p:spPr>
          <a:xfrm>
            <a:off x="6307843" y="5988033"/>
            <a:ext cx="205740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cs typeface="Calibri"/>
              </a:rPr>
              <a:t>Image,</a:t>
            </a:r>
            <a:r>
              <a:rPr lang="en-US" sz="788" dirty="0">
                <a:latin typeface="Arial"/>
                <a:ea typeface="+mn-lt"/>
                <a:cs typeface="+mn-lt"/>
              </a:rPr>
              <a:t> (Library, 2016)</a:t>
            </a:r>
            <a:endParaRPr lang="en-US" sz="788" dirty="0">
              <a:latin typeface="Arial"/>
              <a:cs typeface="Calibri"/>
            </a:endParaRPr>
          </a:p>
        </p:txBody>
      </p:sp>
      <p:sp>
        <p:nvSpPr>
          <p:cNvPr id="29" name="TextBox 28">
            <a:extLst>
              <a:ext uri="{FF2B5EF4-FFF2-40B4-BE49-F238E27FC236}">
                <a16:creationId xmlns:a16="http://schemas.microsoft.com/office/drawing/2014/main" id="{C31777DC-B8B9-959B-A961-4440377943D2}"/>
              </a:ext>
            </a:extLst>
          </p:cNvPr>
          <p:cNvSpPr txBox="1"/>
          <p:nvPr/>
        </p:nvSpPr>
        <p:spPr>
          <a:xfrm>
            <a:off x="4687495" y="6030236"/>
            <a:ext cx="1751414" cy="31547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5. Donations </a:t>
            </a:r>
          </a:p>
        </p:txBody>
      </p:sp>
      <p:pic>
        <p:nvPicPr>
          <p:cNvPr id="30" name="Picture 30" descr="Diagram&#10;&#10;Description automatically generated">
            <a:extLst>
              <a:ext uri="{FF2B5EF4-FFF2-40B4-BE49-F238E27FC236}">
                <a16:creationId xmlns:a16="http://schemas.microsoft.com/office/drawing/2014/main" id="{D847AB18-0B02-1E88-398F-1ED3757E0358}"/>
              </a:ext>
            </a:extLst>
          </p:cNvPr>
          <p:cNvPicPr>
            <a:picLocks noChangeAspect="1"/>
          </p:cNvPicPr>
          <p:nvPr/>
        </p:nvPicPr>
        <p:blipFill>
          <a:blip r:embed="rId7"/>
          <a:stretch>
            <a:fillRect/>
          </a:stretch>
        </p:blipFill>
        <p:spPr>
          <a:xfrm>
            <a:off x="274319" y="3421710"/>
            <a:ext cx="3039003" cy="1641475"/>
          </a:xfrm>
          <a:prstGeom prst="rect">
            <a:avLst/>
          </a:prstGeom>
        </p:spPr>
      </p:pic>
      <p:sp>
        <p:nvSpPr>
          <p:cNvPr id="31" name="TextBox 30">
            <a:extLst>
              <a:ext uri="{FF2B5EF4-FFF2-40B4-BE49-F238E27FC236}">
                <a16:creationId xmlns:a16="http://schemas.microsoft.com/office/drawing/2014/main" id="{F56BB3CE-9FB0-3C36-AE0F-37F58A1DE482}"/>
              </a:ext>
            </a:extLst>
          </p:cNvPr>
          <p:cNvSpPr txBox="1"/>
          <p:nvPr/>
        </p:nvSpPr>
        <p:spPr>
          <a:xfrm>
            <a:off x="225669" y="5350572"/>
            <a:ext cx="3093745" cy="5616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600" dirty="0">
                <a:latin typeface="Arial"/>
                <a:cs typeface="Calibri"/>
              </a:rPr>
              <a:t>6. Cancer-types, tests and treatment</a:t>
            </a:r>
          </a:p>
        </p:txBody>
      </p:sp>
      <p:sp>
        <p:nvSpPr>
          <p:cNvPr id="6" name="TextBox 5">
            <a:extLst>
              <a:ext uri="{FF2B5EF4-FFF2-40B4-BE49-F238E27FC236}">
                <a16:creationId xmlns:a16="http://schemas.microsoft.com/office/drawing/2014/main" id="{C7A01FE7-F92A-3839-1681-61B5692BB881}"/>
              </a:ext>
            </a:extLst>
          </p:cNvPr>
          <p:cNvSpPr txBox="1"/>
          <p:nvPr/>
        </p:nvSpPr>
        <p:spPr>
          <a:xfrm>
            <a:off x="2245520" y="4968083"/>
            <a:ext cx="3716337"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ea typeface="+mn-lt"/>
                <a:cs typeface="+mn-lt"/>
              </a:rPr>
              <a:t>Image,(Ebismedical.com, 2022)</a:t>
            </a:r>
            <a:endParaRPr lang="en-US" sz="788">
              <a:latin typeface="Arial"/>
              <a:cs typeface="Calibri"/>
            </a:endParaRPr>
          </a:p>
        </p:txBody>
      </p:sp>
      <p:pic>
        <p:nvPicPr>
          <p:cNvPr id="27" name="Picture 27" descr="A picture containing text&#10;&#10;Description automatically generated">
            <a:extLst>
              <a:ext uri="{FF2B5EF4-FFF2-40B4-BE49-F238E27FC236}">
                <a16:creationId xmlns:a16="http://schemas.microsoft.com/office/drawing/2014/main" id="{7291260F-9FED-3FDB-9D44-77D845A8077D}"/>
              </a:ext>
            </a:extLst>
          </p:cNvPr>
          <p:cNvPicPr>
            <a:picLocks noChangeAspect="1"/>
          </p:cNvPicPr>
          <p:nvPr/>
        </p:nvPicPr>
        <p:blipFill>
          <a:blip r:embed="rId8"/>
          <a:stretch>
            <a:fillRect/>
          </a:stretch>
        </p:blipFill>
        <p:spPr>
          <a:xfrm>
            <a:off x="4972050" y="2506614"/>
            <a:ext cx="2470149" cy="1514749"/>
          </a:xfrm>
          <a:prstGeom prst="rect">
            <a:avLst/>
          </a:prstGeom>
        </p:spPr>
      </p:pic>
      <p:sp>
        <p:nvSpPr>
          <p:cNvPr id="28" name="TextBox 27">
            <a:extLst>
              <a:ext uri="{FF2B5EF4-FFF2-40B4-BE49-F238E27FC236}">
                <a16:creationId xmlns:a16="http://schemas.microsoft.com/office/drawing/2014/main" id="{D5FBFBFB-F377-AC22-06FD-A1E0938FFD02}"/>
              </a:ext>
            </a:extLst>
          </p:cNvPr>
          <p:cNvSpPr txBox="1"/>
          <p:nvPr/>
        </p:nvSpPr>
        <p:spPr>
          <a:xfrm>
            <a:off x="5368926" y="4051301"/>
            <a:ext cx="2962275"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dirty="0">
                <a:latin typeface="Arial"/>
                <a:ea typeface="+mn-lt"/>
                <a:cs typeface="+mn-lt"/>
              </a:rPr>
              <a:t>Image, (Wildeanalysis.co.uk, 2022)</a:t>
            </a:r>
            <a:endParaRPr lang="en-US" sz="788">
              <a:latin typeface="Arial"/>
              <a:cs typeface="Calibri"/>
            </a:endParaRPr>
          </a:p>
        </p:txBody>
      </p:sp>
      <p:cxnSp>
        <p:nvCxnSpPr>
          <p:cNvPr id="37" name="Straight Arrow Connector 36">
            <a:extLst>
              <a:ext uri="{FF2B5EF4-FFF2-40B4-BE49-F238E27FC236}">
                <a16:creationId xmlns:a16="http://schemas.microsoft.com/office/drawing/2014/main" id="{123E4AD4-344A-A05A-0465-E48E9B5E42FE}"/>
              </a:ext>
            </a:extLst>
          </p:cNvPr>
          <p:cNvCxnSpPr/>
          <p:nvPr/>
        </p:nvCxnSpPr>
        <p:spPr>
          <a:xfrm flipH="1">
            <a:off x="3880909" y="3516841"/>
            <a:ext cx="1604433" cy="745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137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cancer support </a:t>
            </a:r>
            <a:endParaRPr lang="en-US" sz="3800" dirty="0">
              <a:solidFill>
                <a:srgbClr val="FFFFFF"/>
              </a:solidFill>
              <a:cs typeface="Calibri Light"/>
            </a:endParaRP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100519" y="447471"/>
            <a:ext cx="7621314" cy="7051448"/>
          </a:xfrm>
        </p:spPr>
        <p:txBody>
          <a:bodyPr vert="horz" lIns="68580" tIns="34290" rIns="68580" bIns="34290" rtlCol="0" anchor="ctr">
            <a:noAutofit/>
          </a:bodyPr>
          <a:lstStyle/>
          <a:p>
            <a:pPr>
              <a:buNone/>
            </a:pPr>
            <a:r>
              <a:rPr lang="en-US" sz="1800" dirty="0">
                <a:latin typeface="Arial"/>
                <a:ea typeface="+mn-lt"/>
                <a:cs typeface="+mn-lt"/>
              </a:rPr>
              <a:t>Macmillan Cancer Support is a charity that tries to help people who suffer from cancer or have been diagnosed with the disease. They offer several types of support to help people cope with each condition.</a:t>
            </a:r>
          </a:p>
          <a:p>
            <a:pPr>
              <a:buNone/>
            </a:pPr>
            <a:r>
              <a:rPr lang="en-US" sz="1800" dirty="0">
                <a:latin typeface="Arial"/>
                <a:ea typeface="+mn-lt"/>
                <a:cs typeface="+mn-lt"/>
              </a:rPr>
              <a:t>This charity group was founded by Douglas Macmillan in 1911, he created this group after the death of his father. (Qureshi M, and Masood, 2018).</a:t>
            </a:r>
          </a:p>
          <a:p>
            <a:pPr>
              <a:buNone/>
            </a:pPr>
            <a:r>
              <a:rPr lang="en-US" sz="1800" dirty="0">
                <a:latin typeface="Arial"/>
                <a:ea typeface="+mn-lt"/>
                <a:cs typeface="+mn-lt"/>
              </a:rPr>
              <a:t>This is a charity that tries to help people who are suffering from cancer or have been diagnosed with the disease (Macmillan, 2019). It is a charity that has been offering several types of support to help people cope with each condition. Below are the activities of the mind map:</a:t>
            </a:r>
          </a:p>
          <a:p>
            <a:pPr>
              <a:buNone/>
            </a:pPr>
            <a:r>
              <a:rPr lang="en-US" sz="1800" dirty="0">
                <a:latin typeface="Arial"/>
                <a:ea typeface="+mn-lt"/>
                <a:cs typeface="+mn-lt"/>
              </a:rPr>
              <a:t>1. They have online, and telephone helplines set up for all hours. Phone lines have set times and limits as online support is 24 hours. Some patients may want to speak confidentially and may have a lot of questions in their first response.</a:t>
            </a:r>
          </a:p>
          <a:p>
            <a:pPr>
              <a:buNone/>
            </a:pPr>
            <a:r>
              <a:rPr lang="en-US" sz="1800" dirty="0">
                <a:latin typeface="Arial"/>
                <a:ea typeface="+mn-lt"/>
                <a:cs typeface="+mn-lt"/>
              </a:rPr>
              <a:t>2. Palliative care is given to someone who needs exceptional care when suffering from an illness. In some cases, for pain management morphine is administered by a health profession.</a:t>
            </a:r>
          </a:p>
          <a:p>
            <a:pPr>
              <a:buNone/>
            </a:pPr>
            <a:r>
              <a:rPr lang="en-US" sz="1800" dirty="0">
                <a:latin typeface="Arial"/>
                <a:ea typeface="+mn-lt"/>
                <a:cs typeface="+mn-lt"/>
              </a:rPr>
              <a:t>3. Community help, in this case the local community get together and plan events to promote and raise awareness of the charity organisation.</a:t>
            </a:r>
          </a:p>
          <a:p>
            <a:pPr>
              <a:buFont typeface="Arial"/>
              <a:buChar char="•"/>
            </a:pPr>
            <a:endParaRPr lang="en-US" sz="1800" dirty="0">
              <a:latin typeface="Arial"/>
              <a:ea typeface="+mn-lt"/>
              <a:cs typeface="+mn-lt"/>
            </a:endParaRPr>
          </a:p>
          <a:p>
            <a:pPr indent="0">
              <a:buNone/>
            </a:pPr>
            <a:endParaRPr lang="en-US" sz="1800" dirty="0">
              <a:ea typeface="+mn-lt"/>
              <a:cs typeface="+mn-lt"/>
            </a:endParaRPr>
          </a:p>
          <a:p>
            <a:pPr>
              <a:buNone/>
            </a:pPr>
            <a:endParaRPr lang="en-US" sz="1600" dirty="0">
              <a:latin typeface="Arial"/>
              <a:cs typeface="Calibri"/>
            </a:endParaRPr>
          </a:p>
        </p:txBody>
      </p:sp>
    </p:spTree>
    <p:extLst>
      <p:ext uri="{BB962C8B-B14F-4D97-AF65-F5344CB8AC3E}">
        <p14:creationId xmlns:p14="http://schemas.microsoft.com/office/powerpoint/2010/main" val="1605854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7F3753-7F02-69DD-91B1-9736DC638AC1}"/>
              </a:ext>
            </a:extLst>
          </p:cNvPr>
          <p:cNvSpPr>
            <a:spLocks noGrp="1"/>
          </p:cNvSpPr>
          <p:nvPr>
            <p:ph idx="1"/>
          </p:nvPr>
        </p:nvSpPr>
        <p:spPr>
          <a:xfrm>
            <a:off x="776489" y="323090"/>
            <a:ext cx="10730247" cy="6347563"/>
          </a:xfrm>
        </p:spPr>
        <p:txBody>
          <a:bodyPr vert="horz" lIns="91440" tIns="45720" rIns="91440" bIns="45720" rtlCol="0" anchor="t">
            <a:normAutofit/>
          </a:bodyPr>
          <a:lstStyle/>
          <a:p>
            <a:r>
              <a:rPr lang="en-US" dirty="0">
                <a:ea typeface="+mn-lt"/>
                <a:cs typeface="+mn-lt"/>
              </a:rPr>
              <a:t>4. There are free courses and workshops to educate and promote disease awareness. This charity group is aimed at educating people about the kinds of cancers and how they affect everyone's life. Cancer awareness is crucial and is overlooked in our society.</a:t>
            </a:r>
          </a:p>
          <a:p>
            <a:r>
              <a:rPr lang="en-US" dirty="0">
                <a:ea typeface="+mn-lt"/>
                <a:cs typeface="+mn-lt"/>
              </a:rPr>
              <a:t>5. Macmillan is an </a:t>
            </a:r>
            <a:r>
              <a:rPr lang="en-US" dirty="0" err="1">
                <a:ea typeface="+mn-lt"/>
                <a:cs typeface="+mn-lt"/>
              </a:rPr>
              <a:t>organisation</a:t>
            </a:r>
            <a:r>
              <a:rPr lang="en-US" dirty="0">
                <a:ea typeface="+mn-lt"/>
                <a:cs typeface="+mn-lt"/>
              </a:rPr>
              <a:t> that relies on charity events and donations. This also includes coffee mornings and fundraising to support awareness and help that can be offered.</a:t>
            </a:r>
          </a:p>
          <a:p>
            <a:r>
              <a:rPr lang="en-US" dirty="0">
                <a:ea typeface="+mn-lt"/>
                <a:cs typeface="+mn-lt"/>
              </a:rPr>
              <a:t>6. There are many types of cancers that have many tests and treatments. For example, radiotherapy and chemotherapy are two types of treatments. It also depends on the stages of the cancer that has spread in the body. There are several types of treatment given, in some cases they need surgery to remove cancer from the body. In this case, advice is given on what to expect during and after the operation.</a:t>
            </a:r>
          </a:p>
          <a:p>
            <a:pPr marL="0" indent="0">
              <a:buNone/>
            </a:pPr>
            <a:endParaRPr lang="en-US" dirty="0">
              <a:ea typeface="+mn-lt"/>
              <a:cs typeface="+mn-lt"/>
            </a:endParaRPr>
          </a:p>
          <a:p>
            <a:endParaRPr lang="en-US" dirty="0">
              <a:ea typeface="+mn-lt"/>
              <a:cs typeface="+mn-lt"/>
            </a:endParaRPr>
          </a:p>
          <a:p>
            <a:endParaRPr lang="en-US" dirty="0">
              <a:ea typeface="+mn-lt"/>
              <a:cs typeface="+mn-lt"/>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86650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Mind map summary</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100519" y="447471"/>
            <a:ext cx="7621314" cy="7051448"/>
          </a:xfrm>
        </p:spPr>
        <p:txBody>
          <a:bodyPr vert="horz" lIns="68580" tIns="34290" rIns="68580" bIns="34290" rtlCol="0" anchor="ctr">
            <a:noAutofit/>
          </a:bodyPr>
          <a:lstStyle/>
          <a:p>
            <a:pPr>
              <a:buNone/>
            </a:pPr>
            <a:endParaRPr lang="en-US" sz="1800" dirty="0">
              <a:ea typeface="+mn-lt"/>
              <a:cs typeface="+mn-lt"/>
            </a:endParaRPr>
          </a:p>
          <a:p>
            <a:pPr>
              <a:buFont typeface="Arial"/>
              <a:buChar char="•"/>
            </a:pPr>
            <a:endParaRPr lang="en-US" sz="1800" dirty="0">
              <a:ea typeface="+mn-lt"/>
              <a:cs typeface="+mn-lt"/>
            </a:endParaRPr>
          </a:p>
          <a:p>
            <a:pPr indent="0">
              <a:buNone/>
            </a:pPr>
            <a:endParaRPr lang="en-US" sz="1800" dirty="0">
              <a:ea typeface="+mn-lt"/>
              <a:cs typeface="+mn-lt"/>
            </a:endParaRPr>
          </a:p>
          <a:p>
            <a:pPr>
              <a:buNone/>
            </a:pPr>
            <a:endParaRPr lang="en-US" sz="1600" dirty="0">
              <a:latin typeface="Arial"/>
              <a:cs typeface="Calibri"/>
            </a:endParaRPr>
          </a:p>
        </p:txBody>
      </p:sp>
      <p:sp>
        <p:nvSpPr>
          <p:cNvPr id="3" name="TextBox 2">
            <a:extLst>
              <a:ext uri="{FF2B5EF4-FFF2-40B4-BE49-F238E27FC236}">
                <a16:creationId xmlns:a16="http://schemas.microsoft.com/office/drawing/2014/main" id="{B95A7565-9EE9-9E2B-5CB3-3FEC86F118CF}"/>
              </a:ext>
            </a:extLst>
          </p:cNvPr>
          <p:cNvSpPr txBox="1"/>
          <p:nvPr/>
        </p:nvSpPr>
        <p:spPr>
          <a:xfrm>
            <a:off x="4163483" y="491067"/>
            <a:ext cx="715645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dirty="0"/>
              <a:t>When preparing this mind map, it was considered how it would seem for someone to see it and what would be the first reaction. </a:t>
            </a:r>
            <a:endParaRPr lang="en-US" sz="2600" dirty="0">
              <a:cs typeface="Calibri"/>
            </a:endParaRPr>
          </a:p>
          <a:p>
            <a:endParaRPr lang="en-US" sz="2600" dirty="0">
              <a:cs typeface="Calibri"/>
            </a:endParaRPr>
          </a:p>
          <a:p>
            <a:r>
              <a:rPr lang="en-US" sz="2600" dirty="0"/>
              <a:t>The Macmillan logo was the center of the spider gram, and the ideas simply followed. The images were selected and labelled with the sources where they were collected from. </a:t>
            </a:r>
            <a:r>
              <a:rPr lang="en-US" sz="2600" dirty="0" err="1"/>
              <a:t>Colour</a:t>
            </a:r>
            <a:r>
              <a:rPr lang="en-US" sz="2600" dirty="0"/>
              <a:t> was added to the background so that the images could stand out. The goal of a mind card is to note down the first thing that come to mind, as soon as you think of the Macmillan cancer support. It is not targeted in any age group gender which is focused on the group.</a:t>
            </a:r>
            <a:endParaRPr lang="en-US" sz="2600" dirty="0">
              <a:cs typeface="Calibri"/>
            </a:endParaRPr>
          </a:p>
        </p:txBody>
      </p:sp>
    </p:spTree>
    <p:extLst>
      <p:ext uri="{BB962C8B-B14F-4D97-AF65-F5344CB8AC3E}">
        <p14:creationId xmlns:p14="http://schemas.microsoft.com/office/powerpoint/2010/main" val="417856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84E55FB-0C0A-9063-7DB9-B84106E910D4}"/>
              </a:ext>
            </a:extLst>
          </p:cNvPr>
          <p:cNvSpPr>
            <a:spLocks noGrp="1"/>
          </p:cNvSpPr>
          <p:nvPr>
            <p:ph type="body" sz="half" idx="2"/>
          </p:nvPr>
        </p:nvSpPr>
        <p:spPr>
          <a:xfrm>
            <a:off x="94137" y="53347"/>
            <a:ext cx="4415762" cy="6308413"/>
          </a:xfrm>
        </p:spPr>
        <p:txBody>
          <a:bodyPr vert="horz" lIns="68580" tIns="34290" rIns="68580" bIns="34290" rtlCol="0" anchor="t">
            <a:noAutofit/>
          </a:bodyPr>
          <a:lstStyle/>
          <a:p>
            <a:r>
              <a:rPr lang="en-US" sz="1800" dirty="0">
                <a:ea typeface="+mn-lt"/>
                <a:cs typeface="+mn-lt"/>
              </a:rPr>
              <a:t>You are all invited to </a:t>
            </a:r>
            <a:endParaRPr lang="en-US" sz="1800" dirty="0">
              <a:cs typeface="Calibri"/>
            </a:endParaRPr>
          </a:p>
          <a:p>
            <a:r>
              <a:rPr lang="en-US" sz="1800" dirty="0">
                <a:ea typeface="+mn-lt"/>
                <a:cs typeface="+mn-lt"/>
              </a:rPr>
              <a:t>Macmillan cancer support and fundraising event organized : Womens Group</a:t>
            </a:r>
            <a:endParaRPr lang="en-US" sz="1800" dirty="0">
              <a:cs typeface="Calibri"/>
            </a:endParaRPr>
          </a:p>
          <a:p>
            <a:r>
              <a:rPr lang="en-US" sz="1800" dirty="0">
                <a:ea typeface="+mn-lt"/>
                <a:cs typeface="+mn-lt"/>
              </a:rPr>
              <a:t>Team leader, Mrs. Khan</a:t>
            </a:r>
          </a:p>
          <a:p>
            <a:r>
              <a:rPr lang="en-US" sz="2400" dirty="0">
                <a:ea typeface="+mn-lt"/>
                <a:cs typeface="+mn-lt"/>
              </a:rPr>
              <a:t>Venue: Old School Community Centre</a:t>
            </a:r>
          </a:p>
          <a:p>
            <a:r>
              <a:rPr lang="en-US" sz="2400" dirty="0">
                <a:ea typeface="+mn-lt"/>
                <a:cs typeface="+mn-lt"/>
              </a:rPr>
              <a:t>Date : 02 July 2020</a:t>
            </a:r>
          </a:p>
          <a:p>
            <a:r>
              <a:rPr lang="en-US" sz="2400" dirty="0">
                <a:ea typeface="+mn-lt"/>
                <a:cs typeface="+mn-lt"/>
              </a:rPr>
              <a:t>Time : 9:30am until 12</a:t>
            </a:r>
          </a:p>
          <a:p>
            <a:pPr marL="213995" indent="-213995">
              <a:buFont typeface="Arial"/>
              <a:buChar char="•"/>
            </a:pPr>
            <a:r>
              <a:rPr lang="en-US" sz="2400" dirty="0">
                <a:ea typeface="+mn-lt"/>
                <a:cs typeface="+mn-lt"/>
              </a:rPr>
              <a:t>Raffles tickets </a:t>
            </a:r>
            <a:endParaRPr lang="en-US" sz="2400">
              <a:cs typeface="Calibri"/>
            </a:endParaRPr>
          </a:p>
          <a:p>
            <a:pPr marL="213995" indent="-213995">
              <a:buFont typeface="Arial"/>
              <a:buChar char="•"/>
            </a:pPr>
            <a:r>
              <a:rPr lang="en-US" sz="2400" dirty="0">
                <a:ea typeface="+mn-lt"/>
                <a:cs typeface="+mn-lt"/>
              </a:rPr>
              <a:t>Cakes and biscuits for sale </a:t>
            </a:r>
          </a:p>
          <a:p>
            <a:pPr marL="213995" indent="-213995">
              <a:buFont typeface="Arial"/>
              <a:buChar char="•"/>
            </a:pPr>
            <a:r>
              <a:rPr lang="en-US" sz="2400" dirty="0">
                <a:ea typeface="+mn-lt"/>
                <a:cs typeface="+mn-lt"/>
              </a:rPr>
              <a:t>Tea and coffee </a:t>
            </a:r>
          </a:p>
          <a:p>
            <a:pPr marL="213995" indent="-213995">
              <a:buFont typeface="Arial"/>
              <a:buChar char="•"/>
            </a:pPr>
            <a:r>
              <a:rPr lang="en-US" sz="2400" dirty="0">
                <a:ea typeface="+mn-lt"/>
                <a:cs typeface="+mn-lt"/>
              </a:rPr>
              <a:t>Nurses available for advice and support</a:t>
            </a:r>
          </a:p>
          <a:p>
            <a:endParaRPr lang="en-US" sz="2400" dirty="0">
              <a:ea typeface="+mn-lt"/>
              <a:cs typeface="+mn-lt"/>
            </a:endParaRPr>
          </a:p>
          <a:p>
            <a:pPr marL="213995" indent="-213995">
              <a:buFont typeface="Arial"/>
              <a:buChar char="•"/>
            </a:pPr>
            <a:endParaRPr lang="en-US" sz="1200" dirty="0">
              <a:ea typeface="+mn-lt"/>
              <a:cs typeface="+mn-lt"/>
            </a:endParaRPr>
          </a:p>
        </p:txBody>
      </p:sp>
      <p:pic>
        <p:nvPicPr>
          <p:cNvPr id="2" name="Picture 2" descr="Text&#10;&#10;Description automatically generated">
            <a:extLst>
              <a:ext uri="{FF2B5EF4-FFF2-40B4-BE49-F238E27FC236}">
                <a16:creationId xmlns:a16="http://schemas.microsoft.com/office/drawing/2014/main" id="{7F762F33-6630-EF59-B951-32700390FEF4}"/>
              </a:ext>
            </a:extLst>
          </p:cNvPr>
          <p:cNvPicPr>
            <a:picLocks noChangeAspect="1"/>
          </p:cNvPicPr>
          <p:nvPr/>
        </p:nvPicPr>
        <p:blipFill>
          <a:blip r:embed="rId2"/>
          <a:stretch>
            <a:fillRect/>
          </a:stretch>
        </p:blipFill>
        <p:spPr>
          <a:xfrm>
            <a:off x="6244824" y="180741"/>
            <a:ext cx="3132424" cy="3402122"/>
          </a:xfrm>
          <a:prstGeom prst="rect">
            <a:avLst/>
          </a:prstGeom>
        </p:spPr>
      </p:pic>
      <p:pic>
        <p:nvPicPr>
          <p:cNvPr id="7" name="Picture 7" descr="A picture containing text, sign&#10;&#10;Description automatically generated">
            <a:extLst>
              <a:ext uri="{FF2B5EF4-FFF2-40B4-BE49-F238E27FC236}">
                <a16:creationId xmlns:a16="http://schemas.microsoft.com/office/drawing/2014/main" id="{EFEC4CF9-2355-6F75-1E92-1065901F625D}"/>
              </a:ext>
            </a:extLst>
          </p:cNvPr>
          <p:cNvPicPr>
            <a:picLocks noChangeAspect="1"/>
          </p:cNvPicPr>
          <p:nvPr/>
        </p:nvPicPr>
        <p:blipFill>
          <a:blip r:embed="rId3"/>
          <a:stretch>
            <a:fillRect/>
          </a:stretch>
        </p:blipFill>
        <p:spPr>
          <a:xfrm>
            <a:off x="3988817" y="4870982"/>
            <a:ext cx="2380554" cy="1488892"/>
          </a:xfrm>
          <a:prstGeom prst="rect">
            <a:avLst/>
          </a:prstGeom>
        </p:spPr>
      </p:pic>
      <p:sp>
        <p:nvSpPr>
          <p:cNvPr id="3" name="TextBox 2">
            <a:extLst>
              <a:ext uri="{FF2B5EF4-FFF2-40B4-BE49-F238E27FC236}">
                <a16:creationId xmlns:a16="http://schemas.microsoft.com/office/drawing/2014/main" id="{A812C733-40F7-0CFF-1476-87B0E430F468}"/>
              </a:ext>
            </a:extLst>
          </p:cNvPr>
          <p:cNvSpPr txBox="1"/>
          <p:nvPr/>
        </p:nvSpPr>
        <p:spPr>
          <a:xfrm>
            <a:off x="3991941" y="6364950"/>
            <a:ext cx="1950720"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C3E50"/>
                </a:solidFill>
              </a:rPr>
              <a:t>Image : (Digitaloceanspaces.com, 2022)</a:t>
            </a:r>
            <a:r>
              <a:rPr lang="en-US" sz="788"/>
              <a:t>​</a:t>
            </a:r>
          </a:p>
        </p:txBody>
      </p:sp>
      <p:sp>
        <p:nvSpPr>
          <p:cNvPr id="8" name="TextBox 7">
            <a:extLst>
              <a:ext uri="{FF2B5EF4-FFF2-40B4-BE49-F238E27FC236}">
                <a16:creationId xmlns:a16="http://schemas.microsoft.com/office/drawing/2014/main" id="{1AAF0BE5-9C8B-6F7A-2E63-2A574C18E97E}"/>
              </a:ext>
            </a:extLst>
          </p:cNvPr>
          <p:cNvSpPr txBox="1"/>
          <p:nvPr/>
        </p:nvSpPr>
        <p:spPr>
          <a:xfrm flipH="1">
            <a:off x="9888503" y="4382022"/>
            <a:ext cx="1579214" cy="1904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ea typeface="+mn-lt"/>
                <a:cs typeface="+mn-lt"/>
              </a:rPr>
              <a:t>Image:(Clker.com, 2022)</a:t>
            </a:r>
            <a:endParaRPr lang="en-US" sz="788">
              <a:cs typeface="Calibri"/>
            </a:endParaRPr>
          </a:p>
        </p:txBody>
      </p:sp>
      <p:pic>
        <p:nvPicPr>
          <p:cNvPr id="9" name="Picture 9" descr="A cup of coffee on a saucer&#10;&#10;Description automatically generated">
            <a:extLst>
              <a:ext uri="{FF2B5EF4-FFF2-40B4-BE49-F238E27FC236}">
                <a16:creationId xmlns:a16="http://schemas.microsoft.com/office/drawing/2014/main" id="{73737422-D1F1-3297-A07D-B73F8CDE4040}"/>
              </a:ext>
            </a:extLst>
          </p:cNvPr>
          <p:cNvPicPr>
            <a:picLocks noChangeAspect="1"/>
          </p:cNvPicPr>
          <p:nvPr/>
        </p:nvPicPr>
        <p:blipFill>
          <a:blip r:embed="rId4"/>
          <a:stretch>
            <a:fillRect/>
          </a:stretch>
        </p:blipFill>
        <p:spPr>
          <a:xfrm>
            <a:off x="252116" y="5243948"/>
            <a:ext cx="2502543" cy="1301869"/>
          </a:xfrm>
          <a:prstGeom prst="rect">
            <a:avLst/>
          </a:prstGeom>
        </p:spPr>
      </p:pic>
      <p:sp>
        <p:nvSpPr>
          <p:cNvPr id="10" name="TextBox 9">
            <a:extLst>
              <a:ext uri="{FF2B5EF4-FFF2-40B4-BE49-F238E27FC236}">
                <a16:creationId xmlns:a16="http://schemas.microsoft.com/office/drawing/2014/main" id="{F847D1F8-D958-AFC9-039C-2DED65DF67B5}"/>
              </a:ext>
            </a:extLst>
          </p:cNvPr>
          <p:cNvSpPr txBox="1"/>
          <p:nvPr/>
        </p:nvSpPr>
        <p:spPr>
          <a:xfrm>
            <a:off x="188539" y="6612207"/>
            <a:ext cx="2716297" cy="1905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C3E50"/>
                </a:solidFill>
                <a:latin typeface="Roboto"/>
                <a:ea typeface="Roboto"/>
              </a:rPr>
              <a:t> Image,:(www.togethertrust.org.uk, n.d.)</a:t>
            </a:r>
            <a:endParaRPr lang="en-US" sz="788"/>
          </a:p>
        </p:txBody>
      </p:sp>
      <p:pic>
        <p:nvPicPr>
          <p:cNvPr id="11" name="Picture 11">
            <a:extLst>
              <a:ext uri="{FF2B5EF4-FFF2-40B4-BE49-F238E27FC236}">
                <a16:creationId xmlns:a16="http://schemas.microsoft.com/office/drawing/2014/main" id="{ED66C444-68BE-4CC7-6B7B-4C46EF0DEA5A}"/>
              </a:ext>
            </a:extLst>
          </p:cNvPr>
          <p:cNvPicPr>
            <a:picLocks noChangeAspect="1"/>
          </p:cNvPicPr>
          <p:nvPr/>
        </p:nvPicPr>
        <p:blipFill>
          <a:blip r:embed="rId5"/>
          <a:stretch>
            <a:fillRect/>
          </a:stretch>
        </p:blipFill>
        <p:spPr>
          <a:xfrm>
            <a:off x="4162611" y="1985595"/>
            <a:ext cx="2036580" cy="2737999"/>
          </a:xfrm>
          <a:prstGeom prst="rect">
            <a:avLst/>
          </a:prstGeom>
        </p:spPr>
      </p:pic>
      <p:pic>
        <p:nvPicPr>
          <p:cNvPr id="12" name="Picture 12" descr="A picture containing text, several&#10;&#10;Description automatically generated">
            <a:extLst>
              <a:ext uri="{FF2B5EF4-FFF2-40B4-BE49-F238E27FC236}">
                <a16:creationId xmlns:a16="http://schemas.microsoft.com/office/drawing/2014/main" id="{3DAB7109-BB1A-FE06-F5DB-76F252BAC240}"/>
              </a:ext>
            </a:extLst>
          </p:cNvPr>
          <p:cNvPicPr>
            <a:picLocks noChangeAspect="1"/>
          </p:cNvPicPr>
          <p:nvPr/>
        </p:nvPicPr>
        <p:blipFill>
          <a:blip r:embed="rId6"/>
          <a:stretch>
            <a:fillRect/>
          </a:stretch>
        </p:blipFill>
        <p:spPr>
          <a:xfrm flipH="1">
            <a:off x="9293577" y="1320620"/>
            <a:ext cx="2810353" cy="2997409"/>
          </a:xfrm>
          <a:prstGeom prst="rect">
            <a:avLst/>
          </a:prstGeom>
        </p:spPr>
      </p:pic>
      <p:sp>
        <p:nvSpPr>
          <p:cNvPr id="13" name="TextBox 12">
            <a:extLst>
              <a:ext uri="{FF2B5EF4-FFF2-40B4-BE49-F238E27FC236}">
                <a16:creationId xmlns:a16="http://schemas.microsoft.com/office/drawing/2014/main" id="{289C9FAB-D672-24F2-DC37-4E7D876040C1}"/>
              </a:ext>
            </a:extLst>
          </p:cNvPr>
          <p:cNvSpPr txBox="1"/>
          <p:nvPr/>
        </p:nvSpPr>
        <p:spPr>
          <a:xfrm>
            <a:off x="6572792" y="3571163"/>
            <a:ext cx="1707254" cy="39818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788">
                <a:solidFill>
                  <a:srgbClr val="2A3A21"/>
                </a:solidFill>
                <a:cs typeface="Calibri"/>
              </a:rPr>
              <a:t>image : The Thames club, (2019)</a:t>
            </a:r>
            <a:endParaRPr lang="en-US" sz="788">
              <a:ea typeface="+mn-lt"/>
              <a:cs typeface="+mn-lt"/>
            </a:endParaRPr>
          </a:p>
          <a:p>
            <a:pPr algn="l"/>
            <a:endParaRPr lang="en-US" sz="1350">
              <a:cs typeface="Calibri"/>
            </a:endParaRPr>
          </a:p>
        </p:txBody>
      </p:sp>
      <p:sp>
        <p:nvSpPr>
          <p:cNvPr id="14" name="TextBox 13">
            <a:extLst>
              <a:ext uri="{FF2B5EF4-FFF2-40B4-BE49-F238E27FC236}">
                <a16:creationId xmlns:a16="http://schemas.microsoft.com/office/drawing/2014/main" id="{A9EDA1F1-0C7D-8FD5-B8C6-9A19EC3DDA39}"/>
              </a:ext>
            </a:extLst>
          </p:cNvPr>
          <p:cNvSpPr txBox="1"/>
          <p:nvPr/>
        </p:nvSpPr>
        <p:spPr>
          <a:xfrm>
            <a:off x="3928364" y="4474985"/>
            <a:ext cx="3678339" cy="6496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171450">
              <a:lnSpc>
                <a:spcPct val="90000"/>
              </a:lnSpc>
              <a:spcBef>
                <a:spcPts val="750"/>
              </a:spcBef>
            </a:pPr>
            <a:r>
              <a:rPr lang="en-US" sz="600" dirty="0">
                <a:solidFill>
                  <a:srgbClr val="2A3A21"/>
                </a:solidFill>
                <a:cs typeface="Calibri"/>
              </a:rPr>
              <a:t>image:</a:t>
            </a:r>
            <a:r>
              <a:rPr lang="en-US" sz="600" dirty="0">
                <a:cs typeface="Calibri"/>
              </a:rPr>
              <a:t> (</a:t>
            </a:r>
            <a:r>
              <a:rPr lang="en-US" sz="600" dirty="0">
                <a:cs typeface="Calibri"/>
                <a:hlinkClick r:id="rId7"/>
              </a:rPr>
              <a:t>www.kilcooleywomenscentre.co.uk</a:t>
            </a:r>
            <a:r>
              <a:rPr lang="en-US" sz="600" dirty="0">
                <a:cs typeface="Calibri"/>
              </a:rPr>
              <a:t>, n.d.)</a:t>
            </a:r>
            <a:endParaRPr lang="en-US" sz="600">
              <a:ea typeface="+mn-lt"/>
              <a:cs typeface="+mn-lt"/>
            </a:endParaRPr>
          </a:p>
          <a:p>
            <a:pPr marL="171450">
              <a:lnSpc>
                <a:spcPct val="90000"/>
              </a:lnSpc>
              <a:spcBef>
                <a:spcPts val="750"/>
              </a:spcBef>
            </a:pPr>
            <a:endParaRPr lang="en-US" sz="1350">
              <a:ea typeface="+mn-lt"/>
              <a:cs typeface="+mn-lt"/>
            </a:endParaRPr>
          </a:p>
          <a:p>
            <a:pPr algn="l"/>
            <a:endParaRPr lang="en-US" sz="1350">
              <a:cs typeface="Calibri"/>
            </a:endParaRPr>
          </a:p>
        </p:txBody>
      </p:sp>
      <p:sp>
        <p:nvSpPr>
          <p:cNvPr id="16" name="TextBox 15">
            <a:extLst>
              <a:ext uri="{FF2B5EF4-FFF2-40B4-BE49-F238E27FC236}">
                <a16:creationId xmlns:a16="http://schemas.microsoft.com/office/drawing/2014/main" id="{9476BB16-2AD4-ED4F-BB55-CE6052630FB9}"/>
              </a:ext>
            </a:extLst>
          </p:cNvPr>
          <p:cNvSpPr txBox="1"/>
          <p:nvPr/>
        </p:nvSpPr>
        <p:spPr>
          <a:xfrm>
            <a:off x="6922394" y="4717485"/>
            <a:ext cx="5443959"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Tea/coffee and a chat with our expert advice​</a:t>
            </a:r>
          </a:p>
          <a:p>
            <a:r>
              <a:rPr lang="en-US" dirty="0">
                <a:cs typeface="Segoe UI"/>
              </a:rPr>
              <a:t> All proceeds will be going to the Macmillan ​</a:t>
            </a:r>
          </a:p>
          <a:p>
            <a:r>
              <a:rPr lang="en-US" dirty="0">
                <a:cs typeface="Segoe UI"/>
              </a:rPr>
              <a:t>Cancer support​</a:t>
            </a:r>
          </a:p>
          <a:p>
            <a:endParaRPr lang="en-US" dirty="0">
              <a:cs typeface="Segoe UI"/>
            </a:endParaRPr>
          </a:p>
          <a:p>
            <a:r>
              <a:rPr lang="en-US" dirty="0">
                <a:cs typeface="Segoe UI"/>
              </a:rPr>
              <a:t>​</a:t>
            </a:r>
          </a:p>
          <a:p>
            <a:r>
              <a:rPr lang="en-US" sz="1600" dirty="0">
                <a:cs typeface="Arial"/>
              </a:rPr>
              <a:t>For further information please contact : Mrs. Khan on 012345678901or 01210123456​</a:t>
            </a:r>
          </a:p>
          <a:p>
            <a:endParaRPr lang="en-US" dirty="0">
              <a:cs typeface="Arial"/>
            </a:endParaRPr>
          </a:p>
          <a:p>
            <a:r>
              <a:rPr lang="en-US" dirty="0">
                <a:cs typeface="Segoe UI"/>
              </a:rPr>
              <a:t>​</a:t>
            </a:r>
          </a:p>
        </p:txBody>
      </p:sp>
      <p:sp>
        <p:nvSpPr>
          <p:cNvPr id="5" name="Oval 4">
            <a:extLst>
              <a:ext uri="{FF2B5EF4-FFF2-40B4-BE49-F238E27FC236}">
                <a16:creationId xmlns:a16="http://schemas.microsoft.com/office/drawing/2014/main" id="{064E7281-2760-48D8-9CAA-FC2290E3B797}"/>
              </a:ext>
            </a:extLst>
          </p:cNvPr>
          <p:cNvSpPr/>
          <p:nvPr/>
        </p:nvSpPr>
        <p:spPr>
          <a:xfrm>
            <a:off x="9887529" y="-41564"/>
            <a:ext cx="2216725" cy="831273"/>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cs typeface="Calibri"/>
              </a:rPr>
              <a:t>Leaflet </a:t>
            </a:r>
            <a:endParaRPr lang="en-US" sz="2400">
              <a:cs typeface="Calibri"/>
            </a:endParaRPr>
          </a:p>
        </p:txBody>
      </p:sp>
    </p:spTree>
    <p:extLst>
      <p:ext uri="{BB962C8B-B14F-4D97-AF65-F5344CB8AC3E}">
        <p14:creationId xmlns:p14="http://schemas.microsoft.com/office/powerpoint/2010/main" val="767702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coffee morning</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CE87B8B8-087B-5747-0EF8-D49D3226CA4F}"/>
              </a:ext>
            </a:extLst>
          </p:cNvPr>
          <p:cNvSpPr>
            <a:spLocks noGrp="1"/>
          </p:cNvSpPr>
          <p:nvPr>
            <p:ph idx="1"/>
          </p:nvPr>
        </p:nvSpPr>
        <p:spPr>
          <a:xfrm>
            <a:off x="4047602" y="870804"/>
            <a:ext cx="7568398" cy="7305448"/>
          </a:xfrm>
        </p:spPr>
        <p:txBody>
          <a:bodyPr vert="horz" lIns="68580" tIns="34290" rIns="68580" bIns="34290" rtlCol="0" anchor="ctr">
            <a:noAutofit/>
          </a:bodyPr>
          <a:lstStyle/>
          <a:p>
            <a:pPr marL="0" indent="0">
              <a:lnSpc>
                <a:spcPct val="100000"/>
              </a:lnSpc>
              <a:spcBef>
                <a:spcPts val="0"/>
              </a:spcBef>
              <a:buNone/>
            </a:pPr>
            <a:r>
              <a:rPr lang="en-US" sz="1800" dirty="0">
                <a:latin typeface="Arial"/>
                <a:ea typeface="Segoe UI"/>
                <a:cs typeface="Segoe UI"/>
              </a:rPr>
              <a:t>This is an invite for the people in our local community to have a coffee morning. It is aimed at everyone to get involved in fundraising as a part of a women's group. We have decided to plan together a coffee morning to get the people from the community to get a better understanding of how the Macmillan group can help. It is focused on all ages because cancer is something that affects all ages, and few people get the right treatment or help. The nurses who will attend this event are very well trained and experienced in this area. </a:t>
            </a:r>
            <a:r>
              <a:rPr lang="en-US" sz="1800" dirty="0">
                <a:latin typeface="Arial"/>
                <a:ea typeface="Segoe UI"/>
                <a:cs typeface="Arial"/>
              </a:rPr>
              <a:t>Guests were specifically invited to give a speech on how cancer can affect people's lives and the scars left behind. Nurses and former patients who got help from the Macmillan support. Feedback from others will encourage people to come forward for assistance. This coffee morning is aimed at helping people to open and not suffer in silence.</a:t>
            </a:r>
            <a:endParaRPr lang="en-US" sz="1800" dirty="0">
              <a:ea typeface="+mn-lt"/>
              <a:cs typeface="+mn-lt"/>
            </a:endParaRPr>
          </a:p>
          <a:p>
            <a:pPr marL="0" indent="0">
              <a:lnSpc>
                <a:spcPct val="100000"/>
              </a:lnSpc>
              <a:spcBef>
                <a:spcPts val="0"/>
              </a:spcBef>
              <a:buNone/>
            </a:pPr>
            <a:r>
              <a:rPr lang="en-US" sz="1800" dirty="0">
                <a:latin typeface="Arial"/>
                <a:ea typeface="+mn-lt"/>
                <a:cs typeface="+mn-lt"/>
              </a:rPr>
              <a:t>There are times when it is overlooked that people struggle with emotions as well as financially. For example, when a person is ill, they are unable to work during treatment, therefore the bills and mortgages are left overdue. There are times when after cancer has been diagnosed the patient and their families need to understand the way this illness is going to affect the coming days. Questions arise, "What am I supposed to do now, where and who can give emotional support? "We aim to meet these and much more.</a:t>
            </a:r>
            <a:endParaRPr lang="en-US" sz="1800">
              <a:cs typeface="Calibri"/>
            </a:endParaRPr>
          </a:p>
          <a:p>
            <a:pPr marL="0" indent="0">
              <a:buNone/>
            </a:pPr>
            <a:endParaRPr lang="en-US" sz="1800" dirty="0">
              <a:latin typeface="Arial"/>
              <a:ea typeface="+mn-lt"/>
              <a:cs typeface="+mn-lt"/>
            </a:endParaRPr>
          </a:p>
          <a:p>
            <a:pPr marL="0" indent="0">
              <a:buNone/>
            </a:pPr>
            <a:endParaRPr lang="en-US" sz="1800" dirty="0">
              <a:latin typeface="Arial"/>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p:txBody>
      </p:sp>
    </p:spTree>
    <p:extLst>
      <p:ext uri="{BB962C8B-B14F-4D97-AF65-F5344CB8AC3E}">
        <p14:creationId xmlns:p14="http://schemas.microsoft.com/office/powerpoint/2010/main" val="423663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15" name="Rectangle 10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234E45-7DE4-4EA9-CA19-5C3D83FE4637}"/>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cs typeface="Angsana New"/>
              </a:rPr>
              <a:t>Macmillan coffee morning</a:t>
            </a:r>
          </a:p>
        </p:txBody>
      </p:sp>
      <p:sp>
        <p:nvSpPr>
          <p:cNvPr id="116" name="Rectangle 1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17" name="Rectangle 1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BEA090A-E801-B2F4-E016-8A9688738B85}"/>
              </a:ext>
            </a:extLst>
          </p:cNvPr>
          <p:cNvSpPr txBox="1"/>
          <p:nvPr/>
        </p:nvSpPr>
        <p:spPr>
          <a:xfrm>
            <a:off x="4099984" y="501650"/>
            <a:ext cx="7622116" cy="5861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dirty="0">
                <a:latin typeface="Arial"/>
                <a:cs typeface="Arial"/>
              </a:rPr>
              <a:t>When designing this leaflet, it has been taken into consideration how appealing it would be for the reader and the audience. The color mix and text information were carefully selected, to avoid a looking boring, but to be eye-catching. Too much wording does not draw a large audience, so the information was kept short.</a:t>
            </a:r>
            <a:r>
              <a:rPr lang="en-US" dirty="0">
                <a:latin typeface="Arial"/>
                <a:ea typeface="+mn-lt"/>
                <a:cs typeface="Arial"/>
              </a:rPr>
              <a:t> It</a:t>
            </a:r>
            <a:r>
              <a:rPr lang="en-US" dirty="0">
                <a:latin typeface="Arial"/>
                <a:ea typeface="+mn-lt"/>
                <a:cs typeface="+mn-lt"/>
              </a:rPr>
              <a:t> has the relevant information to attract the local community. The time is selected because there is a school nearby, which will encourage parents to drop the children off and pop in. Hoping that parents can involve others in joining.</a:t>
            </a:r>
            <a:r>
              <a:rPr lang="en-US" dirty="0">
                <a:latin typeface="Arial"/>
                <a:cs typeface="Calibri"/>
              </a:rPr>
              <a:t> </a:t>
            </a:r>
            <a:r>
              <a:rPr lang="en-US" dirty="0">
                <a:latin typeface="Arial"/>
                <a:ea typeface="+mn-lt"/>
                <a:cs typeface="+mn-lt"/>
              </a:rPr>
              <a:t>You can bring family members or friends who have undergone cancer treatment to explain what they have been through. To share their views and experiences.</a:t>
            </a:r>
            <a:r>
              <a:rPr lang="en-US" dirty="0">
                <a:latin typeface="Arial"/>
                <a:cs typeface="Arial"/>
              </a:rPr>
              <a:t>  </a:t>
            </a:r>
            <a:endParaRPr lang="en-US" dirty="0">
              <a:latin typeface="Arial"/>
              <a:ea typeface="+mn-lt"/>
              <a:cs typeface="+mn-lt"/>
            </a:endParaRPr>
          </a:p>
          <a:p>
            <a:pPr>
              <a:lnSpc>
                <a:spcPct val="90000"/>
              </a:lnSpc>
              <a:spcBef>
                <a:spcPts val="1000"/>
              </a:spcBef>
            </a:pPr>
            <a:r>
              <a:rPr lang="en-US" dirty="0">
                <a:latin typeface="Arial"/>
                <a:cs typeface="Arial"/>
              </a:rPr>
              <a:t>As the team leader of the women's </a:t>
            </a:r>
            <a:r>
              <a:rPr lang="en-US" dirty="0" err="1">
                <a:latin typeface="Arial"/>
                <a:cs typeface="Arial"/>
              </a:rPr>
              <a:t>organisation</a:t>
            </a:r>
            <a:r>
              <a:rPr lang="en-US" dirty="0">
                <a:latin typeface="Arial"/>
                <a:cs typeface="Arial"/>
              </a:rPr>
              <a:t>, it was a coffee morning that was decided by several members, and the aim was to raise funds by selling biscuits, cakes and a raffle. The food and prizes were donated by members of the community. </a:t>
            </a:r>
            <a:r>
              <a:rPr lang="en-US" dirty="0">
                <a:latin typeface="Arial"/>
                <a:ea typeface="+mn-lt"/>
                <a:cs typeface="+mn-lt"/>
              </a:rPr>
              <a:t>There are several helpers involved in selling the cakes and biscuits. There was a selection of tables to give the audience choices of what they would like to have. Leaflets and information brochures have been made available for all to take away. All the proceeds will go to the Macmillan cancer team. Hoping this event succeeds with a positive outcome.</a:t>
            </a:r>
          </a:p>
          <a:p>
            <a:pPr>
              <a:lnSpc>
                <a:spcPct val="90000"/>
              </a:lnSpc>
              <a:spcBef>
                <a:spcPts val="1000"/>
              </a:spcBef>
            </a:pPr>
            <a:endParaRPr lang="en-US">
              <a:cs typeface="Calibri"/>
            </a:endParaRPr>
          </a:p>
          <a:p>
            <a:endParaRPr lang="en-US" dirty="0">
              <a:cs typeface="Calibri"/>
            </a:endParaRPr>
          </a:p>
        </p:txBody>
      </p:sp>
    </p:spTree>
    <p:extLst>
      <p:ext uri="{BB962C8B-B14F-4D97-AF65-F5344CB8AC3E}">
        <p14:creationId xmlns:p14="http://schemas.microsoft.com/office/powerpoint/2010/main" val="3669177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9F4035-B709-F4BB-7CE4-2E046CEFC3AF}"/>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References</a:t>
            </a:r>
            <a:br>
              <a:rPr lang="en-US" kern="1200">
                <a:solidFill>
                  <a:srgbClr val="FFFFFF"/>
                </a:solidFill>
                <a:latin typeface="+mj-lt"/>
                <a:ea typeface="+mj-ea"/>
                <a:cs typeface="+mj-cs"/>
              </a:rPr>
            </a:br>
            <a:r>
              <a:rPr lang="en-US" kern="1200" dirty="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199C8B3C-FF2B-71F3-1185-0F737DAA4B1E}"/>
              </a:ext>
            </a:extLst>
          </p:cNvPr>
          <p:cNvSpPr txBox="1"/>
          <p:nvPr/>
        </p:nvSpPr>
        <p:spPr>
          <a:xfrm>
            <a:off x="4731864" y="488553"/>
            <a:ext cx="6772064" cy="58725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114300" indent="-228600">
              <a:lnSpc>
                <a:spcPct val="90000"/>
              </a:lnSpc>
              <a:buFont typeface="Arial" panose="020B0604020202020204" pitchFamily="34" charset="0"/>
              <a:buChar char="•"/>
            </a:pPr>
            <a:endParaRPr lang="en-US" sz="1400" dirty="0">
              <a:latin typeface="Arial"/>
              <a:cs typeface="Arial"/>
            </a:endParaRPr>
          </a:p>
          <a:p>
            <a:pPr marL="114300" indent="-228600">
              <a:lnSpc>
                <a:spcPct val="90000"/>
              </a:lnSpc>
              <a:buFont typeface="Arial" panose="020B0604020202020204" pitchFamily="34" charset="0"/>
              <a:buChar char="•"/>
            </a:pPr>
            <a:endParaRPr lang="en-US" sz="1400" dirty="0">
              <a:latin typeface="Arial"/>
              <a:cs typeface="Arial"/>
            </a:endParaRPr>
          </a:p>
        </p:txBody>
      </p:sp>
      <p:sp>
        <p:nvSpPr>
          <p:cNvPr id="6" name="TextBox 5">
            <a:extLst>
              <a:ext uri="{FF2B5EF4-FFF2-40B4-BE49-F238E27FC236}">
                <a16:creationId xmlns:a16="http://schemas.microsoft.com/office/drawing/2014/main" id="{5DBA5B92-599D-DA06-590B-E9BF365E5AB7}"/>
              </a:ext>
            </a:extLst>
          </p:cNvPr>
          <p:cNvSpPr txBox="1"/>
          <p:nvPr/>
        </p:nvSpPr>
        <p:spPr>
          <a:xfrm>
            <a:off x="5200650" y="3005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14" name="TextBox 13">
            <a:extLst>
              <a:ext uri="{FF2B5EF4-FFF2-40B4-BE49-F238E27FC236}">
                <a16:creationId xmlns:a16="http://schemas.microsoft.com/office/drawing/2014/main" id="{14CA9381-A3ED-73B8-04EF-42585C0874BC}"/>
              </a:ext>
            </a:extLst>
          </p:cNvPr>
          <p:cNvSpPr txBox="1"/>
          <p:nvPr/>
        </p:nvSpPr>
        <p:spPr>
          <a:xfrm>
            <a:off x="4656651" y="298256"/>
            <a:ext cx="7581573" cy="70475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Aft>
                <a:spcPts val="500"/>
              </a:spcAft>
              <a:buFont typeface="Arial"/>
              <a:buChar char="•"/>
            </a:pPr>
            <a:r>
              <a:rPr lang="en-US" sz="1400" dirty="0">
                <a:latin typeface="Arial"/>
                <a:cs typeface="Arial"/>
              </a:rPr>
              <a:t>Clker.com. (2022). [online] Available at: </a:t>
            </a:r>
            <a:r>
              <a:rPr lang="en-US" sz="1400" dirty="0">
                <a:latin typeface="Arial"/>
                <a:cs typeface="Arial"/>
                <a:hlinkClick r:id="rId2">
                  <a:extLst>
                    <a:ext uri="{A12FA001-AC4F-418D-AE19-62706E023703}">
                      <ahyp:hlinkClr xmlns:ahyp="http://schemas.microsoft.com/office/drawing/2018/hyperlinkcolor" val="tx"/>
                    </a:ext>
                  </a:extLst>
                </a:hlinkClick>
              </a:rPr>
              <a:t>https://www.clker.com/cliparts/0/5/f/6/1516186261911058657free-clipart-cookies-cakes.med.png</a:t>
            </a:r>
            <a:r>
              <a:rPr lang="en-US" sz="1400" dirty="0">
                <a:latin typeface="Arial"/>
                <a:cs typeface="Arial"/>
              </a:rPr>
              <a:t> [Accessed 10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Digitaloceanspaces.com. (2022). [online] Available at: </a:t>
            </a:r>
            <a:r>
              <a:rPr lang="en-US" sz="1400" dirty="0">
                <a:latin typeface="Arial"/>
                <a:cs typeface="Arial"/>
                <a:hlinkClick r:id="rId3">
                  <a:extLst>
                    <a:ext uri="{A12FA001-AC4F-418D-AE19-62706E023703}">
                      <ahyp:hlinkClr xmlns:ahyp="http://schemas.microsoft.com/office/drawing/2018/hyperlinkcolor" val="tx"/>
                    </a:ext>
                  </a:extLst>
                </a:hlinkClick>
              </a:rPr>
              <a:t>https://assets-raffall.ams3.cdn.digitaloceanspaces.com/raffalls/21014/promo_1589476418_9755.png</a:t>
            </a:r>
            <a:r>
              <a:rPr lang="en-US" sz="1400" dirty="0">
                <a:latin typeface="Arial"/>
                <a:cs typeface="Arial"/>
              </a:rPr>
              <a:t> [Accessed 5 Jun. 2022]. </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Ebismedical.com. (2022). [online] Available at: </a:t>
            </a:r>
            <a:r>
              <a:rPr lang="en-US" sz="1400" dirty="0">
                <a:latin typeface="Arial"/>
                <a:cs typeface="Arial"/>
                <a:hlinkClick r:id="rId4">
                  <a:extLst>
                    <a:ext uri="{A12FA001-AC4F-418D-AE19-62706E023703}">
                      <ahyp:hlinkClr xmlns:ahyp="http://schemas.microsoft.com/office/drawing/2018/hyperlinkcolor" val="tx"/>
                    </a:ext>
                  </a:extLst>
                </a:hlinkClick>
              </a:rPr>
              <a:t>https://ebismedical.com/wp-content/uploads/2021/02/Cancer-Treatment-Options-1-2048x1152.png</a:t>
            </a:r>
            <a:r>
              <a:rPr lang="en-US" sz="1400" dirty="0">
                <a:latin typeface="Arial"/>
                <a:cs typeface="Arial"/>
              </a:rPr>
              <a:t> [Accessed 22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Fbcdn.net. (2022). [online] Available at: </a:t>
            </a:r>
            <a:r>
              <a:rPr lang="en-US" sz="1400" dirty="0">
                <a:latin typeface="Arial"/>
                <a:cs typeface="Arial"/>
                <a:hlinkClick r:id="rId5">
                  <a:extLst>
                    <a:ext uri="{A12FA001-AC4F-418D-AE19-62706E023703}">
                      <ahyp:hlinkClr xmlns:ahyp="http://schemas.microsoft.com/office/drawing/2018/hyperlinkcolor" val="tx"/>
                    </a:ext>
                  </a:extLst>
                </a:hlinkClick>
              </a:rPr>
              <a:t>https://scontent-lhr8-2.xx.fbcdn.net/v/t39.30808-6/281088624_5212163962178866_5670390649587133959_n.jpg?_nc_cat=101&amp;ccb=1-7&amp;_nc_sid=730e14&amp;_nc_ohc=25FYOEjU3-0AX_ANUBR</a:t>
            </a:r>
            <a:r>
              <a:rPr lang="en-US" sz="1400" dirty="0">
                <a:latin typeface="Arial"/>
                <a:cs typeface="Arial"/>
              </a:rPr>
              <a:t> [Accessed 15 Jun. 2022].</a:t>
            </a:r>
            <a:endParaRPr lang="en-US" sz="1400" dirty="0">
              <a:latin typeface="Arial"/>
              <a:ea typeface="+mn-lt"/>
              <a:cs typeface="+mn-lt"/>
            </a:endParaRPr>
          </a:p>
          <a:p>
            <a:pPr marL="285750" indent="-285750">
              <a:lnSpc>
                <a:spcPct val="150000"/>
              </a:lnSpc>
              <a:spcAft>
                <a:spcPts val="500"/>
              </a:spcAft>
              <a:buFont typeface="Arial"/>
              <a:buChar char="•"/>
            </a:pPr>
            <a:r>
              <a:rPr lang="en-US" sz="1400" dirty="0">
                <a:latin typeface="Arial"/>
                <a:cs typeface="Arial"/>
              </a:rPr>
              <a:t>  </a:t>
            </a:r>
            <a:r>
              <a:rPr lang="en-US" sz="1400" i="1" dirty="0">
                <a:latin typeface="Arial"/>
                <a:cs typeface="Arial"/>
              </a:rPr>
              <a:t>Health Advice Links</a:t>
            </a:r>
            <a:r>
              <a:rPr lang="en-US" sz="1400" dirty="0">
                <a:latin typeface="Arial"/>
                <a:cs typeface="Arial"/>
              </a:rPr>
              <a:t>. [online] Available at: </a:t>
            </a:r>
            <a:r>
              <a:rPr lang="en-US" sz="1400" dirty="0">
                <a:latin typeface="Arial"/>
                <a:cs typeface="Arial"/>
                <a:hlinkClick r:id="rId6">
                  <a:extLst>
                    <a:ext uri="{A12FA001-AC4F-418D-AE19-62706E023703}">
                      <ahyp:hlinkClr xmlns:ahyp="http://schemas.microsoft.com/office/drawing/2018/hyperlinkcolor" val="tx"/>
                    </a:ext>
                  </a:extLst>
                </a:hlinkClick>
              </a:rPr>
              <a:t>https://www.kilcooleywomenscentre.co.uk/health-advice-links</a:t>
            </a:r>
            <a:r>
              <a:rPr lang="en-US" sz="1400" dirty="0">
                <a:latin typeface="Arial"/>
                <a:cs typeface="Arial"/>
              </a:rPr>
              <a:t> [Accessed 10 Jun. 2022].</a:t>
            </a:r>
            <a:endParaRPr lang="en-US" sz="1400" dirty="0">
              <a:latin typeface="Arial"/>
              <a:ea typeface="+mn-lt"/>
              <a:cs typeface="+mn-lt"/>
            </a:endParaRPr>
          </a:p>
          <a:p>
            <a:pPr marL="328295" indent="-285750">
              <a:lnSpc>
                <a:spcPct val="150000"/>
              </a:lnSpc>
              <a:spcAft>
                <a:spcPts val="500"/>
              </a:spcAft>
              <a:buFont typeface="Arial"/>
              <a:buChar char="•"/>
            </a:pPr>
            <a:r>
              <a:rPr lang="en-US" sz="1400" dirty="0">
                <a:latin typeface="Arial"/>
                <a:cs typeface="Arial"/>
              </a:rPr>
              <a:t>Macmillan.org.uk. (2018). </a:t>
            </a:r>
            <a:r>
              <a:rPr lang="en-US" sz="1400" i="1" dirty="0">
                <a:latin typeface="Arial"/>
                <a:cs typeface="Arial"/>
              </a:rPr>
              <a:t>What we do - About us</a:t>
            </a:r>
            <a:r>
              <a:rPr lang="en-US" sz="1400" dirty="0">
                <a:latin typeface="Arial"/>
                <a:cs typeface="Arial"/>
              </a:rPr>
              <a:t>. [online] Available at: </a:t>
            </a:r>
            <a:r>
              <a:rPr lang="en-US" sz="1400" dirty="0">
                <a:latin typeface="Arial"/>
                <a:cs typeface="Arial"/>
                <a:hlinkClick r:id="rId7">
                  <a:extLst>
                    <a:ext uri="{A12FA001-AC4F-418D-AE19-62706E023703}">
                      <ahyp:hlinkClr xmlns:ahyp="http://schemas.microsoft.com/office/drawing/2018/hyperlinkcolor" val="tx"/>
                    </a:ext>
                  </a:extLst>
                </a:hlinkClick>
              </a:rPr>
              <a:t>https://www.macmillan.org.uk/about-us</a:t>
            </a:r>
            <a:endParaRPr lang="en-US" sz="1400" dirty="0">
              <a:latin typeface="Arial"/>
              <a:ea typeface="+mn-lt"/>
              <a:cs typeface="+mn-lt"/>
            </a:endParaRPr>
          </a:p>
          <a:p>
            <a:pPr marL="328295" indent="-285750">
              <a:lnSpc>
                <a:spcPct val="150000"/>
              </a:lnSpc>
              <a:spcAft>
                <a:spcPts val="500"/>
              </a:spcAft>
              <a:buFont typeface="Arial"/>
              <a:buChar char="•"/>
            </a:pPr>
            <a:r>
              <a:rPr lang="en-US" sz="1400" dirty="0">
                <a:latin typeface="Arial"/>
                <a:cs typeface="Arial"/>
              </a:rPr>
              <a:t>Macmillan (2019). </a:t>
            </a:r>
            <a:r>
              <a:rPr lang="en-US" sz="1400" i="1" dirty="0">
                <a:latin typeface="Arial"/>
                <a:cs typeface="Arial"/>
              </a:rPr>
              <a:t>Macmillan Cancer Support</a:t>
            </a:r>
            <a:r>
              <a:rPr lang="en-US" sz="1400" dirty="0">
                <a:latin typeface="Arial"/>
                <a:cs typeface="Arial"/>
              </a:rPr>
              <a:t>. [online] Macmillan.org.uk. Available at: </a:t>
            </a:r>
            <a:r>
              <a:rPr lang="en-US" sz="1400" dirty="0">
                <a:latin typeface="Arial"/>
                <a:cs typeface="Arial"/>
                <a:hlinkClick r:id="rId8">
                  <a:extLst>
                    <a:ext uri="{A12FA001-AC4F-418D-AE19-62706E023703}">
                      <ahyp:hlinkClr xmlns:ahyp="http://schemas.microsoft.com/office/drawing/2018/hyperlinkcolor" val="tx"/>
                    </a:ext>
                  </a:extLst>
                </a:hlinkClick>
              </a:rPr>
              <a:t>https://www.macmillan.org.uk/</a:t>
            </a:r>
            <a:r>
              <a:rPr lang="en-US" sz="1400" dirty="0">
                <a:latin typeface="Arial"/>
                <a:cs typeface="Arial"/>
              </a:rPr>
              <a:t>.</a:t>
            </a:r>
            <a:endParaRPr lang="en-US" sz="1400" dirty="0">
              <a:latin typeface="Arial"/>
              <a:ea typeface="+mn-lt"/>
              <a:cs typeface="+mn-lt"/>
            </a:endParaRPr>
          </a:p>
          <a:p>
            <a:pPr marL="285750" indent="-171450">
              <a:lnSpc>
                <a:spcPct val="110000"/>
              </a:lnSpc>
              <a:buFont typeface="Wingdings,Sans-Serif"/>
              <a:buChar char="§"/>
            </a:pPr>
            <a:endParaRPr lang="en-US" sz="1400" dirty="0">
              <a:latin typeface="Arial"/>
              <a:ea typeface="+mn-lt"/>
              <a:cs typeface="+mn-lt"/>
            </a:endParaRPr>
          </a:p>
          <a:p>
            <a:pPr marL="285750" indent="-171450">
              <a:lnSpc>
                <a:spcPct val="110000"/>
              </a:lnSpc>
              <a:buFont typeface="Wingdings,Sans-Serif"/>
              <a:buChar char="§"/>
            </a:pPr>
            <a:endParaRPr lang="en-US" sz="1400" dirty="0">
              <a:latin typeface="Arial"/>
              <a:ea typeface="+mn-lt"/>
              <a:cs typeface="+mn-lt"/>
            </a:endParaRPr>
          </a:p>
          <a:p>
            <a:pPr algn="l"/>
            <a:endParaRPr lang="en-US" sz="1400" dirty="0">
              <a:latin typeface="Arial"/>
              <a:cs typeface="Calibri"/>
            </a:endParaRPr>
          </a:p>
        </p:txBody>
      </p:sp>
    </p:spTree>
    <p:extLst>
      <p:ext uri="{BB962C8B-B14F-4D97-AF65-F5344CB8AC3E}">
        <p14:creationId xmlns:p14="http://schemas.microsoft.com/office/powerpoint/2010/main" val="4108963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9F4035-B709-F4BB-7CE4-2E046CEFC3AF}"/>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References</a:t>
            </a:r>
            <a:br>
              <a:rPr lang="en-US" kern="1200">
                <a:solidFill>
                  <a:srgbClr val="FFFFFF"/>
                </a:solidFill>
                <a:latin typeface="+mj-lt"/>
                <a:ea typeface="+mj-ea"/>
                <a:cs typeface="+mj-cs"/>
              </a:rPr>
            </a:br>
            <a:r>
              <a:rPr lang="en-US" kern="1200" dirty="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199C8B3C-FF2B-71F3-1185-0F737DAA4B1E}"/>
              </a:ext>
            </a:extLst>
          </p:cNvPr>
          <p:cNvSpPr txBox="1"/>
          <p:nvPr/>
        </p:nvSpPr>
        <p:spPr>
          <a:xfrm>
            <a:off x="4731864" y="84463"/>
            <a:ext cx="7187700" cy="66922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62500" lnSpcReduction="20000"/>
          </a:bodyPr>
          <a:lstStyle/>
          <a:p>
            <a:pPr marL="114300" indent="-228600">
              <a:lnSpc>
                <a:spcPct val="120000"/>
              </a:lnSpc>
              <a:spcAft>
                <a:spcPts val="500"/>
              </a:spcAft>
              <a:buFont typeface="Arial" panose="020B0604020202020204" pitchFamily="34" charset="0"/>
              <a:buChar char="•"/>
            </a:pPr>
            <a:endParaRPr lang="en-US" sz="1500" dirty="0">
              <a:latin typeface="Arial"/>
              <a:cs typeface="Arial"/>
            </a:endParaRPr>
          </a:p>
          <a:p>
            <a:pPr marL="342900" indent="-342900">
              <a:lnSpc>
                <a:spcPct val="120000"/>
              </a:lnSpc>
              <a:spcAft>
                <a:spcPts val="500"/>
              </a:spcAft>
              <a:buFont typeface="Arial"/>
              <a:buChar char="•"/>
            </a:pPr>
            <a:r>
              <a:rPr lang="en-US" sz="2000" dirty="0" err="1">
                <a:latin typeface="Arial"/>
                <a:cs typeface="Arial"/>
              </a:rPr>
              <a:t>Medindia</a:t>
            </a:r>
            <a:r>
              <a:rPr lang="en-US" sz="2000" dirty="0">
                <a:latin typeface="Arial"/>
                <a:cs typeface="Arial"/>
              </a:rPr>
              <a:t>. (14 Jun. 2022). </a:t>
            </a:r>
            <a:r>
              <a:rPr lang="en-US" sz="2000" i="1" dirty="0">
                <a:latin typeface="Arial"/>
                <a:cs typeface="Arial"/>
              </a:rPr>
              <a:t>Palliative Care</a:t>
            </a:r>
            <a:r>
              <a:rPr lang="en-US" sz="2000" dirty="0">
                <a:latin typeface="Arial"/>
                <a:cs typeface="Arial"/>
              </a:rPr>
              <a:t>. [online] Available at: </a:t>
            </a:r>
            <a:r>
              <a:rPr lang="en-US" sz="2000" dirty="0">
                <a:latin typeface="Arial"/>
                <a:cs typeface="Arial"/>
                <a:hlinkClick r:id="rId2">
                  <a:extLst>
                    <a:ext uri="{A12FA001-AC4F-418D-AE19-62706E023703}">
                      <ahyp:hlinkClr xmlns:ahyp="http://schemas.microsoft.com/office/drawing/2018/hyperlinkcolor" val="tx"/>
                    </a:ext>
                  </a:extLst>
                </a:hlinkClick>
              </a:rPr>
              <a:t>https://www.medindia.net/patientinfo/palliative-care.htm</a:t>
            </a:r>
            <a:r>
              <a:rPr lang="en-US" sz="2000" dirty="0">
                <a:latin typeface="Arial"/>
                <a:cs typeface="Arial"/>
              </a:rPr>
              <a:t>.</a:t>
            </a:r>
          </a:p>
          <a:p>
            <a:pPr marL="5715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rPr>
              <a:t>PinClipart.com. (14 jun.2022). </a:t>
            </a:r>
            <a:r>
              <a:rPr lang="en-US" sz="2000" i="1" dirty="0">
                <a:latin typeface="Arial"/>
                <a:cs typeface="Arial"/>
              </a:rPr>
              <a:t>Clipart Download Community Working Together Clipart - Teamwork Clipart Png Transparent Png (#2000343) - </a:t>
            </a:r>
            <a:r>
              <a:rPr lang="en-US" sz="2000" i="1" dirty="0" err="1">
                <a:latin typeface="Arial"/>
                <a:cs typeface="Arial"/>
              </a:rPr>
              <a:t>PinClipart</a:t>
            </a:r>
            <a:r>
              <a:rPr lang="en-US" sz="2000" dirty="0">
                <a:latin typeface="Arial"/>
                <a:cs typeface="Arial"/>
              </a:rPr>
              <a:t>. [online] Available at: </a:t>
            </a:r>
            <a:r>
              <a:rPr lang="en-US" sz="2000" dirty="0">
                <a:latin typeface="Arial"/>
                <a:cs typeface="Arial"/>
                <a:hlinkClick r:id="rId3">
                  <a:extLst>
                    <a:ext uri="{A12FA001-AC4F-418D-AE19-62706E023703}">
                      <ahyp:hlinkClr xmlns:ahyp="http://schemas.microsoft.com/office/drawing/2018/hyperlinkcolor" val="tx"/>
                    </a:ext>
                  </a:extLst>
                </a:hlinkClick>
              </a:rPr>
              <a:t>https://www.pinclipart.com/pindetail/xTJwib_clipart-download-community-working-together-clipart-teamwork-clipart/</a:t>
            </a:r>
            <a:r>
              <a:rPr lang="en-US" sz="2000" dirty="0">
                <a:latin typeface="Arial"/>
                <a:cs typeface="Arial"/>
              </a:rPr>
              <a:t> [Accessed 14 Jun. 2022].</a:t>
            </a:r>
          </a:p>
          <a:p>
            <a:pPr marL="285750" indent="-285750">
              <a:lnSpc>
                <a:spcPct val="120000"/>
              </a:lnSpc>
              <a:spcBef>
                <a:spcPts val="1000"/>
              </a:spcBef>
              <a:spcAft>
                <a:spcPts val="500"/>
              </a:spcAft>
              <a:buFont typeface="Arial"/>
              <a:buChar char="•"/>
            </a:pPr>
            <a:r>
              <a:rPr lang="en-US" sz="2000" dirty="0">
                <a:latin typeface="Arial"/>
                <a:cs typeface="Arial"/>
              </a:rPr>
              <a:t>Quraishi, M. and Masood, S., 2018. FR-23 THE HISTORY BEHIND THE MACMILLAN CANCER SUPPORT GROUP. </a:t>
            </a:r>
            <a:r>
              <a:rPr lang="en-US" sz="2000" i="1" dirty="0">
                <a:latin typeface="Arial"/>
                <a:cs typeface="Arial"/>
              </a:rPr>
              <a:t>The Journal of Urology</a:t>
            </a:r>
            <a:r>
              <a:rPr lang="en-US" sz="2000" dirty="0">
                <a:latin typeface="Arial"/>
                <a:cs typeface="Arial"/>
              </a:rPr>
              <a:t>, </a:t>
            </a:r>
            <a:r>
              <a:rPr lang="en-US" sz="2000" i="1" dirty="0">
                <a:latin typeface="Arial"/>
                <a:cs typeface="Arial"/>
              </a:rPr>
              <a:t>199</a:t>
            </a:r>
            <a:r>
              <a:rPr lang="en-US" sz="2000" dirty="0">
                <a:latin typeface="Arial"/>
                <a:cs typeface="Arial"/>
              </a:rPr>
              <a:t>(4S), pp.e1249-e1249.</a:t>
            </a:r>
          </a:p>
          <a:p>
            <a:pPr marL="285750" indent="-285750">
              <a:lnSpc>
                <a:spcPct val="120000"/>
              </a:lnSpc>
              <a:spcBef>
                <a:spcPts val="1000"/>
              </a:spcBef>
              <a:spcAft>
                <a:spcPts val="500"/>
              </a:spcAft>
              <a:buFont typeface="Arial"/>
              <a:buChar char="•"/>
            </a:pPr>
            <a:r>
              <a:rPr lang="en-US" sz="2000" dirty="0">
                <a:latin typeface="Arial"/>
                <a:cs typeface="Arial"/>
              </a:rPr>
              <a:t>Shutterstock. (n.d.). </a:t>
            </a:r>
            <a:r>
              <a:rPr lang="en-US" sz="2000" i="1" dirty="0">
                <a:latin typeface="Arial"/>
                <a:cs typeface="Arial"/>
              </a:rPr>
              <a:t>Online Assistant Virtual Technical Support Service Stock Vector (Royalty Free) 1431106397</a:t>
            </a:r>
            <a:r>
              <a:rPr lang="en-US" sz="2000" dirty="0">
                <a:latin typeface="Arial"/>
                <a:cs typeface="Arial"/>
              </a:rPr>
              <a:t>. [online] Available at: </a:t>
            </a:r>
            <a:r>
              <a:rPr lang="en-US" sz="2000" dirty="0">
                <a:latin typeface="Arial"/>
                <a:cs typeface="Arial"/>
                <a:hlinkClick r:id="rId4">
                  <a:extLst>
                    <a:ext uri="{A12FA001-AC4F-418D-AE19-62706E023703}">
                      <ahyp:hlinkClr xmlns:ahyp="http://schemas.microsoft.com/office/drawing/2018/hyperlinkcolor" val="tx"/>
                    </a:ext>
                  </a:extLst>
                </a:hlinkClick>
              </a:rPr>
              <a:t>https://www.shutterstock.com/image-vector/online-assistant-virtual-technical-support-service-1431106397</a:t>
            </a:r>
            <a:r>
              <a:rPr lang="en-US" sz="2000" dirty="0">
                <a:latin typeface="Arial"/>
                <a:cs typeface="Arial"/>
              </a:rPr>
              <a:t> [Accessed 21 Jun. 2022].</a:t>
            </a:r>
          </a:p>
          <a:p>
            <a:pPr marL="34290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rPr>
              <a:t>The Thames Club. (2019). </a:t>
            </a:r>
            <a:r>
              <a:rPr lang="en-US" sz="2000" i="1" dirty="0">
                <a:latin typeface="Arial"/>
                <a:cs typeface="Arial"/>
              </a:rPr>
              <a:t>MacMillan coffee morning</a:t>
            </a:r>
            <a:r>
              <a:rPr lang="en-US" sz="2000" dirty="0">
                <a:latin typeface="Arial"/>
                <a:cs typeface="Arial"/>
              </a:rPr>
              <a:t>. [online] Available at: </a:t>
            </a:r>
            <a:r>
              <a:rPr lang="en-US" sz="2000" dirty="0">
                <a:latin typeface="Arial"/>
                <a:cs typeface="Arial"/>
                <a:hlinkClick r:id="rId5">
                  <a:extLst>
                    <a:ext uri="{A12FA001-AC4F-418D-AE19-62706E023703}">
                      <ahyp:hlinkClr xmlns:ahyp="http://schemas.microsoft.com/office/drawing/2018/hyperlinkcolor" val="tx"/>
                    </a:ext>
                  </a:extLst>
                </a:hlinkClick>
              </a:rPr>
              <a:t>https://thethamesclub.co.uk/macmillan-coffee-morning/</a:t>
            </a:r>
            <a:r>
              <a:rPr lang="en-US" sz="2000" dirty="0">
                <a:latin typeface="Arial"/>
                <a:cs typeface="Arial"/>
              </a:rPr>
              <a:t> [Accessed 5 Jun. 2022].</a:t>
            </a:r>
          </a:p>
          <a:p>
            <a:pPr marL="57150" indent="-285750">
              <a:lnSpc>
                <a:spcPct val="120000"/>
              </a:lnSpc>
              <a:spcAft>
                <a:spcPts val="500"/>
              </a:spcAft>
              <a:buFont typeface="Arial" panose="020B0604020202020204" pitchFamily="34" charset="0"/>
              <a:buChar char="•"/>
            </a:pPr>
            <a:endParaRPr lang="en-US" sz="2000" dirty="0">
              <a:latin typeface="Arial"/>
              <a:cs typeface="Arial"/>
            </a:endParaRPr>
          </a:p>
          <a:p>
            <a:pPr marL="285750" indent="-285750">
              <a:lnSpc>
                <a:spcPct val="120000"/>
              </a:lnSpc>
              <a:spcAft>
                <a:spcPts val="500"/>
              </a:spcAft>
              <a:buFont typeface="Arial"/>
              <a:buChar char="•"/>
            </a:pPr>
            <a:r>
              <a:rPr lang="en-US" sz="2000" dirty="0">
                <a:latin typeface="Arial"/>
                <a:cs typeface="Arial"/>
                <a:hlinkClick r:id="rId6">
                  <a:extLst>
                    <a:ext uri="{A12FA001-AC4F-418D-AE19-62706E023703}">
                      <ahyp:hlinkClr xmlns:ahyp="http://schemas.microsoft.com/office/drawing/2018/hyperlinkcolor" val="tx"/>
                    </a:ext>
                  </a:extLst>
                </a:hlinkClick>
              </a:rPr>
              <a:t>www.togethertrust.org.uk</a:t>
            </a:r>
            <a:r>
              <a:rPr lang="en-US" sz="2000" dirty="0">
                <a:latin typeface="Arial"/>
                <a:cs typeface="Arial"/>
              </a:rPr>
              <a:t>. (June,2022). </a:t>
            </a:r>
            <a:r>
              <a:rPr lang="en-US" sz="2000" i="1" dirty="0">
                <a:latin typeface="Arial"/>
                <a:cs typeface="Arial"/>
              </a:rPr>
              <a:t>June Coffee Morning | Together Trust</a:t>
            </a:r>
            <a:r>
              <a:rPr lang="en-US" sz="2000" dirty="0">
                <a:latin typeface="Arial"/>
                <a:cs typeface="Arial"/>
              </a:rPr>
              <a:t>. [online] Available at: </a:t>
            </a:r>
            <a:r>
              <a:rPr lang="en-US" sz="2000" dirty="0">
                <a:latin typeface="Arial"/>
                <a:cs typeface="Arial"/>
                <a:hlinkClick r:id="rId7">
                  <a:extLst>
                    <a:ext uri="{A12FA001-AC4F-418D-AE19-62706E023703}">
                      <ahyp:hlinkClr xmlns:ahyp="http://schemas.microsoft.com/office/drawing/2018/hyperlinkcolor" val="tx"/>
                    </a:ext>
                  </a:extLst>
                </a:hlinkClick>
              </a:rPr>
              <a:t>https://www.togethertrust.org.uk/events/june-coffee-morning</a:t>
            </a:r>
            <a:r>
              <a:rPr lang="en-US" sz="2000" dirty="0">
                <a:latin typeface="Arial"/>
                <a:cs typeface="Arial"/>
              </a:rPr>
              <a:t> [Accessed 10 Jun. 2022].</a:t>
            </a:r>
          </a:p>
          <a:p>
            <a:pPr marL="285750" indent="-285750">
              <a:lnSpc>
                <a:spcPct val="120000"/>
              </a:lnSpc>
              <a:spcBef>
                <a:spcPts val="1000"/>
              </a:spcBef>
              <a:spcAft>
                <a:spcPts val="500"/>
              </a:spcAft>
              <a:buFont typeface="Arial"/>
              <a:buChar char="•"/>
            </a:pPr>
            <a:r>
              <a:rPr lang="en-US" sz="2000" dirty="0">
                <a:latin typeface="Arial"/>
                <a:cs typeface="Arial"/>
              </a:rPr>
              <a:t>Wildeanalysis.co.uk. (2022). [online] Available at: </a:t>
            </a:r>
            <a:r>
              <a:rPr lang="en-US" sz="2000" dirty="0">
                <a:latin typeface="Arial"/>
                <a:cs typeface="Arial"/>
                <a:hlinkClick r:id="rId8">
                  <a:extLst>
                    <a:ext uri="{A12FA001-AC4F-418D-AE19-62706E023703}">
                      <ahyp:hlinkClr xmlns:ahyp="http://schemas.microsoft.com/office/drawing/2018/hyperlinkcolor" val="tx"/>
                    </a:ext>
                  </a:extLst>
                </a:hlinkClick>
              </a:rPr>
              <a:t>https://wildeanalysis.co.uk/wp-content/uploads/2018/04/logo-macmillan.png</a:t>
            </a:r>
            <a:r>
              <a:rPr lang="en-US" sz="2000" dirty="0">
                <a:latin typeface="Arial"/>
                <a:cs typeface="Arial"/>
              </a:rPr>
              <a:t> [Accessed 22 Jun. 2022].</a:t>
            </a:r>
          </a:p>
          <a:p>
            <a:pPr>
              <a:lnSpc>
                <a:spcPct val="110000"/>
              </a:lnSpc>
            </a:pPr>
            <a:br>
              <a:rPr lang="en-US" sz="1100" dirty="0"/>
            </a:br>
            <a:endParaRPr lang="en-US" sz="1600">
              <a:latin typeface="Arial"/>
              <a:cs typeface="Arial"/>
            </a:endParaRPr>
          </a:p>
          <a:p>
            <a:pPr marL="285750" indent="-228600">
              <a:lnSpc>
                <a:spcPct val="90000"/>
              </a:lnSpc>
              <a:buFont typeface="Arial" panose="020B0604020202020204" pitchFamily="34" charset="0"/>
              <a:buChar char="•"/>
            </a:pPr>
            <a:endParaRPr lang="en-US" sz="1400" dirty="0">
              <a:latin typeface="Arial"/>
              <a:cs typeface="Arial"/>
            </a:endParaRPr>
          </a:p>
          <a:p>
            <a:pPr indent="-228600">
              <a:lnSpc>
                <a:spcPct val="90000"/>
              </a:lnSpc>
              <a:buFont typeface="Arial" panose="020B0604020202020204" pitchFamily="34" charset="0"/>
              <a:buChar char="•"/>
            </a:pPr>
            <a:endParaRPr lang="en-US" sz="1200" dirty="0">
              <a:latin typeface="Arial"/>
              <a:cs typeface="Arial"/>
            </a:endParaRPr>
          </a:p>
        </p:txBody>
      </p:sp>
    </p:spTree>
    <p:extLst>
      <p:ext uri="{BB962C8B-B14F-4D97-AF65-F5344CB8AC3E}">
        <p14:creationId xmlns:p14="http://schemas.microsoft.com/office/powerpoint/2010/main" val="10790266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2</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Achia Khan (2026002) Change makers: creativity and value creation</vt:lpstr>
      <vt:lpstr>Contents page:</vt:lpstr>
      <vt:lpstr>Introduction </vt:lpstr>
      <vt:lpstr>PowerPoint Presentation</vt:lpstr>
      <vt:lpstr>Macmillan cancer support </vt:lpstr>
      <vt:lpstr>PowerPoint Presentation</vt:lpstr>
      <vt:lpstr>Mind map summary</vt:lpstr>
      <vt:lpstr>PowerPoint Presentation</vt:lpstr>
      <vt:lpstr>Macmillan coffee morning</vt:lpstr>
      <vt:lpstr>Macmillan coffee morning</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1543</cp:revision>
  <dcterms:created xsi:type="dcterms:W3CDTF">2022-06-02T08:50:30Z</dcterms:created>
  <dcterms:modified xsi:type="dcterms:W3CDTF">2022-07-05T11:19:43Z</dcterms:modified>
</cp:coreProperties>
</file>