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75" r:id="rId20"/>
    <p:sldId id="276" r:id="rId21"/>
    <p:sldId id="277" r:id="rId22"/>
    <p:sldId id="278" r:id="rId23"/>
    <p:sldId id="280" r:id="rId24"/>
  </p:sldIdLst>
  <p:sldSz cx="9144000" cy="6858000" type="screen4x3"/>
  <p:notesSz cx="6858000" cy="9144000"/>
  <p:embeddedFontLst>
    <p:embeddedFont>
      <p:font typeface="Cabin"/>
      <p:regular r:id="rId26"/>
      <p:bold r:id="rId27"/>
      <p:italic r:id="rId28"/>
      <p:boldItalic r:id="rId2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D1DDD069-6D33-4189-8C0E-5AB58AAB65BE}">
  <a:tblStyle styleId="{D1DDD069-6D33-4189-8C0E-5AB58AAB65BE}" styleName="Table_0">
    <a:wholeTbl>
      <a:tcTxStyle b="off" i="off">
        <a:font>
          <a:latin typeface="Gill Sans MT"/>
          <a:ea typeface="Gill Sans MT"/>
          <a:cs typeface="Gill Sans MT"/>
        </a:font>
        <a:schemeClr val="dk1"/>
      </a:tcTxStyle>
      <a:tcStyle>
        <a:tcBdr>
          <a:lef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FFFFFF">
              <a:alpha val="0"/>
            </a:srgbClr>
          </a:solidFill>
        </a:fill>
      </a:tcStyle>
    </a:wholeTbl>
    <a:band1H>
      <a:tcTxStyle/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TxStyle/>
      <a:tcStyle>
        <a:tcBdr/>
      </a:tcStyle>
    </a:band2H>
    <a:band1V>
      <a:tcTxStyle/>
      <a:tcStyle>
        <a:tcBdr>
          <a:top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TxStyle/>
      <a:tcStyle>
        <a:tcBdr/>
      </a:tcStyle>
    </a:band2V>
    <a:lastCol>
      <a:tcTxStyle b="on" i="off"/>
      <a:tcStyle>
        <a:tcBdr>
          <a:lef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lastCol>
    <a:firstCol>
      <a:tcTxStyle b="on" i="off"/>
      <a:tcStyle>
        <a:tcBdr>
          <a:lef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firstCol>
    <a:lastRow>
      <a:tcTxStyle b="on" i="off"/>
      <a:tcStyle>
        <a:tcBdr>
          <a:lef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FFFFFF">
              <a:alpha val="0"/>
            </a:srgbClr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Gill Sans MT"/>
          <a:ea typeface="Gill Sans MT"/>
          <a:cs typeface="Gill Sans MT"/>
        </a:font>
        <a:schemeClr val="lt1"/>
      </a:tcTxStyle>
      <a:tcStyle>
        <a:tcBdr>
          <a:lef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chemeClr val="accent2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7"/>
    <p:restoredTop sz="94643"/>
  </p:normalViewPr>
  <p:slideViewPr>
    <p:cSldViewPr snapToGrid="0" snapToObjects="1">
      <p:cViewPr varScale="1">
        <p:scale>
          <a:sx n="178" d="100"/>
          <a:sy n="178" d="100"/>
        </p:scale>
        <p:origin x="184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2.fntdata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" name="Shape 4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" name="Shape 5"/>
          <p:cNvSpPr>
            <a:spLocks noGrp="1" noRot="1" noChangeAspect="1"/>
          </p:cNvSpPr>
          <p:nvPr>
            <p:ph type="sldImg" idx="3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28600" algn="l" rtl="0">
              <a:spcBef>
                <a:spcPts val="36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36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36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36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36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</a:t>
            </a:fld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" name="Shape 10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04" name="Shape 10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762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Shape 10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Shape 109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17" name="Shape 1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8" name="Shape 118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Shape 132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33" name="Shape 1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4" name="Shape 134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4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48" name="Shape 14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9" name="Shape 149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5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56" name="Shape 15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7" name="Shape 157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6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Shape 161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62" name="Shape 16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3" name="Shape 163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7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Gwelwyd gwallau megis “sôn amdan” yn eu hasesiadau yn ddiweddar.</a:t>
            </a:r>
            <a:endParaRPr/>
          </a:p>
          <a:p>
            <a:pPr marL="0" marR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Oes modd grwpio’r gwallau (atebion ar y sleidiau nesaf.)</a:t>
            </a: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1" name="Shape 171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8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Shape 17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76" name="Shape 17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7" name="Shape 177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9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Shape 182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83" name="Shape 18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4" name="Shape 184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10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Shape 189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90" name="Shape 19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1" name="Shape 191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11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Shape 197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198" name="Shape 19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9" name="Shape 199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12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Shape 20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205" name="Shape 20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6" name="Shape 206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13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Shape 211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212" name="Shape 21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3" name="Shape 213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14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Shape 218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219" name="Shape 21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0" name="Shape 220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15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Shape 22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226" name="Shape 2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7" name="Shape 227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16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Shape 232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</p:sp>
      <p:sp>
        <p:nvSpPr>
          <p:cNvPr id="233" name="Shape 2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Taflen waith</a:t>
            </a: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4" name="Shape 234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17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Shape 24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7" name="Shape 247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Shape 2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3" name="Shape 25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Shape 25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8" name="Shape 258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Shape 26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3" name="Shape 26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Shape 26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9" name="Shape 269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Shape 28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7" name="Shape 287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bg>
      <p:bgPr>
        <a:solidFill>
          <a:schemeClr val="accent1"/>
        </a:solidFill>
        <a:effectLst/>
      </p:bgPr>
    </p:bg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hape 19" title="scalloped circle"/>
          <p:cNvSpPr/>
          <p:nvPr/>
        </p:nvSpPr>
        <p:spPr>
          <a:xfrm>
            <a:off x="2063115" y="630937"/>
            <a:ext cx="5230368" cy="5229225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60000" y="0"/>
                </a:moveTo>
                <a:lnTo>
                  <a:pt x="61164" y="109"/>
                </a:lnTo>
                <a:lnTo>
                  <a:pt x="62292" y="400"/>
                </a:lnTo>
                <a:lnTo>
                  <a:pt x="63383" y="837"/>
                </a:lnTo>
                <a:lnTo>
                  <a:pt x="64511" y="1384"/>
                </a:lnTo>
                <a:lnTo>
                  <a:pt x="65567" y="2003"/>
                </a:lnTo>
                <a:lnTo>
                  <a:pt x="66658" y="2659"/>
                </a:lnTo>
                <a:lnTo>
                  <a:pt x="67750" y="3242"/>
                </a:lnTo>
                <a:lnTo>
                  <a:pt x="68841" y="3825"/>
                </a:lnTo>
                <a:lnTo>
                  <a:pt x="69896" y="4262"/>
                </a:lnTo>
                <a:lnTo>
                  <a:pt x="71061" y="4553"/>
                </a:lnTo>
                <a:lnTo>
                  <a:pt x="72189" y="4699"/>
                </a:lnTo>
                <a:lnTo>
                  <a:pt x="73389" y="4699"/>
                </a:lnTo>
                <a:lnTo>
                  <a:pt x="74627" y="4626"/>
                </a:lnTo>
                <a:lnTo>
                  <a:pt x="75864" y="4480"/>
                </a:lnTo>
                <a:lnTo>
                  <a:pt x="77101" y="4298"/>
                </a:lnTo>
                <a:lnTo>
                  <a:pt x="78338" y="4153"/>
                </a:lnTo>
                <a:lnTo>
                  <a:pt x="79575" y="4043"/>
                </a:lnTo>
                <a:lnTo>
                  <a:pt x="80739" y="4080"/>
                </a:lnTo>
                <a:lnTo>
                  <a:pt x="81867" y="4225"/>
                </a:lnTo>
                <a:lnTo>
                  <a:pt x="82959" y="4553"/>
                </a:lnTo>
                <a:lnTo>
                  <a:pt x="83869" y="5027"/>
                </a:lnTo>
                <a:lnTo>
                  <a:pt x="84742" y="5646"/>
                </a:lnTo>
                <a:lnTo>
                  <a:pt x="85506" y="6375"/>
                </a:lnTo>
                <a:lnTo>
                  <a:pt x="86270" y="7213"/>
                </a:lnTo>
                <a:lnTo>
                  <a:pt x="86961" y="8087"/>
                </a:lnTo>
                <a:lnTo>
                  <a:pt x="87653" y="8998"/>
                </a:lnTo>
                <a:lnTo>
                  <a:pt x="88344" y="9908"/>
                </a:lnTo>
                <a:lnTo>
                  <a:pt x="89035" y="10783"/>
                </a:lnTo>
                <a:lnTo>
                  <a:pt x="89763" y="11621"/>
                </a:lnTo>
                <a:lnTo>
                  <a:pt x="90600" y="12349"/>
                </a:lnTo>
                <a:lnTo>
                  <a:pt x="91400" y="13005"/>
                </a:lnTo>
                <a:lnTo>
                  <a:pt x="92310" y="13515"/>
                </a:lnTo>
                <a:lnTo>
                  <a:pt x="93292" y="13952"/>
                </a:lnTo>
                <a:lnTo>
                  <a:pt x="94348" y="14316"/>
                </a:lnTo>
                <a:lnTo>
                  <a:pt x="95439" y="14644"/>
                </a:lnTo>
                <a:lnTo>
                  <a:pt x="96531" y="14936"/>
                </a:lnTo>
                <a:lnTo>
                  <a:pt x="97659" y="15227"/>
                </a:lnTo>
                <a:lnTo>
                  <a:pt x="98714" y="15555"/>
                </a:lnTo>
                <a:lnTo>
                  <a:pt x="99769" y="15919"/>
                </a:lnTo>
                <a:lnTo>
                  <a:pt x="100751" y="16357"/>
                </a:lnTo>
                <a:lnTo>
                  <a:pt x="101625" y="16903"/>
                </a:lnTo>
                <a:lnTo>
                  <a:pt x="102425" y="17559"/>
                </a:lnTo>
                <a:lnTo>
                  <a:pt x="103080" y="18360"/>
                </a:lnTo>
                <a:lnTo>
                  <a:pt x="103626" y="19234"/>
                </a:lnTo>
                <a:lnTo>
                  <a:pt x="104063" y="20218"/>
                </a:lnTo>
                <a:lnTo>
                  <a:pt x="104426" y="21275"/>
                </a:lnTo>
                <a:lnTo>
                  <a:pt x="104754" y="22331"/>
                </a:lnTo>
                <a:lnTo>
                  <a:pt x="105045" y="23460"/>
                </a:lnTo>
                <a:lnTo>
                  <a:pt x="105336" y="24553"/>
                </a:lnTo>
                <a:lnTo>
                  <a:pt x="105664" y="25646"/>
                </a:lnTo>
                <a:lnTo>
                  <a:pt x="106027" y="26703"/>
                </a:lnTo>
                <a:lnTo>
                  <a:pt x="106464" y="27686"/>
                </a:lnTo>
                <a:lnTo>
                  <a:pt x="106973" y="28597"/>
                </a:lnTo>
                <a:lnTo>
                  <a:pt x="107628" y="29398"/>
                </a:lnTo>
                <a:lnTo>
                  <a:pt x="108356" y="30236"/>
                </a:lnTo>
                <a:lnTo>
                  <a:pt x="109193" y="30965"/>
                </a:lnTo>
                <a:lnTo>
                  <a:pt x="110066" y="31657"/>
                </a:lnTo>
                <a:lnTo>
                  <a:pt x="111012" y="32349"/>
                </a:lnTo>
                <a:lnTo>
                  <a:pt x="111922" y="33041"/>
                </a:lnTo>
                <a:lnTo>
                  <a:pt x="112795" y="33734"/>
                </a:lnTo>
                <a:lnTo>
                  <a:pt x="113632" y="34499"/>
                </a:lnTo>
                <a:lnTo>
                  <a:pt x="114360" y="35264"/>
                </a:lnTo>
                <a:lnTo>
                  <a:pt x="114978" y="36138"/>
                </a:lnTo>
                <a:lnTo>
                  <a:pt x="115451" y="37049"/>
                </a:lnTo>
                <a:lnTo>
                  <a:pt x="115779" y="38142"/>
                </a:lnTo>
                <a:lnTo>
                  <a:pt x="115924" y="39271"/>
                </a:lnTo>
                <a:lnTo>
                  <a:pt x="115961" y="40437"/>
                </a:lnTo>
                <a:lnTo>
                  <a:pt x="115852" y="41675"/>
                </a:lnTo>
                <a:lnTo>
                  <a:pt x="115706" y="42914"/>
                </a:lnTo>
                <a:lnTo>
                  <a:pt x="115524" y="44153"/>
                </a:lnTo>
                <a:lnTo>
                  <a:pt x="115379" y="45391"/>
                </a:lnTo>
                <a:lnTo>
                  <a:pt x="115306" y="46630"/>
                </a:lnTo>
                <a:lnTo>
                  <a:pt x="115306" y="47832"/>
                </a:lnTo>
                <a:lnTo>
                  <a:pt x="115451" y="48961"/>
                </a:lnTo>
                <a:lnTo>
                  <a:pt x="115742" y="50091"/>
                </a:lnTo>
                <a:lnTo>
                  <a:pt x="116179" y="51147"/>
                </a:lnTo>
                <a:lnTo>
                  <a:pt x="116761" y="52240"/>
                </a:lnTo>
                <a:lnTo>
                  <a:pt x="117343" y="53333"/>
                </a:lnTo>
                <a:lnTo>
                  <a:pt x="117998" y="54426"/>
                </a:lnTo>
                <a:lnTo>
                  <a:pt x="118617" y="55482"/>
                </a:lnTo>
                <a:lnTo>
                  <a:pt x="119163" y="56612"/>
                </a:lnTo>
                <a:lnTo>
                  <a:pt x="119599" y="57704"/>
                </a:lnTo>
                <a:lnTo>
                  <a:pt x="119890" y="58834"/>
                </a:lnTo>
                <a:lnTo>
                  <a:pt x="120000" y="60000"/>
                </a:lnTo>
                <a:lnTo>
                  <a:pt x="119890" y="61165"/>
                </a:lnTo>
                <a:lnTo>
                  <a:pt x="119599" y="62295"/>
                </a:lnTo>
                <a:lnTo>
                  <a:pt x="119163" y="63387"/>
                </a:lnTo>
                <a:lnTo>
                  <a:pt x="118617" y="64517"/>
                </a:lnTo>
                <a:lnTo>
                  <a:pt x="117998" y="65573"/>
                </a:lnTo>
                <a:lnTo>
                  <a:pt x="117343" y="66666"/>
                </a:lnTo>
                <a:lnTo>
                  <a:pt x="116761" y="67759"/>
                </a:lnTo>
                <a:lnTo>
                  <a:pt x="116179" y="68852"/>
                </a:lnTo>
                <a:lnTo>
                  <a:pt x="115742" y="69908"/>
                </a:lnTo>
                <a:lnTo>
                  <a:pt x="115451" y="71038"/>
                </a:lnTo>
                <a:lnTo>
                  <a:pt x="115306" y="72167"/>
                </a:lnTo>
                <a:lnTo>
                  <a:pt x="115306" y="73369"/>
                </a:lnTo>
                <a:lnTo>
                  <a:pt x="115379" y="74608"/>
                </a:lnTo>
                <a:lnTo>
                  <a:pt x="115524" y="75846"/>
                </a:lnTo>
                <a:lnTo>
                  <a:pt x="115706" y="77085"/>
                </a:lnTo>
                <a:lnTo>
                  <a:pt x="115852" y="78324"/>
                </a:lnTo>
                <a:lnTo>
                  <a:pt x="115961" y="79562"/>
                </a:lnTo>
                <a:lnTo>
                  <a:pt x="115924" y="80728"/>
                </a:lnTo>
                <a:lnTo>
                  <a:pt x="115779" y="81857"/>
                </a:lnTo>
                <a:lnTo>
                  <a:pt x="115451" y="82950"/>
                </a:lnTo>
                <a:lnTo>
                  <a:pt x="114978" y="83861"/>
                </a:lnTo>
                <a:lnTo>
                  <a:pt x="114360" y="84735"/>
                </a:lnTo>
                <a:lnTo>
                  <a:pt x="113632" y="85500"/>
                </a:lnTo>
                <a:lnTo>
                  <a:pt x="112795" y="86265"/>
                </a:lnTo>
                <a:lnTo>
                  <a:pt x="111922" y="86958"/>
                </a:lnTo>
                <a:lnTo>
                  <a:pt x="111012" y="87650"/>
                </a:lnTo>
                <a:lnTo>
                  <a:pt x="110066" y="88342"/>
                </a:lnTo>
                <a:lnTo>
                  <a:pt x="109193" y="89034"/>
                </a:lnTo>
                <a:lnTo>
                  <a:pt x="108356" y="89763"/>
                </a:lnTo>
                <a:lnTo>
                  <a:pt x="107628" y="90601"/>
                </a:lnTo>
                <a:lnTo>
                  <a:pt x="106973" y="91402"/>
                </a:lnTo>
                <a:lnTo>
                  <a:pt x="106464" y="92313"/>
                </a:lnTo>
                <a:lnTo>
                  <a:pt x="106027" y="93296"/>
                </a:lnTo>
                <a:lnTo>
                  <a:pt x="105664" y="94353"/>
                </a:lnTo>
                <a:lnTo>
                  <a:pt x="105336" y="95446"/>
                </a:lnTo>
                <a:lnTo>
                  <a:pt x="105045" y="96539"/>
                </a:lnTo>
                <a:lnTo>
                  <a:pt x="104754" y="97668"/>
                </a:lnTo>
                <a:lnTo>
                  <a:pt x="104426" y="98724"/>
                </a:lnTo>
                <a:lnTo>
                  <a:pt x="104063" y="99781"/>
                </a:lnTo>
                <a:lnTo>
                  <a:pt x="103626" y="100765"/>
                </a:lnTo>
                <a:lnTo>
                  <a:pt x="103080" y="101639"/>
                </a:lnTo>
                <a:lnTo>
                  <a:pt x="102425" y="102440"/>
                </a:lnTo>
                <a:lnTo>
                  <a:pt x="101625" y="103096"/>
                </a:lnTo>
                <a:lnTo>
                  <a:pt x="100751" y="103642"/>
                </a:lnTo>
                <a:lnTo>
                  <a:pt x="99769" y="104080"/>
                </a:lnTo>
                <a:lnTo>
                  <a:pt x="98714" y="104444"/>
                </a:lnTo>
                <a:lnTo>
                  <a:pt x="97659" y="104772"/>
                </a:lnTo>
                <a:lnTo>
                  <a:pt x="96531" y="105063"/>
                </a:lnTo>
                <a:lnTo>
                  <a:pt x="95439" y="105355"/>
                </a:lnTo>
                <a:lnTo>
                  <a:pt x="94348" y="105683"/>
                </a:lnTo>
                <a:lnTo>
                  <a:pt x="93292" y="106047"/>
                </a:lnTo>
                <a:lnTo>
                  <a:pt x="92310" y="106484"/>
                </a:lnTo>
                <a:lnTo>
                  <a:pt x="91400" y="106994"/>
                </a:lnTo>
                <a:lnTo>
                  <a:pt x="90600" y="107650"/>
                </a:lnTo>
                <a:lnTo>
                  <a:pt x="89763" y="108378"/>
                </a:lnTo>
                <a:lnTo>
                  <a:pt x="89035" y="109216"/>
                </a:lnTo>
                <a:lnTo>
                  <a:pt x="88344" y="110091"/>
                </a:lnTo>
                <a:lnTo>
                  <a:pt x="87653" y="111001"/>
                </a:lnTo>
                <a:lnTo>
                  <a:pt x="86961" y="111912"/>
                </a:lnTo>
                <a:lnTo>
                  <a:pt x="86270" y="112786"/>
                </a:lnTo>
                <a:lnTo>
                  <a:pt x="85506" y="113624"/>
                </a:lnTo>
                <a:lnTo>
                  <a:pt x="84742" y="114353"/>
                </a:lnTo>
                <a:lnTo>
                  <a:pt x="83869" y="114972"/>
                </a:lnTo>
                <a:lnTo>
                  <a:pt x="82959" y="115446"/>
                </a:lnTo>
                <a:lnTo>
                  <a:pt x="81867" y="115774"/>
                </a:lnTo>
                <a:lnTo>
                  <a:pt x="80739" y="115919"/>
                </a:lnTo>
                <a:lnTo>
                  <a:pt x="79575" y="115956"/>
                </a:lnTo>
                <a:lnTo>
                  <a:pt x="78338" y="115846"/>
                </a:lnTo>
                <a:lnTo>
                  <a:pt x="77101" y="115701"/>
                </a:lnTo>
                <a:lnTo>
                  <a:pt x="75864" y="115519"/>
                </a:lnTo>
                <a:lnTo>
                  <a:pt x="74627" y="115373"/>
                </a:lnTo>
                <a:lnTo>
                  <a:pt x="73389" y="115300"/>
                </a:lnTo>
                <a:lnTo>
                  <a:pt x="72189" y="115300"/>
                </a:lnTo>
                <a:lnTo>
                  <a:pt x="71061" y="115446"/>
                </a:lnTo>
                <a:lnTo>
                  <a:pt x="69896" y="115737"/>
                </a:lnTo>
                <a:lnTo>
                  <a:pt x="68841" y="116174"/>
                </a:lnTo>
                <a:lnTo>
                  <a:pt x="67750" y="116757"/>
                </a:lnTo>
                <a:lnTo>
                  <a:pt x="66658" y="117340"/>
                </a:lnTo>
                <a:lnTo>
                  <a:pt x="65567" y="117996"/>
                </a:lnTo>
                <a:lnTo>
                  <a:pt x="64511" y="118615"/>
                </a:lnTo>
                <a:lnTo>
                  <a:pt x="63383" y="119162"/>
                </a:lnTo>
                <a:lnTo>
                  <a:pt x="62292" y="119599"/>
                </a:lnTo>
                <a:lnTo>
                  <a:pt x="61164" y="119890"/>
                </a:lnTo>
                <a:lnTo>
                  <a:pt x="60000" y="120000"/>
                </a:lnTo>
                <a:lnTo>
                  <a:pt x="58835" y="119890"/>
                </a:lnTo>
                <a:lnTo>
                  <a:pt x="57707" y="119599"/>
                </a:lnTo>
                <a:lnTo>
                  <a:pt x="56616" y="119162"/>
                </a:lnTo>
                <a:lnTo>
                  <a:pt x="55488" y="118615"/>
                </a:lnTo>
                <a:lnTo>
                  <a:pt x="54432" y="117996"/>
                </a:lnTo>
                <a:lnTo>
                  <a:pt x="53341" y="117340"/>
                </a:lnTo>
                <a:lnTo>
                  <a:pt x="52249" y="116757"/>
                </a:lnTo>
                <a:lnTo>
                  <a:pt x="51158" y="116174"/>
                </a:lnTo>
                <a:lnTo>
                  <a:pt x="50066" y="115737"/>
                </a:lnTo>
                <a:lnTo>
                  <a:pt x="48938" y="115446"/>
                </a:lnTo>
                <a:lnTo>
                  <a:pt x="47810" y="115300"/>
                </a:lnTo>
                <a:lnTo>
                  <a:pt x="46610" y="115300"/>
                </a:lnTo>
                <a:lnTo>
                  <a:pt x="45372" y="115373"/>
                </a:lnTo>
                <a:lnTo>
                  <a:pt x="44135" y="115519"/>
                </a:lnTo>
                <a:lnTo>
                  <a:pt x="42898" y="115701"/>
                </a:lnTo>
                <a:lnTo>
                  <a:pt x="41661" y="115846"/>
                </a:lnTo>
                <a:lnTo>
                  <a:pt x="40424" y="115956"/>
                </a:lnTo>
                <a:lnTo>
                  <a:pt x="39260" y="115919"/>
                </a:lnTo>
                <a:lnTo>
                  <a:pt x="38132" y="115774"/>
                </a:lnTo>
                <a:lnTo>
                  <a:pt x="37040" y="115446"/>
                </a:lnTo>
                <a:lnTo>
                  <a:pt x="36130" y="114972"/>
                </a:lnTo>
                <a:lnTo>
                  <a:pt x="35257" y="114353"/>
                </a:lnTo>
                <a:lnTo>
                  <a:pt x="34493" y="113624"/>
                </a:lnTo>
                <a:lnTo>
                  <a:pt x="33729" y="112786"/>
                </a:lnTo>
                <a:lnTo>
                  <a:pt x="33038" y="111912"/>
                </a:lnTo>
                <a:lnTo>
                  <a:pt x="32346" y="111001"/>
                </a:lnTo>
                <a:lnTo>
                  <a:pt x="31655" y="110091"/>
                </a:lnTo>
                <a:lnTo>
                  <a:pt x="30964" y="109216"/>
                </a:lnTo>
                <a:lnTo>
                  <a:pt x="30236" y="108378"/>
                </a:lnTo>
                <a:lnTo>
                  <a:pt x="29399" y="107650"/>
                </a:lnTo>
                <a:lnTo>
                  <a:pt x="28599" y="106994"/>
                </a:lnTo>
                <a:lnTo>
                  <a:pt x="27689" y="106484"/>
                </a:lnTo>
                <a:lnTo>
                  <a:pt x="26707" y="106047"/>
                </a:lnTo>
                <a:lnTo>
                  <a:pt x="25651" y="105683"/>
                </a:lnTo>
                <a:lnTo>
                  <a:pt x="24560" y="105355"/>
                </a:lnTo>
                <a:lnTo>
                  <a:pt x="23468" y="105063"/>
                </a:lnTo>
                <a:lnTo>
                  <a:pt x="22340" y="104772"/>
                </a:lnTo>
                <a:lnTo>
                  <a:pt x="21285" y="104444"/>
                </a:lnTo>
                <a:lnTo>
                  <a:pt x="20230" y="104080"/>
                </a:lnTo>
                <a:lnTo>
                  <a:pt x="19248" y="103642"/>
                </a:lnTo>
                <a:lnTo>
                  <a:pt x="18374" y="103096"/>
                </a:lnTo>
                <a:lnTo>
                  <a:pt x="17574" y="102440"/>
                </a:lnTo>
                <a:lnTo>
                  <a:pt x="16919" y="101639"/>
                </a:lnTo>
                <a:lnTo>
                  <a:pt x="16373" y="100765"/>
                </a:lnTo>
                <a:lnTo>
                  <a:pt x="15936" y="99781"/>
                </a:lnTo>
                <a:lnTo>
                  <a:pt x="15573" y="98724"/>
                </a:lnTo>
                <a:lnTo>
                  <a:pt x="15245" y="97668"/>
                </a:lnTo>
                <a:lnTo>
                  <a:pt x="14954" y="96539"/>
                </a:lnTo>
                <a:lnTo>
                  <a:pt x="14663" y="95446"/>
                </a:lnTo>
                <a:lnTo>
                  <a:pt x="14335" y="94353"/>
                </a:lnTo>
                <a:lnTo>
                  <a:pt x="13972" y="93296"/>
                </a:lnTo>
                <a:lnTo>
                  <a:pt x="13535" y="92313"/>
                </a:lnTo>
                <a:lnTo>
                  <a:pt x="13026" y="91402"/>
                </a:lnTo>
                <a:lnTo>
                  <a:pt x="12371" y="90601"/>
                </a:lnTo>
                <a:lnTo>
                  <a:pt x="11643" y="89763"/>
                </a:lnTo>
                <a:lnTo>
                  <a:pt x="10806" y="89034"/>
                </a:lnTo>
                <a:lnTo>
                  <a:pt x="9896" y="88342"/>
                </a:lnTo>
                <a:lnTo>
                  <a:pt x="8987" y="87650"/>
                </a:lnTo>
                <a:lnTo>
                  <a:pt x="8077" y="86958"/>
                </a:lnTo>
                <a:lnTo>
                  <a:pt x="7204" y="86265"/>
                </a:lnTo>
                <a:lnTo>
                  <a:pt x="6367" y="85500"/>
                </a:lnTo>
                <a:lnTo>
                  <a:pt x="5639" y="84735"/>
                </a:lnTo>
                <a:lnTo>
                  <a:pt x="5021" y="83861"/>
                </a:lnTo>
                <a:lnTo>
                  <a:pt x="4548" y="82950"/>
                </a:lnTo>
                <a:lnTo>
                  <a:pt x="4220" y="81857"/>
                </a:lnTo>
                <a:lnTo>
                  <a:pt x="4075" y="80728"/>
                </a:lnTo>
                <a:lnTo>
                  <a:pt x="4038" y="79562"/>
                </a:lnTo>
                <a:lnTo>
                  <a:pt x="4147" y="78324"/>
                </a:lnTo>
                <a:lnTo>
                  <a:pt x="4293" y="77085"/>
                </a:lnTo>
                <a:lnTo>
                  <a:pt x="4475" y="75846"/>
                </a:lnTo>
                <a:lnTo>
                  <a:pt x="4620" y="74608"/>
                </a:lnTo>
                <a:lnTo>
                  <a:pt x="4693" y="73369"/>
                </a:lnTo>
                <a:lnTo>
                  <a:pt x="4693" y="72167"/>
                </a:lnTo>
                <a:lnTo>
                  <a:pt x="4548" y="71038"/>
                </a:lnTo>
                <a:lnTo>
                  <a:pt x="4257" y="69908"/>
                </a:lnTo>
                <a:lnTo>
                  <a:pt x="3820" y="68852"/>
                </a:lnTo>
                <a:lnTo>
                  <a:pt x="3274" y="67759"/>
                </a:lnTo>
                <a:lnTo>
                  <a:pt x="2656" y="66666"/>
                </a:lnTo>
                <a:lnTo>
                  <a:pt x="2001" y="65573"/>
                </a:lnTo>
                <a:lnTo>
                  <a:pt x="1382" y="64517"/>
                </a:lnTo>
                <a:lnTo>
                  <a:pt x="836" y="63387"/>
                </a:lnTo>
                <a:lnTo>
                  <a:pt x="400" y="62295"/>
                </a:lnTo>
                <a:lnTo>
                  <a:pt x="109" y="61165"/>
                </a:lnTo>
                <a:lnTo>
                  <a:pt x="0" y="60000"/>
                </a:lnTo>
                <a:lnTo>
                  <a:pt x="109" y="58834"/>
                </a:lnTo>
                <a:lnTo>
                  <a:pt x="400" y="57704"/>
                </a:lnTo>
                <a:lnTo>
                  <a:pt x="836" y="56612"/>
                </a:lnTo>
                <a:lnTo>
                  <a:pt x="1382" y="55482"/>
                </a:lnTo>
                <a:lnTo>
                  <a:pt x="2001" y="54426"/>
                </a:lnTo>
                <a:lnTo>
                  <a:pt x="2656" y="53333"/>
                </a:lnTo>
                <a:lnTo>
                  <a:pt x="3274" y="52240"/>
                </a:lnTo>
                <a:lnTo>
                  <a:pt x="3820" y="51147"/>
                </a:lnTo>
                <a:lnTo>
                  <a:pt x="4257" y="50091"/>
                </a:lnTo>
                <a:lnTo>
                  <a:pt x="4548" y="48961"/>
                </a:lnTo>
                <a:lnTo>
                  <a:pt x="4693" y="47832"/>
                </a:lnTo>
                <a:lnTo>
                  <a:pt x="4693" y="46630"/>
                </a:lnTo>
                <a:lnTo>
                  <a:pt x="4620" y="45391"/>
                </a:lnTo>
                <a:lnTo>
                  <a:pt x="4475" y="44153"/>
                </a:lnTo>
                <a:lnTo>
                  <a:pt x="4293" y="42914"/>
                </a:lnTo>
                <a:lnTo>
                  <a:pt x="4147" y="41675"/>
                </a:lnTo>
                <a:lnTo>
                  <a:pt x="4038" y="40437"/>
                </a:lnTo>
                <a:lnTo>
                  <a:pt x="4075" y="39271"/>
                </a:lnTo>
                <a:lnTo>
                  <a:pt x="4220" y="38142"/>
                </a:lnTo>
                <a:lnTo>
                  <a:pt x="4548" y="37049"/>
                </a:lnTo>
                <a:lnTo>
                  <a:pt x="5021" y="36138"/>
                </a:lnTo>
                <a:lnTo>
                  <a:pt x="5639" y="35264"/>
                </a:lnTo>
                <a:lnTo>
                  <a:pt x="6367" y="34499"/>
                </a:lnTo>
                <a:lnTo>
                  <a:pt x="7204" y="33734"/>
                </a:lnTo>
                <a:lnTo>
                  <a:pt x="8077" y="33041"/>
                </a:lnTo>
                <a:lnTo>
                  <a:pt x="8987" y="32349"/>
                </a:lnTo>
                <a:lnTo>
                  <a:pt x="9896" y="31657"/>
                </a:lnTo>
                <a:lnTo>
                  <a:pt x="10806" y="30965"/>
                </a:lnTo>
                <a:lnTo>
                  <a:pt x="11643" y="30236"/>
                </a:lnTo>
                <a:lnTo>
                  <a:pt x="12371" y="29398"/>
                </a:lnTo>
                <a:lnTo>
                  <a:pt x="13026" y="28597"/>
                </a:lnTo>
                <a:lnTo>
                  <a:pt x="13535" y="27686"/>
                </a:lnTo>
                <a:lnTo>
                  <a:pt x="13972" y="26703"/>
                </a:lnTo>
                <a:lnTo>
                  <a:pt x="14335" y="25646"/>
                </a:lnTo>
                <a:lnTo>
                  <a:pt x="14663" y="24553"/>
                </a:lnTo>
                <a:lnTo>
                  <a:pt x="14954" y="23460"/>
                </a:lnTo>
                <a:lnTo>
                  <a:pt x="15245" y="22331"/>
                </a:lnTo>
                <a:lnTo>
                  <a:pt x="15573" y="21275"/>
                </a:lnTo>
                <a:lnTo>
                  <a:pt x="15936" y="20218"/>
                </a:lnTo>
                <a:lnTo>
                  <a:pt x="16373" y="19234"/>
                </a:lnTo>
                <a:lnTo>
                  <a:pt x="16919" y="18360"/>
                </a:lnTo>
                <a:lnTo>
                  <a:pt x="17574" y="17559"/>
                </a:lnTo>
                <a:lnTo>
                  <a:pt x="18374" y="16903"/>
                </a:lnTo>
                <a:lnTo>
                  <a:pt x="19248" y="16357"/>
                </a:lnTo>
                <a:lnTo>
                  <a:pt x="20230" y="15919"/>
                </a:lnTo>
                <a:lnTo>
                  <a:pt x="21285" y="15555"/>
                </a:lnTo>
                <a:lnTo>
                  <a:pt x="22340" y="15227"/>
                </a:lnTo>
                <a:lnTo>
                  <a:pt x="23468" y="14936"/>
                </a:lnTo>
                <a:lnTo>
                  <a:pt x="24560" y="14644"/>
                </a:lnTo>
                <a:lnTo>
                  <a:pt x="25651" y="14316"/>
                </a:lnTo>
                <a:lnTo>
                  <a:pt x="26707" y="13952"/>
                </a:lnTo>
                <a:lnTo>
                  <a:pt x="27689" y="13515"/>
                </a:lnTo>
                <a:lnTo>
                  <a:pt x="28599" y="13005"/>
                </a:lnTo>
                <a:lnTo>
                  <a:pt x="29399" y="12349"/>
                </a:lnTo>
                <a:lnTo>
                  <a:pt x="30236" y="11621"/>
                </a:lnTo>
                <a:lnTo>
                  <a:pt x="30964" y="10783"/>
                </a:lnTo>
                <a:lnTo>
                  <a:pt x="31655" y="9908"/>
                </a:lnTo>
                <a:lnTo>
                  <a:pt x="32346" y="8998"/>
                </a:lnTo>
                <a:lnTo>
                  <a:pt x="33038" y="8087"/>
                </a:lnTo>
                <a:lnTo>
                  <a:pt x="33729" y="7213"/>
                </a:lnTo>
                <a:lnTo>
                  <a:pt x="34493" y="6375"/>
                </a:lnTo>
                <a:lnTo>
                  <a:pt x="35257" y="5646"/>
                </a:lnTo>
                <a:lnTo>
                  <a:pt x="36130" y="5027"/>
                </a:lnTo>
                <a:lnTo>
                  <a:pt x="37040" y="4553"/>
                </a:lnTo>
                <a:lnTo>
                  <a:pt x="38132" y="4225"/>
                </a:lnTo>
                <a:lnTo>
                  <a:pt x="39260" y="4080"/>
                </a:lnTo>
                <a:lnTo>
                  <a:pt x="40424" y="4043"/>
                </a:lnTo>
                <a:lnTo>
                  <a:pt x="41661" y="4153"/>
                </a:lnTo>
                <a:lnTo>
                  <a:pt x="42898" y="4298"/>
                </a:lnTo>
                <a:lnTo>
                  <a:pt x="44135" y="4480"/>
                </a:lnTo>
                <a:lnTo>
                  <a:pt x="45372" y="4626"/>
                </a:lnTo>
                <a:lnTo>
                  <a:pt x="46610" y="4699"/>
                </a:lnTo>
                <a:lnTo>
                  <a:pt x="47810" y="4699"/>
                </a:lnTo>
                <a:lnTo>
                  <a:pt x="48938" y="4553"/>
                </a:lnTo>
                <a:lnTo>
                  <a:pt x="50066" y="4262"/>
                </a:lnTo>
                <a:lnTo>
                  <a:pt x="51158" y="3825"/>
                </a:lnTo>
                <a:lnTo>
                  <a:pt x="52249" y="3242"/>
                </a:lnTo>
                <a:lnTo>
                  <a:pt x="53341" y="2659"/>
                </a:lnTo>
                <a:lnTo>
                  <a:pt x="54432" y="2003"/>
                </a:lnTo>
                <a:lnTo>
                  <a:pt x="55488" y="1384"/>
                </a:lnTo>
                <a:lnTo>
                  <a:pt x="56616" y="837"/>
                </a:lnTo>
                <a:lnTo>
                  <a:pt x="57707" y="400"/>
                </a:lnTo>
                <a:lnTo>
                  <a:pt x="58835" y="109"/>
                </a:lnTo>
                <a:lnTo>
                  <a:pt x="60000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</p:sp>
      <p:sp>
        <p:nvSpPr>
          <p:cNvPr id="20" name="Shape 20"/>
          <p:cNvSpPr txBox="1">
            <a:spLocks noGrp="1"/>
          </p:cNvSpPr>
          <p:nvPr>
            <p:ph type="ctrTitle"/>
          </p:nvPr>
        </p:nvSpPr>
        <p:spPr>
          <a:xfrm>
            <a:off x="808892" y="1098388"/>
            <a:ext cx="7738814" cy="43949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75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subTitle" idx="1"/>
          </p:nvPr>
        </p:nvSpPr>
        <p:spPr>
          <a:xfrm>
            <a:off x="1661284" y="5979197"/>
            <a:ext cx="6034030" cy="7422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0" marR="0" lvl="0" indent="0" algn="ctr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  <a:defRPr sz="1500" b="1" i="0" u="none" strike="noStrike" cap="none">
                <a:solidFill>
                  <a:schemeClr val="dk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342900" marR="0" lvl="1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None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685800" marR="0" lvl="2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None/>
              <a:defRPr sz="13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028700" marR="0" lvl="3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371600" marR="0" lvl="4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1714500" marR="0" lvl="5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057400" marR="0" lvl="6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2400300" marR="0" lvl="7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2743200" marR="0" lvl="8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dt" idx="10"/>
          </p:nvPr>
        </p:nvSpPr>
        <p:spPr>
          <a:xfrm>
            <a:off x="808892" y="6375679"/>
            <a:ext cx="174729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l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rgbClr val="895E04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ftr" idx="11"/>
          </p:nvPr>
        </p:nvSpPr>
        <p:spPr>
          <a:xfrm>
            <a:off x="3135249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ctr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rgbClr val="895E04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4" name="Shape 24"/>
          <p:cNvSpPr txBox="1">
            <a:spLocks noGrp="1"/>
          </p:cNvSpPr>
          <p:nvPr>
            <p:ph type="sldNum" idx="12"/>
          </p:nvPr>
        </p:nvSpPr>
        <p:spPr>
          <a:xfrm>
            <a:off x="6800414" y="6375679"/>
            <a:ext cx="1747292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895E04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895E04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895E04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895E04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895E04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895E04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895E04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895E04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895E04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  <p:sp>
        <p:nvSpPr>
          <p:cNvPr id="25" name="Shape 25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Shape 26" title="left edge border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9" name="Shape 29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30" name="Shape 30"/>
          <p:cNvSpPr txBox="1">
            <a:spLocks noGrp="1"/>
          </p:cNvSpPr>
          <p:nvPr>
            <p:ph type="dt" idx="10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l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1" name="Shape 31"/>
          <p:cNvSpPr txBox="1">
            <a:spLocks noGrp="1"/>
          </p:cNvSpPr>
          <p:nvPr>
            <p:ph type="ftr" idx="11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ctr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2" name="Shape 32"/>
          <p:cNvSpPr txBox="1">
            <a:spLocks noGrp="1"/>
          </p:cNvSpPr>
          <p:nvPr>
            <p:ph type="sldNum" idx="12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hape 34"/>
          <p:cNvSpPr txBox="1">
            <a:spLocks noGrp="1"/>
          </p:cNvSpPr>
          <p:nvPr>
            <p:ph type="dt" idx="10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l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5" name="Shape 35"/>
          <p:cNvSpPr txBox="1">
            <a:spLocks noGrp="1"/>
          </p:cNvSpPr>
          <p:nvPr>
            <p:ph type="ftr" idx="11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ctr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36" name="Shape 36"/>
          <p:cNvSpPr txBox="1">
            <a:spLocks noGrp="1"/>
          </p:cNvSpPr>
          <p:nvPr>
            <p:ph type="sldNum" idx="12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Section Header" type="secHead">
  <p:cSld name="SECTION_HEADER">
    <p:bg>
      <p:bgPr>
        <a:solidFill>
          <a:schemeClr val="dk2"/>
        </a:solidFill>
        <a:effectLst/>
      </p:bgPr>
    </p:bg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/>
          <p:nvPr/>
        </p:nvSpPr>
        <p:spPr>
          <a:xfrm>
            <a:off x="0" y="0"/>
            <a:ext cx="2110979" cy="6858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60304" y="0"/>
                </a:lnTo>
                <a:lnTo>
                  <a:pt x="61319" y="1555"/>
                </a:lnTo>
                <a:lnTo>
                  <a:pt x="62335" y="3083"/>
                </a:lnTo>
                <a:lnTo>
                  <a:pt x="63485" y="4583"/>
                </a:lnTo>
                <a:lnTo>
                  <a:pt x="64771" y="6027"/>
                </a:lnTo>
                <a:lnTo>
                  <a:pt x="66328" y="7388"/>
                </a:lnTo>
                <a:lnTo>
                  <a:pt x="68155" y="8666"/>
                </a:lnTo>
                <a:lnTo>
                  <a:pt x="70118" y="9750"/>
                </a:lnTo>
                <a:lnTo>
                  <a:pt x="72351" y="10750"/>
                </a:lnTo>
                <a:lnTo>
                  <a:pt x="74788" y="11722"/>
                </a:lnTo>
                <a:lnTo>
                  <a:pt x="77495" y="12666"/>
                </a:lnTo>
                <a:lnTo>
                  <a:pt x="80203" y="13527"/>
                </a:lnTo>
                <a:lnTo>
                  <a:pt x="83045" y="14444"/>
                </a:lnTo>
                <a:lnTo>
                  <a:pt x="85956" y="15305"/>
                </a:lnTo>
                <a:lnTo>
                  <a:pt x="88730" y="16222"/>
                </a:lnTo>
                <a:lnTo>
                  <a:pt x="91505" y="17138"/>
                </a:lnTo>
                <a:lnTo>
                  <a:pt x="94077" y="18083"/>
                </a:lnTo>
                <a:lnTo>
                  <a:pt x="96446" y="19083"/>
                </a:lnTo>
                <a:lnTo>
                  <a:pt x="98544" y="20138"/>
                </a:lnTo>
                <a:lnTo>
                  <a:pt x="100439" y="21250"/>
                </a:lnTo>
                <a:lnTo>
                  <a:pt x="101861" y="22444"/>
                </a:lnTo>
                <a:lnTo>
                  <a:pt x="102944" y="23777"/>
                </a:lnTo>
                <a:lnTo>
                  <a:pt x="103553" y="25194"/>
                </a:lnTo>
                <a:lnTo>
                  <a:pt x="103824" y="26666"/>
                </a:lnTo>
                <a:lnTo>
                  <a:pt x="103824" y="28138"/>
                </a:lnTo>
                <a:lnTo>
                  <a:pt x="103553" y="29666"/>
                </a:lnTo>
                <a:lnTo>
                  <a:pt x="103079" y="31250"/>
                </a:lnTo>
                <a:lnTo>
                  <a:pt x="102538" y="32805"/>
                </a:lnTo>
                <a:lnTo>
                  <a:pt x="102064" y="34361"/>
                </a:lnTo>
                <a:lnTo>
                  <a:pt x="101590" y="35916"/>
                </a:lnTo>
                <a:lnTo>
                  <a:pt x="101252" y="37500"/>
                </a:lnTo>
                <a:lnTo>
                  <a:pt x="101116" y="39027"/>
                </a:lnTo>
                <a:lnTo>
                  <a:pt x="101319" y="40500"/>
                </a:lnTo>
                <a:lnTo>
                  <a:pt x="101793" y="41972"/>
                </a:lnTo>
                <a:lnTo>
                  <a:pt x="102673" y="43333"/>
                </a:lnTo>
                <a:lnTo>
                  <a:pt x="103891" y="44722"/>
                </a:lnTo>
                <a:lnTo>
                  <a:pt x="105380" y="46083"/>
                </a:lnTo>
                <a:lnTo>
                  <a:pt x="107140" y="47444"/>
                </a:lnTo>
                <a:lnTo>
                  <a:pt x="109035" y="48805"/>
                </a:lnTo>
                <a:lnTo>
                  <a:pt x="110998" y="50194"/>
                </a:lnTo>
                <a:lnTo>
                  <a:pt x="112961" y="51527"/>
                </a:lnTo>
                <a:lnTo>
                  <a:pt x="114788" y="52916"/>
                </a:lnTo>
                <a:lnTo>
                  <a:pt x="116480" y="54277"/>
                </a:lnTo>
                <a:lnTo>
                  <a:pt x="117901" y="55722"/>
                </a:lnTo>
                <a:lnTo>
                  <a:pt x="119052" y="57138"/>
                </a:lnTo>
                <a:lnTo>
                  <a:pt x="119729" y="58555"/>
                </a:lnTo>
                <a:lnTo>
                  <a:pt x="120000" y="60000"/>
                </a:lnTo>
                <a:lnTo>
                  <a:pt x="119729" y="61444"/>
                </a:lnTo>
                <a:lnTo>
                  <a:pt x="119052" y="62861"/>
                </a:lnTo>
                <a:lnTo>
                  <a:pt x="117901" y="64277"/>
                </a:lnTo>
                <a:lnTo>
                  <a:pt x="116480" y="65722"/>
                </a:lnTo>
                <a:lnTo>
                  <a:pt x="114788" y="67083"/>
                </a:lnTo>
                <a:lnTo>
                  <a:pt x="112961" y="68472"/>
                </a:lnTo>
                <a:lnTo>
                  <a:pt x="110998" y="69805"/>
                </a:lnTo>
                <a:lnTo>
                  <a:pt x="109035" y="71194"/>
                </a:lnTo>
                <a:lnTo>
                  <a:pt x="107140" y="72555"/>
                </a:lnTo>
                <a:lnTo>
                  <a:pt x="105380" y="73916"/>
                </a:lnTo>
                <a:lnTo>
                  <a:pt x="103891" y="75277"/>
                </a:lnTo>
                <a:lnTo>
                  <a:pt x="102673" y="76666"/>
                </a:lnTo>
                <a:lnTo>
                  <a:pt x="101793" y="78027"/>
                </a:lnTo>
                <a:lnTo>
                  <a:pt x="101319" y="79500"/>
                </a:lnTo>
                <a:lnTo>
                  <a:pt x="101116" y="80972"/>
                </a:lnTo>
                <a:lnTo>
                  <a:pt x="101252" y="82500"/>
                </a:lnTo>
                <a:lnTo>
                  <a:pt x="101590" y="84083"/>
                </a:lnTo>
                <a:lnTo>
                  <a:pt x="102064" y="85638"/>
                </a:lnTo>
                <a:lnTo>
                  <a:pt x="102538" y="87194"/>
                </a:lnTo>
                <a:lnTo>
                  <a:pt x="103079" y="88750"/>
                </a:lnTo>
                <a:lnTo>
                  <a:pt x="103553" y="90333"/>
                </a:lnTo>
                <a:lnTo>
                  <a:pt x="103824" y="91861"/>
                </a:lnTo>
                <a:lnTo>
                  <a:pt x="103824" y="93333"/>
                </a:lnTo>
                <a:lnTo>
                  <a:pt x="103553" y="94805"/>
                </a:lnTo>
                <a:lnTo>
                  <a:pt x="102944" y="96222"/>
                </a:lnTo>
                <a:lnTo>
                  <a:pt x="101861" y="97555"/>
                </a:lnTo>
                <a:lnTo>
                  <a:pt x="100439" y="98750"/>
                </a:lnTo>
                <a:lnTo>
                  <a:pt x="98544" y="99861"/>
                </a:lnTo>
                <a:lnTo>
                  <a:pt x="96446" y="100916"/>
                </a:lnTo>
                <a:lnTo>
                  <a:pt x="94077" y="101916"/>
                </a:lnTo>
                <a:lnTo>
                  <a:pt x="91505" y="102861"/>
                </a:lnTo>
                <a:lnTo>
                  <a:pt x="88730" y="103777"/>
                </a:lnTo>
                <a:lnTo>
                  <a:pt x="85956" y="104694"/>
                </a:lnTo>
                <a:lnTo>
                  <a:pt x="83045" y="105555"/>
                </a:lnTo>
                <a:lnTo>
                  <a:pt x="80203" y="106472"/>
                </a:lnTo>
                <a:lnTo>
                  <a:pt x="77495" y="107333"/>
                </a:lnTo>
                <a:lnTo>
                  <a:pt x="74788" y="108277"/>
                </a:lnTo>
                <a:lnTo>
                  <a:pt x="72351" y="109250"/>
                </a:lnTo>
                <a:lnTo>
                  <a:pt x="70118" y="110250"/>
                </a:lnTo>
                <a:lnTo>
                  <a:pt x="68155" y="111333"/>
                </a:lnTo>
                <a:lnTo>
                  <a:pt x="66328" y="112611"/>
                </a:lnTo>
                <a:lnTo>
                  <a:pt x="64771" y="113972"/>
                </a:lnTo>
                <a:lnTo>
                  <a:pt x="63485" y="115416"/>
                </a:lnTo>
                <a:lnTo>
                  <a:pt x="62335" y="116916"/>
                </a:lnTo>
                <a:lnTo>
                  <a:pt x="61319" y="118444"/>
                </a:lnTo>
                <a:lnTo>
                  <a:pt x="60304" y="120000"/>
                </a:lnTo>
                <a:lnTo>
                  <a:pt x="0" y="120000"/>
                </a:lnTo>
                <a:lnTo>
                  <a:pt x="0" y="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</p:sp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2432197" y="1073889"/>
            <a:ext cx="6140303" cy="40646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Impact"/>
              <a:buNone/>
              <a:defRPr sz="6300" b="0" i="0" u="none" strike="noStrike" cap="none">
                <a:solidFill>
                  <a:schemeClr val="lt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40" name="Shape 40"/>
          <p:cNvSpPr txBox="1">
            <a:spLocks noGrp="1"/>
          </p:cNvSpPr>
          <p:nvPr>
            <p:ph type="body" idx="1"/>
          </p:nvPr>
        </p:nvSpPr>
        <p:spPr>
          <a:xfrm>
            <a:off x="2432198" y="5159782"/>
            <a:ext cx="5263116" cy="9511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2000"/>
              <a:buFont typeface="Arial"/>
              <a:buNone/>
              <a:defRPr sz="1500" b="1" i="0" u="none" strike="noStrike" cap="none"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Cabin"/>
              <a:buNone/>
              <a:defRPr sz="15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600"/>
              <a:buFont typeface="Arial"/>
              <a:buNone/>
              <a:defRPr sz="135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Cabin"/>
              <a:buNone/>
              <a:defRPr sz="12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Cabin"/>
              <a:buNone/>
              <a:defRPr sz="12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Cabin"/>
              <a:buNone/>
              <a:defRPr sz="12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41" name="Shape 41"/>
          <p:cNvSpPr txBox="1">
            <a:spLocks noGrp="1"/>
          </p:cNvSpPr>
          <p:nvPr>
            <p:ph type="dt" idx="10"/>
          </p:nvPr>
        </p:nvSpPr>
        <p:spPr>
          <a:xfrm>
            <a:off x="2427410" y="6375679"/>
            <a:ext cx="1120460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l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2" name="Shape 42"/>
          <p:cNvSpPr txBox="1">
            <a:spLocks noGrp="1"/>
          </p:cNvSpPr>
          <p:nvPr>
            <p:ph type="ftr" idx="11"/>
          </p:nvPr>
        </p:nvSpPr>
        <p:spPr>
          <a:xfrm>
            <a:off x="3959298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ctr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3" name="Shape 43"/>
          <p:cNvSpPr txBox="1">
            <a:spLocks noGrp="1"/>
          </p:cNvSpPr>
          <p:nvPr>
            <p:ph type="sldNum" idx="12"/>
          </p:nvPr>
        </p:nvSpPr>
        <p:spPr>
          <a:xfrm>
            <a:off x="7456825" y="6375679"/>
            <a:ext cx="1115675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  <p:sp>
        <p:nvSpPr>
          <p:cNvPr id="44" name="Shape 44"/>
          <p:cNvSpPr/>
          <p:nvPr/>
        </p:nvSpPr>
        <p:spPr>
          <a:xfrm>
            <a:off x="655786" y="0"/>
            <a:ext cx="1234679" cy="6858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9787" y="0"/>
                </a:lnTo>
                <a:lnTo>
                  <a:pt x="21755" y="1527"/>
                </a:lnTo>
                <a:lnTo>
                  <a:pt x="23606" y="3055"/>
                </a:lnTo>
                <a:lnTo>
                  <a:pt x="25458" y="4611"/>
                </a:lnTo>
                <a:lnTo>
                  <a:pt x="27078" y="6194"/>
                </a:lnTo>
                <a:lnTo>
                  <a:pt x="29045" y="7722"/>
                </a:lnTo>
                <a:lnTo>
                  <a:pt x="31128" y="9194"/>
                </a:lnTo>
                <a:lnTo>
                  <a:pt x="33789" y="10583"/>
                </a:lnTo>
                <a:lnTo>
                  <a:pt x="36914" y="11861"/>
                </a:lnTo>
                <a:lnTo>
                  <a:pt x="40385" y="12944"/>
                </a:lnTo>
                <a:lnTo>
                  <a:pt x="44204" y="13972"/>
                </a:lnTo>
                <a:lnTo>
                  <a:pt x="48601" y="14916"/>
                </a:lnTo>
                <a:lnTo>
                  <a:pt x="53230" y="15861"/>
                </a:lnTo>
                <a:lnTo>
                  <a:pt x="58090" y="16750"/>
                </a:lnTo>
                <a:lnTo>
                  <a:pt x="62950" y="17638"/>
                </a:lnTo>
                <a:lnTo>
                  <a:pt x="67926" y="18555"/>
                </a:lnTo>
                <a:lnTo>
                  <a:pt x="72671" y="19444"/>
                </a:lnTo>
                <a:lnTo>
                  <a:pt x="77184" y="20388"/>
                </a:lnTo>
                <a:lnTo>
                  <a:pt x="81350" y="21416"/>
                </a:lnTo>
                <a:lnTo>
                  <a:pt x="85168" y="22444"/>
                </a:lnTo>
                <a:lnTo>
                  <a:pt x="88293" y="23555"/>
                </a:lnTo>
                <a:lnTo>
                  <a:pt x="90954" y="24805"/>
                </a:lnTo>
                <a:lnTo>
                  <a:pt x="92574" y="26027"/>
                </a:lnTo>
                <a:lnTo>
                  <a:pt x="93616" y="27388"/>
                </a:lnTo>
                <a:lnTo>
                  <a:pt x="94079" y="28722"/>
                </a:lnTo>
                <a:lnTo>
                  <a:pt x="93963" y="30138"/>
                </a:lnTo>
                <a:lnTo>
                  <a:pt x="93500" y="31555"/>
                </a:lnTo>
                <a:lnTo>
                  <a:pt x="92921" y="33027"/>
                </a:lnTo>
                <a:lnTo>
                  <a:pt x="92111" y="34500"/>
                </a:lnTo>
                <a:lnTo>
                  <a:pt x="91186" y="35972"/>
                </a:lnTo>
                <a:lnTo>
                  <a:pt x="90491" y="37444"/>
                </a:lnTo>
                <a:lnTo>
                  <a:pt x="90028" y="38916"/>
                </a:lnTo>
                <a:lnTo>
                  <a:pt x="89681" y="40333"/>
                </a:lnTo>
                <a:lnTo>
                  <a:pt x="90028" y="41722"/>
                </a:lnTo>
                <a:lnTo>
                  <a:pt x="90723" y="43083"/>
                </a:lnTo>
                <a:lnTo>
                  <a:pt x="92227" y="44500"/>
                </a:lnTo>
                <a:lnTo>
                  <a:pt x="94541" y="45888"/>
                </a:lnTo>
                <a:lnTo>
                  <a:pt x="97319" y="47277"/>
                </a:lnTo>
                <a:lnTo>
                  <a:pt x="100443" y="48666"/>
                </a:lnTo>
                <a:lnTo>
                  <a:pt x="103683" y="50027"/>
                </a:lnTo>
                <a:lnTo>
                  <a:pt x="107155" y="51416"/>
                </a:lnTo>
                <a:lnTo>
                  <a:pt x="110279" y="52805"/>
                </a:lnTo>
                <a:lnTo>
                  <a:pt x="113404" y="54222"/>
                </a:lnTo>
                <a:lnTo>
                  <a:pt x="116065" y="55638"/>
                </a:lnTo>
                <a:lnTo>
                  <a:pt x="118148" y="57055"/>
                </a:lnTo>
                <a:lnTo>
                  <a:pt x="119305" y="58500"/>
                </a:lnTo>
                <a:lnTo>
                  <a:pt x="120000" y="60000"/>
                </a:lnTo>
                <a:lnTo>
                  <a:pt x="119305" y="61500"/>
                </a:lnTo>
                <a:lnTo>
                  <a:pt x="118148" y="62944"/>
                </a:lnTo>
                <a:lnTo>
                  <a:pt x="116065" y="64361"/>
                </a:lnTo>
                <a:lnTo>
                  <a:pt x="113404" y="65777"/>
                </a:lnTo>
                <a:lnTo>
                  <a:pt x="110279" y="67194"/>
                </a:lnTo>
                <a:lnTo>
                  <a:pt x="107155" y="68583"/>
                </a:lnTo>
                <a:lnTo>
                  <a:pt x="103683" y="69972"/>
                </a:lnTo>
                <a:lnTo>
                  <a:pt x="100443" y="71333"/>
                </a:lnTo>
                <a:lnTo>
                  <a:pt x="97319" y="72722"/>
                </a:lnTo>
                <a:lnTo>
                  <a:pt x="94541" y="74111"/>
                </a:lnTo>
                <a:lnTo>
                  <a:pt x="92227" y="75500"/>
                </a:lnTo>
                <a:lnTo>
                  <a:pt x="90723" y="76916"/>
                </a:lnTo>
                <a:lnTo>
                  <a:pt x="90028" y="78277"/>
                </a:lnTo>
                <a:lnTo>
                  <a:pt x="89681" y="79666"/>
                </a:lnTo>
                <a:lnTo>
                  <a:pt x="90028" y="81083"/>
                </a:lnTo>
                <a:lnTo>
                  <a:pt x="90491" y="82555"/>
                </a:lnTo>
                <a:lnTo>
                  <a:pt x="91186" y="84027"/>
                </a:lnTo>
                <a:lnTo>
                  <a:pt x="92111" y="85500"/>
                </a:lnTo>
                <a:lnTo>
                  <a:pt x="92921" y="86972"/>
                </a:lnTo>
                <a:lnTo>
                  <a:pt x="93500" y="88444"/>
                </a:lnTo>
                <a:lnTo>
                  <a:pt x="93963" y="89861"/>
                </a:lnTo>
                <a:lnTo>
                  <a:pt x="94079" y="91277"/>
                </a:lnTo>
                <a:lnTo>
                  <a:pt x="93616" y="92611"/>
                </a:lnTo>
                <a:lnTo>
                  <a:pt x="92574" y="93972"/>
                </a:lnTo>
                <a:lnTo>
                  <a:pt x="90954" y="95194"/>
                </a:lnTo>
                <a:lnTo>
                  <a:pt x="88293" y="96444"/>
                </a:lnTo>
                <a:lnTo>
                  <a:pt x="85168" y="97555"/>
                </a:lnTo>
                <a:lnTo>
                  <a:pt x="81350" y="98583"/>
                </a:lnTo>
                <a:lnTo>
                  <a:pt x="77184" y="99611"/>
                </a:lnTo>
                <a:lnTo>
                  <a:pt x="72671" y="100555"/>
                </a:lnTo>
                <a:lnTo>
                  <a:pt x="67926" y="101444"/>
                </a:lnTo>
                <a:lnTo>
                  <a:pt x="62950" y="102361"/>
                </a:lnTo>
                <a:lnTo>
                  <a:pt x="58090" y="103250"/>
                </a:lnTo>
                <a:lnTo>
                  <a:pt x="53230" y="104138"/>
                </a:lnTo>
                <a:lnTo>
                  <a:pt x="48601" y="105083"/>
                </a:lnTo>
                <a:lnTo>
                  <a:pt x="44204" y="106027"/>
                </a:lnTo>
                <a:lnTo>
                  <a:pt x="40385" y="107055"/>
                </a:lnTo>
                <a:lnTo>
                  <a:pt x="36914" y="108138"/>
                </a:lnTo>
                <a:lnTo>
                  <a:pt x="33789" y="109416"/>
                </a:lnTo>
                <a:lnTo>
                  <a:pt x="31128" y="110805"/>
                </a:lnTo>
                <a:lnTo>
                  <a:pt x="29045" y="112277"/>
                </a:lnTo>
                <a:lnTo>
                  <a:pt x="27078" y="113805"/>
                </a:lnTo>
                <a:lnTo>
                  <a:pt x="25458" y="115388"/>
                </a:lnTo>
                <a:lnTo>
                  <a:pt x="23606" y="116944"/>
                </a:lnTo>
                <a:lnTo>
                  <a:pt x="21755" y="118472"/>
                </a:lnTo>
                <a:lnTo>
                  <a:pt x="19787" y="120000"/>
                </a:lnTo>
                <a:lnTo>
                  <a:pt x="0" y="120000"/>
                </a:lnTo>
                <a:lnTo>
                  <a:pt x="1967" y="118833"/>
                </a:lnTo>
                <a:lnTo>
                  <a:pt x="3818" y="117555"/>
                </a:lnTo>
                <a:lnTo>
                  <a:pt x="5323" y="116194"/>
                </a:lnTo>
                <a:lnTo>
                  <a:pt x="6943" y="114750"/>
                </a:lnTo>
                <a:lnTo>
                  <a:pt x="8678" y="113194"/>
                </a:lnTo>
                <a:lnTo>
                  <a:pt x="10414" y="111638"/>
                </a:lnTo>
                <a:lnTo>
                  <a:pt x="12613" y="110111"/>
                </a:lnTo>
                <a:lnTo>
                  <a:pt x="14927" y="108583"/>
                </a:lnTo>
                <a:lnTo>
                  <a:pt x="18052" y="107083"/>
                </a:lnTo>
                <a:lnTo>
                  <a:pt x="21523" y="105666"/>
                </a:lnTo>
                <a:lnTo>
                  <a:pt x="25689" y="104333"/>
                </a:lnTo>
                <a:lnTo>
                  <a:pt x="30202" y="103138"/>
                </a:lnTo>
                <a:lnTo>
                  <a:pt x="35062" y="102000"/>
                </a:lnTo>
                <a:lnTo>
                  <a:pt x="40270" y="100944"/>
                </a:lnTo>
                <a:lnTo>
                  <a:pt x="45361" y="99972"/>
                </a:lnTo>
                <a:lnTo>
                  <a:pt x="50684" y="99027"/>
                </a:lnTo>
                <a:lnTo>
                  <a:pt x="55776" y="98083"/>
                </a:lnTo>
                <a:lnTo>
                  <a:pt x="60520" y="97194"/>
                </a:lnTo>
                <a:lnTo>
                  <a:pt x="64918" y="96277"/>
                </a:lnTo>
                <a:lnTo>
                  <a:pt x="68736" y="95388"/>
                </a:lnTo>
                <a:lnTo>
                  <a:pt x="71745" y="94444"/>
                </a:lnTo>
                <a:lnTo>
                  <a:pt x="73828" y="93527"/>
                </a:lnTo>
                <a:lnTo>
                  <a:pt x="74869" y="92666"/>
                </a:lnTo>
                <a:lnTo>
                  <a:pt x="75448" y="91722"/>
                </a:lnTo>
                <a:lnTo>
                  <a:pt x="75679" y="90694"/>
                </a:lnTo>
                <a:lnTo>
                  <a:pt x="75332" y="89555"/>
                </a:lnTo>
                <a:lnTo>
                  <a:pt x="74869" y="88361"/>
                </a:lnTo>
                <a:lnTo>
                  <a:pt x="74291" y="87138"/>
                </a:lnTo>
                <a:lnTo>
                  <a:pt x="73712" y="85861"/>
                </a:lnTo>
                <a:lnTo>
                  <a:pt x="72439" y="83916"/>
                </a:lnTo>
                <a:lnTo>
                  <a:pt x="71745" y="82000"/>
                </a:lnTo>
                <a:lnTo>
                  <a:pt x="71282" y="80027"/>
                </a:lnTo>
                <a:lnTo>
                  <a:pt x="71513" y="78027"/>
                </a:lnTo>
                <a:lnTo>
                  <a:pt x="72671" y="76027"/>
                </a:lnTo>
                <a:lnTo>
                  <a:pt x="74291" y="74472"/>
                </a:lnTo>
                <a:lnTo>
                  <a:pt x="76489" y="72944"/>
                </a:lnTo>
                <a:lnTo>
                  <a:pt x="79267" y="71500"/>
                </a:lnTo>
                <a:lnTo>
                  <a:pt x="82275" y="70027"/>
                </a:lnTo>
                <a:lnTo>
                  <a:pt x="85515" y="68666"/>
                </a:lnTo>
                <a:lnTo>
                  <a:pt x="88756" y="67305"/>
                </a:lnTo>
                <a:lnTo>
                  <a:pt x="91533" y="66138"/>
                </a:lnTo>
                <a:lnTo>
                  <a:pt x="94079" y="65055"/>
                </a:lnTo>
                <a:lnTo>
                  <a:pt x="96509" y="63972"/>
                </a:lnTo>
                <a:lnTo>
                  <a:pt x="98476" y="62916"/>
                </a:lnTo>
                <a:lnTo>
                  <a:pt x="99980" y="61888"/>
                </a:lnTo>
                <a:lnTo>
                  <a:pt x="101022" y="60944"/>
                </a:lnTo>
                <a:lnTo>
                  <a:pt x="101369" y="60000"/>
                </a:lnTo>
                <a:lnTo>
                  <a:pt x="101022" y="59055"/>
                </a:lnTo>
                <a:lnTo>
                  <a:pt x="99980" y="58111"/>
                </a:lnTo>
                <a:lnTo>
                  <a:pt x="98476" y="57083"/>
                </a:lnTo>
                <a:lnTo>
                  <a:pt x="96509" y="56027"/>
                </a:lnTo>
                <a:lnTo>
                  <a:pt x="94079" y="54944"/>
                </a:lnTo>
                <a:lnTo>
                  <a:pt x="91533" y="53861"/>
                </a:lnTo>
                <a:lnTo>
                  <a:pt x="88756" y="52694"/>
                </a:lnTo>
                <a:lnTo>
                  <a:pt x="85515" y="51333"/>
                </a:lnTo>
                <a:lnTo>
                  <a:pt x="82275" y="49972"/>
                </a:lnTo>
                <a:lnTo>
                  <a:pt x="79267" y="48500"/>
                </a:lnTo>
                <a:lnTo>
                  <a:pt x="76489" y="47055"/>
                </a:lnTo>
                <a:lnTo>
                  <a:pt x="74291" y="45527"/>
                </a:lnTo>
                <a:lnTo>
                  <a:pt x="72671" y="43972"/>
                </a:lnTo>
                <a:lnTo>
                  <a:pt x="71513" y="41972"/>
                </a:lnTo>
                <a:lnTo>
                  <a:pt x="71282" y="39972"/>
                </a:lnTo>
                <a:lnTo>
                  <a:pt x="71745" y="38000"/>
                </a:lnTo>
                <a:lnTo>
                  <a:pt x="72439" y="36083"/>
                </a:lnTo>
                <a:lnTo>
                  <a:pt x="73712" y="34138"/>
                </a:lnTo>
                <a:lnTo>
                  <a:pt x="74291" y="32861"/>
                </a:lnTo>
                <a:lnTo>
                  <a:pt x="74869" y="31638"/>
                </a:lnTo>
                <a:lnTo>
                  <a:pt x="75332" y="30444"/>
                </a:lnTo>
                <a:lnTo>
                  <a:pt x="75679" y="29305"/>
                </a:lnTo>
                <a:lnTo>
                  <a:pt x="75448" y="28277"/>
                </a:lnTo>
                <a:lnTo>
                  <a:pt x="74869" y="27333"/>
                </a:lnTo>
                <a:lnTo>
                  <a:pt x="73828" y="26472"/>
                </a:lnTo>
                <a:lnTo>
                  <a:pt x="71745" y="25555"/>
                </a:lnTo>
                <a:lnTo>
                  <a:pt x="68736" y="24611"/>
                </a:lnTo>
                <a:lnTo>
                  <a:pt x="64918" y="23722"/>
                </a:lnTo>
                <a:lnTo>
                  <a:pt x="60520" y="22833"/>
                </a:lnTo>
                <a:lnTo>
                  <a:pt x="55776" y="21916"/>
                </a:lnTo>
                <a:lnTo>
                  <a:pt x="50684" y="20972"/>
                </a:lnTo>
                <a:lnTo>
                  <a:pt x="45361" y="20027"/>
                </a:lnTo>
                <a:lnTo>
                  <a:pt x="40270" y="19055"/>
                </a:lnTo>
                <a:lnTo>
                  <a:pt x="35062" y="18000"/>
                </a:lnTo>
                <a:lnTo>
                  <a:pt x="30202" y="16861"/>
                </a:lnTo>
                <a:lnTo>
                  <a:pt x="25689" y="15666"/>
                </a:lnTo>
                <a:lnTo>
                  <a:pt x="21523" y="14333"/>
                </a:lnTo>
                <a:lnTo>
                  <a:pt x="18052" y="12916"/>
                </a:lnTo>
                <a:lnTo>
                  <a:pt x="14927" y="11416"/>
                </a:lnTo>
                <a:lnTo>
                  <a:pt x="12613" y="9888"/>
                </a:lnTo>
                <a:lnTo>
                  <a:pt x="10414" y="8361"/>
                </a:lnTo>
                <a:lnTo>
                  <a:pt x="8678" y="6805"/>
                </a:lnTo>
                <a:lnTo>
                  <a:pt x="6943" y="5250"/>
                </a:lnTo>
                <a:lnTo>
                  <a:pt x="5323" y="3805"/>
                </a:lnTo>
                <a:lnTo>
                  <a:pt x="3818" y="2444"/>
                </a:lnTo>
                <a:lnTo>
                  <a:pt x="1967" y="116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pSp>
        <p:nvGrpSpPr>
          <p:cNvPr id="45" name="Shape 45" title="left scallop shape"/>
          <p:cNvGrpSpPr/>
          <p:nvPr/>
        </p:nvGrpSpPr>
        <p:grpSpPr>
          <a:xfrm>
            <a:off x="0" y="0"/>
            <a:ext cx="2110979" cy="6858000"/>
            <a:chOff x="0" y="0"/>
            <a:chExt cx="2110979" cy="6858000"/>
          </a:xfrm>
        </p:grpSpPr>
        <p:sp>
          <p:nvSpPr>
            <p:cNvPr id="46" name="Shape 46" title="left scallop shape"/>
            <p:cNvSpPr/>
            <p:nvPr/>
          </p:nvSpPr>
          <p:spPr>
            <a:xfrm>
              <a:off x="0" y="0"/>
              <a:ext cx="2110979" cy="6858000"/>
            </a:xfrm>
            <a:custGeom>
              <a:avLst/>
              <a:gdLst/>
              <a:ahLst/>
              <a:cxnLst/>
              <a:rect l="0" t="0" r="0" b="0"/>
              <a:pathLst>
                <a:path w="120000" h="120000" extrusionOk="0">
                  <a:moveTo>
                    <a:pt x="0" y="0"/>
                  </a:moveTo>
                  <a:lnTo>
                    <a:pt x="60304" y="0"/>
                  </a:lnTo>
                  <a:lnTo>
                    <a:pt x="61319" y="1555"/>
                  </a:lnTo>
                  <a:lnTo>
                    <a:pt x="62335" y="3083"/>
                  </a:lnTo>
                  <a:lnTo>
                    <a:pt x="63485" y="4583"/>
                  </a:lnTo>
                  <a:lnTo>
                    <a:pt x="64771" y="6027"/>
                  </a:lnTo>
                  <a:lnTo>
                    <a:pt x="66328" y="7388"/>
                  </a:lnTo>
                  <a:lnTo>
                    <a:pt x="68155" y="8666"/>
                  </a:lnTo>
                  <a:lnTo>
                    <a:pt x="70118" y="9750"/>
                  </a:lnTo>
                  <a:lnTo>
                    <a:pt x="72351" y="10750"/>
                  </a:lnTo>
                  <a:lnTo>
                    <a:pt x="74788" y="11722"/>
                  </a:lnTo>
                  <a:lnTo>
                    <a:pt x="77495" y="12666"/>
                  </a:lnTo>
                  <a:lnTo>
                    <a:pt x="80203" y="13527"/>
                  </a:lnTo>
                  <a:lnTo>
                    <a:pt x="83045" y="14444"/>
                  </a:lnTo>
                  <a:lnTo>
                    <a:pt x="85956" y="15305"/>
                  </a:lnTo>
                  <a:lnTo>
                    <a:pt x="88730" y="16222"/>
                  </a:lnTo>
                  <a:lnTo>
                    <a:pt x="91505" y="17138"/>
                  </a:lnTo>
                  <a:lnTo>
                    <a:pt x="94077" y="18083"/>
                  </a:lnTo>
                  <a:lnTo>
                    <a:pt x="96446" y="19083"/>
                  </a:lnTo>
                  <a:lnTo>
                    <a:pt x="98544" y="20138"/>
                  </a:lnTo>
                  <a:lnTo>
                    <a:pt x="100439" y="21250"/>
                  </a:lnTo>
                  <a:lnTo>
                    <a:pt x="101861" y="22444"/>
                  </a:lnTo>
                  <a:lnTo>
                    <a:pt x="102944" y="23777"/>
                  </a:lnTo>
                  <a:lnTo>
                    <a:pt x="103553" y="25194"/>
                  </a:lnTo>
                  <a:lnTo>
                    <a:pt x="103824" y="26666"/>
                  </a:lnTo>
                  <a:lnTo>
                    <a:pt x="103824" y="28138"/>
                  </a:lnTo>
                  <a:lnTo>
                    <a:pt x="103553" y="29666"/>
                  </a:lnTo>
                  <a:lnTo>
                    <a:pt x="103079" y="31250"/>
                  </a:lnTo>
                  <a:lnTo>
                    <a:pt x="102538" y="32805"/>
                  </a:lnTo>
                  <a:lnTo>
                    <a:pt x="102064" y="34361"/>
                  </a:lnTo>
                  <a:lnTo>
                    <a:pt x="101590" y="35916"/>
                  </a:lnTo>
                  <a:lnTo>
                    <a:pt x="101252" y="37500"/>
                  </a:lnTo>
                  <a:lnTo>
                    <a:pt x="101116" y="39027"/>
                  </a:lnTo>
                  <a:lnTo>
                    <a:pt x="101319" y="40500"/>
                  </a:lnTo>
                  <a:lnTo>
                    <a:pt x="101793" y="41972"/>
                  </a:lnTo>
                  <a:lnTo>
                    <a:pt x="102673" y="43333"/>
                  </a:lnTo>
                  <a:lnTo>
                    <a:pt x="103891" y="44722"/>
                  </a:lnTo>
                  <a:lnTo>
                    <a:pt x="105380" y="46083"/>
                  </a:lnTo>
                  <a:lnTo>
                    <a:pt x="107140" y="47444"/>
                  </a:lnTo>
                  <a:lnTo>
                    <a:pt x="109035" y="48805"/>
                  </a:lnTo>
                  <a:lnTo>
                    <a:pt x="110998" y="50194"/>
                  </a:lnTo>
                  <a:lnTo>
                    <a:pt x="112961" y="51527"/>
                  </a:lnTo>
                  <a:lnTo>
                    <a:pt x="114788" y="52916"/>
                  </a:lnTo>
                  <a:lnTo>
                    <a:pt x="116480" y="54277"/>
                  </a:lnTo>
                  <a:lnTo>
                    <a:pt x="117901" y="55722"/>
                  </a:lnTo>
                  <a:lnTo>
                    <a:pt x="119052" y="57138"/>
                  </a:lnTo>
                  <a:lnTo>
                    <a:pt x="119729" y="58555"/>
                  </a:lnTo>
                  <a:lnTo>
                    <a:pt x="120000" y="60000"/>
                  </a:lnTo>
                  <a:lnTo>
                    <a:pt x="119729" y="61444"/>
                  </a:lnTo>
                  <a:lnTo>
                    <a:pt x="119052" y="62861"/>
                  </a:lnTo>
                  <a:lnTo>
                    <a:pt x="117901" y="64277"/>
                  </a:lnTo>
                  <a:lnTo>
                    <a:pt x="116480" y="65722"/>
                  </a:lnTo>
                  <a:lnTo>
                    <a:pt x="114788" y="67083"/>
                  </a:lnTo>
                  <a:lnTo>
                    <a:pt x="112961" y="68472"/>
                  </a:lnTo>
                  <a:lnTo>
                    <a:pt x="110998" y="69805"/>
                  </a:lnTo>
                  <a:lnTo>
                    <a:pt x="109035" y="71194"/>
                  </a:lnTo>
                  <a:lnTo>
                    <a:pt x="107140" y="72555"/>
                  </a:lnTo>
                  <a:lnTo>
                    <a:pt x="105380" y="73916"/>
                  </a:lnTo>
                  <a:lnTo>
                    <a:pt x="103891" y="75277"/>
                  </a:lnTo>
                  <a:lnTo>
                    <a:pt x="102673" y="76666"/>
                  </a:lnTo>
                  <a:lnTo>
                    <a:pt x="101793" y="78027"/>
                  </a:lnTo>
                  <a:lnTo>
                    <a:pt x="101319" y="79500"/>
                  </a:lnTo>
                  <a:lnTo>
                    <a:pt x="101116" y="80972"/>
                  </a:lnTo>
                  <a:lnTo>
                    <a:pt x="101252" y="82500"/>
                  </a:lnTo>
                  <a:lnTo>
                    <a:pt x="101590" y="84083"/>
                  </a:lnTo>
                  <a:lnTo>
                    <a:pt x="102064" y="85638"/>
                  </a:lnTo>
                  <a:lnTo>
                    <a:pt x="102538" y="87194"/>
                  </a:lnTo>
                  <a:lnTo>
                    <a:pt x="103079" y="88750"/>
                  </a:lnTo>
                  <a:lnTo>
                    <a:pt x="103553" y="90333"/>
                  </a:lnTo>
                  <a:lnTo>
                    <a:pt x="103824" y="91861"/>
                  </a:lnTo>
                  <a:lnTo>
                    <a:pt x="103824" y="93333"/>
                  </a:lnTo>
                  <a:lnTo>
                    <a:pt x="103553" y="94805"/>
                  </a:lnTo>
                  <a:lnTo>
                    <a:pt x="102944" y="96222"/>
                  </a:lnTo>
                  <a:lnTo>
                    <a:pt x="101861" y="97555"/>
                  </a:lnTo>
                  <a:lnTo>
                    <a:pt x="100439" y="98750"/>
                  </a:lnTo>
                  <a:lnTo>
                    <a:pt x="98544" y="99861"/>
                  </a:lnTo>
                  <a:lnTo>
                    <a:pt x="96446" y="100916"/>
                  </a:lnTo>
                  <a:lnTo>
                    <a:pt x="94077" y="101916"/>
                  </a:lnTo>
                  <a:lnTo>
                    <a:pt x="91505" y="102861"/>
                  </a:lnTo>
                  <a:lnTo>
                    <a:pt x="88730" y="103777"/>
                  </a:lnTo>
                  <a:lnTo>
                    <a:pt x="85956" y="104694"/>
                  </a:lnTo>
                  <a:lnTo>
                    <a:pt x="83045" y="105555"/>
                  </a:lnTo>
                  <a:lnTo>
                    <a:pt x="80203" y="106472"/>
                  </a:lnTo>
                  <a:lnTo>
                    <a:pt x="77495" y="107333"/>
                  </a:lnTo>
                  <a:lnTo>
                    <a:pt x="74788" y="108277"/>
                  </a:lnTo>
                  <a:lnTo>
                    <a:pt x="72351" y="109250"/>
                  </a:lnTo>
                  <a:lnTo>
                    <a:pt x="70118" y="110250"/>
                  </a:lnTo>
                  <a:lnTo>
                    <a:pt x="68155" y="111333"/>
                  </a:lnTo>
                  <a:lnTo>
                    <a:pt x="66328" y="112611"/>
                  </a:lnTo>
                  <a:lnTo>
                    <a:pt x="64771" y="113972"/>
                  </a:lnTo>
                  <a:lnTo>
                    <a:pt x="63485" y="115416"/>
                  </a:lnTo>
                  <a:lnTo>
                    <a:pt x="62335" y="116916"/>
                  </a:lnTo>
                  <a:lnTo>
                    <a:pt x="61319" y="118444"/>
                  </a:lnTo>
                  <a:lnTo>
                    <a:pt x="60304" y="120000"/>
                  </a:lnTo>
                  <a:lnTo>
                    <a:pt x="0" y="120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7" name="Shape 47" title="left scallop inline"/>
            <p:cNvSpPr/>
            <p:nvPr/>
          </p:nvSpPr>
          <p:spPr>
            <a:xfrm>
              <a:off x="655786" y="0"/>
              <a:ext cx="1234679" cy="6858000"/>
            </a:xfrm>
            <a:custGeom>
              <a:avLst/>
              <a:gdLst/>
              <a:ahLst/>
              <a:cxnLst/>
              <a:rect l="0" t="0" r="0" b="0"/>
              <a:pathLst>
                <a:path w="120000" h="120000" extrusionOk="0">
                  <a:moveTo>
                    <a:pt x="0" y="0"/>
                  </a:moveTo>
                  <a:lnTo>
                    <a:pt x="19787" y="0"/>
                  </a:lnTo>
                  <a:lnTo>
                    <a:pt x="21755" y="1527"/>
                  </a:lnTo>
                  <a:lnTo>
                    <a:pt x="23606" y="3055"/>
                  </a:lnTo>
                  <a:lnTo>
                    <a:pt x="25458" y="4611"/>
                  </a:lnTo>
                  <a:lnTo>
                    <a:pt x="27078" y="6194"/>
                  </a:lnTo>
                  <a:lnTo>
                    <a:pt x="29045" y="7722"/>
                  </a:lnTo>
                  <a:lnTo>
                    <a:pt x="31128" y="9194"/>
                  </a:lnTo>
                  <a:lnTo>
                    <a:pt x="33789" y="10583"/>
                  </a:lnTo>
                  <a:lnTo>
                    <a:pt x="36914" y="11861"/>
                  </a:lnTo>
                  <a:lnTo>
                    <a:pt x="40385" y="12944"/>
                  </a:lnTo>
                  <a:lnTo>
                    <a:pt x="44204" y="13972"/>
                  </a:lnTo>
                  <a:lnTo>
                    <a:pt x="48601" y="14916"/>
                  </a:lnTo>
                  <a:lnTo>
                    <a:pt x="53230" y="15861"/>
                  </a:lnTo>
                  <a:lnTo>
                    <a:pt x="58090" y="16750"/>
                  </a:lnTo>
                  <a:lnTo>
                    <a:pt x="62950" y="17638"/>
                  </a:lnTo>
                  <a:lnTo>
                    <a:pt x="67926" y="18555"/>
                  </a:lnTo>
                  <a:lnTo>
                    <a:pt x="72671" y="19444"/>
                  </a:lnTo>
                  <a:lnTo>
                    <a:pt x="77184" y="20388"/>
                  </a:lnTo>
                  <a:lnTo>
                    <a:pt x="81350" y="21416"/>
                  </a:lnTo>
                  <a:lnTo>
                    <a:pt x="85168" y="22444"/>
                  </a:lnTo>
                  <a:lnTo>
                    <a:pt x="88293" y="23555"/>
                  </a:lnTo>
                  <a:lnTo>
                    <a:pt x="90954" y="24805"/>
                  </a:lnTo>
                  <a:lnTo>
                    <a:pt x="92574" y="26027"/>
                  </a:lnTo>
                  <a:lnTo>
                    <a:pt x="93616" y="27388"/>
                  </a:lnTo>
                  <a:lnTo>
                    <a:pt x="94079" y="28722"/>
                  </a:lnTo>
                  <a:lnTo>
                    <a:pt x="93963" y="30138"/>
                  </a:lnTo>
                  <a:lnTo>
                    <a:pt x="93500" y="31555"/>
                  </a:lnTo>
                  <a:lnTo>
                    <a:pt x="92921" y="33027"/>
                  </a:lnTo>
                  <a:lnTo>
                    <a:pt x="92111" y="34500"/>
                  </a:lnTo>
                  <a:lnTo>
                    <a:pt x="91186" y="35972"/>
                  </a:lnTo>
                  <a:lnTo>
                    <a:pt x="90491" y="37444"/>
                  </a:lnTo>
                  <a:lnTo>
                    <a:pt x="90028" y="38916"/>
                  </a:lnTo>
                  <a:lnTo>
                    <a:pt x="89681" y="40333"/>
                  </a:lnTo>
                  <a:lnTo>
                    <a:pt x="90028" y="41722"/>
                  </a:lnTo>
                  <a:lnTo>
                    <a:pt x="90723" y="43083"/>
                  </a:lnTo>
                  <a:lnTo>
                    <a:pt x="92227" y="44500"/>
                  </a:lnTo>
                  <a:lnTo>
                    <a:pt x="94541" y="45888"/>
                  </a:lnTo>
                  <a:lnTo>
                    <a:pt x="97319" y="47277"/>
                  </a:lnTo>
                  <a:lnTo>
                    <a:pt x="100443" y="48666"/>
                  </a:lnTo>
                  <a:lnTo>
                    <a:pt x="103683" y="50027"/>
                  </a:lnTo>
                  <a:lnTo>
                    <a:pt x="107155" y="51416"/>
                  </a:lnTo>
                  <a:lnTo>
                    <a:pt x="110279" y="52805"/>
                  </a:lnTo>
                  <a:lnTo>
                    <a:pt x="113404" y="54222"/>
                  </a:lnTo>
                  <a:lnTo>
                    <a:pt x="116065" y="55638"/>
                  </a:lnTo>
                  <a:lnTo>
                    <a:pt x="118148" y="57055"/>
                  </a:lnTo>
                  <a:lnTo>
                    <a:pt x="119305" y="58500"/>
                  </a:lnTo>
                  <a:lnTo>
                    <a:pt x="120000" y="60000"/>
                  </a:lnTo>
                  <a:lnTo>
                    <a:pt x="119305" y="61500"/>
                  </a:lnTo>
                  <a:lnTo>
                    <a:pt x="118148" y="62944"/>
                  </a:lnTo>
                  <a:lnTo>
                    <a:pt x="116065" y="64361"/>
                  </a:lnTo>
                  <a:lnTo>
                    <a:pt x="113404" y="65777"/>
                  </a:lnTo>
                  <a:lnTo>
                    <a:pt x="110279" y="67194"/>
                  </a:lnTo>
                  <a:lnTo>
                    <a:pt x="107155" y="68583"/>
                  </a:lnTo>
                  <a:lnTo>
                    <a:pt x="103683" y="69972"/>
                  </a:lnTo>
                  <a:lnTo>
                    <a:pt x="100443" y="71333"/>
                  </a:lnTo>
                  <a:lnTo>
                    <a:pt x="97319" y="72722"/>
                  </a:lnTo>
                  <a:lnTo>
                    <a:pt x="94541" y="74111"/>
                  </a:lnTo>
                  <a:lnTo>
                    <a:pt x="92227" y="75500"/>
                  </a:lnTo>
                  <a:lnTo>
                    <a:pt x="90723" y="76916"/>
                  </a:lnTo>
                  <a:lnTo>
                    <a:pt x="90028" y="78277"/>
                  </a:lnTo>
                  <a:lnTo>
                    <a:pt x="89681" y="79666"/>
                  </a:lnTo>
                  <a:lnTo>
                    <a:pt x="90028" y="81083"/>
                  </a:lnTo>
                  <a:lnTo>
                    <a:pt x="90491" y="82555"/>
                  </a:lnTo>
                  <a:lnTo>
                    <a:pt x="91186" y="84027"/>
                  </a:lnTo>
                  <a:lnTo>
                    <a:pt x="92111" y="85500"/>
                  </a:lnTo>
                  <a:lnTo>
                    <a:pt x="92921" y="86972"/>
                  </a:lnTo>
                  <a:lnTo>
                    <a:pt x="93500" y="88444"/>
                  </a:lnTo>
                  <a:lnTo>
                    <a:pt x="93963" y="89861"/>
                  </a:lnTo>
                  <a:lnTo>
                    <a:pt x="94079" y="91277"/>
                  </a:lnTo>
                  <a:lnTo>
                    <a:pt x="93616" y="92611"/>
                  </a:lnTo>
                  <a:lnTo>
                    <a:pt x="92574" y="93972"/>
                  </a:lnTo>
                  <a:lnTo>
                    <a:pt x="90954" y="95194"/>
                  </a:lnTo>
                  <a:lnTo>
                    <a:pt x="88293" y="96444"/>
                  </a:lnTo>
                  <a:lnTo>
                    <a:pt x="85168" y="97555"/>
                  </a:lnTo>
                  <a:lnTo>
                    <a:pt x="81350" y="98583"/>
                  </a:lnTo>
                  <a:lnTo>
                    <a:pt x="77184" y="99611"/>
                  </a:lnTo>
                  <a:lnTo>
                    <a:pt x="72671" y="100555"/>
                  </a:lnTo>
                  <a:lnTo>
                    <a:pt x="67926" y="101444"/>
                  </a:lnTo>
                  <a:lnTo>
                    <a:pt x="62950" y="102361"/>
                  </a:lnTo>
                  <a:lnTo>
                    <a:pt x="58090" y="103250"/>
                  </a:lnTo>
                  <a:lnTo>
                    <a:pt x="53230" y="104138"/>
                  </a:lnTo>
                  <a:lnTo>
                    <a:pt x="48601" y="105083"/>
                  </a:lnTo>
                  <a:lnTo>
                    <a:pt x="44204" y="106027"/>
                  </a:lnTo>
                  <a:lnTo>
                    <a:pt x="40385" y="107055"/>
                  </a:lnTo>
                  <a:lnTo>
                    <a:pt x="36914" y="108138"/>
                  </a:lnTo>
                  <a:lnTo>
                    <a:pt x="33789" y="109416"/>
                  </a:lnTo>
                  <a:lnTo>
                    <a:pt x="31128" y="110805"/>
                  </a:lnTo>
                  <a:lnTo>
                    <a:pt x="29045" y="112277"/>
                  </a:lnTo>
                  <a:lnTo>
                    <a:pt x="27078" y="113805"/>
                  </a:lnTo>
                  <a:lnTo>
                    <a:pt x="25458" y="115388"/>
                  </a:lnTo>
                  <a:lnTo>
                    <a:pt x="23606" y="116944"/>
                  </a:lnTo>
                  <a:lnTo>
                    <a:pt x="21755" y="118472"/>
                  </a:lnTo>
                  <a:lnTo>
                    <a:pt x="19787" y="120000"/>
                  </a:lnTo>
                  <a:lnTo>
                    <a:pt x="0" y="120000"/>
                  </a:lnTo>
                  <a:lnTo>
                    <a:pt x="1967" y="118833"/>
                  </a:lnTo>
                  <a:lnTo>
                    <a:pt x="3818" y="117555"/>
                  </a:lnTo>
                  <a:lnTo>
                    <a:pt x="5323" y="116194"/>
                  </a:lnTo>
                  <a:lnTo>
                    <a:pt x="6943" y="114750"/>
                  </a:lnTo>
                  <a:lnTo>
                    <a:pt x="8678" y="113194"/>
                  </a:lnTo>
                  <a:lnTo>
                    <a:pt x="10414" y="111638"/>
                  </a:lnTo>
                  <a:lnTo>
                    <a:pt x="12613" y="110111"/>
                  </a:lnTo>
                  <a:lnTo>
                    <a:pt x="14927" y="108583"/>
                  </a:lnTo>
                  <a:lnTo>
                    <a:pt x="18052" y="107083"/>
                  </a:lnTo>
                  <a:lnTo>
                    <a:pt x="21523" y="105666"/>
                  </a:lnTo>
                  <a:lnTo>
                    <a:pt x="25689" y="104333"/>
                  </a:lnTo>
                  <a:lnTo>
                    <a:pt x="30202" y="103138"/>
                  </a:lnTo>
                  <a:lnTo>
                    <a:pt x="35062" y="102000"/>
                  </a:lnTo>
                  <a:lnTo>
                    <a:pt x="40270" y="100944"/>
                  </a:lnTo>
                  <a:lnTo>
                    <a:pt x="45361" y="99972"/>
                  </a:lnTo>
                  <a:lnTo>
                    <a:pt x="50684" y="99027"/>
                  </a:lnTo>
                  <a:lnTo>
                    <a:pt x="55776" y="98083"/>
                  </a:lnTo>
                  <a:lnTo>
                    <a:pt x="60520" y="97194"/>
                  </a:lnTo>
                  <a:lnTo>
                    <a:pt x="64918" y="96277"/>
                  </a:lnTo>
                  <a:lnTo>
                    <a:pt x="68736" y="95388"/>
                  </a:lnTo>
                  <a:lnTo>
                    <a:pt x="71745" y="94444"/>
                  </a:lnTo>
                  <a:lnTo>
                    <a:pt x="73828" y="93527"/>
                  </a:lnTo>
                  <a:lnTo>
                    <a:pt x="74869" y="92666"/>
                  </a:lnTo>
                  <a:lnTo>
                    <a:pt x="75448" y="91722"/>
                  </a:lnTo>
                  <a:lnTo>
                    <a:pt x="75679" y="90694"/>
                  </a:lnTo>
                  <a:lnTo>
                    <a:pt x="75332" y="89555"/>
                  </a:lnTo>
                  <a:lnTo>
                    <a:pt x="74869" y="88361"/>
                  </a:lnTo>
                  <a:lnTo>
                    <a:pt x="74291" y="87138"/>
                  </a:lnTo>
                  <a:lnTo>
                    <a:pt x="73712" y="85861"/>
                  </a:lnTo>
                  <a:lnTo>
                    <a:pt x="72439" y="83916"/>
                  </a:lnTo>
                  <a:lnTo>
                    <a:pt x="71745" y="82000"/>
                  </a:lnTo>
                  <a:lnTo>
                    <a:pt x="71282" y="80027"/>
                  </a:lnTo>
                  <a:lnTo>
                    <a:pt x="71513" y="78027"/>
                  </a:lnTo>
                  <a:lnTo>
                    <a:pt x="72671" y="76027"/>
                  </a:lnTo>
                  <a:lnTo>
                    <a:pt x="74291" y="74472"/>
                  </a:lnTo>
                  <a:lnTo>
                    <a:pt x="76489" y="72944"/>
                  </a:lnTo>
                  <a:lnTo>
                    <a:pt x="79267" y="71500"/>
                  </a:lnTo>
                  <a:lnTo>
                    <a:pt x="82275" y="70027"/>
                  </a:lnTo>
                  <a:lnTo>
                    <a:pt x="85515" y="68666"/>
                  </a:lnTo>
                  <a:lnTo>
                    <a:pt x="88756" y="67305"/>
                  </a:lnTo>
                  <a:lnTo>
                    <a:pt x="91533" y="66138"/>
                  </a:lnTo>
                  <a:lnTo>
                    <a:pt x="94079" y="65055"/>
                  </a:lnTo>
                  <a:lnTo>
                    <a:pt x="96509" y="63972"/>
                  </a:lnTo>
                  <a:lnTo>
                    <a:pt x="98476" y="62916"/>
                  </a:lnTo>
                  <a:lnTo>
                    <a:pt x="99980" y="61888"/>
                  </a:lnTo>
                  <a:lnTo>
                    <a:pt x="101022" y="60944"/>
                  </a:lnTo>
                  <a:lnTo>
                    <a:pt x="101369" y="60000"/>
                  </a:lnTo>
                  <a:lnTo>
                    <a:pt x="101022" y="59055"/>
                  </a:lnTo>
                  <a:lnTo>
                    <a:pt x="99980" y="58111"/>
                  </a:lnTo>
                  <a:lnTo>
                    <a:pt x="98476" y="57083"/>
                  </a:lnTo>
                  <a:lnTo>
                    <a:pt x="96509" y="56027"/>
                  </a:lnTo>
                  <a:lnTo>
                    <a:pt x="94079" y="54944"/>
                  </a:lnTo>
                  <a:lnTo>
                    <a:pt x="91533" y="53861"/>
                  </a:lnTo>
                  <a:lnTo>
                    <a:pt x="88756" y="52694"/>
                  </a:lnTo>
                  <a:lnTo>
                    <a:pt x="85515" y="51333"/>
                  </a:lnTo>
                  <a:lnTo>
                    <a:pt x="82275" y="49972"/>
                  </a:lnTo>
                  <a:lnTo>
                    <a:pt x="79267" y="48500"/>
                  </a:lnTo>
                  <a:lnTo>
                    <a:pt x="76489" y="47055"/>
                  </a:lnTo>
                  <a:lnTo>
                    <a:pt x="74291" y="45527"/>
                  </a:lnTo>
                  <a:lnTo>
                    <a:pt x="72671" y="43972"/>
                  </a:lnTo>
                  <a:lnTo>
                    <a:pt x="71513" y="41972"/>
                  </a:lnTo>
                  <a:lnTo>
                    <a:pt x="71282" y="39972"/>
                  </a:lnTo>
                  <a:lnTo>
                    <a:pt x="71745" y="38000"/>
                  </a:lnTo>
                  <a:lnTo>
                    <a:pt x="72439" y="36083"/>
                  </a:lnTo>
                  <a:lnTo>
                    <a:pt x="73712" y="34138"/>
                  </a:lnTo>
                  <a:lnTo>
                    <a:pt x="74291" y="32861"/>
                  </a:lnTo>
                  <a:lnTo>
                    <a:pt x="74869" y="31638"/>
                  </a:lnTo>
                  <a:lnTo>
                    <a:pt x="75332" y="30444"/>
                  </a:lnTo>
                  <a:lnTo>
                    <a:pt x="75679" y="29305"/>
                  </a:lnTo>
                  <a:lnTo>
                    <a:pt x="75448" y="28277"/>
                  </a:lnTo>
                  <a:lnTo>
                    <a:pt x="74869" y="27333"/>
                  </a:lnTo>
                  <a:lnTo>
                    <a:pt x="73828" y="26472"/>
                  </a:lnTo>
                  <a:lnTo>
                    <a:pt x="71745" y="25555"/>
                  </a:lnTo>
                  <a:lnTo>
                    <a:pt x="68736" y="24611"/>
                  </a:lnTo>
                  <a:lnTo>
                    <a:pt x="64918" y="23722"/>
                  </a:lnTo>
                  <a:lnTo>
                    <a:pt x="60520" y="22833"/>
                  </a:lnTo>
                  <a:lnTo>
                    <a:pt x="55776" y="21916"/>
                  </a:lnTo>
                  <a:lnTo>
                    <a:pt x="50684" y="20972"/>
                  </a:lnTo>
                  <a:lnTo>
                    <a:pt x="45361" y="20027"/>
                  </a:lnTo>
                  <a:lnTo>
                    <a:pt x="40270" y="19055"/>
                  </a:lnTo>
                  <a:lnTo>
                    <a:pt x="35062" y="18000"/>
                  </a:lnTo>
                  <a:lnTo>
                    <a:pt x="30202" y="16861"/>
                  </a:lnTo>
                  <a:lnTo>
                    <a:pt x="25689" y="15666"/>
                  </a:lnTo>
                  <a:lnTo>
                    <a:pt x="21523" y="14333"/>
                  </a:lnTo>
                  <a:lnTo>
                    <a:pt x="18052" y="12916"/>
                  </a:lnTo>
                  <a:lnTo>
                    <a:pt x="14927" y="11416"/>
                  </a:lnTo>
                  <a:lnTo>
                    <a:pt x="12613" y="9888"/>
                  </a:lnTo>
                  <a:lnTo>
                    <a:pt x="10414" y="8361"/>
                  </a:lnTo>
                  <a:lnTo>
                    <a:pt x="8678" y="6805"/>
                  </a:lnTo>
                  <a:lnTo>
                    <a:pt x="6943" y="5250"/>
                  </a:lnTo>
                  <a:lnTo>
                    <a:pt x="5323" y="3805"/>
                  </a:lnTo>
                  <a:lnTo>
                    <a:pt x="3818" y="2444"/>
                  </a:lnTo>
                  <a:lnTo>
                    <a:pt x="1967" y="116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body" idx="1"/>
          </p:nvPr>
        </p:nvSpPr>
        <p:spPr>
          <a:xfrm>
            <a:off x="942975" y="2286000"/>
            <a:ext cx="3593592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body" idx="2"/>
          </p:nvPr>
        </p:nvSpPr>
        <p:spPr>
          <a:xfrm>
            <a:off x="4985846" y="2286000"/>
            <a:ext cx="3593592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dt" idx="10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l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3" name="Shape 53"/>
          <p:cNvSpPr txBox="1">
            <a:spLocks noGrp="1"/>
          </p:cNvSpPr>
          <p:nvPr>
            <p:ph type="ftr" idx="11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ctr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4" name="Shape 54"/>
          <p:cNvSpPr txBox="1">
            <a:spLocks noGrp="1"/>
          </p:cNvSpPr>
          <p:nvPr>
            <p:ph type="sldNum" idx="12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 txBox="1">
            <a:spLocks noGrp="1"/>
          </p:cNvSpPr>
          <p:nvPr>
            <p:ph type="title"/>
          </p:nvPr>
        </p:nvSpPr>
        <p:spPr>
          <a:xfrm>
            <a:off x="942975" y="381001"/>
            <a:ext cx="7629525" cy="14935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57" name="Shape 57"/>
          <p:cNvSpPr txBox="1">
            <a:spLocks noGrp="1"/>
          </p:cNvSpPr>
          <p:nvPr>
            <p:ph type="body" idx="1"/>
          </p:nvPr>
        </p:nvSpPr>
        <p:spPr>
          <a:xfrm>
            <a:off x="941832" y="2199634"/>
            <a:ext cx="3611880" cy="6325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L="4572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  <a:defRPr sz="1800" b="1" i="0" u="none" strike="noStrike" cap="none">
                <a:solidFill>
                  <a:schemeClr val="dk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None/>
              <a:defRPr sz="15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None/>
              <a:defRPr sz="135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58" name="Shape 58"/>
          <p:cNvSpPr txBox="1">
            <a:spLocks noGrp="1"/>
          </p:cNvSpPr>
          <p:nvPr>
            <p:ph type="body" idx="2"/>
          </p:nvPr>
        </p:nvSpPr>
        <p:spPr>
          <a:xfrm>
            <a:off x="941832" y="2909102"/>
            <a:ext cx="3611880" cy="29963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59" name="Shape 59"/>
          <p:cNvSpPr txBox="1">
            <a:spLocks noGrp="1"/>
          </p:cNvSpPr>
          <p:nvPr>
            <p:ph type="body" idx="3"/>
          </p:nvPr>
        </p:nvSpPr>
        <p:spPr>
          <a:xfrm>
            <a:off x="4975398" y="2199634"/>
            <a:ext cx="3611880" cy="6325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L="4572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  <a:defRPr sz="1800" b="1" i="0" u="none" strike="noStrike" cap="none">
                <a:solidFill>
                  <a:schemeClr val="dk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None/>
              <a:defRPr sz="15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None/>
              <a:defRPr sz="135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2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60" name="Shape 60"/>
          <p:cNvSpPr txBox="1">
            <a:spLocks noGrp="1"/>
          </p:cNvSpPr>
          <p:nvPr>
            <p:ph type="body" idx="4"/>
          </p:nvPr>
        </p:nvSpPr>
        <p:spPr>
          <a:xfrm>
            <a:off x="4975398" y="2909102"/>
            <a:ext cx="3611880" cy="29963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61" name="Shape 61"/>
          <p:cNvSpPr txBox="1">
            <a:spLocks noGrp="1"/>
          </p:cNvSpPr>
          <p:nvPr>
            <p:ph type="dt" idx="10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l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2" name="Shape 62"/>
          <p:cNvSpPr txBox="1">
            <a:spLocks noGrp="1"/>
          </p:cNvSpPr>
          <p:nvPr>
            <p:ph type="ftr" idx="11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ctr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3" name="Shape 63"/>
          <p:cNvSpPr txBox="1">
            <a:spLocks noGrp="1"/>
          </p:cNvSpPr>
          <p:nvPr>
            <p:ph type="sldNum" idx="12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66" name="Shape 66"/>
          <p:cNvSpPr txBox="1">
            <a:spLocks noGrp="1"/>
          </p:cNvSpPr>
          <p:nvPr>
            <p:ph type="dt" idx="10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l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7" name="Shape 67"/>
          <p:cNvSpPr txBox="1">
            <a:spLocks noGrp="1"/>
          </p:cNvSpPr>
          <p:nvPr>
            <p:ph type="ftr" idx="11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ctr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8" name="Shape 68"/>
          <p:cNvSpPr txBox="1">
            <a:spLocks noGrp="1"/>
          </p:cNvSpPr>
          <p:nvPr>
            <p:ph type="sldNum" idx="12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ntent with Caption" type="objTx">
  <p:cSld name="OBJECT_WITH_CAPTION_TEX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Shape 70" title="right scallop background shape"/>
          <p:cNvSpPr/>
          <p:nvPr/>
        </p:nvSpPr>
        <p:spPr>
          <a:xfrm>
            <a:off x="5542359" y="0"/>
            <a:ext cx="3601641" cy="6858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lnTo>
                  <a:pt x="119" y="118833"/>
                </a:lnTo>
                <a:lnTo>
                  <a:pt x="317" y="117861"/>
                </a:lnTo>
                <a:lnTo>
                  <a:pt x="555" y="116944"/>
                </a:lnTo>
                <a:lnTo>
                  <a:pt x="952" y="116194"/>
                </a:lnTo>
                <a:lnTo>
                  <a:pt x="1348" y="115444"/>
                </a:lnTo>
                <a:lnTo>
                  <a:pt x="1824" y="114805"/>
                </a:lnTo>
                <a:lnTo>
                  <a:pt x="2300" y="114138"/>
                </a:lnTo>
                <a:lnTo>
                  <a:pt x="2737" y="113527"/>
                </a:lnTo>
                <a:lnTo>
                  <a:pt x="3173" y="112833"/>
                </a:lnTo>
                <a:lnTo>
                  <a:pt x="3570" y="112111"/>
                </a:lnTo>
                <a:lnTo>
                  <a:pt x="3927" y="111305"/>
                </a:lnTo>
                <a:lnTo>
                  <a:pt x="4204" y="110444"/>
                </a:lnTo>
                <a:lnTo>
                  <a:pt x="4403" y="109388"/>
                </a:lnTo>
                <a:lnTo>
                  <a:pt x="4482" y="108194"/>
                </a:lnTo>
                <a:lnTo>
                  <a:pt x="4403" y="106972"/>
                </a:lnTo>
                <a:lnTo>
                  <a:pt x="4204" y="105972"/>
                </a:lnTo>
                <a:lnTo>
                  <a:pt x="3927" y="105055"/>
                </a:lnTo>
                <a:lnTo>
                  <a:pt x="3570" y="104222"/>
                </a:lnTo>
                <a:lnTo>
                  <a:pt x="3173" y="103500"/>
                </a:lnTo>
                <a:lnTo>
                  <a:pt x="2697" y="102833"/>
                </a:lnTo>
                <a:lnTo>
                  <a:pt x="2221" y="102194"/>
                </a:lnTo>
                <a:lnTo>
                  <a:pt x="1745" y="101527"/>
                </a:lnTo>
                <a:lnTo>
                  <a:pt x="1309" y="100833"/>
                </a:lnTo>
                <a:lnTo>
                  <a:pt x="872" y="100111"/>
                </a:lnTo>
                <a:lnTo>
                  <a:pt x="515" y="99305"/>
                </a:lnTo>
                <a:lnTo>
                  <a:pt x="277" y="98388"/>
                </a:lnTo>
                <a:lnTo>
                  <a:pt x="39" y="97333"/>
                </a:lnTo>
                <a:lnTo>
                  <a:pt x="0" y="96138"/>
                </a:lnTo>
                <a:lnTo>
                  <a:pt x="39" y="94944"/>
                </a:lnTo>
                <a:lnTo>
                  <a:pt x="277" y="93888"/>
                </a:lnTo>
                <a:lnTo>
                  <a:pt x="515" y="92972"/>
                </a:lnTo>
                <a:lnTo>
                  <a:pt x="872" y="92194"/>
                </a:lnTo>
                <a:lnTo>
                  <a:pt x="1309" y="91444"/>
                </a:lnTo>
                <a:lnTo>
                  <a:pt x="1745" y="90750"/>
                </a:lnTo>
                <a:lnTo>
                  <a:pt x="2221" y="90111"/>
                </a:lnTo>
                <a:lnTo>
                  <a:pt x="2697" y="89500"/>
                </a:lnTo>
                <a:lnTo>
                  <a:pt x="3173" y="88805"/>
                </a:lnTo>
                <a:lnTo>
                  <a:pt x="3570" y="88083"/>
                </a:lnTo>
                <a:lnTo>
                  <a:pt x="3927" y="87277"/>
                </a:lnTo>
                <a:lnTo>
                  <a:pt x="4204" y="86361"/>
                </a:lnTo>
                <a:lnTo>
                  <a:pt x="4403" y="85305"/>
                </a:lnTo>
                <a:lnTo>
                  <a:pt x="4482" y="84111"/>
                </a:lnTo>
                <a:lnTo>
                  <a:pt x="4403" y="82916"/>
                </a:lnTo>
                <a:lnTo>
                  <a:pt x="4204" y="81861"/>
                </a:lnTo>
                <a:lnTo>
                  <a:pt x="3927" y="80944"/>
                </a:lnTo>
                <a:lnTo>
                  <a:pt x="3570" y="80138"/>
                </a:lnTo>
                <a:lnTo>
                  <a:pt x="3173" y="79388"/>
                </a:lnTo>
                <a:lnTo>
                  <a:pt x="2697" y="78722"/>
                </a:lnTo>
                <a:lnTo>
                  <a:pt x="1745" y="77416"/>
                </a:lnTo>
                <a:lnTo>
                  <a:pt x="1309" y="76750"/>
                </a:lnTo>
                <a:lnTo>
                  <a:pt x="872" y="76000"/>
                </a:lnTo>
                <a:lnTo>
                  <a:pt x="515" y="75194"/>
                </a:lnTo>
                <a:lnTo>
                  <a:pt x="277" y="74277"/>
                </a:lnTo>
                <a:lnTo>
                  <a:pt x="39" y="73250"/>
                </a:lnTo>
                <a:lnTo>
                  <a:pt x="0" y="72027"/>
                </a:lnTo>
                <a:lnTo>
                  <a:pt x="39" y="70833"/>
                </a:lnTo>
                <a:lnTo>
                  <a:pt x="277" y="69777"/>
                </a:lnTo>
                <a:lnTo>
                  <a:pt x="515" y="68861"/>
                </a:lnTo>
                <a:lnTo>
                  <a:pt x="872" y="68083"/>
                </a:lnTo>
                <a:lnTo>
                  <a:pt x="1309" y="67333"/>
                </a:lnTo>
                <a:lnTo>
                  <a:pt x="1745" y="66694"/>
                </a:lnTo>
                <a:lnTo>
                  <a:pt x="2697" y="65388"/>
                </a:lnTo>
                <a:lnTo>
                  <a:pt x="3173" y="64694"/>
                </a:lnTo>
                <a:lnTo>
                  <a:pt x="3570" y="63972"/>
                </a:lnTo>
                <a:lnTo>
                  <a:pt x="3927" y="63166"/>
                </a:lnTo>
                <a:lnTo>
                  <a:pt x="4204" y="62250"/>
                </a:lnTo>
                <a:lnTo>
                  <a:pt x="4403" y="61194"/>
                </a:lnTo>
                <a:lnTo>
                  <a:pt x="4482" y="59972"/>
                </a:lnTo>
                <a:lnTo>
                  <a:pt x="4403" y="58805"/>
                </a:lnTo>
                <a:lnTo>
                  <a:pt x="4204" y="57750"/>
                </a:lnTo>
                <a:lnTo>
                  <a:pt x="3927" y="56833"/>
                </a:lnTo>
                <a:lnTo>
                  <a:pt x="3570" y="56027"/>
                </a:lnTo>
                <a:lnTo>
                  <a:pt x="3173" y="55305"/>
                </a:lnTo>
                <a:lnTo>
                  <a:pt x="2697" y="54611"/>
                </a:lnTo>
                <a:lnTo>
                  <a:pt x="2221" y="53972"/>
                </a:lnTo>
                <a:lnTo>
                  <a:pt x="1745" y="53305"/>
                </a:lnTo>
                <a:lnTo>
                  <a:pt x="1309" y="52666"/>
                </a:lnTo>
                <a:lnTo>
                  <a:pt x="872" y="51916"/>
                </a:lnTo>
                <a:lnTo>
                  <a:pt x="515" y="51138"/>
                </a:lnTo>
                <a:lnTo>
                  <a:pt x="277" y="50194"/>
                </a:lnTo>
                <a:lnTo>
                  <a:pt x="39" y="49166"/>
                </a:lnTo>
                <a:lnTo>
                  <a:pt x="0" y="47972"/>
                </a:lnTo>
                <a:lnTo>
                  <a:pt x="39" y="46750"/>
                </a:lnTo>
                <a:lnTo>
                  <a:pt x="277" y="45722"/>
                </a:lnTo>
                <a:lnTo>
                  <a:pt x="515" y="44805"/>
                </a:lnTo>
                <a:lnTo>
                  <a:pt x="872" y="43972"/>
                </a:lnTo>
                <a:lnTo>
                  <a:pt x="1309" y="43250"/>
                </a:lnTo>
                <a:lnTo>
                  <a:pt x="1745" y="42583"/>
                </a:lnTo>
                <a:lnTo>
                  <a:pt x="2221" y="41916"/>
                </a:lnTo>
                <a:lnTo>
                  <a:pt x="2697" y="41277"/>
                </a:lnTo>
                <a:lnTo>
                  <a:pt x="3173" y="40583"/>
                </a:lnTo>
                <a:lnTo>
                  <a:pt x="3570" y="39861"/>
                </a:lnTo>
                <a:lnTo>
                  <a:pt x="3927" y="39055"/>
                </a:lnTo>
                <a:lnTo>
                  <a:pt x="4204" y="38138"/>
                </a:lnTo>
                <a:lnTo>
                  <a:pt x="4403" y="37083"/>
                </a:lnTo>
                <a:lnTo>
                  <a:pt x="4482" y="35888"/>
                </a:lnTo>
                <a:lnTo>
                  <a:pt x="4403" y="34694"/>
                </a:lnTo>
                <a:lnTo>
                  <a:pt x="4204" y="33638"/>
                </a:lnTo>
                <a:lnTo>
                  <a:pt x="3927" y="32722"/>
                </a:lnTo>
                <a:lnTo>
                  <a:pt x="3570" y="31916"/>
                </a:lnTo>
                <a:lnTo>
                  <a:pt x="3173" y="31194"/>
                </a:lnTo>
                <a:lnTo>
                  <a:pt x="2697" y="30500"/>
                </a:lnTo>
                <a:lnTo>
                  <a:pt x="2221" y="29888"/>
                </a:lnTo>
                <a:lnTo>
                  <a:pt x="1745" y="29250"/>
                </a:lnTo>
                <a:lnTo>
                  <a:pt x="1309" y="28555"/>
                </a:lnTo>
                <a:lnTo>
                  <a:pt x="872" y="27805"/>
                </a:lnTo>
                <a:lnTo>
                  <a:pt x="515" y="27027"/>
                </a:lnTo>
                <a:lnTo>
                  <a:pt x="277" y="26111"/>
                </a:lnTo>
                <a:lnTo>
                  <a:pt x="39" y="25055"/>
                </a:lnTo>
                <a:lnTo>
                  <a:pt x="0" y="23861"/>
                </a:lnTo>
                <a:lnTo>
                  <a:pt x="39" y="22666"/>
                </a:lnTo>
                <a:lnTo>
                  <a:pt x="277" y="21611"/>
                </a:lnTo>
                <a:lnTo>
                  <a:pt x="515" y="20694"/>
                </a:lnTo>
                <a:lnTo>
                  <a:pt x="872" y="19888"/>
                </a:lnTo>
                <a:lnTo>
                  <a:pt x="1309" y="19166"/>
                </a:lnTo>
                <a:lnTo>
                  <a:pt x="1745" y="18472"/>
                </a:lnTo>
                <a:lnTo>
                  <a:pt x="2221" y="17805"/>
                </a:lnTo>
                <a:lnTo>
                  <a:pt x="2697" y="17166"/>
                </a:lnTo>
                <a:lnTo>
                  <a:pt x="3173" y="16500"/>
                </a:lnTo>
                <a:lnTo>
                  <a:pt x="3570" y="15777"/>
                </a:lnTo>
                <a:lnTo>
                  <a:pt x="3927" y="14944"/>
                </a:lnTo>
                <a:lnTo>
                  <a:pt x="4204" y="14027"/>
                </a:lnTo>
                <a:lnTo>
                  <a:pt x="4403" y="13027"/>
                </a:lnTo>
                <a:lnTo>
                  <a:pt x="4482" y="11777"/>
                </a:lnTo>
                <a:lnTo>
                  <a:pt x="4403" y="10611"/>
                </a:lnTo>
                <a:lnTo>
                  <a:pt x="4204" y="9555"/>
                </a:lnTo>
                <a:lnTo>
                  <a:pt x="3927" y="8694"/>
                </a:lnTo>
                <a:lnTo>
                  <a:pt x="3570" y="7888"/>
                </a:lnTo>
                <a:lnTo>
                  <a:pt x="3173" y="7166"/>
                </a:lnTo>
                <a:lnTo>
                  <a:pt x="2737" y="6472"/>
                </a:lnTo>
                <a:lnTo>
                  <a:pt x="2300" y="5861"/>
                </a:lnTo>
                <a:lnTo>
                  <a:pt x="1824" y="5194"/>
                </a:lnTo>
                <a:lnTo>
                  <a:pt x="1348" y="4555"/>
                </a:lnTo>
                <a:lnTo>
                  <a:pt x="952" y="3805"/>
                </a:lnTo>
                <a:lnTo>
                  <a:pt x="555" y="3055"/>
                </a:lnTo>
                <a:lnTo>
                  <a:pt x="317" y="2138"/>
                </a:lnTo>
                <a:lnTo>
                  <a:pt x="119" y="1166"/>
                </a:lnTo>
                <a:lnTo>
                  <a:pt x="0" y="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</p:sp>
      <p:sp>
        <p:nvSpPr>
          <p:cNvPr id="71" name="Shape 71"/>
          <p:cNvSpPr txBox="1">
            <a:spLocks noGrp="1"/>
          </p:cNvSpPr>
          <p:nvPr>
            <p:ph type="title"/>
          </p:nvPr>
        </p:nvSpPr>
        <p:spPr>
          <a:xfrm>
            <a:off x="6253414" y="457200"/>
            <a:ext cx="2319086" cy="11966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None/>
              <a:defRPr sz="1800" b="1" i="0" u="none" strike="noStrike" cap="none"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2" name="Shape 72"/>
          <p:cNvSpPr txBox="1">
            <a:spLocks noGrp="1"/>
          </p:cNvSpPr>
          <p:nvPr>
            <p:ph type="body" idx="1"/>
          </p:nvPr>
        </p:nvSpPr>
        <p:spPr>
          <a:xfrm>
            <a:off x="573788" y="920377"/>
            <a:ext cx="4618814" cy="4985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810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6195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100"/>
              <a:buFont typeface="Cabin"/>
              <a:buChar char="–"/>
              <a:defRPr sz="2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2385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bin"/>
              <a:buChar char="–"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2385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2385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bin"/>
              <a:buChar char="–"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2385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2385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bin"/>
              <a:buChar char="–"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2385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73" name="Shape 73"/>
          <p:cNvSpPr txBox="1">
            <a:spLocks noGrp="1"/>
          </p:cNvSpPr>
          <p:nvPr>
            <p:ph type="body" idx="2"/>
          </p:nvPr>
        </p:nvSpPr>
        <p:spPr>
          <a:xfrm>
            <a:off x="6253414" y="1741336"/>
            <a:ext cx="2319086" cy="41641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28600" algn="l" rtl="0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  <a:defRPr sz="1400" b="0" i="0" u="none" strike="noStrike" cap="none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None/>
              <a:defRPr sz="10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None/>
              <a:defRPr sz="9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74" name="Shape 74"/>
          <p:cNvSpPr txBox="1">
            <a:spLocks noGrp="1"/>
          </p:cNvSpPr>
          <p:nvPr>
            <p:ph type="dt" idx="10"/>
          </p:nvPr>
        </p:nvSpPr>
        <p:spPr>
          <a:xfrm>
            <a:off x="573789" y="6375679"/>
            <a:ext cx="925016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l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5" name="Shape 75"/>
          <p:cNvSpPr txBox="1">
            <a:spLocks noGrp="1"/>
          </p:cNvSpPr>
          <p:nvPr>
            <p:ph type="ftr" idx="11"/>
          </p:nvPr>
        </p:nvSpPr>
        <p:spPr>
          <a:xfrm>
            <a:off x="1577716" y="6375679"/>
            <a:ext cx="2611634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ctr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6" name="Shape 76"/>
          <p:cNvSpPr txBox="1">
            <a:spLocks noGrp="1"/>
          </p:cNvSpPr>
          <p:nvPr>
            <p:ph type="sldNum" idx="12"/>
          </p:nvPr>
        </p:nvSpPr>
        <p:spPr>
          <a:xfrm>
            <a:off x="4268261" y="6375679"/>
            <a:ext cx="924342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  <p:sp>
        <p:nvSpPr>
          <p:cNvPr id="77" name="Shape 77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" name="Shape 78" title="left edge border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Picture with Caption" type="picTx">
  <p:cSld name="PICTURE_WITH_CAPTION_TEXT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>
            <a:spLocks noGrp="1"/>
          </p:cNvSpPr>
          <p:nvPr>
            <p:ph type="pic" idx="2"/>
          </p:nvPr>
        </p:nvSpPr>
        <p:spPr>
          <a:xfrm>
            <a:off x="212598" y="1"/>
            <a:ext cx="5516689" cy="6857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2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342900" marR="0" lvl="1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2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685800" marR="0" lvl="2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028700" marR="0" lvl="3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1371600" marR="0" lvl="4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1714500" marR="0" lvl="5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2057400" marR="0" lvl="6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2400300" marR="0" lvl="7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2743200" marR="0" lvl="8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15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81" name="Shape 81" title="right scallop background shape"/>
          <p:cNvSpPr/>
          <p:nvPr/>
        </p:nvSpPr>
        <p:spPr>
          <a:xfrm>
            <a:off x="5542359" y="0"/>
            <a:ext cx="3601641" cy="6858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lnTo>
                  <a:pt x="119" y="118833"/>
                </a:lnTo>
                <a:lnTo>
                  <a:pt x="317" y="117861"/>
                </a:lnTo>
                <a:lnTo>
                  <a:pt x="555" y="116944"/>
                </a:lnTo>
                <a:lnTo>
                  <a:pt x="952" y="116194"/>
                </a:lnTo>
                <a:lnTo>
                  <a:pt x="1348" y="115444"/>
                </a:lnTo>
                <a:lnTo>
                  <a:pt x="1824" y="114805"/>
                </a:lnTo>
                <a:lnTo>
                  <a:pt x="2300" y="114138"/>
                </a:lnTo>
                <a:lnTo>
                  <a:pt x="2737" y="113527"/>
                </a:lnTo>
                <a:lnTo>
                  <a:pt x="3173" y="112833"/>
                </a:lnTo>
                <a:lnTo>
                  <a:pt x="3570" y="112111"/>
                </a:lnTo>
                <a:lnTo>
                  <a:pt x="3927" y="111305"/>
                </a:lnTo>
                <a:lnTo>
                  <a:pt x="4204" y="110444"/>
                </a:lnTo>
                <a:lnTo>
                  <a:pt x="4403" y="109388"/>
                </a:lnTo>
                <a:lnTo>
                  <a:pt x="4482" y="108194"/>
                </a:lnTo>
                <a:lnTo>
                  <a:pt x="4403" y="106972"/>
                </a:lnTo>
                <a:lnTo>
                  <a:pt x="4204" y="105972"/>
                </a:lnTo>
                <a:lnTo>
                  <a:pt x="3927" y="105055"/>
                </a:lnTo>
                <a:lnTo>
                  <a:pt x="3570" y="104222"/>
                </a:lnTo>
                <a:lnTo>
                  <a:pt x="3173" y="103500"/>
                </a:lnTo>
                <a:lnTo>
                  <a:pt x="2697" y="102833"/>
                </a:lnTo>
                <a:lnTo>
                  <a:pt x="2221" y="102194"/>
                </a:lnTo>
                <a:lnTo>
                  <a:pt x="1745" y="101527"/>
                </a:lnTo>
                <a:lnTo>
                  <a:pt x="1309" y="100833"/>
                </a:lnTo>
                <a:lnTo>
                  <a:pt x="872" y="100111"/>
                </a:lnTo>
                <a:lnTo>
                  <a:pt x="515" y="99305"/>
                </a:lnTo>
                <a:lnTo>
                  <a:pt x="277" y="98388"/>
                </a:lnTo>
                <a:lnTo>
                  <a:pt x="39" y="97333"/>
                </a:lnTo>
                <a:lnTo>
                  <a:pt x="0" y="96138"/>
                </a:lnTo>
                <a:lnTo>
                  <a:pt x="39" y="94944"/>
                </a:lnTo>
                <a:lnTo>
                  <a:pt x="277" y="93888"/>
                </a:lnTo>
                <a:lnTo>
                  <a:pt x="515" y="92972"/>
                </a:lnTo>
                <a:lnTo>
                  <a:pt x="872" y="92194"/>
                </a:lnTo>
                <a:lnTo>
                  <a:pt x="1309" y="91444"/>
                </a:lnTo>
                <a:lnTo>
                  <a:pt x="1745" y="90750"/>
                </a:lnTo>
                <a:lnTo>
                  <a:pt x="2221" y="90111"/>
                </a:lnTo>
                <a:lnTo>
                  <a:pt x="2697" y="89500"/>
                </a:lnTo>
                <a:lnTo>
                  <a:pt x="3173" y="88805"/>
                </a:lnTo>
                <a:lnTo>
                  <a:pt x="3570" y="88083"/>
                </a:lnTo>
                <a:lnTo>
                  <a:pt x="3927" y="87277"/>
                </a:lnTo>
                <a:lnTo>
                  <a:pt x="4204" y="86361"/>
                </a:lnTo>
                <a:lnTo>
                  <a:pt x="4403" y="85305"/>
                </a:lnTo>
                <a:lnTo>
                  <a:pt x="4482" y="84111"/>
                </a:lnTo>
                <a:lnTo>
                  <a:pt x="4403" y="82916"/>
                </a:lnTo>
                <a:lnTo>
                  <a:pt x="4204" y="81861"/>
                </a:lnTo>
                <a:lnTo>
                  <a:pt x="3927" y="80944"/>
                </a:lnTo>
                <a:lnTo>
                  <a:pt x="3570" y="80138"/>
                </a:lnTo>
                <a:lnTo>
                  <a:pt x="3173" y="79388"/>
                </a:lnTo>
                <a:lnTo>
                  <a:pt x="2697" y="78722"/>
                </a:lnTo>
                <a:lnTo>
                  <a:pt x="1745" y="77416"/>
                </a:lnTo>
                <a:lnTo>
                  <a:pt x="1309" y="76750"/>
                </a:lnTo>
                <a:lnTo>
                  <a:pt x="872" y="76000"/>
                </a:lnTo>
                <a:lnTo>
                  <a:pt x="515" y="75194"/>
                </a:lnTo>
                <a:lnTo>
                  <a:pt x="277" y="74277"/>
                </a:lnTo>
                <a:lnTo>
                  <a:pt x="39" y="73250"/>
                </a:lnTo>
                <a:lnTo>
                  <a:pt x="0" y="72027"/>
                </a:lnTo>
                <a:lnTo>
                  <a:pt x="39" y="70833"/>
                </a:lnTo>
                <a:lnTo>
                  <a:pt x="277" y="69777"/>
                </a:lnTo>
                <a:lnTo>
                  <a:pt x="515" y="68861"/>
                </a:lnTo>
                <a:lnTo>
                  <a:pt x="872" y="68083"/>
                </a:lnTo>
                <a:lnTo>
                  <a:pt x="1309" y="67333"/>
                </a:lnTo>
                <a:lnTo>
                  <a:pt x="1745" y="66694"/>
                </a:lnTo>
                <a:lnTo>
                  <a:pt x="2697" y="65388"/>
                </a:lnTo>
                <a:lnTo>
                  <a:pt x="3173" y="64694"/>
                </a:lnTo>
                <a:lnTo>
                  <a:pt x="3570" y="63972"/>
                </a:lnTo>
                <a:lnTo>
                  <a:pt x="3927" y="63166"/>
                </a:lnTo>
                <a:lnTo>
                  <a:pt x="4204" y="62250"/>
                </a:lnTo>
                <a:lnTo>
                  <a:pt x="4403" y="61194"/>
                </a:lnTo>
                <a:lnTo>
                  <a:pt x="4482" y="59972"/>
                </a:lnTo>
                <a:lnTo>
                  <a:pt x="4403" y="58805"/>
                </a:lnTo>
                <a:lnTo>
                  <a:pt x="4204" y="57750"/>
                </a:lnTo>
                <a:lnTo>
                  <a:pt x="3927" y="56833"/>
                </a:lnTo>
                <a:lnTo>
                  <a:pt x="3570" y="56027"/>
                </a:lnTo>
                <a:lnTo>
                  <a:pt x="3173" y="55305"/>
                </a:lnTo>
                <a:lnTo>
                  <a:pt x="2697" y="54611"/>
                </a:lnTo>
                <a:lnTo>
                  <a:pt x="2221" y="53972"/>
                </a:lnTo>
                <a:lnTo>
                  <a:pt x="1745" y="53305"/>
                </a:lnTo>
                <a:lnTo>
                  <a:pt x="1309" y="52666"/>
                </a:lnTo>
                <a:lnTo>
                  <a:pt x="872" y="51916"/>
                </a:lnTo>
                <a:lnTo>
                  <a:pt x="515" y="51138"/>
                </a:lnTo>
                <a:lnTo>
                  <a:pt x="277" y="50194"/>
                </a:lnTo>
                <a:lnTo>
                  <a:pt x="39" y="49166"/>
                </a:lnTo>
                <a:lnTo>
                  <a:pt x="0" y="47972"/>
                </a:lnTo>
                <a:lnTo>
                  <a:pt x="39" y="46750"/>
                </a:lnTo>
                <a:lnTo>
                  <a:pt x="277" y="45722"/>
                </a:lnTo>
                <a:lnTo>
                  <a:pt x="515" y="44805"/>
                </a:lnTo>
                <a:lnTo>
                  <a:pt x="872" y="43972"/>
                </a:lnTo>
                <a:lnTo>
                  <a:pt x="1309" y="43250"/>
                </a:lnTo>
                <a:lnTo>
                  <a:pt x="1745" y="42583"/>
                </a:lnTo>
                <a:lnTo>
                  <a:pt x="2221" y="41916"/>
                </a:lnTo>
                <a:lnTo>
                  <a:pt x="2697" y="41277"/>
                </a:lnTo>
                <a:lnTo>
                  <a:pt x="3173" y="40583"/>
                </a:lnTo>
                <a:lnTo>
                  <a:pt x="3570" y="39861"/>
                </a:lnTo>
                <a:lnTo>
                  <a:pt x="3927" y="39055"/>
                </a:lnTo>
                <a:lnTo>
                  <a:pt x="4204" y="38138"/>
                </a:lnTo>
                <a:lnTo>
                  <a:pt x="4403" y="37083"/>
                </a:lnTo>
                <a:lnTo>
                  <a:pt x="4482" y="35888"/>
                </a:lnTo>
                <a:lnTo>
                  <a:pt x="4403" y="34694"/>
                </a:lnTo>
                <a:lnTo>
                  <a:pt x="4204" y="33638"/>
                </a:lnTo>
                <a:lnTo>
                  <a:pt x="3927" y="32722"/>
                </a:lnTo>
                <a:lnTo>
                  <a:pt x="3570" y="31916"/>
                </a:lnTo>
                <a:lnTo>
                  <a:pt x="3173" y="31194"/>
                </a:lnTo>
                <a:lnTo>
                  <a:pt x="2697" y="30500"/>
                </a:lnTo>
                <a:lnTo>
                  <a:pt x="2221" y="29888"/>
                </a:lnTo>
                <a:lnTo>
                  <a:pt x="1745" y="29250"/>
                </a:lnTo>
                <a:lnTo>
                  <a:pt x="1309" y="28555"/>
                </a:lnTo>
                <a:lnTo>
                  <a:pt x="872" y="27805"/>
                </a:lnTo>
                <a:lnTo>
                  <a:pt x="515" y="27027"/>
                </a:lnTo>
                <a:lnTo>
                  <a:pt x="277" y="26111"/>
                </a:lnTo>
                <a:lnTo>
                  <a:pt x="39" y="25055"/>
                </a:lnTo>
                <a:lnTo>
                  <a:pt x="0" y="23861"/>
                </a:lnTo>
                <a:lnTo>
                  <a:pt x="39" y="22666"/>
                </a:lnTo>
                <a:lnTo>
                  <a:pt x="277" y="21611"/>
                </a:lnTo>
                <a:lnTo>
                  <a:pt x="515" y="20694"/>
                </a:lnTo>
                <a:lnTo>
                  <a:pt x="872" y="19888"/>
                </a:lnTo>
                <a:lnTo>
                  <a:pt x="1309" y="19166"/>
                </a:lnTo>
                <a:lnTo>
                  <a:pt x="1745" y="18472"/>
                </a:lnTo>
                <a:lnTo>
                  <a:pt x="2221" y="17805"/>
                </a:lnTo>
                <a:lnTo>
                  <a:pt x="2697" y="17166"/>
                </a:lnTo>
                <a:lnTo>
                  <a:pt x="3173" y="16500"/>
                </a:lnTo>
                <a:lnTo>
                  <a:pt x="3570" y="15777"/>
                </a:lnTo>
                <a:lnTo>
                  <a:pt x="3927" y="14944"/>
                </a:lnTo>
                <a:lnTo>
                  <a:pt x="4204" y="14027"/>
                </a:lnTo>
                <a:lnTo>
                  <a:pt x="4403" y="13027"/>
                </a:lnTo>
                <a:lnTo>
                  <a:pt x="4482" y="11777"/>
                </a:lnTo>
                <a:lnTo>
                  <a:pt x="4403" y="10611"/>
                </a:lnTo>
                <a:lnTo>
                  <a:pt x="4204" y="9555"/>
                </a:lnTo>
                <a:lnTo>
                  <a:pt x="3927" y="8694"/>
                </a:lnTo>
                <a:lnTo>
                  <a:pt x="3570" y="7888"/>
                </a:lnTo>
                <a:lnTo>
                  <a:pt x="3173" y="7166"/>
                </a:lnTo>
                <a:lnTo>
                  <a:pt x="2737" y="6472"/>
                </a:lnTo>
                <a:lnTo>
                  <a:pt x="2300" y="5861"/>
                </a:lnTo>
                <a:lnTo>
                  <a:pt x="1824" y="5194"/>
                </a:lnTo>
                <a:lnTo>
                  <a:pt x="1348" y="4555"/>
                </a:lnTo>
                <a:lnTo>
                  <a:pt x="952" y="3805"/>
                </a:lnTo>
                <a:lnTo>
                  <a:pt x="555" y="3055"/>
                </a:lnTo>
                <a:lnTo>
                  <a:pt x="317" y="2138"/>
                </a:lnTo>
                <a:lnTo>
                  <a:pt x="119" y="1166"/>
                </a:lnTo>
                <a:lnTo>
                  <a:pt x="0" y="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</p:sp>
      <p:sp>
        <p:nvSpPr>
          <p:cNvPr id="82" name="Shape 82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Shape 83"/>
          <p:cNvSpPr txBox="1">
            <a:spLocks noGrp="1"/>
          </p:cNvSpPr>
          <p:nvPr>
            <p:ph type="title"/>
          </p:nvPr>
        </p:nvSpPr>
        <p:spPr>
          <a:xfrm>
            <a:off x="6253413" y="457200"/>
            <a:ext cx="2319088" cy="1196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None/>
              <a:defRPr sz="1800" b="1" i="0" u="none" strike="noStrike" cap="none"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253413" y="1741336"/>
            <a:ext cx="2319088" cy="41641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228600" algn="l" rtl="0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  <a:defRPr sz="1400" b="0" i="0" u="none" strike="noStrike" cap="none">
                <a:solidFill>
                  <a:schemeClr val="lt2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None/>
              <a:defRPr sz="10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None/>
              <a:defRPr sz="9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None/>
              <a:defRPr sz="7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85" name="Shape 85"/>
          <p:cNvSpPr txBox="1">
            <a:spLocks noGrp="1"/>
          </p:cNvSpPr>
          <p:nvPr>
            <p:ph type="dt" idx="10"/>
          </p:nvPr>
        </p:nvSpPr>
        <p:spPr>
          <a:xfrm>
            <a:off x="574463" y="6375679"/>
            <a:ext cx="92434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l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6" name="Shape 86"/>
          <p:cNvSpPr txBox="1">
            <a:spLocks noGrp="1"/>
          </p:cNvSpPr>
          <p:nvPr>
            <p:ph type="ftr" idx="11"/>
          </p:nvPr>
        </p:nvSpPr>
        <p:spPr>
          <a:xfrm>
            <a:off x="1577716" y="6375679"/>
            <a:ext cx="2611634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ctr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7" name="Shape 87"/>
          <p:cNvSpPr txBox="1">
            <a:spLocks noGrp="1"/>
          </p:cNvSpPr>
          <p:nvPr>
            <p:ph type="sldNum" idx="12"/>
          </p:nvPr>
        </p:nvSpPr>
        <p:spPr>
          <a:xfrm>
            <a:off x="4256153" y="6375679"/>
            <a:ext cx="94746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  <p:sp>
        <p:nvSpPr>
          <p:cNvPr id="88" name="Shape 88" title="left edge border"/>
          <p:cNvSpPr/>
          <p:nvPr/>
        </p:nvSpPr>
        <p:spPr>
          <a:xfrm>
            <a:off x="0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91" name="Shape 91"/>
          <p:cNvSpPr txBox="1">
            <a:spLocks noGrp="1"/>
          </p:cNvSpPr>
          <p:nvPr>
            <p:ph type="body" idx="1"/>
          </p:nvPr>
        </p:nvSpPr>
        <p:spPr>
          <a:xfrm rot="5400000">
            <a:off x="2958833" y="265926"/>
            <a:ext cx="3593591" cy="76337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92" name="Shape 92"/>
          <p:cNvSpPr txBox="1">
            <a:spLocks noGrp="1"/>
          </p:cNvSpPr>
          <p:nvPr>
            <p:ph type="dt" idx="10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l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93" name="Shape 93"/>
          <p:cNvSpPr txBox="1">
            <a:spLocks noGrp="1"/>
          </p:cNvSpPr>
          <p:nvPr>
            <p:ph type="ftr" idx="11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ctr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94" name="Shape 94"/>
          <p:cNvSpPr txBox="1">
            <a:spLocks noGrp="1"/>
          </p:cNvSpPr>
          <p:nvPr>
            <p:ph type="sldNum" idx="12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 txBox="1">
            <a:spLocks noGrp="1"/>
          </p:cNvSpPr>
          <p:nvPr>
            <p:ph type="title"/>
          </p:nvPr>
        </p:nvSpPr>
        <p:spPr>
          <a:xfrm rot="5400000">
            <a:off x="4982674" y="2296623"/>
            <a:ext cx="5600404" cy="17719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97" name="Shape 97"/>
          <p:cNvSpPr txBox="1">
            <a:spLocks noGrp="1"/>
          </p:cNvSpPr>
          <p:nvPr>
            <p:ph type="body" idx="1"/>
          </p:nvPr>
        </p:nvSpPr>
        <p:spPr>
          <a:xfrm rot="5400000">
            <a:off x="1047530" y="277830"/>
            <a:ext cx="5600404" cy="58095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98" name="Shape 98"/>
          <p:cNvSpPr txBox="1">
            <a:spLocks noGrp="1"/>
          </p:cNvSpPr>
          <p:nvPr>
            <p:ph type="dt" idx="10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l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99" name="Shape 99"/>
          <p:cNvSpPr txBox="1">
            <a:spLocks noGrp="1"/>
          </p:cNvSpPr>
          <p:nvPr>
            <p:ph type="ftr" idx="11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ctr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00" name="Shape 100"/>
          <p:cNvSpPr txBox="1">
            <a:spLocks noGrp="1"/>
          </p:cNvSpPr>
          <p:nvPr>
            <p:ph type="sldNum" idx="12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  <p:sp>
        <p:nvSpPr>
          <p:cNvPr id="12" name="Shape 12"/>
          <p:cNvSpPr txBox="1">
            <a:spLocks noGrp="1"/>
          </p:cNvSpPr>
          <p:nvPr>
            <p:ph type="dt" idx="10"/>
          </p:nvPr>
        </p:nvSpPr>
        <p:spPr>
          <a:xfrm>
            <a:off x="938758" y="6375679"/>
            <a:ext cx="1747292" cy="348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l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Shape 13"/>
          <p:cNvSpPr txBox="1">
            <a:spLocks noGrp="1"/>
          </p:cNvSpPr>
          <p:nvPr>
            <p:ph type="ftr" idx="11"/>
          </p:nvPr>
        </p:nvSpPr>
        <p:spPr>
          <a:xfrm>
            <a:off x="3028950" y="6375679"/>
            <a:ext cx="3086100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lvl1pPr marL="0" marR="0" lvl="0" indent="0" algn="ctr" rtl="0">
              <a:lnSpc>
                <a:spcPct val="80000"/>
              </a:lnSpc>
              <a:spcBef>
                <a:spcPts val="200"/>
              </a:spcBef>
              <a:spcAft>
                <a:spcPts val="0"/>
              </a:spcAft>
              <a:buSzPts val="1400"/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lvl="1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lvl="2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lvl="3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lvl="4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ldNum" idx="12"/>
          </p:nvPr>
        </p:nvSpPr>
        <p:spPr>
          <a:xfrm>
            <a:off x="6457951" y="6375679"/>
            <a:ext cx="2114549" cy="3457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defRPr sz="1000" b="0" i="0" u="none" strike="noStrike" cap="none">
                <a:solidFill>
                  <a:srgbClr val="595959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/>
              <a:t>‹#›</a:t>
            </a:fld>
            <a:endParaRPr/>
          </a:p>
        </p:txBody>
      </p:sp>
      <p:sp>
        <p:nvSpPr>
          <p:cNvPr id="15" name="Shape 15"/>
          <p:cNvSpPr/>
          <p:nvPr/>
        </p:nvSpPr>
        <p:spPr>
          <a:xfrm>
            <a:off x="8931402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Shape 16" title="right edge border"/>
          <p:cNvSpPr/>
          <p:nvPr/>
        </p:nvSpPr>
        <p:spPr>
          <a:xfrm>
            <a:off x="8931402" y="0"/>
            <a:ext cx="21259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Shape 17"/>
          <p:cNvSpPr/>
          <p:nvPr/>
        </p:nvSpPr>
        <p:spPr>
          <a:xfrm>
            <a:off x="1" y="0"/>
            <a:ext cx="679090" cy="6858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88151" y="96000"/>
                </a:moveTo>
                <a:cubicBezTo>
                  <a:pt x="88151" y="90000"/>
                  <a:pt x="120000" y="90000"/>
                  <a:pt x="120000" y="84000"/>
                </a:cubicBezTo>
                <a:cubicBezTo>
                  <a:pt x="120000" y="78000"/>
                  <a:pt x="88151" y="78000"/>
                  <a:pt x="88151" y="72000"/>
                </a:cubicBezTo>
                <a:cubicBezTo>
                  <a:pt x="88151" y="66000"/>
                  <a:pt x="120000" y="66000"/>
                  <a:pt x="120000" y="60000"/>
                </a:cubicBezTo>
                <a:cubicBezTo>
                  <a:pt x="120000" y="54000"/>
                  <a:pt x="88151" y="54000"/>
                  <a:pt x="88151" y="48000"/>
                </a:cubicBezTo>
                <a:cubicBezTo>
                  <a:pt x="88151" y="42000"/>
                  <a:pt x="120000" y="42000"/>
                  <a:pt x="120000" y="36000"/>
                </a:cubicBezTo>
                <a:cubicBezTo>
                  <a:pt x="120000" y="30000"/>
                  <a:pt x="88151" y="30000"/>
                  <a:pt x="88151" y="24000"/>
                </a:cubicBezTo>
                <a:cubicBezTo>
                  <a:pt x="88151" y="18000"/>
                  <a:pt x="120000" y="18000"/>
                  <a:pt x="120000" y="12000"/>
                </a:cubicBezTo>
                <a:cubicBezTo>
                  <a:pt x="120000" y="6000"/>
                  <a:pt x="88151" y="6000"/>
                  <a:pt x="881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20000"/>
                  <a:pt x="0" y="120000"/>
                  <a:pt x="0" y="120000"/>
                </a:cubicBezTo>
                <a:cubicBezTo>
                  <a:pt x="88151" y="120000"/>
                  <a:pt x="88151" y="120000"/>
                  <a:pt x="88151" y="120000"/>
                </a:cubicBezTo>
                <a:cubicBezTo>
                  <a:pt x="88151" y="114000"/>
                  <a:pt x="120000" y="114000"/>
                  <a:pt x="120000" y="108000"/>
                </a:cubicBezTo>
                <a:cubicBezTo>
                  <a:pt x="120000" y="102000"/>
                  <a:pt x="88151" y="102000"/>
                  <a:pt x="88151" y="9600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Shape 106"/>
          <p:cNvSpPr txBox="1">
            <a:spLocks noGrp="1"/>
          </p:cNvSpPr>
          <p:nvPr>
            <p:ph type="ctrTitle"/>
          </p:nvPr>
        </p:nvSpPr>
        <p:spPr>
          <a:xfrm>
            <a:off x="963549" y="2494881"/>
            <a:ext cx="74295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75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DYLANWAD Y SAESNEG </a:t>
            </a:r>
            <a:endParaRPr sz="75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</p:spTree>
  </p:cSld>
  <p:clrMapOvr>
    <a:masterClrMapping/>
  </p:clrMapOvr>
  <p:transition>
    <p:fade thruBlk="1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CYWIR / ANGHYWIR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12" name="Shape 112"/>
          <p:cNvSpPr/>
          <p:nvPr/>
        </p:nvSpPr>
        <p:spPr>
          <a:xfrm>
            <a:off x="4447607" y="3272034"/>
            <a:ext cx="761747" cy="3139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        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3" name="Shape 113"/>
          <p:cNvSpPr/>
          <p:nvPr/>
        </p:nvSpPr>
        <p:spPr>
          <a:xfrm>
            <a:off x="4447607" y="3272034"/>
            <a:ext cx="248786" cy="3139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4" name="Shape 114"/>
          <p:cNvSpPr/>
          <p:nvPr/>
        </p:nvSpPr>
        <p:spPr>
          <a:xfrm>
            <a:off x="1752600" y="2651864"/>
            <a:ext cx="6380747" cy="24406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Oes y fath beth ag ‘iaith gywir’?</a:t>
            </a:r>
            <a:endParaRPr sz="3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None/>
            </a:pPr>
            <a:br>
              <a:rPr lang="cy-GB" sz="3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cy-GB" sz="3600" dirty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Pa fath o iaith y byddwch chi’n ei defnyddio yn y gwaith/bob dydd?</a:t>
            </a:r>
            <a:endParaRPr sz="3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</a:pPr>
            <a:br>
              <a:rPr lang="cy-GB" sz="1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18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Shape 120"/>
          <p:cNvSpPr/>
          <p:nvPr/>
        </p:nvSpPr>
        <p:spPr>
          <a:xfrm>
            <a:off x="611188" y="188913"/>
            <a:ext cx="2447925" cy="1871662"/>
          </a:xfrm>
          <a:prstGeom prst="wedgeEllipseCallout">
            <a:avLst>
              <a:gd name="adj1" fmla="val 68549"/>
              <a:gd name="adj2" fmla="val 42785"/>
            </a:avLst>
          </a:prstGeom>
          <a:solidFill>
            <a:srgbClr val="CD8D06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br>
              <a:rPr lang="cy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cy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araith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1" name="Shape 121"/>
          <p:cNvSpPr/>
          <p:nvPr/>
        </p:nvSpPr>
        <p:spPr>
          <a:xfrm>
            <a:off x="6243805" y="2781300"/>
            <a:ext cx="2447925" cy="1223963"/>
          </a:xfrm>
          <a:prstGeom prst="wedgeRoundRectCallout">
            <a:avLst>
              <a:gd name="adj1" fmla="val -61931"/>
              <a:gd name="adj2" fmla="val -75681"/>
              <a:gd name="adj3" fmla="val 16667"/>
            </a:avLst>
          </a:prstGeom>
          <a:solidFill>
            <a:srgbClr val="3B9799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omic Sans MS"/>
              <a:buNone/>
            </a:pPr>
            <a:endParaRPr sz="1600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Font typeface="Comic Sans MS"/>
              <a:buNone/>
            </a:pPr>
            <a:r>
              <a:rPr lang="cy-GB" sz="1600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cofnodion</a:t>
            </a:r>
            <a:endParaRPr sz="5400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22" name="Shape 122"/>
          <p:cNvSpPr/>
          <p:nvPr/>
        </p:nvSpPr>
        <p:spPr>
          <a:xfrm>
            <a:off x="2773729" y="5300663"/>
            <a:ext cx="2661871" cy="1334965"/>
          </a:xfrm>
          <a:prstGeom prst="wedgeRectCallout">
            <a:avLst>
              <a:gd name="adj1" fmla="val 22403"/>
              <a:gd name="adj2" fmla="val -131177"/>
            </a:avLst>
          </a:prstGeom>
          <a:solidFill>
            <a:srgbClr val="FFFF00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omic Sans MS"/>
              <a:buNone/>
            </a:pPr>
            <a:endParaRPr sz="1800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omic Sans MS"/>
              <a:buNone/>
            </a:pPr>
            <a:endParaRPr sz="1800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omic Sans MS"/>
              <a:buNone/>
            </a:pPr>
            <a:r>
              <a:rPr lang="cy-GB" sz="1800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datganiad i’r wasg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3" name="Shape 123"/>
          <p:cNvSpPr/>
          <p:nvPr/>
        </p:nvSpPr>
        <p:spPr>
          <a:xfrm>
            <a:off x="5651500" y="4437063"/>
            <a:ext cx="2592388" cy="1728787"/>
          </a:xfrm>
          <a:prstGeom prst="wedgeEllipseCallout">
            <a:avLst>
              <a:gd name="adj1" fmla="val -48407"/>
              <a:gd name="adj2" fmla="val -96375"/>
            </a:avLst>
          </a:prstGeom>
          <a:solidFill>
            <a:srgbClr val="B69DAC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omic Sans MS"/>
              <a:buNone/>
            </a:pPr>
            <a:br>
              <a:rPr lang="cy-GB" sz="1800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</a:br>
            <a:r>
              <a:rPr lang="cy-GB" sz="1800">
                <a:solidFill>
                  <a:schemeClr val="lt1"/>
                </a:solidFill>
                <a:latin typeface="Comic Sans MS"/>
                <a:ea typeface="Comic Sans MS"/>
                <a:cs typeface="Comic Sans MS"/>
                <a:sym typeface="Comic Sans MS"/>
              </a:rPr>
              <a:t>adroddiad blynyddol</a:t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4" name="Shape 124"/>
          <p:cNvSpPr/>
          <p:nvPr/>
        </p:nvSpPr>
        <p:spPr>
          <a:xfrm>
            <a:off x="6047581" y="261937"/>
            <a:ext cx="2592387" cy="1582738"/>
          </a:xfrm>
          <a:prstGeom prst="wedgeEllipseCallout">
            <a:avLst>
              <a:gd name="adj1" fmla="val -47491"/>
              <a:gd name="adj2" fmla="val 62537"/>
            </a:avLst>
          </a:prstGeom>
          <a:gradFill>
            <a:gsLst>
              <a:gs pos="0">
                <a:srgbClr val="AF94D2"/>
              </a:gs>
              <a:gs pos="100000">
                <a:srgbClr val="CCBEE1"/>
              </a:gs>
            </a:gsLst>
            <a:path path="circle">
              <a:fillToRect l="50000" t="50000" r="50000" b="50000"/>
            </a:path>
            <a:tileRect/>
          </a:gra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omic Sans MS"/>
              <a:buNone/>
            </a:pPr>
            <a:endParaRPr sz="1800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omic Sans MS"/>
              <a:buNone/>
            </a:pPr>
            <a:r>
              <a:rPr lang="cy-GB" sz="1800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llythyr cais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5" name="Shape 125"/>
          <p:cNvSpPr/>
          <p:nvPr/>
        </p:nvSpPr>
        <p:spPr>
          <a:xfrm>
            <a:off x="395288" y="3789363"/>
            <a:ext cx="2735262" cy="1511300"/>
          </a:xfrm>
          <a:prstGeom prst="wedgeEllipseCallout">
            <a:avLst>
              <a:gd name="adj1" fmla="val 54872"/>
              <a:gd name="adj2" fmla="val -71109"/>
            </a:avLst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Comic Sans MS"/>
              <a:buNone/>
            </a:pPr>
            <a:r>
              <a:rPr lang="cy-GB" sz="1800">
                <a:solidFill>
                  <a:schemeClr val="lt1"/>
                </a:solidFill>
                <a:latin typeface="Comic Sans MS"/>
                <a:ea typeface="Comic Sans MS"/>
                <a:cs typeface="Comic Sans MS"/>
                <a:sym typeface="Comic Sans MS"/>
              </a:rPr>
              <a:t>llythyr ymddiswyddo</a:t>
            </a:r>
            <a:endParaRPr sz="1800">
              <a:solidFill>
                <a:schemeClr val="lt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26" name="Shape 126"/>
          <p:cNvSpPr/>
          <p:nvPr/>
        </p:nvSpPr>
        <p:spPr>
          <a:xfrm>
            <a:off x="128954" y="2276475"/>
            <a:ext cx="2282459" cy="1152525"/>
          </a:xfrm>
          <a:prstGeom prst="wedgeRectCallout">
            <a:avLst>
              <a:gd name="adj1" fmla="val 94466"/>
              <a:gd name="adj2" fmla="val -25904"/>
            </a:avLst>
          </a:prstGeom>
          <a:solidFill>
            <a:srgbClr val="CA5ECF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omic Sans MS"/>
              <a:buNone/>
            </a:pPr>
            <a:br>
              <a:rPr lang="cy-GB" sz="1800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</a:br>
            <a:r>
              <a:rPr lang="cy-GB" sz="1800">
                <a:solidFill>
                  <a:schemeClr val="lt1"/>
                </a:solidFill>
                <a:latin typeface="Comic Sans MS"/>
                <a:ea typeface="Comic Sans MS"/>
                <a:cs typeface="Comic Sans MS"/>
                <a:sym typeface="Comic Sans MS"/>
              </a:rPr>
              <a:t>cyflwyniad</a:t>
            </a:r>
            <a:endParaRPr sz="1800">
              <a:solidFill>
                <a:schemeClr val="lt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27" name="Shape 127"/>
          <p:cNvSpPr/>
          <p:nvPr/>
        </p:nvSpPr>
        <p:spPr>
          <a:xfrm>
            <a:off x="3276600" y="188913"/>
            <a:ext cx="2159000" cy="1079500"/>
          </a:xfrm>
          <a:prstGeom prst="wedgeRectCallout">
            <a:avLst>
              <a:gd name="adj1" fmla="val 18014"/>
              <a:gd name="adj2" fmla="val 96028"/>
            </a:avLst>
          </a:prstGeom>
          <a:solidFill>
            <a:srgbClr val="CCFFFF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 b="1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28" name="Shape 128"/>
          <p:cNvSpPr txBox="1"/>
          <p:nvPr/>
        </p:nvSpPr>
        <p:spPr>
          <a:xfrm>
            <a:off x="3481137" y="460897"/>
            <a:ext cx="1954463" cy="5355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llythyr neu femo swyddogol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9" name="Shape 12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403125" y="2289968"/>
            <a:ext cx="2598896" cy="1139032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Shape 130"/>
          <p:cNvSpPr txBox="1"/>
          <p:nvPr/>
        </p:nvSpPr>
        <p:spPr>
          <a:xfrm rot="-364025">
            <a:off x="4118333" y="2695772"/>
            <a:ext cx="1042737" cy="3139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ffurfiol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/>
          <p:nvPr/>
        </p:nvSpPr>
        <p:spPr>
          <a:xfrm>
            <a:off x="395288" y="188913"/>
            <a:ext cx="2663825" cy="1871662"/>
          </a:xfrm>
          <a:prstGeom prst="wedgeEllipseCallout">
            <a:avLst>
              <a:gd name="adj1" fmla="val 68549"/>
              <a:gd name="adj2" fmla="val 42785"/>
            </a:avLst>
          </a:prstGeom>
          <a:solidFill>
            <a:srgbClr val="CD8D06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br>
              <a:rPr lang="cy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cy-GB"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Neges at gydweithwyr</a:t>
            </a:r>
            <a:endParaRPr sz="24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7" name="Shape 137"/>
          <p:cNvSpPr/>
          <p:nvPr/>
        </p:nvSpPr>
        <p:spPr>
          <a:xfrm>
            <a:off x="6227763" y="2797342"/>
            <a:ext cx="2447925" cy="1223963"/>
          </a:xfrm>
          <a:prstGeom prst="wedgeRoundRectCallout">
            <a:avLst>
              <a:gd name="adj1" fmla="val -61931"/>
              <a:gd name="adj2" fmla="val -75681"/>
              <a:gd name="adj3" fmla="val 16667"/>
            </a:avLst>
          </a:prstGeom>
          <a:solidFill>
            <a:srgbClr val="3B9799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omic Sans MS"/>
              <a:buNone/>
            </a:pPr>
            <a:r>
              <a:rPr lang="cy-GB" sz="2400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sgript drama </a:t>
            </a:r>
            <a:endParaRPr sz="2400" b="1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38" name="Shape 138"/>
          <p:cNvSpPr/>
          <p:nvPr/>
        </p:nvSpPr>
        <p:spPr>
          <a:xfrm>
            <a:off x="2773729" y="5300663"/>
            <a:ext cx="2661871" cy="1334965"/>
          </a:xfrm>
          <a:prstGeom prst="wedgeRectCallout">
            <a:avLst>
              <a:gd name="adj1" fmla="val 22403"/>
              <a:gd name="adj2" fmla="val -131177"/>
            </a:avLst>
          </a:prstGeom>
          <a:solidFill>
            <a:srgbClr val="FFFF00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omic Sans MS"/>
              <a:buNone/>
            </a:pPr>
            <a:endParaRPr sz="2400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omic Sans MS"/>
              <a:buNone/>
            </a:pPr>
            <a:r>
              <a:rPr lang="cy-GB" sz="2400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trydar</a:t>
            </a:r>
            <a:endParaRPr sz="2400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39" name="Shape 139"/>
          <p:cNvSpPr/>
          <p:nvPr/>
        </p:nvSpPr>
        <p:spPr>
          <a:xfrm>
            <a:off x="5651500" y="4437063"/>
            <a:ext cx="2592388" cy="1728787"/>
          </a:xfrm>
          <a:prstGeom prst="wedgeEllipseCallout">
            <a:avLst>
              <a:gd name="adj1" fmla="val -48407"/>
              <a:gd name="adj2" fmla="val -96375"/>
            </a:avLst>
          </a:prstGeom>
          <a:solidFill>
            <a:srgbClr val="B69DAC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omic Sans MS"/>
              <a:buNone/>
            </a:pPr>
            <a:r>
              <a:rPr lang="cy-GB" sz="2400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e-bost at ffrind</a:t>
            </a:r>
            <a:endParaRPr sz="2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0" name="Shape 140"/>
          <p:cNvSpPr/>
          <p:nvPr/>
        </p:nvSpPr>
        <p:spPr>
          <a:xfrm>
            <a:off x="6047581" y="261937"/>
            <a:ext cx="2592387" cy="1582738"/>
          </a:xfrm>
          <a:prstGeom prst="wedgeEllipseCallout">
            <a:avLst>
              <a:gd name="adj1" fmla="val -47491"/>
              <a:gd name="adj2" fmla="val 62537"/>
            </a:avLst>
          </a:prstGeom>
          <a:gradFill>
            <a:gsLst>
              <a:gs pos="0">
                <a:srgbClr val="AF94D2"/>
              </a:gs>
              <a:gs pos="100000">
                <a:srgbClr val="CCBEE1"/>
              </a:gs>
            </a:gsLst>
            <a:path path="circle">
              <a:fillToRect l="50000" t="50000" r="50000" b="50000"/>
            </a:path>
            <a:tileRect/>
          </a:gra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omic Sans MS"/>
              <a:buNone/>
            </a:pPr>
            <a:r>
              <a:rPr lang="cy-GB" sz="2400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rhyddiaith gyfoes </a:t>
            </a:r>
            <a:endParaRPr sz="2400" b="1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41" name="Shape 141"/>
          <p:cNvSpPr/>
          <p:nvPr/>
        </p:nvSpPr>
        <p:spPr>
          <a:xfrm>
            <a:off x="395288" y="3789363"/>
            <a:ext cx="2735262" cy="1511300"/>
          </a:xfrm>
          <a:prstGeom prst="wedgeEllipseCallout">
            <a:avLst>
              <a:gd name="adj1" fmla="val 54872"/>
              <a:gd name="adj2" fmla="val -71109"/>
            </a:avLst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Comic Sans MS"/>
              <a:buNone/>
            </a:pPr>
            <a:br>
              <a:rPr lang="cy-GB" sz="2800">
                <a:solidFill>
                  <a:schemeClr val="lt1"/>
                </a:solidFill>
                <a:latin typeface="Comic Sans MS"/>
                <a:ea typeface="Comic Sans MS"/>
                <a:cs typeface="Comic Sans MS"/>
                <a:sym typeface="Comic Sans MS"/>
              </a:rPr>
            </a:br>
            <a:r>
              <a:rPr lang="cy-GB" sz="2800">
                <a:solidFill>
                  <a:schemeClr val="lt1"/>
                </a:solidFill>
                <a:latin typeface="Comic Sans MS"/>
                <a:ea typeface="Comic Sans MS"/>
                <a:cs typeface="Comic Sans MS"/>
                <a:sym typeface="Comic Sans MS"/>
              </a:rPr>
              <a:t>blog</a:t>
            </a:r>
            <a:endParaRPr sz="2800">
              <a:solidFill>
                <a:schemeClr val="lt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42" name="Shape 142"/>
          <p:cNvSpPr/>
          <p:nvPr/>
        </p:nvSpPr>
        <p:spPr>
          <a:xfrm>
            <a:off x="128954" y="2276475"/>
            <a:ext cx="2282459" cy="1152525"/>
          </a:xfrm>
          <a:prstGeom prst="wedgeRectCallout">
            <a:avLst>
              <a:gd name="adj1" fmla="val 94466"/>
              <a:gd name="adj2" fmla="val -25904"/>
            </a:avLst>
          </a:prstGeom>
          <a:solidFill>
            <a:schemeClr val="folHlink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omic Sans MS"/>
              <a:buNone/>
            </a:pPr>
            <a:endParaRPr sz="2400">
              <a:solidFill>
                <a:schemeClr val="lt1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Comic Sans MS"/>
              <a:buNone/>
            </a:pPr>
            <a:r>
              <a:rPr lang="cy-GB" sz="2400">
                <a:solidFill>
                  <a:schemeClr val="lt1"/>
                </a:solidFill>
                <a:latin typeface="Comic Sans MS"/>
                <a:ea typeface="Comic Sans MS"/>
                <a:cs typeface="Comic Sans MS"/>
                <a:sym typeface="Comic Sans MS"/>
              </a:rPr>
              <a:t>neges destun</a:t>
            </a:r>
            <a:endParaRPr sz="2400">
              <a:solidFill>
                <a:schemeClr val="lt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43" name="Shape 143"/>
          <p:cNvSpPr/>
          <p:nvPr/>
        </p:nvSpPr>
        <p:spPr>
          <a:xfrm>
            <a:off x="3384279" y="261937"/>
            <a:ext cx="2159000" cy="1079500"/>
          </a:xfrm>
          <a:prstGeom prst="wedgeRectCallout">
            <a:avLst>
              <a:gd name="adj1" fmla="val 18014"/>
              <a:gd name="adj2" fmla="val 96028"/>
            </a:avLst>
          </a:prstGeom>
          <a:solidFill>
            <a:srgbClr val="CCFFFF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480"/>
              </a:spcBef>
              <a:spcAft>
                <a:spcPts val="0"/>
              </a:spcAft>
              <a:buNone/>
            </a:pPr>
            <a:r>
              <a:rPr lang="cy-GB" sz="2400">
                <a:solidFill>
                  <a:schemeClr val="dk1"/>
                </a:solidFill>
                <a:latin typeface="Comic Sans MS"/>
                <a:ea typeface="Comic Sans MS"/>
                <a:cs typeface="Comic Sans MS"/>
                <a:sym typeface="Comic Sans MS"/>
              </a:rPr>
              <a:t>llythyr personol </a:t>
            </a:r>
            <a:endParaRPr sz="2400" b="1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pic>
        <p:nvPicPr>
          <p:cNvPr id="144" name="Shape 14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354890" y="1938074"/>
            <a:ext cx="2288005" cy="2606939"/>
          </a:xfrm>
          <a:prstGeom prst="rect">
            <a:avLst/>
          </a:prstGeom>
          <a:noFill/>
          <a:ln>
            <a:noFill/>
          </a:ln>
        </p:spPr>
      </p:pic>
      <p:sp>
        <p:nvSpPr>
          <p:cNvPr id="145" name="Shape 145"/>
          <p:cNvSpPr txBox="1"/>
          <p:nvPr/>
        </p:nvSpPr>
        <p:spPr>
          <a:xfrm>
            <a:off x="3914274" y="2276475"/>
            <a:ext cx="1521326" cy="3877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cy-GB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anffurfiol</a:t>
            </a:r>
            <a:endParaRPr sz="2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hape 151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SAESNEG YN GYMRAEG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52" name="Shape 152"/>
          <p:cNvSpPr txBox="1">
            <a:spLocks noGrp="1"/>
          </p:cNvSpPr>
          <p:nvPr>
            <p:ph type="body" idx="1"/>
          </p:nvPr>
        </p:nvSpPr>
        <p:spPr>
          <a:xfrm>
            <a:off x="938758" y="1491835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Er eich bod yn ysgrifennu’n llai ffurfiol i weddu sefyllfaoedd llai ffurfiol, dylid osoi bratiaith a defnydd o ymadroddion Saesnig yn eich gwaith.</a:t>
            </a:r>
            <a:endParaRPr/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53" name="Shape 15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115896" y="2614862"/>
            <a:ext cx="3279465" cy="382604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fade thruBlk="1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Shape 159"/>
          <p:cNvSpPr/>
          <p:nvPr/>
        </p:nvSpPr>
        <p:spPr>
          <a:xfrm>
            <a:off x="802105" y="588489"/>
            <a:ext cx="7764379" cy="5386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Annwyl Syr,</a:t>
            </a:r>
            <a:endParaRPr/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Rhai amserau, byddaf yn cael y teimlad fod dylanwad y Saesneg yn cymryd drosodd yn fy ngwaith.  I fyny i nawr, dydw i ddim wedi  talu sylw i’r mater, a dwi wedi bod yn gwneud lan esgusodion, ond fel canlyniad mae’r broblem wedi dod yn waeth.</a:t>
            </a:r>
            <a:endParaRPr/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endParaRPr/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Felly, mi fyddwch yn falch i glywed fy mod i wedi gwneud fy meddwl i fyny i ffeindio allan sut alla i gael gwared o’r idiomau Saesneg o’m gwaith.  Y flwyddyn nesaf rwy’n gobeithio cymryd i fyny’r cyfle i gymryd rhan mewn cwrs gloywi iaith.</a:t>
            </a:r>
            <a:endParaRPr/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Rwy’n edrych ymlaen i’r diwrnod cyntaf o’r cwrs yn barod!  Dwi’n gobeithio cael llawer allan o’r cwrs. Gobeithio y bydda i’n deall beth mae’r tiwtoriaid yn sôn amdan yn y gwersi!</a:t>
            </a:r>
            <a:endParaRPr/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/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 gyd o’r gorau,</a:t>
            </a:r>
            <a:endParaRPr/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Dean Doole</a:t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Shape 165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TASG - LLYTHYR DEAN DOOLE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66" name="Shape 166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Darllenwch lythyr Dean Doole, a thanlinellwch yr ymadroddion Seisnig.</a:t>
            </a:r>
            <a:endParaRPr dirty="0"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Ceisiwch feddwl am ffyrdd mwy Cymreig o’u dweud.</a:t>
            </a:r>
            <a:endParaRPr dirty="0"/>
          </a:p>
        </p:txBody>
      </p:sp>
      <p:pic>
        <p:nvPicPr>
          <p:cNvPr id="167" name="Shape 16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156787" y="3721767"/>
            <a:ext cx="2538112" cy="299185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fade thruBlk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Shape 173"/>
          <p:cNvSpPr/>
          <p:nvPr/>
        </p:nvSpPr>
        <p:spPr>
          <a:xfrm>
            <a:off x="501275" y="379942"/>
            <a:ext cx="8642725" cy="5386090"/>
          </a:xfrm>
          <a:prstGeom prst="rect">
            <a:avLst/>
          </a:prstGeom>
          <a:noFill/>
          <a:ln w="9525" cap="flat" cmpd="sng">
            <a:solidFill>
              <a:srgbClr val="7FD13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Annwyl Syr,</a:t>
            </a:r>
            <a:endParaRPr/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 u="sng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Rhai amserau</a:t>
            </a: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byddaf </a:t>
            </a:r>
            <a:r>
              <a:rPr lang="cy-GB" sz="2000" u="sng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yn cael y teimlad </a:t>
            </a: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fod dylanwad y Saesneg yn </a:t>
            </a:r>
            <a:r>
              <a:rPr lang="cy-GB" sz="2000" u="sng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cymryd drosodd</a:t>
            </a:r>
            <a:r>
              <a:rPr lang="cy-GB" sz="2000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yn fy ngwaith.  </a:t>
            </a:r>
            <a:r>
              <a:rPr lang="cy-GB" sz="2000" u="sng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I fyny i nawr</a:t>
            </a:r>
            <a:r>
              <a:rPr lang="cy-GB" sz="2000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dydw i ddim wedi </a:t>
            </a:r>
            <a:r>
              <a:rPr lang="cy-GB" sz="20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talu sylw i’r mater</a:t>
            </a: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a dwi wedi bod </a:t>
            </a:r>
            <a:r>
              <a:rPr lang="cy-GB" sz="20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yn </a:t>
            </a:r>
            <a:r>
              <a:rPr lang="cy-GB" sz="2000" u="sng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gwneud lan esgusodion</a:t>
            </a: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ond </a:t>
            </a:r>
            <a:r>
              <a:rPr lang="cy-GB" sz="2000" u="sng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fel canlyniad </a:t>
            </a: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mae’r broblem </a:t>
            </a:r>
            <a:r>
              <a:rPr lang="cy-GB" sz="2000" u="sng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wedi dod yn waeth</a:t>
            </a:r>
            <a:r>
              <a:rPr lang="cy-GB" sz="2000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/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endParaRPr/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Felly, mi fyddwch yn </a:t>
            </a:r>
            <a:r>
              <a:rPr lang="cy-GB" sz="2000" u="sng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falch i glywed </a:t>
            </a: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fy mod i wedi </a:t>
            </a:r>
            <a:r>
              <a:rPr lang="cy-GB" sz="2000" u="sng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gwneud fy meddwl i fyny</a:t>
            </a:r>
            <a:r>
              <a:rPr lang="cy-GB" sz="2000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 </a:t>
            </a:r>
            <a:r>
              <a:rPr lang="cy-GB" sz="2000" u="sng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ffeindio allan</a:t>
            </a:r>
            <a:r>
              <a:rPr lang="cy-GB" sz="2000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sut alla i </a:t>
            </a:r>
            <a:r>
              <a:rPr lang="cy-GB" sz="2000" u="sng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gael gwared o’r</a:t>
            </a:r>
            <a:r>
              <a:rPr lang="cy-GB" sz="2000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idiomau Saesneg o’m gwaith.  Y flwyddyn nesaf rwy’n gobeithio </a:t>
            </a:r>
            <a:r>
              <a:rPr lang="cy-GB" sz="2000" u="sng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cymryd i fyny’r cyfle</a:t>
            </a:r>
            <a:r>
              <a:rPr lang="cy-GB" sz="2000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 </a:t>
            </a:r>
            <a:r>
              <a:rPr lang="cy-GB" sz="2000" u="sng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gymryd rhan</a:t>
            </a:r>
            <a:r>
              <a:rPr lang="cy-GB" sz="2000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mewn cwrs gloywi iaith.</a:t>
            </a:r>
            <a:endParaRPr/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Rwy’n </a:t>
            </a:r>
            <a:r>
              <a:rPr lang="cy-GB" sz="2000" u="sng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edrych ymlaen i’</a:t>
            </a:r>
            <a:r>
              <a:rPr lang="cy-GB" sz="2000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r </a:t>
            </a:r>
            <a:r>
              <a:rPr lang="cy-GB" sz="2000" u="sng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diwrnod cyntaf o’r cwrs </a:t>
            </a: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yn barod!  Dwi’n gobeithio </a:t>
            </a:r>
            <a:r>
              <a:rPr lang="cy-GB" sz="20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</a:t>
            </a:r>
            <a:r>
              <a:rPr lang="cy-GB" sz="2000" u="sng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el llawer allan </a:t>
            </a: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o’r cwrs. Gobeithio y bydda i’n deall beth mae’r tiwtoriaid yn </a:t>
            </a:r>
            <a:r>
              <a:rPr lang="cy-GB" sz="2000" u="sng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sôn amdan</a:t>
            </a:r>
            <a:r>
              <a:rPr lang="cy-GB" sz="2000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yn y gwersi!</a:t>
            </a:r>
            <a:endParaRPr/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/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 u="sng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I gyd o’r gorau,</a:t>
            </a:r>
            <a:endParaRPr/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Dean Doole</a:t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>
            <a:spLocks noGrp="1"/>
          </p:cNvSpPr>
          <p:nvPr>
            <p:ph type="title"/>
          </p:nvPr>
        </p:nvSpPr>
        <p:spPr>
          <a:xfrm>
            <a:off x="1748589" y="87254"/>
            <a:ext cx="7082838" cy="8960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459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OES MODD GRWPIO’R GWALLAU?</a:t>
            </a:r>
            <a:endParaRPr sz="459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80" name="Shape 180"/>
          <p:cNvSpPr txBox="1"/>
          <p:nvPr/>
        </p:nvSpPr>
        <p:spPr>
          <a:xfrm>
            <a:off x="1748588" y="1866563"/>
            <a:ext cx="7395411" cy="37548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1.	</a:t>
            </a:r>
            <a:r>
              <a:rPr lang="cy-GB" sz="2000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Cyfieithu idiomau’n cynnwys </a:t>
            </a:r>
            <a:b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b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  <a:r>
              <a:rPr lang="cy-GB" sz="20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up; down; out; in; off; on; around</a:t>
            </a: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ayyb</a:t>
            </a:r>
            <a:endParaRPr/>
          </a:p>
          <a:p>
            <a:pPr marL="0" marR="0" lvl="0" indent="0" algn="l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/>
          </a:p>
          <a:p>
            <a:pPr marL="0" marR="0" lvl="0" indent="0" algn="ctr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e.e.	i fyny i nawr &gt; hyd yn hyn</a:t>
            </a:r>
            <a:b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cymryd i fyny’r cyfle &gt; cymryd y cyfle; achub y cyfle ; </a:t>
            </a:r>
            <a:b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	     manteisio ar y cyfle</a:t>
            </a:r>
            <a:endParaRPr/>
          </a:p>
          <a:p>
            <a:pPr marL="0" marR="0" lvl="0" indent="0" algn="ctr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yn gwneud lan esgusodion &gt; yn gwneud esgusodion</a:t>
            </a:r>
            <a:endParaRPr/>
          </a:p>
          <a:p>
            <a:pPr marL="0" marR="0" lvl="0" indent="0" algn="ctr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cy-GB"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 ffeindio allan &gt; i ddarganfod / i ddod o hyd i …</a:t>
            </a:r>
            <a:endParaRPr/>
          </a:p>
          <a:p>
            <a:pPr marL="0" marR="0" lvl="0" indent="0" algn="l" rtl="0">
              <a:lnSpc>
                <a:spcPct val="80000"/>
              </a:lnSpc>
              <a:spcBef>
                <a:spcPts val="360"/>
              </a:spcBef>
              <a:spcAft>
                <a:spcPts val="0"/>
              </a:spcAft>
              <a:buNone/>
            </a:pPr>
            <a:r>
              <a:rPr lang="cy-GB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Shape 186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GRWPIO GWALLAU …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87" name="Shape 187"/>
          <p:cNvSpPr txBox="1">
            <a:spLocks noGrp="1"/>
          </p:cNvSpPr>
          <p:nvPr>
            <p:ph type="body" idx="1"/>
          </p:nvPr>
        </p:nvSpPr>
        <p:spPr>
          <a:xfrm>
            <a:off x="1752600" y="1143000"/>
            <a:ext cx="7010400" cy="53417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600" b="0" i="0" u="none" strike="noStrike" cap="none">
                <a:solidFill>
                  <a:srgbClr val="7030A0"/>
                </a:solidFill>
                <a:latin typeface="Cabin"/>
                <a:ea typeface="Cabin"/>
                <a:cs typeface="Cabin"/>
                <a:sym typeface="Cabin"/>
              </a:rPr>
              <a:t>2.	Defnyddio’r </a:t>
            </a:r>
            <a:r>
              <a:rPr lang="cy-GB" sz="1600" b="1" i="0" u="none" strike="noStrike" cap="none">
                <a:solidFill>
                  <a:srgbClr val="7030A0"/>
                </a:solidFill>
                <a:latin typeface="Cabin"/>
                <a:ea typeface="Cabin"/>
                <a:cs typeface="Cabin"/>
                <a:sym typeface="Cabin"/>
              </a:rPr>
              <a:t>arddodiaid</a:t>
            </a:r>
            <a:r>
              <a:rPr lang="cy-GB" sz="1600" b="0" i="0" u="none" strike="noStrike" cap="none">
                <a:solidFill>
                  <a:srgbClr val="7030A0"/>
                </a:solidFill>
                <a:latin typeface="Cabin"/>
                <a:ea typeface="Cabin"/>
                <a:cs typeface="Cabin"/>
                <a:sym typeface="Cabin"/>
              </a:rPr>
              <a:t> yn anghywir</a:t>
            </a:r>
            <a:endParaRPr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i)	</a:t>
            </a:r>
            <a:r>
              <a:rPr lang="cy-GB" sz="16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Defnyddio’r arddodiad anghywir</a:t>
            </a:r>
            <a:endParaRPr sz="16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6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6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e.e.	yn falch i glywed &gt; yn falch </a:t>
            </a:r>
            <a:r>
              <a:rPr lang="cy-GB" sz="16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o</a:t>
            </a:r>
            <a:r>
              <a:rPr lang="cy-GB"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glywed</a:t>
            </a:r>
            <a:endParaRPr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cael gwared o’r idiomau &gt; cael gwared </a:t>
            </a:r>
            <a:r>
              <a:rPr lang="cy-GB" sz="16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â</a:t>
            </a:r>
            <a:r>
              <a:rPr lang="cy-GB"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’r idiomau</a:t>
            </a:r>
            <a:endParaRPr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edrych ymlaen i &gt; edrych ymlaen </a:t>
            </a:r>
            <a:r>
              <a:rPr lang="cy-GB" sz="16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at</a:t>
            </a:r>
            <a:endParaRPr sz="16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r>
              <a:rPr lang="cy-GB" sz="16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6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ii)</a:t>
            </a:r>
            <a:r>
              <a:rPr lang="cy-GB" sz="16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Rhoi’r arddodiad yn y lle anghywir</a:t>
            </a:r>
            <a:endParaRPr sz="16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/>
          </a:p>
          <a:p>
            <a:pPr marL="0" marR="0" lvl="0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e.e. 	gobeithio y bydda i’n gwybod beth mae’r tiwtoriaid yn sôn </a:t>
            </a:r>
            <a:r>
              <a:rPr lang="cy-GB" sz="16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amdan</a:t>
            </a:r>
            <a:r>
              <a:rPr lang="cy-GB"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&gt;</a:t>
            </a:r>
            <a:endParaRPr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gobeithio y bydda i’n gwybod </a:t>
            </a:r>
            <a:r>
              <a:rPr lang="cy-GB" sz="16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am</a:t>
            </a:r>
            <a:r>
              <a:rPr lang="cy-GB"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beth mae’r tiwtoriaid yn sôn </a:t>
            </a:r>
            <a:br>
              <a:rPr lang="cy-GB"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r>
              <a:rPr lang="cy-GB"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/ beth mae’r tiwtoriaid yn sôn </a:t>
            </a:r>
            <a:r>
              <a:rPr lang="cy-GB" sz="1600" b="1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amdano</a:t>
            </a:r>
            <a:endParaRPr sz="16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270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None/>
            </a:pPr>
            <a:endParaRPr sz="16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  <p:transition>
    <p:fade thruBlk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Shape 193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GRWPIO GWALLAU …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94" name="Shape 194"/>
          <p:cNvSpPr txBox="1">
            <a:spLocks noGrp="1"/>
          </p:cNvSpPr>
          <p:nvPr>
            <p:ph type="body" idx="1"/>
          </p:nvPr>
        </p:nvSpPr>
        <p:spPr>
          <a:xfrm>
            <a:off x="1752600" y="1395413"/>
            <a:ext cx="7150768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7030A0"/>
                </a:solidFill>
                <a:latin typeface="Cabin"/>
                <a:ea typeface="Cabin"/>
                <a:cs typeface="Cabin"/>
                <a:sym typeface="Cabin"/>
              </a:rPr>
              <a:t>3.	Perthynas </a:t>
            </a:r>
            <a:r>
              <a:rPr lang="cy-GB" sz="2000" b="1" i="0" u="none" strike="noStrike" cap="none" dirty="0">
                <a:solidFill>
                  <a:srgbClr val="7030A0"/>
                </a:solidFill>
                <a:latin typeface="Cabin"/>
                <a:ea typeface="Cabin"/>
                <a:cs typeface="Cabin"/>
                <a:sym typeface="Cabin"/>
              </a:rPr>
              <a:t>“the ………… of the”</a:t>
            </a:r>
            <a:r>
              <a:rPr lang="cy-GB" sz="2000" b="0" i="0" u="none" strike="noStrike" cap="none" dirty="0">
                <a:solidFill>
                  <a:srgbClr val="7030A0"/>
                </a:solidFill>
                <a:latin typeface="Cabin"/>
                <a:ea typeface="Cabin"/>
                <a:cs typeface="Cabin"/>
                <a:sym typeface="Cabin"/>
              </a:rPr>
              <a:t>  </a:t>
            </a:r>
            <a:b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 </a:t>
            </a:r>
            <a:endParaRPr dirty="0"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e.e.	y diwrnod cyntaf o’r cwrs &gt; diwrnod cyntaf y cwrs</a:t>
            </a:r>
            <a:endParaRPr dirty="0"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dirty="0"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dirty="0"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7030A0"/>
                </a:solidFill>
                <a:latin typeface="Cabin"/>
                <a:ea typeface="Cabin"/>
                <a:cs typeface="Cabin"/>
                <a:sym typeface="Cabin"/>
              </a:rPr>
              <a:t>4.	Defnyddio “i” gyda berfenwau</a:t>
            </a:r>
            <a:endParaRPr dirty="0"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dirty="0"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e.e.	penderfynu i gael gwared &gt; penderfynu cael gwared</a:t>
            </a:r>
            <a:endParaRPr dirty="0"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bwriadu i wneud y gwaith &gt; bwriadu gwneud y gwaith</a:t>
            </a:r>
            <a:endParaRPr dirty="0"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95" name="Shape 19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544908" y="165768"/>
            <a:ext cx="2218092" cy="111626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fade thruBlk="1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Shape 201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GRWPIO GWALLAU …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02" name="Shape 202"/>
          <p:cNvSpPr txBox="1">
            <a:spLocks noGrp="1"/>
          </p:cNvSpPr>
          <p:nvPr>
            <p:ph type="body" idx="1"/>
          </p:nvPr>
        </p:nvSpPr>
        <p:spPr>
          <a:xfrm>
            <a:off x="1752600" y="1143000"/>
            <a:ext cx="7010400" cy="55144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850" b="0" i="0" u="none" strike="noStrike" cap="none">
                <a:solidFill>
                  <a:srgbClr val="7030A0"/>
                </a:solidFill>
                <a:latin typeface="Cabin"/>
                <a:ea typeface="Cabin"/>
                <a:cs typeface="Cabin"/>
                <a:sym typeface="Cabin"/>
              </a:rPr>
              <a:t>5.	Defnyddio “cael” yn anghywir (cyfieithu have / got)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e.e. 	byddaf yn cael y teimlad (</a:t>
            </a:r>
            <a:r>
              <a:rPr lang="cy-GB" sz="185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I get the feeling</a:t>
            </a:r>
            <a:r>
              <a:rPr lang="cy-GB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) &gt; byddaf yn teimlo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mae’r broblem wedi dod yn waeth (</a:t>
            </a:r>
            <a:r>
              <a:rPr lang="cy-GB" sz="185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the problem has become/got worse</a:t>
            </a:r>
            <a:r>
              <a:rPr lang="cy-GB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) 	&gt; mae’r broblem wedi mynd yn waeth / wedi gwaethygu 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850" b="0" i="0" u="none" strike="noStrike" cap="none">
                <a:solidFill>
                  <a:srgbClr val="7030A0"/>
                </a:solidFill>
                <a:latin typeface="Cabin"/>
                <a:ea typeface="Cabin"/>
                <a:cs typeface="Cabin"/>
                <a:sym typeface="Cabin"/>
              </a:rPr>
              <a:t>6.	Cyfieithu idiomau cyffredinol yn llythrennol o’r Saesneg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e.e.	rhai amserau &gt; weithiau; ambell waith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              yn cymryd drosodd &gt; yn fwy amlwg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cymryd rhan &gt; mynd ar / gwneud / mynychu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i gyd o’r gorau &gt; cofion gorau; yr eiddoch yn gywir; yn gywir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85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              fel canlyniad &gt; o ganlyniad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85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  <p:transition>
    <p:fade thruBlk="1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Shape 208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459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IDIOMAU SAESNEG SY’N CYNNWYS </a:t>
            </a:r>
            <a:r>
              <a:rPr lang="cy-GB" sz="4590" b="0" i="1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IN, OUT, OFF, ON, UP, DOWN </a:t>
            </a:r>
            <a:r>
              <a:rPr lang="cy-GB" sz="459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…</a:t>
            </a:r>
            <a:endParaRPr sz="459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09" name="Shape 209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44434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 llawer iawn o briod-ddulliau Saesneg yn defnyddio </a:t>
            </a:r>
            <a:r>
              <a:rPr lang="cy-GB" sz="1400" b="0" i="1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up, down, out, in, off, on, around</a:t>
            </a:r>
            <a:r>
              <a:rPr lang="cy-GB" sz="14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, ac yn aml iawn byddwn yn trosi’r rhain yn gaeth wrth gyfieithu i’r Gymraeg, yn enwedig wrth sgwrsio.</a:t>
            </a:r>
            <a:endParaRPr sz="1400"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400"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 ychwanegu’r gair “up” yn beth naturiol iawn yn Saesneg e.e.</a:t>
            </a:r>
            <a:endParaRPr sz="1400"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400"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Looking up</a:t>
            </a:r>
            <a:endParaRPr sz="1400"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Putting up</a:t>
            </a:r>
            <a:endParaRPr sz="1400"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Bringing up</a:t>
            </a:r>
            <a:endParaRPr sz="1400"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400"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Yn anffodus, mae’n demtasiwn gwneud yr un peth ac ychwanegu “fyny” wrth drafod y pethau hyn yn Gymraeg e.e.</a:t>
            </a:r>
            <a:br>
              <a:rPr lang="cy-GB" sz="14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endParaRPr sz="14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Edrych y gair i fyny yn y geiriadur		yn hytrach na chwilio am</a:t>
            </a:r>
            <a:endParaRPr sz="1400"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Rhoi i fyny		 		yn hytrach nag ildio / rhoi’r gorau i</a:t>
            </a:r>
            <a:endParaRPr sz="1400"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Dwyn i fyny neu dod i fyny		yn hytrach na magu neu codi’r pwynt</a:t>
            </a:r>
            <a:endParaRPr sz="1400"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1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  <p:transition>
    <p:fade thruBlk="1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Shape 215"/>
          <p:cNvSpPr txBox="1">
            <a:spLocks noGrp="1"/>
          </p:cNvSpPr>
          <p:nvPr>
            <p:ph type="body" idx="1"/>
          </p:nvPr>
        </p:nvSpPr>
        <p:spPr>
          <a:xfrm>
            <a:off x="1800727" y="1700213"/>
            <a:ext cx="7010400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Bellach mae brawddegau anghymreig fel y rhain yn ddigon cyffredin: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Mae’n ddrwg gennym droi eich cynnig i lawr.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Mae gobaith y daw’r llyfr allan erbyn y Gwanwyn.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Dywedodd y byddai’n edrych i mewn i’r mater.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Mae’r cyfarfod wedi cael ei alw i ffwrdd tan yr wythnos nesaf.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Rydym yn bwriadu cario ’mlaen gyda’r cynllun.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Mae’n bosibl Cymrieigo’r brawddegau hyn yn gwbl naturiol e.e.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Mae’n ddrwg gennym wrthod eich cynnig.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Mae gobaith y caiff y llyfr ei gyhoeddi erbyn y Gwanwyn.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Dywedodd y byddai’n ymchwilio i’r mater.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Mae’r cyfarfod wedi ei ohirio tan yr wythnos nesaf.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400" b="0" i="0" u="none" strike="noStrike" cap="none">
                <a:solidFill>
                  <a:schemeClr val="dk1"/>
                </a:solidFill>
                <a:latin typeface="Cabin"/>
                <a:ea typeface="Cabin"/>
                <a:cs typeface="Cabin"/>
                <a:sym typeface="Cabin"/>
              </a:rPr>
              <a:t>Rydym yn bwriadu parhau â’r cynllun.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4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216" name="Shape 216"/>
          <p:cNvSpPr txBox="1"/>
          <p:nvPr/>
        </p:nvSpPr>
        <p:spPr>
          <a:xfrm>
            <a:off x="1363578" y="248457"/>
            <a:ext cx="7323221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Impact"/>
              <a:buNone/>
            </a:pPr>
            <a:r>
              <a:rPr lang="cy-GB" sz="3509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Idiomau Saesneg sy’n cynnwys </a:t>
            </a:r>
            <a:br>
              <a:rPr lang="cy-GB" sz="3509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</a:br>
            <a:r>
              <a:rPr lang="cy-GB" sz="3509" i="1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in, out, off, on, up, down </a:t>
            </a:r>
            <a:r>
              <a:rPr lang="cy-GB" sz="3509">
                <a:solidFill>
                  <a:schemeClr val="dk1"/>
                </a:solidFill>
                <a:latin typeface="Impact"/>
                <a:ea typeface="Impact"/>
                <a:cs typeface="Impact"/>
                <a:sym typeface="Impact"/>
              </a:rPr>
              <a:t>…</a:t>
            </a:r>
            <a:endParaRPr sz="3509">
              <a:solidFill>
                <a:schemeClr val="dk1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</p:spTree>
  </p:cSld>
  <p:clrMapOvr>
    <a:masterClrMapping/>
  </p:clrMapOvr>
  <p:transition>
    <p:fade thruBlk="1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Shape 222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DEFNYDD ANGHYWIR O’R ARDDODIAID …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23" name="Shape 223"/>
          <p:cNvSpPr txBox="1">
            <a:spLocks noGrp="1"/>
          </p:cNvSpPr>
          <p:nvPr>
            <p:ph type="body" idx="1"/>
          </p:nvPr>
        </p:nvSpPr>
        <p:spPr>
          <a:xfrm>
            <a:off x="1116076" y="1874517"/>
            <a:ext cx="7279105" cy="5101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Yn ôl gramadeg safonol Saesneg, ni chaniateir i frawddeg orffen gydag arddodiad.  Mae’r rheol hon yn cael ei thorri’n gyson bellach.  Yn Gymraeg, fodd bynnag, mae’n hollol dderbyniol i orffen brawddeg gydag arddodiaid, cyhyd ag y bo wedi ei redeg.  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Felly gellir cyfieithu ...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The chair I was sitting on</a:t>
            </a: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neu </a:t>
            </a:r>
            <a:r>
              <a:rPr lang="cy-GB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The chair (upon) on which I was sitting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... i’r Gymraeg: </a:t>
            </a:r>
            <a:r>
              <a:rPr lang="cy-GB" sz="2000" b="1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 gadair yr oeddwn / roeddwn yn eistedd arni.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  <p:transition>
    <p:fade thruBlk="1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Shape 229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PA ARDDODIAD?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30" name="Shape 230"/>
          <p:cNvSpPr txBox="1">
            <a:spLocks noGrp="1"/>
          </p:cNvSpPr>
          <p:nvPr>
            <p:ph type="body" idx="1"/>
          </p:nvPr>
        </p:nvSpPr>
        <p:spPr>
          <a:xfrm>
            <a:off x="1752599" y="1143000"/>
            <a:ext cx="7166811" cy="54446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Gallwn ddefnyddio arddodiaid ar ôl rhai berfau: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Ystyriwch y berfenwau hyn:	</a:t>
            </a:r>
            <a:r>
              <a:rPr lang="cy-GB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gwrando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										cyfrannu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1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										dweud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Pan ychwanegwn </a:t>
            </a:r>
            <a:r>
              <a:rPr lang="cy-GB" sz="2000" b="0" i="0" u="sng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ar</a:t>
            </a: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, </a:t>
            </a:r>
            <a:r>
              <a:rPr lang="cy-GB" sz="2000" b="0" i="0" u="sng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at</a:t>
            </a: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ac </a:t>
            </a:r>
            <a:r>
              <a:rPr lang="cy-GB" sz="2000" b="0" i="0" u="sng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wrth</a:t>
            </a: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, rydym yn ffurfio uned neu ymadrodd arbennig.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	Gwrando </a:t>
            </a:r>
            <a:r>
              <a:rPr lang="cy-GB" sz="2000" b="0" i="0" u="sng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ar</a:t>
            </a: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  &gt;   Gwrandawaf</a:t>
            </a:r>
            <a:r>
              <a:rPr lang="cy-GB" sz="2000" b="0" i="0" u="sng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ar</a:t>
            </a: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y radio heno.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           Cyfrannu </a:t>
            </a:r>
            <a:r>
              <a:rPr lang="cy-GB" sz="2000" b="0" i="0" u="sng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at</a:t>
            </a: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  &gt;  Cyfrennwch </a:t>
            </a:r>
            <a:r>
              <a:rPr lang="cy-GB" sz="2000" b="0" i="0" u="sng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at</a:t>
            </a: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yr achos.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 	Dweud </a:t>
            </a:r>
            <a:r>
              <a:rPr lang="cy-GB" sz="2000" b="0" i="0" u="sng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wrth</a:t>
            </a: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  &gt;   Dywedodd </a:t>
            </a:r>
            <a:r>
              <a:rPr lang="cy-GB" sz="2000" b="0" i="0" u="sng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wrthi</a:t>
            </a: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fod y llyfr yno.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  <p:transition>
    <p:fade thruBlk="1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Shape 236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dirty="0"/>
              <a:t>CYFIEITHU</a:t>
            </a:r>
            <a:endParaRPr sz="5100" b="0" i="0" u="none" strike="noStrike" cap="none" dirty="0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37" name="Shape 237"/>
          <p:cNvSpPr txBox="1">
            <a:spLocks noGrp="1"/>
          </p:cNvSpPr>
          <p:nvPr>
            <p:ph type="body" idx="1"/>
          </p:nvPr>
        </p:nvSpPr>
        <p:spPr>
          <a:xfrm>
            <a:off x="938758" y="1128451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 angen bod yn ofalus iawn wrth gyfieithu ymadroddion lle ceir “the .... of the” yn Saesneg.  Yn Saesneg mae angen </a:t>
            </a:r>
            <a:r>
              <a:rPr lang="cy-GB" sz="2000" b="1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the</a:t>
            </a: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ac </a:t>
            </a:r>
            <a:r>
              <a:rPr lang="cy-GB" sz="2000" b="1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of the</a:t>
            </a: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 mewn ymadroddion fel y canlynol:</a:t>
            </a:r>
            <a:endParaRPr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the chairperson of the committee</a:t>
            </a:r>
            <a:endParaRPr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the main point of the letter</a:t>
            </a:r>
            <a:endParaRPr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the implications of the letter ac ati.  </a:t>
            </a:r>
            <a:endParaRPr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Yn Saesneg, mae’r “the” a’r “of the” yn angenrheidiol, ond yn Gymraeg, </a:t>
            </a:r>
            <a:r>
              <a:rPr lang="cy-GB" sz="2000" b="1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 / yr / ’r </a:t>
            </a: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sydd ei angen </a:t>
            </a:r>
            <a:endParaRPr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e.e. </a:t>
            </a:r>
            <a:endParaRPr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cadeirydd y pwyllgor, </a:t>
            </a:r>
            <a:endParaRPr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prif bwynt y llythyr, </a:t>
            </a:r>
            <a:endParaRPr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goblygiadau’r llythyr ac ati.</a:t>
            </a:r>
            <a:endParaRPr dirty="0"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5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  <p:transition>
    <p:fade thruBlk="1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Shape 249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TAFLEN WAITH YMADRODDION SAESNEG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250" name="Shape 250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3144254" y="1886090"/>
            <a:ext cx="2928940" cy="399401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fade thruBlk="1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Shape 255"/>
          <p:cNvSpPr txBox="1">
            <a:spLocks noGrp="1"/>
          </p:cNvSpPr>
          <p:nvPr>
            <p:ph type="body" idx="1"/>
          </p:nvPr>
        </p:nvSpPr>
        <p:spPr>
          <a:xfrm>
            <a:off x="1768642" y="-1"/>
            <a:ext cx="7010400" cy="65451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b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1. Mae’r cyfarfod yn digwydd am hanner awr wedi tri.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Cynhelir y cyfarfaod am hanner awr wedi tri.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b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2. Mae’r pwyntiau hyn i gyd yn yr adroddiad diweddaraf.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Caiff y pwyntiau hyn i gyd eu cynnwys yn yr adroddiad diweddaraf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Mae’r pwyntiau hyn i gyd yn cael eu cynnwys yn yr adroddiad diweddaraf.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b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3. Roedd y cadeirydd yn gweiddi nerth ei ben (nerth esgyrn ei ben) er mwyn ceisio cael trefn ar y cyfarfod.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b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4. Mewn gwirionedd / A dweud y gwir, nid wyf yn cytuno â’r cynnig o gwbl.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b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5. Pa mor debyg yw hi y bydd y mater gael ei ddatrys cyn bo hir?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b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6. Rhaid i ni gyfleu’r neges yma i’r etholwyr.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b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7. Er syndod iddo, nid oedd yr aelodau’n cytuno ag ef.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b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8. Mae lle i 75 eistedd yn siambr y cyngor.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 siambr y cyngor yn dal 75.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b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9. Roedd y plentyn wedi mynd yn sâl yn yr ysgol.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Cafodd y plentyn ei daro’n sâl ei daro’n wael yn yr ysgol.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b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10. Ar y dechrau, roeddent am gynnal y cyfarfod nos Iau ond ddoe, penderfynwyd ei gynnal nos Wener yn lle hynny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1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Ar y dechrau roeddent am gynnal y cyfrafod nos Iau ond yn hytrach na hynny, ddoe, penderfynwyd ei gynnal nos Wener.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1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  <p:transition>
    <p:fade thruBlk="1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Shape 260"/>
          <p:cNvSpPr txBox="1">
            <a:spLocks noGrp="1"/>
          </p:cNvSpPr>
          <p:nvPr>
            <p:ph type="body" idx="1"/>
          </p:nvPr>
        </p:nvSpPr>
        <p:spPr>
          <a:xfrm>
            <a:off x="1752599" y="256674"/>
            <a:ext cx="7279105" cy="57107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66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6. Mewn gwirionedd / A dweud y gwir, nid wyf yn cytuno â’r cynnig o gwbl.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br>
              <a:rPr lang="cy-GB" sz="166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r>
              <a:rPr lang="cy-GB" sz="166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7. Pa mor debyg yw hi y bydd y mater gael ei ddatrys cyn bo hir?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br>
              <a:rPr lang="cy-GB" sz="166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r>
              <a:rPr lang="cy-GB" sz="166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8. Rhaid i ni gyfleu’r neges yma i’r etholwyr.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br>
              <a:rPr lang="cy-GB" sz="166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r>
              <a:rPr lang="cy-GB" sz="166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9. Er syndod iddo, nid oedd yr aelodau’n cytuno ag ef.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br>
              <a:rPr lang="cy-GB" sz="166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r>
              <a:rPr lang="cy-GB" sz="166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10. Mae lle i 75 eistedd yn siambr y cyngor.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66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 siambr y cyngor yn dal 75.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br>
              <a:rPr lang="cy-GB" sz="166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r>
              <a:rPr lang="cy-GB" sz="166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11. Roedd y plentyn wedi mynd yn sâl yn yr ysgol.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66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Cafodd y plentyn ei daro’n sâl ei daro’n wael yn yr ysgol.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br>
              <a:rPr lang="cy-GB" sz="166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</a:br>
            <a:r>
              <a:rPr lang="cy-GB" sz="166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12. Ar y dechrau, roeddent am gynnal y cyfarfod nos Iau ond ddoe, penderfynwyd ei gynnal nos Wener yn lle hynny</a:t>
            </a:r>
            <a:endParaRPr sz="166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1665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Ar y dechrau roeddent am gynnal y cyfrafod nos Iau ond yn hytrach na hynny, ddoe, penderfynwyd ei gynnal nos Wener.</a:t>
            </a:r>
            <a:endParaRPr/>
          </a:p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Font typeface="Arial"/>
              <a:buNone/>
            </a:pPr>
            <a:endParaRPr sz="1665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  <p:transition>
    <p:fade thruBlk="1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Shape 265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TAFODIAITH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66" name="Shape 266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Wn i ddim fel mae sillafu hwnna.</a:t>
            </a:r>
            <a:endParaRPr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Mae’r sefyllfa ma’s o reolaeth.</a:t>
            </a:r>
            <a:endParaRPr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Â gweud y gwir, mae e’n gywir.</a:t>
            </a:r>
            <a:endParaRPr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 lot fawr o bobl yn credu hyn.</a:t>
            </a:r>
            <a:endParaRPr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Mae’r plant yn mo’yn y llyfrau gorau.</a:t>
            </a:r>
            <a:endParaRPr/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Talfyrru: cynllunie, neud, ware, gweles i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  <p:transition>
    <p:fade thruBlk="1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Shape 271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RHAGENWAU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graphicFrame>
        <p:nvGraphicFramePr>
          <p:cNvPr id="272" name="Shape 272"/>
          <p:cNvGraphicFramePr/>
          <p:nvPr/>
        </p:nvGraphicFramePr>
        <p:xfrm>
          <a:off x="1752600" y="1588173"/>
          <a:ext cx="6972450" cy="3782250"/>
        </p:xfrm>
        <a:graphic>
          <a:graphicData uri="http://schemas.openxmlformats.org/drawingml/2006/table">
            <a:tbl>
              <a:tblPr>
                <a:gradFill>
                  <a:gsLst>
                    <a:gs pos="0">
                      <a:srgbClr val="BBBDB7"/>
                    </a:gs>
                    <a:gs pos="50000">
                      <a:srgbClr val="A8AAA4"/>
                    </a:gs>
                    <a:gs pos="100000">
                      <a:srgbClr val="9A9B93"/>
                    </a:gs>
                  </a:gsLst>
                  <a:lin ang="5400000" scaled="0"/>
                </a:gradFill>
                <a:tableStyleId>{D1DDD069-6D33-4189-8C0E-5AB58AAB65BE}</a:tableStyleId>
              </a:tblPr>
              <a:tblGrid>
                <a:gridCol w="3486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862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82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Anffurfiol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Cywir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82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Tad fi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Fy nhad i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82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Car fi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Fy nghar i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82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Plentyn fi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Fy mhlentyn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82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Brawd fi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Fy mrawd i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82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Dant fi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Fy nant i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82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Gardd fi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Fy ngardd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82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Hefyd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 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82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Mam fi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Fy mam i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82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Llaw fi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350" u="none" strike="noStrike" cap="none"/>
                        <a:t>Fy llaw i</a:t>
                      </a:r>
                      <a:endParaRPr sz="1350" u="none" strike="noStrike" cap="none"/>
                    </a:p>
                  </a:txBody>
                  <a:tcPr marL="63500" marR="63500" marT="31750" marB="3175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273" name="Shape 273"/>
          <p:cNvSpPr/>
          <p:nvPr/>
        </p:nvSpPr>
        <p:spPr>
          <a:xfrm>
            <a:off x="2032000" y="1992313"/>
            <a:ext cx="9486232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ransition>
    <p:fade thruBlk="1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Shape 289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  <a:t>TASG LAFAR</a:t>
            </a:r>
            <a:endParaRPr sz="5100" b="0" i="0" u="none" strike="noStrike" cap="none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90" name="Shape 290"/>
          <p:cNvSpPr txBox="1">
            <a:spLocks noGrp="1"/>
          </p:cNvSpPr>
          <p:nvPr>
            <p:ph type="body" idx="1"/>
          </p:nvPr>
        </p:nvSpPr>
        <p:spPr>
          <a:xfrm>
            <a:off x="938758" y="2286002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Meddyliwch am y ffordd rydych chi’n siarad.</a:t>
            </a:r>
            <a:endParaRPr/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Ydych chi’n tueddu defnyddio geiriau neu ymadroddion Saesneg?</a:t>
            </a:r>
            <a:endParaRPr/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cy-GB"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Sut mae newid hyn ar gyfer siarad ffurfiol?</a:t>
            </a:r>
            <a:endParaRPr sz="2000" b="0" i="0" u="none" strike="noStrike" cap="none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  <p:transition>
    <p:fade thruBlk="1"/>
  </p:transition>
</p:sld>
</file>

<file path=ppt/theme/theme1.xml><?xml version="1.0" encoding="utf-8"?>
<a:theme xmlns:a="http://schemas.openxmlformats.org/drawingml/2006/main" name="Badge">
  <a:themeElements>
    <a:clrScheme name="Badge">
      <a:dk1>
        <a:srgbClr val="000000"/>
      </a:dk1>
      <a:lt1>
        <a:srgbClr val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479</Words>
  <Application>Microsoft Macintosh PowerPoint</Application>
  <PresentationFormat>On-screen Show (4:3)</PresentationFormat>
  <Paragraphs>246</Paragraphs>
  <Slides>23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Comic Sans MS</vt:lpstr>
      <vt:lpstr>Cabin</vt:lpstr>
      <vt:lpstr>Calibri</vt:lpstr>
      <vt:lpstr>Arial</vt:lpstr>
      <vt:lpstr>Impact</vt:lpstr>
      <vt:lpstr>Badge</vt:lpstr>
      <vt:lpstr>DYLANWAD Y SAESNEG </vt:lpstr>
      <vt:lpstr>CYWIR / ANGHYWIR</vt:lpstr>
      <vt:lpstr>PowerPoint Presentation</vt:lpstr>
      <vt:lpstr>PowerPoint Presentation</vt:lpstr>
      <vt:lpstr>SAESNEG YN GYMRAEG</vt:lpstr>
      <vt:lpstr>PowerPoint Presentation</vt:lpstr>
      <vt:lpstr>TASG - LLYTHYR DEAN DOOLE</vt:lpstr>
      <vt:lpstr>PowerPoint Presentation</vt:lpstr>
      <vt:lpstr>OES MODD GRWPIO’R GWALLAU?</vt:lpstr>
      <vt:lpstr>GRWPIO GWALLAU …</vt:lpstr>
      <vt:lpstr>GRWPIO GWALLAU …</vt:lpstr>
      <vt:lpstr>GRWPIO GWALLAU …</vt:lpstr>
      <vt:lpstr>IDIOMAU SAESNEG SY’N CYNNWYS IN, OUT, OFF, ON, UP, DOWN …</vt:lpstr>
      <vt:lpstr>PowerPoint Presentation</vt:lpstr>
      <vt:lpstr>DEFNYDD ANGHYWIR O’R ARDDODIAID …</vt:lpstr>
      <vt:lpstr>PA ARDDODIAD?</vt:lpstr>
      <vt:lpstr>CYFIEITHU</vt:lpstr>
      <vt:lpstr>TAFLEN WAITH YMADRODDION SAESNEG</vt:lpstr>
      <vt:lpstr>PowerPoint Presentation</vt:lpstr>
      <vt:lpstr>PowerPoint Presentation</vt:lpstr>
      <vt:lpstr>TAFODIAITH</vt:lpstr>
      <vt:lpstr>RHAGENWAU</vt:lpstr>
      <vt:lpstr>TASG LAFAR</vt:lpstr>
    </vt:vector>
  </TitlesOfParts>
  <LinksUpToDate>false</LinksUpToDate>
  <SharedDoc>false</SharedDoc>
  <HyperlinksChanged>false</HyperlinksChanged>
  <AppVersion>16.0013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DYLANWAD Y SAESNEG </dc:title>
  <cp:lastModifiedBy>Gwen J. Davies</cp:lastModifiedBy>
  <cp:revision>3</cp:revision>
  <dcterms:modified xsi:type="dcterms:W3CDTF">2018-06-12T15:10:08Z</dcterms:modified>
</cp:coreProperties>
</file>