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IN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4" name="Google Shape;164;p1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0" name="Google Shape;170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2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3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8" name="Google Shape;178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3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4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6" name="Google Shape;186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7" name="Google Shape;187;p4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5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3" name="Google Shape;193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4" name="Google Shape;194;p5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6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00" name="Google Shape;200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1" name="Google Shape;201;p6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7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08" name="Google Shape;208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9" name="Google Shape;209;p7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8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5" name="Google Shape;215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6" name="Google Shape;216;p8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9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3" name="Google Shape;223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4" name="Google Shape;224;p9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29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10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1" name="Google Shape;231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2" name="Google Shape;232;p10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36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11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8" name="Google Shape;238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9" name="Google Shape;239;p11:notes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5" name="Google Shape;245;p12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showMasterSp="0" type="title">
  <p:cSld name="TITLE">
    <p:bg>
      <p:bgPr>
        <a:solidFill>
          <a:schemeClr val="lt2"/>
        </a:solidFill>
      </p:bgPr>
    </p:bg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2"/>
          <p:cNvSpPr/>
          <p:nvPr/>
        </p:nvSpPr>
        <p:spPr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26" name="Google Shape;26;p2"/>
          <p:cNvSpPr/>
          <p:nvPr/>
        </p:nvSpPr>
        <p:spPr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27" name="Google Shape;27;p2"/>
          <p:cNvSpPr/>
          <p:nvPr/>
        </p:nvSpPr>
        <p:spPr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28" name="Google Shape;28;p2"/>
          <p:cNvSpPr/>
          <p:nvPr/>
        </p:nvSpPr>
        <p:spPr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29" name="Google Shape;29;p2"/>
          <p:cNvSpPr/>
          <p:nvPr/>
        </p:nvSpPr>
        <p:spPr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30" name="Google Shape;30;p2"/>
          <p:cNvSpPr txBox="1"/>
          <p:nvPr>
            <p:ph idx="1" type="subTitle"/>
          </p:nvPr>
        </p:nvSpPr>
        <p:spPr>
          <a:xfrm>
            <a:off x="1371600" y="28194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ctr">
              <a:spcBef>
                <a:spcPts val="320"/>
              </a:spcBef>
              <a:spcAft>
                <a:spcPts val="0"/>
              </a:spcAft>
              <a:buSzPts val="1360"/>
              <a:buNone/>
              <a:defRPr b="1" sz="1600" cap="none">
                <a:solidFill>
                  <a:schemeClr val="dk2"/>
                </a:solidFill>
              </a:defRPr>
            </a:lvl1pPr>
            <a:lvl2pPr lvl="1" algn="ctr">
              <a:spcBef>
                <a:spcPts val="360"/>
              </a:spcBef>
              <a:spcAft>
                <a:spcPts val="0"/>
              </a:spcAft>
              <a:buSzPts val="1260"/>
              <a:buNone/>
              <a:defRPr/>
            </a:lvl2pPr>
            <a:lvl3pPr lvl="2" algn="ctr">
              <a:spcBef>
                <a:spcPts val="360"/>
              </a:spcBef>
              <a:spcAft>
                <a:spcPts val="0"/>
              </a:spcAft>
              <a:buSzPts val="1350"/>
              <a:buNone/>
              <a:defRPr/>
            </a:lvl3pPr>
            <a:lvl4pPr lvl="3" algn="ctr">
              <a:spcBef>
                <a:spcPts val="360"/>
              </a:spcBef>
              <a:spcAft>
                <a:spcPts val="0"/>
              </a:spcAft>
              <a:buSzPts val="1260"/>
              <a:buNone/>
              <a:defRPr/>
            </a:lvl4pPr>
            <a:lvl5pPr lvl="4" algn="ctr">
              <a:spcBef>
                <a:spcPts val="360"/>
              </a:spcBef>
              <a:spcAft>
                <a:spcPts val="0"/>
              </a:spcAft>
              <a:buSzPts val="1800"/>
              <a:buNone/>
              <a:defRPr/>
            </a:lvl5pPr>
            <a:lvl6pPr lvl="5" algn="ctr">
              <a:spcBef>
                <a:spcPts val="360"/>
              </a:spcBef>
              <a:spcAft>
                <a:spcPts val="0"/>
              </a:spcAft>
              <a:buSzPts val="1440"/>
              <a:buNone/>
              <a:defRPr/>
            </a:lvl6pPr>
            <a:lvl7pPr lvl="6" algn="ctr">
              <a:spcBef>
                <a:spcPts val="360"/>
              </a:spcBef>
              <a:spcAft>
                <a:spcPts val="0"/>
              </a:spcAft>
              <a:buSzPts val="1620"/>
              <a:buNone/>
              <a:defRPr/>
            </a:lvl7pPr>
            <a:lvl8pPr lvl="7" algn="ctr">
              <a:spcBef>
                <a:spcPts val="360"/>
              </a:spcBef>
              <a:spcAft>
                <a:spcPts val="0"/>
              </a:spcAft>
              <a:buSzPts val="1800"/>
              <a:buNone/>
              <a:defRPr/>
            </a:lvl8pPr>
            <a:lvl9pPr lvl="8" algn="ctr">
              <a:spcBef>
                <a:spcPts val="360"/>
              </a:spcBef>
              <a:spcAft>
                <a:spcPts val="0"/>
              </a:spcAft>
              <a:buSzPts val="1620"/>
              <a:buNone/>
              <a:defRPr/>
            </a:lvl9pPr>
          </a:lstStyle>
          <a:p/>
        </p:txBody>
      </p:sp>
      <p:sp>
        <p:nvSpPr>
          <p:cNvPr id="31" name="Google Shape;31;p2"/>
          <p:cNvSpPr txBox="1"/>
          <p:nvPr>
            <p:ph idx="10" type="dt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2"/>
          <p:cNvSpPr txBox="1"/>
          <p:nvPr>
            <p:ph idx="11" type="ftr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cxnSp>
        <p:nvCxnSpPr>
          <p:cNvPr id="33" name="Google Shape;33;p2"/>
          <p:cNvCxnSpPr/>
          <p:nvPr/>
        </p:nvCxnSpPr>
        <p:spPr>
          <a:xfrm>
            <a:off x="155448" y="2420112"/>
            <a:ext cx="8833104" cy="0"/>
          </a:xfrm>
          <a:prstGeom prst="straightConnector1">
            <a:avLst/>
          </a:prstGeom>
          <a:noFill/>
          <a:ln cap="flat" cmpd="sng" w="11425">
            <a:solidFill>
              <a:srgbClr val="7A9798"/>
            </a:solidFill>
            <a:prstDash val="dash"/>
            <a:round/>
            <a:headEnd len="sm" w="sm" type="none"/>
            <a:tailEnd len="sm" w="sm" type="none"/>
          </a:ln>
        </p:spPr>
      </p:cxnSp>
      <p:sp>
        <p:nvSpPr>
          <p:cNvPr id="34" name="Google Shape;34;p2"/>
          <p:cNvSpPr/>
          <p:nvPr/>
        </p:nvSpPr>
        <p:spPr>
          <a:xfrm>
            <a:off x="152400" y="152400"/>
            <a:ext cx="8833104" cy="6547104"/>
          </a:xfrm>
          <a:prstGeom prst="rect">
            <a:avLst/>
          </a:prstGeom>
          <a:noFill/>
          <a:ln cap="flat" cmpd="sng" w="9525">
            <a:solidFill>
              <a:srgbClr val="7A979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35" name="Google Shape;35;p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36" name="Google Shape;36;p2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cap="rnd" cmpd="dbl" w="50800">
            <a:solidFill>
              <a:srgbClr val="7A979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37" name="Google Shape;37;p2"/>
          <p:cNvSpPr txBox="1"/>
          <p:nvPr>
            <p:ph idx="12" type="sldNum"/>
          </p:nvPr>
        </p:nvSpPr>
        <p:spPr>
          <a:xfrm>
            <a:off x="4343400" y="2199450"/>
            <a:ext cx="457200" cy="4413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indent="0" lvl="1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indent="0" lvl="2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indent="0" lvl="3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indent="0" lvl="4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indent="0" lvl="5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indent="0" lvl="6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indent="0" lvl="7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indent="0" lvl="8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38" name="Google Shape;38;p2"/>
          <p:cNvSpPr txBox="1"/>
          <p:nvPr>
            <p:ph type="ctrTitle"/>
          </p:nvPr>
        </p:nvSpPr>
        <p:spPr>
          <a:xfrm>
            <a:off x="685800" y="381000"/>
            <a:ext cx="77724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Georgia"/>
              <a:buNone/>
              <a:defRPr sz="42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Content" type="obj">
  <p:cSld name="OBJECT">
    <p:bg>
      <p:bgPr>
        <a:solidFill>
          <a:schemeClr val="lt2"/>
        </a:solidFill>
      </p:bgPr>
    </p:bg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3"/>
          <p:cNvSpPr txBox="1"/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3300"/>
              <a:buFont typeface="Georgia"/>
              <a:buNone/>
              <a:defRPr>
                <a:solidFill>
                  <a:srgbClr val="7A9798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3"/>
          <p:cNvSpPr txBox="1"/>
          <p:nvPr>
            <p:ph idx="10" type="dt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3"/>
          <p:cNvSpPr txBox="1"/>
          <p:nvPr>
            <p:ph idx="11" type="ftr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3"/>
          <p:cNvSpPr txBox="1"/>
          <p:nvPr>
            <p:ph idx="12" type="sldNum"/>
          </p:nvPr>
        </p:nvSpPr>
        <p:spPr>
          <a:xfrm>
            <a:off x="4361688" y="1026372"/>
            <a:ext cx="457200" cy="4413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44" name="Google Shape;44;p3"/>
          <p:cNvSpPr txBox="1"/>
          <p:nvPr>
            <p:ph idx="1" type="body"/>
          </p:nvPr>
        </p:nvSpPr>
        <p:spPr>
          <a:xfrm>
            <a:off x="301752" y="1527048"/>
            <a:ext cx="8503920" cy="457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25755" lvl="0" marL="457200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indent="-308610" lvl="1" marL="91440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indent="-314325" lvl="2" marL="1371600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indent="-308610" lvl="3" marL="182880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indent="-320039" lvl="5" marL="274320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indent="-331470" lvl="6" marL="32004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indent="-331470" lvl="8" marL="41148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showMasterSp="0" type="secHead">
  <p:cSld name="SECTION_HEADER">
    <p:bg>
      <p:bgPr>
        <a:solidFill>
          <a:schemeClr val="lt1"/>
        </a:solidFill>
      </p:bgPr>
    </p:bg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4"/>
          <p:cNvSpPr/>
          <p:nvPr/>
        </p:nvSpPr>
        <p:spPr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7" name="Google Shape;47;p4"/>
          <p:cNvSpPr/>
          <p:nvPr/>
        </p:nvSpPr>
        <p:spPr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8" name="Google Shape;48;p4"/>
          <p:cNvSpPr/>
          <p:nvPr/>
        </p:nvSpPr>
        <p:spPr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49" name="Google Shape;49;p4"/>
          <p:cNvSpPr/>
          <p:nvPr/>
        </p:nvSpPr>
        <p:spPr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0" name="Google Shape;50;p4"/>
          <p:cNvSpPr/>
          <p:nvPr/>
        </p:nvSpPr>
        <p:spPr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1" name="Google Shape;51;p4"/>
          <p:cNvSpPr/>
          <p:nvPr/>
        </p:nvSpPr>
        <p:spPr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2" name="Google Shape;52;p4"/>
          <p:cNvSpPr txBox="1"/>
          <p:nvPr>
            <p:ph idx="1" type="body"/>
          </p:nvPr>
        </p:nvSpPr>
        <p:spPr>
          <a:xfrm>
            <a:off x="1368426" y="2743200"/>
            <a:ext cx="6480174" cy="16732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ctr">
              <a:spcBef>
                <a:spcPts val="320"/>
              </a:spcBef>
              <a:spcAft>
                <a:spcPts val="0"/>
              </a:spcAft>
              <a:buSzPts val="1360"/>
              <a:buNone/>
              <a:defRPr b="1" sz="1600" cap="none">
                <a:solidFill>
                  <a:schemeClr val="dk2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SzPts val="126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SzPts val="12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SzPts val="98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SzPts val="1400"/>
              <a:buFont typeface="Georgia"/>
              <a:buNone/>
              <a:defRPr sz="1400">
                <a:solidFill>
                  <a:srgbClr val="888888"/>
                </a:solidFill>
              </a:defRPr>
            </a:lvl5pPr>
            <a:lvl6pPr indent="-320039" lvl="5" marL="274320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indent="-331470" lvl="6" marL="32004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indent="-331470" lvl="8" marL="41148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/>
        </p:txBody>
      </p:sp>
      <p:sp>
        <p:nvSpPr>
          <p:cNvPr id="53" name="Google Shape;53;p4"/>
          <p:cNvSpPr/>
          <p:nvPr/>
        </p:nvSpPr>
        <p:spPr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4" name="Google Shape;54;p4"/>
          <p:cNvSpPr/>
          <p:nvPr/>
        </p:nvSpPr>
        <p:spPr>
          <a:xfrm>
            <a:off x="152400" y="152400"/>
            <a:ext cx="8833104" cy="6547104"/>
          </a:xfrm>
          <a:prstGeom prst="rect">
            <a:avLst/>
          </a:prstGeom>
          <a:noFill/>
          <a:ln cap="flat" cmpd="sng" w="9525">
            <a:solidFill>
              <a:srgbClr val="7A979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5" name="Google Shape;55;p4"/>
          <p:cNvSpPr txBox="1"/>
          <p:nvPr>
            <p:ph idx="11" type="ftr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4"/>
          <p:cNvSpPr txBox="1"/>
          <p:nvPr>
            <p:ph idx="10" type="dt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cxnSp>
        <p:nvCxnSpPr>
          <p:cNvPr id="57" name="Google Shape;57;p4"/>
          <p:cNvCxnSpPr/>
          <p:nvPr/>
        </p:nvCxnSpPr>
        <p:spPr>
          <a:xfrm>
            <a:off x="152400" y="2438400"/>
            <a:ext cx="8833104" cy="0"/>
          </a:xfrm>
          <a:prstGeom prst="straightConnector1">
            <a:avLst/>
          </a:prstGeom>
          <a:noFill/>
          <a:ln cap="flat" cmpd="sng" w="11425">
            <a:solidFill>
              <a:srgbClr val="7A9798"/>
            </a:solidFill>
            <a:prstDash val="dash"/>
            <a:round/>
            <a:headEnd len="sm" w="sm" type="none"/>
            <a:tailEnd len="sm" w="sm" type="none"/>
          </a:ln>
        </p:spPr>
      </p:cxnSp>
      <p:sp>
        <p:nvSpPr>
          <p:cNvPr id="58" name="Google Shape;58;p4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9" name="Google Shape;59;p4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cap="rnd" cmpd="dbl" w="50800">
            <a:solidFill>
              <a:srgbClr val="7A979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0" name="Google Shape;60;p4"/>
          <p:cNvSpPr txBox="1"/>
          <p:nvPr>
            <p:ph idx="12" type="sldNum"/>
          </p:nvPr>
        </p:nvSpPr>
        <p:spPr>
          <a:xfrm>
            <a:off x="4343400" y="2199450"/>
            <a:ext cx="457200" cy="4413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indent="0" lvl="1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indent="0" lvl="2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indent="0" lvl="3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indent="0" lvl="4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indent="0" lvl="5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indent="0" lvl="6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indent="0" lvl="7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indent="0" lvl="8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61" name="Google Shape;61;p4"/>
          <p:cNvSpPr txBox="1"/>
          <p:nvPr>
            <p:ph type="title"/>
          </p:nvPr>
        </p:nvSpPr>
        <p:spPr>
          <a:xfrm>
            <a:off x="722313" y="533400"/>
            <a:ext cx="7772400" cy="15240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200"/>
              <a:buFont typeface="Georgia"/>
              <a:buNone/>
              <a:defRPr b="0" sz="4200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wo Content" type="twoObj">
  <p:cSld name="TWO_OBJECTS">
    <p:bg>
      <p:bgPr>
        <a:solidFill>
          <a:schemeClr val="lt2"/>
        </a:solidFill>
      </p:bgPr>
    </p:bg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"/>
          <p:cNvSpPr txBox="1"/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5"/>
          <p:cNvSpPr txBox="1"/>
          <p:nvPr>
            <p:ph idx="10" type="dt"/>
          </p:nvPr>
        </p:nvSpPr>
        <p:spPr>
          <a:xfrm>
            <a:off x="5791200" y="6409944"/>
            <a:ext cx="3044952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5"/>
          <p:cNvSpPr txBox="1"/>
          <p:nvPr>
            <p:ph idx="11" type="ftr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5"/>
          <p:cNvSpPr txBox="1"/>
          <p:nvPr>
            <p:ph idx="12" type="sldNum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cxnSp>
        <p:nvCxnSpPr>
          <p:cNvPr id="67" name="Google Shape;67;p5"/>
          <p:cNvCxnSpPr/>
          <p:nvPr/>
        </p:nvCxnSpPr>
        <p:spPr>
          <a:xfrm flipH="1" rot="10800000">
            <a:off x="4563080" y="1575652"/>
            <a:ext cx="8921" cy="4819557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dash"/>
            <a:round/>
            <a:headEnd len="sm" w="sm" type="none"/>
            <a:tailEnd len="sm" w="sm" type="none"/>
          </a:ln>
        </p:spPr>
      </p:cxnSp>
      <p:sp>
        <p:nvSpPr>
          <p:cNvPr id="68" name="Google Shape;68;p5"/>
          <p:cNvSpPr txBox="1"/>
          <p:nvPr>
            <p:ph idx="1" type="body"/>
          </p:nvPr>
        </p:nvSpPr>
        <p:spPr>
          <a:xfrm>
            <a:off x="301752" y="1371600"/>
            <a:ext cx="4038600" cy="46817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63537" lvl="0" marL="457200" algn="l">
              <a:spcBef>
                <a:spcPts val="500"/>
              </a:spcBef>
              <a:spcAft>
                <a:spcPts val="0"/>
              </a:spcAft>
              <a:buSzPts val="2125"/>
              <a:buChar char="⚫"/>
              <a:defRPr sz="2500"/>
            </a:lvl1pPr>
            <a:lvl2pPr indent="-308610" lvl="1" marL="91440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indent="-314325" lvl="2" marL="1371600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indent="-308610" lvl="3" marL="182880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indent="-320039" lvl="5" marL="274320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indent="-331470" lvl="6" marL="32004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indent="-331470" lvl="8" marL="41148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/>
        </p:txBody>
      </p:sp>
      <p:sp>
        <p:nvSpPr>
          <p:cNvPr id="69" name="Google Shape;69;p5"/>
          <p:cNvSpPr txBox="1"/>
          <p:nvPr>
            <p:ph idx="2" type="body"/>
          </p:nvPr>
        </p:nvSpPr>
        <p:spPr>
          <a:xfrm>
            <a:off x="4800600" y="1371600"/>
            <a:ext cx="4038600" cy="46817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63537" lvl="0" marL="457200" algn="l">
              <a:spcBef>
                <a:spcPts val="500"/>
              </a:spcBef>
              <a:spcAft>
                <a:spcPts val="0"/>
              </a:spcAft>
              <a:buSzPts val="2125"/>
              <a:buChar char="⚫"/>
              <a:defRPr sz="2500"/>
            </a:lvl1pPr>
            <a:lvl2pPr indent="-308610" lvl="1" marL="91440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indent="-314325" lvl="2" marL="1371600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indent="-308610" lvl="3" marL="182880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indent="-320039" lvl="5" marL="274320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indent="-331470" lvl="6" marL="32004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indent="-331470" lvl="8" marL="41148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mparison" showMasterSp="0" type="twoTxTwoObj">
  <p:cSld name="TWO_OBJECTS_WITH_TEXT">
    <p:bg>
      <p:bgPr>
        <a:solidFill>
          <a:schemeClr val="lt2"/>
        </a:solidFill>
      </p:bgPr>
    </p:bg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" name="Google Shape;71;p6"/>
          <p:cNvCxnSpPr/>
          <p:nvPr/>
        </p:nvCxnSpPr>
        <p:spPr>
          <a:xfrm rot="10800000">
            <a:off x="4572000" y="2200275"/>
            <a:ext cx="0" cy="4187952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dash"/>
            <a:round/>
            <a:headEnd len="sm" w="sm" type="none"/>
            <a:tailEnd len="sm" w="sm" type="none"/>
          </a:ln>
        </p:spPr>
      </p:cxnSp>
      <p:sp>
        <p:nvSpPr>
          <p:cNvPr id="72" name="Google Shape;72;p6"/>
          <p:cNvSpPr/>
          <p:nvPr/>
        </p:nvSpPr>
        <p:spPr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3" name="Google Shape;73;p6"/>
          <p:cNvSpPr/>
          <p:nvPr/>
        </p:nvSpPr>
        <p:spPr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4" name="Google Shape;74;p6"/>
          <p:cNvSpPr/>
          <p:nvPr/>
        </p:nvSpPr>
        <p:spPr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5" name="Google Shape;75;p6"/>
          <p:cNvSpPr/>
          <p:nvPr/>
        </p:nvSpPr>
        <p:spPr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6" name="Google Shape;76;p6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7" name="Google Shape;77;p6"/>
          <p:cNvSpPr/>
          <p:nvPr/>
        </p:nvSpPr>
        <p:spPr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8" name="Google Shape;78;p6"/>
          <p:cNvSpPr txBox="1"/>
          <p:nvPr>
            <p:ph idx="1" type="body"/>
          </p:nvPr>
        </p:nvSpPr>
        <p:spPr>
          <a:xfrm>
            <a:off x="301752" y="1524000"/>
            <a:ext cx="4040188" cy="732974"/>
          </a:xfrm>
          <a:prstGeom prst="rect">
            <a:avLst/>
          </a:prstGeom>
          <a:noFill/>
          <a:ln>
            <a:noFill/>
          </a:ln>
          <a:effectLst>
            <a:outerShdw blurRad="50800" rotWithShape="0" dir="5400000" dist="254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440"/>
              </a:spcBef>
              <a:spcAft>
                <a:spcPts val="0"/>
              </a:spcAft>
              <a:buSzPts val="1870"/>
              <a:buNone/>
              <a:defRPr b="1" sz="2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SzPts val="1400"/>
              <a:buNone/>
              <a:defRPr b="1" sz="2000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SzPts val="1350"/>
              <a:buNone/>
              <a:defRPr b="1" sz="1800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SzPts val="1120"/>
              <a:buNone/>
              <a:defRPr b="1" sz="1600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SzPts val="1600"/>
              <a:buFont typeface="Georgia"/>
              <a:buNone/>
              <a:defRPr b="1" sz="1600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indent="-320039" lvl="5" marL="274320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indent="-331470" lvl="6" marL="32004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indent="-331470" lvl="8" marL="41148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/>
        </p:txBody>
      </p:sp>
      <p:sp>
        <p:nvSpPr>
          <p:cNvPr id="79" name="Google Shape;79;p6"/>
          <p:cNvSpPr txBox="1"/>
          <p:nvPr>
            <p:ph idx="2" type="body"/>
          </p:nvPr>
        </p:nvSpPr>
        <p:spPr>
          <a:xfrm>
            <a:off x="4791330" y="1524000"/>
            <a:ext cx="4041775" cy="731520"/>
          </a:xfrm>
          <a:prstGeom prst="rect">
            <a:avLst/>
          </a:prstGeom>
          <a:noFill/>
          <a:ln>
            <a:noFill/>
          </a:ln>
          <a:effectLst>
            <a:outerShdw blurRad="50800" rotWithShape="0" dir="5400000" dist="254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440"/>
              </a:spcBef>
              <a:spcAft>
                <a:spcPts val="0"/>
              </a:spcAft>
              <a:buSzPts val="1870"/>
              <a:buNone/>
              <a:defRPr b="1" sz="2200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SzPts val="1400"/>
              <a:buNone/>
              <a:defRPr b="1" sz="2000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SzPts val="1350"/>
              <a:buNone/>
              <a:defRPr b="1" sz="1800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SzPts val="1120"/>
              <a:buNone/>
              <a:defRPr b="1" sz="1600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SzPts val="1600"/>
              <a:buFont typeface="Georgia"/>
              <a:buNone/>
              <a:defRPr b="1" sz="1600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indent="-320039" lvl="5" marL="274320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indent="-331470" lvl="6" marL="32004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indent="-331470" lvl="8" marL="41148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/>
        </p:txBody>
      </p:sp>
      <p:sp>
        <p:nvSpPr>
          <p:cNvPr id="80" name="Google Shape;80;p6"/>
          <p:cNvSpPr txBox="1"/>
          <p:nvPr>
            <p:ph idx="10" type="dt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6"/>
          <p:cNvSpPr txBox="1"/>
          <p:nvPr>
            <p:ph idx="11" type="ftr"/>
          </p:nvPr>
        </p:nvSpPr>
        <p:spPr>
          <a:xfrm>
            <a:off x="304800" y="6409944"/>
            <a:ext cx="35814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cxnSp>
        <p:nvCxnSpPr>
          <p:cNvPr id="82" name="Google Shape;82;p6"/>
          <p:cNvCxnSpPr/>
          <p:nvPr/>
        </p:nvCxnSpPr>
        <p:spPr>
          <a:xfrm>
            <a:off x="152400" y="1280160"/>
            <a:ext cx="8833104" cy="0"/>
          </a:xfrm>
          <a:prstGeom prst="straightConnector1">
            <a:avLst/>
          </a:prstGeom>
          <a:noFill/>
          <a:ln cap="flat" cmpd="sng" w="11425">
            <a:solidFill>
              <a:srgbClr val="7A9798"/>
            </a:solidFill>
            <a:prstDash val="dash"/>
            <a:round/>
            <a:headEnd len="sm" w="sm" type="none"/>
            <a:tailEnd len="sm" w="sm" type="none"/>
          </a:ln>
        </p:spPr>
      </p:cxnSp>
      <p:sp>
        <p:nvSpPr>
          <p:cNvPr id="83" name="Google Shape;83;p6"/>
          <p:cNvSpPr/>
          <p:nvPr/>
        </p:nvSpPr>
        <p:spPr>
          <a:xfrm>
            <a:off x="152400" y="155448"/>
            <a:ext cx="8833104" cy="6547104"/>
          </a:xfrm>
          <a:prstGeom prst="rect">
            <a:avLst/>
          </a:prstGeom>
          <a:noFill/>
          <a:ln cap="flat" cmpd="sng" w="9525">
            <a:solidFill>
              <a:srgbClr val="7A979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4" name="Google Shape;84;p6"/>
          <p:cNvSpPr txBox="1"/>
          <p:nvPr>
            <p:ph idx="3" type="body"/>
          </p:nvPr>
        </p:nvSpPr>
        <p:spPr>
          <a:xfrm>
            <a:off x="301752" y="2471383"/>
            <a:ext cx="4041648" cy="381840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25755" lvl="0" marL="457200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indent="-308610" lvl="1" marL="91440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indent="-314325" lvl="2" marL="1371600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indent="-308610" lvl="3" marL="182880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indent="-320039" lvl="5" marL="274320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indent="-331470" lvl="6" marL="32004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indent="-331470" lvl="8" marL="41148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/>
        </p:txBody>
      </p:sp>
      <p:sp>
        <p:nvSpPr>
          <p:cNvPr id="85" name="Google Shape;85;p6"/>
          <p:cNvSpPr txBox="1"/>
          <p:nvPr>
            <p:ph idx="4" type="body"/>
          </p:nvPr>
        </p:nvSpPr>
        <p:spPr>
          <a:xfrm>
            <a:off x="4800600" y="2471383"/>
            <a:ext cx="4038600" cy="382219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25755" lvl="0" marL="457200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indent="-308610" lvl="1" marL="91440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indent="-314325" lvl="2" marL="1371600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indent="-308610" lvl="3" marL="182880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indent="-320039" lvl="5" marL="274320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indent="-331470" lvl="6" marL="32004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indent="-331470" lvl="8" marL="41148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/>
        </p:txBody>
      </p:sp>
      <p:sp>
        <p:nvSpPr>
          <p:cNvPr id="86" name="Google Shape;86;p6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7" name="Google Shape;87;p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cap="rnd" cmpd="dbl" w="50800">
            <a:solidFill>
              <a:srgbClr val="7A979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8" name="Google Shape;88;p6"/>
          <p:cNvSpPr txBox="1"/>
          <p:nvPr>
            <p:ph idx="12" type="sldNum"/>
          </p:nvPr>
        </p:nvSpPr>
        <p:spPr>
          <a:xfrm>
            <a:off x="4343400" y="1042416"/>
            <a:ext cx="457200" cy="4413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indent="0" lvl="1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indent="0" lvl="2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indent="0" lvl="3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indent="0" lvl="4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indent="0" lvl="5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indent="0" lvl="6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indent="0" lvl="7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indent="0" lvl="8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89" name="Google Shape;89;p6"/>
          <p:cNvSpPr txBox="1"/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7"/>
          <p:cNvSpPr txBox="1"/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2" name="Google Shape;92;p7"/>
          <p:cNvSpPr txBox="1"/>
          <p:nvPr>
            <p:ph idx="10" type="dt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3" name="Google Shape;93;p7"/>
          <p:cNvSpPr txBox="1"/>
          <p:nvPr>
            <p:ph idx="11" type="ftr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" name="Google Shape;94;p7"/>
          <p:cNvSpPr txBox="1"/>
          <p:nvPr>
            <p:ph idx="12" type="sldNum"/>
          </p:nvPr>
        </p:nvSpPr>
        <p:spPr>
          <a:xfrm>
            <a:off x="4343400" y="1036020"/>
            <a:ext cx="457200" cy="4413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showMasterSp="0" type="blank">
  <p:cSld name="BLANK"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8"/>
          <p:cNvSpPr/>
          <p:nvPr/>
        </p:nvSpPr>
        <p:spPr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7" name="Google Shape;97;p8"/>
          <p:cNvSpPr/>
          <p:nvPr/>
        </p:nvSpPr>
        <p:spPr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8" name="Google Shape;98;p8"/>
          <p:cNvSpPr/>
          <p:nvPr/>
        </p:nvSpPr>
        <p:spPr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9" name="Google Shape;99;p8"/>
          <p:cNvSpPr/>
          <p:nvPr/>
        </p:nvSpPr>
        <p:spPr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00" name="Google Shape;100;p8"/>
          <p:cNvSpPr/>
          <p:nvPr/>
        </p:nvSpPr>
        <p:spPr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01" name="Google Shape;101;p8"/>
          <p:cNvSpPr/>
          <p:nvPr/>
        </p:nvSpPr>
        <p:spPr>
          <a:xfrm>
            <a:off x="152400" y="158496"/>
            <a:ext cx="8833104" cy="6547104"/>
          </a:xfrm>
          <a:prstGeom prst="rect">
            <a:avLst/>
          </a:prstGeom>
          <a:noFill/>
          <a:ln cap="flat" cmpd="sng" w="9525">
            <a:solidFill>
              <a:srgbClr val="7A979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02" name="Google Shape;102;p8"/>
          <p:cNvSpPr txBox="1"/>
          <p:nvPr>
            <p:ph idx="10" type="dt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3" name="Google Shape;103;p8"/>
          <p:cNvSpPr txBox="1"/>
          <p:nvPr>
            <p:ph idx="11" type="ftr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4" name="Google Shape;104;p8"/>
          <p:cNvSpPr txBox="1"/>
          <p:nvPr>
            <p:ph idx="12" type="sldNum"/>
          </p:nvPr>
        </p:nvSpPr>
        <p:spPr>
          <a:xfrm>
            <a:off x="4267200" y="6324600"/>
            <a:ext cx="609600" cy="44132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indent="0" lvl="1" marL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indent="0" lvl="2" marL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indent="0" lvl="3" marL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indent="0" lvl="4" marL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indent="0" lvl="5" marL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indent="0" lvl="6" marL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indent="0" lvl="7" marL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indent="0" lvl="8" marL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ntent with Caption" showMasterSp="0" type="objTx">
  <p:cSld name="OBJECT_WITH_CAPTION_TEXT">
    <p:bg>
      <p:bgPr>
        <a:solidFill>
          <a:schemeClr val="lt1"/>
        </a:solidFill>
      </p:bgPr>
    </p:bg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9"/>
          <p:cNvSpPr/>
          <p:nvPr/>
        </p:nvSpPr>
        <p:spPr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07" name="Google Shape;107;p9"/>
          <p:cNvSpPr/>
          <p:nvPr/>
        </p:nvSpPr>
        <p:spPr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08" name="Google Shape;108;p9"/>
          <p:cNvSpPr/>
          <p:nvPr/>
        </p:nvSpPr>
        <p:spPr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09" name="Google Shape;109;p9"/>
          <p:cNvSpPr/>
          <p:nvPr/>
        </p:nvSpPr>
        <p:spPr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10" name="Google Shape;110;p9"/>
          <p:cNvSpPr/>
          <p:nvPr/>
        </p:nvSpPr>
        <p:spPr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11" name="Google Shape;111;p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12" name="Google Shape;112;p9"/>
          <p:cNvSpPr txBox="1"/>
          <p:nvPr>
            <p:ph type="title"/>
          </p:nvPr>
        </p:nvSpPr>
        <p:spPr>
          <a:xfrm>
            <a:off x="381000" y="914400"/>
            <a:ext cx="2362200" cy="990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200"/>
              <a:buFont typeface="Georgia"/>
              <a:buNone/>
              <a:defRPr b="1" sz="2200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3" name="Google Shape;113;p9"/>
          <p:cNvSpPr txBox="1"/>
          <p:nvPr>
            <p:ph idx="1" type="body"/>
          </p:nvPr>
        </p:nvSpPr>
        <p:spPr>
          <a:xfrm>
            <a:off x="381000" y="1981200"/>
            <a:ext cx="2362200" cy="4144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320"/>
              </a:spcBef>
              <a:spcAft>
                <a:spcPts val="0"/>
              </a:spcAft>
              <a:buSzPts val="1360"/>
              <a:buNone/>
              <a:defRPr sz="1600">
                <a:solidFill>
                  <a:srgbClr val="FFFFFF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84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SzPts val="75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SzPts val="63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SzPts val="900"/>
              <a:buFont typeface="Georgia"/>
              <a:buNone/>
              <a:defRPr sz="900"/>
            </a:lvl5pPr>
            <a:lvl6pPr indent="-320039" lvl="5" marL="274320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indent="-331470" lvl="6" marL="32004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indent="-331470" lvl="8" marL="41148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/>
        </p:txBody>
      </p:sp>
      <p:sp>
        <p:nvSpPr>
          <p:cNvPr id="114" name="Google Shape;114;p9"/>
          <p:cNvSpPr/>
          <p:nvPr/>
        </p:nvSpPr>
        <p:spPr>
          <a:xfrm>
            <a:off x="152400" y="152400"/>
            <a:ext cx="8833104" cy="6547104"/>
          </a:xfrm>
          <a:prstGeom prst="rect">
            <a:avLst/>
          </a:prstGeom>
          <a:noFill/>
          <a:ln cap="flat" cmpd="sng" w="9525">
            <a:solidFill>
              <a:srgbClr val="7A979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cxnSp>
        <p:nvCxnSpPr>
          <p:cNvPr id="115" name="Google Shape;115;p9"/>
          <p:cNvCxnSpPr/>
          <p:nvPr/>
        </p:nvCxnSpPr>
        <p:spPr>
          <a:xfrm>
            <a:off x="152400" y="533400"/>
            <a:ext cx="8833104" cy="0"/>
          </a:xfrm>
          <a:prstGeom prst="straightConnector1">
            <a:avLst/>
          </a:prstGeom>
          <a:noFill/>
          <a:ln cap="flat" cmpd="sng" w="11425">
            <a:solidFill>
              <a:srgbClr val="7A9798"/>
            </a:solidFill>
            <a:prstDash val="dash"/>
            <a:round/>
            <a:headEnd len="sm" w="sm" type="none"/>
            <a:tailEnd len="sm" w="sm" type="none"/>
          </a:ln>
        </p:spPr>
      </p:cxnSp>
      <p:sp>
        <p:nvSpPr>
          <p:cNvPr id="116" name="Google Shape;116;p9"/>
          <p:cNvSpPr txBox="1"/>
          <p:nvPr>
            <p:ph idx="2" type="body"/>
          </p:nvPr>
        </p:nvSpPr>
        <p:spPr>
          <a:xfrm>
            <a:off x="3124200" y="685800"/>
            <a:ext cx="5638800" cy="54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25755" lvl="0" marL="457200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indent="-308610" lvl="1" marL="91440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indent="-314325" lvl="2" marL="1371600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indent="-308610" lvl="3" marL="182880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indent="-320039" lvl="5" marL="274320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indent="-331470" lvl="6" marL="32004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indent="-331470" lvl="8" marL="41148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/>
        </p:txBody>
      </p:sp>
      <p:sp>
        <p:nvSpPr>
          <p:cNvPr id="117" name="Google Shape;117;p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18" name="Google Shape;118;p9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cap="rnd" cmpd="dbl" w="50800">
            <a:solidFill>
              <a:srgbClr val="7A979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19" name="Google Shape;119;p9"/>
          <p:cNvSpPr txBox="1"/>
          <p:nvPr>
            <p:ph idx="12" type="sldNum"/>
          </p:nvPr>
        </p:nvSpPr>
        <p:spPr>
          <a:xfrm>
            <a:off x="1371600" y="312738"/>
            <a:ext cx="457200" cy="4413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indent="0" lvl="1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indent="0" lvl="2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indent="0" lvl="3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indent="0" lvl="4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indent="0" lvl="5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indent="0" lvl="6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indent="0" lvl="7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indent="0" lvl="8" marL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120" name="Google Shape;120;p9"/>
          <p:cNvSpPr/>
          <p:nvPr/>
        </p:nvSpPr>
        <p:spPr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21" name="Google Shape;121;p9"/>
          <p:cNvSpPr txBox="1"/>
          <p:nvPr>
            <p:ph idx="10" type="dt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2" name="Google Shape;122;p9"/>
          <p:cNvSpPr txBox="1"/>
          <p:nvPr>
            <p:ph idx="11" type="ftr"/>
          </p:nvPr>
        </p:nvSpPr>
        <p:spPr>
          <a:xfrm>
            <a:off x="301752" y="6410848"/>
            <a:ext cx="3383280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Picture with Caption" showMasterSp="0" type="picTx">
  <p:cSld name="PICTURE_WITH_CAPTION_TEXT"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4" name="Google Shape;124;p10"/>
          <p:cNvCxnSpPr/>
          <p:nvPr/>
        </p:nvCxnSpPr>
        <p:spPr>
          <a:xfrm>
            <a:off x="152400" y="533400"/>
            <a:ext cx="8833104" cy="0"/>
          </a:xfrm>
          <a:prstGeom prst="straightConnector1">
            <a:avLst/>
          </a:prstGeom>
          <a:noFill/>
          <a:ln cap="flat" cmpd="sng" w="11425">
            <a:solidFill>
              <a:srgbClr val="7A9798"/>
            </a:solidFill>
            <a:prstDash val="dash"/>
            <a:round/>
            <a:headEnd len="sm" w="sm" type="none"/>
            <a:tailEnd len="sm" w="sm" type="none"/>
          </a:ln>
        </p:spPr>
      </p:cxnSp>
      <p:sp>
        <p:nvSpPr>
          <p:cNvPr id="125" name="Google Shape;125;p10"/>
          <p:cNvSpPr/>
          <p:nvPr/>
        </p:nvSpPr>
        <p:spPr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26" name="Google Shape;126;p10"/>
          <p:cNvSpPr/>
          <p:nvPr/>
        </p:nvSpPr>
        <p:spPr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27" name="Google Shape;127;p10"/>
          <p:cNvSpPr/>
          <p:nvPr/>
        </p:nvSpPr>
        <p:spPr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28" name="Google Shape;128;p10"/>
          <p:cNvSpPr/>
          <p:nvPr/>
        </p:nvSpPr>
        <p:spPr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29" name="Google Shape;129;p10"/>
          <p:cNvSpPr/>
          <p:nvPr/>
        </p:nvSpPr>
        <p:spPr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30" name="Google Shape;130;p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31" name="Google Shape;131;p10"/>
          <p:cNvSpPr/>
          <p:nvPr/>
        </p:nvSpPr>
        <p:spPr>
          <a:xfrm>
            <a:off x="152400" y="155448"/>
            <a:ext cx="8833104" cy="6547104"/>
          </a:xfrm>
          <a:prstGeom prst="rect">
            <a:avLst/>
          </a:prstGeom>
          <a:noFill/>
          <a:ln cap="flat" cmpd="sng" w="9525">
            <a:solidFill>
              <a:srgbClr val="7A979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32" name="Google Shape;132;p10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33" name="Google Shape;133;p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cap="rnd" cmpd="dbl" w="50800">
            <a:solidFill>
              <a:srgbClr val="7A979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34" name="Google Shape;134;p10"/>
          <p:cNvSpPr txBox="1"/>
          <p:nvPr>
            <p:ph idx="12" type="sldNum"/>
          </p:nvPr>
        </p:nvSpPr>
        <p:spPr>
          <a:xfrm>
            <a:off x="1371600" y="312738"/>
            <a:ext cx="457200" cy="4413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135" name="Google Shape;135;p10"/>
          <p:cNvSpPr txBox="1"/>
          <p:nvPr>
            <p:ph type="title"/>
          </p:nvPr>
        </p:nvSpPr>
        <p:spPr>
          <a:xfrm>
            <a:off x="3000375" y="5029200"/>
            <a:ext cx="5867400" cy="1219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Georgia"/>
              <a:buNone/>
              <a:defRPr b="1" sz="24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6" name="Google Shape;136;p10"/>
          <p:cNvSpPr/>
          <p:nvPr>
            <p:ph idx="2" type="pic"/>
          </p:nvPr>
        </p:nvSpPr>
        <p:spPr>
          <a:xfrm>
            <a:off x="3000375" y="609600"/>
            <a:ext cx="5867400" cy="426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640"/>
              </a:spcBef>
              <a:spcAft>
                <a:spcPts val="0"/>
              </a:spcAft>
              <a:buClr>
                <a:schemeClr val="accent1"/>
              </a:buClr>
              <a:buSzPts val="2720"/>
              <a:buFont typeface="Noto Sans Symbols"/>
              <a:buNone/>
              <a:defRPr b="0" i="0" sz="32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lvl="1" marR="0" rtl="0" algn="l">
              <a:spcBef>
                <a:spcPts val="440"/>
              </a:spcBef>
              <a:spcAft>
                <a:spcPts val="0"/>
              </a:spcAft>
              <a:buClr>
                <a:schemeClr val="accent2"/>
              </a:buClr>
              <a:buSzPts val="1540"/>
              <a:buFont typeface="Noto Sans Symbols"/>
              <a:buChar char="⚪"/>
              <a:defRPr b="0" i="0" sz="2200" u="none" cap="none" strike="noStrike">
                <a:solidFill>
                  <a:schemeClr val="dk2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lvl="2" marR="0" rtl="0" algn="l">
              <a:spcBef>
                <a:spcPts val="400"/>
              </a:spcBef>
              <a:spcAft>
                <a:spcPts val="0"/>
              </a:spcAft>
              <a:buClr>
                <a:schemeClr val="accent3"/>
              </a:buClr>
              <a:buSzPts val="1500"/>
              <a:buFont typeface="Noto Sans Symbols"/>
              <a:buChar char="⯍"/>
              <a:defRPr b="0" i="0" sz="20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lvl="3" marR="0" rtl="0" algn="l">
              <a:spcBef>
                <a:spcPts val="4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Noto Sans Symbols"/>
              <a:buChar char="🞆"/>
              <a:defRPr b="0" i="0" sz="2000" u="none" cap="none" strike="noStrike">
                <a:solidFill>
                  <a:schemeClr val="dk2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lvl="4" marR="0" rtl="0" algn="l">
              <a:spcBef>
                <a:spcPts val="360"/>
              </a:spcBef>
              <a:spcAft>
                <a:spcPts val="0"/>
              </a:spcAft>
              <a:buClr>
                <a:schemeClr val="accent5"/>
              </a:buClr>
              <a:buSzPts val="1800"/>
              <a:buFont typeface="Georgia"/>
              <a:buChar char="•"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lvl="5" marR="0" rtl="0" algn="l">
              <a:spcBef>
                <a:spcPts val="360"/>
              </a:spcBef>
              <a:spcAft>
                <a:spcPts val="0"/>
              </a:spcAft>
              <a:buClr>
                <a:schemeClr val="accent6"/>
              </a:buClr>
              <a:buSzPts val="1440"/>
              <a:buFont typeface="Noto Sans Symbols"/>
              <a:buChar char="⚫"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lvl="6" marR="0" rtl="0" algn="l">
              <a:spcBef>
                <a:spcPts val="320"/>
              </a:spcBef>
              <a:spcAft>
                <a:spcPts val="0"/>
              </a:spcAft>
              <a:buClr>
                <a:srgbClr val="B75640"/>
              </a:buClr>
              <a:buSzPts val="1440"/>
              <a:buFont typeface="Georgia"/>
              <a:buChar char="•"/>
              <a:defRPr b="0" i="0" sz="16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lvl="7" marR="0" rtl="0" algn="l">
              <a:spcBef>
                <a:spcPts val="320"/>
              </a:spcBef>
              <a:spcAft>
                <a:spcPts val="0"/>
              </a:spcAft>
              <a:buClr>
                <a:srgbClr val="7A6B62"/>
              </a:buClr>
              <a:buSzPts val="1600"/>
              <a:buFont typeface="Georgia"/>
              <a:buChar char="•"/>
              <a:defRPr b="0" i="0" sz="16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lvl="8" marR="0" rtl="0" algn="l">
              <a:spcBef>
                <a:spcPts val="280"/>
              </a:spcBef>
              <a:spcAft>
                <a:spcPts val="0"/>
              </a:spcAft>
              <a:buClr>
                <a:srgbClr val="B29D00"/>
              </a:buClr>
              <a:buSzPts val="1260"/>
              <a:buFont typeface="Georgia"/>
              <a:buChar char="•"/>
              <a:defRPr b="0" i="0" sz="14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/>
        </p:txBody>
      </p:sp>
      <p:sp>
        <p:nvSpPr>
          <p:cNvPr id="137" name="Google Shape;137;p10"/>
          <p:cNvSpPr txBox="1"/>
          <p:nvPr>
            <p:ph idx="1" type="body"/>
          </p:nvPr>
        </p:nvSpPr>
        <p:spPr>
          <a:xfrm>
            <a:off x="381000" y="990600"/>
            <a:ext cx="2438400" cy="5257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320"/>
              </a:spcBef>
              <a:spcAft>
                <a:spcPts val="0"/>
              </a:spcAft>
              <a:buSzPts val="1360"/>
              <a:buFont typeface="Georgia"/>
              <a:buNone/>
              <a:defRPr sz="1600">
                <a:solidFill>
                  <a:srgbClr val="FFFFFF"/>
                </a:solidFill>
              </a:defRPr>
            </a:lvl1pPr>
            <a:lvl2pPr indent="-281940" lvl="1" marL="914400" algn="l">
              <a:spcBef>
                <a:spcPts val="1000"/>
              </a:spcBef>
              <a:spcAft>
                <a:spcPts val="0"/>
              </a:spcAft>
              <a:buSzPts val="840"/>
              <a:buChar char="⚪"/>
              <a:defRPr sz="1200"/>
            </a:lvl2pPr>
            <a:lvl3pPr indent="-276225" lvl="2" marL="1371600" algn="l">
              <a:spcBef>
                <a:spcPts val="200"/>
              </a:spcBef>
              <a:spcAft>
                <a:spcPts val="0"/>
              </a:spcAft>
              <a:buSzPts val="750"/>
              <a:buChar char="⯍"/>
              <a:defRPr sz="1000"/>
            </a:lvl3pPr>
            <a:lvl4pPr indent="-268605" lvl="3" marL="1828800" algn="l">
              <a:spcBef>
                <a:spcPts val="180"/>
              </a:spcBef>
              <a:spcAft>
                <a:spcPts val="0"/>
              </a:spcAft>
              <a:buSzPts val="630"/>
              <a:buChar char="🞆"/>
              <a:defRPr sz="900"/>
            </a:lvl4pPr>
            <a:lvl5pPr indent="-285750" lvl="4" marL="2286000" algn="l">
              <a:spcBef>
                <a:spcPts val="180"/>
              </a:spcBef>
              <a:spcAft>
                <a:spcPts val="0"/>
              </a:spcAft>
              <a:buSzPts val="900"/>
              <a:buFont typeface="Georgia"/>
              <a:buChar char="•"/>
              <a:defRPr sz="900"/>
            </a:lvl5pPr>
            <a:lvl6pPr indent="-320039" lvl="5" marL="274320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indent="-331470" lvl="6" marL="32004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indent="-331470" lvl="8" marL="41148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/>
        </p:txBody>
      </p:sp>
      <p:sp>
        <p:nvSpPr>
          <p:cNvPr id="138" name="Google Shape;138;p10"/>
          <p:cNvSpPr/>
          <p:nvPr/>
        </p:nvSpPr>
        <p:spPr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39" name="Google Shape;139;p10"/>
          <p:cNvSpPr txBox="1"/>
          <p:nvPr>
            <p:ph idx="10" type="dt"/>
          </p:nvPr>
        </p:nvSpPr>
        <p:spPr>
          <a:xfrm>
            <a:off x="5788152" y="6404984"/>
            <a:ext cx="3044952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0" name="Google Shape;140;p10"/>
          <p:cNvSpPr txBox="1"/>
          <p:nvPr>
            <p:ph idx="11" type="ftr"/>
          </p:nvPr>
        </p:nvSpPr>
        <p:spPr>
          <a:xfrm>
            <a:off x="301752" y="6410848"/>
            <a:ext cx="3584448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Vertical Text" type="vertTx">
  <p:cSld name="VERTICAL_TEXT">
    <p:bg>
      <p:bgPr>
        <a:solidFill>
          <a:schemeClr val="lt2"/>
        </a:solidFill>
      </p:bgPr>
    </p:bg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1"/>
          <p:cNvSpPr txBox="1"/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3" name="Google Shape;143;p11"/>
          <p:cNvSpPr txBox="1"/>
          <p:nvPr>
            <p:ph idx="1" type="body"/>
          </p:nvPr>
        </p:nvSpPr>
        <p:spPr>
          <a:xfrm rot="5400000">
            <a:off x="2269236" y="-443484"/>
            <a:ext cx="4599432" cy="8534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25755" lvl="0" marL="457200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indent="-308610" lvl="1" marL="91440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indent="-314325" lvl="2" marL="1371600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indent="-308610" lvl="3" marL="182880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indent="-320039" lvl="5" marL="274320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indent="-331470" lvl="6" marL="32004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indent="-331470" lvl="8" marL="41148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/>
        </p:txBody>
      </p:sp>
      <p:sp>
        <p:nvSpPr>
          <p:cNvPr id="144" name="Google Shape;144;p11"/>
          <p:cNvSpPr txBox="1"/>
          <p:nvPr>
            <p:ph idx="10" type="dt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5" name="Google Shape;145;p11"/>
          <p:cNvSpPr txBox="1"/>
          <p:nvPr>
            <p:ph idx="11" type="ftr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6" name="Google Shape;146;p11"/>
          <p:cNvSpPr txBox="1"/>
          <p:nvPr>
            <p:ph idx="12" type="sldNum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Vertical Title and Text" showMasterSp="0" type="vertTitleAndTx">
  <p:cSld name="VERTICAL_TITLE_AND_VERTICAL_TEXT">
    <p:bg>
      <p:bgPr>
        <a:solidFill>
          <a:schemeClr val="lt2"/>
        </a:solidFill>
      </p:bgPr>
    </p:bg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2"/>
          <p:cNvSpPr/>
          <p:nvPr/>
        </p:nvSpPr>
        <p:spPr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49" name="Google Shape;149;p12"/>
          <p:cNvSpPr/>
          <p:nvPr/>
        </p:nvSpPr>
        <p:spPr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50" name="Google Shape;150;p12"/>
          <p:cNvSpPr/>
          <p:nvPr/>
        </p:nvSpPr>
        <p:spPr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51" name="Google Shape;151;p12"/>
          <p:cNvSpPr/>
          <p:nvPr/>
        </p:nvSpPr>
        <p:spPr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52" name="Google Shape;152;p12"/>
          <p:cNvSpPr/>
          <p:nvPr/>
        </p:nvSpPr>
        <p:spPr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53" name="Google Shape;153;p12"/>
          <p:cNvSpPr/>
          <p:nvPr/>
        </p:nvSpPr>
        <p:spPr>
          <a:xfrm>
            <a:off x="152400" y="155448"/>
            <a:ext cx="8833104" cy="6547104"/>
          </a:xfrm>
          <a:prstGeom prst="rect">
            <a:avLst/>
          </a:prstGeom>
          <a:noFill/>
          <a:ln cap="flat" cmpd="sng" w="9525">
            <a:solidFill>
              <a:srgbClr val="7A979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cxnSp>
        <p:nvCxnSpPr>
          <p:cNvPr id="154" name="Google Shape;154;p12"/>
          <p:cNvCxnSpPr/>
          <p:nvPr/>
        </p:nvCxnSpPr>
        <p:spPr>
          <a:xfrm rot="5400000">
            <a:off x="4021836" y="3278124"/>
            <a:ext cx="6245352" cy="0"/>
          </a:xfrm>
          <a:prstGeom prst="straightConnector1">
            <a:avLst/>
          </a:prstGeom>
          <a:noFill/>
          <a:ln cap="flat" cmpd="sng" w="9525">
            <a:solidFill>
              <a:srgbClr val="7A9798"/>
            </a:solidFill>
            <a:prstDash val="dash"/>
            <a:round/>
            <a:headEnd len="sm" w="sm" type="none"/>
            <a:tailEnd len="sm" w="sm" type="none"/>
          </a:ln>
        </p:spPr>
      </p:cxnSp>
      <p:sp>
        <p:nvSpPr>
          <p:cNvPr id="155" name="Google Shape;155;p12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56" name="Google Shape;156;p12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cap="rnd" cmpd="dbl" w="50800">
            <a:solidFill>
              <a:srgbClr val="7A979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57" name="Google Shape;157;p12"/>
          <p:cNvSpPr txBox="1"/>
          <p:nvPr>
            <p:ph idx="12" type="sldNum"/>
          </p:nvPr>
        </p:nvSpPr>
        <p:spPr>
          <a:xfrm>
            <a:off x="6915912" y="3009901"/>
            <a:ext cx="457200" cy="4413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158" name="Google Shape;158;p12"/>
          <p:cNvSpPr txBox="1"/>
          <p:nvPr>
            <p:ph idx="1" type="body"/>
          </p:nvPr>
        </p:nvSpPr>
        <p:spPr>
          <a:xfrm rot="5400000">
            <a:off x="670717" y="-61117"/>
            <a:ext cx="5821366" cy="655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25755" lvl="0" marL="457200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indent="-308610" lvl="1" marL="91440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indent="-314325" lvl="2" marL="1371600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indent="-308610" lvl="3" marL="182880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indent="-320039" lvl="5" marL="274320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indent="-331470" lvl="6" marL="32004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indent="-331470" lvl="8" marL="411480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/>
        </p:txBody>
      </p:sp>
      <p:sp>
        <p:nvSpPr>
          <p:cNvPr id="159" name="Google Shape;159;p12"/>
          <p:cNvSpPr txBox="1"/>
          <p:nvPr>
            <p:ph idx="10" type="dt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0" name="Google Shape;160;p12"/>
          <p:cNvSpPr txBox="1"/>
          <p:nvPr>
            <p:ph idx="11" type="ftr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1" name="Google Shape;161;p12"/>
          <p:cNvSpPr txBox="1"/>
          <p:nvPr>
            <p:ph type="title"/>
          </p:nvPr>
        </p:nvSpPr>
        <p:spPr>
          <a:xfrm rot="5400000">
            <a:off x="5189537" y="2506664"/>
            <a:ext cx="5851525" cy="1447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/>
          <p:nvPr/>
        </p:nvSpPr>
        <p:spPr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1" name="Google Shape;11;p1"/>
          <p:cNvSpPr/>
          <p:nvPr/>
        </p:nvSpPr>
        <p:spPr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2" name="Google Shape;12;p1"/>
          <p:cNvSpPr/>
          <p:nvPr/>
        </p:nvSpPr>
        <p:spPr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3" name="Google Shape;13;p1"/>
          <p:cNvSpPr/>
          <p:nvPr/>
        </p:nvSpPr>
        <p:spPr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4" name="Google Shape;14;p1"/>
          <p:cNvSpPr/>
          <p:nvPr/>
        </p:nvSpPr>
        <p:spPr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5" name="Google Shape;15;p1"/>
          <p:cNvSpPr txBox="1"/>
          <p:nvPr>
            <p:ph idx="10" type="dt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/>
        </p:txBody>
      </p:sp>
      <p:sp>
        <p:nvSpPr>
          <p:cNvPr id="16" name="Google Shape;16;p1"/>
          <p:cNvSpPr txBox="1"/>
          <p:nvPr>
            <p:ph idx="11" type="ftr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/>
        </p:txBody>
      </p:sp>
      <p:sp>
        <p:nvSpPr>
          <p:cNvPr id="17" name="Google Shape;17;p1"/>
          <p:cNvSpPr/>
          <p:nvPr/>
        </p:nvSpPr>
        <p:spPr>
          <a:xfrm>
            <a:off x="152400" y="155448"/>
            <a:ext cx="8833104" cy="6547104"/>
          </a:xfrm>
          <a:prstGeom prst="rect">
            <a:avLst/>
          </a:prstGeom>
          <a:noFill/>
          <a:ln cap="flat" cmpd="sng" w="9525">
            <a:solidFill>
              <a:srgbClr val="7A9798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cxnSp>
        <p:nvCxnSpPr>
          <p:cNvPr id="18" name="Google Shape;18;p1"/>
          <p:cNvCxnSpPr/>
          <p:nvPr/>
        </p:nvCxnSpPr>
        <p:spPr>
          <a:xfrm>
            <a:off x="152400" y="1276743"/>
            <a:ext cx="8833104" cy="0"/>
          </a:xfrm>
          <a:prstGeom prst="straightConnector1">
            <a:avLst/>
          </a:prstGeom>
          <a:noFill/>
          <a:ln cap="flat" cmpd="sng" w="9525">
            <a:solidFill>
              <a:srgbClr val="7A9798"/>
            </a:solidFill>
            <a:prstDash val="dash"/>
            <a:round/>
            <a:headEnd len="sm" w="sm" type="none"/>
            <a:tailEnd len="sm" w="sm" type="none"/>
          </a:ln>
        </p:spPr>
      </p:cxnSp>
      <p:sp>
        <p:nvSpPr>
          <p:cNvPr id="19" name="Google Shape;19;p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20" name="Google Shape;20;p1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cap="rnd" cmpd="dbl" w="50800">
            <a:solidFill>
              <a:srgbClr val="7A979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21" name="Google Shape;21;p1"/>
          <p:cNvSpPr txBox="1"/>
          <p:nvPr>
            <p:ph idx="12" type="sldNum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sz="1600" u="none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indent="0" lvl="1" marL="0" marR="0" rtl="0" algn="ctr">
              <a:spcBef>
                <a:spcPts val="0"/>
              </a:spcBef>
              <a:buNone/>
              <a:defRPr b="0" sz="1600" u="none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indent="0" lvl="2" marL="0" marR="0" rtl="0" algn="ctr">
              <a:spcBef>
                <a:spcPts val="0"/>
              </a:spcBef>
              <a:buNone/>
              <a:defRPr b="0" sz="1600" u="none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indent="0" lvl="3" marL="0" marR="0" rtl="0" algn="ctr">
              <a:spcBef>
                <a:spcPts val="0"/>
              </a:spcBef>
              <a:buNone/>
              <a:defRPr b="0" sz="1600" u="none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indent="0" lvl="4" marL="0" marR="0" rtl="0" algn="ctr">
              <a:spcBef>
                <a:spcPts val="0"/>
              </a:spcBef>
              <a:buNone/>
              <a:defRPr b="0" sz="1600" u="none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indent="0" lvl="5" marL="0" marR="0" rtl="0" algn="ctr">
              <a:spcBef>
                <a:spcPts val="0"/>
              </a:spcBef>
              <a:buNone/>
              <a:defRPr b="0" sz="1600" u="none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indent="0" lvl="6" marL="0" marR="0" rtl="0" algn="ctr">
              <a:spcBef>
                <a:spcPts val="0"/>
              </a:spcBef>
              <a:buNone/>
              <a:defRPr b="0" sz="1600" u="none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indent="0" lvl="7" marL="0" marR="0" rtl="0" algn="ctr">
              <a:spcBef>
                <a:spcPts val="0"/>
              </a:spcBef>
              <a:buNone/>
              <a:defRPr b="0" sz="1600" u="none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indent="0" lvl="8" marL="0" marR="0" rtl="0" algn="ctr">
              <a:spcBef>
                <a:spcPts val="0"/>
              </a:spcBef>
              <a:buNone/>
              <a:defRPr b="0" sz="1600" u="none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22" name="Google Shape;22;p1"/>
          <p:cNvSpPr txBox="1"/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3300"/>
              <a:buFont typeface="Georgia"/>
              <a:buNone/>
              <a:defRPr b="0" i="0" sz="3300" u="none" cap="none" strike="noStrike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23" name="Google Shape;23;p1"/>
          <p:cNvSpPr txBox="1"/>
          <p:nvPr>
            <p:ph idx="1" type="body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74332" lvl="0" marL="457200" marR="0" rtl="0" algn="l">
              <a:spcBef>
                <a:spcPts val="540"/>
              </a:spcBef>
              <a:spcAft>
                <a:spcPts val="0"/>
              </a:spcAft>
              <a:buClr>
                <a:schemeClr val="accent1"/>
              </a:buClr>
              <a:buSzPts val="2295"/>
              <a:buFont typeface="Noto Sans Symbols"/>
              <a:buChar char="⚫"/>
              <a:defRPr b="0" i="0" sz="27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indent="-326390" lvl="1" marL="914400" marR="0" rtl="0" algn="l">
              <a:spcBef>
                <a:spcPts val="440"/>
              </a:spcBef>
              <a:spcAft>
                <a:spcPts val="0"/>
              </a:spcAft>
              <a:buClr>
                <a:schemeClr val="accent2"/>
              </a:buClr>
              <a:buSzPts val="1540"/>
              <a:buFont typeface="Noto Sans Symbols"/>
              <a:buChar char="⚪"/>
              <a:defRPr b="0" i="0" sz="2200" u="none" cap="none" strike="noStrike">
                <a:solidFill>
                  <a:schemeClr val="dk2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indent="-323850" lvl="2" marL="1371600" marR="0" rtl="0" algn="l">
              <a:spcBef>
                <a:spcPts val="400"/>
              </a:spcBef>
              <a:spcAft>
                <a:spcPts val="0"/>
              </a:spcAft>
              <a:buClr>
                <a:schemeClr val="accent3"/>
              </a:buClr>
              <a:buSzPts val="1500"/>
              <a:buFont typeface="Noto Sans Symbols"/>
              <a:buChar char="⯍"/>
              <a:defRPr b="0" i="0" sz="20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indent="-3175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Noto Sans Symbols"/>
              <a:buChar char="🞆"/>
              <a:defRPr b="0" i="0" sz="2000" u="none" cap="none" strike="noStrike">
                <a:solidFill>
                  <a:schemeClr val="dk2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indent="-342900" lvl="4" marL="2286000" marR="0" rtl="0" algn="l">
              <a:spcBef>
                <a:spcPts val="360"/>
              </a:spcBef>
              <a:spcAft>
                <a:spcPts val="0"/>
              </a:spcAft>
              <a:buClr>
                <a:schemeClr val="accent5"/>
              </a:buClr>
              <a:buSzPts val="1800"/>
              <a:buFont typeface="Georgia"/>
              <a:buChar char="•"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indent="-320039" lvl="5" marL="2743200" marR="0" rtl="0" algn="l">
              <a:spcBef>
                <a:spcPts val="360"/>
              </a:spcBef>
              <a:spcAft>
                <a:spcPts val="0"/>
              </a:spcAft>
              <a:buClr>
                <a:schemeClr val="accent6"/>
              </a:buClr>
              <a:buSzPts val="1440"/>
              <a:buFont typeface="Noto Sans Symbols"/>
              <a:buChar char="⚫"/>
              <a:defRPr b="0" i="0" sz="18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indent="-320039" lvl="6" marL="3200400" marR="0" rtl="0" algn="l">
              <a:spcBef>
                <a:spcPts val="320"/>
              </a:spcBef>
              <a:spcAft>
                <a:spcPts val="0"/>
              </a:spcAft>
              <a:buClr>
                <a:srgbClr val="B75640"/>
              </a:buClr>
              <a:buSzPts val="1440"/>
              <a:buFont typeface="Georgia"/>
              <a:buChar char="•"/>
              <a:defRPr b="0" i="0" sz="16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indent="-330200" lvl="7" marL="3657600" marR="0" rtl="0" algn="l">
              <a:spcBef>
                <a:spcPts val="320"/>
              </a:spcBef>
              <a:spcAft>
                <a:spcPts val="0"/>
              </a:spcAft>
              <a:buClr>
                <a:srgbClr val="7A6B62"/>
              </a:buClr>
              <a:buSzPts val="1600"/>
              <a:buFont typeface="Georgia"/>
              <a:buChar char="•"/>
              <a:defRPr b="0" i="0" sz="16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indent="-308609" lvl="8" marL="4114800" marR="0" rtl="0" algn="l">
              <a:spcBef>
                <a:spcPts val="280"/>
              </a:spcBef>
              <a:spcAft>
                <a:spcPts val="0"/>
              </a:spcAft>
              <a:buClr>
                <a:srgbClr val="B29D00"/>
              </a:buClr>
              <a:buSzPts val="1260"/>
              <a:buFont typeface="Georgia"/>
              <a:buChar char="•"/>
              <a:defRPr b="0" i="0" sz="1400" u="none" cap="none" strike="no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9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7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0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1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6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3"/>
          <p:cNvSpPr txBox="1"/>
          <p:nvPr>
            <p:ph type="ctrTitle"/>
          </p:nvPr>
        </p:nvSpPr>
        <p:spPr>
          <a:xfrm>
            <a:off x="685800" y="381000"/>
            <a:ext cx="77724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Georgia"/>
              <a:buNone/>
            </a:pPr>
            <a:r>
              <a:rPr lang="en-IN"/>
              <a:t>Benefits of an Internship</a:t>
            </a:r>
            <a:endParaRPr/>
          </a:p>
        </p:txBody>
      </p:sp>
      <p:sp>
        <p:nvSpPr>
          <p:cNvPr id="167" name="Google Shape;167;p13"/>
          <p:cNvSpPr txBox="1"/>
          <p:nvPr/>
        </p:nvSpPr>
        <p:spPr>
          <a:xfrm>
            <a:off x="1670850" y="2851725"/>
            <a:ext cx="5802300" cy="15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IN">
                <a:latin typeface="Georgia"/>
                <a:ea typeface="Georgia"/>
                <a:cs typeface="Georgia"/>
                <a:sym typeface="Georgia"/>
              </a:rPr>
              <a:t>By Najmeh Dadash</a:t>
            </a:r>
            <a:endParaRPr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IN">
                <a:latin typeface="Georgia"/>
                <a:ea typeface="Georgia"/>
                <a:cs typeface="Georgia"/>
                <a:sym typeface="Georgia"/>
              </a:rPr>
              <a:t>Marie Pitson</a:t>
            </a:r>
            <a:endParaRPr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IN">
                <a:latin typeface="Georgia"/>
                <a:ea typeface="Georgia"/>
                <a:cs typeface="Georgia"/>
                <a:sym typeface="Georgia"/>
              </a:rPr>
              <a:t>University of Wales Trinity Saint David</a:t>
            </a:r>
            <a:endParaRPr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4"/>
          <p:cNvSpPr txBox="1"/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3300"/>
              <a:buFont typeface="Georgia"/>
              <a:buNone/>
            </a:pPr>
            <a:r>
              <a:rPr lang="en-IN"/>
              <a:t>Three Organisations </a:t>
            </a:r>
            <a:endParaRPr/>
          </a:p>
        </p:txBody>
      </p:sp>
      <p:sp>
        <p:nvSpPr>
          <p:cNvPr id="174" name="Google Shape;174;p14"/>
          <p:cNvSpPr txBox="1"/>
          <p:nvPr>
            <p:ph idx="1" type="body"/>
          </p:nvPr>
        </p:nvSpPr>
        <p:spPr>
          <a:xfrm>
            <a:off x="301752" y="1527048"/>
            <a:ext cx="8503920" cy="457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74320" lvl="0" marL="274320" rtl="0" algn="l">
              <a:spcBef>
                <a:spcPts val="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Morgan Hemp- Swansea Accountants</a:t>
            </a:r>
            <a:endParaRPr/>
          </a:p>
          <a:p>
            <a:pPr indent="-274320" lvl="0" marL="274320" rtl="0" algn="l">
              <a:spcBef>
                <a:spcPts val="54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Clive Atkins and Co. </a:t>
            </a:r>
            <a:endParaRPr/>
          </a:p>
          <a:p>
            <a:pPr indent="-274320" lvl="0" marL="274320" rtl="0" algn="l">
              <a:spcBef>
                <a:spcPts val="54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Glamorgancricket</a:t>
            </a:r>
            <a:endParaRPr/>
          </a:p>
        </p:txBody>
      </p:sp>
      <p:pic>
        <p:nvPicPr>
          <p:cNvPr id="175" name="Google Shape;175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427984" y="2780928"/>
            <a:ext cx="4539381" cy="359888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15"/>
          <p:cNvSpPr txBox="1"/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3300"/>
              <a:buFont typeface="Georgia"/>
              <a:buNone/>
            </a:pPr>
            <a:r>
              <a:rPr lang="en-IN"/>
              <a:t>Benefits of Taking Internship </a:t>
            </a:r>
            <a:endParaRPr/>
          </a:p>
        </p:txBody>
      </p:sp>
      <p:sp>
        <p:nvSpPr>
          <p:cNvPr id="182" name="Google Shape;182;p15"/>
          <p:cNvSpPr txBox="1"/>
          <p:nvPr>
            <p:ph idx="1" type="body"/>
          </p:nvPr>
        </p:nvSpPr>
        <p:spPr>
          <a:xfrm>
            <a:off x="301752" y="1527048"/>
            <a:ext cx="8503920" cy="457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74320" lvl="0" marL="274320" rtl="0" algn="l">
              <a:spcBef>
                <a:spcPts val="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Knowledge gaining in various aspects </a:t>
            </a:r>
            <a:endParaRPr/>
          </a:p>
          <a:p>
            <a:pPr indent="-274320" lvl="0" marL="274320" rtl="0" algn="l">
              <a:spcBef>
                <a:spcPts val="54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Develop and refine skills.</a:t>
            </a:r>
            <a:endParaRPr/>
          </a:p>
        </p:txBody>
      </p:sp>
      <p:pic>
        <p:nvPicPr>
          <p:cNvPr id="183" name="Google Shape;183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211960" y="3356992"/>
            <a:ext cx="4694063" cy="30317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16"/>
          <p:cNvSpPr txBox="1"/>
          <p:nvPr>
            <p:ph idx="1" type="body"/>
          </p:nvPr>
        </p:nvSpPr>
        <p:spPr>
          <a:xfrm>
            <a:off x="301752" y="1527048"/>
            <a:ext cx="8503920" cy="457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74320" lvl="0" marL="274320" rtl="0" algn="l">
              <a:spcBef>
                <a:spcPts val="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Networking </a:t>
            </a:r>
            <a:endParaRPr/>
          </a:p>
          <a:p>
            <a:pPr indent="-274320" lvl="0" marL="274320" rtl="0" algn="l">
              <a:spcBef>
                <a:spcPts val="54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Improved Communication</a:t>
            </a:r>
            <a:endParaRPr/>
          </a:p>
          <a:p>
            <a:pPr indent="-274320" lvl="0" marL="274320" rtl="0" algn="l">
              <a:spcBef>
                <a:spcPts val="54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Developing friend circle in similar profession.   </a:t>
            </a:r>
            <a:endParaRPr/>
          </a:p>
        </p:txBody>
      </p:sp>
      <p:pic>
        <p:nvPicPr>
          <p:cNvPr id="190" name="Google Shape;190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183904" y="3688651"/>
            <a:ext cx="3429475" cy="1976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17"/>
          <p:cNvSpPr txBox="1"/>
          <p:nvPr>
            <p:ph idx="1" type="body"/>
          </p:nvPr>
        </p:nvSpPr>
        <p:spPr>
          <a:xfrm>
            <a:off x="301752" y="1527048"/>
            <a:ext cx="8503920" cy="457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74320" lvl="0" marL="274320" rtl="0" algn="l">
              <a:spcBef>
                <a:spcPts val="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Valuable work experience</a:t>
            </a:r>
            <a:endParaRPr/>
          </a:p>
          <a:p>
            <a:pPr indent="-274320" lvl="0" marL="274320" rtl="0" algn="l">
              <a:spcBef>
                <a:spcPts val="54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Gaining advantage during placement  </a:t>
            </a:r>
            <a:endParaRPr/>
          </a:p>
        </p:txBody>
      </p:sp>
      <p:pic>
        <p:nvPicPr>
          <p:cNvPr id="197" name="Google Shape;197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131840" y="3140968"/>
            <a:ext cx="5905500" cy="31910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18"/>
          <p:cNvSpPr txBox="1"/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3300"/>
              <a:buFont typeface="Georgia"/>
              <a:buNone/>
            </a:pPr>
            <a:r>
              <a:rPr lang="en-IN"/>
              <a:t>Qualification Audit </a:t>
            </a:r>
            <a:endParaRPr/>
          </a:p>
        </p:txBody>
      </p:sp>
      <p:sp>
        <p:nvSpPr>
          <p:cNvPr id="204" name="Google Shape;204;p18"/>
          <p:cNvSpPr txBox="1"/>
          <p:nvPr>
            <p:ph idx="1" type="body"/>
          </p:nvPr>
        </p:nvSpPr>
        <p:spPr>
          <a:xfrm>
            <a:off x="457200" y="2276872"/>
            <a:ext cx="8229600" cy="38492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74320" lvl="0" marL="274320" rtl="0" algn="l">
              <a:spcBef>
                <a:spcPts val="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Level 6 accounting student </a:t>
            </a:r>
            <a:endParaRPr/>
          </a:p>
          <a:p>
            <a:pPr indent="-274320" lvl="0" marL="274320" rtl="0" algn="l">
              <a:spcBef>
                <a:spcPts val="54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Helps in development of necessary skills and knowledge that can be applied further. </a:t>
            </a:r>
            <a:endParaRPr/>
          </a:p>
        </p:txBody>
      </p:sp>
      <p:pic>
        <p:nvPicPr>
          <p:cNvPr id="205" name="Google Shape;205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860032" y="3933056"/>
            <a:ext cx="4049976" cy="2381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19"/>
          <p:cNvSpPr txBox="1"/>
          <p:nvPr>
            <p:ph idx="1" type="body"/>
          </p:nvPr>
        </p:nvSpPr>
        <p:spPr>
          <a:xfrm>
            <a:off x="301752" y="1527048"/>
            <a:ext cx="8503920" cy="457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74320" lvl="0" marL="274320" rtl="0" algn="l">
              <a:spcBef>
                <a:spcPts val="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Chance to work with different clients</a:t>
            </a:r>
            <a:endParaRPr/>
          </a:p>
          <a:p>
            <a:pPr indent="-274320" lvl="0" marL="274320" rtl="0" algn="l">
              <a:spcBef>
                <a:spcPts val="54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Helping individual to become expert in accounting field.  </a:t>
            </a:r>
            <a:endParaRPr/>
          </a:p>
          <a:p>
            <a:pPr indent="-128587" lvl="0" marL="274320" rtl="0" algn="l">
              <a:spcBef>
                <a:spcPts val="540"/>
              </a:spcBef>
              <a:spcAft>
                <a:spcPts val="0"/>
              </a:spcAft>
              <a:buSzPts val="2295"/>
              <a:buNone/>
            </a:pPr>
            <a:r>
              <a:t/>
            </a:r>
            <a:endParaRPr/>
          </a:p>
        </p:txBody>
      </p:sp>
      <p:pic>
        <p:nvPicPr>
          <p:cNvPr id="212" name="Google Shape;212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067944" y="3429000"/>
            <a:ext cx="4969396" cy="28803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20"/>
          <p:cNvSpPr txBox="1"/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3300"/>
              <a:buFont typeface="Georgia"/>
              <a:buNone/>
            </a:pPr>
            <a:r>
              <a:rPr lang="en-IN"/>
              <a:t>Personal Development Plan </a:t>
            </a:r>
            <a:endParaRPr/>
          </a:p>
        </p:txBody>
      </p:sp>
      <p:sp>
        <p:nvSpPr>
          <p:cNvPr id="219" name="Google Shape;219;p20"/>
          <p:cNvSpPr txBox="1"/>
          <p:nvPr>
            <p:ph idx="1" type="body"/>
          </p:nvPr>
        </p:nvSpPr>
        <p:spPr>
          <a:xfrm>
            <a:off x="301752" y="1527048"/>
            <a:ext cx="8503920" cy="457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74320" lvl="0" marL="274320" rtl="0" algn="l">
              <a:spcBef>
                <a:spcPts val="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Things that are learned in level 6 accounting :</a:t>
            </a:r>
            <a:endParaRPr/>
          </a:p>
          <a:p>
            <a:pPr indent="-274320" lvl="0" marL="274320" rtl="0" algn="l">
              <a:spcBef>
                <a:spcPts val="54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Necessary business skills </a:t>
            </a:r>
            <a:endParaRPr/>
          </a:p>
          <a:p>
            <a:pPr indent="-274320" lvl="0" marL="274320" rtl="0" algn="l">
              <a:spcBef>
                <a:spcPts val="54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Upgrade in knowledge and experience </a:t>
            </a:r>
            <a:endParaRPr/>
          </a:p>
          <a:p>
            <a:pPr indent="0" lvl="0" marL="0" rtl="0" algn="l">
              <a:spcBef>
                <a:spcPts val="540"/>
              </a:spcBef>
              <a:spcAft>
                <a:spcPts val="0"/>
              </a:spcAft>
              <a:buSzPts val="2295"/>
              <a:buNone/>
            </a:pPr>
            <a:r>
              <a:t/>
            </a:r>
            <a:endParaRPr/>
          </a:p>
        </p:txBody>
      </p:sp>
      <p:pic>
        <p:nvPicPr>
          <p:cNvPr id="220" name="Google Shape;220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716016" y="3140968"/>
            <a:ext cx="4203551" cy="318323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21"/>
          <p:cNvSpPr txBox="1"/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3300"/>
              <a:buFont typeface="Georgia"/>
              <a:buNone/>
            </a:pPr>
            <a:r>
              <a:rPr lang="en-IN"/>
              <a:t>Goal Setting </a:t>
            </a:r>
            <a:endParaRPr/>
          </a:p>
        </p:txBody>
      </p:sp>
      <p:sp>
        <p:nvSpPr>
          <p:cNvPr id="227" name="Google Shape;227;p21"/>
          <p:cNvSpPr txBox="1"/>
          <p:nvPr>
            <p:ph idx="1" type="body"/>
          </p:nvPr>
        </p:nvSpPr>
        <p:spPr>
          <a:xfrm>
            <a:off x="301752" y="1527048"/>
            <a:ext cx="8503920" cy="457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74320" lvl="0" marL="274320" rtl="0" algn="l">
              <a:spcBef>
                <a:spcPts val="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Setting short term goals </a:t>
            </a:r>
            <a:endParaRPr/>
          </a:p>
          <a:p>
            <a:pPr indent="-274320" lvl="0" marL="274320" rtl="0" algn="l">
              <a:spcBef>
                <a:spcPts val="54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Group discussion </a:t>
            </a:r>
            <a:endParaRPr/>
          </a:p>
        </p:txBody>
      </p:sp>
      <p:pic>
        <p:nvPicPr>
          <p:cNvPr id="228" name="Google Shape;228;p21"/>
          <p:cNvPicPr preferRelativeResize="0"/>
          <p:nvPr/>
        </p:nvPicPr>
        <p:blipFill rotWithShape="1">
          <a:blip r:embed="rId3">
            <a:alphaModFix/>
          </a:blip>
          <a:srcRect b="11996" l="12629" r="10356" t="10384"/>
          <a:stretch/>
        </p:blipFill>
        <p:spPr>
          <a:xfrm>
            <a:off x="4499993" y="1772817"/>
            <a:ext cx="4644008" cy="44644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22"/>
          <p:cNvSpPr txBox="1"/>
          <p:nvPr>
            <p:ph idx="1" type="body"/>
          </p:nvPr>
        </p:nvSpPr>
        <p:spPr>
          <a:xfrm>
            <a:off x="301752" y="1527048"/>
            <a:ext cx="8503920" cy="457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74320" lvl="0" marL="274320" rtl="0" algn="l">
              <a:spcBef>
                <a:spcPts val="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Setting the reminder to hold myself accountable. </a:t>
            </a:r>
            <a:endParaRPr/>
          </a:p>
          <a:p>
            <a:pPr indent="-274320" lvl="0" marL="274320" rtl="0" algn="l">
              <a:spcBef>
                <a:spcPts val="540"/>
              </a:spcBef>
              <a:spcAft>
                <a:spcPts val="0"/>
              </a:spcAft>
              <a:buSzPts val="2295"/>
              <a:buChar char="⚫"/>
            </a:pPr>
            <a:r>
              <a:rPr lang="en-IN"/>
              <a:t>Improving performance by taking necessary actions </a:t>
            </a:r>
            <a:endParaRPr/>
          </a:p>
        </p:txBody>
      </p:sp>
      <p:pic>
        <p:nvPicPr>
          <p:cNvPr id="235" name="Google Shape;235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075486" y="3350890"/>
            <a:ext cx="4023890" cy="315979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1" name="Google Shape;241;p23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01625" y="3436559"/>
            <a:ext cx="8504238" cy="753232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Google Shape;242;p23"/>
          <p:cNvPicPr preferRelativeResize="0"/>
          <p:nvPr/>
        </p:nvPicPr>
        <p:blipFill rotWithShape="1">
          <a:blip r:embed="rId4">
            <a:alphaModFix/>
          </a:blip>
          <a:srcRect b="-6492" l="43714" r="0" t="13204"/>
          <a:stretch/>
        </p:blipFill>
        <p:spPr>
          <a:xfrm>
            <a:off x="1403648" y="1809749"/>
            <a:ext cx="6502102" cy="47155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24"/>
          <p:cNvSpPr txBox="1"/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3300"/>
              <a:buFont typeface="Georgia"/>
              <a:buNone/>
            </a:pPr>
            <a:r>
              <a:rPr lang="en-IN"/>
              <a:t>References </a:t>
            </a:r>
            <a:endParaRPr/>
          </a:p>
        </p:txBody>
      </p:sp>
      <p:sp>
        <p:nvSpPr>
          <p:cNvPr id="248" name="Google Shape;248;p24"/>
          <p:cNvSpPr txBox="1"/>
          <p:nvPr>
            <p:ph idx="1" type="body"/>
          </p:nvPr>
        </p:nvSpPr>
        <p:spPr>
          <a:xfrm>
            <a:off x="301752" y="1412776"/>
            <a:ext cx="8503920" cy="525658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McKnight, C.A. and Watson, S.F., 2017. Accounting Student Internship Programs: Practical and Effective Administration. </a:t>
            </a:r>
            <a:r>
              <a:rPr i="1" lang="en-IN" sz="900"/>
              <a:t>Journal of Accounting and Finance</a:t>
            </a:r>
            <a:r>
              <a:rPr lang="en-IN" sz="900"/>
              <a:t>, </a:t>
            </a:r>
            <a:r>
              <a:rPr i="1" lang="en-IN" sz="900"/>
              <a:t>17</a:t>
            </a:r>
            <a:r>
              <a:rPr lang="en-IN" sz="900"/>
              <a:t>(1).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Ahmad, B., Dangi, M.R.M., Rahman, N.H.A. and Azero, M.A., 2018. Does Accounting Internship Affect Students’ Knowledge, Soft Skills and Personal Quality?. </a:t>
            </a:r>
            <a:r>
              <a:rPr i="1" lang="en-IN" sz="900"/>
              <a:t>Advanced Science Letters</a:t>
            </a:r>
            <a:r>
              <a:rPr lang="en-IN" sz="900"/>
              <a:t>, </a:t>
            </a:r>
            <a:r>
              <a:rPr i="1" lang="en-IN" sz="900"/>
              <a:t>24</a:t>
            </a:r>
            <a:r>
              <a:rPr lang="en-IN" sz="900"/>
              <a:t>(4), pp.2252-2256.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Wilson, B., Mooney, K. and Marrer, K., 2019. Go For the Sure Thing: An Accounting Internship/Job-Seeking Discussion Case. </a:t>
            </a:r>
            <a:r>
              <a:rPr i="1" lang="en-IN" sz="900"/>
              <a:t>Journal of Accounting and Finance</a:t>
            </a:r>
            <a:r>
              <a:rPr lang="en-IN" sz="900"/>
              <a:t>, </a:t>
            </a:r>
            <a:r>
              <a:rPr i="1" lang="en-IN" sz="900"/>
              <a:t>19</a:t>
            </a:r>
            <a:r>
              <a:rPr lang="en-IN" sz="900"/>
              <a:t>(3).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Verney, T.P., Holoviak, S.J. and Winter, A.S., 2009. Enhancing the reliability of internship evaluations. </a:t>
            </a:r>
            <a:r>
              <a:rPr i="1" lang="en-IN" sz="900"/>
              <a:t>The Journal of Applied Business and Economics</a:t>
            </a:r>
            <a:r>
              <a:rPr lang="en-IN" sz="900"/>
              <a:t>, </a:t>
            </a:r>
            <a:r>
              <a:rPr i="1" lang="en-IN" sz="900"/>
              <a:t>9</a:t>
            </a:r>
            <a:r>
              <a:rPr lang="en-IN" sz="900"/>
              <a:t>(1), p.22.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D'abate, C.P., Youndt, M.A. and Wenzel, K.E., 2009. Making the most of an internship: An empirical study of internship satisfaction. </a:t>
            </a:r>
            <a:r>
              <a:rPr i="1" lang="en-IN" sz="900"/>
              <a:t>Academy of Management Learning &amp; Education</a:t>
            </a:r>
            <a:r>
              <a:rPr lang="en-IN" sz="900"/>
              <a:t>, </a:t>
            </a:r>
            <a:r>
              <a:rPr i="1" lang="en-IN" sz="900"/>
              <a:t>8</a:t>
            </a:r>
            <a:r>
              <a:rPr lang="en-IN" sz="900"/>
              <a:t>(4), pp.527-539.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Gupta, P., Burns, D.J. and Schiferl, J.S., 2010. An exploration of student satisfaction with internship experiences in marketing. </a:t>
            </a:r>
            <a:r>
              <a:rPr i="1" lang="en-IN" sz="900"/>
              <a:t>Business Education &amp; Administration</a:t>
            </a:r>
            <a:r>
              <a:rPr lang="en-IN" sz="900"/>
              <a:t>, </a:t>
            </a:r>
            <a:r>
              <a:rPr i="1" lang="en-IN" sz="900"/>
              <a:t>2</a:t>
            </a:r>
            <a:r>
              <a:rPr lang="en-IN" sz="900"/>
              <a:t>(1), pp.27-37.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Harrison, D., 2017. The Benefits of Constructing an Effective Internship Program. </a:t>
            </a:r>
            <a:r>
              <a:rPr i="1" lang="en-IN" sz="900"/>
              <a:t>Journal of Research Initiatives</a:t>
            </a:r>
            <a:r>
              <a:rPr lang="en-IN" sz="900"/>
              <a:t>, </a:t>
            </a:r>
            <a:r>
              <a:rPr i="1" lang="en-IN" sz="900"/>
              <a:t>3</a:t>
            </a:r>
            <a:r>
              <a:rPr lang="en-IN" sz="900"/>
              <a:t>(1), p.13.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Bullen, M.L., Kordecki, G.S. and Capener, E.D., 2018. Student Engagement Activities to Enhance Professional Advancement in Accounting and Business Careers. </a:t>
            </a:r>
            <a:r>
              <a:rPr i="1" lang="en-IN" sz="900"/>
              <a:t>Journal of Instructional Pedagogies</a:t>
            </a:r>
            <a:r>
              <a:rPr lang="en-IN" sz="900"/>
              <a:t>, </a:t>
            </a:r>
            <a:r>
              <a:rPr i="1" lang="en-IN" sz="900"/>
              <a:t>20</a:t>
            </a:r>
            <a:r>
              <a:rPr lang="en-IN" sz="900"/>
              <a:t>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Madison, R.L., Grenci, R.T. and Bockanic, W.N., 2017. The value of student internships and faculty residencies. </a:t>
            </a:r>
            <a:r>
              <a:rPr i="1" lang="en-IN" sz="900"/>
              <a:t>Management Accounting Quarterly</a:t>
            </a:r>
            <a:r>
              <a:rPr lang="en-IN" sz="900"/>
              <a:t>, </a:t>
            </a:r>
            <a:r>
              <a:rPr i="1" lang="en-IN" sz="900"/>
              <a:t>18</a:t>
            </a:r>
            <a:r>
              <a:rPr lang="en-IN" sz="900"/>
              <a:t>(3), p.22.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Awang, Y., Yusoff, R., Aziz, I.A. and Yusof, Y., 2017. Employers’ Expectations and Observations on Accounting Interns’ Skills: A Disparity Analysis. </a:t>
            </a:r>
            <a:r>
              <a:rPr i="1" lang="en-IN" sz="900"/>
              <a:t>Terengganu International Finance and Economics Journal (TIFEJ)</a:t>
            </a:r>
            <a:r>
              <a:rPr lang="en-IN" sz="900"/>
              <a:t>, </a:t>
            </a:r>
            <a:r>
              <a:rPr i="1" lang="en-IN" sz="900"/>
              <a:t>2</a:t>
            </a:r>
            <a:r>
              <a:rPr lang="en-IN" sz="900"/>
              <a:t>(1), pp.36-45.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Dommeyer, C.J., Gross, B.L. and Ackerman, D.S., 2016. An exploratory investigation of college students' views of marketing internships. </a:t>
            </a:r>
            <a:r>
              <a:rPr i="1" lang="en-IN" sz="900"/>
              <a:t>Journal of education for business</a:t>
            </a:r>
            <a:r>
              <a:rPr lang="en-IN" sz="900"/>
              <a:t>, </a:t>
            </a:r>
            <a:r>
              <a:rPr i="1" lang="en-IN" sz="900"/>
              <a:t>91</a:t>
            </a:r>
            <a:r>
              <a:rPr lang="en-IN" sz="900"/>
              <a:t>(8), pp.412-419.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Machera, R.P. and Machera, P.C., 2017. Computerised Accounting Software; A Curriculum That Enhances an Accounting Programme. </a:t>
            </a:r>
            <a:r>
              <a:rPr i="1" lang="en-IN" sz="900"/>
              <a:t>Universal Journal of Educational Research</a:t>
            </a:r>
            <a:r>
              <a:rPr lang="en-IN" sz="900"/>
              <a:t>, </a:t>
            </a:r>
            <a:r>
              <a:rPr i="1" lang="en-IN" sz="900"/>
              <a:t>5</a:t>
            </a:r>
            <a:r>
              <a:rPr lang="en-IN" sz="900"/>
              <a:t>(3), pp.372-385.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Brown, H., 2018. The Importance of Pursuing Internship Opportunities. </a:t>
            </a:r>
            <a:r>
              <a:rPr i="1" lang="en-IN" sz="900"/>
              <a:t>Indigenous Stewards</a:t>
            </a:r>
            <a:r>
              <a:rPr lang="en-IN" sz="900"/>
              <a:t>, </a:t>
            </a:r>
            <a:r>
              <a:rPr i="1" lang="en-IN" sz="900"/>
              <a:t>3</a:t>
            </a:r>
            <a:r>
              <a:rPr lang="en-IN" sz="900"/>
              <a:t>, pp.18-19.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Karunaratne, K. and Perera, N., 2019. Students’ perception on the effectiveness of industrial internship programme. </a:t>
            </a:r>
            <a:r>
              <a:rPr i="1" lang="en-IN" sz="900"/>
              <a:t>Education Quarterly Reviews</a:t>
            </a:r>
            <a:r>
              <a:rPr lang="en-IN" sz="900"/>
              <a:t>, </a:t>
            </a:r>
            <a:r>
              <a:rPr i="1" lang="en-IN" sz="900"/>
              <a:t>2</a:t>
            </a:r>
            <a:r>
              <a:rPr lang="en-IN" sz="900"/>
              <a:t>(4).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 Day, T. and Tosey, P., 2011. Beyond SMART? A new framework for goal setting. </a:t>
            </a:r>
            <a:r>
              <a:rPr i="1" lang="en-IN" sz="900"/>
              <a:t>Curriculum Journal</a:t>
            </a:r>
            <a:r>
              <a:rPr lang="en-IN" sz="900"/>
              <a:t>, </a:t>
            </a:r>
            <a:r>
              <a:rPr i="1" lang="en-IN" sz="900"/>
              <a:t>22</a:t>
            </a:r>
            <a:r>
              <a:rPr lang="en-IN" sz="900"/>
              <a:t>(4), pp.515-534.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Scobbie, L., Dixon, D. and Wyke, S., 2011. Goal setting and action planning in the rehabilitation setting: development of a theoretically informed practice framework. </a:t>
            </a:r>
            <a:r>
              <a:rPr i="1" lang="en-IN" sz="900"/>
              <a:t>Clinical Rehabilitation</a:t>
            </a:r>
            <a:r>
              <a:rPr lang="en-IN" sz="900"/>
              <a:t>, </a:t>
            </a:r>
            <a:r>
              <a:rPr i="1" lang="en-IN" sz="900"/>
              <a:t>25</a:t>
            </a:r>
            <a:r>
              <a:rPr lang="en-IN" sz="900"/>
              <a:t>(5), pp.468-482.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Grit, R., 2019. </a:t>
            </a:r>
            <a:r>
              <a:rPr i="1" lang="en-IN" sz="900"/>
              <a:t>Managing your competencies: personal development plan</a:t>
            </a:r>
            <a:r>
              <a:rPr lang="en-IN" sz="900"/>
              <a:t>. United Kingdom: Routledge.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Radu, C., 2017. Self-awareness and personal development plans of students. </a:t>
            </a:r>
            <a:r>
              <a:rPr i="1" lang="en-IN" sz="900"/>
              <a:t>New Trends and Issues Proceedings on Humanities and Social Sciences</a:t>
            </a:r>
            <a:r>
              <a:rPr lang="en-IN" sz="900"/>
              <a:t>, </a:t>
            </a:r>
            <a:r>
              <a:rPr i="1" lang="en-IN" sz="900"/>
              <a:t>4</a:t>
            </a:r>
            <a:r>
              <a:rPr lang="en-IN" sz="900"/>
              <a:t>(8), pp.176-183.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Lejeune, C., Mercuri, D., Beausaert, S. and Raemdonck, I., 2016. Personal development plans supporting employee learning and perceived performance: the moderating role of self-directedness. </a:t>
            </a:r>
            <a:r>
              <a:rPr i="1" lang="en-IN" sz="900"/>
              <a:t>Human resource development international</a:t>
            </a:r>
            <a:r>
              <a:rPr lang="en-IN" sz="900"/>
              <a:t>, </a:t>
            </a:r>
            <a:r>
              <a:rPr i="1" lang="en-IN" sz="900"/>
              <a:t>19</a:t>
            </a:r>
            <a:r>
              <a:rPr lang="en-IN" sz="900"/>
              <a:t>(4), pp.307-328.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rPr lang="en-IN" sz="900"/>
              <a:t>Gould, J., 2017. Career development: A plan for action. </a:t>
            </a:r>
            <a:r>
              <a:rPr i="1" lang="en-IN" sz="900"/>
              <a:t>Nature</a:t>
            </a:r>
            <a:r>
              <a:rPr lang="en-IN" sz="900"/>
              <a:t>, </a:t>
            </a:r>
            <a:r>
              <a:rPr i="1" lang="en-IN" sz="900"/>
              <a:t>548</a:t>
            </a:r>
            <a:r>
              <a:rPr lang="en-IN" sz="900"/>
              <a:t>(7668), pp.489-490.  </a:t>
            </a:r>
            <a:endParaRPr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t/>
            </a:r>
            <a:endParaRPr sz="900"/>
          </a:p>
          <a:p>
            <a:pPr indent="0" lvl="0" marL="0" rtl="0" algn="l">
              <a:spcBef>
                <a:spcPts val="180"/>
              </a:spcBef>
              <a:spcAft>
                <a:spcPts val="0"/>
              </a:spcAft>
              <a:buSzPts val="765"/>
              <a:buNone/>
            </a:pPr>
            <a:r>
              <a:t/>
            </a:r>
            <a:endParaRPr sz="9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Civic">
  <a:themeElements>
    <a:clrScheme name="Civic">
      <a:dk1>
        <a:srgbClr val="000000"/>
      </a:dk1>
      <a:lt1>
        <a:srgbClr val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