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60" r:id="rId3"/>
    <p:sldId id="257" r:id="rId4"/>
    <p:sldId id="267" r:id="rId5"/>
    <p:sldId id="269" r:id="rId6"/>
    <p:sldId id="259" r:id="rId7"/>
    <p:sldId id="261" r:id="rId8"/>
    <p:sldId id="270" r:id="rId9"/>
    <p:sldId id="265" r:id="rId10"/>
    <p:sldId id="262" r:id="rId11"/>
    <p:sldId id="263" r:id="rId12"/>
    <p:sldId id="264" r:id="rId13"/>
    <p:sldId id="268" r:id="rId14"/>
    <p:sldId id="266" r:id="rId15"/>
    <p:sldId id="258"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F75652-5480-F74D-9D4B-9FAE44E4C6B3}" v="572" dt="2019-12-20T01:18:21.7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83"/>
    <p:restoredTop sz="55007"/>
  </p:normalViewPr>
  <p:slideViewPr>
    <p:cSldViewPr snapToGrid="0" snapToObjects="1">
      <p:cViewPr>
        <p:scale>
          <a:sx n="97" d="100"/>
          <a:sy n="97" d="100"/>
        </p:scale>
        <p:origin x="-1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exter (1907923)" userId="e5b42a74-9116-4abd-924c-f0ff29fa4e05" providerId="ADAL" clId="{38F75652-5480-F74D-9D4B-9FAE44E4C6B3}"/>
    <pc:docChg chg="undo redo custSel addSld delSld modSld sldOrd">
      <pc:chgData name="James Dexter (1907923)" userId="e5b42a74-9116-4abd-924c-f0ff29fa4e05" providerId="ADAL" clId="{38F75652-5480-F74D-9D4B-9FAE44E4C6B3}" dt="2019-12-20T22:52:37.563" v="11918" actId="1076"/>
      <pc:docMkLst>
        <pc:docMk/>
      </pc:docMkLst>
      <pc:sldChg chg="addSp modSp modAnim">
        <pc:chgData name="James Dexter (1907923)" userId="e5b42a74-9116-4abd-924c-f0ff29fa4e05" providerId="ADAL" clId="{38F75652-5480-F74D-9D4B-9FAE44E4C6B3}" dt="2019-12-19T19:27:40.930" v="935" actId="1076"/>
        <pc:sldMkLst>
          <pc:docMk/>
          <pc:sldMk cId="1276218967" sldId="256"/>
        </pc:sldMkLst>
        <pc:picChg chg="add mod">
          <ac:chgData name="James Dexter (1907923)" userId="e5b42a74-9116-4abd-924c-f0ff29fa4e05" providerId="ADAL" clId="{38F75652-5480-F74D-9D4B-9FAE44E4C6B3}" dt="2019-12-19T19:27:40.930" v="935" actId="1076"/>
          <ac:picMkLst>
            <pc:docMk/>
            <pc:sldMk cId="1276218967" sldId="256"/>
            <ac:picMk id="5" creationId="{DA33803C-676C-1844-B91F-5F447249ADEE}"/>
          </ac:picMkLst>
        </pc:picChg>
      </pc:sldChg>
      <pc:sldChg chg="addSp delSp modSp delAnim modAnim modNotesTx">
        <pc:chgData name="James Dexter (1907923)" userId="e5b42a74-9116-4abd-924c-f0ff29fa4e05" providerId="ADAL" clId="{38F75652-5480-F74D-9D4B-9FAE44E4C6B3}" dt="2019-12-20T22:52:37.563" v="11918" actId="1076"/>
        <pc:sldMkLst>
          <pc:docMk/>
          <pc:sldMk cId="473810476" sldId="257"/>
        </pc:sldMkLst>
        <pc:spChg chg="del">
          <ac:chgData name="James Dexter (1907923)" userId="e5b42a74-9116-4abd-924c-f0ff29fa4e05" providerId="ADAL" clId="{38F75652-5480-F74D-9D4B-9FAE44E4C6B3}" dt="2019-12-16T17:17:40.464" v="22" actId="478"/>
          <ac:spMkLst>
            <pc:docMk/>
            <pc:sldMk cId="473810476" sldId="257"/>
            <ac:spMk id="2" creationId="{07E7193F-3A81-1742-9664-0B86EC0CC1FF}"/>
          </ac:spMkLst>
        </pc:spChg>
        <pc:spChg chg="add mod">
          <ac:chgData name="James Dexter (1907923)" userId="e5b42a74-9116-4abd-924c-f0ff29fa4e05" providerId="ADAL" clId="{38F75652-5480-F74D-9D4B-9FAE44E4C6B3}" dt="2019-12-19T21:44:30.736" v="4825" actId="115"/>
          <ac:spMkLst>
            <pc:docMk/>
            <pc:sldMk cId="473810476" sldId="257"/>
            <ac:spMk id="2" creationId="{68083B20-C622-7748-9F63-C1578060CE3A}"/>
          </ac:spMkLst>
        </pc:spChg>
        <pc:spChg chg="mod">
          <ac:chgData name="James Dexter (1907923)" userId="e5b42a74-9116-4abd-924c-f0ff29fa4e05" providerId="ADAL" clId="{38F75652-5480-F74D-9D4B-9FAE44E4C6B3}" dt="2019-12-19T21:44:45.725" v="4827" actId="114"/>
          <ac:spMkLst>
            <pc:docMk/>
            <pc:sldMk cId="473810476" sldId="257"/>
            <ac:spMk id="3" creationId="{886F25F2-FF3F-844F-8600-6F9EE17C857F}"/>
          </ac:spMkLst>
        </pc:spChg>
        <pc:spChg chg="mod">
          <ac:chgData name="James Dexter (1907923)" userId="e5b42a74-9116-4abd-924c-f0ff29fa4e05" providerId="ADAL" clId="{38F75652-5480-F74D-9D4B-9FAE44E4C6B3}" dt="2019-12-16T17:46:02.240" v="474" actId="20577"/>
          <ac:spMkLst>
            <pc:docMk/>
            <pc:sldMk cId="473810476" sldId="257"/>
            <ac:spMk id="6" creationId="{237A3BFC-C80B-C24F-AA3F-392F50B11709}"/>
          </ac:spMkLst>
        </pc:spChg>
        <pc:spChg chg="add del mod">
          <ac:chgData name="James Dexter (1907923)" userId="e5b42a74-9116-4abd-924c-f0ff29fa4e05" providerId="ADAL" clId="{38F75652-5480-F74D-9D4B-9FAE44E4C6B3}" dt="2019-12-16T17:17:58.271" v="23"/>
          <ac:spMkLst>
            <pc:docMk/>
            <pc:sldMk cId="473810476" sldId="257"/>
            <ac:spMk id="7" creationId="{A1DB8F24-C18C-A940-A758-990F5ED14A25}"/>
          </ac:spMkLst>
        </pc:spChg>
        <pc:picChg chg="add mod">
          <ac:chgData name="James Dexter (1907923)" userId="e5b42a74-9116-4abd-924c-f0ff29fa4e05" providerId="ADAL" clId="{38F75652-5480-F74D-9D4B-9FAE44E4C6B3}" dt="2019-12-20T22:52:37.563" v="11918" actId="1076"/>
          <ac:picMkLst>
            <pc:docMk/>
            <pc:sldMk cId="473810476" sldId="257"/>
            <ac:picMk id="4" creationId="{DBDBCF7A-EA0C-0945-8F05-6F845133256A}"/>
          </ac:picMkLst>
        </pc:picChg>
      </pc:sldChg>
      <pc:sldChg chg="modSp">
        <pc:chgData name="James Dexter (1907923)" userId="e5b42a74-9116-4abd-924c-f0ff29fa4e05" providerId="ADAL" clId="{38F75652-5480-F74D-9D4B-9FAE44E4C6B3}" dt="2019-12-20T00:53:05.529" v="11047" actId="20577"/>
        <pc:sldMkLst>
          <pc:docMk/>
          <pc:sldMk cId="201287303" sldId="258"/>
        </pc:sldMkLst>
        <pc:spChg chg="mod">
          <ac:chgData name="James Dexter (1907923)" userId="e5b42a74-9116-4abd-924c-f0ff29fa4e05" providerId="ADAL" clId="{38F75652-5480-F74D-9D4B-9FAE44E4C6B3}" dt="2019-12-20T00:53:05.529" v="11047" actId="20577"/>
          <ac:spMkLst>
            <pc:docMk/>
            <pc:sldMk cId="201287303" sldId="258"/>
            <ac:spMk id="3" creationId="{A732D2D1-F4BC-4B4E-B681-AF371A949447}"/>
          </ac:spMkLst>
        </pc:spChg>
      </pc:sldChg>
      <pc:sldChg chg="addSp delSp modSp add modAnim modNotesTx">
        <pc:chgData name="James Dexter (1907923)" userId="e5b42a74-9116-4abd-924c-f0ff29fa4e05" providerId="ADAL" clId="{38F75652-5480-F74D-9D4B-9FAE44E4C6B3}" dt="2019-12-19T23:42:49.673" v="8749" actId="20577"/>
        <pc:sldMkLst>
          <pc:docMk/>
          <pc:sldMk cId="3263587988" sldId="259"/>
        </pc:sldMkLst>
        <pc:spChg chg="mod">
          <ac:chgData name="James Dexter (1907923)" userId="e5b42a74-9116-4abd-924c-f0ff29fa4e05" providerId="ADAL" clId="{38F75652-5480-F74D-9D4B-9FAE44E4C6B3}" dt="2019-12-19T19:30:13.815" v="996" actId="20577"/>
          <ac:spMkLst>
            <pc:docMk/>
            <pc:sldMk cId="3263587988" sldId="259"/>
            <ac:spMk id="2" creationId="{CD51D446-AFF4-704D-845C-B24FADEF9006}"/>
          </ac:spMkLst>
        </pc:spChg>
        <pc:spChg chg="mod">
          <ac:chgData name="James Dexter (1907923)" userId="e5b42a74-9116-4abd-924c-f0ff29fa4e05" providerId="ADAL" clId="{38F75652-5480-F74D-9D4B-9FAE44E4C6B3}" dt="2019-12-19T23:01:29.414" v="8721" actId="14100"/>
          <ac:spMkLst>
            <pc:docMk/>
            <pc:sldMk cId="3263587988" sldId="259"/>
            <ac:spMk id="3" creationId="{D5E3CE1C-6904-CE42-8536-61D08EA0EB22}"/>
          </ac:spMkLst>
        </pc:spChg>
        <pc:spChg chg="add del mod">
          <ac:chgData name="James Dexter (1907923)" userId="e5b42a74-9116-4abd-924c-f0ff29fa4e05" providerId="ADAL" clId="{38F75652-5480-F74D-9D4B-9FAE44E4C6B3}" dt="2019-12-19T22:51:09.344" v="8243"/>
          <ac:spMkLst>
            <pc:docMk/>
            <pc:sldMk cId="3263587988" sldId="259"/>
            <ac:spMk id="4" creationId="{9675C2E5-D5D5-B743-BBBE-D34C08B2BEB0}"/>
          </ac:spMkLst>
        </pc:spChg>
        <pc:spChg chg="add del mod">
          <ac:chgData name="James Dexter (1907923)" userId="e5b42a74-9116-4abd-924c-f0ff29fa4e05" providerId="ADAL" clId="{38F75652-5480-F74D-9D4B-9FAE44E4C6B3}" dt="2019-12-19T22:53:00.121" v="8382"/>
          <ac:spMkLst>
            <pc:docMk/>
            <pc:sldMk cId="3263587988" sldId="259"/>
            <ac:spMk id="5" creationId="{AE7FEA4E-FB4A-A14F-815B-7D9DE74C8F00}"/>
          </ac:spMkLst>
        </pc:spChg>
        <pc:spChg chg="add mod">
          <ac:chgData name="James Dexter (1907923)" userId="e5b42a74-9116-4abd-924c-f0ff29fa4e05" providerId="ADAL" clId="{38F75652-5480-F74D-9D4B-9FAE44E4C6B3}" dt="2019-12-19T22:58:05.390" v="8552" actId="20577"/>
          <ac:spMkLst>
            <pc:docMk/>
            <pc:sldMk cId="3263587988" sldId="259"/>
            <ac:spMk id="6" creationId="{A8225C69-8560-7949-B1A4-176DD29273FC}"/>
          </ac:spMkLst>
        </pc:spChg>
        <pc:spChg chg="add del mod">
          <ac:chgData name="James Dexter (1907923)" userId="e5b42a74-9116-4abd-924c-f0ff29fa4e05" providerId="ADAL" clId="{38F75652-5480-F74D-9D4B-9FAE44E4C6B3}" dt="2019-12-19T22:57:47.639" v="8526" actId="478"/>
          <ac:spMkLst>
            <pc:docMk/>
            <pc:sldMk cId="3263587988" sldId="259"/>
            <ac:spMk id="7" creationId="{7E88BE07-CFD6-1A49-B6A6-9E5F399BF687}"/>
          </ac:spMkLst>
        </pc:spChg>
        <pc:spChg chg="add mod">
          <ac:chgData name="James Dexter (1907923)" userId="e5b42a74-9116-4abd-924c-f0ff29fa4e05" providerId="ADAL" clId="{38F75652-5480-F74D-9D4B-9FAE44E4C6B3}" dt="2019-12-19T23:00:58.797" v="8710" actId="255"/>
          <ac:spMkLst>
            <pc:docMk/>
            <pc:sldMk cId="3263587988" sldId="259"/>
            <ac:spMk id="8" creationId="{33B3FE10-D52D-2A4F-B49B-B298BEF82C79}"/>
          </ac:spMkLst>
        </pc:spChg>
        <pc:spChg chg="add mod">
          <ac:chgData name="James Dexter (1907923)" userId="e5b42a74-9116-4abd-924c-f0ff29fa4e05" providerId="ADAL" clId="{38F75652-5480-F74D-9D4B-9FAE44E4C6B3}" dt="2019-12-19T23:00:53.782" v="8709" actId="255"/>
          <ac:spMkLst>
            <pc:docMk/>
            <pc:sldMk cId="3263587988" sldId="259"/>
            <ac:spMk id="9" creationId="{DA1FFFA2-FCFA-3D4C-AF56-913ACAD042F1}"/>
          </ac:spMkLst>
        </pc:spChg>
        <pc:spChg chg="add del mod">
          <ac:chgData name="James Dexter (1907923)" userId="e5b42a74-9116-4abd-924c-f0ff29fa4e05" providerId="ADAL" clId="{38F75652-5480-F74D-9D4B-9FAE44E4C6B3}" dt="2019-12-19T23:00:21.061" v="8702" actId="478"/>
          <ac:spMkLst>
            <pc:docMk/>
            <pc:sldMk cId="3263587988" sldId="259"/>
            <ac:spMk id="10" creationId="{906EA3B4-A337-1E46-A4AD-7FF29115E22D}"/>
          </ac:spMkLst>
        </pc:spChg>
        <pc:spChg chg="add mod">
          <ac:chgData name="James Dexter (1907923)" userId="e5b42a74-9116-4abd-924c-f0ff29fa4e05" providerId="ADAL" clId="{38F75652-5480-F74D-9D4B-9FAE44E4C6B3}" dt="2019-12-19T23:01:32.953" v="8722" actId="1076"/>
          <ac:spMkLst>
            <pc:docMk/>
            <pc:sldMk cId="3263587988" sldId="259"/>
            <ac:spMk id="11" creationId="{80917057-B22C-1447-941F-2302F6CD1EF2}"/>
          </ac:spMkLst>
        </pc:spChg>
      </pc:sldChg>
      <pc:sldChg chg="addSp modSp add modAnim modNotesTx">
        <pc:chgData name="James Dexter (1907923)" userId="e5b42a74-9116-4abd-924c-f0ff29fa4e05" providerId="ADAL" clId="{38F75652-5480-F74D-9D4B-9FAE44E4C6B3}" dt="2019-12-19T21:37:03.272" v="4325" actId="20577"/>
        <pc:sldMkLst>
          <pc:docMk/>
          <pc:sldMk cId="2522383178" sldId="260"/>
        </pc:sldMkLst>
        <pc:spChg chg="mod">
          <ac:chgData name="James Dexter (1907923)" userId="e5b42a74-9116-4abd-924c-f0ff29fa4e05" providerId="ADAL" clId="{38F75652-5480-F74D-9D4B-9FAE44E4C6B3}" dt="2019-12-19T19:28:20.469" v="946" actId="20577"/>
          <ac:spMkLst>
            <pc:docMk/>
            <pc:sldMk cId="2522383178" sldId="260"/>
            <ac:spMk id="2" creationId="{E549C248-E9E9-B746-8CE1-F0DCFF5C2C89}"/>
          </ac:spMkLst>
        </pc:spChg>
        <pc:spChg chg="mod">
          <ac:chgData name="James Dexter (1907923)" userId="e5b42a74-9116-4abd-924c-f0ff29fa4e05" providerId="ADAL" clId="{38F75652-5480-F74D-9D4B-9FAE44E4C6B3}" dt="2019-12-19T19:35:25.029" v="1126" actId="20577"/>
          <ac:spMkLst>
            <pc:docMk/>
            <pc:sldMk cId="2522383178" sldId="260"/>
            <ac:spMk id="3" creationId="{CAFB058E-C670-0A4C-BB68-C2DBC096B43D}"/>
          </ac:spMkLst>
        </pc:spChg>
        <pc:spChg chg="add mod">
          <ac:chgData name="James Dexter (1907923)" userId="e5b42a74-9116-4abd-924c-f0ff29fa4e05" providerId="ADAL" clId="{38F75652-5480-F74D-9D4B-9FAE44E4C6B3}" dt="2019-12-19T19:38:33.173" v="1166" actId="20577"/>
          <ac:spMkLst>
            <pc:docMk/>
            <pc:sldMk cId="2522383178" sldId="260"/>
            <ac:spMk id="4" creationId="{CFB67F58-9299-E749-BB2B-E6944107918C}"/>
          </ac:spMkLst>
        </pc:spChg>
        <pc:spChg chg="add mod">
          <ac:chgData name="James Dexter (1907923)" userId="e5b42a74-9116-4abd-924c-f0ff29fa4e05" providerId="ADAL" clId="{38F75652-5480-F74D-9D4B-9FAE44E4C6B3}" dt="2019-12-19T19:38:58.863" v="1217" actId="14100"/>
          <ac:spMkLst>
            <pc:docMk/>
            <pc:sldMk cId="2522383178" sldId="260"/>
            <ac:spMk id="5" creationId="{9F2288C1-1F25-044A-BA20-49BA1CF7303D}"/>
          </ac:spMkLst>
        </pc:spChg>
        <pc:spChg chg="add mod">
          <ac:chgData name="James Dexter (1907923)" userId="e5b42a74-9116-4abd-924c-f0ff29fa4e05" providerId="ADAL" clId="{38F75652-5480-F74D-9D4B-9FAE44E4C6B3}" dt="2019-12-19T19:39:45.369" v="1252" actId="313"/>
          <ac:spMkLst>
            <pc:docMk/>
            <pc:sldMk cId="2522383178" sldId="260"/>
            <ac:spMk id="6" creationId="{C58A72B6-03D3-DA45-8E12-3B31EFB903F9}"/>
          </ac:spMkLst>
        </pc:spChg>
      </pc:sldChg>
      <pc:sldChg chg="addSp delSp modSp add ord delAnim modAnim modNotesTx">
        <pc:chgData name="James Dexter (1907923)" userId="e5b42a74-9116-4abd-924c-f0ff29fa4e05" providerId="ADAL" clId="{38F75652-5480-F74D-9D4B-9FAE44E4C6B3}" dt="2019-12-20T00:59:55.634" v="11135" actId="20577"/>
        <pc:sldMkLst>
          <pc:docMk/>
          <pc:sldMk cId="3694106814" sldId="261"/>
        </pc:sldMkLst>
        <pc:spChg chg="mod">
          <ac:chgData name="James Dexter (1907923)" userId="e5b42a74-9116-4abd-924c-f0ff29fa4e05" providerId="ADAL" clId="{38F75652-5480-F74D-9D4B-9FAE44E4C6B3}" dt="2019-12-19T19:42:59.587" v="1289" actId="20577"/>
          <ac:spMkLst>
            <pc:docMk/>
            <pc:sldMk cId="3694106814" sldId="261"/>
            <ac:spMk id="2" creationId="{9EAB5712-3D38-1940-959C-B9F9A99CF116}"/>
          </ac:spMkLst>
        </pc:spChg>
        <pc:spChg chg="mod">
          <ac:chgData name="James Dexter (1907923)" userId="e5b42a74-9116-4abd-924c-f0ff29fa4e05" providerId="ADAL" clId="{38F75652-5480-F74D-9D4B-9FAE44E4C6B3}" dt="2019-12-20T00:47:40.356" v="10467" actId="20577"/>
          <ac:spMkLst>
            <pc:docMk/>
            <pc:sldMk cId="3694106814" sldId="261"/>
            <ac:spMk id="3" creationId="{417D4D53-B6AA-8542-A941-59B3DD1D8227}"/>
          </ac:spMkLst>
        </pc:spChg>
        <pc:spChg chg="add del mod">
          <ac:chgData name="James Dexter (1907923)" userId="e5b42a74-9116-4abd-924c-f0ff29fa4e05" providerId="ADAL" clId="{38F75652-5480-F74D-9D4B-9FAE44E4C6B3}" dt="2019-12-19T20:33:03.403" v="2579" actId="478"/>
          <ac:spMkLst>
            <pc:docMk/>
            <pc:sldMk cId="3694106814" sldId="261"/>
            <ac:spMk id="4" creationId="{4DE8E72C-959F-0043-A0F6-D39191AD9605}"/>
          </ac:spMkLst>
        </pc:spChg>
        <pc:picChg chg="add mod">
          <ac:chgData name="James Dexter (1907923)" userId="e5b42a74-9116-4abd-924c-f0ff29fa4e05" providerId="ADAL" clId="{38F75652-5480-F74D-9D4B-9FAE44E4C6B3}" dt="2019-12-20T00:31:22.896" v="10119" actId="1076"/>
          <ac:picMkLst>
            <pc:docMk/>
            <pc:sldMk cId="3694106814" sldId="261"/>
            <ac:picMk id="5" creationId="{ABEC70F9-A56A-9444-9FCF-2B5933AC15FB}"/>
          </ac:picMkLst>
        </pc:picChg>
        <pc:picChg chg="add del mod">
          <ac:chgData name="James Dexter (1907923)" userId="e5b42a74-9116-4abd-924c-f0ff29fa4e05" providerId="ADAL" clId="{38F75652-5480-F74D-9D4B-9FAE44E4C6B3}" dt="2019-12-20T00:39:02.147" v="10265" actId="478"/>
          <ac:picMkLst>
            <pc:docMk/>
            <pc:sldMk cId="3694106814" sldId="261"/>
            <ac:picMk id="6" creationId="{26440072-E470-1F48-B9E3-4D6863FACAB5}"/>
          </ac:picMkLst>
        </pc:picChg>
        <pc:picChg chg="add mod">
          <ac:chgData name="James Dexter (1907923)" userId="e5b42a74-9116-4abd-924c-f0ff29fa4e05" providerId="ADAL" clId="{38F75652-5480-F74D-9D4B-9FAE44E4C6B3}" dt="2019-12-20T00:39:12.763" v="10268" actId="1076"/>
          <ac:picMkLst>
            <pc:docMk/>
            <pc:sldMk cId="3694106814" sldId="261"/>
            <ac:picMk id="7" creationId="{A3FC320D-588C-AD4E-B718-E18F8EA53BB4}"/>
          </ac:picMkLst>
        </pc:picChg>
        <pc:picChg chg="add mod">
          <ac:chgData name="James Dexter (1907923)" userId="e5b42a74-9116-4abd-924c-f0ff29fa4e05" providerId="ADAL" clId="{38F75652-5480-F74D-9D4B-9FAE44E4C6B3}" dt="2019-12-20T00:56:31.893" v="11095" actId="1076"/>
          <ac:picMkLst>
            <pc:docMk/>
            <pc:sldMk cId="3694106814" sldId="261"/>
            <ac:picMk id="8" creationId="{9D2B9766-61AB-B140-B891-37B79BA50955}"/>
          </ac:picMkLst>
        </pc:picChg>
      </pc:sldChg>
      <pc:sldChg chg="add del">
        <pc:chgData name="James Dexter (1907923)" userId="e5b42a74-9116-4abd-924c-f0ff29fa4e05" providerId="ADAL" clId="{38F75652-5480-F74D-9D4B-9FAE44E4C6B3}" dt="2019-12-19T19:26:41.750" v="932"/>
        <pc:sldMkLst>
          <pc:docMk/>
          <pc:sldMk cId="4061897976" sldId="261"/>
        </pc:sldMkLst>
      </pc:sldChg>
      <pc:sldChg chg="addSp delSp modSp add">
        <pc:chgData name="James Dexter (1907923)" userId="e5b42a74-9116-4abd-924c-f0ff29fa4e05" providerId="ADAL" clId="{38F75652-5480-F74D-9D4B-9FAE44E4C6B3}" dt="2019-12-19T23:54:32.668" v="8860" actId="20577"/>
        <pc:sldMkLst>
          <pc:docMk/>
          <pc:sldMk cId="4285804845" sldId="262"/>
        </pc:sldMkLst>
        <pc:spChg chg="mod">
          <ac:chgData name="James Dexter (1907923)" userId="e5b42a74-9116-4abd-924c-f0ff29fa4e05" providerId="ADAL" clId="{38F75652-5480-F74D-9D4B-9FAE44E4C6B3}" dt="2019-12-19T19:43:36.146" v="1364" actId="20577"/>
          <ac:spMkLst>
            <pc:docMk/>
            <pc:sldMk cId="4285804845" sldId="262"/>
            <ac:spMk id="2" creationId="{B1B07AE9-EDB3-1149-96DE-1FC41C9D732A}"/>
          </ac:spMkLst>
        </pc:spChg>
        <pc:spChg chg="del mod">
          <ac:chgData name="James Dexter (1907923)" userId="e5b42a74-9116-4abd-924c-f0ff29fa4e05" providerId="ADAL" clId="{38F75652-5480-F74D-9D4B-9FAE44E4C6B3}" dt="2019-12-19T20:20:33.576" v="2195" actId="478"/>
          <ac:spMkLst>
            <pc:docMk/>
            <pc:sldMk cId="4285804845" sldId="262"/>
            <ac:spMk id="3" creationId="{A76CD9D5-13AC-804D-990C-70796F4B823A}"/>
          </ac:spMkLst>
        </pc:spChg>
        <pc:spChg chg="add del mod">
          <ac:chgData name="James Dexter (1907923)" userId="e5b42a74-9116-4abd-924c-f0ff29fa4e05" providerId="ADAL" clId="{38F75652-5480-F74D-9D4B-9FAE44E4C6B3}" dt="2019-12-19T20:20:41.429" v="2197" actId="478"/>
          <ac:spMkLst>
            <pc:docMk/>
            <pc:sldMk cId="4285804845" sldId="262"/>
            <ac:spMk id="4" creationId="{0561C6B3-EAD8-504D-9189-4FB84F88548C}"/>
          </ac:spMkLst>
        </pc:spChg>
        <pc:spChg chg="add del mod">
          <ac:chgData name="James Dexter (1907923)" userId="e5b42a74-9116-4abd-924c-f0ff29fa4e05" providerId="ADAL" clId="{38F75652-5480-F74D-9D4B-9FAE44E4C6B3}" dt="2019-12-19T20:20:36.520" v="2196" actId="478"/>
          <ac:spMkLst>
            <pc:docMk/>
            <pc:sldMk cId="4285804845" sldId="262"/>
            <ac:spMk id="6" creationId="{D337E630-23D4-2445-B084-82CAEB0345BC}"/>
          </ac:spMkLst>
        </pc:spChg>
        <pc:spChg chg="add mod">
          <ac:chgData name="James Dexter (1907923)" userId="e5b42a74-9116-4abd-924c-f0ff29fa4e05" providerId="ADAL" clId="{38F75652-5480-F74D-9D4B-9FAE44E4C6B3}" dt="2019-12-19T23:54:07.354" v="8825" actId="14100"/>
          <ac:spMkLst>
            <pc:docMk/>
            <pc:sldMk cId="4285804845" sldId="262"/>
            <ac:spMk id="7" creationId="{D989C8F5-BFB6-8B4C-B5CD-82932095976A}"/>
          </ac:spMkLst>
        </pc:spChg>
        <pc:spChg chg="add mod">
          <ac:chgData name="James Dexter (1907923)" userId="e5b42a74-9116-4abd-924c-f0ff29fa4e05" providerId="ADAL" clId="{38F75652-5480-F74D-9D4B-9FAE44E4C6B3}" dt="2019-12-19T23:54:19.720" v="8843" actId="14100"/>
          <ac:spMkLst>
            <pc:docMk/>
            <pc:sldMk cId="4285804845" sldId="262"/>
            <ac:spMk id="8" creationId="{23FE2371-9E54-D147-B4E4-958D2D5B7D83}"/>
          </ac:spMkLst>
        </pc:spChg>
        <pc:spChg chg="add mod">
          <ac:chgData name="James Dexter (1907923)" userId="e5b42a74-9116-4abd-924c-f0ff29fa4e05" providerId="ADAL" clId="{38F75652-5480-F74D-9D4B-9FAE44E4C6B3}" dt="2019-12-19T23:54:32.668" v="8860" actId="20577"/>
          <ac:spMkLst>
            <pc:docMk/>
            <pc:sldMk cId="4285804845" sldId="262"/>
            <ac:spMk id="9" creationId="{3D8F1DD1-F01C-0E49-9A5B-C6AEC7D001B0}"/>
          </ac:spMkLst>
        </pc:spChg>
      </pc:sldChg>
      <pc:sldChg chg="modSp add modNotesTx">
        <pc:chgData name="James Dexter (1907923)" userId="e5b42a74-9116-4abd-924c-f0ff29fa4e05" providerId="ADAL" clId="{38F75652-5480-F74D-9D4B-9FAE44E4C6B3}" dt="2019-12-19T20:05:09.369" v="1649" actId="20577"/>
        <pc:sldMkLst>
          <pc:docMk/>
          <pc:sldMk cId="1879065915" sldId="263"/>
        </pc:sldMkLst>
        <pc:spChg chg="mod">
          <ac:chgData name="James Dexter (1907923)" userId="e5b42a74-9116-4abd-924c-f0ff29fa4e05" providerId="ADAL" clId="{38F75652-5480-F74D-9D4B-9FAE44E4C6B3}" dt="2019-12-19T19:43:49.295" v="1391" actId="20577"/>
          <ac:spMkLst>
            <pc:docMk/>
            <pc:sldMk cId="1879065915" sldId="263"/>
            <ac:spMk id="2" creationId="{724F6D7F-814C-FB4B-A58C-5E7E264A0FF5}"/>
          </ac:spMkLst>
        </pc:spChg>
        <pc:spChg chg="mod">
          <ac:chgData name="James Dexter (1907923)" userId="e5b42a74-9116-4abd-924c-f0ff29fa4e05" providerId="ADAL" clId="{38F75652-5480-F74D-9D4B-9FAE44E4C6B3}" dt="2019-12-19T19:43:52.493" v="1392" actId="5793"/>
          <ac:spMkLst>
            <pc:docMk/>
            <pc:sldMk cId="1879065915" sldId="263"/>
            <ac:spMk id="3" creationId="{8D2B9F51-D795-534B-90F2-B970EF9C1308}"/>
          </ac:spMkLst>
        </pc:spChg>
      </pc:sldChg>
      <pc:sldChg chg="addSp delSp modSp add modNotesTx">
        <pc:chgData name="James Dexter (1907923)" userId="e5b42a74-9116-4abd-924c-f0ff29fa4e05" providerId="ADAL" clId="{38F75652-5480-F74D-9D4B-9FAE44E4C6B3}" dt="2019-12-19T21:35:08.010" v="4178" actId="20577"/>
        <pc:sldMkLst>
          <pc:docMk/>
          <pc:sldMk cId="424734758" sldId="264"/>
        </pc:sldMkLst>
        <pc:spChg chg="del">
          <ac:chgData name="James Dexter (1907923)" userId="e5b42a74-9116-4abd-924c-f0ff29fa4e05" providerId="ADAL" clId="{38F75652-5480-F74D-9D4B-9FAE44E4C6B3}" dt="2019-12-19T19:56:38.348" v="1433" actId="478"/>
          <ac:spMkLst>
            <pc:docMk/>
            <pc:sldMk cId="424734758" sldId="264"/>
            <ac:spMk id="2" creationId="{F7220781-9F65-D349-8463-67FFD1644430}"/>
          </ac:spMkLst>
        </pc:spChg>
        <pc:spChg chg="del">
          <ac:chgData name="James Dexter (1907923)" userId="e5b42a74-9116-4abd-924c-f0ff29fa4e05" providerId="ADAL" clId="{38F75652-5480-F74D-9D4B-9FAE44E4C6B3}" dt="2019-12-19T19:56:40.928" v="1434" actId="478"/>
          <ac:spMkLst>
            <pc:docMk/>
            <pc:sldMk cId="424734758" sldId="264"/>
            <ac:spMk id="3" creationId="{D130BC24-8075-DE4B-BBCB-BD731BA2A8B9}"/>
          </ac:spMkLst>
        </pc:spChg>
        <pc:graphicFrameChg chg="add mod modGraphic">
          <ac:chgData name="James Dexter (1907923)" userId="e5b42a74-9116-4abd-924c-f0ff29fa4e05" providerId="ADAL" clId="{38F75652-5480-F74D-9D4B-9FAE44E4C6B3}" dt="2019-12-19T20:15:56.241" v="1935" actId="115"/>
          <ac:graphicFrameMkLst>
            <pc:docMk/>
            <pc:sldMk cId="424734758" sldId="264"/>
            <ac:graphicFrameMk id="4" creationId="{21EFAC9B-47F1-4D46-9DEE-1ADAF7DC27E6}"/>
          </ac:graphicFrameMkLst>
        </pc:graphicFrameChg>
        <pc:graphicFrameChg chg="add del mod modGraphic">
          <ac:chgData name="James Dexter (1907923)" userId="e5b42a74-9116-4abd-924c-f0ff29fa4e05" providerId="ADAL" clId="{38F75652-5480-F74D-9D4B-9FAE44E4C6B3}" dt="2019-12-19T19:58:23.436" v="1445" actId="3680"/>
          <ac:graphicFrameMkLst>
            <pc:docMk/>
            <pc:sldMk cId="424734758" sldId="264"/>
            <ac:graphicFrameMk id="5" creationId="{44070453-832B-F84C-9390-9AFFE75A6776}"/>
          </ac:graphicFrameMkLst>
        </pc:graphicFrameChg>
        <pc:graphicFrameChg chg="add del mod">
          <ac:chgData name="James Dexter (1907923)" userId="e5b42a74-9116-4abd-924c-f0ff29fa4e05" providerId="ADAL" clId="{38F75652-5480-F74D-9D4B-9FAE44E4C6B3}" dt="2019-12-19T19:58:49.289" v="1447" actId="3680"/>
          <ac:graphicFrameMkLst>
            <pc:docMk/>
            <pc:sldMk cId="424734758" sldId="264"/>
            <ac:graphicFrameMk id="6" creationId="{CA95029E-34EB-2644-8C2D-0447982BDC81}"/>
          </ac:graphicFrameMkLst>
        </pc:graphicFrameChg>
        <pc:graphicFrameChg chg="add del mod modGraphic">
          <ac:chgData name="James Dexter (1907923)" userId="e5b42a74-9116-4abd-924c-f0ff29fa4e05" providerId="ADAL" clId="{38F75652-5480-F74D-9D4B-9FAE44E4C6B3}" dt="2019-12-19T21:34:56.488" v="4177"/>
          <ac:graphicFrameMkLst>
            <pc:docMk/>
            <pc:sldMk cId="424734758" sldId="264"/>
            <ac:graphicFrameMk id="7" creationId="{90ABF7DC-3B3D-3241-A240-372F794002FF}"/>
          </ac:graphicFrameMkLst>
        </pc:graphicFrameChg>
      </pc:sldChg>
      <pc:sldChg chg="addSp delSp modSp add modAnim modNotesTx">
        <pc:chgData name="James Dexter (1907923)" userId="e5b42a74-9116-4abd-924c-f0ff29fa4e05" providerId="ADAL" clId="{38F75652-5480-F74D-9D4B-9FAE44E4C6B3}" dt="2019-12-19T23:52:16.033" v="8766" actId="20577"/>
        <pc:sldMkLst>
          <pc:docMk/>
          <pc:sldMk cId="2850153446" sldId="265"/>
        </pc:sldMkLst>
        <pc:spChg chg="mod">
          <ac:chgData name="James Dexter (1907923)" userId="e5b42a74-9116-4abd-924c-f0ff29fa4e05" providerId="ADAL" clId="{38F75652-5480-F74D-9D4B-9FAE44E4C6B3}" dt="2019-12-19T21:11:38.558" v="3113" actId="1076"/>
          <ac:spMkLst>
            <pc:docMk/>
            <pc:sldMk cId="2850153446" sldId="265"/>
            <ac:spMk id="2" creationId="{399BA723-3319-BE45-8F2A-6619C50AB719}"/>
          </ac:spMkLst>
        </pc:spChg>
        <pc:spChg chg="del">
          <ac:chgData name="James Dexter (1907923)" userId="e5b42a74-9116-4abd-924c-f0ff29fa4e05" providerId="ADAL" clId="{38F75652-5480-F74D-9D4B-9FAE44E4C6B3}" dt="2019-12-19T20:33:06.716" v="2580"/>
          <ac:spMkLst>
            <pc:docMk/>
            <pc:sldMk cId="2850153446" sldId="265"/>
            <ac:spMk id="3" creationId="{2CAF00CF-2454-2448-A628-4A51D2302879}"/>
          </ac:spMkLst>
        </pc:spChg>
        <pc:spChg chg="add mod">
          <ac:chgData name="James Dexter (1907923)" userId="e5b42a74-9116-4abd-924c-f0ff29fa4e05" providerId="ADAL" clId="{38F75652-5480-F74D-9D4B-9FAE44E4C6B3}" dt="2019-12-19T20:44:09.862" v="2902" actId="20577"/>
          <ac:spMkLst>
            <pc:docMk/>
            <pc:sldMk cId="2850153446" sldId="265"/>
            <ac:spMk id="4" creationId="{CAD5D9D4-8221-FE40-8034-47CE394D6CF9}"/>
          </ac:spMkLst>
        </pc:spChg>
        <pc:spChg chg="add mod">
          <ac:chgData name="James Dexter (1907923)" userId="e5b42a74-9116-4abd-924c-f0ff29fa4e05" providerId="ADAL" clId="{38F75652-5480-F74D-9D4B-9FAE44E4C6B3}" dt="2019-12-19T20:51:23.202" v="2965" actId="1076"/>
          <ac:spMkLst>
            <pc:docMk/>
            <pc:sldMk cId="2850153446" sldId="265"/>
            <ac:spMk id="7" creationId="{E7E9862E-FAF1-3344-AA83-C56E1250973F}"/>
          </ac:spMkLst>
        </pc:spChg>
        <pc:spChg chg="add mod">
          <ac:chgData name="James Dexter (1907923)" userId="e5b42a74-9116-4abd-924c-f0ff29fa4e05" providerId="ADAL" clId="{38F75652-5480-F74D-9D4B-9FAE44E4C6B3}" dt="2019-12-19T20:51:18.380" v="2964" actId="1076"/>
          <ac:spMkLst>
            <pc:docMk/>
            <pc:sldMk cId="2850153446" sldId="265"/>
            <ac:spMk id="10" creationId="{E44DB2E3-BF32-F049-9CCD-074E22D978B4}"/>
          </ac:spMkLst>
        </pc:spChg>
        <pc:spChg chg="add mod">
          <ac:chgData name="James Dexter (1907923)" userId="e5b42a74-9116-4abd-924c-f0ff29fa4e05" providerId="ADAL" clId="{38F75652-5480-F74D-9D4B-9FAE44E4C6B3}" dt="2019-12-19T20:51:57.677" v="2981" actId="1076"/>
          <ac:spMkLst>
            <pc:docMk/>
            <pc:sldMk cId="2850153446" sldId="265"/>
            <ac:spMk id="13" creationId="{6DCE0FB0-CA68-0745-B384-30B7A69EEE9F}"/>
          </ac:spMkLst>
        </pc:spChg>
        <pc:picChg chg="add mod">
          <ac:chgData name="James Dexter (1907923)" userId="e5b42a74-9116-4abd-924c-f0ff29fa4e05" providerId="ADAL" clId="{38F75652-5480-F74D-9D4B-9FAE44E4C6B3}" dt="2019-12-19T20:51:12.062" v="2962" actId="1076"/>
          <ac:picMkLst>
            <pc:docMk/>
            <pc:sldMk cId="2850153446" sldId="265"/>
            <ac:picMk id="6" creationId="{5C4AC20F-681B-D94F-9B0B-7D5288444C08}"/>
          </ac:picMkLst>
        </pc:picChg>
        <pc:picChg chg="add mod">
          <ac:chgData name="James Dexter (1907923)" userId="e5b42a74-9116-4abd-924c-f0ff29fa4e05" providerId="ADAL" clId="{38F75652-5480-F74D-9D4B-9FAE44E4C6B3}" dt="2019-12-19T20:51:10.398" v="2961" actId="1076"/>
          <ac:picMkLst>
            <pc:docMk/>
            <pc:sldMk cId="2850153446" sldId="265"/>
            <ac:picMk id="9" creationId="{921CE7A4-9B9B-6340-90B9-5E8C7E5CDE95}"/>
          </ac:picMkLst>
        </pc:picChg>
        <pc:picChg chg="add mod">
          <ac:chgData name="James Dexter (1907923)" userId="e5b42a74-9116-4abd-924c-f0ff29fa4e05" providerId="ADAL" clId="{38F75652-5480-F74D-9D4B-9FAE44E4C6B3}" dt="2019-12-19T20:54:20.189" v="2991" actId="14100"/>
          <ac:picMkLst>
            <pc:docMk/>
            <pc:sldMk cId="2850153446" sldId="265"/>
            <ac:picMk id="12" creationId="{E006C841-3424-934B-8BD3-8C16F9F70C8D}"/>
          </ac:picMkLst>
        </pc:picChg>
      </pc:sldChg>
      <pc:sldChg chg="modSp add ord">
        <pc:chgData name="James Dexter (1907923)" userId="e5b42a74-9116-4abd-924c-f0ff29fa4e05" providerId="ADAL" clId="{38F75652-5480-F74D-9D4B-9FAE44E4C6B3}" dt="2019-12-19T23:54:49.360" v="8861"/>
        <pc:sldMkLst>
          <pc:docMk/>
          <pc:sldMk cId="2261804327" sldId="266"/>
        </pc:sldMkLst>
        <pc:spChg chg="mod">
          <ac:chgData name="James Dexter (1907923)" userId="e5b42a74-9116-4abd-924c-f0ff29fa4e05" providerId="ADAL" clId="{38F75652-5480-F74D-9D4B-9FAE44E4C6B3}" dt="2019-12-19T21:20:30.610" v="3210" actId="5793"/>
          <ac:spMkLst>
            <pc:docMk/>
            <pc:sldMk cId="2261804327" sldId="266"/>
            <ac:spMk id="2" creationId="{ECCB1E79-569E-774D-9C16-B57375529B19}"/>
          </ac:spMkLst>
        </pc:spChg>
      </pc:sldChg>
      <pc:sldChg chg="addSp modSp add modAnim modNotesTx">
        <pc:chgData name="James Dexter (1907923)" userId="e5b42a74-9116-4abd-924c-f0ff29fa4e05" providerId="ADAL" clId="{38F75652-5480-F74D-9D4B-9FAE44E4C6B3}" dt="2019-12-19T22:13:20.558" v="6140"/>
        <pc:sldMkLst>
          <pc:docMk/>
          <pc:sldMk cId="767591219" sldId="267"/>
        </pc:sldMkLst>
        <pc:spChg chg="mod">
          <ac:chgData name="James Dexter (1907923)" userId="e5b42a74-9116-4abd-924c-f0ff29fa4e05" providerId="ADAL" clId="{38F75652-5480-F74D-9D4B-9FAE44E4C6B3}" dt="2019-12-19T21:33:38.473" v="4169" actId="20577"/>
          <ac:spMkLst>
            <pc:docMk/>
            <pc:sldMk cId="767591219" sldId="267"/>
            <ac:spMk id="2" creationId="{DCC88C54-D83B-F44A-8996-11236657BE6A}"/>
          </ac:spMkLst>
        </pc:spChg>
        <pc:spChg chg="mod">
          <ac:chgData name="James Dexter (1907923)" userId="e5b42a74-9116-4abd-924c-f0ff29fa4e05" providerId="ADAL" clId="{38F75652-5480-F74D-9D4B-9FAE44E4C6B3}" dt="2019-12-19T22:07:47.302" v="5777" actId="1076"/>
          <ac:spMkLst>
            <pc:docMk/>
            <pc:sldMk cId="767591219" sldId="267"/>
            <ac:spMk id="3" creationId="{CBE1EDEA-7CBF-FF44-A61A-2E9429AD0B58}"/>
          </ac:spMkLst>
        </pc:spChg>
        <pc:spChg chg="add mod">
          <ac:chgData name="James Dexter (1907923)" userId="e5b42a74-9116-4abd-924c-f0ff29fa4e05" providerId="ADAL" clId="{38F75652-5480-F74D-9D4B-9FAE44E4C6B3}" dt="2019-12-19T22:09:03.015" v="5845" actId="1076"/>
          <ac:spMkLst>
            <pc:docMk/>
            <pc:sldMk cId="767591219" sldId="267"/>
            <ac:spMk id="6" creationId="{B59849FF-B2DA-524C-8066-2D730E7E512C}"/>
          </ac:spMkLst>
        </pc:spChg>
        <pc:picChg chg="add mod">
          <ac:chgData name="James Dexter (1907923)" userId="e5b42a74-9116-4abd-924c-f0ff29fa4e05" providerId="ADAL" clId="{38F75652-5480-F74D-9D4B-9FAE44E4C6B3}" dt="2019-12-19T22:07:44.244" v="5776" actId="1076"/>
          <ac:picMkLst>
            <pc:docMk/>
            <pc:sldMk cId="767591219" sldId="267"/>
            <ac:picMk id="5" creationId="{AB2440D1-F439-D947-980F-E59AA24B86A3}"/>
          </ac:picMkLst>
        </pc:picChg>
      </pc:sldChg>
      <pc:sldChg chg="add del">
        <pc:chgData name="James Dexter (1907923)" userId="e5b42a74-9116-4abd-924c-f0ff29fa4e05" providerId="ADAL" clId="{38F75652-5480-F74D-9D4B-9FAE44E4C6B3}" dt="2019-12-19T21:21:01.895" v="3213"/>
        <pc:sldMkLst>
          <pc:docMk/>
          <pc:sldMk cId="1201348386" sldId="267"/>
        </pc:sldMkLst>
      </pc:sldChg>
      <pc:sldChg chg="addSp delSp modSp add">
        <pc:chgData name="James Dexter (1907923)" userId="e5b42a74-9116-4abd-924c-f0ff29fa4e05" providerId="ADAL" clId="{38F75652-5480-F74D-9D4B-9FAE44E4C6B3}" dt="2019-12-19T21:34:43.310" v="4175" actId="1076"/>
        <pc:sldMkLst>
          <pc:docMk/>
          <pc:sldMk cId="1630897821" sldId="268"/>
        </pc:sldMkLst>
        <pc:spChg chg="del">
          <ac:chgData name="James Dexter (1907923)" userId="e5b42a74-9116-4abd-924c-f0ff29fa4e05" providerId="ADAL" clId="{38F75652-5480-F74D-9D4B-9FAE44E4C6B3}" dt="2019-12-19T21:34:34.842" v="4173" actId="478"/>
          <ac:spMkLst>
            <pc:docMk/>
            <pc:sldMk cId="1630897821" sldId="268"/>
            <ac:spMk id="2" creationId="{0325F211-7C10-4142-BE0F-8A7214AE1CF3}"/>
          </ac:spMkLst>
        </pc:spChg>
        <pc:spChg chg="del mod">
          <ac:chgData name="James Dexter (1907923)" userId="e5b42a74-9116-4abd-924c-f0ff29fa4e05" providerId="ADAL" clId="{38F75652-5480-F74D-9D4B-9FAE44E4C6B3}" dt="2019-12-19T21:34:32.657" v="4172" actId="478"/>
          <ac:spMkLst>
            <pc:docMk/>
            <pc:sldMk cId="1630897821" sldId="268"/>
            <ac:spMk id="3" creationId="{1B28F901-9451-CF41-8A56-DB4581B947D1}"/>
          </ac:spMkLst>
        </pc:spChg>
        <pc:graphicFrameChg chg="add mod">
          <ac:chgData name="James Dexter (1907923)" userId="e5b42a74-9116-4abd-924c-f0ff29fa4e05" providerId="ADAL" clId="{38F75652-5480-F74D-9D4B-9FAE44E4C6B3}" dt="2019-12-19T21:34:43.310" v="4175" actId="1076"/>
          <ac:graphicFrameMkLst>
            <pc:docMk/>
            <pc:sldMk cId="1630897821" sldId="268"/>
            <ac:graphicFrameMk id="4" creationId="{547C83D0-2DCE-0648-BA9D-FEAF9496574A}"/>
          </ac:graphicFrameMkLst>
        </pc:graphicFrameChg>
      </pc:sldChg>
      <pc:sldChg chg="addSp delSp modSp add modNotesTx">
        <pc:chgData name="James Dexter (1907923)" userId="e5b42a74-9116-4abd-924c-f0ff29fa4e05" providerId="ADAL" clId="{38F75652-5480-F74D-9D4B-9FAE44E4C6B3}" dt="2019-12-19T22:34:08.712" v="7117" actId="20577"/>
        <pc:sldMkLst>
          <pc:docMk/>
          <pc:sldMk cId="4111013441" sldId="269"/>
        </pc:sldMkLst>
        <pc:spChg chg="mod">
          <ac:chgData name="James Dexter (1907923)" userId="e5b42a74-9116-4abd-924c-f0ff29fa4e05" providerId="ADAL" clId="{38F75652-5480-F74D-9D4B-9FAE44E4C6B3}" dt="2019-12-19T22:15:01.551" v="6142"/>
          <ac:spMkLst>
            <pc:docMk/>
            <pc:sldMk cId="4111013441" sldId="269"/>
            <ac:spMk id="2" creationId="{745F9EA5-C640-2E4C-866E-3DB4A0B7D15C}"/>
          </ac:spMkLst>
        </pc:spChg>
        <pc:spChg chg="del mod">
          <ac:chgData name="James Dexter (1907923)" userId="e5b42a74-9116-4abd-924c-f0ff29fa4e05" providerId="ADAL" clId="{38F75652-5480-F74D-9D4B-9FAE44E4C6B3}" dt="2019-12-19T22:15:39.614" v="6146" actId="478"/>
          <ac:spMkLst>
            <pc:docMk/>
            <pc:sldMk cId="4111013441" sldId="269"/>
            <ac:spMk id="3" creationId="{3BA5D2FD-7A2D-B749-A4FE-E1309C1BF3F5}"/>
          </ac:spMkLst>
        </pc:spChg>
        <pc:spChg chg="add mod">
          <ac:chgData name="James Dexter (1907923)" userId="e5b42a74-9116-4abd-924c-f0ff29fa4e05" providerId="ADAL" clId="{38F75652-5480-F74D-9D4B-9FAE44E4C6B3}" dt="2019-12-19T22:18:05.939" v="6333" actId="14100"/>
          <ac:spMkLst>
            <pc:docMk/>
            <pc:sldMk cId="4111013441" sldId="269"/>
            <ac:spMk id="6" creationId="{1D261BF9-9039-294B-8DEA-13D351416055}"/>
          </ac:spMkLst>
        </pc:spChg>
        <pc:spChg chg="add mod">
          <ac:chgData name="James Dexter (1907923)" userId="e5b42a74-9116-4abd-924c-f0ff29fa4e05" providerId="ADAL" clId="{38F75652-5480-F74D-9D4B-9FAE44E4C6B3}" dt="2019-12-19T22:23:16.797" v="6684"/>
          <ac:spMkLst>
            <pc:docMk/>
            <pc:sldMk cId="4111013441" sldId="269"/>
            <ac:spMk id="9" creationId="{3ACB57A2-E17C-3245-81FE-F21D0A34BEF2}"/>
          </ac:spMkLst>
        </pc:spChg>
        <pc:spChg chg="add del mod">
          <ac:chgData name="James Dexter (1907923)" userId="e5b42a74-9116-4abd-924c-f0ff29fa4e05" providerId="ADAL" clId="{38F75652-5480-F74D-9D4B-9FAE44E4C6B3}" dt="2019-12-19T22:28:44.089" v="7052" actId="478"/>
          <ac:spMkLst>
            <pc:docMk/>
            <pc:sldMk cId="4111013441" sldId="269"/>
            <ac:spMk id="10" creationId="{59E545B7-F747-E24B-9695-C1C88CD8E101}"/>
          </ac:spMkLst>
        </pc:spChg>
        <pc:spChg chg="add mod">
          <ac:chgData name="James Dexter (1907923)" userId="e5b42a74-9116-4abd-924c-f0ff29fa4e05" providerId="ADAL" clId="{38F75652-5480-F74D-9D4B-9FAE44E4C6B3}" dt="2019-12-19T22:29:58.195" v="7112" actId="20577"/>
          <ac:spMkLst>
            <pc:docMk/>
            <pc:sldMk cId="4111013441" sldId="269"/>
            <ac:spMk id="11" creationId="{5995B962-FE09-424F-8C5D-6BA2A13E92B5}"/>
          </ac:spMkLst>
        </pc:spChg>
        <pc:picChg chg="add mod">
          <ac:chgData name="James Dexter (1907923)" userId="e5b42a74-9116-4abd-924c-f0ff29fa4e05" providerId="ADAL" clId="{38F75652-5480-F74D-9D4B-9FAE44E4C6B3}" dt="2019-12-19T22:15:58.216" v="6149" actId="27614"/>
          <ac:picMkLst>
            <pc:docMk/>
            <pc:sldMk cId="4111013441" sldId="269"/>
            <ac:picMk id="5" creationId="{29D6C786-E487-9E44-9FA6-2F9D037B0BA6}"/>
          </ac:picMkLst>
        </pc:picChg>
        <pc:picChg chg="add mod">
          <ac:chgData name="James Dexter (1907923)" userId="e5b42a74-9116-4abd-924c-f0ff29fa4e05" providerId="ADAL" clId="{38F75652-5480-F74D-9D4B-9FAE44E4C6B3}" dt="2019-12-19T22:22:46.546" v="6675" actId="14100"/>
          <ac:picMkLst>
            <pc:docMk/>
            <pc:sldMk cId="4111013441" sldId="269"/>
            <ac:picMk id="8" creationId="{C84577A9-03FA-0447-9B9D-02CF20BD33D9}"/>
          </ac:picMkLst>
        </pc:picChg>
      </pc:sldChg>
      <pc:sldChg chg="addSp modSp add modAnim modNotesTx">
        <pc:chgData name="James Dexter (1907923)" userId="e5b42a74-9116-4abd-924c-f0ff29fa4e05" providerId="ADAL" clId="{38F75652-5480-F74D-9D4B-9FAE44E4C6B3}" dt="2019-12-20T01:25:27.218" v="11917" actId="20577"/>
        <pc:sldMkLst>
          <pc:docMk/>
          <pc:sldMk cId="1644316361" sldId="270"/>
        </pc:sldMkLst>
        <pc:spChg chg="mod">
          <ac:chgData name="James Dexter (1907923)" userId="e5b42a74-9116-4abd-924c-f0ff29fa4e05" providerId="ADAL" clId="{38F75652-5480-F74D-9D4B-9FAE44E4C6B3}" dt="2019-12-20T00:54:08.025" v="11090" actId="20577"/>
          <ac:spMkLst>
            <pc:docMk/>
            <pc:sldMk cId="1644316361" sldId="270"/>
            <ac:spMk id="2" creationId="{58087A16-4755-A749-88DA-9AABDC288612}"/>
          </ac:spMkLst>
        </pc:spChg>
        <pc:spChg chg="mod">
          <ac:chgData name="James Dexter (1907923)" userId="e5b42a74-9116-4abd-924c-f0ff29fa4e05" providerId="ADAL" clId="{38F75652-5480-F74D-9D4B-9FAE44E4C6B3}" dt="2019-12-20T01:16:18.352" v="11282" actId="14100"/>
          <ac:spMkLst>
            <pc:docMk/>
            <pc:sldMk cId="1644316361" sldId="270"/>
            <ac:spMk id="3" creationId="{35C4025A-A49B-3240-BDB6-3DFEBCB467B1}"/>
          </ac:spMkLst>
        </pc:spChg>
        <pc:picChg chg="add mod">
          <ac:chgData name="James Dexter (1907923)" userId="e5b42a74-9116-4abd-924c-f0ff29fa4e05" providerId="ADAL" clId="{38F75652-5480-F74D-9D4B-9FAE44E4C6B3}" dt="2019-12-20T01:18:07.830" v="11285" actId="1076"/>
          <ac:picMkLst>
            <pc:docMk/>
            <pc:sldMk cId="1644316361" sldId="270"/>
            <ac:picMk id="4" creationId="{A010202A-38C6-EE4C-A194-EA0F2499E1B1}"/>
          </ac:picMkLst>
        </pc:picChg>
      </pc:sldChg>
      <pc:sldChg chg="modSp add">
        <pc:chgData name="James Dexter (1907923)" userId="e5b42a74-9116-4abd-924c-f0ff29fa4e05" providerId="ADAL" clId="{38F75652-5480-F74D-9D4B-9FAE44E4C6B3}" dt="2019-12-20T01:00:29.114" v="11156" actId="255"/>
        <pc:sldMkLst>
          <pc:docMk/>
          <pc:sldMk cId="1660240045" sldId="271"/>
        </pc:sldMkLst>
        <pc:spChg chg="mod">
          <ac:chgData name="James Dexter (1907923)" userId="e5b42a74-9116-4abd-924c-f0ff29fa4e05" providerId="ADAL" clId="{38F75652-5480-F74D-9D4B-9FAE44E4C6B3}" dt="2019-12-20T00:53:24.406" v="11058" actId="20577"/>
          <ac:spMkLst>
            <pc:docMk/>
            <pc:sldMk cId="1660240045" sldId="271"/>
            <ac:spMk id="2" creationId="{1C0AA7B0-DEB8-F146-89CB-32ACAE50FB6C}"/>
          </ac:spMkLst>
        </pc:spChg>
        <pc:spChg chg="mod">
          <ac:chgData name="James Dexter (1907923)" userId="e5b42a74-9116-4abd-924c-f0ff29fa4e05" providerId="ADAL" clId="{38F75652-5480-F74D-9D4B-9FAE44E4C6B3}" dt="2019-12-20T01:00:29.114" v="11156" actId="255"/>
          <ac:spMkLst>
            <pc:docMk/>
            <pc:sldMk cId="1660240045" sldId="271"/>
            <ac:spMk id="3" creationId="{63D3513A-1F38-4D4E-8A2B-8E136DC0F3D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D3E2A9-18A8-AA4A-A152-2083869DF1A1}" type="datetimeFigureOut">
              <a:rPr lang="en-US" smtClean="0"/>
              <a:t>12/17/19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28A349-FC42-0942-A965-98F39869CC9A}" type="slidenum">
              <a:rPr lang="en-US" smtClean="0"/>
              <a:t>‹#›</a:t>
            </a:fld>
            <a:endParaRPr lang="en-US"/>
          </a:p>
        </p:txBody>
      </p:sp>
    </p:spTree>
    <p:extLst>
      <p:ext uri="{BB962C8B-B14F-4D97-AF65-F5344CB8AC3E}">
        <p14:creationId xmlns:p14="http://schemas.microsoft.com/office/powerpoint/2010/main" val="998416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elements that are going to be discussed within this presentation are as follows; corporate social responsibility, group work and team-work, approaches to organization and management and approaches to strategy. </a:t>
            </a:r>
          </a:p>
          <a:p>
            <a:r>
              <a:rPr lang="en-US" dirty="0"/>
              <a:t>How these relate to the chosen organization will hopefully be explained throughout this by the end.</a:t>
            </a:r>
          </a:p>
        </p:txBody>
      </p:sp>
      <p:sp>
        <p:nvSpPr>
          <p:cNvPr id="4" name="Slide Number Placeholder 3"/>
          <p:cNvSpPr>
            <a:spLocks noGrp="1"/>
          </p:cNvSpPr>
          <p:nvPr>
            <p:ph type="sldNum" sz="quarter" idx="5"/>
          </p:nvPr>
        </p:nvSpPr>
        <p:spPr/>
        <p:txBody>
          <a:bodyPr/>
          <a:lstStyle/>
          <a:p>
            <a:fld id="{A728A349-FC42-0942-A965-98F39869CC9A}" type="slidenum">
              <a:rPr lang="en-US" smtClean="0"/>
              <a:t>2</a:t>
            </a:fld>
            <a:endParaRPr lang="en-US"/>
          </a:p>
        </p:txBody>
      </p:sp>
    </p:spTree>
    <p:extLst>
      <p:ext uri="{BB962C8B-B14F-4D97-AF65-F5344CB8AC3E}">
        <p14:creationId xmlns:p14="http://schemas.microsoft.com/office/powerpoint/2010/main" val="3655145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In the year 1844 a group of people called the  Rochdale Pioneers  came up with the idea of creating a business that is owned by individual members that all get a chance to say in how they would like things to be done (The Co-operative Group, 2019).</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The co-operative group are what’s classed as a social enterprise.  Social enterprises run as a business that has  seems very similar to a charity run business. This means it concentrates mainly on what the business does with the profit gained from products and services. They work in a way to make a bigger impact or change and reinvest what they make so they can create more positives. (Social Enterprise UK, 2019).</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A728A349-FC42-0942-A965-98F39869CC9A}" type="slidenum">
              <a:rPr lang="en-US" smtClean="0"/>
              <a:t>3</a:t>
            </a:fld>
            <a:endParaRPr lang="en-US"/>
          </a:p>
        </p:txBody>
      </p:sp>
    </p:spTree>
    <p:extLst>
      <p:ext uri="{BB962C8B-B14F-4D97-AF65-F5344CB8AC3E}">
        <p14:creationId xmlns:p14="http://schemas.microsoft.com/office/powerpoint/2010/main" val="1647691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Co-op’s mission statement states that they are the heart of the community.</a:t>
            </a:r>
          </a:p>
          <a:p>
            <a:r>
              <a:rPr lang="en-US" dirty="0"/>
              <a:t>Their mission is to provide good value for money for their range of services, facilities and range of shopping. Their practices are widely based around a combination of solid co-operative business ethics with a need to trade and with the need to gain profitability. The co-operative are always trying to find ways for their members and local communities to benefit from the business’ success (The heart of England Co-Operative, 2019).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Co-op are always finding opportunities to show that they can make a positive difference and enable benefits for their local societies from their profit growth (The heart of England Co-Operative, 2019). </a:t>
            </a:r>
          </a:p>
          <a:p>
            <a:endParaRPr lang="en-US" dirty="0"/>
          </a:p>
          <a:p>
            <a:endParaRPr lang="en-US" dirty="0"/>
          </a:p>
        </p:txBody>
      </p:sp>
      <p:sp>
        <p:nvSpPr>
          <p:cNvPr id="4" name="Slide Number Placeholder 3"/>
          <p:cNvSpPr>
            <a:spLocks noGrp="1"/>
          </p:cNvSpPr>
          <p:nvPr>
            <p:ph type="sldNum" sz="quarter" idx="5"/>
          </p:nvPr>
        </p:nvSpPr>
        <p:spPr/>
        <p:txBody>
          <a:bodyPr/>
          <a:lstStyle/>
          <a:p>
            <a:fld id="{A728A349-FC42-0942-A965-98F39869CC9A}" type="slidenum">
              <a:rPr lang="en-US" smtClean="0"/>
              <a:t>4</a:t>
            </a:fld>
            <a:endParaRPr lang="en-US"/>
          </a:p>
        </p:txBody>
      </p:sp>
    </p:spTree>
    <p:extLst>
      <p:ext uri="{BB962C8B-B14F-4D97-AF65-F5344CB8AC3E}">
        <p14:creationId xmlns:p14="http://schemas.microsoft.com/office/powerpoint/2010/main" val="2034521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1% of what the co-operative members spend on Co-op’s own branded products  as well as any money that has been made from the sales of carrier bags. The Co-operative were able to fund their local communities projects and funeral homes estimating around £19 million. </a:t>
            </a:r>
            <a:r>
              <a:rPr lang="en-US" dirty="0"/>
              <a:t>(The heart of England Co-Operative, 2019). </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Co-operative have approximately just over 400 British farmers and growers included in their eight farming groups. By developing their groups they aim to encourage best practices and generate profitable returns amongst their farmers in order to provide their group members and their customers with a level of high quality fresh and frozen food along with 100% British meats, poultry and milk </a:t>
            </a:r>
            <a:r>
              <a:rPr lang="en-US" dirty="0"/>
              <a:t>(The heart of England Co-Operative, 2019). </a:t>
            </a: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728A349-FC42-0942-A965-98F39869CC9A}" type="slidenum">
              <a:rPr lang="en-US" smtClean="0"/>
              <a:t>5</a:t>
            </a:fld>
            <a:endParaRPr lang="en-US"/>
          </a:p>
        </p:txBody>
      </p:sp>
    </p:spTree>
    <p:extLst>
      <p:ext uri="{BB962C8B-B14F-4D97-AF65-F5344CB8AC3E}">
        <p14:creationId xmlns:p14="http://schemas.microsoft.com/office/powerpoint/2010/main" val="3417332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sz="1200" b="0" i="0" u="none" strike="noStrike" kern="1200" dirty="0">
                <a:solidFill>
                  <a:schemeClr val="tx1"/>
                </a:solidFill>
                <a:effectLst/>
                <a:latin typeface="+mn-lt"/>
                <a:ea typeface="+mn-ea"/>
                <a:cs typeface="+mn-cs"/>
              </a:rPr>
              <a:t>Corporate Social Responsibility, or CSR for short, can be defined as a management concept in which companies are seen to integrate social and environmental concerns within their business’ operations and their interactions with their stakeholders. </a:t>
            </a:r>
          </a:p>
          <a:p>
            <a:pPr marL="228600" indent="-228600">
              <a:buFont typeface="+mj-lt"/>
              <a:buAutoNum type="arabicPeriod"/>
            </a:pPr>
            <a:r>
              <a:rPr lang="en-GB" sz="1200" b="0" i="0" u="none" strike="noStrike" kern="1200" dirty="0">
                <a:solidFill>
                  <a:schemeClr val="tx1"/>
                </a:solidFill>
                <a:effectLst/>
                <a:latin typeface="+mn-lt"/>
                <a:ea typeface="+mn-ea"/>
                <a:cs typeface="+mn-cs"/>
              </a:rPr>
              <a:t>CSR can generally be seen as the way in which companies achieve a balance of economic, social and environmental imperatives </a:t>
            </a:r>
          </a:p>
          <a:p>
            <a:pPr marL="228600" indent="-228600">
              <a:buFont typeface="+mj-lt"/>
              <a:buAutoNum type="arabicPeriod"/>
            </a:pPr>
            <a:r>
              <a:rPr lang="en-GB" sz="1200" b="0" i="0" u="none" strike="noStrike" kern="1200" dirty="0">
                <a:solidFill>
                  <a:schemeClr val="tx1"/>
                </a:solidFill>
                <a:effectLst/>
                <a:latin typeface="+mn-lt"/>
                <a:ea typeface="+mn-ea"/>
                <a:cs typeface="+mn-cs"/>
              </a:rPr>
              <a:t>Also addressing expectations that the shareholders and stakeholders have. </a:t>
            </a:r>
          </a:p>
          <a:p>
            <a:pPr marL="228600" indent="-228600">
              <a:buFont typeface="+mj-lt"/>
              <a:buAutoNum type="arabicPeriod"/>
            </a:pPr>
            <a:r>
              <a:rPr lang="en-GB" sz="1200" b="0" i="0" u="none" strike="noStrike" kern="1200" dirty="0">
                <a:solidFill>
                  <a:schemeClr val="tx1"/>
                </a:solidFill>
                <a:effectLst/>
                <a:latin typeface="+mn-lt"/>
                <a:ea typeface="+mn-ea"/>
                <a:cs typeface="+mn-cs"/>
              </a:rPr>
              <a:t>CSR focuses around the strategic business management concepts, charities, sponsorships and philanthropy that corporate business’ hold (United Nations industrial development organization, 2019).</a:t>
            </a:r>
          </a:p>
          <a:p>
            <a:pPr marL="228600" indent="-228600">
              <a:buFont typeface="+mj-lt"/>
              <a:buAutoNum type="arabicPeriod"/>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728A349-FC42-0942-A965-98F39869CC9A}" type="slidenum">
              <a:rPr lang="en-US" smtClean="0"/>
              <a:t>6</a:t>
            </a:fld>
            <a:endParaRPr lang="en-US"/>
          </a:p>
        </p:txBody>
      </p:sp>
    </p:spTree>
    <p:extLst>
      <p:ext uri="{BB962C8B-B14F-4D97-AF65-F5344CB8AC3E}">
        <p14:creationId xmlns:p14="http://schemas.microsoft.com/office/powerpoint/2010/main" val="1231714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Autocratic leadership is one method of management where an individual primarily makes decisions and has the most control, and more than likely wouldn’t listen to input from others. These types of leaders tend to go off of their own beliefs and don’t take criticism, suggestions or advice (Bennett, Coleman &amp; Co. Ltd, 2019). Jobs with high security risks would suit this type of leadership.</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This leadership style is more about sticking to things by the book and trying the best not to deviate. What this means is that the business will have rules that cannot be changed as well as regulations and procedures. Included would be a hierarchy of authority which in turn will delegate tasks or jobs for employees (Business Dictionary, 2019).</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Democratic enables employees to have a voice in any decisions that are needed to be made. These can range from big to small changed within the business. Meeting are held to help enforce this as well as allowing an open-door policy to communicate smoothly and easily with each other (</a:t>
            </a:r>
            <a:r>
              <a:rPr lang="en-GB" sz="1200" b="0" i="0" u="none" strike="noStrike" kern="1200" dirty="0" err="1">
                <a:solidFill>
                  <a:schemeClr val="tx1"/>
                </a:solidFill>
                <a:effectLst/>
                <a:latin typeface="+mn-lt"/>
                <a:ea typeface="+mn-ea"/>
                <a:cs typeface="+mn-cs"/>
              </a:rPr>
              <a:t>Raybould</a:t>
            </a:r>
            <a:r>
              <a:rPr lang="en-GB" sz="1200" b="0" i="0" u="none" strike="noStrike" kern="1200" dirty="0">
                <a:solidFill>
                  <a:schemeClr val="tx1"/>
                </a:solidFill>
                <a:effectLst/>
                <a:latin typeface="+mn-lt"/>
                <a:ea typeface="+mn-ea"/>
                <a:cs typeface="+mn-cs"/>
              </a:rPr>
              <a:t>, S, 2019).</a:t>
            </a:r>
          </a:p>
          <a:p>
            <a:endParaRPr lang="en-GB" dirty="0"/>
          </a:p>
          <a:p>
            <a:r>
              <a:rPr lang="en-GB" dirty="0"/>
              <a:t>Photo (1) from: Brian </a:t>
            </a:r>
            <a:r>
              <a:rPr lang="en-GB" dirty="0" err="1"/>
              <a:t>Braudis</a:t>
            </a:r>
            <a:r>
              <a:rPr lang="en-GB" dirty="0"/>
              <a:t>, five ways to shift from manager to leader, 18/10/2017.</a:t>
            </a:r>
          </a:p>
          <a:p>
            <a:r>
              <a:rPr lang="en-GB" dirty="0"/>
              <a:t>Photo (2) from: </a:t>
            </a:r>
            <a:r>
              <a:rPr lang="en-US" sz="1200" dirty="0">
                <a:latin typeface="Calibri" panose="020F0502020204030204" pitchFamily="34" charset="0"/>
                <a:cs typeface="Calibri" panose="020F0502020204030204" pitchFamily="34" charset="0"/>
              </a:rPr>
              <a:t>artistic gymnastics rules and regulations 2019</a:t>
            </a:r>
          </a:p>
          <a:p>
            <a:r>
              <a:rPr lang="en-US" sz="1200" dirty="0">
                <a:latin typeface="Calibri" panose="020F0502020204030204" pitchFamily="34" charset="0"/>
                <a:cs typeface="Calibri" panose="020F0502020204030204" pitchFamily="34" charset="0"/>
              </a:rPr>
              <a:t>Photo (2) from:</a:t>
            </a:r>
            <a:r>
              <a:rPr lang="en-GB" sz="1200" b="1"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A Unique Database Charts Latin America’s Deepening Democracy, April 25, 2018 </a:t>
            </a:r>
          </a:p>
          <a:p>
            <a:endParaRPr lang="en-US" dirty="0"/>
          </a:p>
        </p:txBody>
      </p:sp>
      <p:sp>
        <p:nvSpPr>
          <p:cNvPr id="4" name="Slide Number Placeholder 3"/>
          <p:cNvSpPr>
            <a:spLocks noGrp="1"/>
          </p:cNvSpPr>
          <p:nvPr>
            <p:ph type="sldNum" sz="quarter" idx="5"/>
          </p:nvPr>
        </p:nvSpPr>
        <p:spPr/>
        <p:txBody>
          <a:bodyPr/>
          <a:lstStyle/>
          <a:p>
            <a:fld id="{A728A349-FC42-0942-A965-98F39869CC9A}" type="slidenum">
              <a:rPr lang="en-US" smtClean="0"/>
              <a:t>7</a:t>
            </a:fld>
            <a:endParaRPr lang="en-US"/>
          </a:p>
        </p:txBody>
      </p:sp>
    </p:spTree>
    <p:extLst>
      <p:ext uri="{BB962C8B-B14F-4D97-AF65-F5344CB8AC3E}">
        <p14:creationId xmlns:p14="http://schemas.microsoft.com/office/powerpoint/2010/main" val="971788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Laissez Faire translated from French to English means “Let you do” , </a:t>
            </a:r>
          </a:p>
          <a:p>
            <a:r>
              <a:rPr lang="en-US" dirty="0"/>
              <a:t>Employees will be communicated their targets or goals for the day. Once this has been done, they then must find their own way to achieve them. This isn’t always a great method as there can be conflict in regard to responsibilities and authority. This tends to work well with other leadership styles.</a:t>
            </a:r>
          </a:p>
          <a:p>
            <a:r>
              <a:rPr lang="en-US" dirty="0"/>
              <a:t>Paternalistic - </a:t>
            </a:r>
          </a:p>
        </p:txBody>
      </p:sp>
      <p:sp>
        <p:nvSpPr>
          <p:cNvPr id="4" name="Slide Number Placeholder 3"/>
          <p:cNvSpPr>
            <a:spLocks noGrp="1"/>
          </p:cNvSpPr>
          <p:nvPr>
            <p:ph type="sldNum" sz="quarter" idx="5"/>
          </p:nvPr>
        </p:nvSpPr>
        <p:spPr/>
        <p:txBody>
          <a:bodyPr/>
          <a:lstStyle/>
          <a:p>
            <a:fld id="{A728A349-FC42-0942-A965-98F39869CC9A}" type="slidenum">
              <a:rPr lang="en-US" smtClean="0"/>
              <a:t>8</a:t>
            </a:fld>
            <a:endParaRPr lang="en-US"/>
          </a:p>
        </p:txBody>
      </p:sp>
    </p:spTree>
    <p:extLst>
      <p:ext uri="{BB962C8B-B14F-4D97-AF65-F5344CB8AC3E}">
        <p14:creationId xmlns:p14="http://schemas.microsoft.com/office/powerpoint/2010/main" val="2482588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Max Weber - </a:t>
            </a:r>
          </a:p>
          <a:p>
            <a:r>
              <a:rPr lang="en-US" dirty="0"/>
              <a:t>Frederick Taylor - </a:t>
            </a:r>
          </a:p>
          <a:p>
            <a:r>
              <a:rPr lang="en-US" dirty="0"/>
              <a:t>Henri Fayol – Van </a:t>
            </a:r>
            <a:r>
              <a:rPr lang="en-US" dirty="0" err="1"/>
              <a:t>Vliet,V</a:t>
            </a:r>
            <a:r>
              <a:rPr lang="en-US" dirty="0"/>
              <a:t>, </a:t>
            </a:r>
          </a:p>
        </p:txBody>
      </p:sp>
      <p:sp>
        <p:nvSpPr>
          <p:cNvPr id="4" name="Slide Number Placeholder 3"/>
          <p:cNvSpPr>
            <a:spLocks noGrp="1"/>
          </p:cNvSpPr>
          <p:nvPr>
            <p:ph type="sldNum" sz="quarter" idx="5"/>
          </p:nvPr>
        </p:nvSpPr>
        <p:spPr/>
        <p:txBody>
          <a:bodyPr/>
          <a:lstStyle/>
          <a:p>
            <a:fld id="{A728A349-FC42-0942-A965-98F39869CC9A}" type="slidenum">
              <a:rPr lang="en-US" smtClean="0"/>
              <a:t>9</a:t>
            </a:fld>
            <a:endParaRPr lang="en-US"/>
          </a:p>
        </p:txBody>
      </p:sp>
    </p:spTree>
    <p:extLst>
      <p:ext uri="{BB962C8B-B14F-4D97-AF65-F5344CB8AC3E}">
        <p14:creationId xmlns:p14="http://schemas.microsoft.com/office/powerpoint/2010/main" val="3809698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728A349-FC42-0942-A965-98F39869CC9A}" type="slidenum">
              <a:rPr lang="en-US" smtClean="0"/>
              <a:t>11</a:t>
            </a:fld>
            <a:endParaRPr lang="en-US"/>
          </a:p>
        </p:txBody>
      </p:sp>
    </p:spTree>
    <p:extLst>
      <p:ext uri="{BB962C8B-B14F-4D97-AF65-F5344CB8AC3E}">
        <p14:creationId xmlns:p14="http://schemas.microsoft.com/office/powerpoint/2010/main" val="1494632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SWOT stands for strengths, weaknesses, opportunities and threats. SWOT examines the strengths, weaknesses, opportunities and threats that business face in their approaches towards their management strategies.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A728A349-FC42-0942-A965-98F39869CC9A}" type="slidenum">
              <a:rPr lang="en-US" smtClean="0"/>
              <a:t>12</a:t>
            </a:fld>
            <a:endParaRPr lang="en-US"/>
          </a:p>
        </p:txBody>
      </p:sp>
    </p:spTree>
    <p:extLst>
      <p:ext uri="{BB962C8B-B14F-4D97-AF65-F5344CB8AC3E}">
        <p14:creationId xmlns:p14="http://schemas.microsoft.com/office/powerpoint/2010/main" val="3616317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PESTEL  stands for political, economical, social, technological, environmental and legal and is another useful strategy used to </a:t>
            </a:r>
            <a:r>
              <a:rPr lang="en-US" dirty="0" err="1"/>
              <a:t>analyse</a:t>
            </a:r>
            <a:r>
              <a:rPr lang="en-US" dirty="0"/>
              <a:t> management strategies.  </a:t>
            </a:r>
          </a:p>
          <a:p>
            <a:endParaRPr lang="en-US" dirty="0"/>
          </a:p>
        </p:txBody>
      </p:sp>
      <p:sp>
        <p:nvSpPr>
          <p:cNvPr id="4" name="Slide Number Placeholder 3"/>
          <p:cNvSpPr>
            <a:spLocks noGrp="1"/>
          </p:cNvSpPr>
          <p:nvPr>
            <p:ph type="sldNum" sz="quarter" idx="5"/>
          </p:nvPr>
        </p:nvSpPr>
        <p:spPr/>
        <p:txBody>
          <a:bodyPr/>
          <a:lstStyle/>
          <a:p>
            <a:fld id="{A728A349-FC42-0942-A965-98F39869CC9A}" type="slidenum">
              <a:rPr lang="en-US" smtClean="0"/>
              <a:t>13</a:t>
            </a:fld>
            <a:endParaRPr lang="en-US"/>
          </a:p>
        </p:txBody>
      </p:sp>
    </p:spTree>
    <p:extLst>
      <p:ext uri="{BB962C8B-B14F-4D97-AF65-F5344CB8AC3E}">
        <p14:creationId xmlns:p14="http://schemas.microsoft.com/office/powerpoint/2010/main" val="1929380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12/17/19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tiff"/><Relationship Id="rId4" Type="http://schemas.openxmlformats.org/officeDocument/2006/relationships/image" Target="../media/image7.tiff"/></Relationships>
</file>

<file path=ppt/slides/_rels/slide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2.jpg"/><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gymnasticsforallsite.wordpress.com/2016/04/08/218/" TargetMode="External"/><Relationship Id="rId3" Type="http://schemas.openxmlformats.org/officeDocument/2006/relationships/hyperlink" Target="https://www.toolshero.com/toolsheroes/henri-fayol/" TargetMode="External"/><Relationship Id="rId7" Type="http://schemas.openxmlformats.org/officeDocument/2006/relationships/hyperlink" Target="http://www.businessdictionary.com/definition/bureaucracy.html" TargetMode="External"/><Relationship Id="rId2" Type="http://schemas.openxmlformats.org/officeDocument/2006/relationships/hyperlink" Target="https://www.coop.co.uk/" TargetMode="External"/><Relationship Id="rId1" Type="http://schemas.openxmlformats.org/officeDocument/2006/relationships/slideLayout" Target="../slideLayouts/slideLayout2.xml"/><Relationship Id="rId6" Type="http://schemas.openxmlformats.org/officeDocument/2006/relationships/hyperlink" Target="https://economictimes.indiatimes.com/definition/autocratic-leadership" TargetMode="External"/><Relationship Id="rId5" Type="http://schemas.openxmlformats.org/officeDocument/2006/relationships/hyperlink" Target="https://www.unido.org/our-focus/advancing-economic-competitiveness/competitive-trade-capacities-and-corporate-responsibility/corporate-social-responsibility-market-integration/what-csr" TargetMode="External"/><Relationship Id="rId4" Type="http://schemas.openxmlformats.org/officeDocument/2006/relationships/hyperlink" Target="https://www.linkedin.com/pulse/5-functions-management-henri-fayol-kalpesh-shah" TargetMode="External"/><Relationship Id="rId9" Type="http://schemas.openxmlformats.org/officeDocument/2006/relationships/hyperlink" Target="http://www.7secretsofsuccessfulmanagement.com/"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blogs.iadb.org/ideas-matter/en/a-unique-database-charts-latin-americas-deepening-democrac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99188-BD6B-5643-8314-689BC0D82D52}"/>
              </a:ext>
            </a:extLst>
          </p:cNvPr>
          <p:cNvSpPr>
            <a:spLocks noGrp="1"/>
          </p:cNvSpPr>
          <p:nvPr>
            <p:ph type="ctrTitle"/>
          </p:nvPr>
        </p:nvSpPr>
        <p:spPr>
          <a:xfrm>
            <a:off x="2029143" y="1188832"/>
            <a:ext cx="8915399" cy="811171"/>
          </a:xfrm>
        </p:spPr>
        <p:txBody>
          <a:bodyPr>
            <a:normAutofit fontScale="90000"/>
          </a:bodyPr>
          <a:lstStyle/>
          <a:p>
            <a:r>
              <a:rPr lang="en-US" dirty="0"/>
              <a:t>Contemporary Approaches to Management</a:t>
            </a:r>
          </a:p>
        </p:txBody>
      </p:sp>
      <p:sp>
        <p:nvSpPr>
          <p:cNvPr id="3" name="Subtitle 2">
            <a:extLst>
              <a:ext uri="{FF2B5EF4-FFF2-40B4-BE49-F238E27FC236}">
                <a16:creationId xmlns:a16="http://schemas.microsoft.com/office/drawing/2014/main" id="{6759FB8F-CC2A-AB44-9053-0DCA0C796618}"/>
              </a:ext>
            </a:extLst>
          </p:cNvPr>
          <p:cNvSpPr>
            <a:spLocks noGrp="1"/>
          </p:cNvSpPr>
          <p:nvPr>
            <p:ph type="subTitle" idx="1"/>
          </p:nvPr>
        </p:nvSpPr>
        <p:spPr>
          <a:xfrm>
            <a:off x="9070023" y="5971882"/>
            <a:ext cx="2942907" cy="674731"/>
          </a:xfrm>
        </p:spPr>
        <p:txBody>
          <a:bodyPr/>
          <a:lstStyle/>
          <a:p>
            <a:r>
              <a:rPr lang="en-US" dirty="0"/>
              <a:t>By James Dexter 1907923</a:t>
            </a:r>
          </a:p>
        </p:txBody>
      </p:sp>
      <p:sp>
        <p:nvSpPr>
          <p:cNvPr id="4" name="TextBox 3">
            <a:extLst>
              <a:ext uri="{FF2B5EF4-FFF2-40B4-BE49-F238E27FC236}">
                <a16:creationId xmlns:a16="http://schemas.microsoft.com/office/drawing/2014/main" id="{6DA522CA-C82E-9649-900A-DAAF79AF7E07}"/>
              </a:ext>
            </a:extLst>
          </p:cNvPr>
          <p:cNvSpPr txBox="1"/>
          <p:nvPr/>
        </p:nvSpPr>
        <p:spPr>
          <a:xfrm>
            <a:off x="9070023" y="5602550"/>
            <a:ext cx="2617470" cy="369332"/>
          </a:xfrm>
          <a:prstGeom prst="rect">
            <a:avLst/>
          </a:prstGeom>
          <a:noFill/>
        </p:spPr>
        <p:txBody>
          <a:bodyPr wrap="square" rtlCol="0">
            <a:spAutoFit/>
          </a:bodyPr>
          <a:lstStyle/>
          <a:p>
            <a:r>
              <a:rPr lang="en-US" dirty="0"/>
              <a:t>Tutor - Davina Evans</a:t>
            </a:r>
          </a:p>
        </p:txBody>
      </p:sp>
      <p:pic>
        <p:nvPicPr>
          <p:cNvPr id="5" name="Picture 4" descr="A picture containing drawing&#10;&#10;Description automatically generated">
            <a:extLst>
              <a:ext uri="{FF2B5EF4-FFF2-40B4-BE49-F238E27FC236}">
                <a16:creationId xmlns:a16="http://schemas.microsoft.com/office/drawing/2014/main" id="{DA33803C-676C-1844-B91F-5F447249ADEE}"/>
              </a:ext>
            </a:extLst>
          </p:cNvPr>
          <p:cNvPicPr>
            <a:picLocks noChangeAspect="1"/>
          </p:cNvPicPr>
          <p:nvPr/>
        </p:nvPicPr>
        <p:blipFill rotWithShape="1">
          <a:blip r:embed="rId2"/>
          <a:srcRect l="-3061" b="-3061"/>
          <a:stretch/>
        </p:blipFill>
        <p:spPr>
          <a:xfrm>
            <a:off x="3878036" y="2821511"/>
            <a:ext cx="4435928" cy="2328862"/>
          </a:xfrm>
          <a:prstGeom prst="rect">
            <a:avLst/>
          </a:prstGeom>
        </p:spPr>
      </p:pic>
    </p:spTree>
    <p:extLst>
      <p:ext uri="{BB962C8B-B14F-4D97-AF65-F5344CB8AC3E}">
        <p14:creationId xmlns:p14="http://schemas.microsoft.com/office/powerpoint/2010/main" val="127621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9C248-E9E9-B746-8CE1-F0DCFF5C2C89}"/>
              </a:ext>
            </a:extLst>
          </p:cNvPr>
          <p:cNvSpPr>
            <a:spLocks noGrp="1"/>
          </p:cNvSpPr>
          <p:nvPr>
            <p:ph type="title"/>
          </p:nvPr>
        </p:nvSpPr>
        <p:spPr/>
        <p:txBody>
          <a:bodyPr/>
          <a:lstStyle/>
          <a:p>
            <a:r>
              <a:rPr lang="en-US" b="1" u="sng" dirty="0"/>
              <a:t>Contents</a:t>
            </a:r>
          </a:p>
        </p:txBody>
      </p:sp>
      <p:sp>
        <p:nvSpPr>
          <p:cNvPr id="3" name="Content Placeholder 2">
            <a:extLst>
              <a:ext uri="{FF2B5EF4-FFF2-40B4-BE49-F238E27FC236}">
                <a16:creationId xmlns:a16="http://schemas.microsoft.com/office/drawing/2014/main" id="{CAFB058E-C670-0A4C-BB68-C2DBC096B43D}"/>
              </a:ext>
            </a:extLst>
          </p:cNvPr>
          <p:cNvSpPr>
            <a:spLocks noGrp="1"/>
          </p:cNvSpPr>
          <p:nvPr>
            <p:ph idx="1"/>
          </p:nvPr>
        </p:nvSpPr>
        <p:spPr>
          <a:xfrm>
            <a:off x="2347165" y="2160495"/>
            <a:ext cx="4799223" cy="667112"/>
          </a:xfrm>
        </p:spPr>
        <p:txBody>
          <a:bodyPr>
            <a:normAutofit/>
          </a:bodyPr>
          <a:lstStyle/>
          <a:p>
            <a:pPr marL="0" indent="0">
              <a:buNone/>
            </a:pPr>
            <a:r>
              <a:rPr lang="en-US" dirty="0"/>
              <a:t>Corporate Social Responsibility.</a:t>
            </a:r>
          </a:p>
        </p:txBody>
      </p:sp>
      <p:sp>
        <p:nvSpPr>
          <p:cNvPr id="4" name="TextBox 3">
            <a:extLst>
              <a:ext uri="{FF2B5EF4-FFF2-40B4-BE49-F238E27FC236}">
                <a16:creationId xmlns:a16="http://schemas.microsoft.com/office/drawing/2014/main" id="{CFB67F58-9299-E749-BB2B-E6944107918C}"/>
              </a:ext>
            </a:extLst>
          </p:cNvPr>
          <p:cNvSpPr txBox="1"/>
          <p:nvPr/>
        </p:nvSpPr>
        <p:spPr>
          <a:xfrm>
            <a:off x="2347165" y="2827607"/>
            <a:ext cx="3631604" cy="369332"/>
          </a:xfrm>
          <a:prstGeom prst="rect">
            <a:avLst/>
          </a:prstGeom>
          <a:noFill/>
        </p:spPr>
        <p:txBody>
          <a:bodyPr wrap="square" rtlCol="0">
            <a:spAutoFit/>
          </a:bodyPr>
          <a:lstStyle/>
          <a:p>
            <a:r>
              <a:rPr lang="en-US" dirty="0"/>
              <a:t>Group work and team-work</a:t>
            </a:r>
          </a:p>
        </p:txBody>
      </p:sp>
      <p:sp>
        <p:nvSpPr>
          <p:cNvPr id="5" name="TextBox 4">
            <a:extLst>
              <a:ext uri="{FF2B5EF4-FFF2-40B4-BE49-F238E27FC236}">
                <a16:creationId xmlns:a16="http://schemas.microsoft.com/office/drawing/2014/main" id="{9F2288C1-1F25-044A-BA20-49BA1CF7303D}"/>
              </a:ext>
            </a:extLst>
          </p:cNvPr>
          <p:cNvSpPr txBox="1"/>
          <p:nvPr/>
        </p:nvSpPr>
        <p:spPr>
          <a:xfrm>
            <a:off x="2347165" y="3429000"/>
            <a:ext cx="4363124" cy="646331"/>
          </a:xfrm>
          <a:prstGeom prst="rect">
            <a:avLst/>
          </a:prstGeom>
          <a:noFill/>
        </p:spPr>
        <p:txBody>
          <a:bodyPr wrap="square" rtlCol="0">
            <a:spAutoFit/>
          </a:bodyPr>
          <a:lstStyle/>
          <a:p>
            <a:r>
              <a:rPr lang="en-US" dirty="0"/>
              <a:t>Approaches to organization and management </a:t>
            </a:r>
          </a:p>
        </p:txBody>
      </p:sp>
      <p:sp>
        <p:nvSpPr>
          <p:cNvPr id="6" name="TextBox 5">
            <a:extLst>
              <a:ext uri="{FF2B5EF4-FFF2-40B4-BE49-F238E27FC236}">
                <a16:creationId xmlns:a16="http://schemas.microsoft.com/office/drawing/2014/main" id="{C58A72B6-03D3-DA45-8E12-3B31EFB903F9}"/>
              </a:ext>
            </a:extLst>
          </p:cNvPr>
          <p:cNvSpPr txBox="1"/>
          <p:nvPr/>
        </p:nvSpPr>
        <p:spPr>
          <a:xfrm>
            <a:off x="2461846" y="4307392"/>
            <a:ext cx="3123028" cy="369332"/>
          </a:xfrm>
          <a:prstGeom prst="rect">
            <a:avLst/>
          </a:prstGeom>
          <a:noFill/>
        </p:spPr>
        <p:txBody>
          <a:bodyPr wrap="square" rtlCol="0">
            <a:spAutoFit/>
          </a:bodyPr>
          <a:lstStyle/>
          <a:p>
            <a:r>
              <a:rPr lang="en-US" dirty="0"/>
              <a:t>Approach to strategy </a:t>
            </a:r>
          </a:p>
        </p:txBody>
      </p:sp>
    </p:spTree>
    <p:extLst>
      <p:ext uri="{BB962C8B-B14F-4D97-AF65-F5344CB8AC3E}">
        <p14:creationId xmlns:p14="http://schemas.microsoft.com/office/powerpoint/2010/main" val="252238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6F25F2-FF3F-844F-8600-6F9EE17C857F}"/>
              </a:ext>
            </a:extLst>
          </p:cNvPr>
          <p:cNvSpPr>
            <a:spLocks noGrp="1"/>
          </p:cNvSpPr>
          <p:nvPr>
            <p:ph idx="1"/>
          </p:nvPr>
        </p:nvSpPr>
        <p:spPr>
          <a:xfrm>
            <a:off x="2105892" y="1719263"/>
            <a:ext cx="3523384" cy="595313"/>
          </a:xfrm>
        </p:spPr>
        <p:txBody>
          <a:bodyPr>
            <a:normAutofit/>
          </a:bodyPr>
          <a:lstStyle/>
          <a:p>
            <a:pPr marL="0" indent="0">
              <a:buNone/>
            </a:pPr>
            <a:r>
              <a:rPr lang="en-US" sz="2000" i="1" dirty="0"/>
              <a:t>The Co-operative Group</a:t>
            </a:r>
          </a:p>
        </p:txBody>
      </p:sp>
      <p:pic>
        <p:nvPicPr>
          <p:cNvPr id="5" name="Picture 4" descr="A picture containing drawing&#10;&#10;Description automatically generated">
            <a:extLst>
              <a:ext uri="{FF2B5EF4-FFF2-40B4-BE49-F238E27FC236}">
                <a16:creationId xmlns:a16="http://schemas.microsoft.com/office/drawing/2014/main" id="{A831B95B-CDE7-2F4B-A8FC-6A922909D2A1}"/>
              </a:ext>
            </a:extLst>
          </p:cNvPr>
          <p:cNvPicPr>
            <a:picLocks noChangeAspect="1"/>
          </p:cNvPicPr>
          <p:nvPr/>
        </p:nvPicPr>
        <p:blipFill rotWithShape="1">
          <a:blip r:embed="rId3"/>
          <a:srcRect l="-3061" b="-3061"/>
          <a:stretch/>
        </p:blipFill>
        <p:spPr>
          <a:xfrm>
            <a:off x="5191722" y="1581152"/>
            <a:ext cx="4435928" cy="2328862"/>
          </a:xfrm>
          <a:prstGeom prst="rect">
            <a:avLst/>
          </a:prstGeom>
        </p:spPr>
      </p:pic>
      <p:sp>
        <p:nvSpPr>
          <p:cNvPr id="6" name="TextBox 5">
            <a:extLst>
              <a:ext uri="{FF2B5EF4-FFF2-40B4-BE49-F238E27FC236}">
                <a16:creationId xmlns:a16="http://schemas.microsoft.com/office/drawing/2014/main" id="{237A3BFC-C80B-C24F-AA3F-392F50B11709}"/>
              </a:ext>
            </a:extLst>
          </p:cNvPr>
          <p:cNvSpPr txBox="1"/>
          <p:nvPr/>
        </p:nvSpPr>
        <p:spPr>
          <a:xfrm>
            <a:off x="2417762" y="2570797"/>
            <a:ext cx="2773960" cy="1200329"/>
          </a:xfrm>
          <a:prstGeom prst="rect">
            <a:avLst/>
          </a:prstGeom>
          <a:noFill/>
        </p:spPr>
        <p:txBody>
          <a:bodyPr wrap="square" rtlCol="0">
            <a:spAutoFit/>
          </a:bodyPr>
          <a:lstStyle/>
          <a:p>
            <a:pPr marL="285750" indent="-285750">
              <a:buFont typeface="Arial" panose="020B0604020202020204" pitchFamily="34" charset="0"/>
              <a:buChar char="•"/>
            </a:pPr>
            <a:r>
              <a:rPr lang="en-US" dirty="0"/>
              <a:t>Formed in 1844</a:t>
            </a:r>
          </a:p>
          <a:p>
            <a:endParaRPr lang="en-US" dirty="0"/>
          </a:p>
          <a:p>
            <a:pPr marL="285750" indent="-285750">
              <a:buFont typeface="Arial" panose="020B0604020202020204" pitchFamily="34" charset="0"/>
              <a:buChar char="•"/>
            </a:pPr>
            <a:r>
              <a:rPr lang="en-US" dirty="0"/>
              <a:t>Social Enterprise</a:t>
            </a:r>
          </a:p>
          <a:p>
            <a:pPr marL="285750" indent="-285750">
              <a:buFont typeface="Arial" panose="020B0604020202020204" pitchFamily="34" charset="0"/>
              <a:buChar char="•"/>
            </a:pPr>
            <a:endParaRPr lang="en-US" dirty="0"/>
          </a:p>
        </p:txBody>
      </p:sp>
      <p:sp>
        <p:nvSpPr>
          <p:cNvPr id="2" name="TextBox 1">
            <a:extLst>
              <a:ext uri="{FF2B5EF4-FFF2-40B4-BE49-F238E27FC236}">
                <a16:creationId xmlns:a16="http://schemas.microsoft.com/office/drawing/2014/main" id="{68083B20-C622-7748-9F63-C1578060CE3A}"/>
              </a:ext>
            </a:extLst>
          </p:cNvPr>
          <p:cNvSpPr txBox="1"/>
          <p:nvPr/>
        </p:nvSpPr>
        <p:spPr>
          <a:xfrm>
            <a:off x="2630658" y="647114"/>
            <a:ext cx="4375053" cy="523220"/>
          </a:xfrm>
          <a:prstGeom prst="rect">
            <a:avLst/>
          </a:prstGeom>
          <a:noFill/>
        </p:spPr>
        <p:txBody>
          <a:bodyPr wrap="square" rtlCol="0">
            <a:spAutoFit/>
          </a:bodyPr>
          <a:lstStyle/>
          <a:p>
            <a:r>
              <a:rPr lang="en-US" sz="2800" u="sng" dirty="0"/>
              <a:t>Introduction</a:t>
            </a:r>
          </a:p>
        </p:txBody>
      </p:sp>
      <p:pic>
        <p:nvPicPr>
          <p:cNvPr id="4" name="Picture 3">
            <a:extLst>
              <a:ext uri="{FF2B5EF4-FFF2-40B4-BE49-F238E27FC236}">
                <a16:creationId xmlns:a16="http://schemas.microsoft.com/office/drawing/2014/main" id="{DBDBCF7A-EA0C-0945-8F05-6F845133256A}"/>
              </a:ext>
            </a:extLst>
          </p:cNvPr>
          <p:cNvPicPr>
            <a:picLocks noChangeAspect="1"/>
          </p:cNvPicPr>
          <p:nvPr/>
        </p:nvPicPr>
        <p:blipFill>
          <a:blip r:embed="rId4"/>
          <a:stretch>
            <a:fillRect/>
          </a:stretch>
        </p:blipFill>
        <p:spPr>
          <a:xfrm>
            <a:off x="2417762" y="3974790"/>
            <a:ext cx="4178058" cy="968305"/>
          </a:xfrm>
          <a:prstGeom prst="rect">
            <a:avLst/>
          </a:prstGeom>
        </p:spPr>
      </p:pic>
    </p:spTree>
    <p:extLst>
      <p:ext uri="{BB962C8B-B14F-4D97-AF65-F5344CB8AC3E}">
        <p14:creationId xmlns:p14="http://schemas.microsoft.com/office/powerpoint/2010/main" val="473810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dissolv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ppt_x"/>
                                          </p:val>
                                        </p:tav>
                                        <p:tav tm="100000">
                                          <p:val>
                                            <p:strVal val="#ppt_x"/>
                                          </p:val>
                                        </p:tav>
                                      </p:tavLst>
                                    </p:anim>
                                    <p:anim calcmode="lin" valueType="num">
                                      <p:cBhvr additive="base">
                                        <p:cTn id="2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88C54-D83B-F44A-8996-11236657BE6A}"/>
              </a:ext>
            </a:extLst>
          </p:cNvPr>
          <p:cNvSpPr>
            <a:spLocks noGrp="1"/>
          </p:cNvSpPr>
          <p:nvPr>
            <p:ph type="title"/>
          </p:nvPr>
        </p:nvSpPr>
        <p:spPr/>
        <p:txBody>
          <a:bodyPr/>
          <a:lstStyle/>
          <a:p>
            <a:r>
              <a:rPr lang="en-US" dirty="0"/>
              <a:t>The Co-operative Group</a:t>
            </a:r>
          </a:p>
        </p:txBody>
      </p:sp>
      <p:sp>
        <p:nvSpPr>
          <p:cNvPr id="3" name="Content Placeholder 2">
            <a:extLst>
              <a:ext uri="{FF2B5EF4-FFF2-40B4-BE49-F238E27FC236}">
                <a16:creationId xmlns:a16="http://schemas.microsoft.com/office/drawing/2014/main" id="{CBE1EDEA-7CBF-FF44-A61A-2E9429AD0B58}"/>
              </a:ext>
            </a:extLst>
          </p:cNvPr>
          <p:cNvSpPr>
            <a:spLocks noGrp="1"/>
          </p:cNvSpPr>
          <p:nvPr>
            <p:ph idx="1"/>
          </p:nvPr>
        </p:nvSpPr>
        <p:spPr>
          <a:xfrm>
            <a:off x="2549242" y="1550963"/>
            <a:ext cx="5978013" cy="708074"/>
          </a:xfrm>
        </p:spPr>
        <p:txBody>
          <a:bodyPr/>
          <a:lstStyle/>
          <a:p>
            <a:pPr marL="0" indent="0">
              <a:buNone/>
            </a:pPr>
            <a:r>
              <a:rPr lang="en-US" i="1" dirty="0"/>
              <a:t>Mission statement – “We are at the Heart of your community”</a:t>
            </a:r>
          </a:p>
        </p:txBody>
      </p:sp>
      <p:pic>
        <p:nvPicPr>
          <p:cNvPr id="5" name="Picture 4" descr="A group of people posing for a photo&#10;&#10;Description automatically generated">
            <a:extLst>
              <a:ext uri="{FF2B5EF4-FFF2-40B4-BE49-F238E27FC236}">
                <a16:creationId xmlns:a16="http://schemas.microsoft.com/office/drawing/2014/main" id="{AB2440D1-F439-D947-980F-E59AA24B86A3}"/>
              </a:ext>
            </a:extLst>
          </p:cNvPr>
          <p:cNvPicPr>
            <a:picLocks noChangeAspect="1"/>
          </p:cNvPicPr>
          <p:nvPr/>
        </p:nvPicPr>
        <p:blipFill>
          <a:blip r:embed="rId3"/>
          <a:stretch>
            <a:fillRect/>
          </a:stretch>
        </p:blipFill>
        <p:spPr>
          <a:xfrm>
            <a:off x="2800227" y="3204736"/>
            <a:ext cx="5476045" cy="3029154"/>
          </a:xfrm>
          <a:prstGeom prst="rect">
            <a:avLst/>
          </a:prstGeom>
        </p:spPr>
      </p:pic>
      <p:sp>
        <p:nvSpPr>
          <p:cNvPr id="6" name="TextBox 5">
            <a:extLst>
              <a:ext uri="{FF2B5EF4-FFF2-40B4-BE49-F238E27FC236}">
                <a16:creationId xmlns:a16="http://schemas.microsoft.com/office/drawing/2014/main" id="{B59849FF-B2DA-524C-8066-2D730E7E512C}"/>
              </a:ext>
            </a:extLst>
          </p:cNvPr>
          <p:cNvSpPr txBox="1"/>
          <p:nvPr/>
        </p:nvSpPr>
        <p:spPr>
          <a:xfrm>
            <a:off x="2592925" y="2375113"/>
            <a:ext cx="4994030" cy="646331"/>
          </a:xfrm>
          <a:prstGeom prst="rect">
            <a:avLst/>
          </a:prstGeom>
          <a:noFill/>
        </p:spPr>
        <p:txBody>
          <a:bodyPr wrap="square" rtlCol="0">
            <a:spAutoFit/>
          </a:bodyPr>
          <a:lstStyle/>
          <a:p>
            <a:r>
              <a:rPr lang="en-US" i="1" dirty="0"/>
              <a:t>Vision- Is to be an innovative regional business </a:t>
            </a:r>
          </a:p>
        </p:txBody>
      </p:sp>
    </p:spTree>
    <p:extLst>
      <p:ext uri="{BB962C8B-B14F-4D97-AF65-F5344CB8AC3E}">
        <p14:creationId xmlns:p14="http://schemas.microsoft.com/office/powerpoint/2010/main" val="767591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F9EA5-C640-2E4C-866E-3DB4A0B7D15C}"/>
              </a:ext>
            </a:extLst>
          </p:cNvPr>
          <p:cNvSpPr>
            <a:spLocks noGrp="1"/>
          </p:cNvSpPr>
          <p:nvPr>
            <p:ph type="title"/>
          </p:nvPr>
        </p:nvSpPr>
        <p:spPr/>
        <p:txBody>
          <a:bodyPr/>
          <a:lstStyle/>
          <a:p>
            <a:r>
              <a:rPr lang="en-US" dirty="0"/>
              <a:t>The Co-operative Group</a:t>
            </a:r>
          </a:p>
        </p:txBody>
      </p:sp>
      <p:pic>
        <p:nvPicPr>
          <p:cNvPr id="5" name="Picture 4" descr="A close up of a logo&#10;&#10;Description automatically generated">
            <a:extLst>
              <a:ext uri="{FF2B5EF4-FFF2-40B4-BE49-F238E27FC236}">
                <a16:creationId xmlns:a16="http://schemas.microsoft.com/office/drawing/2014/main" id="{29D6C786-E487-9E44-9FA6-2F9D037B0BA6}"/>
              </a:ext>
            </a:extLst>
          </p:cNvPr>
          <p:cNvPicPr>
            <a:picLocks noChangeAspect="1"/>
          </p:cNvPicPr>
          <p:nvPr/>
        </p:nvPicPr>
        <p:blipFill>
          <a:blip r:embed="rId3"/>
          <a:stretch>
            <a:fillRect/>
          </a:stretch>
        </p:blipFill>
        <p:spPr>
          <a:xfrm>
            <a:off x="6096000" y="1757680"/>
            <a:ext cx="4114800" cy="1879600"/>
          </a:xfrm>
          <a:prstGeom prst="rect">
            <a:avLst/>
          </a:prstGeom>
        </p:spPr>
      </p:pic>
      <p:sp>
        <p:nvSpPr>
          <p:cNvPr id="6" name="TextBox 5">
            <a:extLst>
              <a:ext uri="{FF2B5EF4-FFF2-40B4-BE49-F238E27FC236}">
                <a16:creationId xmlns:a16="http://schemas.microsoft.com/office/drawing/2014/main" id="{1D261BF9-9039-294B-8DEA-13D351416055}"/>
              </a:ext>
            </a:extLst>
          </p:cNvPr>
          <p:cNvSpPr txBox="1"/>
          <p:nvPr/>
        </p:nvSpPr>
        <p:spPr>
          <a:xfrm>
            <a:off x="2236763" y="2025748"/>
            <a:ext cx="3643532" cy="1200329"/>
          </a:xfrm>
          <a:prstGeom prst="rect">
            <a:avLst/>
          </a:prstGeom>
          <a:noFill/>
        </p:spPr>
        <p:txBody>
          <a:bodyPr wrap="square" rtlCol="0">
            <a:spAutoFit/>
          </a:bodyPr>
          <a:lstStyle/>
          <a:p>
            <a:r>
              <a:rPr lang="en-US" dirty="0"/>
              <a:t>Through own branded products and donations made from each purchase they were able to invest</a:t>
            </a:r>
          </a:p>
        </p:txBody>
      </p:sp>
      <p:pic>
        <p:nvPicPr>
          <p:cNvPr id="8" name="Picture 7" descr="A picture containing bird&#10;&#10;Description automatically generated">
            <a:extLst>
              <a:ext uri="{FF2B5EF4-FFF2-40B4-BE49-F238E27FC236}">
                <a16:creationId xmlns:a16="http://schemas.microsoft.com/office/drawing/2014/main" id="{C84577A9-03FA-0447-9B9D-02CF20BD33D9}"/>
              </a:ext>
            </a:extLst>
          </p:cNvPr>
          <p:cNvPicPr>
            <a:picLocks noChangeAspect="1"/>
          </p:cNvPicPr>
          <p:nvPr/>
        </p:nvPicPr>
        <p:blipFill>
          <a:blip r:embed="rId4"/>
          <a:stretch>
            <a:fillRect/>
          </a:stretch>
        </p:blipFill>
        <p:spPr>
          <a:xfrm>
            <a:off x="1252024" y="4162375"/>
            <a:ext cx="4843976" cy="1879600"/>
          </a:xfrm>
          <a:prstGeom prst="rect">
            <a:avLst/>
          </a:prstGeom>
        </p:spPr>
      </p:pic>
      <p:sp>
        <p:nvSpPr>
          <p:cNvPr id="9" name="TextBox 8">
            <a:extLst>
              <a:ext uri="{FF2B5EF4-FFF2-40B4-BE49-F238E27FC236}">
                <a16:creationId xmlns:a16="http://schemas.microsoft.com/office/drawing/2014/main" id="{3ACB57A2-E17C-3245-81FE-F21D0A34BEF2}"/>
              </a:ext>
            </a:extLst>
          </p:cNvPr>
          <p:cNvSpPr txBox="1"/>
          <p:nvPr/>
        </p:nvSpPr>
        <p:spPr>
          <a:xfrm>
            <a:off x="6794695" y="4408461"/>
            <a:ext cx="3542714" cy="369332"/>
          </a:xfrm>
          <a:prstGeom prst="rect">
            <a:avLst/>
          </a:prstGeom>
          <a:noFill/>
        </p:spPr>
        <p:txBody>
          <a:bodyPr wrap="square" rtlCol="0">
            <a:spAutoFit/>
          </a:bodyPr>
          <a:lstStyle/>
          <a:p>
            <a:endParaRPr lang="en-US" dirty="0"/>
          </a:p>
        </p:txBody>
      </p:sp>
      <p:sp>
        <p:nvSpPr>
          <p:cNvPr id="11" name="TextBox 10">
            <a:extLst>
              <a:ext uri="{FF2B5EF4-FFF2-40B4-BE49-F238E27FC236}">
                <a16:creationId xmlns:a16="http://schemas.microsoft.com/office/drawing/2014/main" id="{5995B962-FE09-424F-8C5D-6BA2A13E92B5}"/>
              </a:ext>
            </a:extLst>
          </p:cNvPr>
          <p:cNvSpPr txBox="1"/>
          <p:nvPr/>
        </p:nvSpPr>
        <p:spPr>
          <a:xfrm>
            <a:off x="7188591" y="4408461"/>
            <a:ext cx="3249637" cy="1754326"/>
          </a:xfrm>
          <a:prstGeom prst="rect">
            <a:avLst/>
          </a:prstGeom>
          <a:noFill/>
        </p:spPr>
        <p:txBody>
          <a:bodyPr wrap="square" rtlCol="0">
            <a:spAutoFit/>
          </a:bodyPr>
          <a:lstStyle/>
          <a:p>
            <a:r>
              <a:rPr lang="en-GB" dirty="0"/>
              <a:t>The co-operative aim to provide; </a:t>
            </a:r>
          </a:p>
          <a:p>
            <a:pPr marL="285750" indent="-285750">
              <a:buFont typeface="Arial" panose="020B0604020202020204" pitchFamily="34" charset="0"/>
              <a:buChar char="•"/>
            </a:pPr>
            <a:r>
              <a:rPr lang="en-GB" dirty="0"/>
              <a:t>High quality fresh and frozen food</a:t>
            </a:r>
          </a:p>
          <a:p>
            <a:pPr marL="285750" indent="-285750">
              <a:buFont typeface="Arial" panose="020B0604020202020204" pitchFamily="34" charset="0"/>
              <a:buChar char="•"/>
            </a:pPr>
            <a:r>
              <a:rPr lang="en-GB" dirty="0"/>
              <a:t>100% British meats  poultry and milk</a:t>
            </a:r>
            <a:endParaRPr lang="en-US" dirty="0"/>
          </a:p>
        </p:txBody>
      </p:sp>
    </p:spTree>
    <p:extLst>
      <p:ext uri="{BB962C8B-B14F-4D97-AF65-F5344CB8AC3E}">
        <p14:creationId xmlns:p14="http://schemas.microsoft.com/office/powerpoint/2010/main" val="4111013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1D446-AFF4-704D-845C-B24FADEF9006}"/>
              </a:ext>
            </a:extLst>
          </p:cNvPr>
          <p:cNvSpPr>
            <a:spLocks noGrp="1"/>
          </p:cNvSpPr>
          <p:nvPr>
            <p:ph type="title"/>
          </p:nvPr>
        </p:nvSpPr>
        <p:spPr/>
        <p:txBody>
          <a:bodyPr/>
          <a:lstStyle/>
          <a:p>
            <a:r>
              <a:rPr lang="en-US" dirty="0"/>
              <a:t>Corporate Social Responsibility</a:t>
            </a:r>
          </a:p>
        </p:txBody>
      </p:sp>
      <p:sp>
        <p:nvSpPr>
          <p:cNvPr id="3" name="Content Placeholder 2">
            <a:extLst>
              <a:ext uri="{FF2B5EF4-FFF2-40B4-BE49-F238E27FC236}">
                <a16:creationId xmlns:a16="http://schemas.microsoft.com/office/drawing/2014/main" id="{D5E3CE1C-6904-CE42-8536-61D08EA0EB22}"/>
              </a:ext>
            </a:extLst>
          </p:cNvPr>
          <p:cNvSpPr>
            <a:spLocks noGrp="1"/>
          </p:cNvSpPr>
          <p:nvPr>
            <p:ph idx="1"/>
          </p:nvPr>
        </p:nvSpPr>
        <p:spPr>
          <a:xfrm>
            <a:off x="2574386" y="1800432"/>
            <a:ext cx="5008099" cy="497058"/>
          </a:xfrm>
        </p:spPr>
        <p:txBody>
          <a:bodyPr>
            <a:noAutofit/>
          </a:bodyPr>
          <a:lstStyle/>
          <a:p>
            <a:pPr marL="0" indent="0">
              <a:buNone/>
            </a:pPr>
            <a:r>
              <a:rPr lang="en-US" sz="2000" i="1" dirty="0"/>
              <a:t>What is Corporate social responsibility?</a:t>
            </a:r>
            <a:endParaRPr lang="en-US" sz="2000" b="1" i="1" dirty="0"/>
          </a:p>
        </p:txBody>
      </p:sp>
      <p:sp>
        <p:nvSpPr>
          <p:cNvPr id="6" name="TextBox 5">
            <a:extLst>
              <a:ext uri="{FF2B5EF4-FFF2-40B4-BE49-F238E27FC236}">
                <a16:creationId xmlns:a16="http://schemas.microsoft.com/office/drawing/2014/main" id="{A8225C69-8560-7949-B1A4-176DD29273FC}"/>
              </a:ext>
            </a:extLst>
          </p:cNvPr>
          <p:cNvSpPr txBox="1"/>
          <p:nvPr/>
        </p:nvSpPr>
        <p:spPr>
          <a:xfrm>
            <a:off x="2589212" y="2689981"/>
            <a:ext cx="4093699" cy="1077218"/>
          </a:xfrm>
          <a:prstGeom prst="rect">
            <a:avLst/>
          </a:prstGeom>
          <a:noFill/>
        </p:spPr>
        <p:txBody>
          <a:bodyPr wrap="square" rtlCol="0">
            <a:spAutoFit/>
          </a:bodyPr>
          <a:lstStyle/>
          <a:p>
            <a:r>
              <a:rPr lang="en-US" sz="1600" dirty="0"/>
              <a:t>Management concept Integrates social and environmental concerns with business including stakeholders</a:t>
            </a:r>
          </a:p>
          <a:p>
            <a:r>
              <a:rPr lang="en-US" sz="1600" dirty="0"/>
              <a:t> </a:t>
            </a:r>
          </a:p>
        </p:txBody>
      </p:sp>
      <p:sp>
        <p:nvSpPr>
          <p:cNvPr id="8" name="TextBox 7">
            <a:extLst>
              <a:ext uri="{FF2B5EF4-FFF2-40B4-BE49-F238E27FC236}">
                <a16:creationId xmlns:a16="http://schemas.microsoft.com/office/drawing/2014/main" id="{33B3FE10-D52D-2A4F-B49B-B298BEF82C79}"/>
              </a:ext>
            </a:extLst>
          </p:cNvPr>
          <p:cNvSpPr txBox="1"/>
          <p:nvPr/>
        </p:nvSpPr>
        <p:spPr>
          <a:xfrm>
            <a:off x="2574387" y="3826522"/>
            <a:ext cx="4093699" cy="584775"/>
          </a:xfrm>
          <a:prstGeom prst="rect">
            <a:avLst/>
          </a:prstGeom>
          <a:noFill/>
        </p:spPr>
        <p:txBody>
          <a:bodyPr wrap="square" rtlCol="0">
            <a:spAutoFit/>
          </a:bodyPr>
          <a:lstStyle/>
          <a:p>
            <a:r>
              <a:rPr lang="en-US" sz="1600" dirty="0"/>
              <a:t>Achieving balance with the social, environmental and economic factors.</a:t>
            </a:r>
          </a:p>
        </p:txBody>
      </p:sp>
      <p:sp>
        <p:nvSpPr>
          <p:cNvPr id="9" name="TextBox 8">
            <a:extLst>
              <a:ext uri="{FF2B5EF4-FFF2-40B4-BE49-F238E27FC236}">
                <a16:creationId xmlns:a16="http://schemas.microsoft.com/office/drawing/2014/main" id="{DA1FFFA2-FCFA-3D4C-AF56-913ACAD042F1}"/>
              </a:ext>
            </a:extLst>
          </p:cNvPr>
          <p:cNvSpPr txBox="1"/>
          <p:nvPr/>
        </p:nvSpPr>
        <p:spPr>
          <a:xfrm>
            <a:off x="2589212" y="5022386"/>
            <a:ext cx="3352800" cy="584775"/>
          </a:xfrm>
          <a:prstGeom prst="rect">
            <a:avLst/>
          </a:prstGeom>
          <a:noFill/>
        </p:spPr>
        <p:txBody>
          <a:bodyPr wrap="square" rtlCol="0">
            <a:spAutoFit/>
          </a:bodyPr>
          <a:lstStyle/>
          <a:p>
            <a:r>
              <a:rPr lang="en-US" sz="1600" dirty="0"/>
              <a:t>Simultaneously attacking issues that shareholders have. </a:t>
            </a:r>
          </a:p>
        </p:txBody>
      </p:sp>
      <p:sp>
        <p:nvSpPr>
          <p:cNvPr id="11" name="TextBox 10">
            <a:extLst>
              <a:ext uri="{FF2B5EF4-FFF2-40B4-BE49-F238E27FC236}">
                <a16:creationId xmlns:a16="http://schemas.microsoft.com/office/drawing/2014/main" id="{80917057-B22C-1447-941F-2302F6CD1EF2}"/>
              </a:ext>
            </a:extLst>
          </p:cNvPr>
          <p:cNvSpPr txBox="1"/>
          <p:nvPr/>
        </p:nvSpPr>
        <p:spPr>
          <a:xfrm>
            <a:off x="7582485" y="3190843"/>
            <a:ext cx="3179299" cy="1354217"/>
          </a:xfrm>
          <a:prstGeom prst="rect">
            <a:avLst/>
          </a:prstGeom>
          <a:noFill/>
        </p:spPr>
        <p:txBody>
          <a:bodyPr wrap="square" rtlCol="0">
            <a:spAutoFit/>
          </a:bodyPr>
          <a:lstStyle/>
          <a:p>
            <a:r>
              <a:rPr lang="en-GB" sz="1600" dirty="0"/>
              <a:t>focuses around the strategic business management concepts, charities, sponsorships and philanthropy that corporate business</a:t>
            </a:r>
            <a:r>
              <a:rPr lang="en-GB" dirty="0"/>
              <a:t>’ hold </a:t>
            </a:r>
            <a:endParaRPr lang="en-US" dirty="0"/>
          </a:p>
        </p:txBody>
      </p:sp>
    </p:spTree>
    <p:extLst>
      <p:ext uri="{BB962C8B-B14F-4D97-AF65-F5344CB8AC3E}">
        <p14:creationId xmlns:p14="http://schemas.microsoft.com/office/powerpoint/2010/main" val="3263587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5712-3D38-1940-959C-B9F9A99CF116}"/>
              </a:ext>
            </a:extLst>
          </p:cNvPr>
          <p:cNvSpPr>
            <a:spLocks noGrp="1"/>
          </p:cNvSpPr>
          <p:nvPr>
            <p:ph type="title"/>
          </p:nvPr>
        </p:nvSpPr>
        <p:spPr/>
        <p:txBody>
          <a:bodyPr/>
          <a:lstStyle/>
          <a:p>
            <a:r>
              <a:rPr lang="en-US" dirty="0"/>
              <a:t>Group-work and Team-work</a:t>
            </a:r>
          </a:p>
        </p:txBody>
      </p:sp>
      <p:sp>
        <p:nvSpPr>
          <p:cNvPr id="3" name="Content Placeholder 2">
            <a:extLst>
              <a:ext uri="{FF2B5EF4-FFF2-40B4-BE49-F238E27FC236}">
                <a16:creationId xmlns:a16="http://schemas.microsoft.com/office/drawing/2014/main" id="{417D4D53-B6AA-8542-A941-59B3DD1D8227}"/>
              </a:ext>
            </a:extLst>
          </p:cNvPr>
          <p:cNvSpPr>
            <a:spLocks noGrp="1"/>
          </p:cNvSpPr>
          <p:nvPr>
            <p:ph idx="1"/>
          </p:nvPr>
        </p:nvSpPr>
        <p:spPr>
          <a:xfrm>
            <a:off x="2599239" y="1746338"/>
            <a:ext cx="4392403" cy="4190227"/>
          </a:xfrm>
        </p:spPr>
        <p:txBody>
          <a:bodyPr>
            <a:normAutofit/>
          </a:bodyPr>
          <a:lstStyle/>
          <a:p>
            <a:pPr marL="0" indent="0">
              <a:buNone/>
            </a:pPr>
            <a:r>
              <a:rPr lang="en-US" dirty="0"/>
              <a:t>Leadership styles.</a:t>
            </a:r>
          </a:p>
          <a:p>
            <a:pPr marL="0" indent="0">
              <a:buNone/>
            </a:pPr>
            <a:r>
              <a:rPr lang="en-GB" dirty="0"/>
              <a:t>The 5 leadership styles,</a:t>
            </a:r>
          </a:p>
          <a:p>
            <a:r>
              <a:rPr lang="en-GB" dirty="0"/>
              <a:t> Autocratic – One person controls the decisions.</a:t>
            </a:r>
          </a:p>
          <a:p>
            <a:endParaRPr lang="en-GB" dirty="0"/>
          </a:p>
          <a:p>
            <a:r>
              <a:rPr lang="en-GB" dirty="0"/>
              <a:t> Bureaucratic – Rules and regulations, to the book.</a:t>
            </a:r>
          </a:p>
          <a:p>
            <a:endParaRPr lang="en-GB" dirty="0"/>
          </a:p>
          <a:p>
            <a:r>
              <a:rPr lang="en-GB" dirty="0"/>
              <a:t> Democratic -  one person collects feedback from all participants to base any decisions on.</a:t>
            </a:r>
          </a:p>
        </p:txBody>
      </p:sp>
      <p:pic>
        <p:nvPicPr>
          <p:cNvPr id="5" name="Picture 4">
            <a:extLst>
              <a:ext uri="{FF2B5EF4-FFF2-40B4-BE49-F238E27FC236}">
                <a16:creationId xmlns:a16="http://schemas.microsoft.com/office/drawing/2014/main" id="{ABEC70F9-A56A-9444-9FCF-2B5933AC15FB}"/>
              </a:ext>
            </a:extLst>
          </p:cNvPr>
          <p:cNvPicPr>
            <a:picLocks noChangeAspect="1"/>
          </p:cNvPicPr>
          <p:nvPr/>
        </p:nvPicPr>
        <p:blipFill>
          <a:blip r:embed="rId3"/>
          <a:stretch>
            <a:fillRect/>
          </a:stretch>
        </p:blipFill>
        <p:spPr>
          <a:xfrm>
            <a:off x="8118426" y="1905000"/>
            <a:ext cx="2038448" cy="1263501"/>
          </a:xfrm>
          <a:prstGeom prst="rect">
            <a:avLst/>
          </a:prstGeom>
        </p:spPr>
      </p:pic>
      <p:pic>
        <p:nvPicPr>
          <p:cNvPr id="7" name="Picture 6">
            <a:extLst>
              <a:ext uri="{FF2B5EF4-FFF2-40B4-BE49-F238E27FC236}">
                <a16:creationId xmlns:a16="http://schemas.microsoft.com/office/drawing/2014/main" id="{A3FC320D-588C-AD4E-B718-E18F8EA53BB4}"/>
              </a:ext>
            </a:extLst>
          </p:cNvPr>
          <p:cNvPicPr>
            <a:picLocks noChangeAspect="1"/>
          </p:cNvPicPr>
          <p:nvPr/>
        </p:nvPicPr>
        <p:blipFill>
          <a:blip r:embed="rId4"/>
          <a:stretch>
            <a:fillRect/>
          </a:stretch>
        </p:blipFill>
        <p:spPr>
          <a:xfrm>
            <a:off x="8102991" y="3168501"/>
            <a:ext cx="2053883" cy="1497623"/>
          </a:xfrm>
          <a:prstGeom prst="rect">
            <a:avLst/>
          </a:prstGeom>
        </p:spPr>
      </p:pic>
      <p:pic>
        <p:nvPicPr>
          <p:cNvPr id="8" name="Picture 7">
            <a:extLst>
              <a:ext uri="{FF2B5EF4-FFF2-40B4-BE49-F238E27FC236}">
                <a16:creationId xmlns:a16="http://schemas.microsoft.com/office/drawing/2014/main" id="{9D2B9766-61AB-B140-B891-37B79BA50955}"/>
              </a:ext>
            </a:extLst>
          </p:cNvPr>
          <p:cNvPicPr>
            <a:picLocks noChangeAspect="1"/>
          </p:cNvPicPr>
          <p:nvPr/>
        </p:nvPicPr>
        <p:blipFill>
          <a:blip r:embed="rId5"/>
          <a:stretch>
            <a:fillRect/>
          </a:stretch>
        </p:blipFill>
        <p:spPr>
          <a:xfrm>
            <a:off x="8102991" y="4666124"/>
            <a:ext cx="1968500" cy="1028700"/>
          </a:xfrm>
          <a:prstGeom prst="rect">
            <a:avLst/>
          </a:prstGeom>
        </p:spPr>
      </p:pic>
    </p:spTree>
    <p:extLst>
      <p:ext uri="{BB962C8B-B14F-4D97-AF65-F5344CB8AC3E}">
        <p14:creationId xmlns:p14="http://schemas.microsoft.com/office/powerpoint/2010/main" val="3694106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dissolv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 calcmode="lin" valueType="num">
                                      <p:cBhvr additive="base">
                                        <p:cTn id="1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 calcmode="lin" valueType="num">
                                      <p:cBhvr additive="base">
                                        <p:cTn id="2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dissolve">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dissolve">
                                      <p:cBhvr>
                                        <p:cTn id="3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87A16-4755-A749-88DA-9AABDC288612}"/>
              </a:ext>
            </a:extLst>
          </p:cNvPr>
          <p:cNvSpPr>
            <a:spLocks noGrp="1"/>
          </p:cNvSpPr>
          <p:nvPr>
            <p:ph type="title"/>
          </p:nvPr>
        </p:nvSpPr>
        <p:spPr/>
        <p:txBody>
          <a:bodyPr/>
          <a:lstStyle/>
          <a:p>
            <a:r>
              <a:rPr lang="en-US" dirty="0"/>
              <a:t>Group-work and Team-work </a:t>
            </a:r>
          </a:p>
        </p:txBody>
      </p:sp>
      <p:sp>
        <p:nvSpPr>
          <p:cNvPr id="3" name="Content Placeholder 2">
            <a:extLst>
              <a:ext uri="{FF2B5EF4-FFF2-40B4-BE49-F238E27FC236}">
                <a16:creationId xmlns:a16="http://schemas.microsoft.com/office/drawing/2014/main" id="{35C4025A-A49B-3240-BDB6-3DFEBCB467B1}"/>
              </a:ext>
            </a:extLst>
          </p:cNvPr>
          <p:cNvSpPr>
            <a:spLocks noGrp="1"/>
          </p:cNvSpPr>
          <p:nvPr>
            <p:ph idx="1"/>
          </p:nvPr>
        </p:nvSpPr>
        <p:spPr>
          <a:xfrm>
            <a:off x="1285706" y="1540189"/>
            <a:ext cx="6943894" cy="4490960"/>
          </a:xfrm>
        </p:spPr>
        <p:txBody>
          <a:bodyPr/>
          <a:lstStyle/>
          <a:p>
            <a:r>
              <a:rPr lang="en-GB" dirty="0"/>
              <a:t>Laissez Faire – “Let you do”, go about the task as you wish.</a:t>
            </a:r>
          </a:p>
          <a:p>
            <a:r>
              <a:rPr lang="en-GB" dirty="0"/>
              <a:t>Paternalistic</a:t>
            </a:r>
            <a:endParaRPr lang="en-US" dirty="0"/>
          </a:p>
        </p:txBody>
      </p:sp>
      <p:pic>
        <p:nvPicPr>
          <p:cNvPr id="4" name="Picture 3">
            <a:extLst>
              <a:ext uri="{FF2B5EF4-FFF2-40B4-BE49-F238E27FC236}">
                <a16:creationId xmlns:a16="http://schemas.microsoft.com/office/drawing/2014/main" id="{A010202A-38C6-EE4C-A194-EA0F2499E1B1}"/>
              </a:ext>
            </a:extLst>
          </p:cNvPr>
          <p:cNvPicPr>
            <a:picLocks noChangeAspect="1"/>
          </p:cNvPicPr>
          <p:nvPr/>
        </p:nvPicPr>
        <p:blipFill>
          <a:blip r:embed="rId3"/>
          <a:stretch>
            <a:fillRect/>
          </a:stretch>
        </p:blipFill>
        <p:spPr>
          <a:xfrm>
            <a:off x="8070039" y="1422188"/>
            <a:ext cx="2494199" cy="1384300"/>
          </a:xfrm>
          <a:prstGeom prst="rect">
            <a:avLst/>
          </a:prstGeom>
        </p:spPr>
      </p:pic>
    </p:spTree>
    <p:extLst>
      <p:ext uri="{BB962C8B-B14F-4D97-AF65-F5344CB8AC3E}">
        <p14:creationId xmlns:p14="http://schemas.microsoft.com/office/powerpoint/2010/main" val="1644316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A723-3319-BE45-8F2A-6619C50AB719}"/>
              </a:ext>
            </a:extLst>
          </p:cNvPr>
          <p:cNvSpPr>
            <a:spLocks noGrp="1"/>
          </p:cNvSpPr>
          <p:nvPr>
            <p:ph type="title"/>
          </p:nvPr>
        </p:nvSpPr>
        <p:spPr>
          <a:xfrm>
            <a:off x="2447256" y="379732"/>
            <a:ext cx="8911687" cy="1280890"/>
          </a:xfrm>
        </p:spPr>
        <p:txBody>
          <a:bodyPr/>
          <a:lstStyle/>
          <a:p>
            <a:r>
              <a:rPr lang="en-US" dirty="0"/>
              <a:t>Approaches to organization and management</a:t>
            </a:r>
          </a:p>
        </p:txBody>
      </p:sp>
      <p:sp>
        <p:nvSpPr>
          <p:cNvPr id="4" name="Content Placeholder 3">
            <a:extLst>
              <a:ext uri="{FF2B5EF4-FFF2-40B4-BE49-F238E27FC236}">
                <a16:creationId xmlns:a16="http://schemas.microsoft.com/office/drawing/2014/main" id="{CAD5D9D4-8221-FE40-8034-47CE394D6CF9}"/>
              </a:ext>
            </a:extLst>
          </p:cNvPr>
          <p:cNvSpPr txBox="1">
            <a:spLocks noGrp="1"/>
          </p:cNvSpPr>
          <p:nvPr>
            <p:ph idx="1"/>
          </p:nvPr>
        </p:nvSpPr>
        <p:spPr>
          <a:xfrm>
            <a:off x="2010989" y="1540189"/>
            <a:ext cx="8289458" cy="646331"/>
          </a:xfrm>
          <a:prstGeom prst="rect">
            <a:avLst/>
          </a:prstGeom>
          <a:noFill/>
        </p:spPr>
        <p:txBody>
          <a:bodyPr wrap="square" rtlCol="0">
            <a:spAutoFit/>
          </a:bodyPr>
          <a:lstStyle/>
          <a:p>
            <a:pPr marL="0" indent="0">
              <a:buNone/>
            </a:pPr>
            <a:r>
              <a:rPr lang="en-US" dirty="0"/>
              <a:t>There were 3 Classical theories which people relate management to. These theories were created by 3 people. </a:t>
            </a:r>
          </a:p>
        </p:txBody>
      </p:sp>
      <p:pic>
        <p:nvPicPr>
          <p:cNvPr id="6" name="Picture 5" descr="A person wearing a suit and tie&#10;&#10;Description automatically generated">
            <a:extLst>
              <a:ext uri="{FF2B5EF4-FFF2-40B4-BE49-F238E27FC236}">
                <a16:creationId xmlns:a16="http://schemas.microsoft.com/office/drawing/2014/main" id="{5C4AC20F-681B-D94F-9B0B-7D5288444C08}"/>
              </a:ext>
            </a:extLst>
          </p:cNvPr>
          <p:cNvPicPr>
            <a:picLocks noChangeAspect="1"/>
          </p:cNvPicPr>
          <p:nvPr/>
        </p:nvPicPr>
        <p:blipFill>
          <a:blip r:embed="rId3"/>
          <a:stretch>
            <a:fillRect/>
          </a:stretch>
        </p:blipFill>
        <p:spPr>
          <a:xfrm>
            <a:off x="1840303" y="2569419"/>
            <a:ext cx="1955410" cy="2188375"/>
          </a:xfrm>
          <a:prstGeom prst="rect">
            <a:avLst/>
          </a:prstGeom>
        </p:spPr>
      </p:pic>
      <p:sp>
        <p:nvSpPr>
          <p:cNvPr id="7" name="TextBox 6">
            <a:extLst>
              <a:ext uri="{FF2B5EF4-FFF2-40B4-BE49-F238E27FC236}">
                <a16:creationId xmlns:a16="http://schemas.microsoft.com/office/drawing/2014/main" id="{E7E9862E-FAF1-3344-AA83-C56E1250973F}"/>
              </a:ext>
            </a:extLst>
          </p:cNvPr>
          <p:cNvSpPr txBox="1"/>
          <p:nvPr/>
        </p:nvSpPr>
        <p:spPr>
          <a:xfrm>
            <a:off x="2065386" y="4956027"/>
            <a:ext cx="1505244" cy="369332"/>
          </a:xfrm>
          <a:prstGeom prst="rect">
            <a:avLst/>
          </a:prstGeom>
          <a:noFill/>
        </p:spPr>
        <p:txBody>
          <a:bodyPr wrap="square" rtlCol="0">
            <a:spAutoFit/>
          </a:bodyPr>
          <a:lstStyle/>
          <a:p>
            <a:r>
              <a:rPr lang="en-US" dirty="0"/>
              <a:t>Max Weber</a:t>
            </a:r>
          </a:p>
        </p:txBody>
      </p:sp>
      <p:pic>
        <p:nvPicPr>
          <p:cNvPr id="9" name="Picture 8" descr="A black and white photo of a person wearing a suit and tie&#10;&#10;Description automatically generated">
            <a:extLst>
              <a:ext uri="{FF2B5EF4-FFF2-40B4-BE49-F238E27FC236}">
                <a16:creationId xmlns:a16="http://schemas.microsoft.com/office/drawing/2014/main" id="{921CE7A4-9B9B-6340-90B9-5E8C7E5CDE95}"/>
              </a:ext>
            </a:extLst>
          </p:cNvPr>
          <p:cNvPicPr>
            <a:picLocks noChangeAspect="1"/>
          </p:cNvPicPr>
          <p:nvPr/>
        </p:nvPicPr>
        <p:blipFill>
          <a:blip r:embed="rId4"/>
          <a:stretch>
            <a:fillRect/>
          </a:stretch>
        </p:blipFill>
        <p:spPr>
          <a:xfrm>
            <a:off x="5029753" y="2558611"/>
            <a:ext cx="1678745" cy="2188375"/>
          </a:xfrm>
          <a:prstGeom prst="rect">
            <a:avLst/>
          </a:prstGeom>
        </p:spPr>
      </p:pic>
      <p:sp>
        <p:nvSpPr>
          <p:cNvPr id="10" name="TextBox 9">
            <a:extLst>
              <a:ext uri="{FF2B5EF4-FFF2-40B4-BE49-F238E27FC236}">
                <a16:creationId xmlns:a16="http://schemas.microsoft.com/office/drawing/2014/main" id="{E44DB2E3-BF32-F049-9CCD-074E22D978B4}"/>
              </a:ext>
            </a:extLst>
          </p:cNvPr>
          <p:cNvSpPr txBox="1"/>
          <p:nvPr/>
        </p:nvSpPr>
        <p:spPr>
          <a:xfrm>
            <a:off x="4835149" y="4948479"/>
            <a:ext cx="2067951" cy="369332"/>
          </a:xfrm>
          <a:prstGeom prst="rect">
            <a:avLst/>
          </a:prstGeom>
          <a:noFill/>
        </p:spPr>
        <p:txBody>
          <a:bodyPr wrap="square" rtlCol="0">
            <a:spAutoFit/>
          </a:bodyPr>
          <a:lstStyle/>
          <a:p>
            <a:r>
              <a:rPr lang="en-US" dirty="0"/>
              <a:t>Frederick Taylor</a:t>
            </a:r>
          </a:p>
        </p:txBody>
      </p:sp>
      <p:pic>
        <p:nvPicPr>
          <p:cNvPr id="12" name="Picture 11" descr="A black and white photo of a person wearing a suit and tie&#10;&#10;Description automatically generated">
            <a:extLst>
              <a:ext uri="{FF2B5EF4-FFF2-40B4-BE49-F238E27FC236}">
                <a16:creationId xmlns:a16="http://schemas.microsoft.com/office/drawing/2014/main" id="{E006C841-3424-934B-8BD3-8C16F9F70C8D}"/>
              </a:ext>
            </a:extLst>
          </p:cNvPr>
          <p:cNvPicPr>
            <a:picLocks noChangeAspect="1"/>
          </p:cNvPicPr>
          <p:nvPr/>
        </p:nvPicPr>
        <p:blipFill>
          <a:blip r:embed="rId5"/>
          <a:stretch>
            <a:fillRect/>
          </a:stretch>
        </p:blipFill>
        <p:spPr>
          <a:xfrm>
            <a:off x="8167621" y="2558611"/>
            <a:ext cx="2350765" cy="2188375"/>
          </a:xfrm>
          <a:prstGeom prst="rect">
            <a:avLst/>
          </a:prstGeom>
        </p:spPr>
      </p:pic>
      <p:sp>
        <p:nvSpPr>
          <p:cNvPr id="13" name="TextBox 12">
            <a:extLst>
              <a:ext uri="{FF2B5EF4-FFF2-40B4-BE49-F238E27FC236}">
                <a16:creationId xmlns:a16="http://schemas.microsoft.com/office/drawing/2014/main" id="{6DCE0FB0-CA68-0745-B384-30B7A69EEE9F}"/>
              </a:ext>
            </a:extLst>
          </p:cNvPr>
          <p:cNvSpPr txBox="1"/>
          <p:nvPr/>
        </p:nvSpPr>
        <p:spPr>
          <a:xfrm>
            <a:off x="8628516" y="4976080"/>
            <a:ext cx="1671931" cy="369332"/>
          </a:xfrm>
          <a:prstGeom prst="rect">
            <a:avLst/>
          </a:prstGeom>
          <a:noFill/>
        </p:spPr>
        <p:txBody>
          <a:bodyPr wrap="square" rtlCol="0">
            <a:spAutoFit/>
          </a:bodyPr>
          <a:lstStyle/>
          <a:p>
            <a:r>
              <a:rPr lang="en-US" dirty="0"/>
              <a:t>Henri Fayol</a:t>
            </a:r>
          </a:p>
        </p:txBody>
      </p:sp>
    </p:spTree>
    <p:extLst>
      <p:ext uri="{BB962C8B-B14F-4D97-AF65-F5344CB8AC3E}">
        <p14:creationId xmlns:p14="http://schemas.microsoft.com/office/powerpoint/2010/main" val="285015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p:bldP spid="10"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07AE9-EDB3-1149-96DE-1FC41C9D732A}"/>
              </a:ext>
            </a:extLst>
          </p:cNvPr>
          <p:cNvSpPr>
            <a:spLocks noGrp="1"/>
          </p:cNvSpPr>
          <p:nvPr>
            <p:ph type="title"/>
          </p:nvPr>
        </p:nvSpPr>
        <p:spPr/>
        <p:txBody>
          <a:bodyPr/>
          <a:lstStyle/>
          <a:p>
            <a:r>
              <a:rPr lang="en-US" dirty="0"/>
              <a:t>Approaches to organization and management</a:t>
            </a:r>
          </a:p>
        </p:txBody>
      </p:sp>
      <p:sp>
        <p:nvSpPr>
          <p:cNvPr id="7" name="TextBox 6">
            <a:extLst>
              <a:ext uri="{FF2B5EF4-FFF2-40B4-BE49-F238E27FC236}">
                <a16:creationId xmlns:a16="http://schemas.microsoft.com/office/drawing/2014/main" id="{D989C8F5-BFB6-8B4C-B5CD-82932095976A}"/>
              </a:ext>
            </a:extLst>
          </p:cNvPr>
          <p:cNvSpPr txBox="1"/>
          <p:nvPr/>
        </p:nvSpPr>
        <p:spPr>
          <a:xfrm>
            <a:off x="2405575" y="2278966"/>
            <a:ext cx="1800665" cy="369332"/>
          </a:xfrm>
          <a:prstGeom prst="rect">
            <a:avLst/>
          </a:prstGeom>
          <a:noFill/>
        </p:spPr>
        <p:txBody>
          <a:bodyPr wrap="square" rtlCol="0">
            <a:spAutoFit/>
          </a:bodyPr>
          <a:lstStyle/>
          <a:p>
            <a:r>
              <a:rPr lang="en-US" dirty="0"/>
              <a:t>Max Weber - </a:t>
            </a:r>
          </a:p>
        </p:txBody>
      </p:sp>
      <p:sp>
        <p:nvSpPr>
          <p:cNvPr id="8" name="TextBox 7">
            <a:extLst>
              <a:ext uri="{FF2B5EF4-FFF2-40B4-BE49-F238E27FC236}">
                <a16:creationId xmlns:a16="http://schemas.microsoft.com/office/drawing/2014/main" id="{23FE2371-9E54-D147-B4E4-958D2D5B7D83}"/>
              </a:ext>
            </a:extLst>
          </p:cNvPr>
          <p:cNvSpPr txBox="1"/>
          <p:nvPr/>
        </p:nvSpPr>
        <p:spPr>
          <a:xfrm>
            <a:off x="2405575" y="2771335"/>
            <a:ext cx="2321170" cy="369332"/>
          </a:xfrm>
          <a:prstGeom prst="rect">
            <a:avLst/>
          </a:prstGeom>
          <a:noFill/>
        </p:spPr>
        <p:txBody>
          <a:bodyPr wrap="square" rtlCol="0">
            <a:spAutoFit/>
          </a:bodyPr>
          <a:lstStyle/>
          <a:p>
            <a:r>
              <a:rPr lang="en-US" dirty="0"/>
              <a:t>Frederick Taylor</a:t>
            </a:r>
          </a:p>
        </p:txBody>
      </p:sp>
      <p:sp>
        <p:nvSpPr>
          <p:cNvPr id="9" name="TextBox 8">
            <a:extLst>
              <a:ext uri="{FF2B5EF4-FFF2-40B4-BE49-F238E27FC236}">
                <a16:creationId xmlns:a16="http://schemas.microsoft.com/office/drawing/2014/main" id="{3D8F1DD1-F01C-0E49-9A5B-C6AEC7D001B0}"/>
              </a:ext>
            </a:extLst>
          </p:cNvPr>
          <p:cNvSpPr txBox="1"/>
          <p:nvPr/>
        </p:nvSpPr>
        <p:spPr>
          <a:xfrm>
            <a:off x="2592925" y="3429000"/>
            <a:ext cx="1894669" cy="369332"/>
          </a:xfrm>
          <a:prstGeom prst="rect">
            <a:avLst/>
          </a:prstGeom>
          <a:noFill/>
        </p:spPr>
        <p:txBody>
          <a:bodyPr wrap="square" rtlCol="0">
            <a:spAutoFit/>
          </a:bodyPr>
          <a:lstStyle/>
          <a:p>
            <a:r>
              <a:rPr lang="en-US" dirty="0"/>
              <a:t>Henri Fayol - </a:t>
            </a:r>
          </a:p>
        </p:txBody>
      </p:sp>
    </p:spTree>
    <p:extLst>
      <p:ext uri="{BB962C8B-B14F-4D97-AF65-F5344CB8AC3E}">
        <p14:creationId xmlns:p14="http://schemas.microsoft.com/office/powerpoint/2010/main" val="4285804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F6D7F-814C-FB4B-A58C-5E7E264A0FF5}"/>
              </a:ext>
            </a:extLst>
          </p:cNvPr>
          <p:cNvSpPr>
            <a:spLocks noGrp="1"/>
          </p:cNvSpPr>
          <p:nvPr>
            <p:ph type="title"/>
          </p:nvPr>
        </p:nvSpPr>
        <p:spPr/>
        <p:txBody>
          <a:bodyPr/>
          <a:lstStyle/>
          <a:p>
            <a:r>
              <a:rPr lang="en-US" dirty="0"/>
              <a:t>Approach to strategy</a:t>
            </a:r>
          </a:p>
        </p:txBody>
      </p:sp>
      <p:sp>
        <p:nvSpPr>
          <p:cNvPr id="3" name="Content Placeholder 2">
            <a:extLst>
              <a:ext uri="{FF2B5EF4-FFF2-40B4-BE49-F238E27FC236}">
                <a16:creationId xmlns:a16="http://schemas.microsoft.com/office/drawing/2014/main" id="{8D2B9F51-D795-534B-90F2-B970EF9C1308}"/>
              </a:ext>
            </a:extLst>
          </p:cNvPr>
          <p:cNvSpPr>
            <a:spLocks noGrp="1"/>
          </p:cNvSpPr>
          <p:nvPr>
            <p:ph idx="1"/>
          </p:nvPr>
        </p:nvSpPr>
        <p:spPr/>
        <p:txBody>
          <a:bodyPr/>
          <a:lstStyle/>
          <a:p>
            <a:pPr marL="0" indent="0">
              <a:buNone/>
            </a:pPr>
            <a:endParaRPr lang="en-US" dirty="0"/>
          </a:p>
        </p:txBody>
      </p:sp>
    </p:spTree>
    <p:extLst>
      <p:ext uri="{BB962C8B-B14F-4D97-AF65-F5344CB8AC3E}">
        <p14:creationId xmlns:p14="http://schemas.microsoft.com/office/powerpoint/2010/main" val="1879065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1EFAC9B-47F1-4D46-9DEE-1ADAF7DC27E6}"/>
              </a:ext>
            </a:extLst>
          </p:cNvPr>
          <p:cNvGraphicFramePr>
            <a:graphicFrameLocks noGrp="1"/>
          </p:cNvGraphicFramePr>
          <p:nvPr>
            <p:extLst>
              <p:ext uri="{D42A27DB-BD31-4B8C-83A1-F6EECF244321}">
                <p14:modId xmlns:p14="http://schemas.microsoft.com/office/powerpoint/2010/main" val="2152567989"/>
              </p:ext>
            </p:extLst>
          </p:nvPr>
        </p:nvGraphicFramePr>
        <p:xfrm>
          <a:off x="1835053" y="729110"/>
          <a:ext cx="4425072" cy="5399780"/>
        </p:xfrm>
        <a:graphic>
          <a:graphicData uri="http://schemas.openxmlformats.org/drawingml/2006/table">
            <a:tbl>
              <a:tblPr firstRow="1" bandRow="1">
                <a:tableStyleId>{5C22544A-7EE6-4342-B048-85BDC9FD1C3A}</a:tableStyleId>
              </a:tblPr>
              <a:tblGrid>
                <a:gridCol w="2212536">
                  <a:extLst>
                    <a:ext uri="{9D8B030D-6E8A-4147-A177-3AD203B41FA5}">
                      <a16:colId xmlns:a16="http://schemas.microsoft.com/office/drawing/2014/main" val="1547261380"/>
                    </a:ext>
                  </a:extLst>
                </a:gridCol>
                <a:gridCol w="2212536">
                  <a:extLst>
                    <a:ext uri="{9D8B030D-6E8A-4147-A177-3AD203B41FA5}">
                      <a16:colId xmlns:a16="http://schemas.microsoft.com/office/drawing/2014/main" val="3011858705"/>
                    </a:ext>
                  </a:extLst>
                </a:gridCol>
              </a:tblGrid>
              <a:tr h="2699890">
                <a:tc>
                  <a:txBody>
                    <a:bodyPr/>
                    <a:lstStyle/>
                    <a:p>
                      <a:r>
                        <a:rPr lang="en-US" u="sng" dirty="0"/>
                        <a:t>Strengths</a:t>
                      </a:r>
                    </a:p>
                  </a:txBody>
                  <a:tcPr/>
                </a:tc>
                <a:tc>
                  <a:txBody>
                    <a:bodyPr/>
                    <a:lstStyle/>
                    <a:p>
                      <a:r>
                        <a:rPr lang="en-US" u="sng" dirty="0"/>
                        <a:t>Weaknesses</a:t>
                      </a:r>
                    </a:p>
                  </a:txBody>
                  <a:tcPr/>
                </a:tc>
                <a:extLst>
                  <a:ext uri="{0D108BD9-81ED-4DB2-BD59-A6C34878D82A}">
                    <a16:rowId xmlns:a16="http://schemas.microsoft.com/office/drawing/2014/main" val="2279685432"/>
                  </a:ext>
                </a:extLst>
              </a:tr>
              <a:tr h="2699890">
                <a:tc>
                  <a:txBody>
                    <a:bodyPr/>
                    <a:lstStyle/>
                    <a:p>
                      <a:r>
                        <a:rPr lang="en-US" u="sng" dirty="0"/>
                        <a:t>Opportunity </a:t>
                      </a:r>
                    </a:p>
                  </a:txBody>
                  <a:tcPr/>
                </a:tc>
                <a:tc>
                  <a:txBody>
                    <a:bodyPr/>
                    <a:lstStyle/>
                    <a:p>
                      <a:r>
                        <a:rPr lang="en-US" u="sng" dirty="0"/>
                        <a:t>Threats</a:t>
                      </a:r>
                    </a:p>
                  </a:txBody>
                  <a:tcPr/>
                </a:tc>
                <a:extLst>
                  <a:ext uri="{0D108BD9-81ED-4DB2-BD59-A6C34878D82A}">
                    <a16:rowId xmlns:a16="http://schemas.microsoft.com/office/drawing/2014/main" val="356715071"/>
                  </a:ext>
                </a:extLst>
              </a:tr>
            </a:tbl>
          </a:graphicData>
        </a:graphic>
      </p:graphicFrame>
    </p:spTree>
    <p:extLst>
      <p:ext uri="{BB962C8B-B14F-4D97-AF65-F5344CB8AC3E}">
        <p14:creationId xmlns:p14="http://schemas.microsoft.com/office/powerpoint/2010/main" val="424734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47C83D0-2DCE-0648-BA9D-FEAF9496574A}"/>
              </a:ext>
            </a:extLst>
          </p:cNvPr>
          <p:cNvGraphicFramePr>
            <a:graphicFrameLocks noGrp="1"/>
          </p:cNvGraphicFramePr>
          <p:nvPr>
            <p:extLst>
              <p:ext uri="{D42A27DB-BD31-4B8C-83A1-F6EECF244321}">
                <p14:modId xmlns:p14="http://schemas.microsoft.com/office/powerpoint/2010/main" val="3586998199"/>
              </p:ext>
            </p:extLst>
          </p:nvPr>
        </p:nvGraphicFramePr>
        <p:xfrm>
          <a:off x="1856936" y="729111"/>
          <a:ext cx="5503594" cy="5399778"/>
        </p:xfrm>
        <a:graphic>
          <a:graphicData uri="http://schemas.openxmlformats.org/drawingml/2006/table">
            <a:tbl>
              <a:tblPr firstRow="1" bandRow="1">
                <a:tableStyleId>{5C22544A-7EE6-4342-B048-85BDC9FD1C3A}</a:tableStyleId>
              </a:tblPr>
              <a:tblGrid>
                <a:gridCol w="2751797">
                  <a:extLst>
                    <a:ext uri="{9D8B030D-6E8A-4147-A177-3AD203B41FA5}">
                      <a16:colId xmlns:a16="http://schemas.microsoft.com/office/drawing/2014/main" val="3604363732"/>
                    </a:ext>
                  </a:extLst>
                </a:gridCol>
                <a:gridCol w="2751797">
                  <a:extLst>
                    <a:ext uri="{9D8B030D-6E8A-4147-A177-3AD203B41FA5}">
                      <a16:colId xmlns:a16="http://schemas.microsoft.com/office/drawing/2014/main" val="3233749211"/>
                    </a:ext>
                  </a:extLst>
                </a:gridCol>
              </a:tblGrid>
              <a:tr h="899963">
                <a:tc>
                  <a:txBody>
                    <a:bodyPr/>
                    <a:lstStyle/>
                    <a:p>
                      <a:r>
                        <a:rPr lang="en-US" dirty="0"/>
                        <a:t>Political</a:t>
                      </a:r>
                    </a:p>
                  </a:txBody>
                  <a:tcPr/>
                </a:tc>
                <a:tc>
                  <a:txBody>
                    <a:bodyPr/>
                    <a:lstStyle/>
                    <a:p>
                      <a:endParaRPr lang="en-US" dirty="0"/>
                    </a:p>
                  </a:txBody>
                  <a:tcPr/>
                </a:tc>
                <a:extLst>
                  <a:ext uri="{0D108BD9-81ED-4DB2-BD59-A6C34878D82A}">
                    <a16:rowId xmlns:a16="http://schemas.microsoft.com/office/drawing/2014/main" val="3842070678"/>
                  </a:ext>
                </a:extLst>
              </a:tr>
              <a:tr h="899963">
                <a:tc>
                  <a:txBody>
                    <a:bodyPr/>
                    <a:lstStyle/>
                    <a:p>
                      <a:r>
                        <a:rPr lang="en-US" dirty="0"/>
                        <a:t>Economical </a:t>
                      </a:r>
                    </a:p>
                  </a:txBody>
                  <a:tcPr/>
                </a:tc>
                <a:tc>
                  <a:txBody>
                    <a:bodyPr/>
                    <a:lstStyle/>
                    <a:p>
                      <a:endParaRPr lang="en-US"/>
                    </a:p>
                  </a:txBody>
                  <a:tcPr/>
                </a:tc>
                <a:extLst>
                  <a:ext uri="{0D108BD9-81ED-4DB2-BD59-A6C34878D82A}">
                    <a16:rowId xmlns:a16="http://schemas.microsoft.com/office/drawing/2014/main" val="1277517606"/>
                  </a:ext>
                </a:extLst>
              </a:tr>
              <a:tr h="899963">
                <a:tc>
                  <a:txBody>
                    <a:bodyPr/>
                    <a:lstStyle/>
                    <a:p>
                      <a:r>
                        <a:rPr lang="en-US" dirty="0"/>
                        <a:t>Social</a:t>
                      </a:r>
                    </a:p>
                  </a:txBody>
                  <a:tcPr/>
                </a:tc>
                <a:tc>
                  <a:txBody>
                    <a:bodyPr/>
                    <a:lstStyle/>
                    <a:p>
                      <a:endParaRPr lang="en-US"/>
                    </a:p>
                  </a:txBody>
                  <a:tcPr/>
                </a:tc>
                <a:extLst>
                  <a:ext uri="{0D108BD9-81ED-4DB2-BD59-A6C34878D82A}">
                    <a16:rowId xmlns:a16="http://schemas.microsoft.com/office/drawing/2014/main" val="160432513"/>
                  </a:ext>
                </a:extLst>
              </a:tr>
              <a:tr h="899963">
                <a:tc>
                  <a:txBody>
                    <a:bodyPr/>
                    <a:lstStyle/>
                    <a:p>
                      <a:r>
                        <a:rPr lang="en-US" dirty="0"/>
                        <a:t>Technological</a:t>
                      </a:r>
                    </a:p>
                  </a:txBody>
                  <a:tcPr/>
                </a:tc>
                <a:tc>
                  <a:txBody>
                    <a:bodyPr/>
                    <a:lstStyle/>
                    <a:p>
                      <a:endParaRPr lang="en-US"/>
                    </a:p>
                  </a:txBody>
                  <a:tcPr/>
                </a:tc>
                <a:extLst>
                  <a:ext uri="{0D108BD9-81ED-4DB2-BD59-A6C34878D82A}">
                    <a16:rowId xmlns:a16="http://schemas.microsoft.com/office/drawing/2014/main" val="1593685099"/>
                  </a:ext>
                </a:extLst>
              </a:tr>
              <a:tr h="899963">
                <a:tc>
                  <a:txBody>
                    <a:bodyPr/>
                    <a:lstStyle/>
                    <a:p>
                      <a:r>
                        <a:rPr lang="en-US" dirty="0"/>
                        <a:t>Environmental </a:t>
                      </a:r>
                    </a:p>
                  </a:txBody>
                  <a:tcPr/>
                </a:tc>
                <a:tc>
                  <a:txBody>
                    <a:bodyPr/>
                    <a:lstStyle/>
                    <a:p>
                      <a:endParaRPr lang="en-US"/>
                    </a:p>
                  </a:txBody>
                  <a:tcPr/>
                </a:tc>
                <a:extLst>
                  <a:ext uri="{0D108BD9-81ED-4DB2-BD59-A6C34878D82A}">
                    <a16:rowId xmlns:a16="http://schemas.microsoft.com/office/drawing/2014/main" val="643148927"/>
                  </a:ext>
                </a:extLst>
              </a:tr>
              <a:tr h="899963">
                <a:tc>
                  <a:txBody>
                    <a:bodyPr/>
                    <a:lstStyle/>
                    <a:p>
                      <a:r>
                        <a:rPr lang="en-US" dirty="0"/>
                        <a:t>Legal</a:t>
                      </a:r>
                    </a:p>
                  </a:txBody>
                  <a:tcPr/>
                </a:tc>
                <a:tc>
                  <a:txBody>
                    <a:bodyPr/>
                    <a:lstStyle/>
                    <a:p>
                      <a:endParaRPr lang="en-US" dirty="0"/>
                    </a:p>
                  </a:txBody>
                  <a:tcPr/>
                </a:tc>
                <a:extLst>
                  <a:ext uri="{0D108BD9-81ED-4DB2-BD59-A6C34878D82A}">
                    <a16:rowId xmlns:a16="http://schemas.microsoft.com/office/drawing/2014/main" val="461942360"/>
                  </a:ext>
                </a:extLst>
              </a:tr>
            </a:tbl>
          </a:graphicData>
        </a:graphic>
      </p:graphicFrame>
    </p:spTree>
    <p:extLst>
      <p:ext uri="{BB962C8B-B14F-4D97-AF65-F5344CB8AC3E}">
        <p14:creationId xmlns:p14="http://schemas.microsoft.com/office/powerpoint/2010/main" val="1630897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B1E79-569E-774D-9C16-B57375529B19}"/>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52AFD5C6-58E1-4A44-BFF7-4E49CE0D954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261804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58EDB-49C1-3343-A8DB-B4ED6EBA7001}"/>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A732D2D1-F4BC-4B4E-B681-AF371A949447}"/>
              </a:ext>
            </a:extLst>
          </p:cNvPr>
          <p:cNvSpPr>
            <a:spLocks noGrp="1"/>
          </p:cNvSpPr>
          <p:nvPr>
            <p:ph idx="1"/>
          </p:nvPr>
        </p:nvSpPr>
        <p:spPr>
          <a:xfrm>
            <a:off x="1913963" y="1416147"/>
            <a:ext cx="8915400" cy="5069058"/>
          </a:xfrm>
        </p:spPr>
        <p:txBody>
          <a:bodyPr>
            <a:normAutofit/>
          </a:bodyPr>
          <a:lstStyle/>
          <a:p>
            <a:pPr marL="0" indent="0">
              <a:buNone/>
            </a:pPr>
            <a:r>
              <a:rPr lang="en-US" sz="1200" dirty="0">
                <a:latin typeface="Calibri" panose="020F0502020204030204" pitchFamily="34" charset="0"/>
                <a:cs typeface="Calibri" panose="020F0502020204030204" pitchFamily="34" charset="0"/>
              </a:rPr>
              <a:t>Logo, The Co-operative, 2019 retrieved from: </a:t>
            </a:r>
            <a:r>
              <a:rPr lang="en-US" sz="1200" dirty="0">
                <a:latin typeface="Calibri" panose="020F0502020204030204" pitchFamily="34" charset="0"/>
                <a:cs typeface="Calibri" panose="020F0502020204030204" pitchFamily="34" charset="0"/>
                <a:hlinkClick r:id="rId2"/>
              </a:rPr>
              <a:t>https://www.coop.co.uk</a:t>
            </a:r>
            <a:endParaRPr lang="en-US" sz="1200" dirty="0">
              <a:latin typeface="Calibri" panose="020F0502020204030204" pitchFamily="34" charset="0"/>
              <a:cs typeface="Calibri" panose="020F0502020204030204" pitchFamily="34" charset="0"/>
            </a:endParaRPr>
          </a:p>
          <a:p>
            <a:pPr marL="0" indent="0">
              <a:buNone/>
            </a:pPr>
            <a:r>
              <a:rPr lang="en-US" sz="1200" dirty="0">
                <a:latin typeface="Calibri" panose="020F0502020204030204" pitchFamily="34" charset="0"/>
                <a:cs typeface="Calibri" panose="020F0502020204030204" pitchFamily="34" charset="0"/>
              </a:rPr>
              <a:t>Social Enterprise </a:t>
            </a:r>
            <a:r>
              <a:rPr lang="en-US" sz="1200" dirty="0" err="1">
                <a:latin typeface="Calibri" panose="020F0502020204030204" pitchFamily="34" charset="0"/>
                <a:cs typeface="Calibri" panose="020F0502020204030204" pitchFamily="34" charset="0"/>
              </a:rPr>
              <a:t>Uk</a:t>
            </a:r>
            <a:r>
              <a:rPr lang="en-US" sz="1200" dirty="0">
                <a:latin typeface="Calibri" panose="020F0502020204030204" pitchFamily="34" charset="0"/>
                <a:cs typeface="Calibri" panose="020F0502020204030204" pitchFamily="34" charset="0"/>
              </a:rPr>
              <a:t>, 2019 retrieved from: https://</a:t>
            </a:r>
            <a:r>
              <a:rPr lang="en-US" sz="1200" dirty="0" err="1">
                <a:latin typeface="Calibri" panose="020F0502020204030204" pitchFamily="34" charset="0"/>
                <a:cs typeface="Calibri" panose="020F0502020204030204" pitchFamily="34" charset="0"/>
              </a:rPr>
              <a:t>www.socialenterprise.org.uk</a:t>
            </a:r>
            <a:r>
              <a:rPr lang="en-US" sz="1200" dirty="0">
                <a:latin typeface="Calibri" panose="020F0502020204030204" pitchFamily="34" charset="0"/>
                <a:cs typeface="Calibri" panose="020F0502020204030204" pitchFamily="34" charset="0"/>
              </a:rPr>
              <a:t>/wp-content/uploads/2019/02/Social_Enterprise_Explained_REVISED_Oct_2012_WEB-2.pdf</a:t>
            </a:r>
          </a:p>
          <a:p>
            <a:pPr marL="0" indent="0">
              <a:buNone/>
            </a:pPr>
            <a:r>
              <a:rPr lang="en-GB" sz="1200" dirty="0">
                <a:latin typeface="Calibri" panose="020F0502020204030204" pitchFamily="34" charset="0"/>
                <a:cs typeface="Calibri" panose="020F0502020204030204" pitchFamily="34" charset="0"/>
              </a:rPr>
              <a:t>Van Vliet, V. (2010). Henri Fayol, 2019. Retrieved  from </a:t>
            </a:r>
            <a:r>
              <a:rPr lang="en-GB" sz="1200" dirty="0" err="1">
                <a:latin typeface="Calibri" panose="020F0502020204030204" pitchFamily="34" charset="0"/>
                <a:cs typeface="Calibri" panose="020F0502020204030204" pitchFamily="34" charset="0"/>
              </a:rPr>
              <a:t>ToolsHero</a:t>
            </a:r>
            <a:r>
              <a:rPr lang="en-GB" sz="1200" dirty="0">
                <a:latin typeface="Calibri" panose="020F0502020204030204" pitchFamily="34" charset="0"/>
                <a:cs typeface="Calibri" panose="020F0502020204030204" pitchFamily="34" charset="0"/>
              </a:rPr>
              <a:t>: </a:t>
            </a:r>
            <a:r>
              <a:rPr lang="en-GB" sz="1200" dirty="0">
                <a:latin typeface="Calibri" panose="020F0502020204030204" pitchFamily="34" charset="0"/>
                <a:cs typeface="Calibri" panose="020F0502020204030204" pitchFamily="34" charset="0"/>
                <a:hlinkClick r:id="rId3"/>
              </a:rPr>
              <a:t>https://www.toolshero.com/toolsheroes/henri-fayol/</a:t>
            </a:r>
            <a:endParaRPr lang="en-GB" sz="1200" dirty="0">
              <a:latin typeface="Calibri" panose="020F0502020204030204" pitchFamily="34" charset="0"/>
              <a:cs typeface="Calibri" panose="020F0502020204030204" pitchFamily="34" charset="0"/>
            </a:endParaRPr>
          </a:p>
          <a:p>
            <a:pPr marL="0" indent="0">
              <a:buNone/>
            </a:pPr>
            <a:r>
              <a:rPr lang="en-GB" sz="1200" dirty="0">
                <a:latin typeface="Calibri" panose="020F0502020204030204" pitchFamily="34" charset="0"/>
                <a:cs typeface="Calibri" panose="020F0502020204030204" pitchFamily="34" charset="0"/>
              </a:rPr>
              <a:t>Shah K 27/04/2017 5 functions of management by Henri Fayol retrieved from </a:t>
            </a:r>
            <a:r>
              <a:rPr lang="en-GB" sz="1200" u="sng" dirty="0">
                <a:latin typeface="Calibri" panose="020F0502020204030204" pitchFamily="34" charset="0"/>
                <a:cs typeface="Calibri" panose="020F0502020204030204" pitchFamily="34" charset="0"/>
                <a:hlinkClick r:id="rId4"/>
              </a:rPr>
              <a:t>https://www.linkedin.com/pulse/5-functions-management-henri-fayol-kalpesh-shah</a:t>
            </a:r>
            <a:r>
              <a:rPr lang="en-GB" sz="1200" dirty="0">
                <a:latin typeface="Calibri" panose="020F0502020204030204" pitchFamily="34" charset="0"/>
                <a:cs typeface="Calibri" panose="020F0502020204030204" pitchFamily="34" charset="0"/>
              </a:rPr>
              <a:t> </a:t>
            </a:r>
          </a:p>
          <a:p>
            <a:pPr marL="0" indent="0">
              <a:buNone/>
            </a:pPr>
            <a:r>
              <a:rPr lang="en-GB" sz="1200" dirty="0">
                <a:solidFill>
                  <a:schemeClr val="tx1"/>
                </a:solidFill>
                <a:latin typeface="Calibri" panose="020F0502020204030204" pitchFamily="34" charset="0"/>
                <a:cs typeface="Calibri" panose="020F0502020204030204" pitchFamily="34" charset="0"/>
              </a:rPr>
              <a:t>United </a:t>
            </a:r>
            <a:r>
              <a:rPr lang="en-GB" sz="1200" dirty="0" err="1">
                <a:solidFill>
                  <a:schemeClr val="tx1"/>
                </a:solidFill>
                <a:latin typeface="Calibri" panose="020F0502020204030204" pitchFamily="34" charset="0"/>
                <a:cs typeface="Calibri" panose="020F0502020204030204" pitchFamily="34" charset="0"/>
              </a:rPr>
              <a:t>Nationas</a:t>
            </a:r>
            <a:r>
              <a:rPr lang="en-GB" sz="1200" dirty="0">
                <a:solidFill>
                  <a:schemeClr val="tx1"/>
                </a:solidFill>
                <a:latin typeface="Calibri" panose="020F0502020204030204" pitchFamily="34" charset="0"/>
                <a:cs typeface="Calibri" panose="020F0502020204030204" pitchFamily="34" charset="0"/>
              </a:rPr>
              <a:t> industrial development organization, 2019 retrieved from: </a:t>
            </a:r>
            <a:r>
              <a:rPr lang="en-GB" sz="1200" dirty="0">
                <a:solidFill>
                  <a:schemeClr val="tx1"/>
                </a:solidFill>
                <a:latin typeface="Calibri" panose="020F0502020204030204" pitchFamily="34" charset="0"/>
                <a:cs typeface="Calibri" panose="020F0502020204030204" pitchFamily="34" charset="0"/>
                <a:hlinkClick r:id="rId5"/>
              </a:rPr>
              <a:t>https://www.unido.org/our-focus/advancing-economic-competitiveness/competitive-trade-capacities-and-corporate-responsibility/corporate-social-responsibility-market-integration/what-csr</a:t>
            </a:r>
            <a:endParaRPr lang="en-GB" sz="1200" dirty="0">
              <a:solidFill>
                <a:schemeClr val="tx1"/>
              </a:solidFill>
              <a:latin typeface="Calibri" panose="020F0502020204030204" pitchFamily="34" charset="0"/>
              <a:cs typeface="Calibri" panose="020F0502020204030204" pitchFamily="34" charset="0"/>
            </a:endParaRPr>
          </a:p>
          <a:p>
            <a:pPr marL="0" indent="0">
              <a:buNone/>
            </a:pPr>
            <a:r>
              <a:rPr lang="en-GB" sz="1600" dirty="0">
                <a:latin typeface="Calibri" panose="020F0502020204030204" pitchFamily="34" charset="0"/>
                <a:cs typeface="Calibri" panose="020F0502020204030204" pitchFamily="34" charset="0"/>
              </a:rPr>
              <a:t>Bennett, Coleman &amp; Co. Ltd, The Economic Times, 2019 retrieved from: </a:t>
            </a:r>
            <a:r>
              <a:rPr lang="en-GB" sz="1600" dirty="0">
                <a:latin typeface="Calibri" panose="020F0502020204030204" pitchFamily="34" charset="0"/>
                <a:cs typeface="Calibri" panose="020F0502020204030204" pitchFamily="34" charset="0"/>
                <a:hlinkClick r:id="rId6"/>
              </a:rPr>
              <a:t>https://economictimes.indiatimes.com/definition/autocratic-leadership</a:t>
            </a:r>
            <a:endParaRPr lang="en-GB" sz="1600" dirty="0">
              <a:latin typeface="Calibri" panose="020F0502020204030204" pitchFamily="34" charset="0"/>
              <a:cs typeface="Calibri" panose="020F0502020204030204" pitchFamily="34" charset="0"/>
            </a:endParaRPr>
          </a:p>
          <a:p>
            <a:pPr marL="0" indent="0">
              <a:buNone/>
            </a:pPr>
            <a:r>
              <a:rPr lang="en-US" sz="1600" dirty="0">
                <a:latin typeface="Calibri" panose="020F0502020204030204" pitchFamily="34" charset="0"/>
                <a:cs typeface="Calibri" panose="020F0502020204030204" pitchFamily="34" charset="0"/>
              </a:rPr>
              <a:t>Business Dictionary, 2019 retrieved from: </a:t>
            </a:r>
            <a:r>
              <a:rPr lang="en-US" sz="1600" dirty="0">
                <a:latin typeface="Calibri" panose="020F0502020204030204" pitchFamily="34" charset="0"/>
                <a:cs typeface="Calibri" panose="020F0502020204030204" pitchFamily="34" charset="0"/>
                <a:hlinkClick r:id="rId7"/>
              </a:rPr>
              <a:t>http://www.businessdictionary.com/definition/bureaucracy.html</a:t>
            </a:r>
            <a:endParaRPr lang="en-US" sz="1600" dirty="0">
              <a:latin typeface="Calibri" panose="020F0502020204030204" pitchFamily="34" charset="0"/>
              <a:cs typeface="Calibri" panose="020F0502020204030204" pitchFamily="34" charset="0"/>
            </a:endParaRPr>
          </a:p>
          <a:p>
            <a:pPr marL="0" indent="0">
              <a:buNone/>
            </a:pPr>
            <a:r>
              <a:rPr lang="en-US" sz="1600" dirty="0">
                <a:latin typeface="Calibri" panose="020F0502020204030204" pitchFamily="34" charset="0"/>
                <a:cs typeface="Calibri" panose="020F0502020204030204" pitchFamily="34" charset="0"/>
              </a:rPr>
              <a:t>Photo from artistic gymnastics rules and regulations retrieved from: </a:t>
            </a:r>
            <a:r>
              <a:rPr lang="en-US" sz="1600" dirty="0">
                <a:latin typeface="Calibri" panose="020F0502020204030204" pitchFamily="34" charset="0"/>
                <a:cs typeface="Calibri" panose="020F0502020204030204" pitchFamily="34" charset="0"/>
                <a:hlinkClick r:id="rId8"/>
              </a:rPr>
              <a:t>https://gymnasticsforallsite.wordpress.com/2016/04/08/218/</a:t>
            </a:r>
            <a:endParaRPr lang="en-US" sz="1600" dirty="0">
              <a:latin typeface="Calibri" panose="020F0502020204030204" pitchFamily="34" charset="0"/>
              <a:cs typeface="Calibri" panose="020F0502020204030204" pitchFamily="34" charset="0"/>
            </a:endParaRPr>
          </a:p>
          <a:p>
            <a:pPr marL="0" indent="0">
              <a:buNone/>
            </a:pPr>
            <a:r>
              <a:rPr lang="en-US" sz="1600" dirty="0">
                <a:latin typeface="Calibri" panose="020F0502020204030204" pitchFamily="34" charset="0"/>
                <a:cs typeface="Calibri" panose="020F0502020204030204" pitchFamily="34" charset="0"/>
              </a:rPr>
              <a:t>Steve </a:t>
            </a:r>
            <a:r>
              <a:rPr lang="en-US" sz="1600" dirty="0" err="1">
                <a:latin typeface="Calibri" panose="020F0502020204030204" pitchFamily="34" charset="0"/>
                <a:cs typeface="Calibri" panose="020F0502020204030204" pitchFamily="34" charset="0"/>
              </a:rPr>
              <a:t>Raybould</a:t>
            </a:r>
            <a:r>
              <a:rPr lang="en-US" sz="1600" dirty="0">
                <a:latin typeface="Calibri" panose="020F0502020204030204" pitchFamily="34" charset="0"/>
                <a:cs typeface="Calibri" panose="020F0502020204030204" pitchFamily="34" charset="0"/>
              </a:rPr>
              <a:t>, 7 secrets to successful management, 2019, retrieved from: </a:t>
            </a:r>
            <a:r>
              <a:rPr lang="en-US" sz="1600" dirty="0">
                <a:latin typeface="Calibri" panose="020F0502020204030204" pitchFamily="34" charset="0"/>
                <a:cs typeface="Calibri" panose="020F0502020204030204" pitchFamily="34" charset="0"/>
                <a:hlinkClick r:id="rId9"/>
              </a:rPr>
              <a:t>www.7secretsofsuccessfulmanagement.com</a:t>
            </a:r>
            <a:endParaRPr lang="en-US" sz="1600" dirty="0">
              <a:latin typeface="Calibri" panose="020F0502020204030204" pitchFamily="34" charset="0"/>
              <a:cs typeface="Calibri" panose="020F0502020204030204" pitchFamily="34" charset="0"/>
            </a:endParaRPr>
          </a:p>
          <a:p>
            <a:pPr marL="0" indent="0">
              <a:buNone/>
            </a:pPr>
            <a:endParaRPr lang="en-US"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1287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AA7B0-DEB8-F146-89CB-32ACAE50FB6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3D3513A-1F38-4D4E-8A2B-8E136DC0F3D8}"/>
              </a:ext>
            </a:extLst>
          </p:cNvPr>
          <p:cNvSpPr>
            <a:spLocks noGrp="1"/>
          </p:cNvSpPr>
          <p:nvPr>
            <p:ph idx="1"/>
          </p:nvPr>
        </p:nvSpPr>
        <p:spPr>
          <a:xfrm>
            <a:off x="1575582" y="1463040"/>
            <a:ext cx="9929030" cy="4448182"/>
          </a:xfrm>
        </p:spPr>
        <p:txBody>
          <a:bodyPr/>
          <a:lstStyle/>
          <a:p>
            <a:pPr marL="0" indent="0">
              <a:buNone/>
            </a:pPr>
            <a:r>
              <a:rPr lang="en-GB" dirty="0">
                <a:solidFill>
                  <a:schemeClr val="tx1"/>
                </a:solidFill>
              </a:rPr>
              <a:t>A Unique Database Charts Latin America’s Deepening Democracy, April 25, 2018 </a:t>
            </a:r>
            <a:r>
              <a:rPr lang="en-GB" sz="1600" dirty="0">
                <a:solidFill>
                  <a:schemeClr val="tx1"/>
                </a:solidFill>
              </a:rPr>
              <a:t>retrieved from:   </a:t>
            </a:r>
            <a:r>
              <a:rPr lang="en-GB" sz="1600" dirty="0">
                <a:solidFill>
                  <a:schemeClr val="tx1"/>
                </a:solidFill>
                <a:hlinkClick r:id="rId2"/>
              </a:rPr>
              <a:t>https://blogs.iadb.org/ideas-matter/en/a-unique-database-charts-latin-americas-deepening-democracy/</a:t>
            </a:r>
            <a:endParaRPr lang="en-GB" sz="1600" dirty="0">
              <a:solidFill>
                <a:schemeClr val="tx1"/>
              </a:solidFill>
            </a:endParaRPr>
          </a:p>
          <a:p>
            <a:pPr marL="0" indent="0">
              <a:buNone/>
            </a:pPr>
            <a:endParaRPr lang="en-GB" dirty="0">
              <a:solidFill>
                <a:schemeClr val="tx1"/>
              </a:solidFill>
            </a:endParaRPr>
          </a:p>
          <a:p>
            <a:pPr marL="0" indent="0">
              <a:buNone/>
            </a:pPr>
            <a:endParaRPr lang="en-US" dirty="0"/>
          </a:p>
        </p:txBody>
      </p:sp>
    </p:spTree>
    <p:extLst>
      <p:ext uri="{BB962C8B-B14F-4D97-AF65-F5344CB8AC3E}">
        <p14:creationId xmlns:p14="http://schemas.microsoft.com/office/powerpoint/2010/main" val="166024004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12027</TotalTime>
  <Words>1469</Words>
  <Application>Microsoft Macintosh PowerPoint</Application>
  <PresentationFormat>Widescreen</PresentationFormat>
  <Paragraphs>113</Paragraphs>
  <Slides>16</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Wisp</vt:lpstr>
      <vt:lpstr>Contemporary Approaches to Management</vt:lpstr>
      <vt:lpstr>Contents</vt:lpstr>
      <vt:lpstr>PowerPoint Presentation</vt:lpstr>
      <vt:lpstr>The Co-operative Group</vt:lpstr>
      <vt:lpstr>The Co-operative Group</vt:lpstr>
      <vt:lpstr>Corporate Social Responsibility</vt:lpstr>
      <vt:lpstr>Group-work and Team-work</vt:lpstr>
      <vt:lpstr>Group-work and Team-work </vt:lpstr>
      <vt:lpstr>Approaches to organization and management</vt:lpstr>
      <vt:lpstr>Approaches to organization and management</vt:lpstr>
      <vt:lpstr>Approach to strategy</vt:lpstr>
      <vt:lpstr>PowerPoint Presentation</vt:lpstr>
      <vt:lpstr>PowerPoint Presentation</vt:lpstr>
      <vt:lpstr>Conclusion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Management</dc:title>
  <dc:creator>James Dexter (1907923)</dc:creator>
  <cp:lastModifiedBy>James Dexter (1907923)</cp:lastModifiedBy>
  <cp:revision>4</cp:revision>
  <dcterms:created xsi:type="dcterms:W3CDTF">2019-12-10T13:36:39Z</dcterms:created>
  <dcterms:modified xsi:type="dcterms:W3CDTF">2019-12-20T22:52:47Z</dcterms:modified>
</cp:coreProperties>
</file>