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F878FB-6D52-4367-881F-E36C98FAC045}" v="2" dt="2026-03-08T19:02:01.6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Evans (2507030)" userId="1c1c00a8-e3cd-47a2-b9ce-daf853f00fb9" providerId="ADAL" clId="{73321672-5F09-496D-BEA9-75DDCCCB2FC6}"/>
    <pc:docChg chg="custSel modSld">
      <pc:chgData name="Ffion Evans (2507030)" userId="1c1c00a8-e3cd-47a2-b9ce-daf853f00fb9" providerId="ADAL" clId="{73321672-5F09-496D-BEA9-75DDCCCB2FC6}" dt="2026-03-08T19:02:49.950" v="60" actId="255"/>
      <pc:docMkLst>
        <pc:docMk/>
      </pc:docMkLst>
      <pc:sldChg chg="addSp modSp mod">
        <pc:chgData name="Ffion Evans (2507030)" userId="1c1c00a8-e3cd-47a2-b9ce-daf853f00fb9" providerId="ADAL" clId="{73321672-5F09-496D-BEA9-75DDCCCB2FC6}" dt="2026-03-08T19:02:49.950" v="60" actId="255"/>
        <pc:sldMkLst>
          <pc:docMk/>
          <pc:sldMk cId="804052596" sldId="256"/>
        </pc:sldMkLst>
        <pc:spChg chg="add mod">
          <ac:chgData name="Ffion Evans (2507030)" userId="1c1c00a8-e3cd-47a2-b9ce-daf853f00fb9" providerId="ADAL" clId="{73321672-5F09-496D-BEA9-75DDCCCB2FC6}" dt="2026-03-08T19:02:49.950" v="60" actId="255"/>
          <ac:spMkLst>
            <pc:docMk/>
            <pc:sldMk cId="804052596" sldId="256"/>
            <ac:spMk id="2" creationId="{FC6868DB-BCD4-76DB-8CA0-86C30AC4AD93}"/>
          </ac:spMkLst>
        </pc:spChg>
        <pc:picChg chg="mod">
          <ac:chgData name="Ffion Evans (2507030)" userId="1c1c00a8-e3cd-47a2-b9ce-daf853f00fb9" providerId="ADAL" clId="{73321672-5F09-496D-BEA9-75DDCCCB2FC6}" dt="2026-03-08T19:00:51.122" v="1" actId="1076"/>
          <ac:picMkLst>
            <pc:docMk/>
            <pc:sldMk cId="804052596" sldId="256"/>
            <ac:picMk id="49" creationId="{C6E48AE4-290C-6265-B48B-29A33D2BF23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B05340-888C-4F51-9D5E-086EEAE51605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0DEBDD-3AB0-43CA-A322-0B85C0BBDB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811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0DEBDD-3AB0-43CA-A322-0B85C0BBDBA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797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77C43-166D-872C-DA4A-FE3C5460EC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D978A-3E19-372D-55B1-F00422379A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BDBB4-018C-0B43-E4BF-BBDF1C409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8053C-A62C-32C8-2B02-6EC1ADA63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F4BC7-5057-9B36-7A57-206CBCCEC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442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4FD6D-8C38-F48A-622D-C36C22CE0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B2B35-461C-88B8-9EF2-857432027B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06D04-1A6D-8CEE-C7D3-951E49927F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A10512-736A-AC77-A6D1-8AB41FAB08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8560A6-2A14-52C3-DBD7-52DB8A829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147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163FB-A3BA-D182-CE66-4CDDADF9C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896A2-6AE0-CFF1-7AFA-6E5DC408F8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4CA9F-E8FF-7524-771A-17155C0700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0B037-D4E7-895E-14A9-7FF4F41BC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28D9BE-FC6A-69F8-E089-7BBBDD9A4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6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2B6CB-1259-0283-2E9B-222653A24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CBC35-E3A8-6E38-E177-1B19226EA3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AFFDFE-29BF-EB5A-8AAF-7BD19667BC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4D2675-AA53-50BC-62E0-ECD83B654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7AEEA-3E60-2443-9673-5127E240B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5B61BB-D638-0FBD-599F-27A955B55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684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D029F-B7D7-1976-D6ED-ED3F3B90F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109D2-F6F5-2452-6BC6-BADA2F8DFC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312A2B-2447-5530-A7EE-9395D80842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FD2C29-9F3B-A6B1-3195-C84A5C76A0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C257DB-8B1F-327E-52DB-FCBAA09EAD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5C445D-26CB-8789-B952-C43874A6C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B9FB03-DD38-B053-4377-588A1A1B3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B80086-7561-7E6A-A221-BDC067D3D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202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1A493-025A-7E8F-B09D-7304821E3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B35D9A-B681-0AAA-5224-0CB63D959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C665EC-9B4A-C10A-FFFD-1D38FA456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4D321D-74B3-BFFA-4F0A-D74CB61DB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026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2973ED-E2C1-ACD5-013D-3F862BCAD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BDAFA6-F6F4-7C16-8DA1-8F94E4EE2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F48415-82D0-A921-47DC-B617EEE205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3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CB9DA-FB66-187C-5C20-F8757EAFE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50A1A-2638-7BE3-0C44-018E65F07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AE2DCB-659D-CEBB-EC61-AED58ED6B5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86AAA9-A3A2-71DF-F51D-7C2482581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20FB1C-28C6-40E5-E89C-34033CDCD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63A058-40B6-C34C-EAB5-BDE7B17D3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937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0EAA3-7EE7-42EA-0CC7-5C5EB63B7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7FA91-E206-EB95-5CFC-B5B5B11DF2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A33DA-6DF2-E6D7-964E-EE746769E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B218BB-802A-385A-7774-216B3DACB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6A0C17-AEDE-B221-7B23-A0C7CF743E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30598-2EB3-EE7D-A56F-E90BEE6E1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868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2EE35-59E6-CCF7-4C3B-161BA83EFC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6CB1AD-2592-3835-BA70-11127EC758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29CBB6-9CD3-2002-DEC7-39E87B9A8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F82B78-25BA-AD27-03ED-646988E6B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A56471-7DCF-8248-A44A-AE89EA2AD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26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AABA9C-F9D1-A22B-A0D1-E557E16FC4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F708D5-A40F-043E-EE0B-41D2168EDD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31670-CC49-A89C-6CE3-D88DFE2272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0EA26-372A-9127-3B51-03903FE93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03ECB-4291-B4AE-8A0D-A065BA37F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39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870430-E585-F7A2-C1D7-C58E45C0B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A50A0C-BF3E-F1FA-ADD5-7B92FD19B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A0E00-87B2-A8EF-74AA-7CAD85EE3D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1CA507-797F-4EF6-B405-25361F707072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CFF2D-618A-E049-817D-4915BB5255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81080-9191-CD3F-0611-2EF5769269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2A1826-C57B-4245-8B6E-DED5EC24EA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612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Video 48">
            <a:hlinkClick r:id="" action="ppaction://media"/>
            <a:extLst>
              <a:ext uri="{FF2B5EF4-FFF2-40B4-BE49-F238E27FC236}">
                <a16:creationId xmlns:a16="http://schemas.microsoft.com/office/drawing/2014/main" id="{C6E48AE4-290C-6265-B48B-29A33D2BF23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/>
          <a:stretch>
            <a:fillRect/>
          </a:stretch>
        </p:blipFill>
        <p:spPr>
          <a:xfrm>
            <a:off x="2018778" y="1855776"/>
            <a:ext cx="8390418" cy="4719610"/>
          </a:xfrm>
          <a:prstGeom prst="rect">
            <a:avLst/>
          </a:prstGeom>
          <a:ln w="19050" cap="rnd">
            <a:solidFill>
              <a:srgbClr val="404040"/>
            </a:solidFill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C6868DB-BCD4-76DB-8CA0-86C30AC4AD93}"/>
              </a:ext>
            </a:extLst>
          </p:cNvPr>
          <p:cNvSpPr txBox="1"/>
          <p:nvPr/>
        </p:nvSpPr>
        <p:spPr>
          <a:xfrm>
            <a:off x="1897626" y="176980"/>
            <a:ext cx="95077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Ffion Evans</a:t>
            </a:r>
          </a:p>
          <a:p>
            <a:r>
              <a:rPr lang="en-GB" sz="2800" dirty="0" err="1"/>
              <a:t>Rhif</a:t>
            </a:r>
            <a:r>
              <a:rPr lang="en-GB" sz="2800" dirty="0"/>
              <a:t> myfyrwyr:</a:t>
            </a:r>
            <a:r>
              <a:rPr lang="en-GB" sz="2800" b="1" dirty="0"/>
              <a:t>2507030</a:t>
            </a:r>
          </a:p>
          <a:p>
            <a:r>
              <a:rPr lang="en-GB" sz="2800" dirty="0"/>
              <a:t>Cod modiwl:</a:t>
            </a:r>
            <a:r>
              <a:rPr lang="en-GB" sz="2800" b="1" dirty="0"/>
              <a:t>ECIE4011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04052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882"/>
    </mc:Choice>
    <mc:Fallback xmlns="">
      <p:transition spd="slow" advTm="218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390844-032D-5E57-C198-A72282ACB467}"/>
              </a:ext>
            </a:extLst>
          </p:cNvPr>
          <p:cNvSpPr txBox="1"/>
          <p:nvPr/>
        </p:nvSpPr>
        <p:spPr>
          <a:xfrm>
            <a:off x="244929" y="375557"/>
            <a:ext cx="11625942" cy="1720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918"/>
              </a:lnSpc>
              <a:spcAft>
                <a:spcPts val="800"/>
              </a:spcAft>
              <a:buNone/>
            </a:pPr>
            <a:r>
              <a:rPr lang="en-GB" sz="3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References: </a:t>
            </a:r>
          </a:p>
          <a:p>
            <a:pPr algn="l" rtl="0" fontAlgn="base">
              <a:lnSpc>
                <a:spcPts val="1918"/>
              </a:lnSpc>
              <a:spcAft>
                <a:spcPts val="800"/>
              </a:spcAft>
              <a:buNone/>
            </a:pPr>
            <a:endParaRPr lang="en-GB" sz="3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918"/>
              </a:lnSpc>
              <a:spcAft>
                <a:spcPts val="800"/>
              </a:spcAft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B. F. Skinner (1953)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Science and Human Behaviour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New York: Macmillan. </a:t>
            </a:r>
          </a:p>
          <a:p>
            <a:pPr algn="l" rtl="0" fontAlgn="base">
              <a:lnSpc>
                <a:spcPts val="1918"/>
              </a:lnSpc>
              <a:spcAft>
                <a:spcPts val="800"/>
              </a:spcAft>
              <a:buNone/>
            </a:pP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918"/>
              </a:lnSpc>
              <a:spcAft>
                <a:spcPts val="800"/>
              </a:spcAft>
              <a:buNone/>
            </a:pP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Welsh Government (2021)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Additional Learning Needs Code of Practice for Wales 2021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Cardiff: Welsh Government. </a:t>
            </a:r>
            <a:endParaRPr lang="en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2094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10" ma:contentTypeDescription="Create a new document." ma:contentTypeScope="" ma:versionID="275e3a5d1c9905606d9a1bbe4f633d11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54b294991aedf3643eadfda750049e24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BillingMetadata" ma:index="1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B0FE739-CD9B-45C1-9468-779411BD81F1}">
  <ds:schemaRefs>
    <ds:schemaRef ds:uri="http://purl.org/dc/elements/1.1/"/>
    <ds:schemaRef ds:uri="http://purl.org/dc/terms/"/>
    <ds:schemaRef ds:uri="b4f9f7ee-5770-4a14-8925-17f3d16e50b7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393AC71-B650-4429-B3D4-703EC11663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32BE7B6-B98E-4CFA-8BC0-94E7E76DCB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52</Words>
  <Application>Microsoft Office PowerPoint</Application>
  <PresentationFormat>Widescreen</PresentationFormat>
  <Paragraphs>9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Aptos</vt:lpstr>
      <vt:lpstr>Aptos Display</vt:lpstr>
      <vt:lpstr>Arial</vt:lpstr>
      <vt:lpstr>Segoe UI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Ffion Evans (2507030)</dc:creator>
  <cp:lastModifiedBy>Ffion Evans (2507030)</cp:lastModifiedBy>
  <cp:revision>1</cp:revision>
  <dcterms:created xsi:type="dcterms:W3CDTF">2026-03-08T18:34:30Z</dcterms:created>
  <dcterms:modified xsi:type="dcterms:W3CDTF">2026-03-08T19:02:58Z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