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1" r:id="rId12"/>
    <p:sldId id="265" r:id="rId13"/>
    <p:sldId id="267" r:id="rId14"/>
    <p:sldId id="268" r:id="rId15"/>
    <p:sldId id="269" r:id="rId16"/>
    <p:sldId id="270" r:id="rId17"/>
    <p:sldId id="272" r:id="rId18"/>
    <p:sldId id="266" r:id="rId19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68AB46-ABA9-4F45-B52F-607F40DE71AF}" v="15" dt="2023-07-04T12:24:56.3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9" d="100"/>
          <a:sy n="119" d="100"/>
        </p:scale>
        <p:origin x="23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ke Durke" userId="0c974ed1-fc60-4471-bc87-793b58cadcc1" providerId="ADAL" clId="{ED68AB46-ABA9-4F45-B52F-607F40DE71AF}"/>
    <pc:docChg chg="addSld modSld">
      <pc:chgData name="Mike Durke" userId="0c974ed1-fc60-4471-bc87-793b58cadcc1" providerId="ADAL" clId="{ED68AB46-ABA9-4F45-B52F-607F40DE71AF}" dt="2023-07-04T12:25:38.887" v="32" actId="729"/>
      <pc:docMkLst>
        <pc:docMk/>
      </pc:docMkLst>
      <pc:sldChg chg="mod modShow">
        <pc:chgData name="Mike Durke" userId="0c974ed1-fc60-4471-bc87-793b58cadcc1" providerId="ADAL" clId="{ED68AB46-ABA9-4F45-B52F-607F40DE71AF}" dt="2023-07-04T12:21:21.264" v="3" actId="729"/>
        <pc:sldMkLst>
          <pc:docMk/>
          <pc:sldMk cId="2083990396" sldId="257"/>
        </pc:sldMkLst>
      </pc:sldChg>
      <pc:sldChg chg="mod modShow">
        <pc:chgData name="Mike Durke" userId="0c974ed1-fc60-4471-bc87-793b58cadcc1" providerId="ADAL" clId="{ED68AB46-ABA9-4F45-B52F-607F40DE71AF}" dt="2023-07-04T12:21:47.715" v="4" actId="729"/>
        <pc:sldMkLst>
          <pc:docMk/>
          <pc:sldMk cId="1300371073" sldId="259"/>
        </pc:sldMkLst>
      </pc:sldChg>
      <pc:sldChg chg="mod modShow">
        <pc:chgData name="Mike Durke" userId="0c974ed1-fc60-4471-bc87-793b58cadcc1" providerId="ADAL" clId="{ED68AB46-ABA9-4F45-B52F-607F40DE71AF}" dt="2023-07-04T12:22:04.036" v="5" actId="729"/>
        <pc:sldMkLst>
          <pc:docMk/>
          <pc:sldMk cId="2577953806" sldId="264"/>
        </pc:sldMkLst>
      </pc:sldChg>
      <pc:sldChg chg="addSp modSp mod modAnim">
        <pc:chgData name="Mike Durke" userId="0c974ed1-fc60-4471-bc87-793b58cadcc1" providerId="ADAL" clId="{ED68AB46-ABA9-4F45-B52F-607F40DE71AF}" dt="2023-07-04T12:24:56.391" v="30"/>
        <pc:sldMkLst>
          <pc:docMk/>
          <pc:sldMk cId="90164759" sldId="265"/>
        </pc:sldMkLst>
        <pc:spChg chg="add mod">
          <ac:chgData name="Mike Durke" userId="0c974ed1-fc60-4471-bc87-793b58cadcc1" providerId="ADAL" clId="{ED68AB46-ABA9-4F45-B52F-607F40DE71AF}" dt="2023-07-04T12:23:21.475" v="10" actId="14100"/>
          <ac:spMkLst>
            <pc:docMk/>
            <pc:sldMk cId="90164759" sldId="265"/>
            <ac:spMk id="2" creationId="{B3648668-2118-43C0-ACB4-CA64DC1DB7B9}"/>
          </ac:spMkLst>
        </pc:spChg>
        <pc:spChg chg="add mod">
          <ac:chgData name="Mike Durke" userId="0c974ed1-fc60-4471-bc87-793b58cadcc1" providerId="ADAL" clId="{ED68AB46-ABA9-4F45-B52F-607F40DE71AF}" dt="2023-07-04T12:23:30.618" v="13" actId="14100"/>
          <ac:spMkLst>
            <pc:docMk/>
            <pc:sldMk cId="90164759" sldId="265"/>
            <ac:spMk id="8" creationId="{ACBF17D1-7B01-476A-9048-43B05D2B4009}"/>
          </ac:spMkLst>
        </pc:spChg>
        <pc:spChg chg="add mod">
          <ac:chgData name="Mike Durke" userId="0c974ed1-fc60-4471-bc87-793b58cadcc1" providerId="ADAL" clId="{ED68AB46-ABA9-4F45-B52F-607F40DE71AF}" dt="2023-07-04T12:23:38.747" v="16" actId="14100"/>
          <ac:spMkLst>
            <pc:docMk/>
            <pc:sldMk cId="90164759" sldId="265"/>
            <ac:spMk id="9" creationId="{B3F7BE77-B28B-48B3-884B-4B87024B074F}"/>
          </ac:spMkLst>
        </pc:spChg>
        <pc:spChg chg="add mod">
          <ac:chgData name="Mike Durke" userId="0c974ed1-fc60-4471-bc87-793b58cadcc1" providerId="ADAL" clId="{ED68AB46-ABA9-4F45-B52F-607F40DE71AF}" dt="2023-07-04T12:23:51.130" v="20" actId="14100"/>
          <ac:spMkLst>
            <pc:docMk/>
            <pc:sldMk cId="90164759" sldId="265"/>
            <ac:spMk id="10" creationId="{F12768CA-F847-4620-BA35-C1B7B85AF0CE}"/>
          </ac:spMkLst>
        </pc:spChg>
        <pc:spChg chg="add mod">
          <ac:chgData name="Mike Durke" userId="0c974ed1-fc60-4471-bc87-793b58cadcc1" providerId="ADAL" clId="{ED68AB46-ABA9-4F45-B52F-607F40DE71AF}" dt="2023-07-04T12:24:01.763" v="24" actId="14100"/>
          <ac:spMkLst>
            <pc:docMk/>
            <pc:sldMk cId="90164759" sldId="265"/>
            <ac:spMk id="11" creationId="{FFD0688C-1F0F-4334-B7BF-B3EDA2DAC7E8}"/>
          </ac:spMkLst>
        </pc:spChg>
      </pc:sldChg>
      <pc:sldChg chg="mod modShow">
        <pc:chgData name="Mike Durke" userId="0c974ed1-fc60-4471-bc87-793b58cadcc1" providerId="ADAL" clId="{ED68AB46-ABA9-4F45-B52F-607F40DE71AF}" dt="2023-07-04T12:25:38.887" v="32" actId="729"/>
        <pc:sldMkLst>
          <pc:docMk/>
          <pc:sldMk cId="3804389320" sldId="268"/>
        </pc:sldMkLst>
      </pc:sldChg>
      <pc:sldChg chg="mod modShow">
        <pc:chgData name="Mike Durke" userId="0c974ed1-fc60-4471-bc87-793b58cadcc1" providerId="ADAL" clId="{ED68AB46-ABA9-4F45-B52F-607F40DE71AF}" dt="2023-07-04T12:25:34.853" v="31" actId="729"/>
        <pc:sldMkLst>
          <pc:docMk/>
          <pc:sldMk cId="358636575" sldId="270"/>
        </pc:sldMkLst>
      </pc:sldChg>
      <pc:sldChg chg="modAnim">
        <pc:chgData name="Mike Durke" userId="0c974ed1-fc60-4471-bc87-793b58cadcc1" providerId="ADAL" clId="{ED68AB46-ABA9-4F45-B52F-607F40DE71AF}" dt="2023-07-04T12:22:48.070" v="7"/>
        <pc:sldMkLst>
          <pc:docMk/>
          <pc:sldMk cId="2996657659" sldId="271"/>
        </pc:sldMkLst>
      </pc:sldChg>
      <pc:sldChg chg="modSp add">
        <pc:chgData name="Mike Durke" userId="0c974ed1-fc60-4471-bc87-793b58cadcc1" providerId="ADAL" clId="{ED68AB46-ABA9-4F45-B52F-607F40DE71AF}" dt="2023-07-04T12:21:15.412" v="2" actId="255"/>
        <pc:sldMkLst>
          <pc:docMk/>
          <pc:sldMk cId="2915386282" sldId="273"/>
        </pc:sldMkLst>
        <pc:graphicFrameChg chg="mod">
          <ac:chgData name="Mike Durke" userId="0c974ed1-fc60-4471-bc87-793b58cadcc1" providerId="ADAL" clId="{ED68AB46-ABA9-4F45-B52F-607F40DE71AF}" dt="2023-07-04T12:21:15.412" v="2" actId="255"/>
          <ac:graphicFrameMkLst>
            <pc:docMk/>
            <pc:sldMk cId="2915386282" sldId="273"/>
            <ac:graphicFrameMk id="5" creationId="{44F2C6E6-6873-46D4-BF0F-87E551EBE0D1}"/>
          </ac:graphicFrameMkLst>
        </pc:graphicFrameChg>
      </pc:sldChg>
    </pc:docChg>
  </pc:docChgLst>
</pc:chgInfo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8A9A66-B549-49BA-AC9A-56670EC8D59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3B06B13-88EF-440C-A344-D772DAD883E9}">
      <dgm:prSet/>
      <dgm:spPr/>
      <dgm:t>
        <a:bodyPr/>
        <a:lstStyle/>
        <a:p>
          <a:r>
            <a:rPr lang="en-GB"/>
            <a:t>To encourage students to develop an understanding of the power of reflection</a:t>
          </a:r>
          <a:endParaRPr lang="en-US"/>
        </a:p>
      </dgm:t>
    </dgm:pt>
    <dgm:pt modelId="{7A18E1ED-7A80-4E45-86B1-7A43CC80FA3E}" type="parTrans" cxnId="{3FEE8BB0-02E7-46E3-8E14-3CB519C9B622}">
      <dgm:prSet/>
      <dgm:spPr/>
      <dgm:t>
        <a:bodyPr/>
        <a:lstStyle/>
        <a:p>
          <a:endParaRPr lang="en-US"/>
        </a:p>
      </dgm:t>
    </dgm:pt>
    <dgm:pt modelId="{03680FE9-1EC0-4A29-A751-306069D60B88}" type="sibTrans" cxnId="{3FEE8BB0-02E7-46E3-8E14-3CB519C9B622}">
      <dgm:prSet/>
      <dgm:spPr/>
      <dgm:t>
        <a:bodyPr/>
        <a:lstStyle/>
        <a:p>
          <a:endParaRPr lang="en-US"/>
        </a:p>
      </dgm:t>
    </dgm:pt>
    <dgm:pt modelId="{FEA5C84F-9FD3-4637-8354-8DFD247ECA1F}">
      <dgm:prSet/>
      <dgm:spPr/>
      <dgm:t>
        <a:bodyPr/>
        <a:lstStyle/>
        <a:p>
          <a:r>
            <a:rPr lang="en-GB"/>
            <a:t>To help students with academic challenges like grappling with new concepts or challenging existing perspectives, and writing in a reflective style</a:t>
          </a:r>
          <a:endParaRPr lang="en-US"/>
        </a:p>
      </dgm:t>
    </dgm:pt>
    <dgm:pt modelId="{C3ABA5FA-CCE2-40F8-A20E-93B604E00387}" type="parTrans" cxnId="{7FAC64C7-4BB7-4E89-8983-5F8D3A4A9240}">
      <dgm:prSet/>
      <dgm:spPr/>
      <dgm:t>
        <a:bodyPr/>
        <a:lstStyle/>
        <a:p>
          <a:endParaRPr lang="en-US"/>
        </a:p>
      </dgm:t>
    </dgm:pt>
    <dgm:pt modelId="{C558A2C3-44C3-4FFB-98CA-E7D5D1783921}" type="sibTrans" cxnId="{7FAC64C7-4BB7-4E89-8983-5F8D3A4A9240}">
      <dgm:prSet/>
      <dgm:spPr/>
      <dgm:t>
        <a:bodyPr/>
        <a:lstStyle/>
        <a:p>
          <a:endParaRPr lang="en-US"/>
        </a:p>
      </dgm:t>
    </dgm:pt>
    <dgm:pt modelId="{8EBD646C-BA21-47B6-BBCF-A0F9D370C953}" type="pres">
      <dgm:prSet presAssocID="{AA8A9A66-B549-49BA-AC9A-56670EC8D596}" presName="linear" presStyleCnt="0">
        <dgm:presLayoutVars>
          <dgm:animLvl val="lvl"/>
          <dgm:resizeHandles val="exact"/>
        </dgm:presLayoutVars>
      </dgm:prSet>
      <dgm:spPr/>
    </dgm:pt>
    <dgm:pt modelId="{FC7EE3F1-9E6B-4707-B9E4-35E59FA8A666}" type="pres">
      <dgm:prSet presAssocID="{23B06B13-88EF-440C-A344-D772DAD883E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1A72497-F015-41E5-B6F2-195968F9D50A}" type="pres">
      <dgm:prSet presAssocID="{03680FE9-1EC0-4A29-A751-306069D60B88}" presName="spacer" presStyleCnt="0"/>
      <dgm:spPr/>
    </dgm:pt>
    <dgm:pt modelId="{16E70E0C-DBB1-444D-B2ED-CEB60F8BA79B}" type="pres">
      <dgm:prSet presAssocID="{FEA5C84F-9FD3-4637-8354-8DFD247ECA1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BA9E907-54BA-4360-9C7A-34D2A2E75326}" type="presOf" srcId="{AA8A9A66-B549-49BA-AC9A-56670EC8D596}" destId="{8EBD646C-BA21-47B6-BBCF-A0F9D370C953}" srcOrd="0" destOrd="0" presId="urn:microsoft.com/office/officeart/2005/8/layout/vList2"/>
    <dgm:cxn modelId="{070B4E63-0B02-4721-AC4C-408A123584C2}" type="presOf" srcId="{FEA5C84F-9FD3-4637-8354-8DFD247ECA1F}" destId="{16E70E0C-DBB1-444D-B2ED-CEB60F8BA79B}" srcOrd="0" destOrd="0" presId="urn:microsoft.com/office/officeart/2005/8/layout/vList2"/>
    <dgm:cxn modelId="{89B9757F-D1BC-485C-927C-0288F4204DFB}" type="presOf" srcId="{23B06B13-88EF-440C-A344-D772DAD883E9}" destId="{FC7EE3F1-9E6B-4707-B9E4-35E59FA8A666}" srcOrd="0" destOrd="0" presId="urn:microsoft.com/office/officeart/2005/8/layout/vList2"/>
    <dgm:cxn modelId="{3FEE8BB0-02E7-46E3-8E14-3CB519C9B622}" srcId="{AA8A9A66-B549-49BA-AC9A-56670EC8D596}" destId="{23B06B13-88EF-440C-A344-D772DAD883E9}" srcOrd="0" destOrd="0" parTransId="{7A18E1ED-7A80-4E45-86B1-7A43CC80FA3E}" sibTransId="{03680FE9-1EC0-4A29-A751-306069D60B88}"/>
    <dgm:cxn modelId="{7FAC64C7-4BB7-4E89-8983-5F8D3A4A9240}" srcId="{AA8A9A66-B549-49BA-AC9A-56670EC8D596}" destId="{FEA5C84F-9FD3-4637-8354-8DFD247ECA1F}" srcOrd="1" destOrd="0" parTransId="{C3ABA5FA-CCE2-40F8-A20E-93B604E00387}" sibTransId="{C558A2C3-44C3-4FFB-98CA-E7D5D1783921}"/>
    <dgm:cxn modelId="{977E59BC-2650-4223-9AF0-CA226E994A5E}" type="presParOf" srcId="{8EBD646C-BA21-47B6-BBCF-A0F9D370C953}" destId="{FC7EE3F1-9E6B-4707-B9E4-35E59FA8A666}" srcOrd="0" destOrd="0" presId="urn:microsoft.com/office/officeart/2005/8/layout/vList2"/>
    <dgm:cxn modelId="{377086A9-DBD9-4CD7-84DB-51DB1095E223}" type="presParOf" srcId="{8EBD646C-BA21-47B6-BBCF-A0F9D370C953}" destId="{01A72497-F015-41E5-B6F2-195968F9D50A}" srcOrd="1" destOrd="0" presId="urn:microsoft.com/office/officeart/2005/8/layout/vList2"/>
    <dgm:cxn modelId="{4EC8FABD-3E13-4BAE-B207-7E7E71ADAD68}" type="presParOf" srcId="{8EBD646C-BA21-47B6-BBCF-A0F9D370C953}" destId="{16E70E0C-DBB1-444D-B2ED-CEB60F8BA79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8A9A66-B549-49BA-AC9A-56670EC8D596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3B06B13-88EF-440C-A344-D772DAD883E9}">
      <dgm:prSet custT="1"/>
      <dgm:spPr/>
      <dgm:t>
        <a:bodyPr/>
        <a:lstStyle/>
        <a:p>
          <a:r>
            <a:rPr lang="en-GB" sz="4000" dirty="0"/>
            <a:t>To encourage students to develop an understanding of the power of reflection</a:t>
          </a:r>
          <a:endParaRPr lang="en-US" sz="4000" dirty="0"/>
        </a:p>
      </dgm:t>
    </dgm:pt>
    <dgm:pt modelId="{7A18E1ED-7A80-4E45-86B1-7A43CC80FA3E}" type="parTrans" cxnId="{3FEE8BB0-02E7-46E3-8E14-3CB519C9B622}">
      <dgm:prSet/>
      <dgm:spPr/>
      <dgm:t>
        <a:bodyPr/>
        <a:lstStyle/>
        <a:p>
          <a:endParaRPr lang="en-US"/>
        </a:p>
      </dgm:t>
    </dgm:pt>
    <dgm:pt modelId="{03680FE9-1EC0-4A29-A751-306069D60B88}" type="sibTrans" cxnId="{3FEE8BB0-02E7-46E3-8E14-3CB519C9B622}">
      <dgm:prSet/>
      <dgm:spPr/>
      <dgm:t>
        <a:bodyPr/>
        <a:lstStyle/>
        <a:p>
          <a:endParaRPr lang="en-US"/>
        </a:p>
      </dgm:t>
    </dgm:pt>
    <dgm:pt modelId="{8EBD646C-BA21-47B6-BBCF-A0F9D370C953}" type="pres">
      <dgm:prSet presAssocID="{AA8A9A66-B549-49BA-AC9A-56670EC8D596}" presName="linear" presStyleCnt="0">
        <dgm:presLayoutVars>
          <dgm:animLvl val="lvl"/>
          <dgm:resizeHandles val="exact"/>
        </dgm:presLayoutVars>
      </dgm:prSet>
      <dgm:spPr/>
    </dgm:pt>
    <dgm:pt modelId="{FC7EE3F1-9E6B-4707-B9E4-35E59FA8A666}" type="pres">
      <dgm:prSet presAssocID="{23B06B13-88EF-440C-A344-D772DAD883E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BA9E907-54BA-4360-9C7A-34D2A2E75326}" type="presOf" srcId="{AA8A9A66-B549-49BA-AC9A-56670EC8D596}" destId="{8EBD646C-BA21-47B6-BBCF-A0F9D370C953}" srcOrd="0" destOrd="0" presId="urn:microsoft.com/office/officeart/2005/8/layout/vList2"/>
    <dgm:cxn modelId="{89B9757F-D1BC-485C-927C-0288F4204DFB}" type="presOf" srcId="{23B06B13-88EF-440C-A344-D772DAD883E9}" destId="{FC7EE3F1-9E6B-4707-B9E4-35E59FA8A666}" srcOrd="0" destOrd="0" presId="urn:microsoft.com/office/officeart/2005/8/layout/vList2"/>
    <dgm:cxn modelId="{3FEE8BB0-02E7-46E3-8E14-3CB519C9B622}" srcId="{AA8A9A66-B549-49BA-AC9A-56670EC8D596}" destId="{23B06B13-88EF-440C-A344-D772DAD883E9}" srcOrd="0" destOrd="0" parTransId="{7A18E1ED-7A80-4E45-86B1-7A43CC80FA3E}" sibTransId="{03680FE9-1EC0-4A29-A751-306069D60B88}"/>
    <dgm:cxn modelId="{977E59BC-2650-4223-9AF0-CA226E994A5E}" type="presParOf" srcId="{8EBD646C-BA21-47B6-BBCF-A0F9D370C953}" destId="{FC7EE3F1-9E6B-4707-B9E4-35E59FA8A66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4EB7E7-A6ED-42DB-91DC-95EB4D147E00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FF3A6EDB-2A97-4C98-B0D0-236201FF3189}">
      <dgm:prSet/>
      <dgm:spPr/>
      <dgm:t>
        <a:bodyPr/>
        <a:lstStyle/>
        <a:p>
          <a:r>
            <a:rPr lang="en-GB"/>
            <a:t>It is a method of examining your thoughts, feelings and actions in relation to new knowledge and/or experience</a:t>
          </a:r>
          <a:endParaRPr lang="en-US"/>
        </a:p>
      </dgm:t>
    </dgm:pt>
    <dgm:pt modelId="{66BA25FA-61A0-4A27-A635-356C3D27F2DB}" type="parTrans" cxnId="{7DA1F11C-95C4-44A8-B5BF-49E49E49AC07}">
      <dgm:prSet/>
      <dgm:spPr/>
      <dgm:t>
        <a:bodyPr/>
        <a:lstStyle/>
        <a:p>
          <a:endParaRPr lang="en-US"/>
        </a:p>
      </dgm:t>
    </dgm:pt>
    <dgm:pt modelId="{C0FB5ED3-6AEE-46D3-8DD5-EF185726F988}" type="sibTrans" cxnId="{7DA1F11C-95C4-44A8-B5BF-49E49E49AC07}">
      <dgm:prSet/>
      <dgm:spPr/>
      <dgm:t>
        <a:bodyPr/>
        <a:lstStyle/>
        <a:p>
          <a:endParaRPr lang="en-US"/>
        </a:p>
      </dgm:t>
    </dgm:pt>
    <dgm:pt modelId="{A0B4BCC3-52CB-4281-97C7-B83AA9223545}">
      <dgm:prSet/>
      <dgm:spPr/>
      <dgm:t>
        <a:bodyPr/>
        <a:lstStyle/>
        <a:p>
          <a:r>
            <a:rPr lang="en-GB"/>
            <a:t>Reflection fosters learning</a:t>
          </a:r>
          <a:endParaRPr lang="en-US"/>
        </a:p>
      </dgm:t>
    </dgm:pt>
    <dgm:pt modelId="{1D61FA7D-6AE7-4470-BA74-5A54BC496D0F}" type="parTrans" cxnId="{9DF8B4CA-4AB8-41C3-8AE6-7994D5085D0E}">
      <dgm:prSet/>
      <dgm:spPr/>
      <dgm:t>
        <a:bodyPr/>
        <a:lstStyle/>
        <a:p>
          <a:endParaRPr lang="en-US"/>
        </a:p>
      </dgm:t>
    </dgm:pt>
    <dgm:pt modelId="{CAB14BA2-B685-4273-A275-F969FD917134}" type="sibTrans" cxnId="{9DF8B4CA-4AB8-41C3-8AE6-7994D5085D0E}">
      <dgm:prSet/>
      <dgm:spPr/>
      <dgm:t>
        <a:bodyPr/>
        <a:lstStyle/>
        <a:p>
          <a:endParaRPr lang="en-US"/>
        </a:p>
      </dgm:t>
    </dgm:pt>
    <dgm:pt modelId="{DDEE4D04-370B-4D67-AECF-6466047F56E8}">
      <dgm:prSet/>
      <dgm:spPr/>
      <dgm:t>
        <a:bodyPr/>
        <a:lstStyle/>
        <a:p>
          <a:r>
            <a:rPr lang="en-GB" dirty="0"/>
            <a:t>Reflection supports continuing academic and professional practice</a:t>
          </a:r>
          <a:endParaRPr lang="en-US" dirty="0"/>
        </a:p>
      </dgm:t>
    </dgm:pt>
    <dgm:pt modelId="{342BCBDC-7CFE-4614-989D-25D3862B3945}" type="parTrans" cxnId="{483259BF-5047-44F5-9D34-AA5922C495C4}">
      <dgm:prSet/>
      <dgm:spPr/>
      <dgm:t>
        <a:bodyPr/>
        <a:lstStyle/>
        <a:p>
          <a:endParaRPr lang="en-US"/>
        </a:p>
      </dgm:t>
    </dgm:pt>
    <dgm:pt modelId="{3480C213-AE3D-4914-A5DC-B955700F556F}" type="sibTrans" cxnId="{483259BF-5047-44F5-9D34-AA5922C495C4}">
      <dgm:prSet/>
      <dgm:spPr/>
      <dgm:t>
        <a:bodyPr/>
        <a:lstStyle/>
        <a:p>
          <a:endParaRPr lang="en-US"/>
        </a:p>
      </dgm:t>
    </dgm:pt>
    <dgm:pt modelId="{F72B0C13-DF60-4821-A29D-32EAC35E410A}">
      <dgm:prSet/>
      <dgm:spPr/>
      <dgm:t>
        <a:bodyPr/>
        <a:lstStyle/>
        <a:p>
          <a:r>
            <a:rPr lang="en-GB"/>
            <a:t>We should never stop learning</a:t>
          </a:r>
          <a:endParaRPr lang="en-US"/>
        </a:p>
      </dgm:t>
    </dgm:pt>
    <dgm:pt modelId="{65DCB2EC-3E35-457B-93A1-4F6B55310969}" type="parTrans" cxnId="{40A0F58B-FAB1-4D1E-8E1A-BB03A2ADAA68}">
      <dgm:prSet/>
      <dgm:spPr/>
      <dgm:t>
        <a:bodyPr/>
        <a:lstStyle/>
        <a:p>
          <a:endParaRPr lang="en-US"/>
        </a:p>
      </dgm:t>
    </dgm:pt>
    <dgm:pt modelId="{7484AC21-3773-4B8E-8252-11057D4362F2}" type="sibTrans" cxnId="{40A0F58B-FAB1-4D1E-8E1A-BB03A2ADAA68}">
      <dgm:prSet/>
      <dgm:spPr/>
      <dgm:t>
        <a:bodyPr/>
        <a:lstStyle/>
        <a:p>
          <a:endParaRPr lang="en-US"/>
        </a:p>
      </dgm:t>
    </dgm:pt>
    <dgm:pt modelId="{692C1383-A9D1-4611-A02E-842302856BDD}" type="pres">
      <dgm:prSet presAssocID="{FA4EB7E7-A6ED-42DB-91DC-95EB4D147E00}" presName="vert0" presStyleCnt="0">
        <dgm:presLayoutVars>
          <dgm:dir/>
          <dgm:animOne val="branch"/>
          <dgm:animLvl val="lvl"/>
        </dgm:presLayoutVars>
      </dgm:prSet>
      <dgm:spPr/>
    </dgm:pt>
    <dgm:pt modelId="{788F2DD1-BBAF-4D10-A5E3-2C11C8A71932}" type="pres">
      <dgm:prSet presAssocID="{FF3A6EDB-2A97-4C98-B0D0-236201FF3189}" presName="thickLine" presStyleLbl="alignNode1" presStyleIdx="0" presStyleCnt="4"/>
      <dgm:spPr/>
    </dgm:pt>
    <dgm:pt modelId="{484C2C82-1C55-4918-AA5A-ADD88C1F4120}" type="pres">
      <dgm:prSet presAssocID="{FF3A6EDB-2A97-4C98-B0D0-236201FF3189}" presName="horz1" presStyleCnt="0"/>
      <dgm:spPr/>
    </dgm:pt>
    <dgm:pt modelId="{82DEEAD0-5921-44CA-8B3C-D0C74AE16ABE}" type="pres">
      <dgm:prSet presAssocID="{FF3A6EDB-2A97-4C98-B0D0-236201FF3189}" presName="tx1" presStyleLbl="revTx" presStyleIdx="0" presStyleCnt="4"/>
      <dgm:spPr/>
    </dgm:pt>
    <dgm:pt modelId="{A8ECBC87-8D0E-4B41-85EB-41AC8B494097}" type="pres">
      <dgm:prSet presAssocID="{FF3A6EDB-2A97-4C98-B0D0-236201FF3189}" presName="vert1" presStyleCnt="0"/>
      <dgm:spPr/>
    </dgm:pt>
    <dgm:pt modelId="{95A25F73-4E06-432D-93DF-EAA51297F226}" type="pres">
      <dgm:prSet presAssocID="{A0B4BCC3-52CB-4281-97C7-B83AA9223545}" presName="thickLine" presStyleLbl="alignNode1" presStyleIdx="1" presStyleCnt="4"/>
      <dgm:spPr/>
    </dgm:pt>
    <dgm:pt modelId="{AA1E8B01-09BB-4338-9259-BFEC5B8EAE28}" type="pres">
      <dgm:prSet presAssocID="{A0B4BCC3-52CB-4281-97C7-B83AA9223545}" presName="horz1" presStyleCnt="0"/>
      <dgm:spPr/>
    </dgm:pt>
    <dgm:pt modelId="{FEB183CA-7FB6-4025-B04C-32498B5E1096}" type="pres">
      <dgm:prSet presAssocID="{A0B4BCC3-52CB-4281-97C7-B83AA9223545}" presName="tx1" presStyleLbl="revTx" presStyleIdx="1" presStyleCnt="4"/>
      <dgm:spPr/>
    </dgm:pt>
    <dgm:pt modelId="{8A0D340B-7CD4-4959-83E3-10CDE637F52F}" type="pres">
      <dgm:prSet presAssocID="{A0B4BCC3-52CB-4281-97C7-B83AA9223545}" presName="vert1" presStyleCnt="0"/>
      <dgm:spPr/>
    </dgm:pt>
    <dgm:pt modelId="{7BC56CFC-4475-41B8-8009-54BA7A79CFEA}" type="pres">
      <dgm:prSet presAssocID="{DDEE4D04-370B-4D67-AECF-6466047F56E8}" presName="thickLine" presStyleLbl="alignNode1" presStyleIdx="2" presStyleCnt="4"/>
      <dgm:spPr/>
    </dgm:pt>
    <dgm:pt modelId="{15D56A95-D3D4-481A-8B30-62D96C71A4B5}" type="pres">
      <dgm:prSet presAssocID="{DDEE4D04-370B-4D67-AECF-6466047F56E8}" presName="horz1" presStyleCnt="0"/>
      <dgm:spPr/>
    </dgm:pt>
    <dgm:pt modelId="{C466921E-E3B1-4789-BB3E-D7F4D044F027}" type="pres">
      <dgm:prSet presAssocID="{DDEE4D04-370B-4D67-AECF-6466047F56E8}" presName="tx1" presStyleLbl="revTx" presStyleIdx="2" presStyleCnt="4"/>
      <dgm:spPr/>
    </dgm:pt>
    <dgm:pt modelId="{DEB8A3EB-421A-4E8C-83E5-1B8C1C439156}" type="pres">
      <dgm:prSet presAssocID="{DDEE4D04-370B-4D67-AECF-6466047F56E8}" presName="vert1" presStyleCnt="0"/>
      <dgm:spPr/>
    </dgm:pt>
    <dgm:pt modelId="{18EE2635-435F-4B2A-833A-EC541DB3B9D1}" type="pres">
      <dgm:prSet presAssocID="{F72B0C13-DF60-4821-A29D-32EAC35E410A}" presName="thickLine" presStyleLbl="alignNode1" presStyleIdx="3" presStyleCnt="4"/>
      <dgm:spPr/>
    </dgm:pt>
    <dgm:pt modelId="{937756FF-D234-4500-92A1-8CB3B5F514F7}" type="pres">
      <dgm:prSet presAssocID="{F72B0C13-DF60-4821-A29D-32EAC35E410A}" presName="horz1" presStyleCnt="0"/>
      <dgm:spPr/>
    </dgm:pt>
    <dgm:pt modelId="{262593E2-80B0-4E77-9A85-ED96E5A41FFC}" type="pres">
      <dgm:prSet presAssocID="{F72B0C13-DF60-4821-A29D-32EAC35E410A}" presName="tx1" presStyleLbl="revTx" presStyleIdx="3" presStyleCnt="4"/>
      <dgm:spPr/>
    </dgm:pt>
    <dgm:pt modelId="{BC55B39E-C043-4389-AFD9-66E561DB178A}" type="pres">
      <dgm:prSet presAssocID="{F72B0C13-DF60-4821-A29D-32EAC35E410A}" presName="vert1" presStyleCnt="0"/>
      <dgm:spPr/>
    </dgm:pt>
  </dgm:ptLst>
  <dgm:cxnLst>
    <dgm:cxn modelId="{ECBE2A10-E1C2-493B-944B-305C3B21FBF4}" type="presOf" srcId="{A0B4BCC3-52CB-4281-97C7-B83AA9223545}" destId="{FEB183CA-7FB6-4025-B04C-32498B5E1096}" srcOrd="0" destOrd="0" presId="urn:microsoft.com/office/officeart/2008/layout/LinedList"/>
    <dgm:cxn modelId="{7DA1F11C-95C4-44A8-B5BF-49E49E49AC07}" srcId="{FA4EB7E7-A6ED-42DB-91DC-95EB4D147E00}" destId="{FF3A6EDB-2A97-4C98-B0D0-236201FF3189}" srcOrd="0" destOrd="0" parTransId="{66BA25FA-61A0-4A27-A635-356C3D27F2DB}" sibTransId="{C0FB5ED3-6AEE-46D3-8DD5-EF185726F988}"/>
    <dgm:cxn modelId="{9AA15D73-11C9-427F-A41D-29B1DFBDAE7B}" type="presOf" srcId="{FF3A6EDB-2A97-4C98-B0D0-236201FF3189}" destId="{82DEEAD0-5921-44CA-8B3C-D0C74AE16ABE}" srcOrd="0" destOrd="0" presId="urn:microsoft.com/office/officeart/2008/layout/LinedList"/>
    <dgm:cxn modelId="{04780C89-6459-4C09-BC2C-BD8728D55BCF}" type="presOf" srcId="{FA4EB7E7-A6ED-42DB-91DC-95EB4D147E00}" destId="{692C1383-A9D1-4611-A02E-842302856BDD}" srcOrd="0" destOrd="0" presId="urn:microsoft.com/office/officeart/2008/layout/LinedList"/>
    <dgm:cxn modelId="{40A0F58B-FAB1-4D1E-8E1A-BB03A2ADAA68}" srcId="{FA4EB7E7-A6ED-42DB-91DC-95EB4D147E00}" destId="{F72B0C13-DF60-4821-A29D-32EAC35E410A}" srcOrd="3" destOrd="0" parTransId="{65DCB2EC-3E35-457B-93A1-4F6B55310969}" sibTransId="{7484AC21-3773-4B8E-8252-11057D4362F2}"/>
    <dgm:cxn modelId="{8922318E-3E85-4FC4-A22E-420C28FD8F38}" type="presOf" srcId="{DDEE4D04-370B-4D67-AECF-6466047F56E8}" destId="{C466921E-E3B1-4789-BB3E-D7F4D044F027}" srcOrd="0" destOrd="0" presId="urn:microsoft.com/office/officeart/2008/layout/LinedList"/>
    <dgm:cxn modelId="{483259BF-5047-44F5-9D34-AA5922C495C4}" srcId="{FA4EB7E7-A6ED-42DB-91DC-95EB4D147E00}" destId="{DDEE4D04-370B-4D67-AECF-6466047F56E8}" srcOrd="2" destOrd="0" parTransId="{342BCBDC-7CFE-4614-989D-25D3862B3945}" sibTransId="{3480C213-AE3D-4914-A5DC-B955700F556F}"/>
    <dgm:cxn modelId="{9DF8B4CA-4AB8-41C3-8AE6-7994D5085D0E}" srcId="{FA4EB7E7-A6ED-42DB-91DC-95EB4D147E00}" destId="{A0B4BCC3-52CB-4281-97C7-B83AA9223545}" srcOrd="1" destOrd="0" parTransId="{1D61FA7D-6AE7-4470-BA74-5A54BC496D0F}" sibTransId="{CAB14BA2-B685-4273-A275-F969FD917134}"/>
    <dgm:cxn modelId="{C15689FC-5C6B-4148-BA35-294DF70ACCC9}" type="presOf" srcId="{F72B0C13-DF60-4821-A29D-32EAC35E410A}" destId="{262593E2-80B0-4E77-9A85-ED96E5A41FFC}" srcOrd="0" destOrd="0" presId="urn:microsoft.com/office/officeart/2008/layout/LinedList"/>
    <dgm:cxn modelId="{59C9F1C5-153B-4B25-A03D-AD68FF9EC322}" type="presParOf" srcId="{692C1383-A9D1-4611-A02E-842302856BDD}" destId="{788F2DD1-BBAF-4D10-A5E3-2C11C8A71932}" srcOrd="0" destOrd="0" presId="urn:microsoft.com/office/officeart/2008/layout/LinedList"/>
    <dgm:cxn modelId="{604FC3A0-06F0-4A97-9DAB-151C0223BFCD}" type="presParOf" srcId="{692C1383-A9D1-4611-A02E-842302856BDD}" destId="{484C2C82-1C55-4918-AA5A-ADD88C1F4120}" srcOrd="1" destOrd="0" presId="urn:microsoft.com/office/officeart/2008/layout/LinedList"/>
    <dgm:cxn modelId="{5EC12285-8246-4DB1-A4A1-53ED9229D029}" type="presParOf" srcId="{484C2C82-1C55-4918-AA5A-ADD88C1F4120}" destId="{82DEEAD0-5921-44CA-8B3C-D0C74AE16ABE}" srcOrd="0" destOrd="0" presId="urn:microsoft.com/office/officeart/2008/layout/LinedList"/>
    <dgm:cxn modelId="{E3C59417-1B47-4AD8-9405-129996D7E830}" type="presParOf" srcId="{484C2C82-1C55-4918-AA5A-ADD88C1F4120}" destId="{A8ECBC87-8D0E-4B41-85EB-41AC8B494097}" srcOrd="1" destOrd="0" presId="urn:microsoft.com/office/officeart/2008/layout/LinedList"/>
    <dgm:cxn modelId="{A3DCEAAF-D040-4270-B5D2-92F1948DD257}" type="presParOf" srcId="{692C1383-A9D1-4611-A02E-842302856BDD}" destId="{95A25F73-4E06-432D-93DF-EAA51297F226}" srcOrd="2" destOrd="0" presId="urn:microsoft.com/office/officeart/2008/layout/LinedList"/>
    <dgm:cxn modelId="{A153A129-5FA6-4C47-80EE-7ABD32BCD6C6}" type="presParOf" srcId="{692C1383-A9D1-4611-A02E-842302856BDD}" destId="{AA1E8B01-09BB-4338-9259-BFEC5B8EAE28}" srcOrd="3" destOrd="0" presId="urn:microsoft.com/office/officeart/2008/layout/LinedList"/>
    <dgm:cxn modelId="{16D1440C-AC66-469F-8FD2-DE88E60A5593}" type="presParOf" srcId="{AA1E8B01-09BB-4338-9259-BFEC5B8EAE28}" destId="{FEB183CA-7FB6-4025-B04C-32498B5E1096}" srcOrd="0" destOrd="0" presId="urn:microsoft.com/office/officeart/2008/layout/LinedList"/>
    <dgm:cxn modelId="{B18FB19D-FB3C-4923-B28B-8A994104BBA8}" type="presParOf" srcId="{AA1E8B01-09BB-4338-9259-BFEC5B8EAE28}" destId="{8A0D340B-7CD4-4959-83E3-10CDE637F52F}" srcOrd="1" destOrd="0" presId="urn:microsoft.com/office/officeart/2008/layout/LinedList"/>
    <dgm:cxn modelId="{B8899302-C5AC-42D4-A82A-59B12A1F544E}" type="presParOf" srcId="{692C1383-A9D1-4611-A02E-842302856BDD}" destId="{7BC56CFC-4475-41B8-8009-54BA7A79CFEA}" srcOrd="4" destOrd="0" presId="urn:microsoft.com/office/officeart/2008/layout/LinedList"/>
    <dgm:cxn modelId="{E1F727A5-0E22-4522-9B44-067E61A4BAAA}" type="presParOf" srcId="{692C1383-A9D1-4611-A02E-842302856BDD}" destId="{15D56A95-D3D4-481A-8B30-62D96C71A4B5}" srcOrd="5" destOrd="0" presId="urn:microsoft.com/office/officeart/2008/layout/LinedList"/>
    <dgm:cxn modelId="{C12A74E7-EE69-4F7C-A819-BD0DACE62E95}" type="presParOf" srcId="{15D56A95-D3D4-481A-8B30-62D96C71A4B5}" destId="{C466921E-E3B1-4789-BB3E-D7F4D044F027}" srcOrd="0" destOrd="0" presId="urn:microsoft.com/office/officeart/2008/layout/LinedList"/>
    <dgm:cxn modelId="{C083133E-8B6A-4AC0-BD36-750C51F1B5FF}" type="presParOf" srcId="{15D56A95-D3D4-481A-8B30-62D96C71A4B5}" destId="{DEB8A3EB-421A-4E8C-83E5-1B8C1C439156}" srcOrd="1" destOrd="0" presId="urn:microsoft.com/office/officeart/2008/layout/LinedList"/>
    <dgm:cxn modelId="{10C7A056-C8E7-4136-9C4D-86D71E542007}" type="presParOf" srcId="{692C1383-A9D1-4611-A02E-842302856BDD}" destId="{18EE2635-435F-4B2A-833A-EC541DB3B9D1}" srcOrd="6" destOrd="0" presId="urn:microsoft.com/office/officeart/2008/layout/LinedList"/>
    <dgm:cxn modelId="{FF4E7120-2DB7-43DE-9ECD-84D065AB4C22}" type="presParOf" srcId="{692C1383-A9D1-4611-A02E-842302856BDD}" destId="{937756FF-D234-4500-92A1-8CB3B5F514F7}" srcOrd="7" destOrd="0" presId="urn:microsoft.com/office/officeart/2008/layout/LinedList"/>
    <dgm:cxn modelId="{F1B2A397-E07D-4C3C-9BF2-884F3F9CB112}" type="presParOf" srcId="{937756FF-D234-4500-92A1-8CB3B5F514F7}" destId="{262593E2-80B0-4E77-9A85-ED96E5A41FFC}" srcOrd="0" destOrd="0" presId="urn:microsoft.com/office/officeart/2008/layout/LinedList"/>
    <dgm:cxn modelId="{EA02975B-0386-4973-99FD-93E3FBA82587}" type="presParOf" srcId="{937756FF-D234-4500-92A1-8CB3B5F514F7}" destId="{BC55B39E-C043-4389-AFD9-66E561DB178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97E2286-A992-478E-B26E-7720451CA75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0141453-F64F-4844-BA97-056D66EBF1DF}">
      <dgm:prSet/>
      <dgm:spPr/>
      <dgm:t>
        <a:bodyPr/>
        <a:lstStyle/>
        <a:p>
          <a:r>
            <a:rPr lang="en-GB"/>
            <a:t>He examined how professionals think while practicing</a:t>
          </a:r>
          <a:endParaRPr lang="en-US"/>
        </a:p>
      </dgm:t>
    </dgm:pt>
    <dgm:pt modelId="{2B60792F-CA59-4C8B-AD61-946ADCE40A30}" type="parTrans" cxnId="{51B89D61-CE1B-4180-8958-C34959FC88C7}">
      <dgm:prSet/>
      <dgm:spPr/>
      <dgm:t>
        <a:bodyPr/>
        <a:lstStyle/>
        <a:p>
          <a:endParaRPr lang="en-US"/>
        </a:p>
      </dgm:t>
    </dgm:pt>
    <dgm:pt modelId="{10C0E4DC-621C-4DF6-8681-1037A323C322}" type="sibTrans" cxnId="{51B89D61-CE1B-4180-8958-C34959FC88C7}">
      <dgm:prSet/>
      <dgm:spPr/>
      <dgm:t>
        <a:bodyPr/>
        <a:lstStyle/>
        <a:p>
          <a:endParaRPr lang="en-US"/>
        </a:p>
      </dgm:t>
    </dgm:pt>
    <dgm:pt modelId="{581FB6EA-23E0-4AF1-87D9-22260677DFE6}">
      <dgm:prSet/>
      <dgm:spPr/>
      <dgm:t>
        <a:bodyPr/>
        <a:lstStyle/>
        <a:p>
          <a:r>
            <a:rPr lang="en-GB" dirty="0"/>
            <a:t>Reflective practitioner</a:t>
          </a:r>
          <a:endParaRPr lang="en-US" dirty="0"/>
        </a:p>
      </dgm:t>
    </dgm:pt>
    <dgm:pt modelId="{B4E85C4D-502C-41B3-BD42-EF921E074AC2}" type="parTrans" cxnId="{2DD86F3E-3412-47AD-B1B1-DFE837B5D890}">
      <dgm:prSet/>
      <dgm:spPr/>
      <dgm:t>
        <a:bodyPr/>
        <a:lstStyle/>
        <a:p>
          <a:endParaRPr lang="en-US"/>
        </a:p>
      </dgm:t>
    </dgm:pt>
    <dgm:pt modelId="{012482D0-38AB-44E0-AA7E-325B2FB5E4B5}" type="sibTrans" cxnId="{2DD86F3E-3412-47AD-B1B1-DFE837B5D890}">
      <dgm:prSet/>
      <dgm:spPr/>
      <dgm:t>
        <a:bodyPr/>
        <a:lstStyle/>
        <a:p>
          <a:endParaRPr lang="en-US"/>
        </a:p>
      </dgm:t>
    </dgm:pt>
    <dgm:pt modelId="{4BED8C1B-39E6-4AD6-A9E2-5CEBCB14B3FB}">
      <dgm:prSet/>
      <dgm:spPr/>
      <dgm:t>
        <a:bodyPr/>
        <a:lstStyle/>
        <a:p>
          <a:r>
            <a:rPr lang="en-GB"/>
            <a:t>He saw two opposing approaches:</a:t>
          </a:r>
          <a:endParaRPr lang="en-US"/>
        </a:p>
      </dgm:t>
    </dgm:pt>
    <dgm:pt modelId="{80B7E13F-B329-41C9-AA97-BA548955A5B8}" type="parTrans" cxnId="{481C3F43-F78A-4EC8-9404-EC8D7B691938}">
      <dgm:prSet/>
      <dgm:spPr/>
      <dgm:t>
        <a:bodyPr/>
        <a:lstStyle/>
        <a:p>
          <a:endParaRPr lang="en-US"/>
        </a:p>
      </dgm:t>
    </dgm:pt>
    <dgm:pt modelId="{EC9805EE-73A1-4E07-89D1-3D62D6497F6D}" type="sibTrans" cxnId="{481C3F43-F78A-4EC8-9404-EC8D7B691938}">
      <dgm:prSet/>
      <dgm:spPr/>
      <dgm:t>
        <a:bodyPr/>
        <a:lstStyle/>
        <a:p>
          <a:endParaRPr lang="en-US"/>
        </a:p>
      </dgm:t>
    </dgm:pt>
    <dgm:pt modelId="{AFD5E64D-CCC3-4C9B-97CD-5C51767C461B}">
      <dgm:prSet/>
      <dgm:spPr/>
      <dgm:t>
        <a:bodyPr/>
        <a:lstStyle/>
        <a:p>
          <a:r>
            <a:rPr lang="en-GB"/>
            <a:t>Technical rationality</a:t>
          </a:r>
          <a:endParaRPr lang="en-US"/>
        </a:p>
      </dgm:t>
    </dgm:pt>
    <dgm:pt modelId="{F33D1B22-2D1E-4A30-B61A-3133CB98585C}" type="parTrans" cxnId="{CE52055C-32BB-43FA-B76F-D5EAD261EE34}">
      <dgm:prSet/>
      <dgm:spPr/>
      <dgm:t>
        <a:bodyPr/>
        <a:lstStyle/>
        <a:p>
          <a:endParaRPr lang="en-US"/>
        </a:p>
      </dgm:t>
    </dgm:pt>
    <dgm:pt modelId="{54F2DEFE-C2DF-4352-BC25-F6E26F38AE11}" type="sibTrans" cxnId="{CE52055C-32BB-43FA-B76F-D5EAD261EE34}">
      <dgm:prSet/>
      <dgm:spPr/>
      <dgm:t>
        <a:bodyPr/>
        <a:lstStyle/>
        <a:p>
          <a:endParaRPr lang="en-US"/>
        </a:p>
      </dgm:t>
    </dgm:pt>
    <dgm:pt modelId="{EC34E5CE-5E69-44F3-8E59-1E45A780D050}">
      <dgm:prSet/>
      <dgm:spPr/>
      <dgm:t>
        <a:bodyPr/>
        <a:lstStyle/>
        <a:p>
          <a:r>
            <a:rPr lang="en-GB"/>
            <a:t>Reflection in action</a:t>
          </a:r>
          <a:endParaRPr lang="en-US"/>
        </a:p>
      </dgm:t>
    </dgm:pt>
    <dgm:pt modelId="{61EA8148-825D-4294-9308-A74985D98182}" type="parTrans" cxnId="{A22D266E-FE7C-4171-B32B-FA62DC32F858}">
      <dgm:prSet/>
      <dgm:spPr/>
      <dgm:t>
        <a:bodyPr/>
        <a:lstStyle/>
        <a:p>
          <a:endParaRPr lang="en-US"/>
        </a:p>
      </dgm:t>
    </dgm:pt>
    <dgm:pt modelId="{6427BDFE-25F7-408C-8187-324B43CB876D}" type="sibTrans" cxnId="{A22D266E-FE7C-4171-B32B-FA62DC32F858}">
      <dgm:prSet/>
      <dgm:spPr/>
      <dgm:t>
        <a:bodyPr/>
        <a:lstStyle/>
        <a:p>
          <a:endParaRPr lang="en-US"/>
        </a:p>
      </dgm:t>
    </dgm:pt>
    <dgm:pt modelId="{54B66A04-F1E2-4894-ADE1-2FFE751621B2}" type="pres">
      <dgm:prSet presAssocID="{697E2286-A992-478E-B26E-7720451CA750}" presName="linear" presStyleCnt="0">
        <dgm:presLayoutVars>
          <dgm:animLvl val="lvl"/>
          <dgm:resizeHandles val="exact"/>
        </dgm:presLayoutVars>
      </dgm:prSet>
      <dgm:spPr/>
    </dgm:pt>
    <dgm:pt modelId="{2D29E450-B90B-4930-98FE-71657BC5D790}" type="pres">
      <dgm:prSet presAssocID="{30141453-F64F-4844-BA97-056D66EBF1D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C284743-3199-4E7C-B7C0-1E0BBF584278}" type="pres">
      <dgm:prSet presAssocID="{30141453-F64F-4844-BA97-056D66EBF1DF}" presName="childText" presStyleLbl="revTx" presStyleIdx="0" presStyleCnt="2">
        <dgm:presLayoutVars>
          <dgm:bulletEnabled val="1"/>
        </dgm:presLayoutVars>
      </dgm:prSet>
      <dgm:spPr/>
    </dgm:pt>
    <dgm:pt modelId="{AA437727-3C16-4009-8999-BB63EAA4D7CD}" type="pres">
      <dgm:prSet presAssocID="{4BED8C1B-39E6-4AD6-A9E2-5CEBCB14B3F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2CAA988-B3A5-4617-88C4-822EE70ED93F}" type="pres">
      <dgm:prSet presAssocID="{4BED8C1B-39E6-4AD6-A9E2-5CEBCB14B3FB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D2204106-77BB-4A75-A6AA-22E2DD4DE9E7}" type="presOf" srcId="{30141453-F64F-4844-BA97-056D66EBF1DF}" destId="{2D29E450-B90B-4930-98FE-71657BC5D790}" srcOrd="0" destOrd="0" presId="urn:microsoft.com/office/officeart/2005/8/layout/vList2"/>
    <dgm:cxn modelId="{7C60F430-88E6-4BFA-A953-8CB810B66C01}" type="presOf" srcId="{EC34E5CE-5E69-44F3-8E59-1E45A780D050}" destId="{C2CAA988-B3A5-4617-88C4-822EE70ED93F}" srcOrd="0" destOrd="1" presId="urn:microsoft.com/office/officeart/2005/8/layout/vList2"/>
    <dgm:cxn modelId="{2DD86F3E-3412-47AD-B1B1-DFE837B5D890}" srcId="{30141453-F64F-4844-BA97-056D66EBF1DF}" destId="{581FB6EA-23E0-4AF1-87D9-22260677DFE6}" srcOrd="0" destOrd="0" parTransId="{B4E85C4D-502C-41B3-BD42-EF921E074AC2}" sibTransId="{012482D0-38AB-44E0-AA7E-325B2FB5E4B5}"/>
    <dgm:cxn modelId="{CE52055C-32BB-43FA-B76F-D5EAD261EE34}" srcId="{4BED8C1B-39E6-4AD6-A9E2-5CEBCB14B3FB}" destId="{AFD5E64D-CCC3-4C9B-97CD-5C51767C461B}" srcOrd="0" destOrd="0" parTransId="{F33D1B22-2D1E-4A30-B61A-3133CB98585C}" sibTransId="{54F2DEFE-C2DF-4352-BC25-F6E26F38AE11}"/>
    <dgm:cxn modelId="{51B89D61-CE1B-4180-8958-C34959FC88C7}" srcId="{697E2286-A992-478E-B26E-7720451CA750}" destId="{30141453-F64F-4844-BA97-056D66EBF1DF}" srcOrd="0" destOrd="0" parTransId="{2B60792F-CA59-4C8B-AD61-946ADCE40A30}" sibTransId="{10C0E4DC-621C-4DF6-8681-1037A323C322}"/>
    <dgm:cxn modelId="{481C3F43-F78A-4EC8-9404-EC8D7B691938}" srcId="{697E2286-A992-478E-B26E-7720451CA750}" destId="{4BED8C1B-39E6-4AD6-A9E2-5CEBCB14B3FB}" srcOrd="1" destOrd="0" parTransId="{80B7E13F-B329-41C9-AA97-BA548955A5B8}" sibTransId="{EC9805EE-73A1-4E07-89D1-3D62D6497F6D}"/>
    <dgm:cxn modelId="{A22D266E-FE7C-4171-B32B-FA62DC32F858}" srcId="{4BED8C1B-39E6-4AD6-A9E2-5CEBCB14B3FB}" destId="{EC34E5CE-5E69-44F3-8E59-1E45A780D050}" srcOrd="1" destOrd="0" parTransId="{61EA8148-825D-4294-9308-A74985D98182}" sibTransId="{6427BDFE-25F7-408C-8187-324B43CB876D}"/>
    <dgm:cxn modelId="{3983AFBC-6ADD-4739-892F-E54CC4C1EA46}" type="presOf" srcId="{AFD5E64D-CCC3-4C9B-97CD-5C51767C461B}" destId="{C2CAA988-B3A5-4617-88C4-822EE70ED93F}" srcOrd="0" destOrd="0" presId="urn:microsoft.com/office/officeart/2005/8/layout/vList2"/>
    <dgm:cxn modelId="{AFC22BCC-2B77-4AD6-B7A7-DE01DA367DDA}" type="presOf" srcId="{697E2286-A992-478E-B26E-7720451CA750}" destId="{54B66A04-F1E2-4894-ADE1-2FFE751621B2}" srcOrd="0" destOrd="0" presId="urn:microsoft.com/office/officeart/2005/8/layout/vList2"/>
    <dgm:cxn modelId="{62518CF0-9042-447B-B825-8ED5B795C774}" type="presOf" srcId="{581FB6EA-23E0-4AF1-87D9-22260677DFE6}" destId="{DC284743-3199-4E7C-B7C0-1E0BBF584278}" srcOrd="0" destOrd="0" presId="urn:microsoft.com/office/officeart/2005/8/layout/vList2"/>
    <dgm:cxn modelId="{E7A390F3-571D-478D-9059-D3A1A2E91E60}" type="presOf" srcId="{4BED8C1B-39E6-4AD6-A9E2-5CEBCB14B3FB}" destId="{AA437727-3C16-4009-8999-BB63EAA4D7CD}" srcOrd="0" destOrd="0" presId="urn:microsoft.com/office/officeart/2005/8/layout/vList2"/>
    <dgm:cxn modelId="{041A2664-2895-40BA-B5E3-BA17B1089014}" type="presParOf" srcId="{54B66A04-F1E2-4894-ADE1-2FFE751621B2}" destId="{2D29E450-B90B-4930-98FE-71657BC5D790}" srcOrd="0" destOrd="0" presId="urn:microsoft.com/office/officeart/2005/8/layout/vList2"/>
    <dgm:cxn modelId="{B0386E2D-1AFE-4D0C-AA9A-67E388FEC981}" type="presParOf" srcId="{54B66A04-F1E2-4894-ADE1-2FFE751621B2}" destId="{DC284743-3199-4E7C-B7C0-1E0BBF584278}" srcOrd="1" destOrd="0" presId="urn:microsoft.com/office/officeart/2005/8/layout/vList2"/>
    <dgm:cxn modelId="{18CD6883-41D4-496C-9A77-A3BA7481D2D2}" type="presParOf" srcId="{54B66A04-F1E2-4894-ADE1-2FFE751621B2}" destId="{AA437727-3C16-4009-8999-BB63EAA4D7CD}" srcOrd="2" destOrd="0" presId="urn:microsoft.com/office/officeart/2005/8/layout/vList2"/>
    <dgm:cxn modelId="{CF097FAF-5684-4B6F-B46A-0B7BE9EDE353}" type="presParOf" srcId="{54B66A04-F1E2-4894-ADE1-2FFE751621B2}" destId="{C2CAA988-B3A5-4617-88C4-822EE70ED93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4A34DEC-F704-440A-900D-24604C50625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63522F2-A4CB-4E99-B29D-5933DD978A97}">
      <dgm:prSet/>
      <dgm:spPr/>
      <dgm:t>
        <a:bodyPr/>
        <a:lstStyle/>
        <a:p>
          <a:r>
            <a:rPr lang="en-GB"/>
            <a:t>Scientific theory applied to problem solving: a powerful aspect which shapes professional practice and validates professions</a:t>
          </a:r>
          <a:endParaRPr lang="en-US"/>
        </a:p>
      </dgm:t>
    </dgm:pt>
    <dgm:pt modelId="{5B3ADE9E-7967-44E8-A29F-251646FAF08C}" type="parTrans" cxnId="{D7258934-D1A4-4365-9B98-085C8C6C33F0}">
      <dgm:prSet/>
      <dgm:spPr/>
      <dgm:t>
        <a:bodyPr/>
        <a:lstStyle/>
        <a:p>
          <a:endParaRPr lang="en-US"/>
        </a:p>
      </dgm:t>
    </dgm:pt>
    <dgm:pt modelId="{27EFE037-8108-4670-BDE0-1AA3883D4E8B}" type="sibTrans" cxnId="{D7258934-D1A4-4365-9B98-085C8C6C33F0}">
      <dgm:prSet/>
      <dgm:spPr/>
      <dgm:t>
        <a:bodyPr/>
        <a:lstStyle/>
        <a:p>
          <a:endParaRPr lang="en-US"/>
        </a:p>
      </dgm:t>
    </dgm:pt>
    <dgm:pt modelId="{70443F6D-E458-4301-92DD-9EEC7FB87200}">
      <dgm:prSet/>
      <dgm:spPr/>
      <dgm:t>
        <a:bodyPr/>
        <a:lstStyle/>
        <a:p>
          <a:r>
            <a:rPr lang="en-GB" dirty="0"/>
            <a:t>Ivan Illich (1970) saw the dominance of technical expertise, and the control which this brought</a:t>
          </a:r>
          <a:endParaRPr lang="en-US" dirty="0"/>
        </a:p>
      </dgm:t>
    </dgm:pt>
    <dgm:pt modelId="{560648A0-DF14-44DA-AE04-6E6C5D6D74B1}" type="parTrans" cxnId="{B8EFB611-FC9B-436D-B15E-74606F2D767F}">
      <dgm:prSet/>
      <dgm:spPr/>
      <dgm:t>
        <a:bodyPr/>
        <a:lstStyle/>
        <a:p>
          <a:endParaRPr lang="en-US"/>
        </a:p>
      </dgm:t>
    </dgm:pt>
    <dgm:pt modelId="{46BD9931-1A37-4A03-8576-BAAA23CE5CCE}" type="sibTrans" cxnId="{B8EFB611-FC9B-436D-B15E-74606F2D767F}">
      <dgm:prSet/>
      <dgm:spPr/>
      <dgm:t>
        <a:bodyPr/>
        <a:lstStyle/>
        <a:p>
          <a:endParaRPr lang="en-US"/>
        </a:p>
      </dgm:t>
    </dgm:pt>
    <dgm:pt modelId="{47C956BE-2E55-4496-90DA-D2D574B2F6E6}">
      <dgm:prSet/>
      <dgm:spPr/>
      <dgm:t>
        <a:bodyPr/>
        <a:lstStyle/>
        <a:p>
          <a:r>
            <a:rPr lang="en-GB"/>
            <a:t>Criticism – practical competence in divergent situations: sometimes we see practical competence linked to intuition</a:t>
          </a:r>
          <a:endParaRPr lang="en-US"/>
        </a:p>
      </dgm:t>
    </dgm:pt>
    <dgm:pt modelId="{D4105C74-CE0D-4315-B1E3-71DF627C7E47}" type="parTrans" cxnId="{35028C85-B3DA-450E-9645-0146B360C0F6}">
      <dgm:prSet/>
      <dgm:spPr/>
      <dgm:t>
        <a:bodyPr/>
        <a:lstStyle/>
        <a:p>
          <a:endParaRPr lang="en-US"/>
        </a:p>
      </dgm:t>
    </dgm:pt>
    <dgm:pt modelId="{8D3ED89F-BCD7-413F-B1F8-9C798B030C16}" type="sibTrans" cxnId="{35028C85-B3DA-450E-9645-0146B360C0F6}">
      <dgm:prSet/>
      <dgm:spPr/>
      <dgm:t>
        <a:bodyPr/>
        <a:lstStyle/>
        <a:p>
          <a:endParaRPr lang="en-US"/>
        </a:p>
      </dgm:t>
    </dgm:pt>
    <dgm:pt modelId="{8237B578-1E07-42BB-B051-1A55A536061E}">
      <dgm:prSet/>
      <dgm:spPr/>
      <dgm:t>
        <a:bodyPr/>
        <a:lstStyle/>
        <a:p>
          <a:r>
            <a:rPr lang="en-GB"/>
            <a:t>Benner – spoke of perceptual abilities (gut feelings)</a:t>
          </a:r>
          <a:endParaRPr lang="en-US"/>
        </a:p>
      </dgm:t>
    </dgm:pt>
    <dgm:pt modelId="{387CE1DE-F495-42C9-B678-9C26011DA85C}" type="parTrans" cxnId="{AC9F3786-7562-476C-B2DC-BCEE845C84CC}">
      <dgm:prSet/>
      <dgm:spPr/>
      <dgm:t>
        <a:bodyPr/>
        <a:lstStyle/>
        <a:p>
          <a:endParaRPr lang="en-US"/>
        </a:p>
      </dgm:t>
    </dgm:pt>
    <dgm:pt modelId="{76C625D3-5799-402C-A948-5361F7C70290}" type="sibTrans" cxnId="{AC9F3786-7562-476C-B2DC-BCEE845C84CC}">
      <dgm:prSet/>
      <dgm:spPr/>
      <dgm:t>
        <a:bodyPr/>
        <a:lstStyle/>
        <a:p>
          <a:endParaRPr lang="en-US"/>
        </a:p>
      </dgm:t>
    </dgm:pt>
    <dgm:pt modelId="{31A6B2D0-3A69-4A93-A553-18EE6ED74FDE}" type="pres">
      <dgm:prSet presAssocID="{94A34DEC-F704-440A-900D-24604C506255}" presName="linear" presStyleCnt="0">
        <dgm:presLayoutVars>
          <dgm:animLvl val="lvl"/>
          <dgm:resizeHandles val="exact"/>
        </dgm:presLayoutVars>
      </dgm:prSet>
      <dgm:spPr/>
    </dgm:pt>
    <dgm:pt modelId="{D98E6EB8-6B84-437D-B6AC-34B8C51B3D35}" type="pres">
      <dgm:prSet presAssocID="{163522F2-A4CB-4E99-B29D-5933DD978A9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4118764-A97C-4C06-852E-1E6498A28FC9}" type="pres">
      <dgm:prSet presAssocID="{27EFE037-8108-4670-BDE0-1AA3883D4E8B}" presName="spacer" presStyleCnt="0"/>
      <dgm:spPr/>
    </dgm:pt>
    <dgm:pt modelId="{C076A899-FF5B-4817-9F9F-0AA146C6B07D}" type="pres">
      <dgm:prSet presAssocID="{70443F6D-E458-4301-92DD-9EEC7FB8720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EADFE41-AD65-4AC0-AB04-10659DB19719}" type="pres">
      <dgm:prSet presAssocID="{46BD9931-1A37-4A03-8576-BAAA23CE5CCE}" presName="spacer" presStyleCnt="0"/>
      <dgm:spPr/>
    </dgm:pt>
    <dgm:pt modelId="{997EEA6A-843B-4947-B37F-E3A0F355EA5B}" type="pres">
      <dgm:prSet presAssocID="{47C956BE-2E55-4496-90DA-D2D574B2F6E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E788952-0D35-4746-B2DF-C7FD2853673C}" type="pres">
      <dgm:prSet presAssocID="{8D3ED89F-BCD7-413F-B1F8-9C798B030C16}" presName="spacer" presStyleCnt="0"/>
      <dgm:spPr/>
    </dgm:pt>
    <dgm:pt modelId="{7AF63719-C47D-4987-A829-5B1F038BE212}" type="pres">
      <dgm:prSet presAssocID="{8237B578-1E07-42BB-B051-1A55A536061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A792202-F040-4872-9A3C-C1153BEE215A}" type="presOf" srcId="{70443F6D-E458-4301-92DD-9EEC7FB87200}" destId="{C076A899-FF5B-4817-9F9F-0AA146C6B07D}" srcOrd="0" destOrd="0" presId="urn:microsoft.com/office/officeart/2005/8/layout/vList2"/>
    <dgm:cxn modelId="{B8EFB611-FC9B-436D-B15E-74606F2D767F}" srcId="{94A34DEC-F704-440A-900D-24604C506255}" destId="{70443F6D-E458-4301-92DD-9EEC7FB87200}" srcOrd="1" destOrd="0" parTransId="{560648A0-DF14-44DA-AE04-6E6C5D6D74B1}" sibTransId="{46BD9931-1A37-4A03-8576-BAAA23CE5CCE}"/>
    <dgm:cxn modelId="{090C8C18-A718-48BD-B894-A67A7832030F}" type="presOf" srcId="{8237B578-1E07-42BB-B051-1A55A536061E}" destId="{7AF63719-C47D-4987-A829-5B1F038BE212}" srcOrd="0" destOrd="0" presId="urn:microsoft.com/office/officeart/2005/8/layout/vList2"/>
    <dgm:cxn modelId="{9B089E31-2988-4580-A34F-FE304C73BF39}" type="presOf" srcId="{163522F2-A4CB-4E99-B29D-5933DD978A97}" destId="{D98E6EB8-6B84-437D-B6AC-34B8C51B3D35}" srcOrd="0" destOrd="0" presId="urn:microsoft.com/office/officeart/2005/8/layout/vList2"/>
    <dgm:cxn modelId="{D7258934-D1A4-4365-9B98-085C8C6C33F0}" srcId="{94A34DEC-F704-440A-900D-24604C506255}" destId="{163522F2-A4CB-4E99-B29D-5933DD978A97}" srcOrd="0" destOrd="0" parTransId="{5B3ADE9E-7967-44E8-A29F-251646FAF08C}" sibTransId="{27EFE037-8108-4670-BDE0-1AA3883D4E8B}"/>
    <dgm:cxn modelId="{0FFC3147-18AE-40FC-B482-9C7B3F637DBD}" type="presOf" srcId="{94A34DEC-F704-440A-900D-24604C506255}" destId="{31A6B2D0-3A69-4A93-A553-18EE6ED74FDE}" srcOrd="0" destOrd="0" presId="urn:microsoft.com/office/officeart/2005/8/layout/vList2"/>
    <dgm:cxn modelId="{35028C85-B3DA-450E-9645-0146B360C0F6}" srcId="{94A34DEC-F704-440A-900D-24604C506255}" destId="{47C956BE-2E55-4496-90DA-D2D574B2F6E6}" srcOrd="2" destOrd="0" parTransId="{D4105C74-CE0D-4315-B1E3-71DF627C7E47}" sibTransId="{8D3ED89F-BCD7-413F-B1F8-9C798B030C16}"/>
    <dgm:cxn modelId="{AC9F3786-7562-476C-B2DC-BCEE845C84CC}" srcId="{94A34DEC-F704-440A-900D-24604C506255}" destId="{8237B578-1E07-42BB-B051-1A55A536061E}" srcOrd="3" destOrd="0" parTransId="{387CE1DE-F495-42C9-B678-9C26011DA85C}" sibTransId="{76C625D3-5799-402C-A948-5361F7C70290}"/>
    <dgm:cxn modelId="{E1C8799B-D400-4F7E-B12E-9BFAF0FF0357}" type="presOf" srcId="{47C956BE-2E55-4496-90DA-D2D574B2F6E6}" destId="{997EEA6A-843B-4947-B37F-E3A0F355EA5B}" srcOrd="0" destOrd="0" presId="urn:microsoft.com/office/officeart/2005/8/layout/vList2"/>
    <dgm:cxn modelId="{D10E6B4D-84FB-4B4C-A408-C37FCAB37190}" type="presParOf" srcId="{31A6B2D0-3A69-4A93-A553-18EE6ED74FDE}" destId="{D98E6EB8-6B84-437D-B6AC-34B8C51B3D35}" srcOrd="0" destOrd="0" presId="urn:microsoft.com/office/officeart/2005/8/layout/vList2"/>
    <dgm:cxn modelId="{0F6935AA-FFE7-49D0-8BBF-663E45A03517}" type="presParOf" srcId="{31A6B2D0-3A69-4A93-A553-18EE6ED74FDE}" destId="{44118764-A97C-4C06-852E-1E6498A28FC9}" srcOrd="1" destOrd="0" presId="urn:microsoft.com/office/officeart/2005/8/layout/vList2"/>
    <dgm:cxn modelId="{5BD385E7-3C04-462B-9EA9-CD931430D639}" type="presParOf" srcId="{31A6B2D0-3A69-4A93-A553-18EE6ED74FDE}" destId="{C076A899-FF5B-4817-9F9F-0AA146C6B07D}" srcOrd="2" destOrd="0" presId="urn:microsoft.com/office/officeart/2005/8/layout/vList2"/>
    <dgm:cxn modelId="{35B95538-4213-464B-9189-75A156D558F6}" type="presParOf" srcId="{31A6B2D0-3A69-4A93-A553-18EE6ED74FDE}" destId="{6EADFE41-AD65-4AC0-AB04-10659DB19719}" srcOrd="3" destOrd="0" presId="urn:microsoft.com/office/officeart/2005/8/layout/vList2"/>
    <dgm:cxn modelId="{496D5F71-309A-4C65-AEA0-50E64BE61CCA}" type="presParOf" srcId="{31A6B2D0-3A69-4A93-A553-18EE6ED74FDE}" destId="{997EEA6A-843B-4947-B37F-E3A0F355EA5B}" srcOrd="4" destOrd="0" presId="urn:microsoft.com/office/officeart/2005/8/layout/vList2"/>
    <dgm:cxn modelId="{544B774B-C541-415F-B9C1-7396CEFD6E32}" type="presParOf" srcId="{31A6B2D0-3A69-4A93-A553-18EE6ED74FDE}" destId="{EE788952-0D35-4746-B2DF-C7FD2853673C}" srcOrd="5" destOrd="0" presId="urn:microsoft.com/office/officeart/2005/8/layout/vList2"/>
    <dgm:cxn modelId="{3BE31AC7-9324-45C1-B6DE-713C36EFE422}" type="presParOf" srcId="{31A6B2D0-3A69-4A93-A553-18EE6ED74FDE}" destId="{7AF63719-C47D-4987-A829-5B1F038BE21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3B3A979-A04A-48E7-88C8-83118CC69664}" type="doc">
      <dgm:prSet loTypeId="urn:microsoft.com/office/officeart/2005/8/layout/cycle8" loCatId="cycle" qsTypeId="urn:microsoft.com/office/officeart/2005/8/quickstyle/3d3" qsCatId="3D" csTypeId="urn:microsoft.com/office/officeart/2005/8/colors/colorful2" csCatId="colorful" phldr="1"/>
      <dgm:spPr/>
    </dgm:pt>
    <dgm:pt modelId="{86B954E5-B6A4-47E1-9852-FD1289B6EA3F}">
      <dgm:prSet phldrT="[Text]"/>
      <dgm:spPr/>
      <dgm:t>
        <a:bodyPr/>
        <a:lstStyle/>
        <a:p>
          <a:r>
            <a:rPr lang="en-GB" dirty="0"/>
            <a:t>So what?</a:t>
          </a:r>
        </a:p>
      </dgm:t>
    </dgm:pt>
    <dgm:pt modelId="{CB04F1D9-7C1B-4AA0-ADBB-DA66E23F8346}" type="parTrans" cxnId="{CFE22181-36CD-408E-879D-E98414C27142}">
      <dgm:prSet/>
      <dgm:spPr/>
      <dgm:t>
        <a:bodyPr/>
        <a:lstStyle/>
        <a:p>
          <a:endParaRPr lang="en-GB"/>
        </a:p>
      </dgm:t>
    </dgm:pt>
    <dgm:pt modelId="{E98B22ED-8432-46FC-A116-3D54A36E739B}" type="sibTrans" cxnId="{CFE22181-36CD-408E-879D-E98414C27142}">
      <dgm:prSet/>
      <dgm:spPr/>
      <dgm:t>
        <a:bodyPr/>
        <a:lstStyle/>
        <a:p>
          <a:endParaRPr lang="en-GB"/>
        </a:p>
      </dgm:t>
    </dgm:pt>
    <dgm:pt modelId="{BE097B7A-C4A3-4184-A4EF-B14D23A96C24}">
      <dgm:prSet phldrT="[Text]"/>
      <dgm:spPr/>
      <dgm:t>
        <a:bodyPr/>
        <a:lstStyle/>
        <a:p>
          <a:r>
            <a:rPr lang="en-GB" dirty="0"/>
            <a:t>Now what?</a:t>
          </a:r>
        </a:p>
      </dgm:t>
    </dgm:pt>
    <dgm:pt modelId="{FD6AC9BA-FB67-4562-BCD8-1E8BE3912BDB}" type="parTrans" cxnId="{0B43049C-331C-4AD0-A283-FDB88A6E3950}">
      <dgm:prSet/>
      <dgm:spPr/>
      <dgm:t>
        <a:bodyPr/>
        <a:lstStyle/>
        <a:p>
          <a:endParaRPr lang="en-GB"/>
        </a:p>
      </dgm:t>
    </dgm:pt>
    <dgm:pt modelId="{858453C2-2C87-4A03-B5B0-04082EB57726}" type="sibTrans" cxnId="{0B43049C-331C-4AD0-A283-FDB88A6E3950}">
      <dgm:prSet/>
      <dgm:spPr/>
      <dgm:t>
        <a:bodyPr/>
        <a:lstStyle/>
        <a:p>
          <a:endParaRPr lang="en-GB"/>
        </a:p>
      </dgm:t>
    </dgm:pt>
    <dgm:pt modelId="{3953AE10-0BBB-41B9-BA82-C9CB416EBA01}">
      <dgm:prSet phldrT="[Text]"/>
      <dgm:spPr/>
      <dgm:t>
        <a:bodyPr/>
        <a:lstStyle/>
        <a:p>
          <a:r>
            <a:rPr lang="en-GB" dirty="0"/>
            <a:t>What?</a:t>
          </a:r>
        </a:p>
      </dgm:t>
    </dgm:pt>
    <dgm:pt modelId="{B9F57F45-19FE-4766-8393-44A79CCFC477}" type="parTrans" cxnId="{1F232919-AFB3-4519-8D48-717B58CB15C0}">
      <dgm:prSet/>
      <dgm:spPr/>
      <dgm:t>
        <a:bodyPr/>
        <a:lstStyle/>
        <a:p>
          <a:endParaRPr lang="en-GB"/>
        </a:p>
      </dgm:t>
    </dgm:pt>
    <dgm:pt modelId="{D266468F-686E-4EF0-9D81-2AE181C16E18}" type="sibTrans" cxnId="{1F232919-AFB3-4519-8D48-717B58CB15C0}">
      <dgm:prSet/>
      <dgm:spPr/>
      <dgm:t>
        <a:bodyPr/>
        <a:lstStyle/>
        <a:p>
          <a:endParaRPr lang="en-GB"/>
        </a:p>
      </dgm:t>
    </dgm:pt>
    <dgm:pt modelId="{C2487520-C784-4D88-AF62-5BB68F0381D7}" type="pres">
      <dgm:prSet presAssocID="{D3B3A979-A04A-48E7-88C8-83118CC69664}" presName="compositeShape" presStyleCnt="0">
        <dgm:presLayoutVars>
          <dgm:chMax val="7"/>
          <dgm:dir/>
          <dgm:resizeHandles val="exact"/>
        </dgm:presLayoutVars>
      </dgm:prSet>
      <dgm:spPr/>
    </dgm:pt>
    <dgm:pt modelId="{FC2FA954-AC4A-44B8-9453-2855DBA488D9}" type="pres">
      <dgm:prSet presAssocID="{D3B3A979-A04A-48E7-88C8-83118CC69664}" presName="wedge1" presStyleLbl="node1" presStyleIdx="0" presStyleCnt="3"/>
      <dgm:spPr/>
    </dgm:pt>
    <dgm:pt modelId="{22195405-1269-439D-8533-F3F33D72C874}" type="pres">
      <dgm:prSet presAssocID="{D3B3A979-A04A-48E7-88C8-83118CC69664}" presName="dummy1a" presStyleCnt="0"/>
      <dgm:spPr/>
    </dgm:pt>
    <dgm:pt modelId="{4E669595-7EC7-4F10-BA87-7F7AC6C5BEA7}" type="pres">
      <dgm:prSet presAssocID="{D3B3A979-A04A-48E7-88C8-83118CC69664}" presName="dummy1b" presStyleCnt="0"/>
      <dgm:spPr/>
    </dgm:pt>
    <dgm:pt modelId="{1623907D-93B3-41B8-8911-CF396AFE316D}" type="pres">
      <dgm:prSet presAssocID="{D3B3A979-A04A-48E7-88C8-83118CC69664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3DCA107B-D9DB-479B-8ED2-D86E03654F16}" type="pres">
      <dgm:prSet presAssocID="{D3B3A979-A04A-48E7-88C8-83118CC69664}" presName="wedge2" presStyleLbl="node1" presStyleIdx="1" presStyleCnt="3"/>
      <dgm:spPr/>
    </dgm:pt>
    <dgm:pt modelId="{13BAFE25-5054-4EBF-A1F8-9448248C1A6D}" type="pres">
      <dgm:prSet presAssocID="{D3B3A979-A04A-48E7-88C8-83118CC69664}" presName="dummy2a" presStyleCnt="0"/>
      <dgm:spPr/>
    </dgm:pt>
    <dgm:pt modelId="{9590D19E-8FF7-4170-B14C-0D95A429368E}" type="pres">
      <dgm:prSet presAssocID="{D3B3A979-A04A-48E7-88C8-83118CC69664}" presName="dummy2b" presStyleCnt="0"/>
      <dgm:spPr/>
    </dgm:pt>
    <dgm:pt modelId="{D20DECFA-7F1D-4D39-B44D-A813CF231967}" type="pres">
      <dgm:prSet presAssocID="{D3B3A979-A04A-48E7-88C8-83118CC69664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1E1B4AF2-B5BD-4B15-835F-C7ACCD1F1280}" type="pres">
      <dgm:prSet presAssocID="{D3B3A979-A04A-48E7-88C8-83118CC69664}" presName="wedge3" presStyleLbl="node1" presStyleIdx="2" presStyleCnt="3"/>
      <dgm:spPr/>
    </dgm:pt>
    <dgm:pt modelId="{EB639808-3D3E-48A5-B5B4-37BAAA6E5C1E}" type="pres">
      <dgm:prSet presAssocID="{D3B3A979-A04A-48E7-88C8-83118CC69664}" presName="dummy3a" presStyleCnt="0"/>
      <dgm:spPr/>
    </dgm:pt>
    <dgm:pt modelId="{3FD4D4CA-0112-45FD-A19C-9CB1260597A1}" type="pres">
      <dgm:prSet presAssocID="{D3B3A979-A04A-48E7-88C8-83118CC69664}" presName="dummy3b" presStyleCnt="0"/>
      <dgm:spPr/>
    </dgm:pt>
    <dgm:pt modelId="{2336F9C5-9158-4AD9-A508-D98133CE426A}" type="pres">
      <dgm:prSet presAssocID="{D3B3A979-A04A-48E7-88C8-83118CC69664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C106E8D7-3425-4F30-83EC-26C5897C45A2}" type="pres">
      <dgm:prSet presAssocID="{E98B22ED-8432-46FC-A116-3D54A36E739B}" presName="arrowWedge1" presStyleLbl="fgSibTrans2D1" presStyleIdx="0" presStyleCnt="3"/>
      <dgm:spPr/>
    </dgm:pt>
    <dgm:pt modelId="{19EBDE43-0FF1-49B4-A5CB-9250C8B22D27}" type="pres">
      <dgm:prSet presAssocID="{858453C2-2C87-4A03-B5B0-04082EB57726}" presName="arrowWedge2" presStyleLbl="fgSibTrans2D1" presStyleIdx="1" presStyleCnt="3"/>
      <dgm:spPr/>
    </dgm:pt>
    <dgm:pt modelId="{D4137B69-6D48-4556-844E-4F0ECD238D59}" type="pres">
      <dgm:prSet presAssocID="{D266468F-686E-4EF0-9D81-2AE181C16E18}" presName="arrowWedge3" presStyleLbl="fgSibTrans2D1" presStyleIdx="2" presStyleCnt="3"/>
      <dgm:spPr/>
    </dgm:pt>
  </dgm:ptLst>
  <dgm:cxnLst>
    <dgm:cxn modelId="{F3BA8409-6941-4D81-B01A-6F66EC7EEABB}" type="presOf" srcId="{3953AE10-0BBB-41B9-BA82-C9CB416EBA01}" destId="{1E1B4AF2-B5BD-4B15-835F-C7ACCD1F1280}" srcOrd="0" destOrd="0" presId="urn:microsoft.com/office/officeart/2005/8/layout/cycle8"/>
    <dgm:cxn modelId="{1F232919-AFB3-4519-8D48-717B58CB15C0}" srcId="{D3B3A979-A04A-48E7-88C8-83118CC69664}" destId="{3953AE10-0BBB-41B9-BA82-C9CB416EBA01}" srcOrd="2" destOrd="0" parTransId="{B9F57F45-19FE-4766-8393-44A79CCFC477}" sibTransId="{D266468F-686E-4EF0-9D81-2AE181C16E18}"/>
    <dgm:cxn modelId="{D1F49D38-E565-4691-91AF-56D7DE8995A3}" type="presOf" srcId="{86B954E5-B6A4-47E1-9852-FD1289B6EA3F}" destId="{FC2FA954-AC4A-44B8-9453-2855DBA488D9}" srcOrd="0" destOrd="0" presId="urn:microsoft.com/office/officeart/2005/8/layout/cycle8"/>
    <dgm:cxn modelId="{BFEBB54A-852C-4348-91B4-CEED8D50CE18}" type="presOf" srcId="{BE097B7A-C4A3-4184-A4EF-B14D23A96C24}" destId="{3DCA107B-D9DB-479B-8ED2-D86E03654F16}" srcOrd="0" destOrd="0" presId="urn:microsoft.com/office/officeart/2005/8/layout/cycle8"/>
    <dgm:cxn modelId="{CFE22181-36CD-408E-879D-E98414C27142}" srcId="{D3B3A979-A04A-48E7-88C8-83118CC69664}" destId="{86B954E5-B6A4-47E1-9852-FD1289B6EA3F}" srcOrd="0" destOrd="0" parTransId="{CB04F1D9-7C1B-4AA0-ADBB-DA66E23F8346}" sibTransId="{E98B22ED-8432-46FC-A116-3D54A36E739B}"/>
    <dgm:cxn modelId="{0B43049C-331C-4AD0-A283-FDB88A6E3950}" srcId="{D3B3A979-A04A-48E7-88C8-83118CC69664}" destId="{BE097B7A-C4A3-4184-A4EF-B14D23A96C24}" srcOrd="1" destOrd="0" parTransId="{FD6AC9BA-FB67-4562-BCD8-1E8BE3912BDB}" sibTransId="{858453C2-2C87-4A03-B5B0-04082EB57726}"/>
    <dgm:cxn modelId="{DDE93EC9-2717-4004-9071-AA8292344E7B}" type="presOf" srcId="{3953AE10-0BBB-41B9-BA82-C9CB416EBA01}" destId="{2336F9C5-9158-4AD9-A508-D98133CE426A}" srcOrd="1" destOrd="0" presId="urn:microsoft.com/office/officeart/2005/8/layout/cycle8"/>
    <dgm:cxn modelId="{EBAF76D4-A932-44FF-B69C-88BB3952F300}" type="presOf" srcId="{D3B3A979-A04A-48E7-88C8-83118CC69664}" destId="{C2487520-C784-4D88-AF62-5BB68F0381D7}" srcOrd="0" destOrd="0" presId="urn:microsoft.com/office/officeart/2005/8/layout/cycle8"/>
    <dgm:cxn modelId="{0B18D1F2-A8B4-4EDB-91D1-8F645174E67C}" type="presOf" srcId="{86B954E5-B6A4-47E1-9852-FD1289B6EA3F}" destId="{1623907D-93B3-41B8-8911-CF396AFE316D}" srcOrd="1" destOrd="0" presId="urn:microsoft.com/office/officeart/2005/8/layout/cycle8"/>
    <dgm:cxn modelId="{E859BEF9-7E98-42C5-A3B3-6CADDC3F084F}" type="presOf" srcId="{BE097B7A-C4A3-4184-A4EF-B14D23A96C24}" destId="{D20DECFA-7F1D-4D39-B44D-A813CF231967}" srcOrd="1" destOrd="0" presId="urn:microsoft.com/office/officeart/2005/8/layout/cycle8"/>
    <dgm:cxn modelId="{D8CE25DA-4CEE-40E2-A0CB-66A64F8D2376}" type="presParOf" srcId="{C2487520-C784-4D88-AF62-5BB68F0381D7}" destId="{FC2FA954-AC4A-44B8-9453-2855DBA488D9}" srcOrd="0" destOrd="0" presId="urn:microsoft.com/office/officeart/2005/8/layout/cycle8"/>
    <dgm:cxn modelId="{E606A4A4-FE14-42FA-BC05-9C96AB97FBC9}" type="presParOf" srcId="{C2487520-C784-4D88-AF62-5BB68F0381D7}" destId="{22195405-1269-439D-8533-F3F33D72C874}" srcOrd="1" destOrd="0" presId="urn:microsoft.com/office/officeart/2005/8/layout/cycle8"/>
    <dgm:cxn modelId="{B3519445-7D81-409A-811E-962C8CDC10A2}" type="presParOf" srcId="{C2487520-C784-4D88-AF62-5BB68F0381D7}" destId="{4E669595-7EC7-4F10-BA87-7F7AC6C5BEA7}" srcOrd="2" destOrd="0" presId="urn:microsoft.com/office/officeart/2005/8/layout/cycle8"/>
    <dgm:cxn modelId="{61747688-5D81-4C1A-97EE-1B48ED339F69}" type="presParOf" srcId="{C2487520-C784-4D88-AF62-5BB68F0381D7}" destId="{1623907D-93B3-41B8-8911-CF396AFE316D}" srcOrd="3" destOrd="0" presId="urn:microsoft.com/office/officeart/2005/8/layout/cycle8"/>
    <dgm:cxn modelId="{C8E88B2B-A991-4DA5-8608-2CD436701C5D}" type="presParOf" srcId="{C2487520-C784-4D88-AF62-5BB68F0381D7}" destId="{3DCA107B-D9DB-479B-8ED2-D86E03654F16}" srcOrd="4" destOrd="0" presId="urn:microsoft.com/office/officeart/2005/8/layout/cycle8"/>
    <dgm:cxn modelId="{9935582A-B9C1-49F2-9A7A-AF03EA5467EB}" type="presParOf" srcId="{C2487520-C784-4D88-AF62-5BB68F0381D7}" destId="{13BAFE25-5054-4EBF-A1F8-9448248C1A6D}" srcOrd="5" destOrd="0" presId="urn:microsoft.com/office/officeart/2005/8/layout/cycle8"/>
    <dgm:cxn modelId="{810632D9-69D1-4D9D-946A-B49812686FD0}" type="presParOf" srcId="{C2487520-C784-4D88-AF62-5BB68F0381D7}" destId="{9590D19E-8FF7-4170-B14C-0D95A429368E}" srcOrd="6" destOrd="0" presId="urn:microsoft.com/office/officeart/2005/8/layout/cycle8"/>
    <dgm:cxn modelId="{C91FF7F1-EB44-4810-BE32-F84FBDC6DD52}" type="presParOf" srcId="{C2487520-C784-4D88-AF62-5BB68F0381D7}" destId="{D20DECFA-7F1D-4D39-B44D-A813CF231967}" srcOrd="7" destOrd="0" presId="urn:microsoft.com/office/officeart/2005/8/layout/cycle8"/>
    <dgm:cxn modelId="{7D84B212-E596-4C4B-9131-7641C7CD2CD8}" type="presParOf" srcId="{C2487520-C784-4D88-AF62-5BB68F0381D7}" destId="{1E1B4AF2-B5BD-4B15-835F-C7ACCD1F1280}" srcOrd="8" destOrd="0" presId="urn:microsoft.com/office/officeart/2005/8/layout/cycle8"/>
    <dgm:cxn modelId="{99ACC3FA-61A0-4431-AC0A-0FE95C884CC2}" type="presParOf" srcId="{C2487520-C784-4D88-AF62-5BB68F0381D7}" destId="{EB639808-3D3E-48A5-B5B4-37BAAA6E5C1E}" srcOrd="9" destOrd="0" presId="urn:microsoft.com/office/officeart/2005/8/layout/cycle8"/>
    <dgm:cxn modelId="{A6F15138-9701-4B82-B0AC-68B341A73441}" type="presParOf" srcId="{C2487520-C784-4D88-AF62-5BB68F0381D7}" destId="{3FD4D4CA-0112-45FD-A19C-9CB1260597A1}" srcOrd="10" destOrd="0" presId="urn:microsoft.com/office/officeart/2005/8/layout/cycle8"/>
    <dgm:cxn modelId="{8753F0BF-80CC-4982-A4EA-6FFBEDE48633}" type="presParOf" srcId="{C2487520-C784-4D88-AF62-5BB68F0381D7}" destId="{2336F9C5-9158-4AD9-A508-D98133CE426A}" srcOrd="11" destOrd="0" presId="urn:microsoft.com/office/officeart/2005/8/layout/cycle8"/>
    <dgm:cxn modelId="{29697696-EBCA-47C0-8786-706C12BAFCAE}" type="presParOf" srcId="{C2487520-C784-4D88-AF62-5BB68F0381D7}" destId="{C106E8D7-3425-4F30-83EC-26C5897C45A2}" srcOrd="12" destOrd="0" presId="urn:microsoft.com/office/officeart/2005/8/layout/cycle8"/>
    <dgm:cxn modelId="{392E1309-B0C4-41F4-A494-1F223227D6E5}" type="presParOf" srcId="{C2487520-C784-4D88-AF62-5BB68F0381D7}" destId="{19EBDE43-0FF1-49B4-A5CB-9250C8B22D27}" srcOrd="13" destOrd="0" presId="urn:microsoft.com/office/officeart/2005/8/layout/cycle8"/>
    <dgm:cxn modelId="{0B793880-9F8A-4CE7-9C1E-BBE02569CE45}" type="presParOf" srcId="{C2487520-C784-4D88-AF62-5BB68F0381D7}" destId="{D4137B69-6D48-4556-844E-4F0ECD238D59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5356E33-F4CC-4840-B80B-9124720B69C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0FB8198D-ADA1-4FE2-8D30-938F2B2025F5}">
      <dgm:prSet/>
      <dgm:spPr/>
      <dgm:t>
        <a:bodyPr/>
        <a:lstStyle/>
        <a:p>
          <a:r>
            <a:rPr lang="en-US"/>
            <a:t>Develop an inquisitive mind</a:t>
          </a:r>
        </a:p>
      </dgm:t>
    </dgm:pt>
    <dgm:pt modelId="{FF163677-B372-4CFC-AC77-31417A951560}" type="parTrans" cxnId="{E3E29DE2-3444-450B-8861-8CE0F76C9356}">
      <dgm:prSet/>
      <dgm:spPr/>
      <dgm:t>
        <a:bodyPr/>
        <a:lstStyle/>
        <a:p>
          <a:endParaRPr lang="en-US"/>
        </a:p>
      </dgm:t>
    </dgm:pt>
    <dgm:pt modelId="{96B98C05-E1E5-4A8D-844A-58569410B94A}" type="sibTrans" cxnId="{E3E29DE2-3444-450B-8861-8CE0F76C9356}">
      <dgm:prSet/>
      <dgm:spPr/>
      <dgm:t>
        <a:bodyPr/>
        <a:lstStyle/>
        <a:p>
          <a:endParaRPr lang="en-US"/>
        </a:p>
      </dgm:t>
    </dgm:pt>
    <dgm:pt modelId="{C2026A46-C388-4D8B-BB18-C7DDE6EE9B38}">
      <dgm:prSet/>
      <dgm:spPr/>
      <dgm:t>
        <a:bodyPr/>
        <a:lstStyle/>
        <a:p>
          <a:r>
            <a:rPr lang="en-US"/>
            <a:t>Explore options for change</a:t>
          </a:r>
        </a:p>
      </dgm:t>
    </dgm:pt>
    <dgm:pt modelId="{DB8ABFBF-71D9-44F3-A25B-63296D793B43}" type="parTrans" cxnId="{41C4723D-CA1C-43C8-86F5-A48F69AFE9C4}">
      <dgm:prSet/>
      <dgm:spPr/>
      <dgm:t>
        <a:bodyPr/>
        <a:lstStyle/>
        <a:p>
          <a:endParaRPr lang="en-US"/>
        </a:p>
      </dgm:t>
    </dgm:pt>
    <dgm:pt modelId="{C4841B5B-76A4-4C19-9647-9F7F506F287E}" type="sibTrans" cxnId="{41C4723D-CA1C-43C8-86F5-A48F69AFE9C4}">
      <dgm:prSet/>
      <dgm:spPr/>
      <dgm:t>
        <a:bodyPr/>
        <a:lstStyle/>
        <a:p>
          <a:endParaRPr lang="en-US"/>
        </a:p>
      </dgm:t>
    </dgm:pt>
    <dgm:pt modelId="{601A444C-4BB0-4885-ABB2-A2BF8BD06921}">
      <dgm:prSet/>
      <dgm:spPr/>
      <dgm:t>
        <a:bodyPr/>
        <a:lstStyle/>
        <a:p>
          <a:r>
            <a:rPr lang="en-US"/>
            <a:t>Plan new ways of working</a:t>
          </a:r>
        </a:p>
      </dgm:t>
    </dgm:pt>
    <dgm:pt modelId="{0AEF60EB-62DE-4012-8359-C37F8A91B730}" type="parTrans" cxnId="{EB4FBA35-FA82-45EE-A891-A6CAD24BF154}">
      <dgm:prSet/>
      <dgm:spPr/>
      <dgm:t>
        <a:bodyPr/>
        <a:lstStyle/>
        <a:p>
          <a:endParaRPr lang="en-US"/>
        </a:p>
      </dgm:t>
    </dgm:pt>
    <dgm:pt modelId="{941F7F09-E09D-4C49-B2A3-FB20C32BD786}" type="sibTrans" cxnId="{EB4FBA35-FA82-45EE-A891-A6CAD24BF154}">
      <dgm:prSet/>
      <dgm:spPr/>
      <dgm:t>
        <a:bodyPr/>
        <a:lstStyle/>
        <a:p>
          <a:endParaRPr lang="en-US"/>
        </a:p>
      </dgm:t>
    </dgm:pt>
    <dgm:pt modelId="{9FA02D26-3493-4D54-B4C9-51D3D8F082CA}" type="pres">
      <dgm:prSet presAssocID="{45356E33-F4CC-4840-B80B-9124720B69C9}" presName="root" presStyleCnt="0">
        <dgm:presLayoutVars>
          <dgm:dir/>
          <dgm:resizeHandles val="exact"/>
        </dgm:presLayoutVars>
      </dgm:prSet>
      <dgm:spPr/>
    </dgm:pt>
    <dgm:pt modelId="{46A8FF1F-A834-4932-874C-4E0F186E0BDC}" type="pres">
      <dgm:prSet presAssocID="{0FB8198D-ADA1-4FE2-8D30-938F2B2025F5}" presName="compNode" presStyleCnt="0"/>
      <dgm:spPr/>
    </dgm:pt>
    <dgm:pt modelId="{949A84ED-A6E8-4D85-8F37-D1FCF54A3E49}" type="pres">
      <dgm:prSet presAssocID="{0FB8198D-ADA1-4FE2-8D30-938F2B2025F5}" presName="bgRect" presStyleLbl="bgShp" presStyleIdx="0" presStyleCnt="3"/>
      <dgm:spPr/>
    </dgm:pt>
    <dgm:pt modelId="{610E28BA-5A11-4FD6-8CEC-5F49CE86E91D}" type="pres">
      <dgm:prSet presAssocID="{0FB8198D-ADA1-4FE2-8D30-938F2B2025F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26C22A1-20AC-4669-971E-F420586AE4F9}" type="pres">
      <dgm:prSet presAssocID="{0FB8198D-ADA1-4FE2-8D30-938F2B2025F5}" presName="spaceRect" presStyleCnt="0"/>
      <dgm:spPr/>
    </dgm:pt>
    <dgm:pt modelId="{FB24C3FB-BA39-4CB9-8CAC-9F8BC66F4262}" type="pres">
      <dgm:prSet presAssocID="{0FB8198D-ADA1-4FE2-8D30-938F2B2025F5}" presName="parTx" presStyleLbl="revTx" presStyleIdx="0" presStyleCnt="3">
        <dgm:presLayoutVars>
          <dgm:chMax val="0"/>
          <dgm:chPref val="0"/>
        </dgm:presLayoutVars>
      </dgm:prSet>
      <dgm:spPr/>
    </dgm:pt>
    <dgm:pt modelId="{30397037-4360-4BAF-A6D5-D365AC136E3F}" type="pres">
      <dgm:prSet presAssocID="{96B98C05-E1E5-4A8D-844A-58569410B94A}" presName="sibTrans" presStyleCnt="0"/>
      <dgm:spPr/>
    </dgm:pt>
    <dgm:pt modelId="{81C36AFB-6CE2-42A1-925D-C7496F83B5A4}" type="pres">
      <dgm:prSet presAssocID="{C2026A46-C388-4D8B-BB18-C7DDE6EE9B38}" presName="compNode" presStyleCnt="0"/>
      <dgm:spPr/>
    </dgm:pt>
    <dgm:pt modelId="{54E2F817-EE7A-4BC7-8A3A-A4371D120A02}" type="pres">
      <dgm:prSet presAssocID="{C2026A46-C388-4D8B-BB18-C7DDE6EE9B38}" presName="bgRect" presStyleLbl="bgShp" presStyleIdx="1" presStyleCnt="3"/>
      <dgm:spPr/>
    </dgm:pt>
    <dgm:pt modelId="{51D01905-3E03-4A76-84A1-840C1F35A71C}" type="pres">
      <dgm:prSet presAssocID="{C2026A46-C388-4D8B-BB18-C7DDE6EE9B3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3376D55-2CB5-4B45-A210-1CE84F3BF513}" type="pres">
      <dgm:prSet presAssocID="{C2026A46-C388-4D8B-BB18-C7DDE6EE9B38}" presName="spaceRect" presStyleCnt="0"/>
      <dgm:spPr/>
    </dgm:pt>
    <dgm:pt modelId="{A33EFE79-6BA8-4CF8-9418-E6CB49208A14}" type="pres">
      <dgm:prSet presAssocID="{C2026A46-C388-4D8B-BB18-C7DDE6EE9B38}" presName="parTx" presStyleLbl="revTx" presStyleIdx="1" presStyleCnt="3">
        <dgm:presLayoutVars>
          <dgm:chMax val="0"/>
          <dgm:chPref val="0"/>
        </dgm:presLayoutVars>
      </dgm:prSet>
      <dgm:spPr/>
    </dgm:pt>
    <dgm:pt modelId="{38E02539-2AE8-49AE-9EA9-33125A323A98}" type="pres">
      <dgm:prSet presAssocID="{C4841B5B-76A4-4C19-9647-9F7F506F287E}" presName="sibTrans" presStyleCnt="0"/>
      <dgm:spPr/>
    </dgm:pt>
    <dgm:pt modelId="{7F76479F-399B-43C4-884D-B6D0BB6F6929}" type="pres">
      <dgm:prSet presAssocID="{601A444C-4BB0-4885-ABB2-A2BF8BD06921}" presName="compNode" presStyleCnt="0"/>
      <dgm:spPr/>
    </dgm:pt>
    <dgm:pt modelId="{827B8374-9874-45AE-842F-C05AC5D5FD0E}" type="pres">
      <dgm:prSet presAssocID="{601A444C-4BB0-4885-ABB2-A2BF8BD06921}" presName="bgRect" presStyleLbl="bgShp" presStyleIdx="2" presStyleCnt="3"/>
      <dgm:spPr/>
    </dgm:pt>
    <dgm:pt modelId="{5540AEA2-455E-41FB-A16F-3CAEF49EA3B3}" type="pres">
      <dgm:prSet presAssocID="{601A444C-4BB0-4885-ABB2-A2BF8BD0692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735DD2E6-A0C6-4455-BE7F-E04BB209B251}" type="pres">
      <dgm:prSet presAssocID="{601A444C-4BB0-4885-ABB2-A2BF8BD06921}" presName="spaceRect" presStyleCnt="0"/>
      <dgm:spPr/>
    </dgm:pt>
    <dgm:pt modelId="{4D7CAD6E-534B-4FCF-AB2E-E24AF55AB3A5}" type="pres">
      <dgm:prSet presAssocID="{601A444C-4BB0-4885-ABB2-A2BF8BD0692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4918C13-27FA-48B4-93E8-2ECE652079A2}" type="presOf" srcId="{0FB8198D-ADA1-4FE2-8D30-938F2B2025F5}" destId="{FB24C3FB-BA39-4CB9-8CAC-9F8BC66F4262}" srcOrd="0" destOrd="0" presId="urn:microsoft.com/office/officeart/2018/2/layout/IconVerticalSolidList"/>
    <dgm:cxn modelId="{EB4FBA35-FA82-45EE-A891-A6CAD24BF154}" srcId="{45356E33-F4CC-4840-B80B-9124720B69C9}" destId="{601A444C-4BB0-4885-ABB2-A2BF8BD06921}" srcOrd="2" destOrd="0" parTransId="{0AEF60EB-62DE-4012-8359-C37F8A91B730}" sibTransId="{941F7F09-E09D-4C49-B2A3-FB20C32BD786}"/>
    <dgm:cxn modelId="{41C4723D-CA1C-43C8-86F5-A48F69AFE9C4}" srcId="{45356E33-F4CC-4840-B80B-9124720B69C9}" destId="{C2026A46-C388-4D8B-BB18-C7DDE6EE9B38}" srcOrd="1" destOrd="0" parTransId="{DB8ABFBF-71D9-44F3-A25B-63296D793B43}" sibTransId="{C4841B5B-76A4-4C19-9647-9F7F506F287E}"/>
    <dgm:cxn modelId="{1AC20D40-D541-41EF-97A4-ED44D9A07C38}" type="presOf" srcId="{45356E33-F4CC-4840-B80B-9124720B69C9}" destId="{9FA02D26-3493-4D54-B4C9-51D3D8F082CA}" srcOrd="0" destOrd="0" presId="urn:microsoft.com/office/officeart/2018/2/layout/IconVerticalSolidList"/>
    <dgm:cxn modelId="{426F4E6F-BC32-46D4-AFCA-DE7EEE272C4A}" type="presOf" srcId="{C2026A46-C388-4D8B-BB18-C7DDE6EE9B38}" destId="{A33EFE79-6BA8-4CF8-9418-E6CB49208A14}" srcOrd="0" destOrd="0" presId="urn:microsoft.com/office/officeart/2018/2/layout/IconVerticalSolidList"/>
    <dgm:cxn modelId="{E3E29DE2-3444-450B-8861-8CE0F76C9356}" srcId="{45356E33-F4CC-4840-B80B-9124720B69C9}" destId="{0FB8198D-ADA1-4FE2-8D30-938F2B2025F5}" srcOrd="0" destOrd="0" parTransId="{FF163677-B372-4CFC-AC77-31417A951560}" sibTransId="{96B98C05-E1E5-4A8D-844A-58569410B94A}"/>
    <dgm:cxn modelId="{31797AF7-FBEB-4C8F-9BBD-2C0DA89FE405}" type="presOf" srcId="{601A444C-4BB0-4885-ABB2-A2BF8BD06921}" destId="{4D7CAD6E-534B-4FCF-AB2E-E24AF55AB3A5}" srcOrd="0" destOrd="0" presId="urn:microsoft.com/office/officeart/2018/2/layout/IconVerticalSolidList"/>
    <dgm:cxn modelId="{216A991D-A511-416C-B903-9FF40090518B}" type="presParOf" srcId="{9FA02D26-3493-4D54-B4C9-51D3D8F082CA}" destId="{46A8FF1F-A834-4932-874C-4E0F186E0BDC}" srcOrd="0" destOrd="0" presId="urn:microsoft.com/office/officeart/2018/2/layout/IconVerticalSolidList"/>
    <dgm:cxn modelId="{698A2F97-2F0E-4127-85C2-C494449D130C}" type="presParOf" srcId="{46A8FF1F-A834-4932-874C-4E0F186E0BDC}" destId="{949A84ED-A6E8-4D85-8F37-D1FCF54A3E49}" srcOrd="0" destOrd="0" presId="urn:microsoft.com/office/officeart/2018/2/layout/IconVerticalSolidList"/>
    <dgm:cxn modelId="{C60D08D3-9206-410C-AC3B-609985C354D4}" type="presParOf" srcId="{46A8FF1F-A834-4932-874C-4E0F186E0BDC}" destId="{610E28BA-5A11-4FD6-8CEC-5F49CE86E91D}" srcOrd="1" destOrd="0" presId="urn:microsoft.com/office/officeart/2018/2/layout/IconVerticalSolidList"/>
    <dgm:cxn modelId="{FB19D613-FE63-41C9-8D69-4D6662858EA2}" type="presParOf" srcId="{46A8FF1F-A834-4932-874C-4E0F186E0BDC}" destId="{C26C22A1-20AC-4669-971E-F420586AE4F9}" srcOrd="2" destOrd="0" presId="urn:microsoft.com/office/officeart/2018/2/layout/IconVerticalSolidList"/>
    <dgm:cxn modelId="{9026229A-9DCC-4FF2-A97F-E566FD8DF2D2}" type="presParOf" srcId="{46A8FF1F-A834-4932-874C-4E0F186E0BDC}" destId="{FB24C3FB-BA39-4CB9-8CAC-9F8BC66F4262}" srcOrd="3" destOrd="0" presId="urn:microsoft.com/office/officeart/2018/2/layout/IconVerticalSolidList"/>
    <dgm:cxn modelId="{C1C5F9C7-328C-4948-B3FA-A023849314B3}" type="presParOf" srcId="{9FA02D26-3493-4D54-B4C9-51D3D8F082CA}" destId="{30397037-4360-4BAF-A6D5-D365AC136E3F}" srcOrd="1" destOrd="0" presId="urn:microsoft.com/office/officeart/2018/2/layout/IconVerticalSolidList"/>
    <dgm:cxn modelId="{19CEEC9E-E550-4190-828C-541C755C4EEF}" type="presParOf" srcId="{9FA02D26-3493-4D54-B4C9-51D3D8F082CA}" destId="{81C36AFB-6CE2-42A1-925D-C7496F83B5A4}" srcOrd="2" destOrd="0" presId="urn:microsoft.com/office/officeart/2018/2/layout/IconVerticalSolidList"/>
    <dgm:cxn modelId="{225067CD-7760-4BF5-A59D-15C9C81B6C90}" type="presParOf" srcId="{81C36AFB-6CE2-42A1-925D-C7496F83B5A4}" destId="{54E2F817-EE7A-4BC7-8A3A-A4371D120A02}" srcOrd="0" destOrd="0" presId="urn:microsoft.com/office/officeart/2018/2/layout/IconVerticalSolidList"/>
    <dgm:cxn modelId="{6AB50E4B-05C0-4905-A2AF-8A5162BA9E50}" type="presParOf" srcId="{81C36AFB-6CE2-42A1-925D-C7496F83B5A4}" destId="{51D01905-3E03-4A76-84A1-840C1F35A71C}" srcOrd="1" destOrd="0" presId="urn:microsoft.com/office/officeart/2018/2/layout/IconVerticalSolidList"/>
    <dgm:cxn modelId="{C07FD667-2EB2-43EF-B2C4-265135ACF304}" type="presParOf" srcId="{81C36AFB-6CE2-42A1-925D-C7496F83B5A4}" destId="{63376D55-2CB5-4B45-A210-1CE84F3BF513}" srcOrd="2" destOrd="0" presId="urn:microsoft.com/office/officeart/2018/2/layout/IconVerticalSolidList"/>
    <dgm:cxn modelId="{273495E6-B9C4-4E29-AA52-F687337723C7}" type="presParOf" srcId="{81C36AFB-6CE2-42A1-925D-C7496F83B5A4}" destId="{A33EFE79-6BA8-4CF8-9418-E6CB49208A14}" srcOrd="3" destOrd="0" presId="urn:microsoft.com/office/officeart/2018/2/layout/IconVerticalSolidList"/>
    <dgm:cxn modelId="{5E3F891D-6665-450D-9B29-75ABABA40D7A}" type="presParOf" srcId="{9FA02D26-3493-4D54-B4C9-51D3D8F082CA}" destId="{38E02539-2AE8-49AE-9EA9-33125A323A98}" srcOrd="3" destOrd="0" presId="urn:microsoft.com/office/officeart/2018/2/layout/IconVerticalSolidList"/>
    <dgm:cxn modelId="{348204FC-5020-4BE5-8497-D76D204B1B43}" type="presParOf" srcId="{9FA02D26-3493-4D54-B4C9-51D3D8F082CA}" destId="{7F76479F-399B-43C4-884D-B6D0BB6F6929}" srcOrd="4" destOrd="0" presId="urn:microsoft.com/office/officeart/2018/2/layout/IconVerticalSolidList"/>
    <dgm:cxn modelId="{6A0970C5-CCC1-4321-9F1A-7E0A75B14D76}" type="presParOf" srcId="{7F76479F-399B-43C4-884D-B6D0BB6F6929}" destId="{827B8374-9874-45AE-842F-C05AC5D5FD0E}" srcOrd="0" destOrd="0" presId="urn:microsoft.com/office/officeart/2018/2/layout/IconVerticalSolidList"/>
    <dgm:cxn modelId="{7D2F4829-4AB5-4B24-BDE1-AE9215BCBB3A}" type="presParOf" srcId="{7F76479F-399B-43C4-884D-B6D0BB6F6929}" destId="{5540AEA2-455E-41FB-A16F-3CAEF49EA3B3}" srcOrd="1" destOrd="0" presId="urn:microsoft.com/office/officeart/2018/2/layout/IconVerticalSolidList"/>
    <dgm:cxn modelId="{00F9065F-74CA-41C6-BE0C-D16386795DBB}" type="presParOf" srcId="{7F76479F-399B-43C4-884D-B6D0BB6F6929}" destId="{735DD2E6-A0C6-4455-BE7F-E04BB209B251}" srcOrd="2" destOrd="0" presId="urn:microsoft.com/office/officeart/2018/2/layout/IconVerticalSolidList"/>
    <dgm:cxn modelId="{519C5011-A0E3-4842-872F-610D946A7D36}" type="presParOf" srcId="{7F76479F-399B-43C4-884D-B6D0BB6F6929}" destId="{4D7CAD6E-534B-4FCF-AB2E-E24AF55AB3A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8024DC2-7F25-4571-B7AC-C13ED029B16A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7816436-3D36-4C11-9E1D-3C317D3D8B9D}">
      <dgm:prSet/>
      <dgm:spPr/>
      <dgm:t>
        <a:bodyPr/>
        <a:lstStyle/>
        <a:p>
          <a:r>
            <a:rPr lang="en-US"/>
            <a:t>Step back and take a third-party perspective</a:t>
          </a:r>
        </a:p>
      </dgm:t>
    </dgm:pt>
    <dgm:pt modelId="{0DB90CB3-34E0-4777-90C2-64345D345803}" type="parTrans" cxnId="{56A136C2-7374-4402-9492-9105D1BD8473}">
      <dgm:prSet/>
      <dgm:spPr/>
      <dgm:t>
        <a:bodyPr/>
        <a:lstStyle/>
        <a:p>
          <a:endParaRPr lang="en-US"/>
        </a:p>
      </dgm:t>
    </dgm:pt>
    <dgm:pt modelId="{9088E20F-79F2-4AB0-A53F-3D8700886BCA}" type="sibTrans" cxnId="{56A136C2-7374-4402-9492-9105D1BD8473}">
      <dgm:prSet/>
      <dgm:spPr/>
      <dgm:t>
        <a:bodyPr/>
        <a:lstStyle/>
        <a:p>
          <a:endParaRPr lang="en-US"/>
        </a:p>
      </dgm:t>
    </dgm:pt>
    <dgm:pt modelId="{78FFE43F-5635-4E13-A299-498EE93D3BDF}">
      <dgm:prSet/>
      <dgm:spPr/>
      <dgm:t>
        <a:bodyPr/>
        <a:lstStyle/>
        <a:p>
          <a:r>
            <a:rPr lang="en-US"/>
            <a:t>Consider how you felt at the time of the event</a:t>
          </a:r>
        </a:p>
      </dgm:t>
    </dgm:pt>
    <dgm:pt modelId="{FBF3BBA6-C40E-4F8A-A52B-8F8D02430E26}" type="parTrans" cxnId="{D79AB5F4-77B1-44C0-9890-038231DEA66B}">
      <dgm:prSet/>
      <dgm:spPr/>
      <dgm:t>
        <a:bodyPr/>
        <a:lstStyle/>
        <a:p>
          <a:endParaRPr lang="en-US"/>
        </a:p>
      </dgm:t>
    </dgm:pt>
    <dgm:pt modelId="{FF3AAC76-DCBB-405B-960E-50E02180A40C}" type="sibTrans" cxnId="{D79AB5F4-77B1-44C0-9890-038231DEA66B}">
      <dgm:prSet/>
      <dgm:spPr/>
      <dgm:t>
        <a:bodyPr/>
        <a:lstStyle/>
        <a:p>
          <a:endParaRPr lang="en-US"/>
        </a:p>
      </dgm:t>
    </dgm:pt>
    <dgm:pt modelId="{96F8B276-3EBA-476C-A5FD-00B4F73964A1}">
      <dgm:prSet/>
      <dgm:spPr/>
      <dgm:t>
        <a:bodyPr/>
        <a:lstStyle/>
        <a:p>
          <a:r>
            <a:rPr lang="en-US"/>
            <a:t>How did your feelings influence your behaviour?</a:t>
          </a:r>
        </a:p>
      </dgm:t>
    </dgm:pt>
    <dgm:pt modelId="{8DF9F8B7-00D3-4631-87B5-EAE0CDA48E3A}" type="parTrans" cxnId="{FED58FD0-EBF9-45F0-9D79-38D57A1EA814}">
      <dgm:prSet/>
      <dgm:spPr/>
      <dgm:t>
        <a:bodyPr/>
        <a:lstStyle/>
        <a:p>
          <a:endParaRPr lang="en-US"/>
        </a:p>
      </dgm:t>
    </dgm:pt>
    <dgm:pt modelId="{637FBB52-595E-4E52-BF81-0DE8E50287D4}" type="sibTrans" cxnId="{FED58FD0-EBF9-45F0-9D79-38D57A1EA814}">
      <dgm:prSet/>
      <dgm:spPr/>
      <dgm:t>
        <a:bodyPr/>
        <a:lstStyle/>
        <a:p>
          <a:endParaRPr lang="en-US"/>
        </a:p>
      </dgm:t>
    </dgm:pt>
    <dgm:pt modelId="{F4AEEDD3-DA69-4AF1-9209-1280F613530E}">
      <dgm:prSet/>
      <dgm:spPr/>
      <dgm:t>
        <a:bodyPr/>
        <a:lstStyle/>
        <a:p>
          <a:r>
            <a:rPr lang="en-US"/>
            <a:t>Did your perspective change after the event?</a:t>
          </a:r>
        </a:p>
      </dgm:t>
    </dgm:pt>
    <dgm:pt modelId="{9C945C57-2618-4016-8BC5-14AA614D0DB9}" type="parTrans" cxnId="{CBA43E12-6D70-4F80-990E-F307EC7710F6}">
      <dgm:prSet/>
      <dgm:spPr/>
      <dgm:t>
        <a:bodyPr/>
        <a:lstStyle/>
        <a:p>
          <a:endParaRPr lang="en-US"/>
        </a:p>
      </dgm:t>
    </dgm:pt>
    <dgm:pt modelId="{58A41C48-5672-42D9-AA1D-E707A143CFEE}" type="sibTrans" cxnId="{CBA43E12-6D70-4F80-990E-F307EC7710F6}">
      <dgm:prSet/>
      <dgm:spPr/>
      <dgm:t>
        <a:bodyPr/>
        <a:lstStyle/>
        <a:p>
          <a:endParaRPr lang="en-US"/>
        </a:p>
      </dgm:t>
    </dgm:pt>
    <dgm:pt modelId="{C7FBED02-714F-4503-A773-AA077879F4EE}">
      <dgm:prSet/>
      <dgm:spPr/>
      <dgm:t>
        <a:bodyPr/>
        <a:lstStyle/>
        <a:p>
          <a:r>
            <a:rPr lang="en-US" dirty="0"/>
            <a:t>Was the outcome inevitable or did you </a:t>
          </a:r>
          <a:r>
            <a:rPr lang="en-US" dirty="0" err="1"/>
            <a:t>inlfuence</a:t>
          </a:r>
          <a:r>
            <a:rPr lang="en-US" dirty="0"/>
            <a:t> the outcome?</a:t>
          </a:r>
        </a:p>
      </dgm:t>
    </dgm:pt>
    <dgm:pt modelId="{AB78F941-7038-4663-B34E-1B003FBD3C3F}" type="parTrans" cxnId="{6468279E-3D05-4CF5-8816-A9FE40BDB862}">
      <dgm:prSet/>
      <dgm:spPr/>
      <dgm:t>
        <a:bodyPr/>
        <a:lstStyle/>
        <a:p>
          <a:endParaRPr lang="en-US"/>
        </a:p>
      </dgm:t>
    </dgm:pt>
    <dgm:pt modelId="{91020460-F506-4C73-804A-959BC41D71A5}" type="sibTrans" cxnId="{6468279E-3D05-4CF5-8816-A9FE40BDB862}">
      <dgm:prSet/>
      <dgm:spPr/>
      <dgm:t>
        <a:bodyPr/>
        <a:lstStyle/>
        <a:p>
          <a:endParaRPr lang="en-US"/>
        </a:p>
      </dgm:t>
    </dgm:pt>
    <dgm:pt modelId="{35497416-9237-4B00-BEC0-BB9BD43BDAAE}">
      <dgm:prSet/>
      <dgm:spPr/>
      <dgm:t>
        <a:bodyPr/>
        <a:lstStyle/>
        <a:p>
          <a:r>
            <a:rPr lang="en-US"/>
            <a:t>If so, how? Was your impact positive or negative?</a:t>
          </a:r>
        </a:p>
      </dgm:t>
    </dgm:pt>
    <dgm:pt modelId="{9C1413D3-8C1D-44AB-9004-125ABFB15BE0}" type="parTrans" cxnId="{5AC8CC7D-1555-4CEA-81CE-6B59756C33C7}">
      <dgm:prSet/>
      <dgm:spPr/>
      <dgm:t>
        <a:bodyPr/>
        <a:lstStyle/>
        <a:p>
          <a:endParaRPr lang="en-US"/>
        </a:p>
      </dgm:t>
    </dgm:pt>
    <dgm:pt modelId="{8B6B66AB-92DA-47DA-AD92-05A80F2D55EE}" type="sibTrans" cxnId="{5AC8CC7D-1555-4CEA-81CE-6B59756C33C7}">
      <dgm:prSet/>
      <dgm:spPr/>
      <dgm:t>
        <a:bodyPr/>
        <a:lstStyle/>
        <a:p>
          <a:endParaRPr lang="en-US"/>
        </a:p>
      </dgm:t>
    </dgm:pt>
    <dgm:pt modelId="{F41D0F75-CB7B-45E5-977A-180779625668}">
      <dgm:prSet/>
      <dgm:spPr/>
      <dgm:t>
        <a:bodyPr/>
        <a:lstStyle/>
        <a:p>
          <a:r>
            <a:rPr lang="en-US"/>
            <a:t>If you had a time machine, would you feel, think and act in the same way?</a:t>
          </a:r>
        </a:p>
      </dgm:t>
    </dgm:pt>
    <dgm:pt modelId="{ABB145C6-1318-44C0-B06E-B2D039C3C9C1}" type="parTrans" cxnId="{7E37982D-B4B7-471A-993A-AFA074F1EA1F}">
      <dgm:prSet/>
      <dgm:spPr/>
      <dgm:t>
        <a:bodyPr/>
        <a:lstStyle/>
        <a:p>
          <a:endParaRPr lang="en-US"/>
        </a:p>
      </dgm:t>
    </dgm:pt>
    <dgm:pt modelId="{9C9AAE68-6D96-4971-A6C0-0729D0D6DA78}" type="sibTrans" cxnId="{7E37982D-B4B7-471A-993A-AFA074F1EA1F}">
      <dgm:prSet/>
      <dgm:spPr/>
      <dgm:t>
        <a:bodyPr/>
        <a:lstStyle/>
        <a:p>
          <a:endParaRPr lang="en-US"/>
        </a:p>
      </dgm:t>
    </dgm:pt>
    <dgm:pt modelId="{ED0F5E8D-DCC5-42E3-8A40-4A6A8558891D}">
      <dgm:prSet/>
      <dgm:spPr/>
      <dgm:t>
        <a:bodyPr/>
        <a:lstStyle/>
        <a:p>
          <a:r>
            <a:rPr lang="en-US"/>
            <a:t>Would changing your behaviour have changed the outcome?</a:t>
          </a:r>
        </a:p>
      </dgm:t>
    </dgm:pt>
    <dgm:pt modelId="{F4C0B208-DD8C-4893-B8FC-F7EC480C20A9}" type="parTrans" cxnId="{7A32D6CD-8887-4880-A4A6-7BD1CDC7D23C}">
      <dgm:prSet/>
      <dgm:spPr/>
      <dgm:t>
        <a:bodyPr/>
        <a:lstStyle/>
        <a:p>
          <a:endParaRPr lang="en-US"/>
        </a:p>
      </dgm:t>
    </dgm:pt>
    <dgm:pt modelId="{B3FEB17B-373F-4E24-915C-592382B4EEB4}" type="sibTrans" cxnId="{7A32D6CD-8887-4880-A4A6-7BD1CDC7D23C}">
      <dgm:prSet/>
      <dgm:spPr/>
      <dgm:t>
        <a:bodyPr/>
        <a:lstStyle/>
        <a:p>
          <a:endParaRPr lang="en-US"/>
        </a:p>
      </dgm:t>
    </dgm:pt>
    <dgm:pt modelId="{5E45220B-3886-4F56-924A-0BFC19D73100}">
      <dgm:prSet/>
      <dgm:spPr/>
      <dgm:t>
        <a:bodyPr/>
        <a:lstStyle/>
        <a:p>
          <a:r>
            <a:rPr lang="en-US"/>
            <a:t>Did the experience change your awareness and understanding?</a:t>
          </a:r>
        </a:p>
      </dgm:t>
    </dgm:pt>
    <dgm:pt modelId="{A7904702-C9A9-4E32-81EA-6ED0BADDD777}" type="parTrans" cxnId="{B69A84B8-C11B-43F1-BCF7-75D56EC516ED}">
      <dgm:prSet/>
      <dgm:spPr/>
      <dgm:t>
        <a:bodyPr/>
        <a:lstStyle/>
        <a:p>
          <a:endParaRPr lang="en-US"/>
        </a:p>
      </dgm:t>
    </dgm:pt>
    <dgm:pt modelId="{9BA63C03-9C7D-43F3-9AA7-75C09A167A2B}" type="sibTrans" cxnId="{B69A84B8-C11B-43F1-BCF7-75D56EC516ED}">
      <dgm:prSet/>
      <dgm:spPr/>
      <dgm:t>
        <a:bodyPr/>
        <a:lstStyle/>
        <a:p>
          <a:endParaRPr lang="en-US"/>
        </a:p>
      </dgm:t>
    </dgm:pt>
    <dgm:pt modelId="{122401A9-1BB7-48D6-8804-4FD0411E6B8C}" type="pres">
      <dgm:prSet presAssocID="{78024DC2-7F25-4571-B7AC-C13ED029B16A}" presName="Name0" presStyleCnt="0">
        <dgm:presLayoutVars>
          <dgm:dir/>
          <dgm:resizeHandles val="exact"/>
        </dgm:presLayoutVars>
      </dgm:prSet>
      <dgm:spPr/>
    </dgm:pt>
    <dgm:pt modelId="{346AD2E2-4A89-4393-B557-53290562FC34}" type="pres">
      <dgm:prSet presAssocID="{87816436-3D36-4C11-9E1D-3C317D3D8B9D}" presName="node" presStyleLbl="node1" presStyleIdx="0" presStyleCnt="9">
        <dgm:presLayoutVars>
          <dgm:bulletEnabled val="1"/>
        </dgm:presLayoutVars>
      </dgm:prSet>
      <dgm:spPr/>
    </dgm:pt>
    <dgm:pt modelId="{1C563B5F-C0CD-4038-B3DE-6D629422BE2B}" type="pres">
      <dgm:prSet presAssocID="{9088E20F-79F2-4AB0-A53F-3D8700886BCA}" presName="sibTrans" presStyleLbl="sibTrans1D1" presStyleIdx="0" presStyleCnt="8"/>
      <dgm:spPr/>
    </dgm:pt>
    <dgm:pt modelId="{C0BA7E7A-A78F-45EA-9803-01C20945729F}" type="pres">
      <dgm:prSet presAssocID="{9088E20F-79F2-4AB0-A53F-3D8700886BCA}" presName="connectorText" presStyleLbl="sibTrans1D1" presStyleIdx="0" presStyleCnt="8"/>
      <dgm:spPr/>
    </dgm:pt>
    <dgm:pt modelId="{D0A60F1D-77EE-4815-8D45-70E2E3808257}" type="pres">
      <dgm:prSet presAssocID="{78FFE43F-5635-4E13-A299-498EE93D3BDF}" presName="node" presStyleLbl="node1" presStyleIdx="1" presStyleCnt="9">
        <dgm:presLayoutVars>
          <dgm:bulletEnabled val="1"/>
        </dgm:presLayoutVars>
      </dgm:prSet>
      <dgm:spPr/>
    </dgm:pt>
    <dgm:pt modelId="{BEC8AEE1-000C-4CFD-A2A0-02355BBE85FE}" type="pres">
      <dgm:prSet presAssocID="{FF3AAC76-DCBB-405B-960E-50E02180A40C}" presName="sibTrans" presStyleLbl="sibTrans1D1" presStyleIdx="1" presStyleCnt="8"/>
      <dgm:spPr/>
    </dgm:pt>
    <dgm:pt modelId="{7F13CFA8-F144-4D4A-985E-8284CF145176}" type="pres">
      <dgm:prSet presAssocID="{FF3AAC76-DCBB-405B-960E-50E02180A40C}" presName="connectorText" presStyleLbl="sibTrans1D1" presStyleIdx="1" presStyleCnt="8"/>
      <dgm:spPr/>
    </dgm:pt>
    <dgm:pt modelId="{B7EEF0DE-561E-4212-AE70-77056D0B3A43}" type="pres">
      <dgm:prSet presAssocID="{96F8B276-3EBA-476C-A5FD-00B4F73964A1}" presName="node" presStyleLbl="node1" presStyleIdx="2" presStyleCnt="9">
        <dgm:presLayoutVars>
          <dgm:bulletEnabled val="1"/>
        </dgm:presLayoutVars>
      </dgm:prSet>
      <dgm:spPr/>
    </dgm:pt>
    <dgm:pt modelId="{E1CC5B6C-C208-45B9-8B5C-A35E1821BA71}" type="pres">
      <dgm:prSet presAssocID="{637FBB52-595E-4E52-BF81-0DE8E50287D4}" presName="sibTrans" presStyleLbl="sibTrans1D1" presStyleIdx="2" presStyleCnt="8"/>
      <dgm:spPr/>
    </dgm:pt>
    <dgm:pt modelId="{7AF86C3F-9253-4D94-9BED-4A171E99A2B8}" type="pres">
      <dgm:prSet presAssocID="{637FBB52-595E-4E52-BF81-0DE8E50287D4}" presName="connectorText" presStyleLbl="sibTrans1D1" presStyleIdx="2" presStyleCnt="8"/>
      <dgm:spPr/>
    </dgm:pt>
    <dgm:pt modelId="{797295AF-A162-4841-BB01-8A685C5570BF}" type="pres">
      <dgm:prSet presAssocID="{F4AEEDD3-DA69-4AF1-9209-1280F613530E}" presName="node" presStyleLbl="node1" presStyleIdx="3" presStyleCnt="9">
        <dgm:presLayoutVars>
          <dgm:bulletEnabled val="1"/>
        </dgm:presLayoutVars>
      </dgm:prSet>
      <dgm:spPr/>
    </dgm:pt>
    <dgm:pt modelId="{5CBB380E-FD45-49B9-A2EA-E361F8C2C00C}" type="pres">
      <dgm:prSet presAssocID="{58A41C48-5672-42D9-AA1D-E707A143CFEE}" presName="sibTrans" presStyleLbl="sibTrans1D1" presStyleIdx="3" presStyleCnt="8"/>
      <dgm:spPr/>
    </dgm:pt>
    <dgm:pt modelId="{F0E5D70A-D765-4ED8-87CA-A43256687150}" type="pres">
      <dgm:prSet presAssocID="{58A41C48-5672-42D9-AA1D-E707A143CFEE}" presName="connectorText" presStyleLbl="sibTrans1D1" presStyleIdx="3" presStyleCnt="8"/>
      <dgm:spPr/>
    </dgm:pt>
    <dgm:pt modelId="{DD6F7DC1-9B19-4963-B8D8-7240893A735F}" type="pres">
      <dgm:prSet presAssocID="{C7FBED02-714F-4503-A773-AA077879F4EE}" presName="node" presStyleLbl="node1" presStyleIdx="4" presStyleCnt="9">
        <dgm:presLayoutVars>
          <dgm:bulletEnabled val="1"/>
        </dgm:presLayoutVars>
      </dgm:prSet>
      <dgm:spPr/>
    </dgm:pt>
    <dgm:pt modelId="{E513427D-4236-49E3-AE79-BE8C67B2BAF7}" type="pres">
      <dgm:prSet presAssocID="{91020460-F506-4C73-804A-959BC41D71A5}" presName="sibTrans" presStyleLbl="sibTrans1D1" presStyleIdx="4" presStyleCnt="8"/>
      <dgm:spPr/>
    </dgm:pt>
    <dgm:pt modelId="{C1984A0B-A7D5-4492-9DF4-500819D9709B}" type="pres">
      <dgm:prSet presAssocID="{91020460-F506-4C73-804A-959BC41D71A5}" presName="connectorText" presStyleLbl="sibTrans1D1" presStyleIdx="4" presStyleCnt="8"/>
      <dgm:spPr/>
    </dgm:pt>
    <dgm:pt modelId="{794C1004-68DF-4257-A97C-86A17A4EAAD9}" type="pres">
      <dgm:prSet presAssocID="{35497416-9237-4B00-BEC0-BB9BD43BDAAE}" presName="node" presStyleLbl="node1" presStyleIdx="5" presStyleCnt="9">
        <dgm:presLayoutVars>
          <dgm:bulletEnabled val="1"/>
        </dgm:presLayoutVars>
      </dgm:prSet>
      <dgm:spPr/>
    </dgm:pt>
    <dgm:pt modelId="{7E51E042-858D-4ED1-A7F8-6420F0E63FFC}" type="pres">
      <dgm:prSet presAssocID="{8B6B66AB-92DA-47DA-AD92-05A80F2D55EE}" presName="sibTrans" presStyleLbl="sibTrans1D1" presStyleIdx="5" presStyleCnt="8"/>
      <dgm:spPr/>
    </dgm:pt>
    <dgm:pt modelId="{871357C3-2C11-48C8-B35D-6C27DDA66ABA}" type="pres">
      <dgm:prSet presAssocID="{8B6B66AB-92DA-47DA-AD92-05A80F2D55EE}" presName="connectorText" presStyleLbl="sibTrans1D1" presStyleIdx="5" presStyleCnt="8"/>
      <dgm:spPr/>
    </dgm:pt>
    <dgm:pt modelId="{7A5F9539-2581-4E3D-BF92-9BAA46897337}" type="pres">
      <dgm:prSet presAssocID="{F41D0F75-CB7B-45E5-977A-180779625668}" presName="node" presStyleLbl="node1" presStyleIdx="6" presStyleCnt="9">
        <dgm:presLayoutVars>
          <dgm:bulletEnabled val="1"/>
        </dgm:presLayoutVars>
      </dgm:prSet>
      <dgm:spPr/>
    </dgm:pt>
    <dgm:pt modelId="{22DC3136-1DDC-4278-B0A7-730A354C0843}" type="pres">
      <dgm:prSet presAssocID="{9C9AAE68-6D96-4971-A6C0-0729D0D6DA78}" presName="sibTrans" presStyleLbl="sibTrans1D1" presStyleIdx="6" presStyleCnt="8"/>
      <dgm:spPr/>
    </dgm:pt>
    <dgm:pt modelId="{D59C44E8-E743-4EF8-BC26-8D0E3DD7E163}" type="pres">
      <dgm:prSet presAssocID="{9C9AAE68-6D96-4971-A6C0-0729D0D6DA78}" presName="connectorText" presStyleLbl="sibTrans1D1" presStyleIdx="6" presStyleCnt="8"/>
      <dgm:spPr/>
    </dgm:pt>
    <dgm:pt modelId="{8923D456-32AD-472A-84A9-BF2198CEF58C}" type="pres">
      <dgm:prSet presAssocID="{ED0F5E8D-DCC5-42E3-8A40-4A6A8558891D}" presName="node" presStyleLbl="node1" presStyleIdx="7" presStyleCnt="9">
        <dgm:presLayoutVars>
          <dgm:bulletEnabled val="1"/>
        </dgm:presLayoutVars>
      </dgm:prSet>
      <dgm:spPr/>
    </dgm:pt>
    <dgm:pt modelId="{BA38CD65-CEA2-4F25-B7AF-7ECB4D75911B}" type="pres">
      <dgm:prSet presAssocID="{B3FEB17B-373F-4E24-915C-592382B4EEB4}" presName="sibTrans" presStyleLbl="sibTrans1D1" presStyleIdx="7" presStyleCnt="8"/>
      <dgm:spPr/>
    </dgm:pt>
    <dgm:pt modelId="{6BEAF014-C75D-46C1-9361-7F41105CBDFD}" type="pres">
      <dgm:prSet presAssocID="{B3FEB17B-373F-4E24-915C-592382B4EEB4}" presName="connectorText" presStyleLbl="sibTrans1D1" presStyleIdx="7" presStyleCnt="8"/>
      <dgm:spPr/>
    </dgm:pt>
    <dgm:pt modelId="{764CDA0A-F158-4307-B96F-8A6131AF2FF6}" type="pres">
      <dgm:prSet presAssocID="{5E45220B-3886-4F56-924A-0BFC19D73100}" presName="node" presStyleLbl="node1" presStyleIdx="8" presStyleCnt="9">
        <dgm:presLayoutVars>
          <dgm:bulletEnabled val="1"/>
        </dgm:presLayoutVars>
      </dgm:prSet>
      <dgm:spPr/>
    </dgm:pt>
  </dgm:ptLst>
  <dgm:cxnLst>
    <dgm:cxn modelId="{8658CC0F-EC19-4941-BDAB-0FA43D61FD1B}" type="presOf" srcId="{78024DC2-7F25-4571-B7AC-C13ED029B16A}" destId="{122401A9-1BB7-48D6-8804-4FD0411E6B8C}" srcOrd="0" destOrd="0" presId="urn:microsoft.com/office/officeart/2016/7/layout/RepeatingBendingProcessNew"/>
    <dgm:cxn modelId="{CBA43E12-6D70-4F80-990E-F307EC7710F6}" srcId="{78024DC2-7F25-4571-B7AC-C13ED029B16A}" destId="{F4AEEDD3-DA69-4AF1-9209-1280F613530E}" srcOrd="3" destOrd="0" parTransId="{9C945C57-2618-4016-8BC5-14AA614D0DB9}" sibTransId="{58A41C48-5672-42D9-AA1D-E707A143CFEE}"/>
    <dgm:cxn modelId="{85532E19-0BAC-4A7C-80C6-76E364D377E8}" type="presOf" srcId="{9088E20F-79F2-4AB0-A53F-3D8700886BCA}" destId="{C0BA7E7A-A78F-45EA-9803-01C20945729F}" srcOrd="1" destOrd="0" presId="urn:microsoft.com/office/officeart/2016/7/layout/RepeatingBendingProcessNew"/>
    <dgm:cxn modelId="{9A7A181C-9337-4F60-BEF1-169772705C94}" type="presOf" srcId="{96F8B276-3EBA-476C-A5FD-00B4F73964A1}" destId="{B7EEF0DE-561E-4212-AE70-77056D0B3A43}" srcOrd="0" destOrd="0" presId="urn:microsoft.com/office/officeart/2016/7/layout/RepeatingBendingProcessNew"/>
    <dgm:cxn modelId="{F9403D1C-FC96-4C4E-A9F7-E63CA54E3FCA}" type="presOf" srcId="{91020460-F506-4C73-804A-959BC41D71A5}" destId="{C1984A0B-A7D5-4492-9DF4-500819D9709B}" srcOrd="1" destOrd="0" presId="urn:microsoft.com/office/officeart/2016/7/layout/RepeatingBendingProcessNew"/>
    <dgm:cxn modelId="{5D172E2C-348A-4D46-AC00-ACB814F0A2AF}" type="presOf" srcId="{ED0F5E8D-DCC5-42E3-8A40-4A6A8558891D}" destId="{8923D456-32AD-472A-84A9-BF2198CEF58C}" srcOrd="0" destOrd="0" presId="urn:microsoft.com/office/officeart/2016/7/layout/RepeatingBendingProcessNew"/>
    <dgm:cxn modelId="{7E37982D-B4B7-471A-993A-AFA074F1EA1F}" srcId="{78024DC2-7F25-4571-B7AC-C13ED029B16A}" destId="{F41D0F75-CB7B-45E5-977A-180779625668}" srcOrd="6" destOrd="0" parTransId="{ABB145C6-1318-44C0-B06E-B2D039C3C9C1}" sibTransId="{9C9AAE68-6D96-4971-A6C0-0729D0D6DA78}"/>
    <dgm:cxn modelId="{10A42033-7281-4079-A3A0-351B02D402DD}" type="presOf" srcId="{91020460-F506-4C73-804A-959BC41D71A5}" destId="{E513427D-4236-49E3-AE79-BE8C67B2BAF7}" srcOrd="0" destOrd="0" presId="urn:microsoft.com/office/officeart/2016/7/layout/RepeatingBendingProcessNew"/>
    <dgm:cxn modelId="{A3BD2C34-C370-4EA2-97FE-D5795ABB0063}" type="presOf" srcId="{B3FEB17B-373F-4E24-915C-592382B4EEB4}" destId="{BA38CD65-CEA2-4F25-B7AF-7ECB4D75911B}" srcOrd="0" destOrd="0" presId="urn:microsoft.com/office/officeart/2016/7/layout/RepeatingBendingProcessNew"/>
    <dgm:cxn modelId="{7D12F437-6F8E-465F-BC33-C3E72809B8DA}" type="presOf" srcId="{58A41C48-5672-42D9-AA1D-E707A143CFEE}" destId="{F0E5D70A-D765-4ED8-87CA-A43256687150}" srcOrd="1" destOrd="0" presId="urn:microsoft.com/office/officeart/2016/7/layout/RepeatingBendingProcessNew"/>
    <dgm:cxn modelId="{4C167E38-9218-497F-9E97-332CB7F97F31}" type="presOf" srcId="{9C9AAE68-6D96-4971-A6C0-0729D0D6DA78}" destId="{22DC3136-1DDC-4278-B0A7-730A354C0843}" srcOrd="0" destOrd="0" presId="urn:microsoft.com/office/officeart/2016/7/layout/RepeatingBendingProcessNew"/>
    <dgm:cxn modelId="{618AE146-1A1F-442A-AD9A-7DC2F2709639}" type="presOf" srcId="{637FBB52-595E-4E52-BF81-0DE8E50287D4}" destId="{7AF86C3F-9253-4D94-9BED-4A171E99A2B8}" srcOrd="1" destOrd="0" presId="urn:microsoft.com/office/officeart/2016/7/layout/RepeatingBendingProcessNew"/>
    <dgm:cxn modelId="{3974914A-D67B-4C59-A834-CBFABB5B32FF}" type="presOf" srcId="{F4AEEDD3-DA69-4AF1-9209-1280F613530E}" destId="{797295AF-A162-4841-BB01-8A685C5570BF}" srcOrd="0" destOrd="0" presId="urn:microsoft.com/office/officeart/2016/7/layout/RepeatingBendingProcessNew"/>
    <dgm:cxn modelId="{87980A4F-464E-487D-8E84-D622398CB97C}" type="presOf" srcId="{F41D0F75-CB7B-45E5-977A-180779625668}" destId="{7A5F9539-2581-4E3D-BF92-9BAA46897337}" srcOrd="0" destOrd="0" presId="urn:microsoft.com/office/officeart/2016/7/layout/RepeatingBendingProcessNew"/>
    <dgm:cxn modelId="{8217A06F-F0FB-42DE-B24B-CB0D058F5619}" type="presOf" srcId="{78FFE43F-5635-4E13-A299-498EE93D3BDF}" destId="{D0A60F1D-77EE-4815-8D45-70E2E3808257}" srcOrd="0" destOrd="0" presId="urn:microsoft.com/office/officeart/2016/7/layout/RepeatingBendingProcessNew"/>
    <dgm:cxn modelId="{48C4D56F-977F-4F9D-A0C1-F96A49A852A0}" type="presOf" srcId="{637FBB52-595E-4E52-BF81-0DE8E50287D4}" destId="{E1CC5B6C-C208-45B9-8B5C-A35E1821BA71}" srcOrd="0" destOrd="0" presId="urn:microsoft.com/office/officeart/2016/7/layout/RepeatingBendingProcessNew"/>
    <dgm:cxn modelId="{5AC8CC7D-1555-4CEA-81CE-6B59756C33C7}" srcId="{78024DC2-7F25-4571-B7AC-C13ED029B16A}" destId="{35497416-9237-4B00-BEC0-BB9BD43BDAAE}" srcOrd="5" destOrd="0" parTransId="{9C1413D3-8C1D-44AB-9004-125ABFB15BE0}" sibTransId="{8B6B66AB-92DA-47DA-AD92-05A80F2D55EE}"/>
    <dgm:cxn modelId="{EDD2D489-7231-404B-AABE-58480DEA4906}" type="presOf" srcId="{9C9AAE68-6D96-4971-A6C0-0729D0D6DA78}" destId="{D59C44E8-E743-4EF8-BC26-8D0E3DD7E163}" srcOrd="1" destOrd="0" presId="urn:microsoft.com/office/officeart/2016/7/layout/RepeatingBendingProcessNew"/>
    <dgm:cxn modelId="{98712B8D-9A4F-4349-8943-8F890323C7F4}" type="presOf" srcId="{8B6B66AB-92DA-47DA-AD92-05A80F2D55EE}" destId="{871357C3-2C11-48C8-B35D-6C27DDA66ABA}" srcOrd="1" destOrd="0" presId="urn:microsoft.com/office/officeart/2016/7/layout/RepeatingBendingProcessNew"/>
    <dgm:cxn modelId="{A1040890-370B-4830-B702-B2235680212D}" type="presOf" srcId="{9088E20F-79F2-4AB0-A53F-3D8700886BCA}" destId="{1C563B5F-C0CD-4038-B3DE-6D629422BE2B}" srcOrd="0" destOrd="0" presId="urn:microsoft.com/office/officeart/2016/7/layout/RepeatingBendingProcessNew"/>
    <dgm:cxn modelId="{08A8A996-3761-49B0-A6B3-EF4B089940ED}" type="presOf" srcId="{58A41C48-5672-42D9-AA1D-E707A143CFEE}" destId="{5CBB380E-FD45-49B9-A2EA-E361F8C2C00C}" srcOrd="0" destOrd="0" presId="urn:microsoft.com/office/officeart/2016/7/layout/RepeatingBendingProcessNew"/>
    <dgm:cxn modelId="{6468279E-3D05-4CF5-8816-A9FE40BDB862}" srcId="{78024DC2-7F25-4571-B7AC-C13ED029B16A}" destId="{C7FBED02-714F-4503-A773-AA077879F4EE}" srcOrd="4" destOrd="0" parTransId="{AB78F941-7038-4663-B34E-1B003FBD3C3F}" sibTransId="{91020460-F506-4C73-804A-959BC41D71A5}"/>
    <dgm:cxn modelId="{73ED55A9-B8CA-4250-BDE1-0C9BF4080B4B}" type="presOf" srcId="{FF3AAC76-DCBB-405B-960E-50E02180A40C}" destId="{7F13CFA8-F144-4D4A-985E-8284CF145176}" srcOrd="1" destOrd="0" presId="urn:microsoft.com/office/officeart/2016/7/layout/RepeatingBendingProcessNew"/>
    <dgm:cxn modelId="{AA7FC6AC-1FCC-4290-BA2A-4EF53CC6E52B}" type="presOf" srcId="{35497416-9237-4B00-BEC0-BB9BD43BDAAE}" destId="{794C1004-68DF-4257-A97C-86A17A4EAAD9}" srcOrd="0" destOrd="0" presId="urn:microsoft.com/office/officeart/2016/7/layout/RepeatingBendingProcessNew"/>
    <dgm:cxn modelId="{6A4C0FB4-B1F5-419C-AF4E-4A974DD8B34C}" type="presOf" srcId="{FF3AAC76-DCBB-405B-960E-50E02180A40C}" destId="{BEC8AEE1-000C-4CFD-A2A0-02355BBE85FE}" srcOrd="0" destOrd="0" presId="urn:microsoft.com/office/officeart/2016/7/layout/RepeatingBendingProcessNew"/>
    <dgm:cxn modelId="{B69A84B8-C11B-43F1-BCF7-75D56EC516ED}" srcId="{78024DC2-7F25-4571-B7AC-C13ED029B16A}" destId="{5E45220B-3886-4F56-924A-0BFC19D73100}" srcOrd="8" destOrd="0" parTransId="{A7904702-C9A9-4E32-81EA-6ED0BADDD777}" sibTransId="{9BA63C03-9C7D-43F3-9AA7-75C09A167A2B}"/>
    <dgm:cxn modelId="{8E5585C1-9C39-4C10-8842-0B2189B381B5}" type="presOf" srcId="{8B6B66AB-92DA-47DA-AD92-05A80F2D55EE}" destId="{7E51E042-858D-4ED1-A7F8-6420F0E63FFC}" srcOrd="0" destOrd="0" presId="urn:microsoft.com/office/officeart/2016/7/layout/RepeatingBendingProcessNew"/>
    <dgm:cxn modelId="{56A136C2-7374-4402-9492-9105D1BD8473}" srcId="{78024DC2-7F25-4571-B7AC-C13ED029B16A}" destId="{87816436-3D36-4C11-9E1D-3C317D3D8B9D}" srcOrd="0" destOrd="0" parTransId="{0DB90CB3-34E0-4777-90C2-64345D345803}" sibTransId="{9088E20F-79F2-4AB0-A53F-3D8700886BCA}"/>
    <dgm:cxn modelId="{9E2DA8C8-C7C7-421B-9311-2D3034423590}" type="presOf" srcId="{5E45220B-3886-4F56-924A-0BFC19D73100}" destId="{764CDA0A-F158-4307-B96F-8A6131AF2FF6}" srcOrd="0" destOrd="0" presId="urn:microsoft.com/office/officeart/2016/7/layout/RepeatingBendingProcessNew"/>
    <dgm:cxn modelId="{9B24D6CA-10F1-4F41-A794-28CDD963BD2E}" type="presOf" srcId="{C7FBED02-714F-4503-A773-AA077879F4EE}" destId="{DD6F7DC1-9B19-4963-B8D8-7240893A735F}" srcOrd="0" destOrd="0" presId="urn:microsoft.com/office/officeart/2016/7/layout/RepeatingBendingProcessNew"/>
    <dgm:cxn modelId="{7A32D6CD-8887-4880-A4A6-7BD1CDC7D23C}" srcId="{78024DC2-7F25-4571-B7AC-C13ED029B16A}" destId="{ED0F5E8D-DCC5-42E3-8A40-4A6A8558891D}" srcOrd="7" destOrd="0" parTransId="{F4C0B208-DD8C-4893-B8FC-F7EC480C20A9}" sibTransId="{B3FEB17B-373F-4E24-915C-592382B4EEB4}"/>
    <dgm:cxn modelId="{FED58FD0-EBF9-45F0-9D79-38D57A1EA814}" srcId="{78024DC2-7F25-4571-B7AC-C13ED029B16A}" destId="{96F8B276-3EBA-476C-A5FD-00B4F73964A1}" srcOrd="2" destOrd="0" parTransId="{8DF9F8B7-00D3-4631-87B5-EAE0CDA48E3A}" sibTransId="{637FBB52-595E-4E52-BF81-0DE8E50287D4}"/>
    <dgm:cxn modelId="{2DF123E1-A739-4487-84D2-B5F4A8A91D7A}" type="presOf" srcId="{B3FEB17B-373F-4E24-915C-592382B4EEB4}" destId="{6BEAF014-C75D-46C1-9361-7F41105CBDFD}" srcOrd="1" destOrd="0" presId="urn:microsoft.com/office/officeart/2016/7/layout/RepeatingBendingProcessNew"/>
    <dgm:cxn modelId="{2ACB28E4-FC1E-4522-8B5D-4D19ACF878B5}" type="presOf" srcId="{87816436-3D36-4C11-9E1D-3C317D3D8B9D}" destId="{346AD2E2-4A89-4393-B557-53290562FC34}" srcOrd="0" destOrd="0" presId="urn:microsoft.com/office/officeart/2016/7/layout/RepeatingBendingProcessNew"/>
    <dgm:cxn modelId="{D79AB5F4-77B1-44C0-9890-038231DEA66B}" srcId="{78024DC2-7F25-4571-B7AC-C13ED029B16A}" destId="{78FFE43F-5635-4E13-A299-498EE93D3BDF}" srcOrd="1" destOrd="0" parTransId="{FBF3BBA6-C40E-4F8A-A52B-8F8D02430E26}" sibTransId="{FF3AAC76-DCBB-405B-960E-50E02180A40C}"/>
    <dgm:cxn modelId="{0E9B0995-B83E-4E2D-9879-7339483E42DD}" type="presParOf" srcId="{122401A9-1BB7-48D6-8804-4FD0411E6B8C}" destId="{346AD2E2-4A89-4393-B557-53290562FC34}" srcOrd="0" destOrd="0" presId="urn:microsoft.com/office/officeart/2016/7/layout/RepeatingBendingProcessNew"/>
    <dgm:cxn modelId="{49EFFE07-9FF6-4231-8C3F-047C097F832A}" type="presParOf" srcId="{122401A9-1BB7-48D6-8804-4FD0411E6B8C}" destId="{1C563B5F-C0CD-4038-B3DE-6D629422BE2B}" srcOrd="1" destOrd="0" presId="urn:microsoft.com/office/officeart/2016/7/layout/RepeatingBendingProcessNew"/>
    <dgm:cxn modelId="{505B7035-08A7-4B72-86BE-87C789026E0A}" type="presParOf" srcId="{1C563B5F-C0CD-4038-B3DE-6D629422BE2B}" destId="{C0BA7E7A-A78F-45EA-9803-01C20945729F}" srcOrd="0" destOrd="0" presId="urn:microsoft.com/office/officeart/2016/7/layout/RepeatingBendingProcessNew"/>
    <dgm:cxn modelId="{6B0F7AB3-83ED-41A0-B252-B3B4DB48F618}" type="presParOf" srcId="{122401A9-1BB7-48D6-8804-4FD0411E6B8C}" destId="{D0A60F1D-77EE-4815-8D45-70E2E3808257}" srcOrd="2" destOrd="0" presId="urn:microsoft.com/office/officeart/2016/7/layout/RepeatingBendingProcessNew"/>
    <dgm:cxn modelId="{0F82DD01-DB8C-4DFE-84F6-701D1B103606}" type="presParOf" srcId="{122401A9-1BB7-48D6-8804-4FD0411E6B8C}" destId="{BEC8AEE1-000C-4CFD-A2A0-02355BBE85FE}" srcOrd="3" destOrd="0" presId="urn:microsoft.com/office/officeart/2016/7/layout/RepeatingBendingProcessNew"/>
    <dgm:cxn modelId="{98A1977D-3B15-453D-BD55-8E37C9B15EFB}" type="presParOf" srcId="{BEC8AEE1-000C-4CFD-A2A0-02355BBE85FE}" destId="{7F13CFA8-F144-4D4A-985E-8284CF145176}" srcOrd="0" destOrd="0" presId="urn:microsoft.com/office/officeart/2016/7/layout/RepeatingBendingProcessNew"/>
    <dgm:cxn modelId="{02BBFA25-2548-4F1D-8AC7-3D4D80D153C9}" type="presParOf" srcId="{122401A9-1BB7-48D6-8804-4FD0411E6B8C}" destId="{B7EEF0DE-561E-4212-AE70-77056D0B3A43}" srcOrd="4" destOrd="0" presId="urn:microsoft.com/office/officeart/2016/7/layout/RepeatingBendingProcessNew"/>
    <dgm:cxn modelId="{443EA6DC-2BBD-4710-B03D-0B0B17B5DD36}" type="presParOf" srcId="{122401A9-1BB7-48D6-8804-4FD0411E6B8C}" destId="{E1CC5B6C-C208-45B9-8B5C-A35E1821BA71}" srcOrd="5" destOrd="0" presId="urn:microsoft.com/office/officeart/2016/7/layout/RepeatingBendingProcessNew"/>
    <dgm:cxn modelId="{96E44C86-75CA-4A12-AF0C-2C20AA1C818F}" type="presParOf" srcId="{E1CC5B6C-C208-45B9-8B5C-A35E1821BA71}" destId="{7AF86C3F-9253-4D94-9BED-4A171E99A2B8}" srcOrd="0" destOrd="0" presId="urn:microsoft.com/office/officeart/2016/7/layout/RepeatingBendingProcessNew"/>
    <dgm:cxn modelId="{DB60A0B6-2F20-4FAB-B078-6103C779DBBA}" type="presParOf" srcId="{122401A9-1BB7-48D6-8804-4FD0411E6B8C}" destId="{797295AF-A162-4841-BB01-8A685C5570BF}" srcOrd="6" destOrd="0" presId="urn:microsoft.com/office/officeart/2016/7/layout/RepeatingBendingProcessNew"/>
    <dgm:cxn modelId="{EECD1254-538E-4ABB-8DD9-A4706E87490F}" type="presParOf" srcId="{122401A9-1BB7-48D6-8804-4FD0411E6B8C}" destId="{5CBB380E-FD45-49B9-A2EA-E361F8C2C00C}" srcOrd="7" destOrd="0" presId="urn:microsoft.com/office/officeart/2016/7/layout/RepeatingBendingProcessNew"/>
    <dgm:cxn modelId="{4317FC98-1503-4C02-B7E2-78225E14AD16}" type="presParOf" srcId="{5CBB380E-FD45-49B9-A2EA-E361F8C2C00C}" destId="{F0E5D70A-D765-4ED8-87CA-A43256687150}" srcOrd="0" destOrd="0" presId="urn:microsoft.com/office/officeart/2016/7/layout/RepeatingBendingProcessNew"/>
    <dgm:cxn modelId="{422A00F7-68AE-4F96-97EE-43CEEAC78A73}" type="presParOf" srcId="{122401A9-1BB7-48D6-8804-4FD0411E6B8C}" destId="{DD6F7DC1-9B19-4963-B8D8-7240893A735F}" srcOrd="8" destOrd="0" presId="urn:microsoft.com/office/officeart/2016/7/layout/RepeatingBendingProcessNew"/>
    <dgm:cxn modelId="{3F3D23BD-BF17-4158-B2AD-BF869DAFDC68}" type="presParOf" srcId="{122401A9-1BB7-48D6-8804-4FD0411E6B8C}" destId="{E513427D-4236-49E3-AE79-BE8C67B2BAF7}" srcOrd="9" destOrd="0" presId="urn:microsoft.com/office/officeart/2016/7/layout/RepeatingBendingProcessNew"/>
    <dgm:cxn modelId="{59C7C162-C6A4-4450-94B9-CCE6A99FDD91}" type="presParOf" srcId="{E513427D-4236-49E3-AE79-BE8C67B2BAF7}" destId="{C1984A0B-A7D5-4492-9DF4-500819D9709B}" srcOrd="0" destOrd="0" presId="urn:microsoft.com/office/officeart/2016/7/layout/RepeatingBendingProcessNew"/>
    <dgm:cxn modelId="{1C1DA0F6-DF27-4789-AB19-F767B132FA4B}" type="presParOf" srcId="{122401A9-1BB7-48D6-8804-4FD0411E6B8C}" destId="{794C1004-68DF-4257-A97C-86A17A4EAAD9}" srcOrd="10" destOrd="0" presId="urn:microsoft.com/office/officeart/2016/7/layout/RepeatingBendingProcessNew"/>
    <dgm:cxn modelId="{041283F5-CE0C-4E2A-A96A-E8C4CD17E206}" type="presParOf" srcId="{122401A9-1BB7-48D6-8804-4FD0411E6B8C}" destId="{7E51E042-858D-4ED1-A7F8-6420F0E63FFC}" srcOrd="11" destOrd="0" presId="urn:microsoft.com/office/officeart/2016/7/layout/RepeatingBendingProcessNew"/>
    <dgm:cxn modelId="{F7710F0D-CA4A-4292-A214-CF046294F1EF}" type="presParOf" srcId="{7E51E042-858D-4ED1-A7F8-6420F0E63FFC}" destId="{871357C3-2C11-48C8-B35D-6C27DDA66ABA}" srcOrd="0" destOrd="0" presId="urn:microsoft.com/office/officeart/2016/7/layout/RepeatingBendingProcessNew"/>
    <dgm:cxn modelId="{055D1B9F-B80C-40F2-8A23-1A50FBFB2D12}" type="presParOf" srcId="{122401A9-1BB7-48D6-8804-4FD0411E6B8C}" destId="{7A5F9539-2581-4E3D-BF92-9BAA46897337}" srcOrd="12" destOrd="0" presId="urn:microsoft.com/office/officeart/2016/7/layout/RepeatingBendingProcessNew"/>
    <dgm:cxn modelId="{D718BFF2-0C02-4BAA-9B9F-C9F2F8FC7309}" type="presParOf" srcId="{122401A9-1BB7-48D6-8804-4FD0411E6B8C}" destId="{22DC3136-1DDC-4278-B0A7-730A354C0843}" srcOrd="13" destOrd="0" presId="urn:microsoft.com/office/officeart/2016/7/layout/RepeatingBendingProcessNew"/>
    <dgm:cxn modelId="{7553FA5D-36C9-4B5B-BB46-26D0377C08F7}" type="presParOf" srcId="{22DC3136-1DDC-4278-B0A7-730A354C0843}" destId="{D59C44E8-E743-4EF8-BC26-8D0E3DD7E163}" srcOrd="0" destOrd="0" presId="urn:microsoft.com/office/officeart/2016/7/layout/RepeatingBendingProcessNew"/>
    <dgm:cxn modelId="{9DFBFC57-E960-4E82-AC61-8F20495A75D1}" type="presParOf" srcId="{122401A9-1BB7-48D6-8804-4FD0411E6B8C}" destId="{8923D456-32AD-472A-84A9-BF2198CEF58C}" srcOrd="14" destOrd="0" presId="urn:microsoft.com/office/officeart/2016/7/layout/RepeatingBendingProcessNew"/>
    <dgm:cxn modelId="{C365396C-041E-4E08-8CB2-14DCB5B870E4}" type="presParOf" srcId="{122401A9-1BB7-48D6-8804-4FD0411E6B8C}" destId="{BA38CD65-CEA2-4F25-B7AF-7ECB4D75911B}" srcOrd="15" destOrd="0" presId="urn:microsoft.com/office/officeart/2016/7/layout/RepeatingBendingProcessNew"/>
    <dgm:cxn modelId="{BDBA0D82-398F-4E7D-953E-AD2581ED43E4}" type="presParOf" srcId="{BA38CD65-CEA2-4F25-B7AF-7ECB4D75911B}" destId="{6BEAF014-C75D-46C1-9361-7F41105CBDFD}" srcOrd="0" destOrd="0" presId="urn:microsoft.com/office/officeart/2016/7/layout/RepeatingBendingProcessNew"/>
    <dgm:cxn modelId="{AA6F6C75-763B-4F61-8BA8-34CF0CAC2883}" type="presParOf" srcId="{122401A9-1BB7-48D6-8804-4FD0411E6B8C}" destId="{764CDA0A-F158-4307-B96F-8A6131AF2FF6}" srcOrd="1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6997F01-33A7-409F-AB52-FF6C7AC4908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E203D6A-23D5-4CBB-9CE7-742958FBCCAA}">
      <dgm:prSet/>
      <dgm:spPr/>
      <dgm:t>
        <a:bodyPr/>
        <a:lstStyle/>
        <a:p>
          <a:r>
            <a:rPr lang="en-GB"/>
            <a:t>A clear account of the event</a:t>
          </a:r>
          <a:endParaRPr lang="en-US"/>
        </a:p>
      </dgm:t>
    </dgm:pt>
    <dgm:pt modelId="{A941E956-EDF8-4299-A83E-8F9CF28DE01A}" type="parTrans" cxnId="{F49D7243-0557-4409-B36A-195C00A69F24}">
      <dgm:prSet/>
      <dgm:spPr/>
      <dgm:t>
        <a:bodyPr/>
        <a:lstStyle/>
        <a:p>
          <a:endParaRPr lang="en-US"/>
        </a:p>
      </dgm:t>
    </dgm:pt>
    <dgm:pt modelId="{D82500F5-7FE7-4A85-A4C2-D1595126066C}" type="sibTrans" cxnId="{F49D7243-0557-4409-B36A-195C00A69F24}">
      <dgm:prSet/>
      <dgm:spPr/>
      <dgm:t>
        <a:bodyPr/>
        <a:lstStyle/>
        <a:p>
          <a:endParaRPr lang="en-US"/>
        </a:p>
      </dgm:t>
    </dgm:pt>
    <dgm:pt modelId="{89CFE9FB-23CB-4310-B28A-5DC4538FB163}">
      <dgm:prSet/>
      <dgm:spPr/>
      <dgm:t>
        <a:bodyPr/>
        <a:lstStyle/>
        <a:p>
          <a:r>
            <a:rPr lang="en-GB"/>
            <a:t>Interpretation from reflection</a:t>
          </a:r>
          <a:endParaRPr lang="en-US"/>
        </a:p>
      </dgm:t>
    </dgm:pt>
    <dgm:pt modelId="{A8B97BCA-2C8C-4563-82E5-BE834EAB21FA}" type="parTrans" cxnId="{4A0D7592-A6B7-4BF1-93F6-725CF79EFFE4}">
      <dgm:prSet/>
      <dgm:spPr/>
      <dgm:t>
        <a:bodyPr/>
        <a:lstStyle/>
        <a:p>
          <a:endParaRPr lang="en-US"/>
        </a:p>
      </dgm:t>
    </dgm:pt>
    <dgm:pt modelId="{B65FA2B8-DAC3-42BC-95EE-E4AE5E34EC6D}" type="sibTrans" cxnId="{4A0D7592-A6B7-4BF1-93F6-725CF79EFFE4}">
      <dgm:prSet/>
      <dgm:spPr/>
      <dgm:t>
        <a:bodyPr/>
        <a:lstStyle/>
        <a:p>
          <a:endParaRPr lang="en-US"/>
        </a:p>
      </dgm:t>
    </dgm:pt>
    <dgm:pt modelId="{F4BC6EFA-8471-497E-BCB5-1F6E73577228}">
      <dgm:prSet/>
      <dgm:spPr/>
      <dgm:t>
        <a:bodyPr/>
        <a:lstStyle/>
        <a:p>
          <a:r>
            <a:rPr lang="en-GB"/>
            <a:t>Outcomes for next time</a:t>
          </a:r>
          <a:endParaRPr lang="en-US"/>
        </a:p>
      </dgm:t>
    </dgm:pt>
    <dgm:pt modelId="{14ACE561-DFEB-48E5-B887-FF632134AA49}" type="parTrans" cxnId="{9303887C-2017-4B0B-B4D3-80EC1C96F05E}">
      <dgm:prSet/>
      <dgm:spPr/>
      <dgm:t>
        <a:bodyPr/>
        <a:lstStyle/>
        <a:p>
          <a:endParaRPr lang="en-US"/>
        </a:p>
      </dgm:t>
    </dgm:pt>
    <dgm:pt modelId="{47C1388D-1916-49A9-AD78-8F377C8357C0}" type="sibTrans" cxnId="{9303887C-2017-4B0B-B4D3-80EC1C96F05E}">
      <dgm:prSet/>
      <dgm:spPr/>
      <dgm:t>
        <a:bodyPr/>
        <a:lstStyle/>
        <a:p>
          <a:endParaRPr lang="en-US"/>
        </a:p>
      </dgm:t>
    </dgm:pt>
    <dgm:pt modelId="{CC394BEE-FAC3-48E5-94AF-DE7241F89418}" type="pres">
      <dgm:prSet presAssocID="{B6997F01-33A7-409F-AB52-FF6C7AC4908F}" presName="root" presStyleCnt="0">
        <dgm:presLayoutVars>
          <dgm:dir/>
          <dgm:resizeHandles val="exact"/>
        </dgm:presLayoutVars>
      </dgm:prSet>
      <dgm:spPr/>
    </dgm:pt>
    <dgm:pt modelId="{C08CF4FF-0447-4631-8795-BF4B44A9FB15}" type="pres">
      <dgm:prSet presAssocID="{4E203D6A-23D5-4CBB-9CE7-742958FBCCAA}" presName="compNode" presStyleCnt="0"/>
      <dgm:spPr/>
    </dgm:pt>
    <dgm:pt modelId="{D8F18BBC-77E1-4EE0-9D84-184676D36EA3}" type="pres">
      <dgm:prSet presAssocID="{4E203D6A-23D5-4CBB-9CE7-742958FBCCAA}" presName="bgRect" presStyleLbl="bgShp" presStyleIdx="0" presStyleCnt="3"/>
      <dgm:spPr/>
    </dgm:pt>
    <dgm:pt modelId="{78BE1267-BD1C-4DC1-855E-8C8C73E08CC1}" type="pres">
      <dgm:prSet presAssocID="{4E203D6A-23D5-4CBB-9CE7-742958FBCCA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D9C78B8E-EAA7-456C-9573-5125C6E8933E}" type="pres">
      <dgm:prSet presAssocID="{4E203D6A-23D5-4CBB-9CE7-742958FBCCAA}" presName="spaceRect" presStyleCnt="0"/>
      <dgm:spPr/>
    </dgm:pt>
    <dgm:pt modelId="{8A6812D5-CFAA-4DF2-8896-79CDDD844765}" type="pres">
      <dgm:prSet presAssocID="{4E203D6A-23D5-4CBB-9CE7-742958FBCCAA}" presName="parTx" presStyleLbl="revTx" presStyleIdx="0" presStyleCnt="3">
        <dgm:presLayoutVars>
          <dgm:chMax val="0"/>
          <dgm:chPref val="0"/>
        </dgm:presLayoutVars>
      </dgm:prSet>
      <dgm:spPr/>
    </dgm:pt>
    <dgm:pt modelId="{603E08AE-C00F-4F7C-AC74-F4F13F28E88C}" type="pres">
      <dgm:prSet presAssocID="{D82500F5-7FE7-4A85-A4C2-D1595126066C}" presName="sibTrans" presStyleCnt="0"/>
      <dgm:spPr/>
    </dgm:pt>
    <dgm:pt modelId="{52E60741-8BF1-4D94-AF25-579F5735B2E1}" type="pres">
      <dgm:prSet presAssocID="{89CFE9FB-23CB-4310-B28A-5DC4538FB163}" presName="compNode" presStyleCnt="0"/>
      <dgm:spPr/>
    </dgm:pt>
    <dgm:pt modelId="{65D412D1-88EF-45C1-82DE-3671A5735312}" type="pres">
      <dgm:prSet presAssocID="{89CFE9FB-23CB-4310-B28A-5DC4538FB163}" presName="bgRect" presStyleLbl="bgShp" presStyleIdx="1" presStyleCnt="3"/>
      <dgm:spPr/>
    </dgm:pt>
    <dgm:pt modelId="{14FC561C-299F-4D30-9ACE-3FCBD16B7C71}" type="pres">
      <dgm:prSet presAssocID="{89CFE9FB-23CB-4310-B28A-5DC4538FB16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0A45986-F500-4642-87DA-BE994A18955C}" type="pres">
      <dgm:prSet presAssocID="{89CFE9FB-23CB-4310-B28A-5DC4538FB163}" presName="spaceRect" presStyleCnt="0"/>
      <dgm:spPr/>
    </dgm:pt>
    <dgm:pt modelId="{A48B9C38-400B-4A7C-B1BC-193BADD1FDB3}" type="pres">
      <dgm:prSet presAssocID="{89CFE9FB-23CB-4310-B28A-5DC4538FB163}" presName="parTx" presStyleLbl="revTx" presStyleIdx="1" presStyleCnt="3">
        <dgm:presLayoutVars>
          <dgm:chMax val="0"/>
          <dgm:chPref val="0"/>
        </dgm:presLayoutVars>
      </dgm:prSet>
      <dgm:spPr/>
    </dgm:pt>
    <dgm:pt modelId="{896FF347-C565-4C34-B274-6950A273AAA7}" type="pres">
      <dgm:prSet presAssocID="{B65FA2B8-DAC3-42BC-95EE-E4AE5E34EC6D}" presName="sibTrans" presStyleCnt="0"/>
      <dgm:spPr/>
    </dgm:pt>
    <dgm:pt modelId="{CBF9024C-67DD-4F7A-9F65-467CD990363A}" type="pres">
      <dgm:prSet presAssocID="{F4BC6EFA-8471-497E-BCB5-1F6E73577228}" presName="compNode" presStyleCnt="0"/>
      <dgm:spPr/>
    </dgm:pt>
    <dgm:pt modelId="{3C7124AB-203E-4966-97FE-FBF59B203F44}" type="pres">
      <dgm:prSet presAssocID="{F4BC6EFA-8471-497E-BCB5-1F6E73577228}" presName="bgRect" presStyleLbl="bgShp" presStyleIdx="2" presStyleCnt="3"/>
      <dgm:spPr/>
    </dgm:pt>
    <dgm:pt modelId="{16D38641-DAF3-4C59-94BE-4BA731F7D096}" type="pres">
      <dgm:prSet presAssocID="{F4BC6EFA-8471-497E-BCB5-1F6E735772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253A3B07-E5EF-46EA-99C3-5985E8CC5CED}" type="pres">
      <dgm:prSet presAssocID="{F4BC6EFA-8471-497E-BCB5-1F6E73577228}" presName="spaceRect" presStyleCnt="0"/>
      <dgm:spPr/>
    </dgm:pt>
    <dgm:pt modelId="{803D2B5F-1AE5-487C-BE34-682E9CAD5820}" type="pres">
      <dgm:prSet presAssocID="{F4BC6EFA-8471-497E-BCB5-1F6E7357722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49D7243-0557-4409-B36A-195C00A69F24}" srcId="{B6997F01-33A7-409F-AB52-FF6C7AC4908F}" destId="{4E203D6A-23D5-4CBB-9CE7-742958FBCCAA}" srcOrd="0" destOrd="0" parTransId="{A941E956-EDF8-4299-A83E-8F9CF28DE01A}" sibTransId="{D82500F5-7FE7-4A85-A4C2-D1595126066C}"/>
    <dgm:cxn modelId="{9303887C-2017-4B0B-B4D3-80EC1C96F05E}" srcId="{B6997F01-33A7-409F-AB52-FF6C7AC4908F}" destId="{F4BC6EFA-8471-497E-BCB5-1F6E73577228}" srcOrd="2" destOrd="0" parTransId="{14ACE561-DFEB-48E5-B887-FF632134AA49}" sibTransId="{47C1388D-1916-49A9-AD78-8F377C8357C0}"/>
    <dgm:cxn modelId="{4A0D7592-A6B7-4BF1-93F6-725CF79EFFE4}" srcId="{B6997F01-33A7-409F-AB52-FF6C7AC4908F}" destId="{89CFE9FB-23CB-4310-B28A-5DC4538FB163}" srcOrd="1" destOrd="0" parTransId="{A8B97BCA-2C8C-4563-82E5-BE834EAB21FA}" sibTransId="{B65FA2B8-DAC3-42BC-95EE-E4AE5E34EC6D}"/>
    <dgm:cxn modelId="{4A15CFA8-70AC-47E6-9AEC-08E747FAFCB0}" type="presOf" srcId="{F4BC6EFA-8471-497E-BCB5-1F6E73577228}" destId="{803D2B5F-1AE5-487C-BE34-682E9CAD5820}" srcOrd="0" destOrd="0" presId="urn:microsoft.com/office/officeart/2018/2/layout/IconVerticalSolidList"/>
    <dgm:cxn modelId="{598525BD-5C35-4246-B95B-EA60B11DDEB9}" type="presOf" srcId="{B6997F01-33A7-409F-AB52-FF6C7AC4908F}" destId="{CC394BEE-FAC3-48E5-94AF-DE7241F89418}" srcOrd="0" destOrd="0" presId="urn:microsoft.com/office/officeart/2018/2/layout/IconVerticalSolidList"/>
    <dgm:cxn modelId="{6202AEE4-A72B-4EE9-9100-E638AB4389F0}" type="presOf" srcId="{4E203D6A-23D5-4CBB-9CE7-742958FBCCAA}" destId="{8A6812D5-CFAA-4DF2-8896-79CDDD844765}" srcOrd="0" destOrd="0" presId="urn:microsoft.com/office/officeart/2018/2/layout/IconVerticalSolidList"/>
    <dgm:cxn modelId="{8BFBF3F0-A36A-49C5-BCDB-41278BF033B4}" type="presOf" srcId="{89CFE9FB-23CB-4310-B28A-5DC4538FB163}" destId="{A48B9C38-400B-4A7C-B1BC-193BADD1FDB3}" srcOrd="0" destOrd="0" presId="urn:microsoft.com/office/officeart/2018/2/layout/IconVerticalSolidList"/>
    <dgm:cxn modelId="{A7CA77C8-B4E0-4700-AC18-3331AAEDF493}" type="presParOf" srcId="{CC394BEE-FAC3-48E5-94AF-DE7241F89418}" destId="{C08CF4FF-0447-4631-8795-BF4B44A9FB15}" srcOrd="0" destOrd="0" presId="urn:microsoft.com/office/officeart/2018/2/layout/IconVerticalSolidList"/>
    <dgm:cxn modelId="{919A3BAE-DB73-4060-9E91-59FC99373765}" type="presParOf" srcId="{C08CF4FF-0447-4631-8795-BF4B44A9FB15}" destId="{D8F18BBC-77E1-4EE0-9D84-184676D36EA3}" srcOrd="0" destOrd="0" presId="urn:microsoft.com/office/officeart/2018/2/layout/IconVerticalSolidList"/>
    <dgm:cxn modelId="{A95807FF-F688-4AD6-99FA-DA595F67367F}" type="presParOf" srcId="{C08CF4FF-0447-4631-8795-BF4B44A9FB15}" destId="{78BE1267-BD1C-4DC1-855E-8C8C73E08CC1}" srcOrd="1" destOrd="0" presId="urn:microsoft.com/office/officeart/2018/2/layout/IconVerticalSolidList"/>
    <dgm:cxn modelId="{2B9F7374-C8C1-44D2-B475-966C7594D9F9}" type="presParOf" srcId="{C08CF4FF-0447-4631-8795-BF4B44A9FB15}" destId="{D9C78B8E-EAA7-456C-9573-5125C6E8933E}" srcOrd="2" destOrd="0" presId="urn:microsoft.com/office/officeart/2018/2/layout/IconVerticalSolidList"/>
    <dgm:cxn modelId="{9D109D75-1991-4707-B781-5C75B605249D}" type="presParOf" srcId="{C08CF4FF-0447-4631-8795-BF4B44A9FB15}" destId="{8A6812D5-CFAA-4DF2-8896-79CDDD844765}" srcOrd="3" destOrd="0" presId="urn:microsoft.com/office/officeart/2018/2/layout/IconVerticalSolidList"/>
    <dgm:cxn modelId="{681E2F04-4B00-4C4C-B652-BDD406168175}" type="presParOf" srcId="{CC394BEE-FAC3-48E5-94AF-DE7241F89418}" destId="{603E08AE-C00F-4F7C-AC74-F4F13F28E88C}" srcOrd="1" destOrd="0" presId="urn:microsoft.com/office/officeart/2018/2/layout/IconVerticalSolidList"/>
    <dgm:cxn modelId="{C5CBC7DA-7C5E-4937-B60E-61E8AA79259E}" type="presParOf" srcId="{CC394BEE-FAC3-48E5-94AF-DE7241F89418}" destId="{52E60741-8BF1-4D94-AF25-579F5735B2E1}" srcOrd="2" destOrd="0" presId="urn:microsoft.com/office/officeart/2018/2/layout/IconVerticalSolidList"/>
    <dgm:cxn modelId="{B206889B-02A7-4BB7-8EFD-232C6FD1F9F7}" type="presParOf" srcId="{52E60741-8BF1-4D94-AF25-579F5735B2E1}" destId="{65D412D1-88EF-45C1-82DE-3671A5735312}" srcOrd="0" destOrd="0" presId="urn:microsoft.com/office/officeart/2018/2/layout/IconVerticalSolidList"/>
    <dgm:cxn modelId="{8BBC1E1B-CF59-489F-A4C8-9E3AA9B99FA9}" type="presParOf" srcId="{52E60741-8BF1-4D94-AF25-579F5735B2E1}" destId="{14FC561C-299F-4D30-9ACE-3FCBD16B7C71}" srcOrd="1" destOrd="0" presId="urn:microsoft.com/office/officeart/2018/2/layout/IconVerticalSolidList"/>
    <dgm:cxn modelId="{EC7968E0-5877-4A42-B6FF-8522180763EC}" type="presParOf" srcId="{52E60741-8BF1-4D94-AF25-579F5735B2E1}" destId="{70A45986-F500-4642-87DA-BE994A18955C}" srcOrd="2" destOrd="0" presId="urn:microsoft.com/office/officeart/2018/2/layout/IconVerticalSolidList"/>
    <dgm:cxn modelId="{D78202D8-62BE-4372-BFB9-051F0CF2F900}" type="presParOf" srcId="{52E60741-8BF1-4D94-AF25-579F5735B2E1}" destId="{A48B9C38-400B-4A7C-B1BC-193BADD1FDB3}" srcOrd="3" destOrd="0" presId="urn:microsoft.com/office/officeart/2018/2/layout/IconVerticalSolidList"/>
    <dgm:cxn modelId="{5E12A3A2-6359-47FC-927F-9AF929886481}" type="presParOf" srcId="{CC394BEE-FAC3-48E5-94AF-DE7241F89418}" destId="{896FF347-C565-4C34-B274-6950A273AAA7}" srcOrd="3" destOrd="0" presId="urn:microsoft.com/office/officeart/2018/2/layout/IconVerticalSolidList"/>
    <dgm:cxn modelId="{67734BED-AB59-420C-9A0E-0E574D32B325}" type="presParOf" srcId="{CC394BEE-FAC3-48E5-94AF-DE7241F89418}" destId="{CBF9024C-67DD-4F7A-9F65-467CD990363A}" srcOrd="4" destOrd="0" presId="urn:microsoft.com/office/officeart/2018/2/layout/IconVerticalSolidList"/>
    <dgm:cxn modelId="{E716AF74-962F-44BD-93B9-F5522F57CAFE}" type="presParOf" srcId="{CBF9024C-67DD-4F7A-9F65-467CD990363A}" destId="{3C7124AB-203E-4966-97FE-FBF59B203F44}" srcOrd="0" destOrd="0" presId="urn:microsoft.com/office/officeart/2018/2/layout/IconVerticalSolidList"/>
    <dgm:cxn modelId="{0A26C133-B2C6-486B-AA4C-35C633FCC8D0}" type="presParOf" srcId="{CBF9024C-67DD-4F7A-9F65-467CD990363A}" destId="{16D38641-DAF3-4C59-94BE-4BA731F7D096}" srcOrd="1" destOrd="0" presId="urn:microsoft.com/office/officeart/2018/2/layout/IconVerticalSolidList"/>
    <dgm:cxn modelId="{3A325547-BD00-412B-8E4D-4C41CC5075E1}" type="presParOf" srcId="{CBF9024C-67DD-4F7A-9F65-467CD990363A}" destId="{253A3B07-E5EF-46EA-99C3-5985E8CC5CED}" srcOrd="2" destOrd="0" presId="urn:microsoft.com/office/officeart/2018/2/layout/IconVerticalSolidList"/>
    <dgm:cxn modelId="{9CD5B29E-0051-4079-9E31-2969885D05AF}" type="presParOf" srcId="{CBF9024C-67DD-4F7A-9F65-467CD990363A}" destId="{803D2B5F-1AE5-487C-BE34-682E9CAD582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7EE3F1-9E6B-4707-B9E4-35E59FA8A666}">
      <dsp:nvSpPr>
        <dsp:cNvPr id="0" name=""/>
        <dsp:cNvSpPr/>
      </dsp:nvSpPr>
      <dsp:spPr>
        <a:xfrm>
          <a:off x="0" y="44125"/>
          <a:ext cx="6263640" cy="266357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To encourage students to develop an understanding of the power of reflection</a:t>
          </a:r>
          <a:endParaRPr lang="en-US" sz="3100" kern="1200"/>
        </a:p>
      </dsp:txBody>
      <dsp:txXfrm>
        <a:off x="130025" y="174150"/>
        <a:ext cx="6003590" cy="2403528"/>
      </dsp:txXfrm>
    </dsp:sp>
    <dsp:sp modelId="{16E70E0C-DBB1-444D-B2ED-CEB60F8BA79B}">
      <dsp:nvSpPr>
        <dsp:cNvPr id="0" name=""/>
        <dsp:cNvSpPr/>
      </dsp:nvSpPr>
      <dsp:spPr>
        <a:xfrm>
          <a:off x="0" y="2796984"/>
          <a:ext cx="6263640" cy="2663578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To help students with academic challenges like grappling with new concepts or challenging existing perspectives, and writing in a reflective style</a:t>
          </a:r>
          <a:endParaRPr lang="en-US" sz="3100" kern="1200"/>
        </a:p>
      </dsp:txBody>
      <dsp:txXfrm>
        <a:off x="130025" y="2927009"/>
        <a:ext cx="6003590" cy="24035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7EE3F1-9E6B-4707-B9E4-35E59FA8A666}">
      <dsp:nvSpPr>
        <dsp:cNvPr id="0" name=""/>
        <dsp:cNvSpPr/>
      </dsp:nvSpPr>
      <dsp:spPr>
        <a:xfrm>
          <a:off x="0" y="1649618"/>
          <a:ext cx="6263640" cy="22054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/>
            <a:t>To encourage students to develop an understanding of the power of reflection</a:t>
          </a:r>
          <a:endParaRPr lang="en-US" sz="4000" kern="1200" dirty="0"/>
        </a:p>
      </dsp:txBody>
      <dsp:txXfrm>
        <a:off x="107661" y="1757279"/>
        <a:ext cx="6048318" cy="19901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F2DD1-BBAF-4D10-A5E3-2C11C8A71932}">
      <dsp:nvSpPr>
        <dsp:cNvPr id="0" name=""/>
        <dsp:cNvSpPr/>
      </dsp:nvSpPr>
      <dsp:spPr>
        <a:xfrm>
          <a:off x="0" y="0"/>
          <a:ext cx="626364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DEEAD0-5921-44CA-8B3C-D0C74AE16ABE}">
      <dsp:nvSpPr>
        <dsp:cNvPr id="0" name=""/>
        <dsp:cNvSpPr/>
      </dsp:nvSpPr>
      <dsp:spPr>
        <a:xfrm>
          <a:off x="0" y="0"/>
          <a:ext cx="626364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It is a method of examining your thoughts, feelings and actions in relation to new knowledge and/or experience</a:t>
          </a:r>
          <a:endParaRPr lang="en-US" sz="2700" kern="1200"/>
        </a:p>
      </dsp:txBody>
      <dsp:txXfrm>
        <a:off x="0" y="0"/>
        <a:ext cx="6263640" cy="1376171"/>
      </dsp:txXfrm>
    </dsp:sp>
    <dsp:sp modelId="{95A25F73-4E06-432D-93DF-EAA51297F226}">
      <dsp:nvSpPr>
        <dsp:cNvPr id="0" name=""/>
        <dsp:cNvSpPr/>
      </dsp:nvSpPr>
      <dsp:spPr>
        <a:xfrm>
          <a:off x="0" y="1376171"/>
          <a:ext cx="626364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B183CA-7FB6-4025-B04C-32498B5E1096}">
      <dsp:nvSpPr>
        <dsp:cNvPr id="0" name=""/>
        <dsp:cNvSpPr/>
      </dsp:nvSpPr>
      <dsp:spPr>
        <a:xfrm>
          <a:off x="0" y="1376171"/>
          <a:ext cx="626364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Reflection fosters learning</a:t>
          </a:r>
          <a:endParaRPr lang="en-US" sz="2700" kern="1200"/>
        </a:p>
      </dsp:txBody>
      <dsp:txXfrm>
        <a:off x="0" y="1376171"/>
        <a:ext cx="6263640" cy="1376171"/>
      </dsp:txXfrm>
    </dsp:sp>
    <dsp:sp modelId="{7BC56CFC-4475-41B8-8009-54BA7A79CFEA}">
      <dsp:nvSpPr>
        <dsp:cNvPr id="0" name=""/>
        <dsp:cNvSpPr/>
      </dsp:nvSpPr>
      <dsp:spPr>
        <a:xfrm>
          <a:off x="0" y="2752343"/>
          <a:ext cx="626364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66921E-E3B1-4789-BB3E-D7F4D044F027}">
      <dsp:nvSpPr>
        <dsp:cNvPr id="0" name=""/>
        <dsp:cNvSpPr/>
      </dsp:nvSpPr>
      <dsp:spPr>
        <a:xfrm>
          <a:off x="0" y="2752343"/>
          <a:ext cx="626364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Reflection supports continuing academic and professional practice</a:t>
          </a:r>
          <a:endParaRPr lang="en-US" sz="2700" kern="1200" dirty="0"/>
        </a:p>
      </dsp:txBody>
      <dsp:txXfrm>
        <a:off x="0" y="2752343"/>
        <a:ext cx="6263640" cy="1376171"/>
      </dsp:txXfrm>
    </dsp:sp>
    <dsp:sp modelId="{18EE2635-435F-4B2A-833A-EC541DB3B9D1}">
      <dsp:nvSpPr>
        <dsp:cNvPr id="0" name=""/>
        <dsp:cNvSpPr/>
      </dsp:nvSpPr>
      <dsp:spPr>
        <a:xfrm>
          <a:off x="0" y="4128515"/>
          <a:ext cx="626364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2593E2-80B0-4E77-9A85-ED96E5A41FFC}">
      <dsp:nvSpPr>
        <dsp:cNvPr id="0" name=""/>
        <dsp:cNvSpPr/>
      </dsp:nvSpPr>
      <dsp:spPr>
        <a:xfrm>
          <a:off x="0" y="4128515"/>
          <a:ext cx="6263640" cy="1376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We should never stop learning</a:t>
          </a:r>
          <a:endParaRPr lang="en-US" sz="2700" kern="1200"/>
        </a:p>
      </dsp:txBody>
      <dsp:txXfrm>
        <a:off x="0" y="4128515"/>
        <a:ext cx="6263640" cy="13761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29E450-B90B-4930-98FE-71657BC5D790}">
      <dsp:nvSpPr>
        <dsp:cNvPr id="0" name=""/>
        <dsp:cNvSpPr/>
      </dsp:nvSpPr>
      <dsp:spPr>
        <a:xfrm>
          <a:off x="0" y="599318"/>
          <a:ext cx="6263640" cy="13922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He examined how professionals think while practicing</a:t>
          </a:r>
          <a:endParaRPr lang="en-US" sz="3500" kern="1200"/>
        </a:p>
      </dsp:txBody>
      <dsp:txXfrm>
        <a:off x="67966" y="667284"/>
        <a:ext cx="6127708" cy="1256367"/>
      </dsp:txXfrm>
    </dsp:sp>
    <dsp:sp modelId="{DC284743-3199-4E7C-B7C0-1E0BBF584278}">
      <dsp:nvSpPr>
        <dsp:cNvPr id="0" name=""/>
        <dsp:cNvSpPr/>
      </dsp:nvSpPr>
      <dsp:spPr>
        <a:xfrm>
          <a:off x="0" y="1991618"/>
          <a:ext cx="6263640" cy="579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kern="1200" dirty="0"/>
            <a:t>Reflective practitioner</a:t>
          </a:r>
          <a:endParaRPr lang="en-US" sz="2700" kern="1200" dirty="0"/>
        </a:p>
      </dsp:txBody>
      <dsp:txXfrm>
        <a:off x="0" y="1991618"/>
        <a:ext cx="6263640" cy="579600"/>
      </dsp:txXfrm>
    </dsp:sp>
    <dsp:sp modelId="{AA437727-3C16-4009-8999-BB63EAA4D7CD}">
      <dsp:nvSpPr>
        <dsp:cNvPr id="0" name=""/>
        <dsp:cNvSpPr/>
      </dsp:nvSpPr>
      <dsp:spPr>
        <a:xfrm>
          <a:off x="0" y="2571218"/>
          <a:ext cx="6263640" cy="1392299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He saw two opposing approaches:</a:t>
          </a:r>
          <a:endParaRPr lang="en-US" sz="3500" kern="1200"/>
        </a:p>
      </dsp:txBody>
      <dsp:txXfrm>
        <a:off x="67966" y="2639184"/>
        <a:ext cx="6127708" cy="1256367"/>
      </dsp:txXfrm>
    </dsp:sp>
    <dsp:sp modelId="{C2CAA988-B3A5-4617-88C4-822EE70ED93F}">
      <dsp:nvSpPr>
        <dsp:cNvPr id="0" name=""/>
        <dsp:cNvSpPr/>
      </dsp:nvSpPr>
      <dsp:spPr>
        <a:xfrm>
          <a:off x="0" y="3963519"/>
          <a:ext cx="6263640" cy="941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kern="1200"/>
            <a:t>Technical rationality</a:t>
          </a:r>
          <a:endParaRPr lang="en-U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kern="1200"/>
            <a:t>Reflection in action</a:t>
          </a:r>
          <a:endParaRPr lang="en-US" sz="2700" kern="1200"/>
        </a:p>
      </dsp:txBody>
      <dsp:txXfrm>
        <a:off x="0" y="3963519"/>
        <a:ext cx="6263640" cy="9418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8E6EB8-6B84-437D-B6AC-34B8C51B3D35}">
      <dsp:nvSpPr>
        <dsp:cNvPr id="0" name=""/>
        <dsp:cNvSpPr/>
      </dsp:nvSpPr>
      <dsp:spPr>
        <a:xfrm>
          <a:off x="0" y="9144"/>
          <a:ext cx="6263640" cy="131975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Scientific theory applied to problem solving: a powerful aspect which shapes professional practice and validates professions</a:t>
          </a:r>
          <a:endParaRPr lang="en-US" sz="2400" kern="1200"/>
        </a:p>
      </dsp:txBody>
      <dsp:txXfrm>
        <a:off x="64425" y="73569"/>
        <a:ext cx="6134790" cy="1190909"/>
      </dsp:txXfrm>
    </dsp:sp>
    <dsp:sp modelId="{C076A899-FF5B-4817-9F9F-0AA146C6B07D}">
      <dsp:nvSpPr>
        <dsp:cNvPr id="0" name=""/>
        <dsp:cNvSpPr/>
      </dsp:nvSpPr>
      <dsp:spPr>
        <a:xfrm>
          <a:off x="0" y="1398024"/>
          <a:ext cx="6263640" cy="1319759"/>
        </a:xfrm>
        <a:prstGeom prst="roundRect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Ivan Illich (1970) saw the dominance of technical expertise, and the control which this brought</a:t>
          </a:r>
          <a:endParaRPr lang="en-US" sz="2400" kern="1200" dirty="0"/>
        </a:p>
      </dsp:txBody>
      <dsp:txXfrm>
        <a:off x="64425" y="1462449"/>
        <a:ext cx="6134790" cy="1190909"/>
      </dsp:txXfrm>
    </dsp:sp>
    <dsp:sp modelId="{997EEA6A-843B-4947-B37F-E3A0F355EA5B}">
      <dsp:nvSpPr>
        <dsp:cNvPr id="0" name=""/>
        <dsp:cNvSpPr/>
      </dsp:nvSpPr>
      <dsp:spPr>
        <a:xfrm>
          <a:off x="0" y="2786904"/>
          <a:ext cx="6263640" cy="1319759"/>
        </a:xfrm>
        <a:prstGeom prst="roundRect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Criticism – practical competence in divergent situations: sometimes we see practical competence linked to intuition</a:t>
          </a:r>
          <a:endParaRPr lang="en-US" sz="2400" kern="1200"/>
        </a:p>
      </dsp:txBody>
      <dsp:txXfrm>
        <a:off x="64425" y="2851329"/>
        <a:ext cx="6134790" cy="1190909"/>
      </dsp:txXfrm>
    </dsp:sp>
    <dsp:sp modelId="{7AF63719-C47D-4987-A829-5B1F038BE212}">
      <dsp:nvSpPr>
        <dsp:cNvPr id="0" name=""/>
        <dsp:cNvSpPr/>
      </dsp:nvSpPr>
      <dsp:spPr>
        <a:xfrm>
          <a:off x="0" y="4175784"/>
          <a:ext cx="6263640" cy="1319759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Benner – spoke of perceptual abilities (gut feelings)</a:t>
          </a:r>
          <a:endParaRPr lang="en-US" sz="2400" kern="1200"/>
        </a:p>
      </dsp:txBody>
      <dsp:txXfrm>
        <a:off x="64425" y="4240209"/>
        <a:ext cx="6134790" cy="11909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2FA954-AC4A-44B8-9453-2855DBA488D9}">
      <dsp:nvSpPr>
        <dsp:cNvPr id="0" name=""/>
        <dsp:cNvSpPr/>
      </dsp:nvSpPr>
      <dsp:spPr>
        <a:xfrm>
          <a:off x="3505516" y="282836"/>
          <a:ext cx="3655123" cy="3655123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So what?</a:t>
          </a:r>
        </a:p>
      </dsp:txBody>
      <dsp:txXfrm>
        <a:off x="5431853" y="1057375"/>
        <a:ext cx="1305401" cy="1087834"/>
      </dsp:txXfrm>
    </dsp:sp>
    <dsp:sp modelId="{3DCA107B-D9DB-479B-8ED2-D86E03654F16}">
      <dsp:nvSpPr>
        <dsp:cNvPr id="0" name=""/>
        <dsp:cNvSpPr/>
      </dsp:nvSpPr>
      <dsp:spPr>
        <a:xfrm>
          <a:off x="3430238" y="413377"/>
          <a:ext cx="3655123" cy="3655123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Now what?</a:t>
          </a:r>
        </a:p>
      </dsp:txBody>
      <dsp:txXfrm>
        <a:off x="4300505" y="2784856"/>
        <a:ext cx="1958102" cy="957294"/>
      </dsp:txXfrm>
    </dsp:sp>
    <dsp:sp modelId="{1E1B4AF2-B5BD-4B15-835F-C7ACCD1F1280}">
      <dsp:nvSpPr>
        <dsp:cNvPr id="0" name=""/>
        <dsp:cNvSpPr/>
      </dsp:nvSpPr>
      <dsp:spPr>
        <a:xfrm>
          <a:off x="3354959" y="282836"/>
          <a:ext cx="3655123" cy="3655123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What?</a:t>
          </a:r>
        </a:p>
      </dsp:txBody>
      <dsp:txXfrm>
        <a:off x="3778345" y="1057375"/>
        <a:ext cx="1305401" cy="1087834"/>
      </dsp:txXfrm>
    </dsp:sp>
    <dsp:sp modelId="{C106E8D7-3425-4F30-83EC-26C5897C45A2}">
      <dsp:nvSpPr>
        <dsp:cNvPr id="0" name=""/>
        <dsp:cNvSpPr/>
      </dsp:nvSpPr>
      <dsp:spPr>
        <a:xfrm>
          <a:off x="3279548" y="56567"/>
          <a:ext cx="4107663" cy="410766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EBDE43-0FF1-49B4-A5CB-9250C8B22D27}">
      <dsp:nvSpPr>
        <dsp:cNvPr id="0" name=""/>
        <dsp:cNvSpPr/>
      </dsp:nvSpPr>
      <dsp:spPr>
        <a:xfrm>
          <a:off x="3203968" y="186876"/>
          <a:ext cx="4107663" cy="410766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137B69-6D48-4556-844E-4F0ECD238D59}">
      <dsp:nvSpPr>
        <dsp:cNvPr id="0" name=""/>
        <dsp:cNvSpPr/>
      </dsp:nvSpPr>
      <dsp:spPr>
        <a:xfrm>
          <a:off x="3128388" y="56567"/>
          <a:ext cx="4107663" cy="410766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A84ED-A6E8-4D85-8F37-D1FCF54A3E49}">
      <dsp:nvSpPr>
        <dsp:cNvPr id="0" name=""/>
        <dsp:cNvSpPr/>
      </dsp:nvSpPr>
      <dsp:spPr>
        <a:xfrm>
          <a:off x="0" y="671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0E28BA-5A11-4FD6-8CEC-5F49CE86E91D}">
      <dsp:nvSpPr>
        <dsp:cNvPr id="0" name=""/>
        <dsp:cNvSpPr/>
      </dsp:nvSpPr>
      <dsp:spPr>
        <a:xfrm>
          <a:off x="475646" y="354458"/>
          <a:ext cx="864811" cy="8648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4C3FB-BA39-4CB9-8CAC-9F8BC66F4262}">
      <dsp:nvSpPr>
        <dsp:cNvPr id="0" name=""/>
        <dsp:cNvSpPr/>
      </dsp:nvSpPr>
      <dsp:spPr>
        <a:xfrm>
          <a:off x="1816103" y="671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Develop an inquisitive mind</a:t>
          </a:r>
        </a:p>
      </dsp:txBody>
      <dsp:txXfrm>
        <a:off x="1816103" y="671"/>
        <a:ext cx="4447536" cy="1572384"/>
      </dsp:txXfrm>
    </dsp:sp>
    <dsp:sp modelId="{54E2F817-EE7A-4BC7-8A3A-A4371D120A02}">
      <dsp:nvSpPr>
        <dsp:cNvPr id="0" name=""/>
        <dsp:cNvSpPr/>
      </dsp:nvSpPr>
      <dsp:spPr>
        <a:xfrm>
          <a:off x="0" y="1966151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D01905-3E03-4A76-84A1-840C1F35A71C}">
      <dsp:nvSpPr>
        <dsp:cNvPr id="0" name=""/>
        <dsp:cNvSpPr/>
      </dsp:nvSpPr>
      <dsp:spPr>
        <a:xfrm>
          <a:off x="475646" y="2319938"/>
          <a:ext cx="864811" cy="8648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3EFE79-6BA8-4CF8-9418-E6CB49208A14}">
      <dsp:nvSpPr>
        <dsp:cNvPr id="0" name=""/>
        <dsp:cNvSpPr/>
      </dsp:nvSpPr>
      <dsp:spPr>
        <a:xfrm>
          <a:off x="1816103" y="1966151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Explore options for change</a:t>
          </a:r>
        </a:p>
      </dsp:txBody>
      <dsp:txXfrm>
        <a:off x="1816103" y="1966151"/>
        <a:ext cx="4447536" cy="1572384"/>
      </dsp:txXfrm>
    </dsp:sp>
    <dsp:sp modelId="{827B8374-9874-45AE-842F-C05AC5D5FD0E}">
      <dsp:nvSpPr>
        <dsp:cNvPr id="0" name=""/>
        <dsp:cNvSpPr/>
      </dsp:nvSpPr>
      <dsp:spPr>
        <a:xfrm>
          <a:off x="0" y="3931632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40AEA2-455E-41FB-A16F-3CAEF49EA3B3}">
      <dsp:nvSpPr>
        <dsp:cNvPr id="0" name=""/>
        <dsp:cNvSpPr/>
      </dsp:nvSpPr>
      <dsp:spPr>
        <a:xfrm>
          <a:off x="475646" y="4285418"/>
          <a:ext cx="864811" cy="8648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CAD6E-534B-4FCF-AB2E-E24AF55AB3A5}">
      <dsp:nvSpPr>
        <dsp:cNvPr id="0" name=""/>
        <dsp:cNvSpPr/>
      </dsp:nvSpPr>
      <dsp:spPr>
        <a:xfrm>
          <a:off x="1816103" y="3931632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Plan new ways of working</a:t>
          </a:r>
        </a:p>
      </dsp:txBody>
      <dsp:txXfrm>
        <a:off x="1816103" y="3931632"/>
        <a:ext cx="4447536" cy="157238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63B5F-C0CD-4038-B3DE-6D629422BE2B}">
      <dsp:nvSpPr>
        <dsp:cNvPr id="0" name=""/>
        <dsp:cNvSpPr/>
      </dsp:nvSpPr>
      <dsp:spPr>
        <a:xfrm>
          <a:off x="1810526" y="1206378"/>
          <a:ext cx="3851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5130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92698" y="1250019"/>
        <a:ext cx="20786" cy="4157"/>
      </dsp:txXfrm>
    </dsp:sp>
    <dsp:sp modelId="{346AD2E2-4A89-4393-B557-53290562FC34}">
      <dsp:nvSpPr>
        <dsp:cNvPr id="0" name=""/>
        <dsp:cNvSpPr/>
      </dsp:nvSpPr>
      <dsp:spPr>
        <a:xfrm>
          <a:off x="4801" y="709840"/>
          <a:ext cx="1807525" cy="108451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Step back and take a third-party perspective</a:t>
          </a:r>
        </a:p>
      </dsp:txBody>
      <dsp:txXfrm>
        <a:off x="4801" y="709840"/>
        <a:ext cx="1807525" cy="1084515"/>
      </dsp:txXfrm>
    </dsp:sp>
    <dsp:sp modelId="{BEC8AEE1-000C-4CFD-A2A0-02355BBE85FE}">
      <dsp:nvSpPr>
        <dsp:cNvPr id="0" name=""/>
        <dsp:cNvSpPr/>
      </dsp:nvSpPr>
      <dsp:spPr>
        <a:xfrm>
          <a:off x="4033782" y="1206378"/>
          <a:ext cx="3851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5130" y="45720"/>
              </a:lnTo>
            </a:path>
          </a:pathLst>
        </a:custGeom>
        <a:noFill/>
        <a:ln w="6350" cap="flat" cmpd="sng" algn="ctr">
          <a:solidFill>
            <a:schemeClr val="accent2">
              <a:hueOff val="-207909"/>
              <a:satOff val="-11990"/>
              <a:lumOff val="123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15954" y="1250019"/>
        <a:ext cx="20786" cy="4157"/>
      </dsp:txXfrm>
    </dsp:sp>
    <dsp:sp modelId="{D0A60F1D-77EE-4815-8D45-70E2E3808257}">
      <dsp:nvSpPr>
        <dsp:cNvPr id="0" name=""/>
        <dsp:cNvSpPr/>
      </dsp:nvSpPr>
      <dsp:spPr>
        <a:xfrm>
          <a:off x="2228057" y="709840"/>
          <a:ext cx="1807525" cy="1084515"/>
        </a:xfrm>
        <a:prstGeom prst="rect">
          <a:avLst/>
        </a:prstGeom>
        <a:solidFill>
          <a:schemeClr val="accent2">
            <a:hueOff val="-181920"/>
            <a:satOff val="-10491"/>
            <a:lumOff val="1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Consider how you felt at the time of the event</a:t>
          </a:r>
        </a:p>
      </dsp:txBody>
      <dsp:txXfrm>
        <a:off x="2228057" y="709840"/>
        <a:ext cx="1807525" cy="1084515"/>
      </dsp:txXfrm>
    </dsp:sp>
    <dsp:sp modelId="{E1CC5B6C-C208-45B9-8B5C-A35E1821BA71}">
      <dsp:nvSpPr>
        <dsp:cNvPr id="0" name=""/>
        <dsp:cNvSpPr/>
      </dsp:nvSpPr>
      <dsp:spPr>
        <a:xfrm>
          <a:off x="908564" y="1792555"/>
          <a:ext cx="4446511" cy="385130"/>
        </a:xfrm>
        <a:custGeom>
          <a:avLst/>
          <a:gdLst/>
          <a:ahLst/>
          <a:cxnLst/>
          <a:rect l="0" t="0" r="0" b="0"/>
          <a:pathLst>
            <a:path>
              <a:moveTo>
                <a:pt x="4446511" y="0"/>
              </a:moveTo>
              <a:lnTo>
                <a:pt x="4446511" y="209665"/>
              </a:lnTo>
              <a:lnTo>
                <a:pt x="0" y="209665"/>
              </a:lnTo>
              <a:lnTo>
                <a:pt x="0" y="385130"/>
              </a:lnTo>
            </a:path>
          </a:pathLst>
        </a:custGeom>
        <a:noFill/>
        <a:ln w="6350" cap="flat" cmpd="sng" algn="ctr">
          <a:solidFill>
            <a:schemeClr val="accent2">
              <a:hueOff val="-415818"/>
              <a:satOff val="-23979"/>
              <a:lumOff val="24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20172" y="1983042"/>
        <a:ext cx="223295" cy="4157"/>
      </dsp:txXfrm>
    </dsp:sp>
    <dsp:sp modelId="{B7EEF0DE-561E-4212-AE70-77056D0B3A43}">
      <dsp:nvSpPr>
        <dsp:cNvPr id="0" name=""/>
        <dsp:cNvSpPr/>
      </dsp:nvSpPr>
      <dsp:spPr>
        <a:xfrm>
          <a:off x="4451313" y="709840"/>
          <a:ext cx="1807525" cy="1084515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How did your feelings influence your behaviour?</a:t>
          </a:r>
        </a:p>
      </dsp:txBody>
      <dsp:txXfrm>
        <a:off x="4451313" y="709840"/>
        <a:ext cx="1807525" cy="1084515"/>
      </dsp:txXfrm>
    </dsp:sp>
    <dsp:sp modelId="{5CBB380E-FD45-49B9-A2EA-E361F8C2C00C}">
      <dsp:nvSpPr>
        <dsp:cNvPr id="0" name=""/>
        <dsp:cNvSpPr/>
      </dsp:nvSpPr>
      <dsp:spPr>
        <a:xfrm>
          <a:off x="1810526" y="2706624"/>
          <a:ext cx="3851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5130" y="45720"/>
              </a:lnTo>
            </a:path>
          </a:pathLst>
        </a:custGeom>
        <a:noFill/>
        <a:ln w="6350" cap="flat" cmpd="sng" algn="ctr">
          <a:solidFill>
            <a:schemeClr val="accent2">
              <a:hueOff val="-623727"/>
              <a:satOff val="-35969"/>
              <a:lumOff val="3698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92698" y="2750265"/>
        <a:ext cx="20786" cy="4157"/>
      </dsp:txXfrm>
    </dsp:sp>
    <dsp:sp modelId="{797295AF-A162-4841-BB01-8A685C5570BF}">
      <dsp:nvSpPr>
        <dsp:cNvPr id="0" name=""/>
        <dsp:cNvSpPr/>
      </dsp:nvSpPr>
      <dsp:spPr>
        <a:xfrm>
          <a:off x="4801" y="2210086"/>
          <a:ext cx="1807525" cy="1084515"/>
        </a:xfrm>
        <a:prstGeom prst="rect">
          <a:avLst/>
        </a:prstGeom>
        <a:solidFill>
          <a:schemeClr val="accent2">
            <a:hueOff val="-545761"/>
            <a:satOff val="-31473"/>
            <a:lumOff val="3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Did your perspective change after the event?</a:t>
          </a:r>
        </a:p>
      </dsp:txBody>
      <dsp:txXfrm>
        <a:off x="4801" y="2210086"/>
        <a:ext cx="1807525" cy="1084515"/>
      </dsp:txXfrm>
    </dsp:sp>
    <dsp:sp modelId="{E513427D-4236-49E3-AE79-BE8C67B2BAF7}">
      <dsp:nvSpPr>
        <dsp:cNvPr id="0" name=""/>
        <dsp:cNvSpPr/>
      </dsp:nvSpPr>
      <dsp:spPr>
        <a:xfrm>
          <a:off x="4033782" y="2706624"/>
          <a:ext cx="3851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5130" y="45720"/>
              </a:lnTo>
            </a:path>
          </a:pathLst>
        </a:custGeom>
        <a:noFill/>
        <a:ln w="6350" cap="flat" cmpd="sng" algn="ctr">
          <a:solidFill>
            <a:schemeClr val="accent2">
              <a:hueOff val="-831636"/>
              <a:satOff val="-47959"/>
              <a:lumOff val="493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15954" y="2750265"/>
        <a:ext cx="20786" cy="4157"/>
      </dsp:txXfrm>
    </dsp:sp>
    <dsp:sp modelId="{DD6F7DC1-9B19-4963-B8D8-7240893A735F}">
      <dsp:nvSpPr>
        <dsp:cNvPr id="0" name=""/>
        <dsp:cNvSpPr/>
      </dsp:nvSpPr>
      <dsp:spPr>
        <a:xfrm>
          <a:off x="2228057" y="2210086"/>
          <a:ext cx="1807525" cy="1084515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Was the outcome inevitable or did you </a:t>
          </a:r>
          <a:r>
            <a:rPr lang="en-US" sz="1500" kern="1200" dirty="0" err="1"/>
            <a:t>inlfuence</a:t>
          </a:r>
          <a:r>
            <a:rPr lang="en-US" sz="1500" kern="1200" dirty="0"/>
            <a:t> the outcome?</a:t>
          </a:r>
        </a:p>
      </dsp:txBody>
      <dsp:txXfrm>
        <a:off x="2228057" y="2210086"/>
        <a:ext cx="1807525" cy="1084515"/>
      </dsp:txXfrm>
    </dsp:sp>
    <dsp:sp modelId="{7E51E042-858D-4ED1-A7F8-6420F0E63FFC}">
      <dsp:nvSpPr>
        <dsp:cNvPr id="0" name=""/>
        <dsp:cNvSpPr/>
      </dsp:nvSpPr>
      <dsp:spPr>
        <a:xfrm>
          <a:off x="908564" y="3292801"/>
          <a:ext cx="4446511" cy="385130"/>
        </a:xfrm>
        <a:custGeom>
          <a:avLst/>
          <a:gdLst/>
          <a:ahLst/>
          <a:cxnLst/>
          <a:rect l="0" t="0" r="0" b="0"/>
          <a:pathLst>
            <a:path>
              <a:moveTo>
                <a:pt x="4446511" y="0"/>
              </a:moveTo>
              <a:lnTo>
                <a:pt x="4446511" y="209665"/>
              </a:lnTo>
              <a:lnTo>
                <a:pt x="0" y="209665"/>
              </a:lnTo>
              <a:lnTo>
                <a:pt x="0" y="385130"/>
              </a:lnTo>
            </a:path>
          </a:pathLst>
        </a:custGeom>
        <a:noFill/>
        <a:ln w="6350" cap="flat" cmpd="sng" algn="ctr">
          <a:solidFill>
            <a:schemeClr val="accent2">
              <a:hueOff val="-1039545"/>
              <a:satOff val="-59949"/>
              <a:lumOff val="616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20172" y="3483288"/>
        <a:ext cx="223295" cy="4157"/>
      </dsp:txXfrm>
    </dsp:sp>
    <dsp:sp modelId="{794C1004-68DF-4257-A97C-86A17A4EAAD9}">
      <dsp:nvSpPr>
        <dsp:cNvPr id="0" name=""/>
        <dsp:cNvSpPr/>
      </dsp:nvSpPr>
      <dsp:spPr>
        <a:xfrm>
          <a:off x="4451313" y="2210086"/>
          <a:ext cx="1807525" cy="1084515"/>
        </a:xfrm>
        <a:prstGeom prst="rect">
          <a:avLst/>
        </a:prstGeom>
        <a:solidFill>
          <a:schemeClr val="accent2">
            <a:hueOff val="-909602"/>
            <a:satOff val="-52455"/>
            <a:lumOff val="5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If so, how? Was your impact positive or negative?</a:t>
          </a:r>
        </a:p>
      </dsp:txBody>
      <dsp:txXfrm>
        <a:off x="4451313" y="2210086"/>
        <a:ext cx="1807525" cy="1084515"/>
      </dsp:txXfrm>
    </dsp:sp>
    <dsp:sp modelId="{22DC3136-1DDC-4278-B0A7-730A354C0843}">
      <dsp:nvSpPr>
        <dsp:cNvPr id="0" name=""/>
        <dsp:cNvSpPr/>
      </dsp:nvSpPr>
      <dsp:spPr>
        <a:xfrm>
          <a:off x="1810526" y="4206869"/>
          <a:ext cx="3851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5130" y="45720"/>
              </a:lnTo>
            </a:path>
          </a:pathLst>
        </a:custGeom>
        <a:noFill/>
        <a:ln w="6350" cap="flat" cmpd="sng" algn="ctr">
          <a:solidFill>
            <a:schemeClr val="accent2">
              <a:hueOff val="-1247454"/>
              <a:satOff val="-71938"/>
              <a:lumOff val="739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92698" y="4250511"/>
        <a:ext cx="20786" cy="4157"/>
      </dsp:txXfrm>
    </dsp:sp>
    <dsp:sp modelId="{7A5F9539-2581-4E3D-BF92-9BAA46897337}">
      <dsp:nvSpPr>
        <dsp:cNvPr id="0" name=""/>
        <dsp:cNvSpPr/>
      </dsp:nvSpPr>
      <dsp:spPr>
        <a:xfrm>
          <a:off x="4801" y="3710332"/>
          <a:ext cx="1807525" cy="1084515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If you had a time machine, would you feel, think and act in the same way?</a:t>
          </a:r>
        </a:p>
      </dsp:txBody>
      <dsp:txXfrm>
        <a:off x="4801" y="3710332"/>
        <a:ext cx="1807525" cy="1084515"/>
      </dsp:txXfrm>
    </dsp:sp>
    <dsp:sp modelId="{BA38CD65-CEA2-4F25-B7AF-7ECB4D75911B}">
      <dsp:nvSpPr>
        <dsp:cNvPr id="0" name=""/>
        <dsp:cNvSpPr/>
      </dsp:nvSpPr>
      <dsp:spPr>
        <a:xfrm>
          <a:off x="4033782" y="4206869"/>
          <a:ext cx="3851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5130" y="45720"/>
              </a:lnTo>
            </a:path>
          </a:pathLst>
        </a:custGeom>
        <a:noFill/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15954" y="4250511"/>
        <a:ext cx="20786" cy="4157"/>
      </dsp:txXfrm>
    </dsp:sp>
    <dsp:sp modelId="{8923D456-32AD-472A-84A9-BF2198CEF58C}">
      <dsp:nvSpPr>
        <dsp:cNvPr id="0" name=""/>
        <dsp:cNvSpPr/>
      </dsp:nvSpPr>
      <dsp:spPr>
        <a:xfrm>
          <a:off x="2228057" y="3710332"/>
          <a:ext cx="1807525" cy="1084515"/>
        </a:xfrm>
        <a:prstGeom prst="rect">
          <a:avLst/>
        </a:prstGeom>
        <a:solidFill>
          <a:schemeClr val="accent2">
            <a:hueOff val="-1273443"/>
            <a:satOff val="-73437"/>
            <a:lumOff val="7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Would changing your behaviour have changed the outcome?</a:t>
          </a:r>
        </a:p>
      </dsp:txBody>
      <dsp:txXfrm>
        <a:off x="2228057" y="3710332"/>
        <a:ext cx="1807525" cy="1084515"/>
      </dsp:txXfrm>
    </dsp:sp>
    <dsp:sp modelId="{764CDA0A-F158-4307-B96F-8A6131AF2FF6}">
      <dsp:nvSpPr>
        <dsp:cNvPr id="0" name=""/>
        <dsp:cNvSpPr/>
      </dsp:nvSpPr>
      <dsp:spPr>
        <a:xfrm>
          <a:off x="4451313" y="3710332"/>
          <a:ext cx="1807525" cy="108451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570" tIns="92970" rIns="88570" bIns="9297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Did the experience change your awareness and understanding?</a:t>
          </a:r>
        </a:p>
      </dsp:txBody>
      <dsp:txXfrm>
        <a:off x="4451313" y="3710332"/>
        <a:ext cx="1807525" cy="10845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18BBC-77E1-4EE0-9D84-184676D36EA3}">
      <dsp:nvSpPr>
        <dsp:cNvPr id="0" name=""/>
        <dsp:cNvSpPr/>
      </dsp:nvSpPr>
      <dsp:spPr>
        <a:xfrm>
          <a:off x="0" y="671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BE1267-BD1C-4DC1-855E-8C8C73E08CC1}">
      <dsp:nvSpPr>
        <dsp:cNvPr id="0" name=""/>
        <dsp:cNvSpPr/>
      </dsp:nvSpPr>
      <dsp:spPr>
        <a:xfrm>
          <a:off x="475646" y="354458"/>
          <a:ext cx="864811" cy="8648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6812D5-CFAA-4DF2-8896-79CDDD844765}">
      <dsp:nvSpPr>
        <dsp:cNvPr id="0" name=""/>
        <dsp:cNvSpPr/>
      </dsp:nvSpPr>
      <dsp:spPr>
        <a:xfrm>
          <a:off x="1816103" y="671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 clear account of the event</a:t>
          </a:r>
          <a:endParaRPr lang="en-US" sz="2500" kern="1200"/>
        </a:p>
      </dsp:txBody>
      <dsp:txXfrm>
        <a:off x="1816103" y="671"/>
        <a:ext cx="4447536" cy="1572384"/>
      </dsp:txXfrm>
    </dsp:sp>
    <dsp:sp modelId="{65D412D1-88EF-45C1-82DE-3671A5735312}">
      <dsp:nvSpPr>
        <dsp:cNvPr id="0" name=""/>
        <dsp:cNvSpPr/>
      </dsp:nvSpPr>
      <dsp:spPr>
        <a:xfrm>
          <a:off x="0" y="1966151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FC561C-299F-4D30-9ACE-3FCBD16B7C71}">
      <dsp:nvSpPr>
        <dsp:cNvPr id="0" name=""/>
        <dsp:cNvSpPr/>
      </dsp:nvSpPr>
      <dsp:spPr>
        <a:xfrm>
          <a:off x="475646" y="2319938"/>
          <a:ext cx="864811" cy="8648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B9C38-400B-4A7C-B1BC-193BADD1FDB3}">
      <dsp:nvSpPr>
        <dsp:cNvPr id="0" name=""/>
        <dsp:cNvSpPr/>
      </dsp:nvSpPr>
      <dsp:spPr>
        <a:xfrm>
          <a:off x="1816103" y="1966151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Interpretation from reflection</a:t>
          </a:r>
          <a:endParaRPr lang="en-US" sz="2500" kern="1200"/>
        </a:p>
      </dsp:txBody>
      <dsp:txXfrm>
        <a:off x="1816103" y="1966151"/>
        <a:ext cx="4447536" cy="1572384"/>
      </dsp:txXfrm>
    </dsp:sp>
    <dsp:sp modelId="{3C7124AB-203E-4966-97FE-FBF59B203F44}">
      <dsp:nvSpPr>
        <dsp:cNvPr id="0" name=""/>
        <dsp:cNvSpPr/>
      </dsp:nvSpPr>
      <dsp:spPr>
        <a:xfrm>
          <a:off x="0" y="3931632"/>
          <a:ext cx="6263640" cy="15723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D38641-DAF3-4C59-94BE-4BA731F7D096}">
      <dsp:nvSpPr>
        <dsp:cNvPr id="0" name=""/>
        <dsp:cNvSpPr/>
      </dsp:nvSpPr>
      <dsp:spPr>
        <a:xfrm>
          <a:off x="475646" y="4285418"/>
          <a:ext cx="864811" cy="8648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3D2B5F-1AE5-487C-BE34-682E9CAD5820}">
      <dsp:nvSpPr>
        <dsp:cNvPr id="0" name=""/>
        <dsp:cNvSpPr/>
      </dsp:nvSpPr>
      <dsp:spPr>
        <a:xfrm>
          <a:off x="1816103" y="3931632"/>
          <a:ext cx="4447536" cy="15723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411" tIns="166411" rIns="166411" bIns="16641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Outcomes for next time</a:t>
          </a:r>
          <a:endParaRPr lang="en-US" sz="2500" kern="1200"/>
        </a:p>
      </dsp:txBody>
      <dsp:txXfrm>
        <a:off x="1816103" y="3931632"/>
        <a:ext cx="4447536" cy="1572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036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145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2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604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894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874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405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57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702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9458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5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A2326-8941-4A80-AE75-E2AFD194A615}" type="datetimeFigureOut">
              <a:rPr lang="en-GB" smtClean="0"/>
              <a:t>04/07/2023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58321-83A7-4443-8AD6-A6BEBE9918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2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5AB0C3E1-1E43-46D1-B316-DE172952A5B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8000" dirty="0">
                <a:solidFill>
                  <a:srgbClr val="FFFFFF"/>
                </a:solidFill>
              </a:rPr>
              <a:t>Reflection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06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Objective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4F2C6E6-6873-46D4-BF0F-87E551EBE0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468539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399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Objective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4F2C6E6-6873-46D4-BF0F-87E551EBE0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57176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538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5600">
                <a:solidFill>
                  <a:schemeClr val="bg1"/>
                </a:solidFill>
              </a:rPr>
              <a:t>What is ‘reflection’?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F8E1D4F-4F33-4230-9FD8-12E1C3D21A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9483586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271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8F2DD1-BBAF-4D10-A5E3-2C11C8A719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788F2DD1-BBAF-4D10-A5E3-2C11C8A719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788F2DD1-BBAF-4D10-A5E3-2C11C8A719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DEEAD0-5921-44CA-8B3C-D0C74AE16A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82DEEAD0-5921-44CA-8B3C-D0C74AE16A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82DEEAD0-5921-44CA-8B3C-D0C74AE16A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A25F73-4E06-432D-93DF-EAA51297F2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95A25F73-4E06-432D-93DF-EAA51297F2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95A25F73-4E06-432D-93DF-EAA51297F2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B183CA-7FB6-4025-B04C-32498B5E1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FEB183CA-7FB6-4025-B04C-32498B5E1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FEB183CA-7FB6-4025-B04C-32498B5E1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C56CFC-4475-41B8-8009-54BA7A79CF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7BC56CFC-4475-41B8-8009-54BA7A79CF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7BC56CFC-4475-41B8-8009-54BA7A79CF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66921E-E3B1-4789-BB3E-D7F4D044F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C466921E-E3B1-4789-BB3E-D7F4D044F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C466921E-E3B1-4789-BB3E-D7F4D044F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EE2635-435F-4B2A-833A-EC541DB3B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18EE2635-435F-4B2A-833A-EC541DB3B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18EE2635-435F-4B2A-833A-EC541DB3B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2593E2-80B0-4E77-9A85-ED96E5A41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graphicEl>
                                              <a:dgm id="{262593E2-80B0-4E77-9A85-ED96E5A41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graphicEl>
                                              <a:dgm id="{262593E2-80B0-4E77-9A85-ED96E5A41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Donald Schon 1983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7CD849-7B52-4BCD-AF8B-07BF56CB1D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5167853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037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D29E450-B90B-4930-98FE-71657BC5D7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2D29E450-B90B-4930-98FE-71657BC5D7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2D29E450-B90B-4930-98FE-71657BC5D7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437727-3C16-4009-8999-BB63EAA4D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AA437727-3C16-4009-8999-BB63EAA4D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AA437727-3C16-4009-8999-BB63EAA4D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284743-3199-4E7C-B7C0-1E0BBF5842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DC284743-3199-4E7C-B7C0-1E0BBF5842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DC284743-3199-4E7C-B7C0-1E0BBF5842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CAA988-B3A5-4617-88C4-822EE70ED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C2CAA988-B3A5-4617-88C4-822EE70ED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C2CAA988-B3A5-4617-88C4-822EE70ED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Technical rationality (TR)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53ABD5E-6EB6-449B-AA54-B6DF2CE582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894609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484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98E6EB8-6B84-437D-B6AC-34B8C51B3D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D98E6EB8-6B84-437D-B6AC-34B8C51B3D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D98E6EB8-6B84-437D-B6AC-34B8C51B3D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76A899-FF5B-4817-9F9F-0AA146C6B0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C076A899-FF5B-4817-9F9F-0AA146C6B0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C076A899-FF5B-4817-9F9F-0AA146C6B0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7EEA6A-843B-4947-B37F-E3A0F355EA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997EEA6A-843B-4947-B37F-E3A0F355EA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997EEA6A-843B-4947-B37F-E3A0F355EA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F63719-C47D-4987-A829-5B1F038BE2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7AF63719-C47D-4987-A829-5B1F038BE2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7AF63719-C47D-4987-A829-5B1F038BE2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 in 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83224" cy="4351338"/>
          </a:xfrm>
        </p:spPr>
        <p:txBody>
          <a:bodyPr/>
          <a:lstStyle/>
          <a:p>
            <a:r>
              <a:rPr lang="en-GB" dirty="0"/>
              <a:t>Tacit understanding in practice (knowing in action)</a:t>
            </a:r>
          </a:p>
          <a:p>
            <a:r>
              <a:rPr lang="en-GB" dirty="0"/>
              <a:t>Relating theory to practice as performance occurs</a:t>
            </a:r>
          </a:p>
          <a:p>
            <a:r>
              <a:rPr lang="en-GB" dirty="0"/>
              <a:t>Dunlop (1986), ‘Certain understandings that cannot be spelled out in universal rules’</a:t>
            </a:r>
          </a:p>
          <a:p>
            <a:r>
              <a:rPr lang="en-GB" dirty="0" err="1"/>
              <a:t>Polani</a:t>
            </a:r>
            <a:r>
              <a:rPr lang="en-GB" dirty="0"/>
              <a:t> (1967) spoke of tacit knowledge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76872" y="731520"/>
            <a:ext cx="4608576" cy="5539978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Sometimes we might feel that something is not quite right, something is amiss but are unable to say what or why</a:t>
            </a:r>
          </a:p>
          <a:p>
            <a:r>
              <a:rPr lang="en-GB" sz="2400" dirty="0"/>
              <a:t>‘Tacit’ means being understood without being stated</a:t>
            </a:r>
          </a:p>
          <a:p>
            <a:r>
              <a:rPr lang="en-GB" sz="2400" dirty="0"/>
              <a:t>Think of someone you care for and love, and then try to explain why you feel as you do. Not easy!</a:t>
            </a:r>
          </a:p>
          <a:p>
            <a:r>
              <a:rPr lang="en-GB" sz="2400" dirty="0"/>
              <a:t>Over time, skills and knowledge become internalised</a:t>
            </a:r>
          </a:p>
          <a:p>
            <a:r>
              <a:rPr lang="en-GB" sz="2400" dirty="0"/>
              <a:t>How did you feel during your first driving lesson, and how do you feel now when you get into your car?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430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400" dirty="0"/>
              <a:t>Three intrinsic factors</a:t>
            </a:r>
          </a:p>
          <a:p>
            <a:pPr lvl="1"/>
            <a:r>
              <a:rPr lang="en-GB" dirty="0"/>
              <a:t>Action</a:t>
            </a:r>
          </a:p>
          <a:p>
            <a:pPr lvl="1"/>
            <a:r>
              <a:rPr lang="en-GB" dirty="0"/>
              <a:t>Thought</a:t>
            </a:r>
          </a:p>
          <a:p>
            <a:pPr lvl="1"/>
            <a:r>
              <a:rPr lang="en-GB" dirty="0"/>
              <a:t>Self</a:t>
            </a:r>
          </a:p>
          <a:p>
            <a:r>
              <a:rPr lang="en-GB" sz="2400" dirty="0"/>
              <a:t>We seek reasons for our actions and evaluate the validity of our perception</a:t>
            </a:r>
          </a:p>
          <a:p>
            <a:r>
              <a:rPr lang="en-GB" sz="2400" dirty="0"/>
              <a:t>Learning involves use of the self as a source</a:t>
            </a:r>
          </a:p>
          <a:p>
            <a:r>
              <a:rPr lang="en-GB" sz="2400" dirty="0"/>
              <a:t>Most actions tend to be performed without thinking about them in too much depth</a:t>
            </a:r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AAFCF73D-73F2-43E3-A970-E5DE861568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48" r="2055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B38F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622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Reflection ON 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400" dirty="0"/>
              <a:t>Learning from experience</a:t>
            </a:r>
          </a:p>
          <a:p>
            <a:r>
              <a:rPr lang="en-GB" sz="2400" dirty="0"/>
              <a:t>Visualising, recreating the thoughts and experience, evaluating this in conjunction with our feelings</a:t>
            </a:r>
          </a:p>
          <a:p>
            <a:r>
              <a:rPr lang="en-GB" sz="2400" dirty="0"/>
              <a:t>Questioning in relation to:</a:t>
            </a:r>
          </a:p>
          <a:p>
            <a:pPr lvl="1"/>
            <a:r>
              <a:rPr lang="en-GB" dirty="0"/>
              <a:t>Technical Rationality (TR)</a:t>
            </a:r>
          </a:p>
          <a:p>
            <a:pPr lvl="1"/>
            <a:r>
              <a:rPr lang="en-GB" dirty="0"/>
              <a:t>Tacit understanding</a:t>
            </a:r>
          </a:p>
        </p:txBody>
      </p:sp>
      <p:pic>
        <p:nvPicPr>
          <p:cNvPr id="12" name="Picture 4" descr="Empty speech bubbles">
            <a:extLst>
              <a:ext uri="{FF2B5EF4-FFF2-40B4-BE49-F238E27FC236}">
                <a16:creationId xmlns:a16="http://schemas.microsoft.com/office/drawing/2014/main" id="{5C455201-6FDF-473C-9563-E067FAF71C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88" r="23193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966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19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/>
              <a:t>Application to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5431" y="2438400"/>
            <a:ext cx="7226549" cy="3962395"/>
          </a:xfrm>
        </p:spPr>
        <p:txBody>
          <a:bodyPr>
            <a:noAutofit/>
          </a:bodyPr>
          <a:lstStyle/>
          <a:p>
            <a:r>
              <a:rPr lang="en-GB" sz="2000" dirty="0"/>
              <a:t>Schon – ‘knowledge is generated through reflection in and on action, it is learnt from experience</a:t>
            </a:r>
          </a:p>
          <a:p>
            <a:r>
              <a:rPr lang="en-GB" sz="2000" dirty="0"/>
              <a:t>In your studies:</a:t>
            </a:r>
          </a:p>
          <a:p>
            <a:r>
              <a:rPr lang="en-GB" sz="2000" dirty="0"/>
              <a:t>What, when, where, how?</a:t>
            </a:r>
          </a:p>
          <a:p>
            <a:r>
              <a:rPr lang="en-GB" sz="2000" dirty="0"/>
              <a:t>Listen and take notes</a:t>
            </a:r>
          </a:p>
          <a:p>
            <a:r>
              <a:rPr lang="en-GB" sz="2000" dirty="0"/>
              <a:t>Question as you do this – summarise your ideas</a:t>
            </a:r>
          </a:p>
          <a:p>
            <a:r>
              <a:rPr lang="en-GB" sz="2000" dirty="0"/>
              <a:t>Value the experience</a:t>
            </a:r>
          </a:p>
          <a:p>
            <a:r>
              <a:rPr lang="en-GB" sz="2000" dirty="0"/>
              <a:t>What are your thoughts, feelings and actions?</a:t>
            </a:r>
          </a:p>
          <a:p>
            <a:r>
              <a:rPr lang="en-GB" sz="2000" dirty="0"/>
              <a:t>What do you need to improve?</a:t>
            </a:r>
          </a:p>
          <a:p>
            <a:r>
              <a:rPr lang="en-GB" sz="2000" dirty="0"/>
              <a:t>Not a judgement of the lesson, more a question of how you performed</a:t>
            </a:r>
          </a:p>
        </p:txBody>
      </p:sp>
      <p:pic>
        <p:nvPicPr>
          <p:cNvPr id="11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ED1E3209-0FC5-4EA2-8278-0EAAA431A3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344" r="7086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2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5E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95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63ED2-3463-4664-8FD5-F3FE6222A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Borton</a:t>
            </a:r>
            <a:r>
              <a:rPr lang="en-GB" dirty="0"/>
              <a:t> 1970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F36FA82-0DCE-4AE9-9558-146CE421BF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8547047"/>
              </p:ext>
            </p:extLst>
          </p:nvPr>
        </p:nvGraphicFramePr>
        <p:xfrm>
          <a:off x="774985" y="103951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CC98060-540A-4E2D-A92E-AD67F595A4F3}"/>
              </a:ext>
            </a:extLst>
          </p:cNvPr>
          <p:cNvSpPr txBox="1"/>
          <p:nvPr/>
        </p:nvSpPr>
        <p:spPr>
          <a:xfrm>
            <a:off x="711770" y="1888024"/>
            <a:ext cx="3405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happened - Reflection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4F6E36-2803-4E80-AE4C-A648DA471C94}"/>
              </a:ext>
            </a:extLst>
          </p:cNvPr>
          <p:cNvSpPr txBox="1"/>
          <p:nvPr/>
        </p:nvSpPr>
        <p:spPr>
          <a:xfrm>
            <a:off x="8011341" y="1888023"/>
            <a:ext cx="3405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Making sense of the experience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E2704D-E34F-4776-82ED-7AFCC4DB6EB5}"/>
              </a:ext>
            </a:extLst>
          </p:cNvPr>
          <p:cNvSpPr txBox="1"/>
          <p:nvPr/>
        </p:nvSpPr>
        <p:spPr>
          <a:xfrm>
            <a:off x="4484471" y="5341431"/>
            <a:ext cx="3405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Active consideration of options</a:t>
            </a:r>
          </a:p>
        </p:txBody>
      </p:sp>
    </p:spTree>
    <p:extLst>
      <p:ext uri="{BB962C8B-B14F-4D97-AF65-F5344CB8AC3E}">
        <p14:creationId xmlns:p14="http://schemas.microsoft.com/office/powerpoint/2010/main" val="2996657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C2FA954-AC4A-44B8-9453-2855DBA48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FC2FA954-AC4A-44B8-9453-2855DBA48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FC2FA954-AC4A-44B8-9453-2855DBA48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106E8D7-3425-4F30-83EC-26C5897C4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C106E8D7-3425-4F30-83EC-26C5897C4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C106E8D7-3425-4F30-83EC-26C5897C4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CA107B-D9DB-479B-8ED2-D86E03654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graphicEl>
                                              <a:dgm id="{3DCA107B-D9DB-479B-8ED2-D86E03654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graphicEl>
                                              <a:dgm id="{3DCA107B-D9DB-479B-8ED2-D86E03654F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9EBDE43-0FF1-49B4-A5CB-9250C8B22D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graphicEl>
                                              <a:dgm id="{19EBDE43-0FF1-49B4-A5CB-9250C8B22D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graphicEl>
                                              <a:dgm id="{19EBDE43-0FF1-49B4-A5CB-9250C8B22D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E1B4AF2-B5BD-4B15-835F-C7ACCD1F1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graphicEl>
                                              <a:dgm id="{1E1B4AF2-B5BD-4B15-835F-C7ACCD1F1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graphicEl>
                                              <a:dgm id="{1E1B4AF2-B5BD-4B15-835F-C7ACCD1F1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4137B69-6D48-4556-844E-4F0ECD238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graphicEl>
                                              <a:dgm id="{D4137B69-6D48-4556-844E-4F0ECD238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graphicEl>
                                              <a:dgm id="{D4137B69-6D48-4556-844E-4F0ECD238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14FF6F-E9D9-4C43-A56D-0C882EB06B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91" y="804308"/>
            <a:ext cx="6835366" cy="5249383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807A2D-0864-4363-BD38-B09D8083B244}"/>
              </a:ext>
            </a:extLst>
          </p:cNvPr>
          <p:cNvSpPr txBox="1"/>
          <p:nvPr/>
        </p:nvSpPr>
        <p:spPr>
          <a:xfrm>
            <a:off x="1102283" y="6215063"/>
            <a:ext cx="6097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Gibbs' Reflective Cycle (1988) 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D46A039-738E-474A-A9FD-B091297CC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Gibbs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3648668-2118-43C0-ACB4-CA64DC1DB7B9}"/>
              </a:ext>
            </a:extLst>
          </p:cNvPr>
          <p:cNvSpPr/>
          <p:nvPr/>
        </p:nvSpPr>
        <p:spPr>
          <a:xfrm>
            <a:off x="7475621" y="1620254"/>
            <a:ext cx="1564105" cy="13959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CBF17D1-7B01-476A-9048-43B05D2B4009}"/>
              </a:ext>
            </a:extLst>
          </p:cNvPr>
          <p:cNvSpPr/>
          <p:nvPr/>
        </p:nvSpPr>
        <p:spPr>
          <a:xfrm>
            <a:off x="7106653" y="3254876"/>
            <a:ext cx="1564105" cy="17582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3F7BE77-B28B-48B3-884B-4B87024B074F}"/>
              </a:ext>
            </a:extLst>
          </p:cNvPr>
          <p:cNvSpPr/>
          <p:nvPr/>
        </p:nvSpPr>
        <p:spPr>
          <a:xfrm>
            <a:off x="5224921" y="4134016"/>
            <a:ext cx="1665163" cy="17582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12768CA-F847-4620-BA35-C1B7B85AF0CE}"/>
              </a:ext>
            </a:extLst>
          </p:cNvPr>
          <p:cNvSpPr/>
          <p:nvPr/>
        </p:nvSpPr>
        <p:spPr>
          <a:xfrm>
            <a:off x="3224463" y="3497180"/>
            <a:ext cx="1783889" cy="12031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FD0688C-1F0F-4334-B7BF-B3EDA2DAC7E8}"/>
              </a:ext>
            </a:extLst>
          </p:cNvPr>
          <p:cNvSpPr/>
          <p:nvPr/>
        </p:nvSpPr>
        <p:spPr>
          <a:xfrm>
            <a:off x="3072063" y="1669366"/>
            <a:ext cx="1783889" cy="12743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6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18DD47-909E-4970-AC8D-D92A1F7CD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Why reflect?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A132AD-C9D3-42C8-841F-E7AC5023FF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7153284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961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0E28BA-5A11-4FD6-8CEC-5F49CE86E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610E28BA-5A11-4FD6-8CEC-5F49CE86E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610E28BA-5A11-4FD6-8CEC-5F49CE86E9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9A84ED-A6E8-4D85-8F37-D1FCF54A3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949A84ED-A6E8-4D85-8F37-D1FCF54A3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949A84ED-A6E8-4D85-8F37-D1FCF54A3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B24C3FB-BA39-4CB9-8CAC-9F8BC66F4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graphicEl>
                                              <a:dgm id="{FB24C3FB-BA39-4CB9-8CAC-9F8BC66F4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graphicEl>
                                              <a:dgm id="{FB24C3FB-BA39-4CB9-8CAC-9F8BC66F4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D01905-3E03-4A76-84A1-840C1F35A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51D01905-3E03-4A76-84A1-840C1F35A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51D01905-3E03-4A76-84A1-840C1F35A7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E2F817-EE7A-4BC7-8A3A-A4371D120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54E2F817-EE7A-4BC7-8A3A-A4371D120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54E2F817-EE7A-4BC7-8A3A-A4371D120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3EFE79-6BA8-4CF8-9418-E6CB49208A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graphicEl>
                                              <a:dgm id="{A33EFE79-6BA8-4CF8-9418-E6CB49208A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graphicEl>
                                              <a:dgm id="{A33EFE79-6BA8-4CF8-9418-E6CB49208A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40AEA2-455E-41FB-A16F-3CAEF49EA3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graphicEl>
                                              <a:dgm id="{5540AEA2-455E-41FB-A16F-3CAEF49EA3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graphicEl>
                                              <a:dgm id="{5540AEA2-455E-41FB-A16F-3CAEF49EA3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7B8374-9874-45AE-842F-C05AC5D5FD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graphicEl>
                                              <a:dgm id="{827B8374-9874-45AE-842F-C05AC5D5FD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graphicEl>
                                              <a:dgm id="{827B8374-9874-45AE-842F-C05AC5D5FD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D7CAD6E-534B-4FCF-AB2E-E24AF55AB3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graphicEl>
                                              <a:dgm id="{4D7CAD6E-534B-4FCF-AB2E-E24AF55AB3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graphicEl>
                                              <a:dgm id="{4D7CAD6E-534B-4FCF-AB2E-E24AF55AB3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A0C1D-465C-45E6-8D4C-7241F0668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accent5"/>
                </a:solidFill>
              </a:rPr>
              <a:t>Key steps in reflection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B37CFD-95C1-40D9-8779-FF2EC30F53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1886145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43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6AD2E2-4A89-4393-B557-53290562FC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346AD2E2-4A89-4393-B557-53290562FC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346AD2E2-4A89-4393-B557-53290562FC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563B5F-C0CD-4038-B3DE-6D629422B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1C563B5F-C0CD-4038-B3DE-6D629422B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1C563B5F-C0CD-4038-B3DE-6D629422BE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A60F1D-77EE-4815-8D45-70E2E38082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D0A60F1D-77EE-4815-8D45-70E2E38082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D0A60F1D-77EE-4815-8D45-70E2E38082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C8AEE1-000C-4CFD-A2A0-02355BBE85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BEC8AEE1-000C-4CFD-A2A0-02355BBE85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BEC8AEE1-000C-4CFD-A2A0-02355BBE85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EEF0DE-561E-4212-AE70-77056D0B3A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B7EEF0DE-561E-4212-AE70-77056D0B3A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B7EEF0DE-561E-4212-AE70-77056D0B3A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CC5B6C-C208-45B9-8B5C-A35E1821BA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graphicEl>
                                              <a:dgm id="{E1CC5B6C-C208-45B9-8B5C-A35E1821BA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graphicEl>
                                              <a:dgm id="{E1CC5B6C-C208-45B9-8B5C-A35E1821BA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7295AF-A162-4841-BB01-8A685C557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797295AF-A162-4841-BB01-8A685C557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797295AF-A162-4841-BB01-8A685C5570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BB380E-FD45-49B9-A2EA-E361F8C2C0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graphicEl>
                                              <a:dgm id="{5CBB380E-FD45-49B9-A2EA-E361F8C2C0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graphicEl>
                                              <a:dgm id="{5CBB380E-FD45-49B9-A2EA-E361F8C2C0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6F7DC1-9B19-4963-B8D8-7240893A7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graphicEl>
                                              <a:dgm id="{DD6F7DC1-9B19-4963-B8D8-7240893A7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graphicEl>
                                              <a:dgm id="{DD6F7DC1-9B19-4963-B8D8-7240893A7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13427D-4236-49E3-AE79-BE8C67B2BA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graphicEl>
                                              <a:dgm id="{E513427D-4236-49E3-AE79-BE8C67B2BA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graphicEl>
                                              <a:dgm id="{E513427D-4236-49E3-AE79-BE8C67B2BA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4C1004-68DF-4257-A97C-86A17A4EAA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graphicEl>
                                              <a:dgm id="{794C1004-68DF-4257-A97C-86A17A4EAA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graphicEl>
                                              <a:dgm id="{794C1004-68DF-4257-A97C-86A17A4EAA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51E042-858D-4ED1-A7F8-6420F0E63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graphicEl>
                                              <a:dgm id="{7E51E042-858D-4ED1-A7F8-6420F0E63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graphicEl>
                                              <a:dgm id="{7E51E042-858D-4ED1-A7F8-6420F0E63F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5F9539-2581-4E3D-BF92-9BAA468973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graphicEl>
                                              <a:dgm id="{7A5F9539-2581-4E3D-BF92-9BAA468973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graphicEl>
                                              <a:dgm id="{7A5F9539-2581-4E3D-BF92-9BAA468973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DC3136-1DDC-4278-B0A7-730A354C08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graphicEl>
                                              <a:dgm id="{22DC3136-1DDC-4278-B0A7-730A354C08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graphicEl>
                                              <a:dgm id="{22DC3136-1DDC-4278-B0A7-730A354C08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23D456-32AD-472A-84A9-BF2198CEF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graphicEl>
                                              <a:dgm id="{8923D456-32AD-472A-84A9-BF2198CEF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graphicEl>
                                              <a:dgm id="{8923D456-32AD-472A-84A9-BF2198CEF5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38CD65-CEA2-4F25-B7AF-7ECB4D7591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graphicEl>
                                              <a:dgm id="{BA38CD65-CEA2-4F25-B7AF-7ECB4D7591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>
                                            <p:graphicEl>
                                              <a:dgm id="{BA38CD65-CEA2-4F25-B7AF-7ECB4D7591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64CDA0A-F158-4307-B96F-8A6131AF2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>
                                            <p:graphicEl>
                                              <a:dgm id="{764CDA0A-F158-4307-B96F-8A6131AF2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>
                                            <p:graphicEl>
                                              <a:dgm id="{764CDA0A-F158-4307-B96F-8A6131AF2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EEDB2D-9D5B-4EFE-A312-0FFFBBF6D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>
                <a:solidFill>
                  <a:schemeClr val="bg1"/>
                </a:solidFill>
              </a:rPr>
              <a:t>Reflective excellence entails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933100B-AC1E-4A5F-8CB3-647507A9C8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467964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4863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22571-38C2-4BB5-9409-38D34A4F6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Academic v Reflective Writing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902F43B-8E01-4A0F-BA7C-A91E8B0CCD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286896"/>
              </p:ext>
            </p:extLst>
          </p:nvPr>
        </p:nvGraphicFramePr>
        <p:xfrm>
          <a:off x="838200" y="1372952"/>
          <a:ext cx="10515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93652659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849889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Academic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Reflective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29494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3</a:t>
                      </a:r>
                      <a:r>
                        <a:rPr lang="en-GB" sz="2800" baseline="30000" dirty="0"/>
                        <a:t>rd</a:t>
                      </a:r>
                      <a:r>
                        <a:rPr lang="en-GB" sz="2800" dirty="0"/>
                        <a:t> person and 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1</a:t>
                      </a:r>
                      <a:r>
                        <a:rPr lang="en-GB" sz="2800" baseline="30000" dirty="0"/>
                        <a:t>st</a:t>
                      </a:r>
                      <a:r>
                        <a:rPr lang="en-GB" sz="2800" dirty="0"/>
                        <a:t> person and subjective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50314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Not personal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Personal experiences and perceptions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334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Academic literature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Your perspective plus academic sources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929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Clear 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Shaped by reflective models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6313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Defined purpose and specification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Perhaps less well defined purpose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8911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Conclusions are clear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A continual process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876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37075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F98AE40-8C9F-4CF1-B1A4-530CFCD871B7}"/>
              </a:ext>
            </a:extLst>
          </p:cNvPr>
          <p:cNvSpPr txBox="1"/>
          <p:nvPr/>
        </p:nvSpPr>
        <p:spPr>
          <a:xfrm>
            <a:off x="9234535" y="6373212"/>
            <a:ext cx="2119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Moon 2008</a:t>
            </a:r>
          </a:p>
        </p:txBody>
      </p:sp>
    </p:spTree>
    <p:extLst>
      <p:ext uri="{BB962C8B-B14F-4D97-AF65-F5344CB8AC3E}">
        <p14:creationId xmlns:p14="http://schemas.microsoft.com/office/powerpoint/2010/main" val="358636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B8085E-56F5-4AB1-A178-2FB8C3760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1957" y="643467"/>
            <a:ext cx="7428086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80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D0758-8AA3-49B9-8069-5F99631B0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64BD9-A8D2-41F9-870B-A9799EFED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en-US" sz="2800" dirty="0">
                <a:effectLst/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Gibbs G (1988) Learning by Doing: a guide to teaching and learning methods. Oxford: Oxford Polytechnic</a:t>
            </a:r>
            <a:endParaRPr lang="en-GB" sz="2400" dirty="0">
              <a:effectLst/>
              <a:latin typeface="Calibri" panose="020F050202020403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9800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695</Words>
  <Application>Microsoft Office PowerPoint</Application>
  <PresentationFormat>Widescreen</PresentationFormat>
  <Paragraphs>100</Paragraphs>
  <Slides>18</Slides>
  <Notes>0</Notes>
  <HiddenSlides>8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Reflection</vt:lpstr>
      <vt:lpstr>Objective</vt:lpstr>
      <vt:lpstr>Objective</vt:lpstr>
      <vt:lpstr>What is ‘reflection’?</vt:lpstr>
      <vt:lpstr>Donald Schon 1983</vt:lpstr>
      <vt:lpstr>Technical rationality (TR)</vt:lpstr>
      <vt:lpstr>Reflection in Action</vt:lpstr>
      <vt:lpstr>Reflection</vt:lpstr>
      <vt:lpstr>Reflection ON action</vt:lpstr>
      <vt:lpstr>Application to learning</vt:lpstr>
      <vt:lpstr>Borton 1970 </vt:lpstr>
      <vt:lpstr>Gibbs</vt:lpstr>
      <vt:lpstr>Why reflect?</vt:lpstr>
      <vt:lpstr>Key steps in reflection</vt:lpstr>
      <vt:lpstr>Reflective excellence entails</vt:lpstr>
      <vt:lpstr>Academic v Reflective Writing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Reflection</dc:title>
  <dc:creator>Mike Durke</dc:creator>
  <cp:lastModifiedBy>Mike Durke</cp:lastModifiedBy>
  <cp:revision>11</cp:revision>
  <cp:lastPrinted>2023-07-04T12:20:38Z</cp:lastPrinted>
  <dcterms:created xsi:type="dcterms:W3CDTF">2019-07-10T07:19:25Z</dcterms:created>
  <dcterms:modified xsi:type="dcterms:W3CDTF">2023-07-04T12:25:45Z</dcterms:modified>
</cp:coreProperties>
</file>