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98" d="100"/>
          <a:sy n="98" d="100"/>
        </p:scale>
        <p:origin x="84" y="5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136F9-D0D5-30C8-7A64-D6C1269561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560579-8A85-5826-6D16-025A238DC3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D32E29-C010-9DBB-781A-25D46A87C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9F759-006B-48F6-87E8-64E13174159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20FC8-D0E2-F2F1-13D2-0CD0C0E72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D5E44E-8810-5FEA-6FE5-022991EA6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A1C5-D9B2-4CC5-82C6-F7B8BDAE7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451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4F957-AABF-039A-69A0-81D710B2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3722B-C77E-928F-8B18-3BC0B2F0EE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A5214C-21FA-EE5D-3DE9-21BBDA950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9F759-006B-48F6-87E8-64E13174159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8F90B-CBEA-1E94-FBAD-29205F92E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0AEF82-11A8-739E-0BB7-69DE65421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A1C5-D9B2-4CC5-82C6-F7B8BDAE7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547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9C29C-F910-6FB5-C5E9-DABEA43A7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5489EB-0A2B-D7FD-027B-E00BB59158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9EE04E-DBDC-ACA7-EBFF-2C7BD65E1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9F759-006B-48F6-87E8-64E13174159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238F54-AE2D-1705-358A-FC1A3BE79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E8CEF1-CF77-39B6-C203-5B25C922F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A1C5-D9B2-4CC5-82C6-F7B8BDAE7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6288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7AD18-B691-C786-8E96-826742772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5988F-2D11-3002-2C94-F12BF9DF76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BC4606-C1C9-58D7-C44B-17BEFE2976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5FC4B9-E2E1-DE2F-2E27-839A20A69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9F759-006B-48F6-87E8-64E13174159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2D32BD-EB5C-2E33-F0FD-9A4314872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D212B2-ECC2-206E-AD63-1BE11171E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A1C5-D9B2-4CC5-82C6-F7B8BDAE7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490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6BE84-993F-1429-7FDD-89A7A6E7D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008491-3CC7-ADD1-C39E-231F8A76C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1BC373-8F49-9C44-0BAE-8BD5260115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EC4C3A-CDBD-02E9-D545-8A5D9E3521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3F2AED-7B04-0BC7-CB30-85732BE1CC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CE1AED-7084-12BD-D13A-D24AE82FC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9F759-006B-48F6-87E8-64E13174159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EED7D5-F0A0-E65A-5277-D9454B1E4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919C20-F64A-CFBF-3AC6-BF5B235FE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A1C5-D9B2-4CC5-82C6-F7B8BDAE7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395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03981-DC10-AF4E-A96B-41EC629A2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0E59AA-3121-0257-71FF-A46350C7A0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9F759-006B-48F6-87E8-64E13174159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75C28D-DFCC-896A-0EA9-9B9C75E076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5AD7BD-4AB0-898C-7C1F-0CCD55378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A1C5-D9B2-4CC5-82C6-F7B8BDAE7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171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1AF80A-DC86-DE97-3D19-3418E79E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9F759-006B-48F6-87E8-64E13174159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DDB1AB-486C-3F32-02CD-555F3A2E6E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B260FF-2342-EA1C-58C5-AC440959D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A1C5-D9B2-4CC5-82C6-F7B8BDAE7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691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1D32E-2961-BBC6-D792-C8B4DDB28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79176-97A1-B154-6718-9447364D5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EA4402-A3F4-F1D6-67F0-C754D17F9A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E216-6AB8-C520-9C97-41C4F3F13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9F759-006B-48F6-87E8-64E13174159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E9CE63-CBEF-F04D-0970-8B9C7C32E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66BEA-F68D-B7DD-7A83-52B155FF5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A1C5-D9B2-4CC5-82C6-F7B8BDAE7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989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8B7CA-DC4C-288F-2317-090754884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042FA5-33DB-E072-DD58-E2345356F0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F3BCDB-1158-F704-6EDC-E46A5F78F0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81B5E-3BC1-3A68-4D10-830882867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9F759-006B-48F6-87E8-64E13174159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B3FC6C-7A44-9FD3-9A28-E4055CED4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782A61-68CC-A099-FD6B-70D4DCAC8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A1C5-D9B2-4CC5-82C6-F7B8BDAE7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693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939D0-7C89-4DF8-1985-80D6F3093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4FF62A-9EFF-2BB4-683F-8860343BB0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E6423B-62BE-00AB-AEE3-B879E7C42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9F759-006B-48F6-87E8-64E13174159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6AA24-4596-ADC8-2116-A3EAECEFC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464ACC-7CB1-2CAC-12C8-A83FDA089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A1C5-D9B2-4CC5-82C6-F7B8BDAE7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84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9C64F9-3657-D0B8-8D30-8938703A47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97A2AA-C010-1722-107E-2B036D0321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94FE27-59BB-59F3-3DC4-A2B668C27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9F759-006B-48F6-87E8-64E13174159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6F382-624D-955B-1C91-DED8BB2F0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C00F97-4ECA-9BB5-8643-3212F9142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A1C5-D9B2-4CC5-82C6-F7B8BDAE7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18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C9B164-EC19-1A20-642B-EC99C6C04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446EFC-D2EA-0040-BEC8-424EA6FA62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EE354-10EB-5FCC-F07C-6EF179115A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29F759-006B-48F6-87E8-64E13174159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E76C01-0DCD-917D-F7D6-F6B8F3C8E9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F6EBC5-592A-EB1F-4AE3-96EDFC1A77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0CA1C5-D9B2-4CC5-82C6-F7B8BDAE7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774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8344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3E9633-7FA7-7E95-7FC8-0FCCAF5491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5556" y="6214530"/>
            <a:ext cx="4284418" cy="321736"/>
          </a:xfrm>
        </p:spPr>
        <p:txBody>
          <a:bodyPr anchor="b">
            <a:normAutofit fontScale="90000"/>
          </a:bodyPr>
          <a:lstStyle/>
          <a:p>
            <a:pPr algn="l"/>
            <a:endParaRPr lang="en-GB" sz="180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46E516-B968-A98A-6357-82BA67F2B0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9465" y="6214525"/>
            <a:ext cx="4305856" cy="321733"/>
          </a:xfrm>
        </p:spPr>
        <p:txBody>
          <a:bodyPr anchor="b">
            <a:normAutofit lnSpcReduction="10000"/>
          </a:bodyPr>
          <a:lstStyle/>
          <a:p>
            <a:pPr algn="r"/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16516B-A5D4-E2AD-868E-701B039648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" r="2" b="2"/>
          <a:stretch>
            <a:fillRect/>
          </a:stretch>
        </p:blipFill>
        <p:spPr>
          <a:xfrm>
            <a:off x="1155556" y="637761"/>
            <a:ext cx="9889765" cy="5576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8893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4B8B4E-FD7D-58E1-580E-303D5DCD12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30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812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1B8B48-96C9-723A-7BA2-E00FD6FF6E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798" y="457200"/>
            <a:ext cx="1056640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1199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Wright</dc:creator>
  <cp:lastModifiedBy>Paul Wright</cp:lastModifiedBy>
  <cp:revision>1</cp:revision>
  <dcterms:created xsi:type="dcterms:W3CDTF">2026-09-16T12:17:34Z</dcterms:created>
  <dcterms:modified xsi:type="dcterms:W3CDTF">2026-09-16T12:25:11Z</dcterms:modified>
</cp:coreProperties>
</file>