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0"/>
  </p:notesMasterIdLst>
  <p:sldIdLst>
    <p:sldId id="256" r:id="rId2"/>
    <p:sldId id="257" r:id="rId3"/>
    <p:sldId id="260" r:id="rId4"/>
    <p:sldId id="264" r:id="rId5"/>
    <p:sldId id="258" r:id="rId6"/>
    <p:sldId id="262" r:id="rId7"/>
    <p:sldId id="265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92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D664B9-6002-494E-8566-0ECDEE6CF33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FC8405F-881E-4430-AA35-EEE1C307CC2F}">
      <dgm:prSet/>
      <dgm:spPr/>
      <dgm:t>
        <a:bodyPr/>
        <a:lstStyle/>
        <a:p>
          <a:r>
            <a:rPr lang="en-US" dirty="0"/>
            <a:t>Collaborative learning is crucial in modern education and professional development.</a:t>
          </a:r>
          <a:endParaRPr lang="en-GB" dirty="0"/>
        </a:p>
      </dgm:t>
    </dgm:pt>
    <dgm:pt modelId="{48B69764-E886-47B5-884F-5C8C23BE9F21}" type="parTrans" cxnId="{D1939B2B-7E35-4EAA-8BE3-DA7DE658E185}">
      <dgm:prSet/>
      <dgm:spPr/>
      <dgm:t>
        <a:bodyPr/>
        <a:lstStyle/>
        <a:p>
          <a:endParaRPr lang="en-GB"/>
        </a:p>
      </dgm:t>
    </dgm:pt>
    <dgm:pt modelId="{81707092-967B-4C1D-AFD8-316EE9FCF2DC}" type="sibTrans" cxnId="{D1939B2B-7E35-4EAA-8BE3-DA7DE658E185}">
      <dgm:prSet/>
      <dgm:spPr/>
      <dgm:t>
        <a:bodyPr/>
        <a:lstStyle/>
        <a:p>
          <a:endParaRPr lang="en-GB"/>
        </a:p>
      </dgm:t>
    </dgm:pt>
    <dgm:pt modelId="{65AA8495-66B4-47D2-B193-CDEA3884C673}">
      <dgm:prSet/>
      <dgm:spPr/>
      <dgm:t>
        <a:bodyPr/>
        <a:lstStyle/>
        <a:p>
          <a:r>
            <a:rPr lang="en-US" dirty="0"/>
            <a:t>It emphasises shared understanding, interaction, and collective problem-solving over individual achievement.</a:t>
          </a:r>
          <a:endParaRPr lang="en-GB" dirty="0"/>
        </a:p>
      </dgm:t>
    </dgm:pt>
    <dgm:pt modelId="{F28B9ECE-D758-43B2-8864-FF5D801C183A}" type="parTrans" cxnId="{27E490F5-561E-486F-A360-EC2D45A18A6B}">
      <dgm:prSet/>
      <dgm:spPr/>
      <dgm:t>
        <a:bodyPr/>
        <a:lstStyle/>
        <a:p>
          <a:endParaRPr lang="en-GB"/>
        </a:p>
      </dgm:t>
    </dgm:pt>
    <dgm:pt modelId="{ED8EF89C-005B-4050-AFAA-9017C525CDFF}" type="sibTrans" cxnId="{27E490F5-561E-486F-A360-EC2D45A18A6B}">
      <dgm:prSet/>
      <dgm:spPr/>
      <dgm:t>
        <a:bodyPr/>
        <a:lstStyle/>
        <a:p>
          <a:endParaRPr lang="en-GB"/>
        </a:p>
      </dgm:t>
    </dgm:pt>
    <dgm:pt modelId="{A0F655AD-B5B3-44DD-A51D-4DC041B3CC13}">
      <dgm:prSet/>
      <dgm:spPr/>
      <dgm:t>
        <a:bodyPr/>
        <a:lstStyle/>
        <a:p>
          <a:r>
            <a:rPr lang="en-US"/>
            <a:t>Individuals are expected to collaborate effectively in both academic and workplace settings (Liponnen, 2023).</a:t>
          </a:r>
          <a:endParaRPr lang="en-GB"/>
        </a:p>
      </dgm:t>
    </dgm:pt>
    <dgm:pt modelId="{DA9805D1-C196-450D-840A-CAB0666E5667}" type="parTrans" cxnId="{4B34D9EE-D130-42CF-8607-59F42E69E171}">
      <dgm:prSet/>
      <dgm:spPr/>
      <dgm:t>
        <a:bodyPr/>
        <a:lstStyle/>
        <a:p>
          <a:endParaRPr lang="en-GB"/>
        </a:p>
      </dgm:t>
    </dgm:pt>
    <dgm:pt modelId="{2FC77564-1014-47BB-B561-E99893CCD652}" type="sibTrans" cxnId="{4B34D9EE-D130-42CF-8607-59F42E69E171}">
      <dgm:prSet/>
      <dgm:spPr/>
      <dgm:t>
        <a:bodyPr/>
        <a:lstStyle/>
        <a:p>
          <a:endParaRPr lang="en-GB"/>
        </a:p>
      </dgm:t>
    </dgm:pt>
    <dgm:pt modelId="{D0CDA64D-8E96-4846-B844-32942B429478}">
      <dgm:prSet/>
      <dgm:spPr/>
      <dgm:t>
        <a:bodyPr/>
        <a:lstStyle/>
        <a:p>
          <a:r>
            <a:rPr lang="en-US"/>
            <a:t>Collaboration is seen as a core competency rather than just a learning strategy.</a:t>
          </a:r>
          <a:endParaRPr lang="en-GB"/>
        </a:p>
      </dgm:t>
    </dgm:pt>
    <dgm:pt modelId="{B6EDD0E1-0A47-4695-9EBA-F8A130EA2CF8}" type="parTrans" cxnId="{F391150D-BFE9-4FEA-A13F-3BAB5A0DECF8}">
      <dgm:prSet/>
      <dgm:spPr/>
      <dgm:t>
        <a:bodyPr/>
        <a:lstStyle/>
        <a:p>
          <a:endParaRPr lang="en-GB"/>
        </a:p>
      </dgm:t>
    </dgm:pt>
    <dgm:pt modelId="{7D86ED0F-E280-45DB-927E-DB8B575C384F}" type="sibTrans" cxnId="{F391150D-BFE9-4FEA-A13F-3BAB5A0DECF8}">
      <dgm:prSet/>
      <dgm:spPr/>
      <dgm:t>
        <a:bodyPr/>
        <a:lstStyle/>
        <a:p>
          <a:endParaRPr lang="en-GB"/>
        </a:p>
      </dgm:t>
    </dgm:pt>
    <dgm:pt modelId="{0B35FB92-975D-4E02-A012-794EA11D6B54}">
      <dgm:prSet/>
      <dgm:spPr/>
      <dgm:t>
        <a:bodyPr/>
        <a:lstStyle/>
        <a:p>
          <a:r>
            <a:rPr lang="en-US"/>
            <a:t>The presentation examines how collaborative learning supports development and acknowledges its limitations (Yang, 2023).</a:t>
          </a:r>
          <a:endParaRPr lang="en-GB"/>
        </a:p>
      </dgm:t>
    </dgm:pt>
    <dgm:pt modelId="{197600A5-29C0-414E-98D6-E15B46C16AE0}" type="parTrans" cxnId="{C645C1ED-4990-4226-B06D-FFAF3A8AFDF2}">
      <dgm:prSet/>
      <dgm:spPr/>
      <dgm:t>
        <a:bodyPr/>
        <a:lstStyle/>
        <a:p>
          <a:endParaRPr lang="en-GB"/>
        </a:p>
      </dgm:t>
    </dgm:pt>
    <dgm:pt modelId="{112CC88E-5D05-420E-8CFA-BAD4CB659E28}" type="sibTrans" cxnId="{C645C1ED-4990-4226-B06D-FFAF3A8AFDF2}">
      <dgm:prSet/>
      <dgm:spPr/>
      <dgm:t>
        <a:bodyPr/>
        <a:lstStyle/>
        <a:p>
          <a:endParaRPr lang="en-GB"/>
        </a:p>
      </dgm:t>
    </dgm:pt>
    <dgm:pt modelId="{DE3C3716-BF18-46E2-845D-F035B80A39E2}" type="pres">
      <dgm:prSet presAssocID="{07D664B9-6002-494E-8566-0ECDEE6CF335}" presName="linear" presStyleCnt="0">
        <dgm:presLayoutVars>
          <dgm:animLvl val="lvl"/>
          <dgm:resizeHandles val="exact"/>
        </dgm:presLayoutVars>
      </dgm:prSet>
      <dgm:spPr/>
    </dgm:pt>
    <dgm:pt modelId="{174E3432-03E7-49D2-B3F5-782F1601630A}" type="pres">
      <dgm:prSet presAssocID="{AFC8405F-881E-4430-AA35-EEE1C307CC2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96F8742-3BEC-49A5-8C7D-0CBF9F8DAEAE}" type="pres">
      <dgm:prSet presAssocID="{81707092-967B-4C1D-AFD8-316EE9FCF2DC}" presName="spacer" presStyleCnt="0"/>
      <dgm:spPr/>
    </dgm:pt>
    <dgm:pt modelId="{C5D22DE0-1C1A-40E8-B8C4-0288302EAF91}" type="pres">
      <dgm:prSet presAssocID="{65AA8495-66B4-47D2-B193-CDEA3884C67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0882911-8B3E-4310-8B46-2C89CF48908D}" type="pres">
      <dgm:prSet presAssocID="{ED8EF89C-005B-4050-AFAA-9017C525CDFF}" presName="spacer" presStyleCnt="0"/>
      <dgm:spPr/>
    </dgm:pt>
    <dgm:pt modelId="{B651E149-7587-4217-9106-934B50954053}" type="pres">
      <dgm:prSet presAssocID="{A0F655AD-B5B3-44DD-A51D-4DC041B3CC1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434C9A6-F7AE-4C38-A218-8E2A4AB1A41D}" type="pres">
      <dgm:prSet presAssocID="{2FC77564-1014-47BB-B561-E99893CCD652}" presName="spacer" presStyleCnt="0"/>
      <dgm:spPr/>
    </dgm:pt>
    <dgm:pt modelId="{B77D1A82-663D-4AD4-A8C6-C11EDFAB6069}" type="pres">
      <dgm:prSet presAssocID="{D0CDA64D-8E96-4846-B844-32942B42947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8683D76-94CF-4CB6-8472-C7191842C06F}" type="pres">
      <dgm:prSet presAssocID="{7D86ED0F-E280-45DB-927E-DB8B575C384F}" presName="spacer" presStyleCnt="0"/>
      <dgm:spPr/>
    </dgm:pt>
    <dgm:pt modelId="{73360DDF-DB45-41C1-91F1-02C7610B281A}" type="pres">
      <dgm:prSet presAssocID="{0B35FB92-975D-4E02-A012-794EA11D6B5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391150D-BFE9-4FEA-A13F-3BAB5A0DECF8}" srcId="{07D664B9-6002-494E-8566-0ECDEE6CF335}" destId="{D0CDA64D-8E96-4846-B844-32942B429478}" srcOrd="3" destOrd="0" parTransId="{B6EDD0E1-0A47-4695-9EBA-F8A130EA2CF8}" sibTransId="{7D86ED0F-E280-45DB-927E-DB8B575C384F}"/>
    <dgm:cxn modelId="{D1939B2B-7E35-4EAA-8BE3-DA7DE658E185}" srcId="{07D664B9-6002-494E-8566-0ECDEE6CF335}" destId="{AFC8405F-881E-4430-AA35-EEE1C307CC2F}" srcOrd="0" destOrd="0" parTransId="{48B69764-E886-47B5-884F-5C8C23BE9F21}" sibTransId="{81707092-967B-4C1D-AFD8-316EE9FCF2DC}"/>
    <dgm:cxn modelId="{D8DBE041-A61B-490E-8590-5EA42E958CE0}" type="presOf" srcId="{D0CDA64D-8E96-4846-B844-32942B429478}" destId="{B77D1A82-663D-4AD4-A8C6-C11EDFAB6069}" srcOrd="0" destOrd="0" presId="urn:microsoft.com/office/officeart/2005/8/layout/vList2"/>
    <dgm:cxn modelId="{A9A10E7A-E49E-428E-9DFA-98423A05872F}" type="presOf" srcId="{AFC8405F-881E-4430-AA35-EEE1C307CC2F}" destId="{174E3432-03E7-49D2-B3F5-782F1601630A}" srcOrd="0" destOrd="0" presId="urn:microsoft.com/office/officeart/2005/8/layout/vList2"/>
    <dgm:cxn modelId="{7273D484-FFDB-410C-B70D-C3EC40FDED41}" type="presOf" srcId="{07D664B9-6002-494E-8566-0ECDEE6CF335}" destId="{DE3C3716-BF18-46E2-845D-F035B80A39E2}" srcOrd="0" destOrd="0" presId="urn:microsoft.com/office/officeart/2005/8/layout/vList2"/>
    <dgm:cxn modelId="{7BABA797-A80C-4C58-8EE2-765EB85E442B}" type="presOf" srcId="{65AA8495-66B4-47D2-B193-CDEA3884C673}" destId="{C5D22DE0-1C1A-40E8-B8C4-0288302EAF91}" srcOrd="0" destOrd="0" presId="urn:microsoft.com/office/officeart/2005/8/layout/vList2"/>
    <dgm:cxn modelId="{FDD0C8A7-538C-4FB3-A6C2-E501F225B061}" type="presOf" srcId="{A0F655AD-B5B3-44DD-A51D-4DC041B3CC13}" destId="{B651E149-7587-4217-9106-934B50954053}" srcOrd="0" destOrd="0" presId="urn:microsoft.com/office/officeart/2005/8/layout/vList2"/>
    <dgm:cxn modelId="{FBC536DA-A07F-4A7E-87D2-FB247364FEE2}" type="presOf" srcId="{0B35FB92-975D-4E02-A012-794EA11D6B54}" destId="{73360DDF-DB45-41C1-91F1-02C7610B281A}" srcOrd="0" destOrd="0" presId="urn:microsoft.com/office/officeart/2005/8/layout/vList2"/>
    <dgm:cxn modelId="{C645C1ED-4990-4226-B06D-FFAF3A8AFDF2}" srcId="{07D664B9-6002-494E-8566-0ECDEE6CF335}" destId="{0B35FB92-975D-4E02-A012-794EA11D6B54}" srcOrd="4" destOrd="0" parTransId="{197600A5-29C0-414E-98D6-E15B46C16AE0}" sibTransId="{112CC88E-5D05-420E-8CFA-BAD4CB659E28}"/>
    <dgm:cxn modelId="{4B34D9EE-D130-42CF-8607-59F42E69E171}" srcId="{07D664B9-6002-494E-8566-0ECDEE6CF335}" destId="{A0F655AD-B5B3-44DD-A51D-4DC041B3CC13}" srcOrd="2" destOrd="0" parTransId="{DA9805D1-C196-450D-840A-CAB0666E5667}" sibTransId="{2FC77564-1014-47BB-B561-E99893CCD652}"/>
    <dgm:cxn modelId="{27E490F5-561E-486F-A360-EC2D45A18A6B}" srcId="{07D664B9-6002-494E-8566-0ECDEE6CF335}" destId="{65AA8495-66B4-47D2-B193-CDEA3884C673}" srcOrd="1" destOrd="0" parTransId="{F28B9ECE-D758-43B2-8864-FF5D801C183A}" sibTransId="{ED8EF89C-005B-4050-AFAA-9017C525CDFF}"/>
    <dgm:cxn modelId="{C795549B-6E4A-4F0F-B4C0-825190DA7CD2}" type="presParOf" srcId="{DE3C3716-BF18-46E2-845D-F035B80A39E2}" destId="{174E3432-03E7-49D2-B3F5-782F1601630A}" srcOrd="0" destOrd="0" presId="urn:microsoft.com/office/officeart/2005/8/layout/vList2"/>
    <dgm:cxn modelId="{6001B2A3-4DE8-4AA4-B6B7-CAA2705A6C29}" type="presParOf" srcId="{DE3C3716-BF18-46E2-845D-F035B80A39E2}" destId="{A96F8742-3BEC-49A5-8C7D-0CBF9F8DAEAE}" srcOrd="1" destOrd="0" presId="urn:microsoft.com/office/officeart/2005/8/layout/vList2"/>
    <dgm:cxn modelId="{9C7E4503-57CE-4CE5-A9B6-4E5B91DD0CC2}" type="presParOf" srcId="{DE3C3716-BF18-46E2-845D-F035B80A39E2}" destId="{C5D22DE0-1C1A-40E8-B8C4-0288302EAF91}" srcOrd="2" destOrd="0" presId="urn:microsoft.com/office/officeart/2005/8/layout/vList2"/>
    <dgm:cxn modelId="{D4B8D792-6F03-4D91-BA79-D107CEACB7F2}" type="presParOf" srcId="{DE3C3716-BF18-46E2-845D-F035B80A39E2}" destId="{60882911-8B3E-4310-8B46-2C89CF48908D}" srcOrd="3" destOrd="0" presId="urn:microsoft.com/office/officeart/2005/8/layout/vList2"/>
    <dgm:cxn modelId="{BFF19B7C-56FE-43F1-B8F5-62E9A1E70CF9}" type="presParOf" srcId="{DE3C3716-BF18-46E2-845D-F035B80A39E2}" destId="{B651E149-7587-4217-9106-934B50954053}" srcOrd="4" destOrd="0" presId="urn:microsoft.com/office/officeart/2005/8/layout/vList2"/>
    <dgm:cxn modelId="{7E116025-F93C-4190-9A9D-CF02D49FC9FD}" type="presParOf" srcId="{DE3C3716-BF18-46E2-845D-F035B80A39E2}" destId="{5434C9A6-F7AE-4C38-A218-8E2A4AB1A41D}" srcOrd="5" destOrd="0" presId="urn:microsoft.com/office/officeart/2005/8/layout/vList2"/>
    <dgm:cxn modelId="{66C60B7E-6941-4FE4-9D94-18168511F18C}" type="presParOf" srcId="{DE3C3716-BF18-46E2-845D-F035B80A39E2}" destId="{B77D1A82-663D-4AD4-A8C6-C11EDFAB6069}" srcOrd="6" destOrd="0" presId="urn:microsoft.com/office/officeart/2005/8/layout/vList2"/>
    <dgm:cxn modelId="{4D557302-492A-48AB-9C77-8B7E236C7D7F}" type="presParOf" srcId="{DE3C3716-BF18-46E2-845D-F035B80A39E2}" destId="{A8683D76-94CF-4CB6-8472-C7191842C06F}" srcOrd="7" destOrd="0" presId="urn:microsoft.com/office/officeart/2005/8/layout/vList2"/>
    <dgm:cxn modelId="{6F0D2F5B-C860-4F5F-BDD4-795ABDC5CC16}" type="presParOf" srcId="{DE3C3716-BF18-46E2-845D-F035B80A39E2}" destId="{73360DDF-DB45-41C1-91F1-02C7610B281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0F7D39-D77C-4E8C-BE63-C3169FA0377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1A86268-1812-4C20-8C09-0369921B6C48}">
      <dgm:prSet/>
      <dgm:spPr/>
      <dgm:t>
        <a:bodyPr/>
        <a:lstStyle/>
        <a:p>
          <a:r>
            <a:rPr lang="en-US" dirty="0"/>
            <a:t>Collaborative learning is crucial in global business contexts.</a:t>
          </a:r>
        </a:p>
      </dgm:t>
    </dgm:pt>
    <dgm:pt modelId="{FD37A358-92B3-4F40-A384-9695D8B0CA19}" type="parTrans" cxnId="{B259AB3E-E149-4450-9050-33980CA4E01E}">
      <dgm:prSet/>
      <dgm:spPr/>
      <dgm:t>
        <a:bodyPr/>
        <a:lstStyle/>
        <a:p>
          <a:endParaRPr lang="en-US"/>
        </a:p>
      </dgm:t>
    </dgm:pt>
    <dgm:pt modelId="{C0FF5B60-0AFC-4885-96FA-861FF536E7C8}" type="sibTrans" cxnId="{B259AB3E-E149-4450-9050-33980CA4E01E}">
      <dgm:prSet/>
      <dgm:spPr/>
      <dgm:t>
        <a:bodyPr/>
        <a:lstStyle/>
        <a:p>
          <a:endParaRPr lang="en-US"/>
        </a:p>
      </dgm:t>
    </dgm:pt>
    <dgm:pt modelId="{C5B3725F-4F6A-4B6C-B986-1ED2408DC144}">
      <dgm:prSet/>
      <dgm:spPr/>
      <dgm:t>
        <a:bodyPr/>
        <a:lstStyle/>
        <a:p>
          <a:r>
            <a:rPr lang="en-US"/>
            <a:t>It promotes the development of intercultural competence and global awareness.</a:t>
          </a:r>
        </a:p>
      </dgm:t>
    </dgm:pt>
    <dgm:pt modelId="{883479A3-7D78-414C-AD79-CE9EE910CD8B}" type="parTrans" cxnId="{0E7709FA-EDF3-4031-9331-E05BE373FAFF}">
      <dgm:prSet/>
      <dgm:spPr/>
      <dgm:t>
        <a:bodyPr/>
        <a:lstStyle/>
        <a:p>
          <a:endParaRPr lang="en-US"/>
        </a:p>
      </dgm:t>
    </dgm:pt>
    <dgm:pt modelId="{0657EFCE-3DF7-44FC-9A74-53A245051DFA}" type="sibTrans" cxnId="{0E7709FA-EDF3-4031-9331-E05BE373FAFF}">
      <dgm:prSet/>
      <dgm:spPr/>
      <dgm:t>
        <a:bodyPr/>
        <a:lstStyle/>
        <a:p>
          <a:endParaRPr lang="en-US"/>
        </a:p>
      </dgm:t>
    </dgm:pt>
    <dgm:pt modelId="{E8B434F5-A059-4FDD-82A2-2C7653E7A1F5}">
      <dgm:prSet/>
      <dgm:spPr/>
      <dgm:t>
        <a:bodyPr/>
        <a:lstStyle/>
        <a:p>
          <a:r>
            <a:rPr lang="en-US"/>
            <a:t>International online collaboration enhances understanding of diverse perspectives.</a:t>
          </a:r>
        </a:p>
      </dgm:t>
    </dgm:pt>
    <dgm:pt modelId="{8673C0E6-D915-400E-AC5A-EF2B7BABCF26}" type="parTrans" cxnId="{2FA7A520-043A-4CB9-951C-B5B2FFE013B6}">
      <dgm:prSet/>
      <dgm:spPr/>
      <dgm:t>
        <a:bodyPr/>
        <a:lstStyle/>
        <a:p>
          <a:endParaRPr lang="en-US"/>
        </a:p>
      </dgm:t>
    </dgm:pt>
    <dgm:pt modelId="{6B7D36F1-F380-4F4D-8338-EC160DA43852}" type="sibTrans" cxnId="{2FA7A520-043A-4CB9-951C-B5B2FFE013B6}">
      <dgm:prSet/>
      <dgm:spPr/>
      <dgm:t>
        <a:bodyPr/>
        <a:lstStyle/>
        <a:p>
          <a:endParaRPr lang="en-US"/>
        </a:p>
      </dgm:t>
    </dgm:pt>
    <dgm:pt modelId="{142ADC9D-28D4-4B2C-8002-1B44B3F62A2F}">
      <dgm:prSet/>
      <dgm:spPr/>
      <dgm:t>
        <a:bodyPr/>
        <a:lstStyle/>
        <a:p>
          <a:r>
            <a:rPr lang="en-US"/>
            <a:t>It also improves communication skills among participants.</a:t>
          </a:r>
        </a:p>
      </dgm:t>
    </dgm:pt>
    <dgm:pt modelId="{D7F3AE40-6DFF-4AF9-A665-5E89527F5A1F}" type="parTrans" cxnId="{8E2FEA98-B8FE-4766-A8B4-AE63580426F0}">
      <dgm:prSet/>
      <dgm:spPr/>
      <dgm:t>
        <a:bodyPr/>
        <a:lstStyle/>
        <a:p>
          <a:endParaRPr lang="en-US"/>
        </a:p>
      </dgm:t>
    </dgm:pt>
    <dgm:pt modelId="{AF14EB8F-172B-4B17-A99C-E423BB63F717}" type="sibTrans" cxnId="{8E2FEA98-B8FE-4766-A8B4-AE63580426F0}">
      <dgm:prSet/>
      <dgm:spPr/>
      <dgm:t>
        <a:bodyPr/>
        <a:lstStyle/>
        <a:p>
          <a:endParaRPr lang="en-US"/>
        </a:p>
      </dgm:t>
    </dgm:pt>
    <dgm:pt modelId="{8C67D4A3-3C11-49FD-84E7-21ADC6642E82}" type="pres">
      <dgm:prSet presAssocID="{8B0F7D39-D77C-4E8C-BE63-C3169FA03779}" presName="linear" presStyleCnt="0">
        <dgm:presLayoutVars>
          <dgm:animLvl val="lvl"/>
          <dgm:resizeHandles val="exact"/>
        </dgm:presLayoutVars>
      </dgm:prSet>
      <dgm:spPr/>
    </dgm:pt>
    <dgm:pt modelId="{CF07D659-8F56-40CB-B057-BE039BC72973}" type="pres">
      <dgm:prSet presAssocID="{71A86268-1812-4C20-8C09-0369921B6C4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1BF8749-C249-4877-9C4C-136A344CBF64}" type="pres">
      <dgm:prSet presAssocID="{C0FF5B60-0AFC-4885-96FA-861FF536E7C8}" presName="spacer" presStyleCnt="0"/>
      <dgm:spPr/>
    </dgm:pt>
    <dgm:pt modelId="{3C144B6F-DA1C-473B-8A70-2C89B478AC38}" type="pres">
      <dgm:prSet presAssocID="{C5B3725F-4F6A-4B6C-B986-1ED2408DC14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B30F7C9-BC58-4E9D-BA61-71517A9B9516}" type="pres">
      <dgm:prSet presAssocID="{0657EFCE-3DF7-44FC-9A74-53A245051DFA}" presName="spacer" presStyleCnt="0"/>
      <dgm:spPr/>
    </dgm:pt>
    <dgm:pt modelId="{B0B647B1-FAA3-4E39-87AD-FEE81049D948}" type="pres">
      <dgm:prSet presAssocID="{E8B434F5-A059-4FDD-82A2-2C7653E7A1F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F697F6C-9D3D-4B99-B996-18BA372435BD}" type="pres">
      <dgm:prSet presAssocID="{6B7D36F1-F380-4F4D-8338-EC160DA43852}" presName="spacer" presStyleCnt="0"/>
      <dgm:spPr/>
    </dgm:pt>
    <dgm:pt modelId="{5024432E-C935-4C65-8DC0-4C1EF0174956}" type="pres">
      <dgm:prSet presAssocID="{142ADC9D-28D4-4B2C-8002-1B44B3F62A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D96F704-1768-4CEB-8A03-FC9FBAF016B9}" type="presOf" srcId="{E8B434F5-A059-4FDD-82A2-2C7653E7A1F5}" destId="{B0B647B1-FAA3-4E39-87AD-FEE81049D948}" srcOrd="0" destOrd="0" presId="urn:microsoft.com/office/officeart/2005/8/layout/vList2"/>
    <dgm:cxn modelId="{2FA7A520-043A-4CB9-951C-B5B2FFE013B6}" srcId="{8B0F7D39-D77C-4E8C-BE63-C3169FA03779}" destId="{E8B434F5-A059-4FDD-82A2-2C7653E7A1F5}" srcOrd="2" destOrd="0" parTransId="{8673C0E6-D915-400E-AC5A-EF2B7BABCF26}" sibTransId="{6B7D36F1-F380-4F4D-8338-EC160DA43852}"/>
    <dgm:cxn modelId="{70ED382D-3AF9-497E-9C5F-672407F1A6B6}" type="presOf" srcId="{142ADC9D-28D4-4B2C-8002-1B44B3F62A2F}" destId="{5024432E-C935-4C65-8DC0-4C1EF0174956}" srcOrd="0" destOrd="0" presId="urn:microsoft.com/office/officeart/2005/8/layout/vList2"/>
    <dgm:cxn modelId="{BA7B8634-9182-4738-A3F0-44A706887E3C}" type="presOf" srcId="{8B0F7D39-D77C-4E8C-BE63-C3169FA03779}" destId="{8C67D4A3-3C11-49FD-84E7-21ADC6642E82}" srcOrd="0" destOrd="0" presId="urn:microsoft.com/office/officeart/2005/8/layout/vList2"/>
    <dgm:cxn modelId="{B259AB3E-E149-4450-9050-33980CA4E01E}" srcId="{8B0F7D39-D77C-4E8C-BE63-C3169FA03779}" destId="{71A86268-1812-4C20-8C09-0369921B6C48}" srcOrd="0" destOrd="0" parTransId="{FD37A358-92B3-4F40-A384-9695D8B0CA19}" sibTransId="{C0FF5B60-0AFC-4885-96FA-861FF536E7C8}"/>
    <dgm:cxn modelId="{502C7272-F447-4247-8CD9-F875FA716C5B}" type="presOf" srcId="{C5B3725F-4F6A-4B6C-B986-1ED2408DC144}" destId="{3C144B6F-DA1C-473B-8A70-2C89B478AC38}" srcOrd="0" destOrd="0" presId="urn:microsoft.com/office/officeart/2005/8/layout/vList2"/>
    <dgm:cxn modelId="{8E2FEA98-B8FE-4766-A8B4-AE63580426F0}" srcId="{8B0F7D39-D77C-4E8C-BE63-C3169FA03779}" destId="{142ADC9D-28D4-4B2C-8002-1B44B3F62A2F}" srcOrd="3" destOrd="0" parTransId="{D7F3AE40-6DFF-4AF9-A665-5E89527F5A1F}" sibTransId="{AF14EB8F-172B-4B17-A99C-E423BB63F717}"/>
    <dgm:cxn modelId="{E332AED1-4332-43A4-B353-3A49B3CABE0C}" type="presOf" srcId="{71A86268-1812-4C20-8C09-0369921B6C48}" destId="{CF07D659-8F56-40CB-B057-BE039BC72973}" srcOrd="0" destOrd="0" presId="urn:microsoft.com/office/officeart/2005/8/layout/vList2"/>
    <dgm:cxn modelId="{0E7709FA-EDF3-4031-9331-E05BE373FAFF}" srcId="{8B0F7D39-D77C-4E8C-BE63-C3169FA03779}" destId="{C5B3725F-4F6A-4B6C-B986-1ED2408DC144}" srcOrd="1" destOrd="0" parTransId="{883479A3-7D78-414C-AD79-CE9EE910CD8B}" sibTransId="{0657EFCE-3DF7-44FC-9A74-53A245051DFA}"/>
    <dgm:cxn modelId="{B5E362F2-828E-46DC-B94B-157417553263}" type="presParOf" srcId="{8C67D4A3-3C11-49FD-84E7-21ADC6642E82}" destId="{CF07D659-8F56-40CB-B057-BE039BC72973}" srcOrd="0" destOrd="0" presId="urn:microsoft.com/office/officeart/2005/8/layout/vList2"/>
    <dgm:cxn modelId="{1340EE07-82A2-4DFC-B016-1A9A384BBD4C}" type="presParOf" srcId="{8C67D4A3-3C11-49FD-84E7-21ADC6642E82}" destId="{E1BF8749-C249-4877-9C4C-136A344CBF64}" srcOrd="1" destOrd="0" presId="urn:microsoft.com/office/officeart/2005/8/layout/vList2"/>
    <dgm:cxn modelId="{282E13FB-EB3E-423D-9CC0-D489C3567047}" type="presParOf" srcId="{8C67D4A3-3C11-49FD-84E7-21ADC6642E82}" destId="{3C144B6F-DA1C-473B-8A70-2C89B478AC38}" srcOrd="2" destOrd="0" presId="urn:microsoft.com/office/officeart/2005/8/layout/vList2"/>
    <dgm:cxn modelId="{0F3E58C2-3333-4532-B7D5-46547778F105}" type="presParOf" srcId="{8C67D4A3-3C11-49FD-84E7-21ADC6642E82}" destId="{3B30F7C9-BC58-4E9D-BA61-71517A9B9516}" srcOrd="3" destOrd="0" presId="urn:microsoft.com/office/officeart/2005/8/layout/vList2"/>
    <dgm:cxn modelId="{21DDDD28-333C-42B5-949E-A576FA7CD529}" type="presParOf" srcId="{8C67D4A3-3C11-49FD-84E7-21ADC6642E82}" destId="{B0B647B1-FAA3-4E39-87AD-FEE81049D948}" srcOrd="4" destOrd="0" presId="urn:microsoft.com/office/officeart/2005/8/layout/vList2"/>
    <dgm:cxn modelId="{BB4C9DF0-72D2-483D-AE81-488C2BD9360C}" type="presParOf" srcId="{8C67D4A3-3C11-49FD-84E7-21ADC6642E82}" destId="{0F697F6C-9D3D-4B99-B996-18BA372435BD}" srcOrd="5" destOrd="0" presId="urn:microsoft.com/office/officeart/2005/8/layout/vList2"/>
    <dgm:cxn modelId="{C6C4E5F8-6BD6-4810-94E4-EAB237DE3BB9}" type="presParOf" srcId="{8C67D4A3-3C11-49FD-84E7-21ADC6642E82}" destId="{5024432E-C935-4C65-8DC0-4C1EF017495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A26C2A-2E99-48E3-967A-FFBEED05254A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F6F3B04-1738-46BD-8B1C-BC91806F21C5}">
      <dgm:prSet/>
      <dgm:spPr/>
      <dgm:t>
        <a:bodyPr/>
        <a:lstStyle/>
        <a:p>
          <a:r>
            <a:rPr lang="en-US"/>
            <a:t>Collaborative learning enhances engagement, critical thinking, and professional readiness.</a:t>
          </a:r>
        </a:p>
      </dgm:t>
    </dgm:pt>
    <dgm:pt modelId="{8E588BFB-6A02-4720-9E9D-81FC482321DA}" type="parTrans" cxnId="{1A9A57CA-4051-4FB9-B4D8-5CC6EEDD0B6D}">
      <dgm:prSet/>
      <dgm:spPr/>
      <dgm:t>
        <a:bodyPr/>
        <a:lstStyle/>
        <a:p>
          <a:endParaRPr lang="en-US"/>
        </a:p>
      </dgm:t>
    </dgm:pt>
    <dgm:pt modelId="{18A9EFA7-EA25-4AC9-8415-79E6BD4D2A43}" type="sibTrans" cxnId="{1A9A57CA-4051-4FB9-B4D8-5CC6EEDD0B6D}">
      <dgm:prSet/>
      <dgm:spPr/>
      <dgm:t>
        <a:bodyPr/>
        <a:lstStyle/>
        <a:p>
          <a:endParaRPr lang="en-US"/>
        </a:p>
      </dgm:t>
    </dgm:pt>
    <dgm:pt modelId="{F40E2875-6310-4D35-8866-A8229F1CF006}">
      <dgm:prSet/>
      <dgm:spPr/>
      <dgm:t>
        <a:bodyPr/>
        <a:lstStyle/>
        <a:p>
          <a:r>
            <a:rPr lang="en-US"/>
            <a:t>It is particularly valuable in global contexts that necessitate teamwork and cultural awareness.</a:t>
          </a:r>
        </a:p>
      </dgm:t>
    </dgm:pt>
    <dgm:pt modelId="{2C7938AB-F3E1-4FD5-9ECD-0E4F7B933710}" type="parTrans" cxnId="{ECBA51EB-E84D-4866-9D0A-AA853FF1A6A5}">
      <dgm:prSet/>
      <dgm:spPr/>
      <dgm:t>
        <a:bodyPr/>
        <a:lstStyle/>
        <a:p>
          <a:endParaRPr lang="en-US"/>
        </a:p>
      </dgm:t>
    </dgm:pt>
    <dgm:pt modelId="{C12A53FB-8F96-4738-968C-FC31D915108F}" type="sibTrans" cxnId="{ECBA51EB-E84D-4866-9D0A-AA853FF1A6A5}">
      <dgm:prSet/>
      <dgm:spPr/>
      <dgm:t>
        <a:bodyPr/>
        <a:lstStyle/>
        <a:p>
          <a:endParaRPr lang="en-US"/>
        </a:p>
      </dgm:t>
    </dgm:pt>
    <dgm:pt modelId="{053DA8EA-CC6E-47CA-819D-7848235E9AC7}">
      <dgm:prSet/>
      <dgm:spPr/>
      <dgm:t>
        <a:bodyPr/>
        <a:lstStyle/>
        <a:p>
          <a:r>
            <a:rPr lang="en-US"/>
            <a:t>The success of collaborative learning depends on effective management of its challenges.</a:t>
          </a:r>
        </a:p>
      </dgm:t>
    </dgm:pt>
    <dgm:pt modelId="{3B563A74-78C6-4025-B5CC-A5BDA1583FBD}" type="parTrans" cxnId="{A02CDC24-2CD9-47FD-86F7-B9EBD3CE7605}">
      <dgm:prSet/>
      <dgm:spPr/>
      <dgm:t>
        <a:bodyPr/>
        <a:lstStyle/>
        <a:p>
          <a:endParaRPr lang="en-US"/>
        </a:p>
      </dgm:t>
    </dgm:pt>
    <dgm:pt modelId="{22336161-8101-4D97-A7F9-24197E7E3797}" type="sibTrans" cxnId="{A02CDC24-2CD9-47FD-86F7-B9EBD3CE7605}">
      <dgm:prSet/>
      <dgm:spPr/>
      <dgm:t>
        <a:bodyPr/>
        <a:lstStyle/>
        <a:p>
          <a:endParaRPr lang="en-US"/>
        </a:p>
      </dgm:t>
    </dgm:pt>
    <dgm:pt modelId="{2FEA9532-7427-4DF0-9647-10D83D1A09C1}">
      <dgm:prSet/>
      <dgm:spPr/>
      <dgm:t>
        <a:bodyPr/>
        <a:lstStyle/>
        <a:p>
          <a:r>
            <a:rPr lang="en-US"/>
            <a:t>When implemented correctly, it serves as a powerful educational and professional development tool.</a:t>
          </a:r>
        </a:p>
      </dgm:t>
    </dgm:pt>
    <dgm:pt modelId="{0D6D71F7-B790-49A1-9F01-9BF5C05C4980}" type="parTrans" cxnId="{B2F32498-9BBE-4F83-B123-F0F2D3C756A3}">
      <dgm:prSet/>
      <dgm:spPr/>
      <dgm:t>
        <a:bodyPr/>
        <a:lstStyle/>
        <a:p>
          <a:endParaRPr lang="en-US"/>
        </a:p>
      </dgm:t>
    </dgm:pt>
    <dgm:pt modelId="{E849BE1D-94B3-4FD0-9EF5-2783F3EFE3C3}" type="sibTrans" cxnId="{B2F32498-9BBE-4F83-B123-F0F2D3C756A3}">
      <dgm:prSet/>
      <dgm:spPr/>
      <dgm:t>
        <a:bodyPr/>
        <a:lstStyle/>
        <a:p>
          <a:endParaRPr lang="en-US"/>
        </a:p>
      </dgm:t>
    </dgm:pt>
    <dgm:pt modelId="{511BA20C-8A36-4E25-B2BF-BD699927A6F1}">
      <dgm:prSet/>
      <dgm:spPr/>
      <dgm:t>
        <a:bodyPr/>
        <a:lstStyle/>
        <a:p>
          <a:r>
            <a:rPr lang="en-US"/>
            <a:t>Challenges include unequal participation, lack of coordination, technological barriers, and complex group dynamics.</a:t>
          </a:r>
        </a:p>
      </dgm:t>
    </dgm:pt>
    <dgm:pt modelId="{F1BBBF60-933E-48E6-AD85-BA9936A4B9EF}" type="parTrans" cxnId="{75E2C483-780E-4086-98E8-35E2A7E0402C}">
      <dgm:prSet/>
      <dgm:spPr/>
      <dgm:t>
        <a:bodyPr/>
        <a:lstStyle/>
        <a:p>
          <a:endParaRPr lang="en-US"/>
        </a:p>
      </dgm:t>
    </dgm:pt>
    <dgm:pt modelId="{3A5BCC7C-9671-44F6-B942-56C7D2443794}" type="sibTrans" cxnId="{75E2C483-780E-4086-98E8-35E2A7E0402C}">
      <dgm:prSet/>
      <dgm:spPr/>
      <dgm:t>
        <a:bodyPr/>
        <a:lstStyle/>
        <a:p>
          <a:endParaRPr lang="en-US"/>
        </a:p>
      </dgm:t>
    </dgm:pt>
    <dgm:pt modelId="{D2CD7C51-FC49-4394-8B04-6E2FE15FE2D2}">
      <dgm:prSet/>
      <dgm:spPr/>
      <dgm:t>
        <a:bodyPr/>
        <a:lstStyle/>
        <a:p>
          <a:r>
            <a:rPr lang="en-US"/>
            <a:t>Structured implementation is essential to address these challenges.</a:t>
          </a:r>
        </a:p>
      </dgm:t>
    </dgm:pt>
    <dgm:pt modelId="{1A1E273E-C4DB-4548-A209-4AF526450212}" type="parTrans" cxnId="{346912C6-E09D-4AA7-AF07-0A95A841D683}">
      <dgm:prSet/>
      <dgm:spPr/>
      <dgm:t>
        <a:bodyPr/>
        <a:lstStyle/>
        <a:p>
          <a:endParaRPr lang="en-US"/>
        </a:p>
      </dgm:t>
    </dgm:pt>
    <dgm:pt modelId="{EE4D6625-BA18-4B46-ADF4-8E4C70DDEF4B}" type="sibTrans" cxnId="{346912C6-E09D-4AA7-AF07-0A95A841D683}">
      <dgm:prSet/>
      <dgm:spPr/>
      <dgm:t>
        <a:bodyPr/>
        <a:lstStyle/>
        <a:p>
          <a:endParaRPr lang="en-US"/>
        </a:p>
      </dgm:t>
    </dgm:pt>
    <dgm:pt modelId="{62D4C929-E420-4B49-B71B-17AD2485D868}" type="pres">
      <dgm:prSet presAssocID="{CCA26C2A-2E99-48E3-967A-FFBEED05254A}" presName="Name0" presStyleCnt="0">
        <dgm:presLayoutVars>
          <dgm:dir/>
          <dgm:resizeHandles val="exact"/>
        </dgm:presLayoutVars>
      </dgm:prSet>
      <dgm:spPr/>
    </dgm:pt>
    <dgm:pt modelId="{B096D047-1A68-4112-B857-BAF9768A033B}" type="pres">
      <dgm:prSet presAssocID="{1F6F3B04-1738-46BD-8B1C-BC91806F21C5}" presName="node" presStyleLbl="node1" presStyleIdx="0" presStyleCnt="6">
        <dgm:presLayoutVars>
          <dgm:bulletEnabled val="1"/>
        </dgm:presLayoutVars>
      </dgm:prSet>
      <dgm:spPr/>
    </dgm:pt>
    <dgm:pt modelId="{A741D54D-C8CF-4827-88F6-BEEA7A798EEB}" type="pres">
      <dgm:prSet presAssocID="{18A9EFA7-EA25-4AC9-8415-79E6BD4D2A43}" presName="sibTrans" presStyleLbl="sibTrans1D1" presStyleIdx="0" presStyleCnt="5"/>
      <dgm:spPr/>
    </dgm:pt>
    <dgm:pt modelId="{D371570F-18EA-4E71-9BE7-F96A3B77E46F}" type="pres">
      <dgm:prSet presAssocID="{18A9EFA7-EA25-4AC9-8415-79E6BD4D2A43}" presName="connectorText" presStyleLbl="sibTrans1D1" presStyleIdx="0" presStyleCnt="5"/>
      <dgm:spPr/>
    </dgm:pt>
    <dgm:pt modelId="{D3F21C42-B510-475A-B6B0-4B7766CE2A01}" type="pres">
      <dgm:prSet presAssocID="{F40E2875-6310-4D35-8866-A8229F1CF006}" presName="node" presStyleLbl="node1" presStyleIdx="1" presStyleCnt="6">
        <dgm:presLayoutVars>
          <dgm:bulletEnabled val="1"/>
        </dgm:presLayoutVars>
      </dgm:prSet>
      <dgm:spPr/>
    </dgm:pt>
    <dgm:pt modelId="{05DBEA18-E94C-40A2-86D2-A3F2C45F18D5}" type="pres">
      <dgm:prSet presAssocID="{C12A53FB-8F96-4738-968C-FC31D915108F}" presName="sibTrans" presStyleLbl="sibTrans1D1" presStyleIdx="1" presStyleCnt="5"/>
      <dgm:spPr/>
    </dgm:pt>
    <dgm:pt modelId="{38567DF8-8160-4694-B419-89FD912029DE}" type="pres">
      <dgm:prSet presAssocID="{C12A53FB-8F96-4738-968C-FC31D915108F}" presName="connectorText" presStyleLbl="sibTrans1D1" presStyleIdx="1" presStyleCnt="5"/>
      <dgm:spPr/>
    </dgm:pt>
    <dgm:pt modelId="{D2CF895E-47BA-47D9-9C5C-514035B026B8}" type="pres">
      <dgm:prSet presAssocID="{053DA8EA-CC6E-47CA-819D-7848235E9AC7}" presName="node" presStyleLbl="node1" presStyleIdx="2" presStyleCnt="6">
        <dgm:presLayoutVars>
          <dgm:bulletEnabled val="1"/>
        </dgm:presLayoutVars>
      </dgm:prSet>
      <dgm:spPr/>
    </dgm:pt>
    <dgm:pt modelId="{F8844696-1C32-4CDD-99DA-05BD7EB088F0}" type="pres">
      <dgm:prSet presAssocID="{22336161-8101-4D97-A7F9-24197E7E3797}" presName="sibTrans" presStyleLbl="sibTrans1D1" presStyleIdx="2" presStyleCnt="5"/>
      <dgm:spPr/>
    </dgm:pt>
    <dgm:pt modelId="{81DD0FE0-EAC5-4161-96F9-A319ABFDD4BF}" type="pres">
      <dgm:prSet presAssocID="{22336161-8101-4D97-A7F9-24197E7E3797}" presName="connectorText" presStyleLbl="sibTrans1D1" presStyleIdx="2" presStyleCnt="5"/>
      <dgm:spPr/>
    </dgm:pt>
    <dgm:pt modelId="{211C8352-338A-4316-AE00-1FEFB860C14A}" type="pres">
      <dgm:prSet presAssocID="{2FEA9532-7427-4DF0-9647-10D83D1A09C1}" presName="node" presStyleLbl="node1" presStyleIdx="3" presStyleCnt="6">
        <dgm:presLayoutVars>
          <dgm:bulletEnabled val="1"/>
        </dgm:presLayoutVars>
      </dgm:prSet>
      <dgm:spPr/>
    </dgm:pt>
    <dgm:pt modelId="{CE535360-5B86-4286-9AA7-9C2FEF3AB50D}" type="pres">
      <dgm:prSet presAssocID="{E849BE1D-94B3-4FD0-9EF5-2783F3EFE3C3}" presName="sibTrans" presStyleLbl="sibTrans1D1" presStyleIdx="3" presStyleCnt="5"/>
      <dgm:spPr/>
    </dgm:pt>
    <dgm:pt modelId="{7F397C4B-9A9F-4AAA-9B79-FCA7276B14BE}" type="pres">
      <dgm:prSet presAssocID="{E849BE1D-94B3-4FD0-9EF5-2783F3EFE3C3}" presName="connectorText" presStyleLbl="sibTrans1D1" presStyleIdx="3" presStyleCnt="5"/>
      <dgm:spPr/>
    </dgm:pt>
    <dgm:pt modelId="{556BAC69-B5B6-4227-943F-926EF5B2FE8A}" type="pres">
      <dgm:prSet presAssocID="{511BA20C-8A36-4E25-B2BF-BD699927A6F1}" presName="node" presStyleLbl="node1" presStyleIdx="4" presStyleCnt="6">
        <dgm:presLayoutVars>
          <dgm:bulletEnabled val="1"/>
        </dgm:presLayoutVars>
      </dgm:prSet>
      <dgm:spPr/>
    </dgm:pt>
    <dgm:pt modelId="{625D6788-4FFB-495F-8A65-F6CBF2E445A4}" type="pres">
      <dgm:prSet presAssocID="{3A5BCC7C-9671-44F6-B942-56C7D2443794}" presName="sibTrans" presStyleLbl="sibTrans1D1" presStyleIdx="4" presStyleCnt="5"/>
      <dgm:spPr/>
    </dgm:pt>
    <dgm:pt modelId="{58D7D1C5-901D-4A10-894D-1C43640620F1}" type="pres">
      <dgm:prSet presAssocID="{3A5BCC7C-9671-44F6-B942-56C7D2443794}" presName="connectorText" presStyleLbl="sibTrans1D1" presStyleIdx="4" presStyleCnt="5"/>
      <dgm:spPr/>
    </dgm:pt>
    <dgm:pt modelId="{ED3B3C17-843F-4AC4-9ED4-40DBFE089845}" type="pres">
      <dgm:prSet presAssocID="{D2CD7C51-FC49-4394-8B04-6E2FE15FE2D2}" presName="node" presStyleLbl="node1" presStyleIdx="5" presStyleCnt="6">
        <dgm:presLayoutVars>
          <dgm:bulletEnabled val="1"/>
        </dgm:presLayoutVars>
      </dgm:prSet>
      <dgm:spPr/>
    </dgm:pt>
  </dgm:ptLst>
  <dgm:cxnLst>
    <dgm:cxn modelId="{97898001-9AB2-446B-80AE-2A6AF8AC83AC}" type="presOf" srcId="{2FEA9532-7427-4DF0-9647-10D83D1A09C1}" destId="{211C8352-338A-4316-AE00-1FEFB860C14A}" srcOrd="0" destOrd="0" presId="urn:microsoft.com/office/officeart/2016/7/layout/RepeatingBendingProcessNew"/>
    <dgm:cxn modelId="{56FFA019-7180-4EDF-B19A-924C079CC8B6}" type="presOf" srcId="{D2CD7C51-FC49-4394-8B04-6E2FE15FE2D2}" destId="{ED3B3C17-843F-4AC4-9ED4-40DBFE089845}" srcOrd="0" destOrd="0" presId="urn:microsoft.com/office/officeart/2016/7/layout/RepeatingBendingProcessNew"/>
    <dgm:cxn modelId="{A02CDC24-2CD9-47FD-86F7-B9EBD3CE7605}" srcId="{CCA26C2A-2E99-48E3-967A-FFBEED05254A}" destId="{053DA8EA-CC6E-47CA-819D-7848235E9AC7}" srcOrd="2" destOrd="0" parTransId="{3B563A74-78C6-4025-B5CC-A5BDA1583FBD}" sibTransId="{22336161-8101-4D97-A7F9-24197E7E3797}"/>
    <dgm:cxn modelId="{ABBE3827-CC48-4ECE-A475-3F62211E0C09}" type="presOf" srcId="{3A5BCC7C-9671-44F6-B942-56C7D2443794}" destId="{58D7D1C5-901D-4A10-894D-1C43640620F1}" srcOrd="1" destOrd="0" presId="urn:microsoft.com/office/officeart/2016/7/layout/RepeatingBendingProcessNew"/>
    <dgm:cxn modelId="{9EA6A52B-4C64-4267-A324-E334FF60322D}" type="presOf" srcId="{CCA26C2A-2E99-48E3-967A-FFBEED05254A}" destId="{62D4C929-E420-4B49-B71B-17AD2485D868}" srcOrd="0" destOrd="0" presId="urn:microsoft.com/office/officeart/2016/7/layout/RepeatingBendingProcessNew"/>
    <dgm:cxn modelId="{EA126F2C-9C87-4A59-96B2-3FB80D1F588B}" type="presOf" srcId="{511BA20C-8A36-4E25-B2BF-BD699927A6F1}" destId="{556BAC69-B5B6-4227-943F-926EF5B2FE8A}" srcOrd="0" destOrd="0" presId="urn:microsoft.com/office/officeart/2016/7/layout/RepeatingBendingProcessNew"/>
    <dgm:cxn modelId="{0818D22C-99C9-4512-B31C-3493388560B5}" type="presOf" srcId="{F40E2875-6310-4D35-8866-A8229F1CF006}" destId="{D3F21C42-B510-475A-B6B0-4B7766CE2A01}" srcOrd="0" destOrd="0" presId="urn:microsoft.com/office/officeart/2016/7/layout/RepeatingBendingProcessNew"/>
    <dgm:cxn modelId="{6CF6113D-D2C7-488C-A145-5474CEFDA6E6}" type="presOf" srcId="{E849BE1D-94B3-4FD0-9EF5-2783F3EFE3C3}" destId="{CE535360-5B86-4286-9AA7-9C2FEF3AB50D}" srcOrd="0" destOrd="0" presId="urn:microsoft.com/office/officeart/2016/7/layout/RepeatingBendingProcessNew"/>
    <dgm:cxn modelId="{784BB461-19EB-4FA4-9324-5F8453DAA2EC}" type="presOf" srcId="{22336161-8101-4D97-A7F9-24197E7E3797}" destId="{81DD0FE0-EAC5-4161-96F9-A319ABFDD4BF}" srcOrd="1" destOrd="0" presId="urn:microsoft.com/office/officeart/2016/7/layout/RepeatingBendingProcessNew"/>
    <dgm:cxn modelId="{593DC252-E40B-4224-9D59-1FE1FA186650}" type="presOf" srcId="{C12A53FB-8F96-4738-968C-FC31D915108F}" destId="{05DBEA18-E94C-40A2-86D2-A3F2C45F18D5}" srcOrd="0" destOrd="0" presId="urn:microsoft.com/office/officeart/2016/7/layout/RepeatingBendingProcessNew"/>
    <dgm:cxn modelId="{56122373-6246-4E81-87A6-0E975A6A8F2E}" type="presOf" srcId="{18A9EFA7-EA25-4AC9-8415-79E6BD4D2A43}" destId="{D371570F-18EA-4E71-9BE7-F96A3B77E46F}" srcOrd="1" destOrd="0" presId="urn:microsoft.com/office/officeart/2016/7/layout/RepeatingBendingProcessNew"/>
    <dgm:cxn modelId="{2239F77C-903B-41AD-8A91-8AAFAF78FEDA}" type="presOf" srcId="{18A9EFA7-EA25-4AC9-8415-79E6BD4D2A43}" destId="{A741D54D-C8CF-4827-88F6-BEEA7A798EEB}" srcOrd="0" destOrd="0" presId="urn:microsoft.com/office/officeart/2016/7/layout/RepeatingBendingProcessNew"/>
    <dgm:cxn modelId="{75E2C483-780E-4086-98E8-35E2A7E0402C}" srcId="{CCA26C2A-2E99-48E3-967A-FFBEED05254A}" destId="{511BA20C-8A36-4E25-B2BF-BD699927A6F1}" srcOrd="4" destOrd="0" parTransId="{F1BBBF60-933E-48E6-AD85-BA9936A4B9EF}" sibTransId="{3A5BCC7C-9671-44F6-B942-56C7D2443794}"/>
    <dgm:cxn modelId="{D2A3DE92-71E8-4C0E-A130-B6A29C54FCE9}" type="presOf" srcId="{1F6F3B04-1738-46BD-8B1C-BC91806F21C5}" destId="{B096D047-1A68-4112-B857-BAF9768A033B}" srcOrd="0" destOrd="0" presId="urn:microsoft.com/office/officeart/2016/7/layout/RepeatingBendingProcessNew"/>
    <dgm:cxn modelId="{780AE792-4E33-4320-AE6F-3771288E3DFF}" type="presOf" srcId="{053DA8EA-CC6E-47CA-819D-7848235E9AC7}" destId="{D2CF895E-47BA-47D9-9C5C-514035B026B8}" srcOrd="0" destOrd="0" presId="urn:microsoft.com/office/officeart/2016/7/layout/RepeatingBendingProcessNew"/>
    <dgm:cxn modelId="{B2F32498-9BBE-4F83-B123-F0F2D3C756A3}" srcId="{CCA26C2A-2E99-48E3-967A-FFBEED05254A}" destId="{2FEA9532-7427-4DF0-9647-10D83D1A09C1}" srcOrd="3" destOrd="0" parTransId="{0D6D71F7-B790-49A1-9F01-9BF5C05C4980}" sibTransId="{E849BE1D-94B3-4FD0-9EF5-2783F3EFE3C3}"/>
    <dgm:cxn modelId="{346912C6-E09D-4AA7-AF07-0A95A841D683}" srcId="{CCA26C2A-2E99-48E3-967A-FFBEED05254A}" destId="{D2CD7C51-FC49-4394-8B04-6E2FE15FE2D2}" srcOrd="5" destOrd="0" parTransId="{1A1E273E-C4DB-4548-A209-4AF526450212}" sibTransId="{EE4D6625-BA18-4B46-ADF4-8E4C70DDEF4B}"/>
    <dgm:cxn modelId="{1A9A57CA-4051-4FB9-B4D8-5CC6EEDD0B6D}" srcId="{CCA26C2A-2E99-48E3-967A-FFBEED05254A}" destId="{1F6F3B04-1738-46BD-8B1C-BC91806F21C5}" srcOrd="0" destOrd="0" parTransId="{8E588BFB-6A02-4720-9E9D-81FC482321DA}" sibTransId="{18A9EFA7-EA25-4AC9-8415-79E6BD4D2A43}"/>
    <dgm:cxn modelId="{5424B0E4-6437-48A1-8024-A07E2037C063}" type="presOf" srcId="{C12A53FB-8F96-4738-968C-FC31D915108F}" destId="{38567DF8-8160-4694-B419-89FD912029DE}" srcOrd="1" destOrd="0" presId="urn:microsoft.com/office/officeart/2016/7/layout/RepeatingBendingProcessNew"/>
    <dgm:cxn modelId="{ECBA51EB-E84D-4866-9D0A-AA853FF1A6A5}" srcId="{CCA26C2A-2E99-48E3-967A-FFBEED05254A}" destId="{F40E2875-6310-4D35-8866-A8229F1CF006}" srcOrd="1" destOrd="0" parTransId="{2C7938AB-F3E1-4FD5-9ECD-0E4F7B933710}" sibTransId="{C12A53FB-8F96-4738-968C-FC31D915108F}"/>
    <dgm:cxn modelId="{C325F2EB-EEAD-4C71-9264-8D89D0EDE656}" type="presOf" srcId="{E849BE1D-94B3-4FD0-9EF5-2783F3EFE3C3}" destId="{7F397C4B-9A9F-4AAA-9B79-FCA7276B14BE}" srcOrd="1" destOrd="0" presId="urn:microsoft.com/office/officeart/2016/7/layout/RepeatingBendingProcessNew"/>
    <dgm:cxn modelId="{946E95EC-5B7A-4A67-AF8D-3C0BFF077E95}" type="presOf" srcId="{22336161-8101-4D97-A7F9-24197E7E3797}" destId="{F8844696-1C32-4CDD-99DA-05BD7EB088F0}" srcOrd="0" destOrd="0" presId="urn:microsoft.com/office/officeart/2016/7/layout/RepeatingBendingProcessNew"/>
    <dgm:cxn modelId="{CA5612ED-8D14-45E9-9DF4-97C5FD017663}" type="presOf" srcId="{3A5BCC7C-9671-44F6-B942-56C7D2443794}" destId="{625D6788-4FFB-495F-8A65-F6CBF2E445A4}" srcOrd="0" destOrd="0" presId="urn:microsoft.com/office/officeart/2016/7/layout/RepeatingBendingProcessNew"/>
    <dgm:cxn modelId="{816F5FE7-6436-4D3A-94FF-7BB1EA223C20}" type="presParOf" srcId="{62D4C929-E420-4B49-B71B-17AD2485D868}" destId="{B096D047-1A68-4112-B857-BAF9768A033B}" srcOrd="0" destOrd="0" presId="urn:microsoft.com/office/officeart/2016/7/layout/RepeatingBendingProcessNew"/>
    <dgm:cxn modelId="{6711EE7F-9DB5-4569-A543-599A5C4DF7C0}" type="presParOf" srcId="{62D4C929-E420-4B49-B71B-17AD2485D868}" destId="{A741D54D-C8CF-4827-88F6-BEEA7A798EEB}" srcOrd="1" destOrd="0" presId="urn:microsoft.com/office/officeart/2016/7/layout/RepeatingBendingProcessNew"/>
    <dgm:cxn modelId="{CD6A602A-E285-43DB-97A0-EE46DEC70892}" type="presParOf" srcId="{A741D54D-C8CF-4827-88F6-BEEA7A798EEB}" destId="{D371570F-18EA-4E71-9BE7-F96A3B77E46F}" srcOrd="0" destOrd="0" presId="urn:microsoft.com/office/officeart/2016/7/layout/RepeatingBendingProcessNew"/>
    <dgm:cxn modelId="{D852E77C-E13C-482B-BBE9-A75D4860384A}" type="presParOf" srcId="{62D4C929-E420-4B49-B71B-17AD2485D868}" destId="{D3F21C42-B510-475A-B6B0-4B7766CE2A01}" srcOrd="2" destOrd="0" presId="urn:microsoft.com/office/officeart/2016/7/layout/RepeatingBendingProcessNew"/>
    <dgm:cxn modelId="{4C24DD36-7C6C-4D49-8003-70C5F879A9EB}" type="presParOf" srcId="{62D4C929-E420-4B49-B71B-17AD2485D868}" destId="{05DBEA18-E94C-40A2-86D2-A3F2C45F18D5}" srcOrd="3" destOrd="0" presId="urn:microsoft.com/office/officeart/2016/7/layout/RepeatingBendingProcessNew"/>
    <dgm:cxn modelId="{215709B9-71FC-4DB9-BA7F-D61D0F5EB958}" type="presParOf" srcId="{05DBEA18-E94C-40A2-86D2-A3F2C45F18D5}" destId="{38567DF8-8160-4694-B419-89FD912029DE}" srcOrd="0" destOrd="0" presId="urn:microsoft.com/office/officeart/2016/7/layout/RepeatingBendingProcessNew"/>
    <dgm:cxn modelId="{50B41196-304D-443C-8682-26FED1CCD9EA}" type="presParOf" srcId="{62D4C929-E420-4B49-B71B-17AD2485D868}" destId="{D2CF895E-47BA-47D9-9C5C-514035B026B8}" srcOrd="4" destOrd="0" presId="urn:microsoft.com/office/officeart/2016/7/layout/RepeatingBendingProcessNew"/>
    <dgm:cxn modelId="{D0AB4183-4957-4249-9A40-43E9B334226C}" type="presParOf" srcId="{62D4C929-E420-4B49-B71B-17AD2485D868}" destId="{F8844696-1C32-4CDD-99DA-05BD7EB088F0}" srcOrd="5" destOrd="0" presId="urn:microsoft.com/office/officeart/2016/7/layout/RepeatingBendingProcessNew"/>
    <dgm:cxn modelId="{509D201A-9DFC-4E0B-AECA-7438D2B4FFE1}" type="presParOf" srcId="{F8844696-1C32-4CDD-99DA-05BD7EB088F0}" destId="{81DD0FE0-EAC5-4161-96F9-A319ABFDD4BF}" srcOrd="0" destOrd="0" presId="urn:microsoft.com/office/officeart/2016/7/layout/RepeatingBendingProcessNew"/>
    <dgm:cxn modelId="{1B20145C-2828-4D48-AE54-EAE47C166C8E}" type="presParOf" srcId="{62D4C929-E420-4B49-B71B-17AD2485D868}" destId="{211C8352-338A-4316-AE00-1FEFB860C14A}" srcOrd="6" destOrd="0" presId="urn:microsoft.com/office/officeart/2016/7/layout/RepeatingBendingProcessNew"/>
    <dgm:cxn modelId="{7383FBA0-63F6-4590-A85C-C2DBC076E454}" type="presParOf" srcId="{62D4C929-E420-4B49-B71B-17AD2485D868}" destId="{CE535360-5B86-4286-9AA7-9C2FEF3AB50D}" srcOrd="7" destOrd="0" presId="urn:microsoft.com/office/officeart/2016/7/layout/RepeatingBendingProcessNew"/>
    <dgm:cxn modelId="{A05C55E8-C03B-42E8-B5D0-40F8AA3D1406}" type="presParOf" srcId="{CE535360-5B86-4286-9AA7-9C2FEF3AB50D}" destId="{7F397C4B-9A9F-4AAA-9B79-FCA7276B14BE}" srcOrd="0" destOrd="0" presId="urn:microsoft.com/office/officeart/2016/7/layout/RepeatingBendingProcessNew"/>
    <dgm:cxn modelId="{1451164D-1674-4AA9-BD1B-CC0F8C26E6CA}" type="presParOf" srcId="{62D4C929-E420-4B49-B71B-17AD2485D868}" destId="{556BAC69-B5B6-4227-943F-926EF5B2FE8A}" srcOrd="8" destOrd="0" presId="urn:microsoft.com/office/officeart/2016/7/layout/RepeatingBendingProcessNew"/>
    <dgm:cxn modelId="{14BA2B76-B590-4678-A467-6DDACF5C850D}" type="presParOf" srcId="{62D4C929-E420-4B49-B71B-17AD2485D868}" destId="{625D6788-4FFB-495F-8A65-F6CBF2E445A4}" srcOrd="9" destOrd="0" presId="urn:microsoft.com/office/officeart/2016/7/layout/RepeatingBendingProcessNew"/>
    <dgm:cxn modelId="{F400EECD-7F23-4D16-8089-DBE971F2CE2A}" type="presParOf" srcId="{625D6788-4FFB-495F-8A65-F6CBF2E445A4}" destId="{58D7D1C5-901D-4A10-894D-1C43640620F1}" srcOrd="0" destOrd="0" presId="urn:microsoft.com/office/officeart/2016/7/layout/RepeatingBendingProcessNew"/>
    <dgm:cxn modelId="{BFC44452-2A51-448D-BE1D-22B7CEEBE5D6}" type="presParOf" srcId="{62D4C929-E420-4B49-B71B-17AD2485D868}" destId="{ED3B3C17-843F-4AC4-9ED4-40DBFE08984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E3432-03E7-49D2-B3F5-782F1601630A}">
      <dsp:nvSpPr>
        <dsp:cNvPr id="0" name=""/>
        <dsp:cNvSpPr/>
      </dsp:nvSpPr>
      <dsp:spPr>
        <a:xfrm>
          <a:off x="0" y="64824"/>
          <a:ext cx="4532089" cy="6981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Collaborative learning is crucial in modern education and professional development.</a:t>
          </a:r>
          <a:endParaRPr lang="en-GB" sz="1400" kern="1200" dirty="0"/>
        </a:p>
      </dsp:txBody>
      <dsp:txXfrm>
        <a:off x="34083" y="98907"/>
        <a:ext cx="4463923" cy="630031"/>
      </dsp:txXfrm>
    </dsp:sp>
    <dsp:sp modelId="{C5D22DE0-1C1A-40E8-B8C4-0288302EAF91}">
      <dsp:nvSpPr>
        <dsp:cNvPr id="0" name=""/>
        <dsp:cNvSpPr/>
      </dsp:nvSpPr>
      <dsp:spPr>
        <a:xfrm>
          <a:off x="0" y="803342"/>
          <a:ext cx="4532089" cy="6981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It emphasises shared understanding, interaction, and collective problem-solving over individual achievement.</a:t>
          </a:r>
          <a:endParaRPr lang="en-GB" sz="1400" kern="1200" dirty="0"/>
        </a:p>
      </dsp:txBody>
      <dsp:txXfrm>
        <a:off x="34083" y="837425"/>
        <a:ext cx="4463923" cy="630031"/>
      </dsp:txXfrm>
    </dsp:sp>
    <dsp:sp modelId="{B651E149-7587-4217-9106-934B50954053}">
      <dsp:nvSpPr>
        <dsp:cNvPr id="0" name=""/>
        <dsp:cNvSpPr/>
      </dsp:nvSpPr>
      <dsp:spPr>
        <a:xfrm>
          <a:off x="0" y="1541859"/>
          <a:ext cx="4532089" cy="6981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Individuals are expected to collaborate effectively in both academic and workplace settings (Liponnen, 2023).</a:t>
          </a:r>
          <a:endParaRPr lang="en-GB" sz="1400" kern="1200"/>
        </a:p>
      </dsp:txBody>
      <dsp:txXfrm>
        <a:off x="34083" y="1575942"/>
        <a:ext cx="4463923" cy="630031"/>
      </dsp:txXfrm>
    </dsp:sp>
    <dsp:sp modelId="{B77D1A82-663D-4AD4-A8C6-C11EDFAB6069}">
      <dsp:nvSpPr>
        <dsp:cNvPr id="0" name=""/>
        <dsp:cNvSpPr/>
      </dsp:nvSpPr>
      <dsp:spPr>
        <a:xfrm>
          <a:off x="0" y="2280377"/>
          <a:ext cx="4532089" cy="6981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Collaboration is seen as a core competency rather than just a learning strategy.</a:t>
          </a:r>
          <a:endParaRPr lang="en-GB" sz="1400" kern="1200"/>
        </a:p>
      </dsp:txBody>
      <dsp:txXfrm>
        <a:off x="34083" y="2314460"/>
        <a:ext cx="4463923" cy="630031"/>
      </dsp:txXfrm>
    </dsp:sp>
    <dsp:sp modelId="{73360DDF-DB45-41C1-91F1-02C7610B281A}">
      <dsp:nvSpPr>
        <dsp:cNvPr id="0" name=""/>
        <dsp:cNvSpPr/>
      </dsp:nvSpPr>
      <dsp:spPr>
        <a:xfrm>
          <a:off x="0" y="3018894"/>
          <a:ext cx="4532089" cy="6981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presentation examines how collaborative learning supports development and acknowledges its limitations (Yang, 2023).</a:t>
          </a:r>
          <a:endParaRPr lang="en-GB" sz="1400" kern="1200"/>
        </a:p>
      </dsp:txBody>
      <dsp:txXfrm>
        <a:off x="34083" y="3052977"/>
        <a:ext cx="4463923" cy="6300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7D659-8F56-40CB-B057-BE039BC72973}">
      <dsp:nvSpPr>
        <dsp:cNvPr id="0" name=""/>
        <dsp:cNvSpPr/>
      </dsp:nvSpPr>
      <dsp:spPr>
        <a:xfrm>
          <a:off x="0" y="233656"/>
          <a:ext cx="4747087" cy="725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Collaborative learning is crucial in global business contexts.</a:t>
          </a:r>
        </a:p>
      </dsp:txBody>
      <dsp:txXfrm>
        <a:off x="35411" y="269067"/>
        <a:ext cx="4676265" cy="654578"/>
      </dsp:txXfrm>
    </dsp:sp>
    <dsp:sp modelId="{3C144B6F-DA1C-473B-8A70-2C89B478AC38}">
      <dsp:nvSpPr>
        <dsp:cNvPr id="0" name=""/>
        <dsp:cNvSpPr/>
      </dsp:nvSpPr>
      <dsp:spPr>
        <a:xfrm>
          <a:off x="0" y="1016657"/>
          <a:ext cx="4747087" cy="725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It promotes the development of intercultural competence and global awareness.</a:t>
          </a:r>
        </a:p>
      </dsp:txBody>
      <dsp:txXfrm>
        <a:off x="35411" y="1052068"/>
        <a:ext cx="4676265" cy="654578"/>
      </dsp:txXfrm>
    </dsp:sp>
    <dsp:sp modelId="{B0B647B1-FAA3-4E39-87AD-FEE81049D948}">
      <dsp:nvSpPr>
        <dsp:cNvPr id="0" name=""/>
        <dsp:cNvSpPr/>
      </dsp:nvSpPr>
      <dsp:spPr>
        <a:xfrm>
          <a:off x="0" y="1799657"/>
          <a:ext cx="4747087" cy="725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International online collaboration enhances understanding of diverse perspectives.</a:t>
          </a:r>
        </a:p>
      </dsp:txBody>
      <dsp:txXfrm>
        <a:off x="35411" y="1835068"/>
        <a:ext cx="4676265" cy="654578"/>
      </dsp:txXfrm>
    </dsp:sp>
    <dsp:sp modelId="{5024432E-C935-4C65-8DC0-4C1EF0174956}">
      <dsp:nvSpPr>
        <dsp:cNvPr id="0" name=""/>
        <dsp:cNvSpPr/>
      </dsp:nvSpPr>
      <dsp:spPr>
        <a:xfrm>
          <a:off x="0" y="2582657"/>
          <a:ext cx="4747087" cy="725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It also improves communication skills among participants.</a:t>
          </a:r>
        </a:p>
      </dsp:txBody>
      <dsp:txXfrm>
        <a:off x="35411" y="2618068"/>
        <a:ext cx="4676265" cy="654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41D54D-C8CF-4827-88F6-BEEA7A798EEB}">
      <dsp:nvSpPr>
        <dsp:cNvPr id="0" name=""/>
        <dsp:cNvSpPr/>
      </dsp:nvSpPr>
      <dsp:spPr>
        <a:xfrm>
          <a:off x="3122169" y="706913"/>
          <a:ext cx="5456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66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80597" y="749752"/>
        <a:ext cx="28813" cy="5762"/>
      </dsp:txXfrm>
    </dsp:sp>
    <dsp:sp modelId="{B096D047-1A68-4112-B857-BAF9768A033B}">
      <dsp:nvSpPr>
        <dsp:cNvPr id="0" name=""/>
        <dsp:cNvSpPr/>
      </dsp:nvSpPr>
      <dsp:spPr>
        <a:xfrm>
          <a:off x="618447" y="977"/>
          <a:ext cx="2505521" cy="15033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773" tIns="128871" rIns="122773" bIns="12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Collaborative learning enhances engagement, critical thinking, and professional readiness.</a:t>
          </a:r>
        </a:p>
      </dsp:txBody>
      <dsp:txXfrm>
        <a:off x="618447" y="977"/>
        <a:ext cx="2505521" cy="1503312"/>
      </dsp:txXfrm>
    </dsp:sp>
    <dsp:sp modelId="{05DBEA18-E94C-40A2-86D2-A3F2C45F18D5}">
      <dsp:nvSpPr>
        <dsp:cNvPr id="0" name=""/>
        <dsp:cNvSpPr/>
      </dsp:nvSpPr>
      <dsp:spPr>
        <a:xfrm>
          <a:off x="6203960" y="706913"/>
          <a:ext cx="5456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669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62388" y="749752"/>
        <a:ext cx="28813" cy="5762"/>
      </dsp:txXfrm>
    </dsp:sp>
    <dsp:sp modelId="{D3F21C42-B510-475A-B6B0-4B7766CE2A01}">
      <dsp:nvSpPr>
        <dsp:cNvPr id="0" name=""/>
        <dsp:cNvSpPr/>
      </dsp:nvSpPr>
      <dsp:spPr>
        <a:xfrm>
          <a:off x="3700238" y="977"/>
          <a:ext cx="2505521" cy="150331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773" tIns="128871" rIns="122773" bIns="12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It is particularly valuable in global contexts that necessitate teamwork and cultural awareness.</a:t>
          </a:r>
        </a:p>
      </dsp:txBody>
      <dsp:txXfrm>
        <a:off x="3700238" y="977"/>
        <a:ext cx="2505521" cy="1503312"/>
      </dsp:txXfrm>
    </dsp:sp>
    <dsp:sp modelId="{F8844696-1C32-4CDD-99DA-05BD7EB088F0}">
      <dsp:nvSpPr>
        <dsp:cNvPr id="0" name=""/>
        <dsp:cNvSpPr/>
      </dsp:nvSpPr>
      <dsp:spPr>
        <a:xfrm>
          <a:off x="1871208" y="1502490"/>
          <a:ext cx="6163582" cy="545669"/>
        </a:xfrm>
        <a:custGeom>
          <a:avLst/>
          <a:gdLst/>
          <a:ahLst/>
          <a:cxnLst/>
          <a:rect l="0" t="0" r="0" b="0"/>
          <a:pathLst>
            <a:path>
              <a:moveTo>
                <a:pt x="6163582" y="0"/>
              </a:moveTo>
              <a:lnTo>
                <a:pt x="6163582" y="289934"/>
              </a:lnTo>
              <a:lnTo>
                <a:pt x="0" y="289934"/>
              </a:lnTo>
              <a:lnTo>
                <a:pt x="0" y="545669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98237" y="1772443"/>
        <a:ext cx="309523" cy="5762"/>
      </dsp:txXfrm>
    </dsp:sp>
    <dsp:sp modelId="{D2CF895E-47BA-47D9-9C5C-514035B026B8}">
      <dsp:nvSpPr>
        <dsp:cNvPr id="0" name=""/>
        <dsp:cNvSpPr/>
      </dsp:nvSpPr>
      <dsp:spPr>
        <a:xfrm>
          <a:off x="6782029" y="977"/>
          <a:ext cx="2505521" cy="150331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773" tIns="128871" rIns="122773" bIns="12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success of collaborative learning depends on effective management of its challenges.</a:t>
          </a:r>
        </a:p>
      </dsp:txBody>
      <dsp:txXfrm>
        <a:off x="6782029" y="977"/>
        <a:ext cx="2505521" cy="1503312"/>
      </dsp:txXfrm>
    </dsp:sp>
    <dsp:sp modelId="{CE535360-5B86-4286-9AA7-9C2FEF3AB50D}">
      <dsp:nvSpPr>
        <dsp:cNvPr id="0" name=""/>
        <dsp:cNvSpPr/>
      </dsp:nvSpPr>
      <dsp:spPr>
        <a:xfrm>
          <a:off x="3122169" y="2786496"/>
          <a:ext cx="5456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669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80597" y="2829334"/>
        <a:ext cx="28813" cy="5762"/>
      </dsp:txXfrm>
    </dsp:sp>
    <dsp:sp modelId="{211C8352-338A-4316-AE00-1FEFB860C14A}">
      <dsp:nvSpPr>
        <dsp:cNvPr id="0" name=""/>
        <dsp:cNvSpPr/>
      </dsp:nvSpPr>
      <dsp:spPr>
        <a:xfrm>
          <a:off x="618447" y="2080559"/>
          <a:ext cx="2505521" cy="150331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773" tIns="128871" rIns="122773" bIns="12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When implemented correctly, it serves as a powerful educational and professional development tool.</a:t>
          </a:r>
        </a:p>
      </dsp:txBody>
      <dsp:txXfrm>
        <a:off x="618447" y="2080559"/>
        <a:ext cx="2505521" cy="1503312"/>
      </dsp:txXfrm>
    </dsp:sp>
    <dsp:sp modelId="{625D6788-4FFB-495F-8A65-F6CBF2E445A4}">
      <dsp:nvSpPr>
        <dsp:cNvPr id="0" name=""/>
        <dsp:cNvSpPr/>
      </dsp:nvSpPr>
      <dsp:spPr>
        <a:xfrm>
          <a:off x="6203960" y="2786496"/>
          <a:ext cx="5456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669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62388" y="2829334"/>
        <a:ext cx="28813" cy="5762"/>
      </dsp:txXfrm>
    </dsp:sp>
    <dsp:sp modelId="{556BAC69-B5B6-4227-943F-926EF5B2FE8A}">
      <dsp:nvSpPr>
        <dsp:cNvPr id="0" name=""/>
        <dsp:cNvSpPr/>
      </dsp:nvSpPr>
      <dsp:spPr>
        <a:xfrm>
          <a:off x="3700238" y="2080559"/>
          <a:ext cx="2505521" cy="150331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773" tIns="128871" rIns="122773" bIns="12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Challenges include unequal participation, lack of coordination, technological barriers, and complex group dynamics.</a:t>
          </a:r>
        </a:p>
      </dsp:txBody>
      <dsp:txXfrm>
        <a:off x="3700238" y="2080559"/>
        <a:ext cx="2505521" cy="1503312"/>
      </dsp:txXfrm>
    </dsp:sp>
    <dsp:sp modelId="{ED3B3C17-843F-4AC4-9ED4-40DBFE089845}">
      <dsp:nvSpPr>
        <dsp:cNvPr id="0" name=""/>
        <dsp:cNvSpPr/>
      </dsp:nvSpPr>
      <dsp:spPr>
        <a:xfrm>
          <a:off x="6782029" y="2080559"/>
          <a:ext cx="2505521" cy="15033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773" tIns="128871" rIns="122773" bIns="12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Structured implementation is essential to address these challenges.</a:t>
          </a:r>
        </a:p>
      </dsp:txBody>
      <dsp:txXfrm>
        <a:off x="6782029" y="2080559"/>
        <a:ext cx="2505521" cy="1503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94E3FA-3E3B-4A56-B271-9CDB7DFA61D9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033B82-F79B-47AE-BC22-7F0B9D7BA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222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033B82-F79B-47AE-BC22-7F0B9D7BAE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9209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033B82-F79B-47AE-BC22-7F0B9D7BAE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4717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033B82-F79B-47AE-BC22-7F0B9D7BAEE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51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378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514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645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389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85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857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345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181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361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268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3300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473511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9155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213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038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1347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883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FF9D1-D0EF-427B-8CDE-1B064D4B2686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9293B-F675-4029-BCCF-78B406436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857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177800" dist="38100" dir="2700000" algn="tl">
              <a:srgbClr val="000000">
                <a:alpha val="24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52400" dist="38100" dir="2700000" algn="tl">
              <a:srgbClr val="000000">
                <a:alpha val="36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12" Type="http://schemas.microsoft.com/office/2007/relationships/diagramDrawing" Target="../diagrams/drawing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11" Type="http://schemas.openxmlformats.org/officeDocument/2006/relationships/diagramColors" Target="../diagrams/colors1.xml"/><Relationship Id="rId5" Type="http://schemas.openxmlformats.org/officeDocument/2006/relationships/image" Target="../media/image2.pn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1.jpeg"/><Relationship Id="rId9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2.xml"/><Relationship Id="rId12" Type="http://schemas.openxmlformats.org/officeDocument/2006/relationships/image" Target="../media/image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11" Type="http://schemas.microsoft.com/office/2007/relationships/diagramDrawing" Target="../diagrams/drawing2.xml"/><Relationship Id="rId5" Type="http://schemas.openxmlformats.org/officeDocument/2006/relationships/image" Target="../media/image1.jpeg"/><Relationship Id="rId10" Type="http://schemas.openxmlformats.org/officeDocument/2006/relationships/diagramColors" Target="../diagrams/colors2.xml"/><Relationship Id="rId4" Type="http://schemas.openxmlformats.org/officeDocument/2006/relationships/notesSlide" Target="../notesSlides/notesSlide2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1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11EDD-BAC7-52AF-473C-8ABA4CD42A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3706" y="4146217"/>
            <a:ext cx="8140444" cy="1132696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 Black" panose="020B0A04020102020204" pitchFamily="34" charset="0"/>
              </a:rPr>
              <a:t>Collaborative Learning in Global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29A4D5-7431-DF09-78DD-0236CC6673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7949" y="5593324"/>
            <a:ext cx="8140444" cy="1132696"/>
          </a:xfrm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Student name: Elena Ramona Ahmed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7362FB-2977-467C-1EFD-C73ED1EE03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9241" y="588701"/>
            <a:ext cx="4759726" cy="3370249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A8ECEE-EF51-44EA-9C74-485D6BB72F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2163" y="646059"/>
            <a:ext cx="4498049" cy="3090263"/>
          </a:xfrm>
          <a:prstGeom prst="rect">
            <a:avLst/>
          </a:prstGeom>
          <a:effectLst>
            <a:softEdge rad="635000"/>
          </a:effectLst>
        </p:spPr>
      </p:pic>
      <p:pic>
        <p:nvPicPr>
          <p:cNvPr id="4" name="Wednesday at 11_51 PM">
            <a:hlinkClick r:id="" action="ppaction://media"/>
            <a:extLst>
              <a:ext uri="{FF2B5EF4-FFF2-40B4-BE49-F238E27FC236}">
                <a16:creationId xmlns:a16="http://schemas.microsoft.com/office/drawing/2014/main" id="{5241DB33-F20F-A070-AA2E-C4E23D42B5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82988" y="595647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70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6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88EF6891-9BC9-4F77-AE78-ED7D6A053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8" name="Rectangle 17">
              <a:extLst>
                <a:ext uri="{FF2B5EF4-FFF2-40B4-BE49-F238E27FC236}">
                  <a16:creationId xmlns:a16="http://schemas.microsoft.com/office/drawing/2014/main" id="{9A611B59-81F6-4892-B9CF-85B08F318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9" name="Picture 2">
              <a:extLst>
                <a:ext uri="{FF2B5EF4-FFF2-40B4-BE49-F238E27FC236}">
                  <a16:creationId xmlns:a16="http://schemas.microsoft.com/office/drawing/2014/main" id="{30E59C27-77E4-44E0-993E-93D23E5674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5582E31-0E40-4CCB-9597-6016A2F2B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40302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22" name="Rectangle 5">
              <a:extLst>
                <a:ext uri="{FF2B5EF4-FFF2-40B4-BE49-F238E27FC236}">
                  <a16:creationId xmlns:a16="http://schemas.microsoft.com/office/drawing/2014/main" id="{51C7AEC6-4229-4ABD-B972-2559C7056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148607A5-03A4-49F1-AC70-6B83409BB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6FF44931-7D84-4C2F-9F23-8DE5578D3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Rectangle 8">
              <a:extLst>
                <a:ext uri="{FF2B5EF4-FFF2-40B4-BE49-F238E27FC236}">
                  <a16:creationId xmlns:a16="http://schemas.microsoft.com/office/drawing/2014/main" id="{EC3D5A74-CD74-441C-9ED0-1AE071F78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09CD97B7-3FBB-425B-8C04-CAF6941DF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CA9F6155-B2CD-4881-B164-76F26AD35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383DA9CA-082F-43BB-93CE-7F6A3D62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2">
              <a:extLst>
                <a:ext uri="{FF2B5EF4-FFF2-40B4-BE49-F238E27FC236}">
                  <a16:creationId xmlns:a16="http://schemas.microsoft.com/office/drawing/2014/main" id="{50FD304A-5497-4E89-8FB4-B9EA9F75D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3">
              <a:extLst>
                <a:ext uri="{FF2B5EF4-FFF2-40B4-BE49-F238E27FC236}">
                  <a16:creationId xmlns:a16="http://schemas.microsoft.com/office/drawing/2014/main" id="{2347E47B-DDCE-4B5C-9540-4726F82223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4">
              <a:extLst>
                <a:ext uri="{FF2B5EF4-FFF2-40B4-BE49-F238E27FC236}">
                  <a16:creationId xmlns:a16="http://schemas.microsoft.com/office/drawing/2014/main" id="{3AF61EF4-56C4-4B71-A29B-CB2DCA15DE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5">
              <a:extLst>
                <a:ext uri="{FF2B5EF4-FFF2-40B4-BE49-F238E27FC236}">
                  <a16:creationId xmlns:a16="http://schemas.microsoft.com/office/drawing/2014/main" id="{7184894C-66AD-4173-9AB3-30D571380D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16">
              <a:extLst>
                <a:ext uri="{FF2B5EF4-FFF2-40B4-BE49-F238E27FC236}">
                  <a16:creationId xmlns:a16="http://schemas.microsoft.com/office/drawing/2014/main" id="{243C3CAA-8A38-45BF-9EA7-805D236A9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7">
              <a:extLst>
                <a:ext uri="{FF2B5EF4-FFF2-40B4-BE49-F238E27FC236}">
                  <a16:creationId xmlns:a16="http://schemas.microsoft.com/office/drawing/2014/main" id="{2BCCE6D7-43BE-4B5C-BAAA-82AAA80E1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8">
              <a:extLst>
                <a:ext uri="{FF2B5EF4-FFF2-40B4-BE49-F238E27FC236}">
                  <a16:creationId xmlns:a16="http://schemas.microsoft.com/office/drawing/2014/main" id="{99796985-B366-4CFE-A7DD-D01BBA3F7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19">
              <a:extLst>
                <a:ext uri="{FF2B5EF4-FFF2-40B4-BE49-F238E27FC236}">
                  <a16:creationId xmlns:a16="http://schemas.microsoft.com/office/drawing/2014/main" id="{F2DF09DC-7F04-40AF-A275-CE70AC2A8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20">
              <a:extLst>
                <a:ext uri="{FF2B5EF4-FFF2-40B4-BE49-F238E27FC236}">
                  <a16:creationId xmlns:a16="http://schemas.microsoft.com/office/drawing/2014/main" id="{3CC79FEF-1EA8-4266-B574-89F61F5D6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21">
              <a:extLst>
                <a:ext uri="{FF2B5EF4-FFF2-40B4-BE49-F238E27FC236}">
                  <a16:creationId xmlns:a16="http://schemas.microsoft.com/office/drawing/2014/main" id="{A6C80782-B3DA-4885-AC84-1977959DF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22">
              <a:extLst>
                <a:ext uri="{FF2B5EF4-FFF2-40B4-BE49-F238E27FC236}">
                  <a16:creationId xmlns:a16="http://schemas.microsoft.com/office/drawing/2014/main" id="{45761AAF-AD5A-4C46-9CF2-C1A02A1EB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23">
              <a:extLst>
                <a:ext uri="{FF2B5EF4-FFF2-40B4-BE49-F238E27FC236}">
                  <a16:creationId xmlns:a16="http://schemas.microsoft.com/office/drawing/2014/main" id="{DB0370B0-2294-4415-9FAB-B7534CA43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24">
              <a:extLst>
                <a:ext uri="{FF2B5EF4-FFF2-40B4-BE49-F238E27FC236}">
                  <a16:creationId xmlns:a16="http://schemas.microsoft.com/office/drawing/2014/main" id="{F3727C2A-4DD2-4390-B1C4-55852955A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25">
              <a:extLst>
                <a:ext uri="{FF2B5EF4-FFF2-40B4-BE49-F238E27FC236}">
                  <a16:creationId xmlns:a16="http://schemas.microsoft.com/office/drawing/2014/main" id="{07AABDA7-A9AF-4246-9687-A1BF4C4CE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26">
              <a:extLst>
                <a:ext uri="{FF2B5EF4-FFF2-40B4-BE49-F238E27FC236}">
                  <a16:creationId xmlns:a16="http://schemas.microsoft.com/office/drawing/2014/main" id="{819014E0-80F9-4937-B02C-658C7D56F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27">
              <a:extLst>
                <a:ext uri="{FF2B5EF4-FFF2-40B4-BE49-F238E27FC236}">
                  <a16:creationId xmlns:a16="http://schemas.microsoft.com/office/drawing/2014/main" id="{9346B7CE-05CA-466B-9C99-EA714E83E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28">
              <a:extLst>
                <a:ext uri="{FF2B5EF4-FFF2-40B4-BE49-F238E27FC236}">
                  <a16:creationId xmlns:a16="http://schemas.microsoft.com/office/drawing/2014/main" id="{1BAF979B-56E3-41E8-BFA9-86EDFDBD9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29">
              <a:extLst>
                <a:ext uri="{FF2B5EF4-FFF2-40B4-BE49-F238E27FC236}">
                  <a16:creationId xmlns:a16="http://schemas.microsoft.com/office/drawing/2014/main" id="{94F3F807-9CC2-451B-AC35-9D03E91AB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0">
              <a:extLst>
                <a:ext uri="{FF2B5EF4-FFF2-40B4-BE49-F238E27FC236}">
                  <a16:creationId xmlns:a16="http://schemas.microsoft.com/office/drawing/2014/main" id="{7884CA3F-DBF7-4F18-8213-C7CE2FD62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1">
              <a:extLst>
                <a:ext uri="{FF2B5EF4-FFF2-40B4-BE49-F238E27FC236}">
                  <a16:creationId xmlns:a16="http://schemas.microsoft.com/office/drawing/2014/main" id="{3D0F2436-3084-41A9-8EED-666D7FAB9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32">
              <a:extLst>
                <a:ext uri="{FF2B5EF4-FFF2-40B4-BE49-F238E27FC236}">
                  <a16:creationId xmlns:a16="http://schemas.microsoft.com/office/drawing/2014/main" id="{E0DCE347-FB32-4607-B0B2-318896F27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Rectangle 33">
              <a:extLst>
                <a:ext uri="{FF2B5EF4-FFF2-40B4-BE49-F238E27FC236}">
                  <a16:creationId xmlns:a16="http://schemas.microsoft.com/office/drawing/2014/main" id="{76ED95AB-0F41-4C34-98BE-0C91C0555F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34">
              <a:extLst>
                <a:ext uri="{FF2B5EF4-FFF2-40B4-BE49-F238E27FC236}">
                  <a16:creationId xmlns:a16="http://schemas.microsoft.com/office/drawing/2014/main" id="{90B6D08B-7C00-4198-A417-F79C21D19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35">
              <a:extLst>
                <a:ext uri="{FF2B5EF4-FFF2-40B4-BE49-F238E27FC236}">
                  <a16:creationId xmlns:a16="http://schemas.microsoft.com/office/drawing/2014/main" id="{22480278-2D00-42B3-AD37-E98D46763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6">
              <a:extLst>
                <a:ext uri="{FF2B5EF4-FFF2-40B4-BE49-F238E27FC236}">
                  <a16:creationId xmlns:a16="http://schemas.microsoft.com/office/drawing/2014/main" id="{C67CEC27-F624-4EC9-909E-8341B08BE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7">
              <a:extLst>
                <a:ext uri="{FF2B5EF4-FFF2-40B4-BE49-F238E27FC236}">
                  <a16:creationId xmlns:a16="http://schemas.microsoft.com/office/drawing/2014/main" id="{895E717F-39F2-4B14-9736-E0DB66B655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38">
              <a:extLst>
                <a:ext uri="{FF2B5EF4-FFF2-40B4-BE49-F238E27FC236}">
                  <a16:creationId xmlns:a16="http://schemas.microsoft.com/office/drawing/2014/main" id="{24522AFF-C417-49AD-8082-828B2FB8C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39">
              <a:extLst>
                <a:ext uri="{FF2B5EF4-FFF2-40B4-BE49-F238E27FC236}">
                  <a16:creationId xmlns:a16="http://schemas.microsoft.com/office/drawing/2014/main" id="{0D50E3F9-5547-43CB-9637-3CD3F0F004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40">
              <a:extLst>
                <a:ext uri="{FF2B5EF4-FFF2-40B4-BE49-F238E27FC236}">
                  <a16:creationId xmlns:a16="http://schemas.microsoft.com/office/drawing/2014/main" id="{8A91B095-5DE3-482B-BFF2-D44154E68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41">
              <a:extLst>
                <a:ext uri="{FF2B5EF4-FFF2-40B4-BE49-F238E27FC236}">
                  <a16:creationId xmlns:a16="http://schemas.microsoft.com/office/drawing/2014/main" id="{E4113088-366D-4F4A-B50A-86CC47C5A3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42">
              <a:extLst>
                <a:ext uri="{FF2B5EF4-FFF2-40B4-BE49-F238E27FC236}">
                  <a16:creationId xmlns:a16="http://schemas.microsoft.com/office/drawing/2014/main" id="{870ABB85-4B9C-4CC9-B088-922E7A4B8C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43">
              <a:extLst>
                <a:ext uri="{FF2B5EF4-FFF2-40B4-BE49-F238E27FC236}">
                  <a16:creationId xmlns:a16="http://schemas.microsoft.com/office/drawing/2014/main" id="{34CFD705-7C23-4CE2-97FA-BAAE5073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44">
              <a:extLst>
                <a:ext uri="{FF2B5EF4-FFF2-40B4-BE49-F238E27FC236}">
                  <a16:creationId xmlns:a16="http://schemas.microsoft.com/office/drawing/2014/main" id="{F5A82174-D513-4395-A4C6-8EDBF36BE0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Rectangle 45">
              <a:extLst>
                <a:ext uri="{FF2B5EF4-FFF2-40B4-BE49-F238E27FC236}">
                  <a16:creationId xmlns:a16="http://schemas.microsoft.com/office/drawing/2014/main" id="{A50B7028-DE5A-42C4-90A1-1631BFB8F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46">
              <a:extLst>
                <a:ext uri="{FF2B5EF4-FFF2-40B4-BE49-F238E27FC236}">
                  <a16:creationId xmlns:a16="http://schemas.microsoft.com/office/drawing/2014/main" id="{B34C32A8-CD95-4432-9BA0-1D20F87B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47">
              <a:extLst>
                <a:ext uri="{FF2B5EF4-FFF2-40B4-BE49-F238E27FC236}">
                  <a16:creationId xmlns:a16="http://schemas.microsoft.com/office/drawing/2014/main" id="{C2D5AF59-6BB6-42AC-9546-B6CB48CE2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48">
              <a:extLst>
                <a:ext uri="{FF2B5EF4-FFF2-40B4-BE49-F238E27FC236}">
                  <a16:creationId xmlns:a16="http://schemas.microsoft.com/office/drawing/2014/main" id="{0FD0627F-51B5-4344-AD99-515A0F22D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49">
              <a:extLst>
                <a:ext uri="{FF2B5EF4-FFF2-40B4-BE49-F238E27FC236}">
                  <a16:creationId xmlns:a16="http://schemas.microsoft.com/office/drawing/2014/main" id="{608E1BA9-E474-42E9-A26B-18E9EE03F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50">
              <a:extLst>
                <a:ext uri="{FF2B5EF4-FFF2-40B4-BE49-F238E27FC236}">
                  <a16:creationId xmlns:a16="http://schemas.microsoft.com/office/drawing/2014/main" id="{E4076051-7D99-4843-9054-153FE5E77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51">
              <a:extLst>
                <a:ext uri="{FF2B5EF4-FFF2-40B4-BE49-F238E27FC236}">
                  <a16:creationId xmlns:a16="http://schemas.microsoft.com/office/drawing/2014/main" id="{FAC61E10-D07D-4F0D-BD5D-D28B3E62C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52">
              <a:extLst>
                <a:ext uri="{FF2B5EF4-FFF2-40B4-BE49-F238E27FC236}">
                  <a16:creationId xmlns:a16="http://schemas.microsoft.com/office/drawing/2014/main" id="{4450D6EC-CFEF-4637-809B-8348B4AE0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53">
              <a:extLst>
                <a:ext uri="{FF2B5EF4-FFF2-40B4-BE49-F238E27FC236}">
                  <a16:creationId xmlns:a16="http://schemas.microsoft.com/office/drawing/2014/main" id="{B33C9038-9F39-43F1-80AA-1598AB7A99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54">
              <a:extLst>
                <a:ext uri="{FF2B5EF4-FFF2-40B4-BE49-F238E27FC236}">
                  <a16:creationId xmlns:a16="http://schemas.microsoft.com/office/drawing/2014/main" id="{1CC72B7E-5B22-48E6-AE49-5A00E5ED3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55">
              <a:extLst>
                <a:ext uri="{FF2B5EF4-FFF2-40B4-BE49-F238E27FC236}">
                  <a16:creationId xmlns:a16="http://schemas.microsoft.com/office/drawing/2014/main" id="{AC6EB4FC-8625-449E-A77D-D12676D414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56">
              <a:extLst>
                <a:ext uri="{FF2B5EF4-FFF2-40B4-BE49-F238E27FC236}">
                  <a16:creationId xmlns:a16="http://schemas.microsoft.com/office/drawing/2014/main" id="{34F0F1ED-6BB8-4D77-9595-6FFBAADBF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57">
              <a:extLst>
                <a:ext uri="{FF2B5EF4-FFF2-40B4-BE49-F238E27FC236}">
                  <a16:creationId xmlns:a16="http://schemas.microsoft.com/office/drawing/2014/main" id="{F32B1453-80A8-4A7B-99DD-37BC33B35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58">
              <a:extLst>
                <a:ext uri="{FF2B5EF4-FFF2-40B4-BE49-F238E27FC236}">
                  <a16:creationId xmlns:a16="http://schemas.microsoft.com/office/drawing/2014/main" id="{F8C993E8-2F19-47ED-A3E6-F31DA7F77B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A6FFF2-864E-8C58-42E1-8E79F7AE9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5353" y="618518"/>
            <a:ext cx="4413736" cy="1478570"/>
          </a:xfrm>
        </p:spPr>
        <p:txBody>
          <a:bodyPr>
            <a:normAutofit/>
          </a:bodyPr>
          <a:lstStyle/>
          <a:p>
            <a:r>
              <a:rPr lang="en-GB" sz="3100">
                <a:latin typeface="Arial Black" panose="020B0A04020102020204" pitchFamily="34" charset="0"/>
              </a:rPr>
              <a:t>Introduction to Collaborative Learning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A2D04B9-0962-60CA-C1C2-E69FF75EC3E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7922" r="9744" b="2"/>
          <a:stretch>
            <a:fillRect/>
          </a:stretch>
        </p:blipFill>
        <p:spPr>
          <a:xfrm>
            <a:off x="-5597" y="1"/>
            <a:ext cx="6101597" cy="3427413"/>
          </a:xfrm>
          <a:custGeom>
            <a:avLst/>
            <a:gdLst/>
            <a:ahLst/>
            <a:cxnLst/>
            <a:rect l="l" t="t" r="r" b="b"/>
            <a:pathLst>
              <a:path w="6101597" h="3427413">
                <a:moveTo>
                  <a:pt x="0" y="0"/>
                </a:moveTo>
                <a:lnTo>
                  <a:pt x="6101597" y="0"/>
                </a:lnTo>
                <a:lnTo>
                  <a:pt x="6101597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33CE2B8-198E-728B-5053-4B566D5D22E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7197" r="2" b="8468"/>
          <a:stretch>
            <a:fillRect/>
          </a:stretch>
        </p:blipFill>
        <p:spPr>
          <a:xfrm>
            <a:off x="-5597" y="3427414"/>
            <a:ext cx="6101597" cy="3430587"/>
          </a:xfrm>
          <a:custGeom>
            <a:avLst/>
            <a:gdLst/>
            <a:ahLst/>
            <a:cxnLst/>
            <a:rect l="l" t="t" r="r" b="b"/>
            <a:pathLst>
              <a:path w="6101597" h="3430587">
                <a:moveTo>
                  <a:pt x="0" y="0"/>
                </a:moveTo>
                <a:lnTo>
                  <a:pt x="6101597" y="0"/>
                </a:lnTo>
                <a:lnTo>
                  <a:pt x="6101597" y="3430587"/>
                </a:lnTo>
                <a:lnTo>
                  <a:pt x="0" y="3430587"/>
                </a:lnTo>
                <a:close/>
              </a:path>
            </a:pathLst>
          </a:custGeom>
        </p:spPr>
      </p:pic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D1FC5BC2-94AC-1234-304E-05A1594B69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70046"/>
              </p:ext>
            </p:extLst>
          </p:nvPr>
        </p:nvGraphicFramePr>
        <p:xfrm>
          <a:off x="6945352" y="2249486"/>
          <a:ext cx="4532089" cy="3781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C4764578-E701-4A87-8372-BD8FFDC1E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3354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9932CF84-97F3-4A6C-A540-AEE77E5AB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6101597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pic>
        <p:nvPicPr>
          <p:cNvPr id="5" name="Wednesday at 11_54 PM">
            <a:hlinkClick r:id="" action="ppaction://media"/>
            <a:extLst>
              <a:ext uri="{FF2B5EF4-FFF2-40B4-BE49-F238E27FC236}">
                <a16:creationId xmlns:a16="http://schemas.microsoft.com/office/drawing/2014/main" id="{7F76F5E8-4A65-1329-AD85-1E7DCB407A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8024813" y="63055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999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9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8F73D-65B2-9189-9C07-7F1BBF9E2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Collaboration improves 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1FFFF-B592-16F9-E671-6F18E14C8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110" y="2476283"/>
            <a:ext cx="3816096" cy="3369572"/>
          </a:xfr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fosters critical thinking by enabling learners to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various viewpoints and justify their ideas (Ellianawati et al., 2025).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Interaction among learners helps refine their understanding and challenges their assumptions.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This learning process contributes to the development of complex thinking and enhances problem-solving skills.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B3E036-699E-E494-5B73-D475CC610C1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68"/>
          <a:stretch>
            <a:fillRect/>
          </a:stretch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2899F2C-270C-4BE1-1993-230E32B26FB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9173" b="7820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pic>
        <p:nvPicPr>
          <p:cNvPr id="6" name="Wednesday at 11_57 PM">
            <a:hlinkClick r:id="" action="ppaction://media"/>
            <a:extLst>
              <a:ext uri="{FF2B5EF4-FFF2-40B4-BE49-F238E27FC236}">
                <a16:creationId xmlns:a16="http://schemas.microsoft.com/office/drawing/2014/main" id="{483CD257-6BEA-81BD-36CB-835403F039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73975" y="63293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22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0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C6239-F61A-3113-E070-0FD048902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9957" y="618518"/>
            <a:ext cx="4747088" cy="1478570"/>
          </a:xfrm>
        </p:spPr>
        <p:txBody>
          <a:bodyPr>
            <a:normAutofit/>
          </a:bodyPr>
          <a:lstStyle/>
          <a:p>
            <a:r>
              <a:rPr lang="en-GB" dirty="0"/>
              <a:t>Importance in Global Business</a:t>
            </a:r>
          </a:p>
        </p:txBody>
      </p:sp>
      <p:sp>
        <p:nvSpPr>
          <p:cNvPr id="10" name="Round Diagonal Corner Rectangle 9">
            <a:extLst>
              <a:ext uri="{FF2B5EF4-FFF2-40B4-BE49-F238E27FC236}">
                <a16:creationId xmlns:a16="http://schemas.microsoft.com/office/drawing/2014/main" id="{B17B89E9-0A60-4DE1-97F8-2E81D4CCE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50" y="808057"/>
            <a:ext cx="5286376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9353B2-BB8E-B20D-77D8-82C65CC27B9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2893" y="1147145"/>
            <a:ext cx="4567773" cy="4567773"/>
          </a:xfrm>
          <a:prstGeom prst="rect">
            <a:avLst/>
          </a:prstGeom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0C60116-D17A-E161-33A8-957E4B18DB2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569957" y="2249487"/>
          <a:ext cx="4747087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Thursday at 12_04 AM">
            <a:hlinkClick r:id="" action="ppaction://media"/>
            <a:extLst>
              <a:ext uri="{FF2B5EF4-FFF2-40B4-BE49-F238E27FC236}">
                <a16:creationId xmlns:a16="http://schemas.microsoft.com/office/drawing/2014/main" id="{8F659F93-0F6A-E7DB-DCF6-CC89CFAD08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194675" y="59547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03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4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6D6461DE-EAE1-46A0-A2D1-78625907CB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5" name="Rectangle 14">
              <a:extLst>
                <a:ext uri="{FF2B5EF4-FFF2-40B4-BE49-F238E27FC236}">
                  <a16:creationId xmlns:a16="http://schemas.microsoft.com/office/drawing/2014/main" id="{63D373D3-9129-456D-BFCD-5F8F1607E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6" name="Picture 2">
              <a:extLst>
                <a:ext uri="{FF2B5EF4-FFF2-40B4-BE49-F238E27FC236}">
                  <a16:creationId xmlns:a16="http://schemas.microsoft.com/office/drawing/2014/main" id="{1B35349E-1F62-4370-9523-87B0D93DA6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F7B5AE42-69C4-3702-5437-8B1FEF98DBD1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/>
          </a:blip>
          <a:srcRect l="7418" r="3784"/>
          <a:stretch>
            <a:fillRect/>
          </a:stretch>
        </p:blipFill>
        <p:spPr>
          <a:xfrm>
            <a:off x="3612" y="10"/>
            <a:ext cx="6089742" cy="6857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16B35B-2CEF-32DF-FAAF-1B7EE17183FA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/>
          </a:blip>
          <a:srcRect l="31252" r="21907" b="-1"/>
          <a:stretch>
            <a:fillRect/>
          </a:stretch>
        </p:blipFill>
        <p:spPr>
          <a:xfrm>
            <a:off x="6102258" y="-464"/>
            <a:ext cx="6089742" cy="6858000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ACBDAE3-8433-47BD-93D1-0CC9369C0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11455400" cy="6848476"/>
            <a:chOff x="372533" y="0"/>
            <a:chExt cx="11455400" cy="6848476"/>
          </a:xfrm>
        </p:grpSpPr>
        <p:sp>
          <p:nvSpPr>
            <p:cNvPr id="19" name="Round Diagonal Corner Rectangle 7">
              <a:extLst>
                <a:ext uri="{FF2B5EF4-FFF2-40B4-BE49-F238E27FC236}">
                  <a16:creationId xmlns:a16="http://schemas.microsoft.com/office/drawing/2014/main" id="{24DCCD61-023F-415F-8C75-1ED200BF7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56359" y="1040838"/>
              <a:ext cx="9279282" cy="4776324"/>
            </a:xfrm>
            <a:prstGeom prst="round2DiagRect">
              <a:avLst>
                <a:gd name="adj1" fmla="val 4147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626B5F98-8CAC-43E2-816D-FEECDC4032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085512" y="0"/>
              <a:ext cx="650875" cy="1730375"/>
              <a:chOff x="11347978" y="0"/>
              <a:chExt cx="650875" cy="1730375"/>
            </a:xfrm>
          </p:grpSpPr>
          <p:sp>
            <p:nvSpPr>
              <p:cNvPr id="40" name="Freeform 32">
                <a:extLst>
                  <a:ext uri="{FF2B5EF4-FFF2-40B4-BE49-F238E27FC236}">
                    <a16:creationId xmlns:a16="http://schemas.microsoft.com/office/drawing/2014/main" id="{41E107B4-665D-4008-B982-2D050A7E1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67041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33">
                <a:extLst>
                  <a:ext uri="{FF2B5EF4-FFF2-40B4-BE49-F238E27FC236}">
                    <a16:creationId xmlns:a16="http://schemas.microsoft.com/office/drawing/2014/main" id="{0925ACA4-D7F9-4219-BFF5-2988FACE20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47978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34">
                <a:extLst>
                  <a:ext uri="{FF2B5EF4-FFF2-40B4-BE49-F238E27FC236}">
                    <a16:creationId xmlns:a16="http://schemas.microsoft.com/office/drawing/2014/main" id="{1D2EE938-79A5-4854-9318-034BEFB2F3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4678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37">
                <a:extLst>
                  <a:ext uri="{FF2B5EF4-FFF2-40B4-BE49-F238E27FC236}">
                    <a16:creationId xmlns:a16="http://schemas.microsoft.com/office/drawing/2014/main" id="{669DB1D7-C97E-457B-8822-2DE29F3029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94053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BF1D8D33-E53A-4A10-ABCE-4EEBFB794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11229445" y="4867275"/>
              <a:ext cx="598488" cy="1981201"/>
              <a:chOff x="11424178" y="4867275"/>
              <a:chExt cx="598488" cy="1981201"/>
            </a:xfrm>
          </p:grpSpPr>
          <p:sp>
            <p:nvSpPr>
              <p:cNvPr id="34" name="Freeform 35">
                <a:extLst>
                  <a:ext uri="{FF2B5EF4-FFF2-40B4-BE49-F238E27FC236}">
                    <a16:creationId xmlns:a16="http://schemas.microsoft.com/office/drawing/2014/main" id="{06A5A88D-25BE-4312-9010-12BED4785E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14666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36">
                <a:extLst>
                  <a:ext uri="{FF2B5EF4-FFF2-40B4-BE49-F238E27FC236}">
                    <a16:creationId xmlns:a16="http://schemas.microsoft.com/office/drawing/2014/main" id="{0060CE21-C478-42AB-8D13-221A815856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55966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38">
                <a:extLst>
                  <a:ext uri="{FF2B5EF4-FFF2-40B4-BE49-F238E27FC236}">
                    <a16:creationId xmlns:a16="http://schemas.microsoft.com/office/drawing/2014/main" id="{7CDBE509-F836-4A4C-89DB-99A69792F8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19441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Freeform 39">
                <a:extLst>
                  <a:ext uri="{FF2B5EF4-FFF2-40B4-BE49-F238E27FC236}">
                    <a16:creationId xmlns:a16="http://schemas.microsoft.com/office/drawing/2014/main" id="{4ED7012F-F393-4F29-92A9-020A420170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24178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40">
                <a:extLst>
                  <a:ext uri="{FF2B5EF4-FFF2-40B4-BE49-F238E27FC236}">
                    <a16:creationId xmlns:a16="http://schemas.microsoft.com/office/drawing/2014/main" id="{F5993201-4162-4C45-AF5F-17968E12AD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32166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Rectangle 41">
                <a:extLst>
                  <a:ext uri="{FF2B5EF4-FFF2-40B4-BE49-F238E27FC236}">
                    <a16:creationId xmlns:a16="http://schemas.microsoft.com/office/drawing/2014/main" id="{9AF6EDCA-55A1-4335-A489-87985A3AD6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22653" y="6596063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5F5E8639-F163-4B69-B2A6-BE7B56691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440267" y="5118101"/>
              <a:ext cx="650875" cy="1730375"/>
              <a:chOff x="118533" y="5118101"/>
              <a:chExt cx="650875" cy="1730375"/>
            </a:xfrm>
          </p:grpSpPr>
          <p:sp>
            <p:nvSpPr>
              <p:cNvPr id="30" name="Freeform 32">
                <a:extLst>
                  <a:ext uri="{FF2B5EF4-FFF2-40B4-BE49-F238E27FC236}">
                    <a16:creationId xmlns:a16="http://schemas.microsoft.com/office/drawing/2014/main" id="{ACAB6168-275C-4F24-96FD-6B7E815AF9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37596" y="6335713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33">
                <a:extLst>
                  <a:ext uri="{FF2B5EF4-FFF2-40B4-BE49-F238E27FC236}">
                    <a16:creationId xmlns:a16="http://schemas.microsoft.com/office/drawing/2014/main" id="{E8508178-67A7-4DED-BE5D-14B1F595AB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18533" y="622141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34">
                <a:extLst>
                  <a:ext uri="{FF2B5EF4-FFF2-40B4-BE49-F238E27FC236}">
                    <a16:creationId xmlns:a16="http://schemas.microsoft.com/office/drawing/2014/main" id="{CEC2B735-3447-4114-8798-717921EEF0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5233" y="5118101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37">
                <a:extLst>
                  <a:ext uri="{FF2B5EF4-FFF2-40B4-BE49-F238E27FC236}">
                    <a16:creationId xmlns:a16="http://schemas.microsoft.com/office/drawing/2014/main" id="{B088BEC8-3AD3-497B-AA5D-12766645EB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464608" y="5299075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0959C564-B3E0-47A3-8FAF-9553E2D879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72533" y="0"/>
              <a:ext cx="598488" cy="1981201"/>
              <a:chOff x="194733" y="0"/>
              <a:chExt cx="598488" cy="1981201"/>
            </a:xfrm>
          </p:grpSpPr>
          <p:sp>
            <p:nvSpPr>
              <p:cNvPr id="24" name="Freeform 35">
                <a:extLst>
                  <a:ext uri="{FF2B5EF4-FFF2-40B4-BE49-F238E27FC236}">
                    <a16:creationId xmlns:a16="http://schemas.microsoft.com/office/drawing/2014/main" id="{3F556A52-6FFB-4D16-B30A-A8404D9E23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285221" y="0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36">
                <a:extLst>
                  <a:ext uri="{FF2B5EF4-FFF2-40B4-BE49-F238E27FC236}">
                    <a16:creationId xmlns:a16="http://schemas.microsoft.com/office/drawing/2014/main" id="{4CE33114-0672-4E0F-BE87-0228536388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526521" y="1141413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38">
                <a:extLst>
                  <a:ext uri="{FF2B5EF4-FFF2-40B4-BE49-F238E27FC236}">
                    <a16:creationId xmlns:a16="http://schemas.microsoft.com/office/drawing/2014/main" id="{73F84FA0-9972-4923-912C-3ABAAB7BB8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389996" y="1792288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39">
                <a:extLst>
                  <a:ext uri="{FF2B5EF4-FFF2-40B4-BE49-F238E27FC236}">
                    <a16:creationId xmlns:a16="http://schemas.microsoft.com/office/drawing/2014/main" id="{B0131D0E-9B99-40CF-A849-72EB41E7AA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194733" y="0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40">
                <a:extLst>
                  <a:ext uri="{FF2B5EF4-FFF2-40B4-BE49-F238E27FC236}">
                    <a16:creationId xmlns:a16="http://schemas.microsoft.com/office/drawing/2014/main" id="{12CEAB1E-5BE2-4833-B0E0-D6149F6D26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02721" y="24288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Rectangle 41">
                <a:extLst>
                  <a:ext uri="{FF2B5EF4-FFF2-40B4-BE49-F238E27FC236}">
                    <a16:creationId xmlns:a16="http://schemas.microsoft.com/office/drawing/2014/main" id="{12C1DFDA-CB32-4206-AAA3-6DED0C3C48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93208" y="0"/>
                <a:ext cx="23813" cy="252413"/>
              </a:xfrm>
              <a:prstGeom prst="rect">
                <a:avLst/>
              </a:prstGeom>
              <a:solidFill>
                <a:schemeClr val="tx2">
                  <a:alpha val="80000"/>
                </a:schemeClr>
              </a:solidFill>
              <a:ln>
                <a:noFill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21E780-B31A-4D1C-04E4-A8DAFFB3E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085" y="1264582"/>
            <a:ext cx="8940518" cy="1092200"/>
          </a:xfrm>
        </p:spPr>
        <p:txBody>
          <a:bodyPr>
            <a:normAutofit/>
          </a:bodyPr>
          <a:lstStyle/>
          <a:p>
            <a:pPr algn="ctr"/>
            <a:r>
              <a:rPr lang="en-US">
                <a:latin typeface="Arial Black" panose="020B0A04020102020204" pitchFamily="34" charset="0"/>
              </a:rPr>
              <a:t>Learning Through Interaction and Engagement</a:t>
            </a:r>
            <a:endParaRPr lang="en-GB">
              <a:latin typeface="Arial Black" panose="020B0A04020102020204" pitchFamily="34" charset="0"/>
            </a:endParaRP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29A5957D-8FE6-4C07-A1B9-CAAA90EB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endCxn id="8" idx="3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3354" y="-464"/>
            <a:ext cx="2646" cy="1041302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57749-6737-1BC6-8472-23A58D862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0085" y="2521374"/>
            <a:ext cx="8940518" cy="2907591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enhances student engagement and participation.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Active interaction among learners increases motivation and involvement.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Working together on tasks promotes discussion and deeper involvement compared to passive learning methods (Qureshi et al., 2023).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16D8D5AA-0A1A-4254-9D63-10397CEEB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stCxn id="8" idx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092560" y="5817162"/>
            <a:ext cx="3440" cy="104528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pic>
        <p:nvPicPr>
          <p:cNvPr id="5" name="Thursday at 12_06 AM">
            <a:hlinkClick r:id="" action="ppaction://media"/>
            <a:extLst>
              <a:ext uri="{FF2B5EF4-FFF2-40B4-BE49-F238E27FC236}">
                <a16:creationId xmlns:a16="http://schemas.microsoft.com/office/drawing/2014/main" id="{ECFF48D1-1A58-22DE-D014-6B94AA9506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976890" y="607139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250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4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B87C96F-DDB9-489F-B389-E928C172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9938"/>
            <a:ext cx="12192003" cy="6858001"/>
            <a:chOff x="0" y="-1"/>
            <a:chExt cx="12192003" cy="6858001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2D99D8BB-7829-476B-9DFF-7297AB82F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2">
              <a:extLst>
                <a:ext uri="{FF2B5EF4-FFF2-40B4-BE49-F238E27FC236}">
                  <a16:creationId xmlns:a16="http://schemas.microsoft.com/office/drawing/2014/main" id="{E81AAAE2-457F-428A-819F-93B7747693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8ACC616-9624-4926-867D-DC2A14290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133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502B567C-D411-4314-9BBB-753983406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A70B19E2-CFA7-4CD6-A5A6-0BF82B28F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E69D7003-E906-4B76-B185-543E11CE6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Rectangle 8">
              <a:extLst>
                <a:ext uri="{FF2B5EF4-FFF2-40B4-BE49-F238E27FC236}">
                  <a16:creationId xmlns:a16="http://schemas.microsoft.com/office/drawing/2014/main" id="{7C529A40-1041-4588-96C3-2D66EB677E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FCDA2CE7-EAD4-4D8A-A445-C7EE47300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CF6871CF-0798-4A91-A4EF-DBE62F6FC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1B224A7B-1E50-44B6-9566-96C2C3F45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A301AD66-3062-4830-873B-63EF450FF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A6722179-5DA6-4F7A-86D8-F898DBDD8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842AD06B-9E48-440B-9875-B22C0789D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A770C013-9D69-47DE-9691-BA5DE03D3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B6446CF4-ECD6-4460-B27F-BFC38A96A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A89D5C0F-5941-4A79-83A6-F486027C5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D3B26581-2C94-41ED-B6FC-784BA47A9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466DA7B8-62E2-4A6B-B037-760204103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97FC2CF7-129D-49A0-8071-2C6F4A13D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4D107E3B-B055-4C0E-951C-D8DC583F4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F6245CF6-1592-42AA-B932-254B25BD1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94CAE311-ADC9-415A-BD10-857864082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D147B6F1-95EA-4F9C-B7F5-AEFD00FA9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14BD93EF-5B29-43E4-A91C-798CA7B049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6">
              <a:extLst>
                <a:ext uri="{FF2B5EF4-FFF2-40B4-BE49-F238E27FC236}">
                  <a16:creationId xmlns:a16="http://schemas.microsoft.com/office/drawing/2014/main" id="{D8D45EDB-CEB8-4360-A4FB-1809FA799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27">
              <a:extLst>
                <a:ext uri="{FF2B5EF4-FFF2-40B4-BE49-F238E27FC236}">
                  <a16:creationId xmlns:a16="http://schemas.microsoft.com/office/drawing/2014/main" id="{AFFD8BE7-AA53-490F-8908-D933A9592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28">
              <a:extLst>
                <a:ext uri="{FF2B5EF4-FFF2-40B4-BE49-F238E27FC236}">
                  <a16:creationId xmlns:a16="http://schemas.microsoft.com/office/drawing/2014/main" id="{85888B61-8CD2-4768-896C-DE3037D4B5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29">
              <a:extLst>
                <a:ext uri="{FF2B5EF4-FFF2-40B4-BE49-F238E27FC236}">
                  <a16:creationId xmlns:a16="http://schemas.microsoft.com/office/drawing/2014/main" id="{18FA38C2-EFFD-43B2-91FB-E36E937CF9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0">
              <a:extLst>
                <a:ext uri="{FF2B5EF4-FFF2-40B4-BE49-F238E27FC236}">
                  <a16:creationId xmlns:a16="http://schemas.microsoft.com/office/drawing/2014/main" id="{1D3A2BE3-CC28-4672-B563-16FD7BE49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1">
              <a:extLst>
                <a:ext uri="{FF2B5EF4-FFF2-40B4-BE49-F238E27FC236}">
                  <a16:creationId xmlns:a16="http://schemas.microsoft.com/office/drawing/2014/main" id="{1FF7E50E-ADAF-4213-A870-EB38B40CD3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A649A0B2-408B-46A9-86D5-A36C6A87D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Rectangle 33">
              <a:extLst>
                <a:ext uri="{FF2B5EF4-FFF2-40B4-BE49-F238E27FC236}">
                  <a16:creationId xmlns:a16="http://schemas.microsoft.com/office/drawing/2014/main" id="{6B93552B-E588-4043-BB54-53BF9E89E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41DA4A93-EB34-4B46-9BB1-8C640A900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E9AA577E-3FE2-45B8-9210-CBF0431B8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CFFE9234-C3F8-4DBC-91E3-FDF6EA375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6A7A7553-5677-4084-9C13-02DF6D39E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2AF6A877-D977-4BC8-AE3C-7A5384042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41BE141F-F9C3-475C-BDFC-9A519EA1EE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FE544C6D-0022-4F44-8DA7-C7F649C71F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1">
              <a:extLst>
                <a:ext uri="{FF2B5EF4-FFF2-40B4-BE49-F238E27FC236}">
                  <a16:creationId xmlns:a16="http://schemas.microsoft.com/office/drawing/2014/main" id="{C5CBFA1D-2A9E-4D6D-8E42-A8E01F3A3A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42">
              <a:extLst>
                <a:ext uri="{FF2B5EF4-FFF2-40B4-BE49-F238E27FC236}">
                  <a16:creationId xmlns:a16="http://schemas.microsoft.com/office/drawing/2014/main" id="{CD67A866-3340-4956-B1A6-6164FE09CA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3">
              <a:extLst>
                <a:ext uri="{FF2B5EF4-FFF2-40B4-BE49-F238E27FC236}">
                  <a16:creationId xmlns:a16="http://schemas.microsoft.com/office/drawing/2014/main" id="{A6851937-AB1F-484E-8FE4-BEAE58970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4">
              <a:extLst>
                <a:ext uri="{FF2B5EF4-FFF2-40B4-BE49-F238E27FC236}">
                  <a16:creationId xmlns:a16="http://schemas.microsoft.com/office/drawing/2014/main" id="{24175D74-A982-40E0-997C-E7D40C52C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Rectangle 45">
              <a:extLst>
                <a:ext uri="{FF2B5EF4-FFF2-40B4-BE49-F238E27FC236}">
                  <a16:creationId xmlns:a16="http://schemas.microsoft.com/office/drawing/2014/main" id="{701CEC4A-68B9-435F-9DAE-82179FED10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6">
              <a:extLst>
                <a:ext uri="{FF2B5EF4-FFF2-40B4-BE49-F238E27FC236}">
                  <a16:creationId xmlns:a16="http://schemas.microsoft.com/office/drawing/2014/main" id="{0E492C34-42BC-47C5-A8C2-C28692788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47">
              <a:extLst>
                <a:ext uri="{FF2B5EF4-FFF2-40B4-BE49-F238E27FC236}">
                  <a16:creationId xmlns:a16="http://schemas.microsoft.com/office/drawing/2014/main" id="{C4D4A06B-EFC9-4A2C-BAA3-3AF8E400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48">
              <a:extLst>
                <a:ext uri="{FF2B5EF4-FFF2-40B4-BE49-F238E27FC236}">
                  <a16:creationId xmlns:a16="http://schemas.microsoft.com/office/drawing/2014/main" id="{4DA0D13C-6E3D-4404-AB17-B327475D4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49">
              <a:extLst>
                <a:ext uri="{FF2B5EF4-FFF2-40B4-BE49-F238E27FC236}">
                  <a16:creationId xmlns:a16="http://schemas.microsoft.com/office/drawing/2014/main" id="{6B404258-5558-437C-8E4C-6CA8F2F83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0">
              <a:extLst>
                <a:ext uri="{FF2B5EF4-FFF2-40B4-BE49-F238E27FC236}">
                  <a16:creationId xmlns:a16="http://schemas.microsoft.com/office/drawing/2014/main" id="{C1C389F0-9266-4153-955A-D8A10B67EE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1">
              <a:extLst>
                <a:ext uri="{FF2B5EF4-FFF2-40B4-BE49-F238E27FC236}">
                  <a16:creationId xmlns:a16="http://schemas.microsoft.com/office/drawing/2014/main" id="{75A696E4-9E5C-4E33-B40D-0FD50F742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60539BA2-72EB-46F7-A91E-75AAA0981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3">
              <a:extLst>
                <a:ext uri="{FF2B5EF4-FFF2-40B4-BE49-F238E27FC236}">
                  <a16:creationId xmlns:a16="http://schemas.microsoft.com/office/drawing/2014/main" id="{F05A4EE4-678E-4956-BA64-99839C8BB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4">
              <a:extLst>
                <a:ext uri="{FF2B5EF4-FFF2-40B4-BE49-F238E27FC236}">
                  <a16:creationId xmlns:a16="http://schemas.microsoft.com/office/drawing/2014/main" id="{1974E5B0-52CA-4573-B912-760F74555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5">
              <a:extLst>
                <a:ext uri="{FF2B5EF4-FFF2-40B4-BE49-F238E27FC236}">
                  <a16:creationId xmlns:a16="http://schemas.microsoft.com/office/drawing/2014/main" id="{2392C5A4-A2D9-4CF4-9BA0-F6DED9DD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56">
              <a:extLst>
                <a:ext uri="{FF2B5EF4-FFF2-40B4-BE49-F238E27FC236}">
                  <a16:creationId xmlns:a16="http://schemas.microsoft.com/office/drawing/2014/main" id="{4AFC398E-5D94-4570-869D-A6A26D64C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57">
              <a:extLst>
                <a:ext uri="{FF2B5EF4-FFF2-40B4-BE49-F238E27FC236}">
                  <a16:creationId xmlns:a16="http://schemas.microsoft.com/office/drawing/2014/main" id="{D7BEFB18-3FB7-4F3C-BE16-D2900FAC8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58">
              <a:extLst>
                <a:ext uri="{FF2B5EF4-FFF2-40B4-BE49-F238E27FC236}">
                  <a16:creationId xmlns:a16="http://schemas.microsoft.com/office/drawing/2014/main" id="{BFB957F7-3B6B-4BDA-9BFA-D7C131D19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3296E6-809B-6E2B-A974-7C123455E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1781" y="618518"/>
            <a:ext cx="3288458" cy="154842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 Black" panose="020B0A04020102020204" pitchFamily="34" charset="0"/>
              </a:rPr>
              <a:t>Preparing Future Professionals for Global Leadership</a:t>
            </a:r>
            <a:endParaRPr lang="en-GB" sz="20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18C738-310F-7459-0C7F-131062AA7FB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6988" r="-2" b="6240"/>
          <a:stretch>
            <a:fillRect/>
          </a:stretch>
        </p:blipFill>
        <p:spPr>
          <a:xfrm>
            <a:off x="-5597" y="1"/>
            <a:ext cx="7558541" cy="3427413"/>
          </a:xfrm>
          <a:custGeom>
            <a:avLst/>
            <a:gdLst/>
            <a:ahLst/>
            <a:cxnLst/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EE7237C-16D1-F282-09B1-5EA2DAD06246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8371" r="1" b="34953"/>
          <a:stretch>
            <a:fillRect/>
          </a:stretch>
        </p:blipFill>
        <p:spPr>
          <a:xfrm>
            <a:off x="-5597" y="3427414"/>
            <a:ext cx="7558541" cy="3430587"/>
          </a:xfrm>
          <a:custGeom>
            <a:avLst/>
            <a:gdLst/>
            <a:ahLst/>
            <a:cxnLst/>
            <a:rect l="l" t="t" r="r" b="b"/>
            <a:pathLst>
              <a:path w="7558541" h="3430587">
                <a:moveTo>
                  <a:pt x="0" y="0"/>
                </a:moveTo>
                <a:lnTo>
                  <a:pt x="7558541" y="0"/>
                </a:lnTo>
                <a:lnTo>
                  <a:pt x="7558541" y="3430587"/>
                </a:lnTo>
                <a:lnTo>
                  <a:pt x="0" y="3430587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C8B0E-1617-EB7A-249C-AB3A088FD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01408" y="2682462"/>
            <a:ext cx="3482238" cy="304006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dirty="0"/>
              <a:t> Collaborative learning is essential for preparing individuals for teamwork in professional settings.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Many industries, such as engineering and healthcare, depend on collaboration across various departments and disciplines (Mercier et al., 2023).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Developing collaborative skills is crucial for employability in these sectors.</a:t>
            </a:r>
            <a:endParaRPr lang="en-GB" sz="1500" dirty="0"/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9D63BCE0-44E3-4779-BD4E-5907CC32D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895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526F162A-E66C-4D0E-B39E-4B048D2FE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7558541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pic>
        <p:nvPicPr>
          <p:cNvPr id="6" name="Thursday at 12_08 AM">
            <a:hlinkClick r:id="" action="ppaction://media"/>
            <a:extLst>
              <a:ext uri="{FF2B5EF4-FFF2-40B4-BE49-F238E27FC236}">
                <a16:creationId xmlns:a16="http://schemas.microsoft.com/office/drawing/2014/main" id="{8A1EFF0D-42CF-D382-BCB1-F81967D2A5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029700" y="60991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01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9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88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A3EBD18-1BC8-4EB8-8DCA-15E73279E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61B7EE-7123-93A0-FE6A-0B3B5B5F7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    </a:t>
            </a:r>
            <a:r>
              <a:rPr lang="en-GB" b="1" cap="none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CONCLUSION AND LIMITATIONS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4E42E6-7215-B4EC-CD5D-FB7A36F47A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4775907"/>
              </p:ext>
            </p:extLst>
          </p:nvPr>
        </p:nvGraphicFramePr>
        <p:xfrm>
          <a:off x="1141411" y="2440771"/>
          <a:ext cx="99059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Thursday at 12_11 AM">
            <a:hlinkClick r:id="" action="ppaction://media"/>
            <a:extLst>
              <a:ext uri="{FF2B5EF4-FFF2-40B4-BE49-F238E27FC236}">
                <a16:creationId xmlns:a16="http://schemas.microsoft.com/office/drawing/2014/main" id="{7206CE64-BC46-DB17-554B-2D0C503FCC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641010" y="616610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42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C892AB0-7D6D-4FC9-9105-0CB427161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07353E4-FA19-40CB-8AF8-3A8E6704B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598488" cy="1981201"/>
            <a:chOff x="194733" y="0"/>
            <a:chExt cx="598488" cy="1981201"/>
          </a:xfrm>
        </p:grpSpPr>
        <p:sp>
          <p:nvSpPr>
            <p:cNvPr id="11" name="Freeform 35">
              <a:extLst>
                <a:ext uri="{FF2B5EF4-FFF2-40B4-BE49-F238E27FC236}">
                  <a16:creationId xmlns:a16="http://schemas.microsoft.com/office/drawing/2014/main" id="{697D009D-8E70-460A-BE57-321BB076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85221" y="0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36">
              <a:extLst>
                <a:ext uri="{FF2B5EF4-FFF2-40B4-BE49-F238E27FC236}">
                  <a16:creationId xmlns:a16="http://schemas.microsoft.com/office/drawing/2014/main" id="{D0001F35-F282-403E-8D08-0D204D851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526521" y="1141413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38">
              <a:extLst>
                <a:ext uri="{FF2B5EF4-FFF2-40B4-BE49-F238E27FC236}">
                  <a16:creationId xmlns:a16="http://schemas.microsoft.com/office/drawing/2014/main" id="{3F8A69A2-2D15-40CD-8C14-A18643AB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9996" y="1792288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9">
              <a:extLst>
                <a:ext uri="{FF2B5EF4-FFF2-40B4-BE49-F238E27FC236}">
                  <a16:creationId xmlns:a16="http://schemas.microsoft.com/office/drawing/2014/main" id="{B665CA2A-9D55-4786-9343-EB4667262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94733" y="0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40">
              <a:extLst>
                <a:ext uri="{FF2B5EF4-FFF2-40B4-BE49-F238E27FC236}">
                  <a16:creationId xmlns:a16="http://schemas.microsoft.com/office/drawing/2014/main" id="{CEE9BD85-96DF-4CDF-BC0F-C4E46062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02721" y="24288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Rectangle 41">
              <a:extLst>
                <a:ext uri="{FF2B5EF4-FFF2-40B4-BE49-F238E27FC236}">
                  <a16:creationId xmlns:a16="http://schemas.microsoft.com/office/drawing/2014/main" id="{6BB6F5E5-6CA3-4B20-86A7-1174D6E71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93208" y="0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328E69E-CE3D-4110-8BF7-AD3C0C10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5512" y="0"/>
            <a:ext cx="650875" cy="1730375"/>
            <a:chOff x="11347978" y="0"/>
            <a:chExt cx="650875" cy="1730375"/>
          </a:xfrm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30F84C80-9E12-4460-B88F-D03839F0C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67041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2F84C18C-5783-48FF-9DE0-FDA327CFC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7978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08C6A855-346C-4589-9AD4-5E15BCBC7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4678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7">
              <a:extLst>
                <a:ext uri="{FF2B5EF4-FFF2-40B4-BE49-F238E27FC236}">
                  <a16:creationId xmlns:a16="http://schemas.microsoft.com/office/drawing/2014/main" id="{7E64BEE6-1157-421C-A02A-47639E4D9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94053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64806C9-3599-45A7-BCFF-F762C5427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40267" y="5118101"/>
            <a:ext cx="650875" cy="1730375"/>
            <a:chOff x="118533" y="5118101"/>
            <a:chExt cx="650875" cy="1730375"/>
          </a:xfrm>
        </p:grpSpPr>
        <p:sp>
          <p:nvSpPr>
            <p:cNvPr id="25" name="Freeform 32">
              <a:extLst>
                <a:ext uri="{FF2B5EF4-FFF2-40B4-BE49-F238E27FC236}">
                  <a16:creationId xmlns:a16="http://schemas.microsoft.com/office/drawing/2014/main" id="{41D6E755-9558-4CAA-8F56-469D231C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37596" y="6335713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3">
              <a:extLst>
                <a:ext uri="{FF2B5EF4-FFF2-40B4-BE49-F238E27FC236}">
                  <a16:creationId xmlns:a16="http://schemas.microsoft.com/office/drawing/2014/main" id="{8FCD41C4-606C-446C-8C81-6353C6442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18533" y="622141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4">
              <a:extLst>
                <a:ext uri="{FF2B5EF4-FFF2-40B4-BE49-F238E27FC236}">
                  <a16:creationId xmlns:a16="http://schemas.microsoft.com/office/drawing/2014/main" id="{274CFBE4-CEA6-4C81-BB1E-83E189677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5233" y="5118101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24813D3D-7B30-42F2-9065-1B40F140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464608" y="5299075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287AC97-A8E8-4B45-A50A-3057A88B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1229445" y="4867275"/>
            <a:ext cx="598488" cy="1981201"/>
            <a:chOff x="11424178" y="4867275"/>
            <a:chExt cx="598488" cy="1981201"/>
          </a:xfrm>
        </p:grpSpPr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57D70AA8-D36C-4DF9-B7D7-4E2C9BEF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4666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4D88556-8C5B-41AF-9FA0-92D27347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55966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17E00558-8912-48C6-8202-D8A2D854B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9441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9">
              <a:extLst>
                <a:ext uri="{FF2B5EF4-FFF2-40B4-BE49-F238E27FC236}">
                  <a16:creationId xmlns:a16="http://schemas.microsoft.com/office/drawing/2014/main" id="{7E4C092A-90EF-4870-97FC-C2D97FD2C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4178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40">
              <a:extLst>
                <a:ext uri="{FF2B5EF4-FFF2-40B4-BE49-F238E27FC236}">
                  <a16:creationId xmlns:a16="http://schemas.microsoft.com/office/drawing/2014/main" id="{0C8C091A-4902-4B98-BB6B-AF6FA11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2166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Rectangle 41">
              <a:extLst>
                <a:ext uri="{FF2B5EF4-FFF2-40B4-BE49-F238E27FC236}">
                  <a16:creationId xmlns:a16="http://schemas.microsoft.com/office/drawing/2014/main" id="{50C57AA3-5B6E-4C49-9AE3-D130A254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2653" y="6596063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6D29BE04-4454-4832-B83F-10D001BF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ound Diagonal Corner Rectangle 7">
            <a:extLst>
              <a:ext uri="{FF2B5EF4-FFF2-40B4-BE49-F238E27FC236}">
                <a16:creationId xmlns:a16="http://schemas.microsoft.com/office/drawing/2014/main" id="{98714CE9-3C2C-48E1-8B8F-CFB7735C4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867" y="766234"/>
            <a:ext cx="10346266" cy="5325532"/>
          </a:xfrm>
          <a:prstGeom prst="round2DiagRect">
            <a:avLst>
              <a:gd name="adj1" fmla="val 4147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E4882-A243-0DA1-5242-D835824C1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445" y="1168078"/>
            <a:ext cx="9048219" cy="10922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94F5D-AA19-D87D-1FA0-5E70E041B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021" y="1981201"/>
            <a:ext cx="10103907" cy="3953316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D’Elia, P., </a:t>
            </a:r>
            <a:r>
              <a:rPr lang="en-GB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Stalmach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Di Sano, S., &amp; Casale, G. (2025).Strategies for inclusive digital education: Problem/project-based learning, cooperative learning, and service learning for students with special educational needs. </a:t>
            </a:r>
            <a:r>
              <a:rPr lang="en-GB" sz="1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Frontiers in Education, 9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1447489.</a:t>
            </a:r>
          </a:p>
          <a:p>
            <a:pPr>
              <a:lnSpc>
                <a:spcPct val="110000"/>
              </a:lnSpc>
            </a:pPr>
            <a:r>
              <a:rPr lang="en-GB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Ellianawati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E., Subali, B., Putra, B. R., Wahyuni, S., </a:t>
            </a:r>
            <a:r>
              <a:rPr lang="en-GB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Dwijananti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Adhi, M. A., &amp; Yusof, M. M. M. (2025).Critical thinking and creativity in STEAM-based collaborative learning on renewable energy issues. </a:t>
            </a:r>
            <a:r>
              <a:rPr lang="en-GB" sz="1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Education and Learning (</a:t>
            </a:r>
            <a:r>
              <a:rPr lang="en-GB" sz="1200" i="1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EduLearn</a:t>
            </a:r>
            <a:r>
              <a:rPr lang="en-GB" sz="1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19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112–119.</a:t>
            </a:r>
          </a:p>
          <a:p>
            <a:pPr>
              <a:lnSpc>
                <a:spcPct val="110000"/>
              </a:lnSpc>
            </a:pPr>
            <a:r>
              <a:rPr lang="en-GB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Kaliisa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López-Pernas, S., </a:t>
            </a:r>
            <a:r>
              <a:rPr lang="en-GB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Misiejuk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Damşa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C., Sobocinski, M., Järvelä, S., &amp; Saqr, M. (2025).A topical review of research in computer-supported collaborative learning: Questions and possibilities. </a:t>
            </a:r>
            <a:r>
              <a:rPr lang="en-GB" sz="1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Computers &amp; Education, 228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105246.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Lipponen, L. (2023).Exploring foundations for computer-supported collaborative learning. In G. Stahl (Ed.), </a:t>
            </a:r>
            <a:r>
              <a:rPr lang="en-GB" sz="1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Computer support for collaborative learning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(pp. 72–81). Routledge.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Mercier, E., Goldstein, M. H., </a:t>
            </a:r>
            <a:r>
              <a:rPr lang="en-GB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Baligar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&amp; </a:t>
            </a:r>
            <a:r>
              <a:rPr lang="en-GB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Rajarathinam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J. (2023).Collaborative learning in engineering education. In R. A. Streveler &amp; K. A. Smith (Eds.), </a:t>
            </a:r>
            <a:r>
              <a:rPr lang="en-GB" sz="1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handbook of engineering education research 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(pp. 402–432). Routledge.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Munoz-Escalona, P., de Crespo, Z. C., Marin, M. O., &amp; Dunn, M. (2022).Collaborative online international learning: A way to develop students’ engineering capabilities and awareness to become global citizens. </a:t>
            </a:r>
            <a:r>
              <a:rPr lang="en-GB" sz="1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Mechanical Engineering Education, 5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0(1), 89–104.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Qureshi, M. A., Khaskheli, A., Qureshi, J. A., Raza, S. A., &amp; </a:t>
            </a:r>
            <a:r>
              <a:rPr lang="en-GB" sz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Yousufi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Q. (2023).Factors affecting students’ learning performance through collaborative learning and engagement. </a:t>
            </a:r>
            <a:r>
              <a:rPr lang="en-GB" sz="1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Interactive Learning Environments, 31</a:t>
            </a:r>
            <a:r>
              <a:rPr lang="en-GB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2371–2391.</a:t>
            </a:r>
          </a:p>
        </p:txBody>
      </p:sp>
    </p:spTree>
    <p:extLst>
      <p:ext uri="{BB962C8B-B14F-4D97-AF65-F5344CB8AC3E}">
        <p14:creationId xmlns:p14="http://schemas.microsoft.com/office/powerpoint/2010/main" val="19775372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B5F27"/>
      </a:dk2>
      <a:lt2>
        <a:srgbClr val="D8FC68"/>
      </a:lt2>
      <a:accent1>
        <a:srgbClr val="DDC855"/>
      </a:accent1>
      <a:accent2>
        <a:srgbClr val="FCA03D"/>
      </a:accent2>
      <a:accent3>
        <a:srgbClr val="E36439"/>
      </a:accent3>
      <a:accent4>
        <a:srgbClr val="C2935B"/>
      </a:accent4>
      <a:accent5>
        <a:srgbClr val="88C25C"/>
      </a:accent5>
      <a:accent6>
        <a:srgbClr val="BFCC86"/>
      </a:accent6>
      <a:hlink>
        <a:srgbClr val="FFCE23"/>
      </a:hlink>
      <a:folHlink>
        <a:srgbClr val="FDEB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97ECCC31-8429-4523-BE8D-8F09B7A4D4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219</TotalTime>
  <Words>740</Words>
  <PresentationFormat>Widescreen</PresentationFormat>
  <Paragraphs>43</Paragraphs>
  <Slides>8</Slides>
  <Notes>3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Arial Black</vt:lpstr>
      <vt:lpstr>Tw Cen MT</vt:lpstr>
      <vt:lpstr>Circuit</vt:lpstr>
      <vt:lpstr>Collaborative Learning in Global Business</vt:lpstr>
      <vt:lpstr>Introduction to Collaborative Learning</vt:lpstr>
      <vt:lpstr>Collaboration improves critical thinking</vt:lpstr>
      <vt:lpstr>Importance in Global Business</vt:lpstr>
      <vt:lpstr>Learning Through Interaction and Engagement</vt:lpstr>
      <vt:lpstr>Preparing Future Professionals for Global Leadership</vt:lpstr>
      <vt:lpstr>    CONCLUSION AND LIMITATIONS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2025-12-02T21:00:14Z</dcterms:created>
  <dcterms:modified xsi:type="dcterms:W3CDTF">2026-04-29T21:34:41Z</dcterms:modified>
</cp:coreProperties>
</file>