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3" r:id="rId6"/>
    <p:sldId id="260" r:id="rId7"/>
    <p:sldId id="261"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5620"/>
    <p:restoredTop sz="89322" autoAdjust="0"/>
  </p:normalViewPr>
  <p:slideViewPr>
    <p:cSldViewPr snapToGrid="0">
      <p:cViewPr varScale="1">
        <p:scale>
          <a:sx n="76" d="100"/>
          <a:sy n="76" d="100"/>
        </p:scale>
        <p:origin x="1416"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767B19-5A8A-462A-BD2D-309E0A50E666}" type="doc">
      <dgm:prSet loTypeId="urn:microsoft.com/office/officeart/2005/8/layout/vList2" loCatId="list" qsTypeId="urn:microsoft.com/office/officeart/2005/8/quickstyle/simple5" qsCatId="simple" csTypeId="urn:microsoft.com/office/officeart/2005/8/colors/accent0_3" csCatId="mainScheme"/>
      <dgm:spPr/>
      <dgm:t>
        <a:bodyPr/>
        <a:lstStyle/>
        <a:p>
          <a:endParaRPr lang="en-US"/>
        </a:p>
      </dgm:t>
    </dgm:pt>
    <dgm:pt modelId="{29626833-8489-4F29-A66F-780F8133B449}">
      <dgm:prSet/>
      <dgm:spPr/>
      <dgm:t>
        <a:bodyPr/>
        <a:lstStyle/>
        <a:p>
          <a:r>
            <a:rPr lang="en-GB"/>
            <a:t>Who We Are </a:t>
          </a:r>
          <a:endParaRPr lang="en-US"/>
        </a:p>
      </dgm:t>
    </dgm:pt>
    <dgm:pt modelId="{D98C9150-6435-4785-9F68-69202C58ED6B}" type="parTrans" cxnId="{C5D01268-E0E9-4961-9BD5-694EBBA90724}">
      <dgm:prSet/>
      <dgm:spPr/>
      <dgm:t>
        <a:bodyPr/>
        <a:lstStyle/>
        <a:p>
          <a:endParaRPr lang="en-US"/>
        </a:p>
      </dgm:t>
    </dgm:pt>
    <dgm:pt modelId="{D5BF160F-00A4-4F6A-9DE3-6850D82F76E8}" type="sibTrans" cxnId="{C5D01268-E0E9-4961-9BD5-694EBBA90724}">
      <dgm:prSet/>
      <dgm:spPr/>
      <dgm:t>
        <a:bodyPr/>
        <a:lstStyle/>
        <a:p>
          <a:endParaRPr lang="en-US"/>
        </a:p>
      </dgm:t>
    </dgm:pt>
    <dgm:pt modelId="{AEF73C4D-E5C1-48FA-A1B0-AB713542538F}">
      <dgm:prSet/>
      <dgm:spPr/>
      <dgm:t>
        <a:bodyPr/>
        <a:lstStyle/>
        <a:p>
          <a:r>
            <a:rPr lang="en-GB"/>
            <a:t>Scope of the Project</a:t>
          </a:r>
          <a:endParaRPr lang="en-US"/>
        </a:p>
      </dgm:t>
    </dgm:pt>
    <dgm:pt modelId="{E6519B57-9193-4EB9-86D1-5957D81508AD}" type="parTrans" cxnId="{3C92FDB1-78D0-45EA-9135-657C00DADCAB}">
      <dgm:prSet/>
      <dgm:spPr/>
      <dgm:t>
        <a:bodyPr/>
        <a:lstStyle/>
        <a:p>
          <a:endParaRPr lang="en-US"/>
        </a:p>
      </dgm:t>
    </dgm:pt>
    <dgm:pt modelId="{C8B73449-541C-44CA-9A48-3452956C4F2A}" type="sibTrans" cxnId="{3C92FDB1-78D0-45EA-9135-657C00DADCAB}">
      <dgm:prSet/>
      <dgm:spPr/>
      <dgm:t>
        <a:bodyPr/>
        <a:lstStyle/>
        <a:p>
          <a:endParaRPr lang="en-US"/>
        </a:p>
      </dgm:t>
    </dgm:pt>
    <dgm:pt modelId="{68BCC46F-808F-4428-8B0F-A8CE3B7CA37E}">
      <dgm:prSet/>
      <dgm:spPr/>
      <dgm:t>
        <a:bodyPr/>
        <a:lstStyle/>
        <a:p>
          <a:r>
            <a:rPr lang="en-GB"/>
            <a:t>Our Established Service</a:t>
          </a:r>
          <a:endParaRPr lang="en-US"/>
        </a:p>
      </dgm:t>
    </dgm:pt>
    <dgm:pt modelId="{25011F64-B12D-4EC4-AA34-78056FB4DC20}" type="parTrans" cxnId="{8A8EF812-96F0-42E6-B3EE-5B8E71967030}">
      <dgm:prSet/>
      <dgm:spPr/>
      <dgm:t>
        <a:bodyPr/>
        <a:lstStyle/>
        <a:p>
          <a:endParaRPr lang="en-US"/>
        </a:p>
      </dgm:t>
    </dgm:pt>
    <dgm:pt modelId="{536646A0-BDEE-4937-96E5-506F912D7C3E}" type="sibTrans" cxnId="{8A8EF812-96F0-42E6-B3EE-5B8E71967030}">
      <dgm:prSet/>
      <dgm:spPr/>
      <dgm:t>
        <a:bodyPr/>
        <a:lstStyle/>
        <a:p>
          <a:endParaRPr lang="en-US"/>
        </a:p>
      </dgm:t>
    </dgm:pt>
    <dgm:pt modelId="{480934A4-F359-4F95-89E0-10BC9F0308E8}">
      <dgm:prSet/>
      <dgm:spPr/>
      <dgm:t>
        <a:bodyPr/>
        <a:lstStyle/>
        <a:p>
          <a:r>
            <a:rPr lang="en-GB"/>
            <a:t>Assumptions and Limitations </a:t>
          </a:r>
          <a:endParaRPr lang="en-US"/>
        </a:p>
      </dgm:t>
    </dgm:pt>
    <dgm:pt modelId="{3A15EFDD-99A4-4232-BEE4-4F4820012EF6}" type="parTrans" cxnId="{261D4BBD-60E9-40CD-A5AE-8EDF04700C91}">
      <dgm:prSet/>
      <dgm:spPr/>
      <dgm:t>
        <a:bodyPr/>
        <a:lstStyle/>
        <a:p>
          <a:endParaRPr lang="en-US"/>
        </a:p>
      </dgm:t>
    </dgm:pt>
    <dgm:pt modelId="{0B32EA18-44C8-47B2-9FC8-D6CB3879CD68}" type="sibTrans" cxnId="{261D4BBD-60E9-40CD-A5AE-8EDF04700C91}">
      <dgm:prSet/>
      <dgm:spPr/>
      <dgm:t>
        <a:bodyPr/>
        <a:lstStyle/>
        <a:p>
          <a:endParaRPr lang="en-US"/>
        </a:p>
      </dgm:t>
    </dgm:pt>
    <dgm:pt modelId="{7F970954-74E2-4CF1-ACC6-42F9F0A42796}">
      <dgm:prSet/>
      <dgm:spPr/>
      <dgm:t>
        <a:bodyPr/>
        <a:lstStyle/>
        <a:p>
          <a:r>
            <a:rPr lang="en-GB"/>
            <a:t>The Project Team</a:t>
          </a:r>
          <a:endParaRPr lang="en-US"/>
        </a:p>
      </dgm:t>
    </dgm:pt>
    <dgm:pt modelId="{4732F7A2-D2AA-43B6-BA20-0A7C26487EED}" type="parTrans" cxnId="{4A52D8E2-5744-4551-8732-52C0432A541F}">
      <dgm:prSet/>
      <dgm:spPr/>
      <dgm:t>
        <a:bodyPr/>
        <a:lstStyle/>
        <a:p>
          <a:endParaRPr lang="en-US"/>
        </a:p>
      </dgm:t>
    </dgm:pt>
    <dgm:pt modelId="{2E90BA5B-EC20-4CCB-A971-4E77ED1BEAB4}" type="sibTrans" cxnId="{4A52D8E2-5744-4551-8732-52C0432A541F}">
      <dgm:prSet/>
      <dgm:spPr/>
      <dgm:t>
        <a:bodyPr/>
        <a:lstStyle/>
        <a:p>
          <a:endParaRPr lang="en-US"/>
        </a:p>
      </dgm:t>
    </dgm:pt>
    <dgm:pt modelId="{5A7C3BB8-472B-438B-8128-D50FA69448CF}">
      <dgm:prSet/>
      <dgm:spPr/>
      <dgm:t>
        <a:bodyPr/>
        <a:lstStyle/>
        <a:p>
          <a:r>
            <a:rPr lang="en-GB"/>
            <a:t>Thank You</a:t>
          </a:r>
          <a:endParaRPr lang="en-US"/>
        </a:p>
      </dgm:t>
    </dgm:pt>
    <dgm:pt modelId="{1175A134-7A34-4ACE-A472-9B0E63C37DDD}" type="parTrans" cxnId="{7E048694-B4B8-4B2F-B83B-55E77C43A1C8}">
      <dgm:prSet/>
      <dgm:spPr/>
      <dgm:t>
        <a:bodyPr/>
        <a:lstStyle/>
        <a:p>
          <a:endParaRPr lang="en-US"/>
        </a:p>
      </dgm:t>
    </dgm:pt>
    <dgm:pt modelId="{BC8D85A6-9779-4256-AEA6-B701C47D8DE7}" type="sibTrans" cxnId="{7E048694-B4B8-4B2F-B83B-55E77C43A1C8}">
      <dgm:prSet/>
      <dgm:spPr/>
      <dgm:t>
        <a:bodyPr/>
        <a:lstStyle/>
        <a:p>
          <a:endParaRPr lang="en-US"/>
        </a:p>
      </dgm:t>
    </dgm:pt>
    <dgm:pt modelId="{EDB29D86-53C2-4F9B-9ED2-403E677A2235}" type="pres">
      <dgm:prSet presAssocID="{A2767B19-5A8A-462A-BD2D-309E0A50E666}" presName="linear" presStyleCnt="0">
        <dgm:presLayoutVars>
          <dgm:animLvl val="lvl"/>
          <dgm:resizeHandles val="exact"/>
        </dgm:presLayoutVars>
      </dgm:prSet>
      <dgm:spPr/>
    </dgm:pt>
    <dgm:pt modelId="{07A9EB13-6CC9-42A1-840D-0207D8DDFC03}" type="pres">
      <dgm:prSet presAssocID="{29626833-8489-4F29-A66F-780F8133B449}" presName="parentText" presStyleLbl="node1" presStyleIdx="0" presStyleCnt="6">
        <dgm:presLayoutVars>
          <dgm:chMax val="0"/>
          <dgm:bulletEnabled val="1"/>
        </dgm:presLayoutVars>
      </dgm:prSet>
      <dgm:spPr/>
    </dgm:pt>
    <dgm:pt modelId="{8CDA06B0-B99F-46C4-A0D9-0DE1F799128A}" type="pres">
      <dgm:prSet presAssocID="{D5BF160F-00A4-4F6A-9DE3-6850D82F76E8}" presName="spacer" presStyleCnt="0"/>
      <dgm:spPr/>
    </dgm:pt>
    <dgm:pt modelId="{DDAFD996-FA19-4EA5-9A08-CF49C1EAA574}" type="pres">
      <dgm:prSet presAssocID="{AEF73C4D-E5C1-48FA-A1B0-AB713542538F}" presName="parentText" presStyleLbl="node1" presStyleIdx="1" presStyleCnt="6">
        <dgm:presLayoutVars>
          <dgm:chMax val="0"/>
          <dgm:bulletEnabled val="1"/>
        </dgm:presLayoutVars>
      </dgm:prSet>
      <dgm:spPr/>
    </dgm:pt>
    <dgm:pt modelId="{6CC5195E-FD04-4539-B45A-8129D24930AE}" type="pres">
      <dgm:prSet presAssocID="{C8B73449-541C-44CA-9A48-3452956C4F2A}" presName="spacer" presStyleCnt="0"/>
      <dgm:spPr/>
    </dgm:pt>
    <dgm:pt modelId="{A42C6E6F-1B54-44CB-BE95-E52EC1A846D8}" type="pres">
      <dgm:prSet presAssocID="{68BCC46F-808F-4428-8B0F-A8CE3B7CA37E}" presName="parentText" presStyleLbl="node1" presStyleIdx="2" presStyleCnt="6">
        <dgm:presLayoutVars>
          <dgm:chMax val="0"/>
          <dgm:bulletEnabled val="1"/>
        </dgm:presLayoutVars>
      </dgm:prSet>
      <dgm:spPr/>
    </dgm:pt>
    <dgm:pt modelId="{4A42BB43-D38E-4ED5-81C5-E5CF05FA820D}" type="pres">
      <dgm:prSet presAssocID="{536646A0-BDEE-4937-96E5-506F912D7C3E}" presName="spacer" presStyleCnt="0"/>
      <dgm:spPr/>
    </dgm:pt>
    <dgm:pt modelId="{C2F5E797-1F73-4A18-8DEB-F35F22083E20}" type="pres">
      <dgm:prSet presAssocID="{480934A4-F359-4F95-89E0-10BC9F0308E8}" presName="parentText" presStyleLbl="node1" presStyleIdx="3" presStyleCnt="6">
        <dgm:presLayoutVars>
          <dgm:chMax val="0"/>
          <dgm:bulletEnabled val="1"/>
        </dgm:presLayoutVars>
      </dgm:prSet>
      <dgm:spPr/>
    </dgm:pt>
    <dgm:pt modelId="{DBD07D50-F5DA-4BDA-9A5F-00C3BBC4A4BF}" type="pres">
      <dgm:prSet presAssocID="{0B32EA18-44C8-47B2-9FC8-D6CB3879CD68}" presName="spacer" presStyleCnt="0"/>
      <dgm:spPr/>
    </dgm:pt>
    <dgm:pt modelId="{92DA76DD-3C31-4BE0-AF90-9B4EFE0B71A3}" type="pres">
      <dgm:prSet presAssocID="{7F970954-74E2-4CF1-ACC6-42F9F0A42796}" presName="parentText" presStyleLbl="node1" presStyleIdx="4" presStyleCnt="6">
        <dgm:presLayoutVars>
          <dgm:chMax val="0"/>
          <dgm:bulletEnabled val="1"/>
        </dgm:presLayoutVars>
      </dgm:prSet>
      <dgm:spPr/>
    </dgm:pt>
    <dgm:pt modelId="{A31453BC-E9F0-4F9C-B861-EAD158327C22}" type="pres">
      <dgm:prSet presAssocID="{2E90BA5B-EC20-4CCB-A971-4E77ED1BEAB4}" presName="spacer" presStyleCnt="0"/>
      <dgm:spPr/>
    </dgm:pt>
    <dgm:pt modelId="{DD1A5CF4-12E7-428C-9B31-51CB5E888F09}" type="pres">
      <dgm:prSet presAssocID="{5A7C3BB8-472B-438B-8128-D50FA69448CF}" presName="parentText" presStyleLbl="node1" presStyleIdx="5" presStyleCnt="6">
        <dgm:presLayoutVars>
          <dgm:chMax val="0"/>
          <dgm:bulletEnabled val="1"/>
        </dgm:presLayoutVars>
      </dgm:prSet>
      <dgm:spPr/>
    </dgm:pt>
  </dgm:ptLst>
  <dgm:cxnLst>
    <dgm:cxn modelId="{8A8EF812-96F0-42E6-B3EE-5B8E71967030}" srcId="{A2767B19-5A8A-462A-BD2D-309E0A50E666}" destId="{68BCC46F-808F-4428-8B0F-A8CE3B7CA37E}" srcOrd="2" destOrd="0" parTransId="{25011F64-B12D-4EC4-AA34-78056FB4DC20}" sibTransId="{536646A0-BDEE-4937-96E5-506F912D7C3E}"/>
    <dgm:cxn modelId="{AEF00226-6DC1-46B4-8372-DEB6B9E48FCD}" type="presOf" srcId="{AEF73C4D-E5C1-48FA-A1B0-AB713542538F}" destId="{DDAFD996-FA19-4EA5-9A08-CF49C1EAA574}" srcOrd="0" destOrd="0" presId="urn:microsoft.com/office/officeart/2005/8/layout/vList2"/>
    <dgm:cxn modelId="{0C459B33-F390-4387-BDC8-AB46824317DF}" type="presOf" srcId="{7F970954-74E2-4CF1-ACC6-42F9F0A42796}" destId="{92DA76DD-3C31-4BE0-AF90-9B4EFE0B71A3}" srcOrd="0" destOrd="0" presId="urn:microsoft.com/office/officeart/2005/8/layout/vList2"/>
    <dgm:cxn modelId="{C5D01268-E0E9-4961-9BD5-694EBBA90724}" srcId="{A2767B19-5A8A-462A-BD2D-309E0A50E666}" destId="{29626833-8489-4F29-A66F-780F8133B449}" srcOrd="0" destOrd="0" parTransId="{D98C9150-6435-4785-9F68-69202C58ED6B}" sibTransId="{D5BF160F-00A4-4F6A-9DE3-6850D82F76E8}"/>
    <dgm:cxn modelId="{B4E11885-52F5-4637-9767-19E42EB36F79}" type="presOf" srcId="{A2767B19-5A8A-462A-BD2D-309E0A50E666}" destId="{EDB29D86-53C2-4F9B-9ED2-403E677A2235}" srcOrd="0" destOrd="0" presId="urn:microsoft.com/office/officeart/2005/8/layout/vList2"/>
    <dgm:cxn modelId="{7E048694-B4B8-4B2F-B83B-55E77C43A1C8}" srcId="{A2767B19-5A8A-462A-BD2D-309E0A50E666}" destId="{5A7C3BB8-472B-438B-8128-D50FA69448CF}" srcOrd="5" destOrd="0" parTransId="{1175A134-7A34-4ACE-A472-9B0E63C37DDD}" sibTransId="{BC8D85A6-9779-4256-AEA6-B701C47D8DE7}"/>
    <dgm:cxn modelId="{9E863E95-2303-427B-8403-6F2E16674D20}" type="presOf" srcId="{480934A4-F359-4F95-89E0-10BC9F0308E8}" destId="{C2F5E797-1F73-4A18-8DEB-F35F22083E20}" srcOrd="0" destOrd="0" presId="urn:microsoft.com/office/officeart/2005/8/layout/vList2"/>
    <dgm:cxn modelId="{6EC46B96-6B54-4886-A195-D6BDBB7003FC}" type="presOf" srcId="{5A7C3BB8-472B-438B-8128-D50FA69448CF}" destId="{DD1A5CF4-12E7-428C-9B31-51CB5E888F09}" srcOrd="0" destOrd="0" presId="urn:microsoft.com/office/officeart/2005/8/layout/vList2"/>
    <dgm:cxn modelId="{D8CDA89D-CBDF-43DA-8899-5335BBB660DF}" type="presOf" srcId="{29626833-8489-4F29-A66F-780F8133B449}" destId="{07A9EB13-6CC9-42A1-840D-0207D8DDFC03}" srcOrd="0" destOrd="0" presId="urn:microsoft.com/office/officeart/2005/8/layout/vList2"/>
    <dgm:cxn modelId="{576F349E-C7AE-4C71-8236-C9C386316C20}" type="presOf" srcId="{68BCC46F-808F-4428-8B0F-A8CE3B7CA37E}" destId="{A42C6E6F-1B54-44CB-BE95-E52EC1A846D8}" srcOrd="0" destOrd="0" presId="urn:microsoft.com/office/officeart/2005/8/layout/vList2"/>
    <dgm:cxn modelId="{3C92FDB1-78D0-45EA-9135-657C00DADCAB}" srcId="{A2767B19-5A8A-462A-BD2D-309E0A50E666}" destId="{AEF73C4D-E5C1-48FA-A1B0-AB713542538F}" srcOrd="1" destOrd="0" parTransId="{E6519B57-9193-4EB9-86D1-5957D81508AD}" sibTransId="{C8B73449-541C-44CA-9A48-3452956C4F2A}"/>
    <dgm:cxn modelId="{261D4BBD-60E9-40CD-A5AE-8EDF04700C91}" srcId="{A2767B19-5A8A-462A-BD2D-309E0A50E666}" destId="{480934A4-F359-4F95-89E0-10BC9F0308E8}" srcOrd="3" destOrd="0" parTransId="{3A15EFDD-99A4-4232-BEE4-4F4820012EF6}" sibTransId="{0B32EA18-44C8-47B2-9FC8-D6CB3879CD68}"/>
    <dgm:cxn modelId="{4A52D8E2-5744-4551-8732-52C0432A541F}" srcId="{A2767B19-5A8A-462A-BD2D-309E0A50E666}" destId="{7F970954-74E2-4CF1-ACC6-42F9F0A42796}" srcOrd="4" destOrd="0" parTransId="{4732F7A2-D2AA-43B6-BA20-0A7C26487EED}" sibTransId="{2E90BA5B-EC20-4CCB-A971-4E77ED1BEAB4}"/>
    <dgm:cxn modelId="{13EF7D5C-1D1B-4CC2-BA6E-86E1479C3F0E}" type="presParOf" srcId="{EDB29D86-53C2-4F9B-9ED2-403E677A2235}" destId="{07A9EB13-6CC9-42A1-840D-0207D8DDFC03}" srcOrd="0" destOrd="0" presId="urn:microsoft.com/office/officeart/2005/8/layout/vList2"/>
    <dgm:cxn modelId="{5C9BE828-DE41-4885-A496-A015145E8BBD}" type="presParOf" srcId="{EDB29D86-53C2-4F9B-9ED2-403E677A2235}" destId="{8CDA06B0-B99F-46C4-A0D9-0DE1F799128A}" srcOrd="1" destOrd="0" presId="urn:microsoft.com/office/officeart/2005/8/layout/vList2"/>
    <dgm:cxn modelId="{0C2E5348-B2C9-4729-9527-8F333095938A}" type="presParOf" srcId="{EDB29D86-53C2-4F9B-9ED2-403E677A2235}" destId="{DDAFD996-FA19-4EA5-9A08-CF49C1EAA574}" srcOrd="2" destOrd="0" presId="urn:microsoft.com/office/officeart/2005/8/layout/vList2"/>
    <dgm:cxn modelId="{4FA3EB22-7D31-41A1-92C8-08786CFAC838}" type="presParOf" srcId="{EDB29D86-53C2-4F9B-9ED2-403E677A2235}" destId="{6CC5195E-FD04-4539-B45A-8129D24930AE}" srcOrd="3" destOrd="0" presId="urn:microsoft.com/office/officeart/2005/8/layout/vList2"/>
    <dgm:cxn modelId="{A8A6D287-10D6-4DBD-BB75-E9216D6C1A59}" type="presParOf" srcId="{EDB29D86-53C2-4F9B-9ED2-403E677A2235}" destId="{A42C6E6F-1B54-44CB-BE95-E52EC1A846D8}" srcOrd="4" destOrd="0" presId="urn:microsoft.com/office/officeart/2005/8/layout/vList2"/>
    <dgm:cxn modelId="{C7B9B7FB-9CB3-4D94-BDBE-9B67E7B5003A}" type="presParOf" srcId="{EDB29D86-53C2-4F9B-9ED2-403E677A2235}" destId="{4A42BB43-D38E-4ED5-81C5-E5CF05FA820D}" srcOrd="5" destOrd="0" presId="urn:microsoft.com/office/officeart/2005/8/layout/vList2"/>
    <dgm:cxn modelId="{0693A9DA-BE38-471E-9C60-2D99B50DF2F8}" type="presParOf" srcId="{EDB29D86-53C2-4F9B-9ED2-403E677A2235}" destId="{C2F5E797-1F73-4A18-8DEB-F35F22083E20}" srcOrd="6" destOrd="0" presId="urn:microsoft.com/office/officeart/2005/8/layout/vList2"/>
    <dgm:cxn modelId="{48E26C08-7ED8-4A74-9AE3-0C1A5C943F5B}" type="presParOf" srcId="{EDB29D86-53C2-4F9B-9ED2-403E677A2235}" destId="{DBD07D50-F5DA-4BDA-9A5F-00C3BBC4A4BF}" srcOrd="7" destOrd="0" presId="urn:microsoft.com/office/officeart/2005/8/layout/vList2"/>
    <dgm:cxn modelId="{66EBA341-7838-4DD3-BEF2-107DEC565202}" type="presParOf" srcId="{EDB29D86-53C2-4F9B-9ED2-403E677A2235}" destId="{92DA76DD-3C31-4BE0-AF90-9B4EFE0B71A3}" srcOrd="8" destOrd="0" presId="urn:microsoft.com/office/officeart/2005/8/layout/vList2"/>
    <dgm:cxn modelId="{28D050B0-DBC0-45E6-885B-1F5FB54F9B4C}" type="presParOf" srcId="{EDB29D86-53C2-4F9B-9ED2-403E677A2235}" destId="{A31453BC-E9F0-4F9C-B861-EAD158327C22}" srcOrd="9" destOrd="0" presId="urn:microsoft.com/office/officeart/2005/8/layout/vList2"/>
    <dgm:cxn modelId="{F4EA2C99-10C3-4770-BF5E-A07B78E97E0B}" type="presParOf" srcId="{EDB29D86-53C2-4F9B-9ED2-403E677A2235}" destId="{DD1A5CF4-12E7-428C-9B31-51CB5E888F09}"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57740C-4CB0-47D4-8F12-AA9F3103B0E6}" type="doc">
      <dgm:prSet loTypeId="urn:microsoft.com/office/officeart/2005/8/layout/venn1" loCatId="relationship" qsTypeId="urn:microsoft.com/office/officeart/2005/8/quickstyle/simple5" qsCatId="simple" csTypeId="urn:microsoft.com/office/officeart/2005/8/colors/colorful4" csCatId="colorful"/>
      <dgm:spPr/>
      <dgm:t>
        <a:bodyPr/>
        <a:lstStyle/>
        <a:p>
          <a:endParaRPr lang="en-GB"/>
        </a:p>
      </dgm:t>
    </dgm:pt>
    <dgm:pt modelId="{27515F98-80B7-46BB-AFB2-CF39F0F95B68}">
      <dgm:prSet/>
      <dgm:spPr/>
      <dgm:t>
        <a:bodyPr/>
        <a:lstStyle/>
        <a:p>
          <a:r>
            <a:rPr lang="en-GB"/>
            <a:t>Name: SA Advisory and Co. Limited.</a:t>
          </a:r>
        </a:p>
      </dgm:t>
    </dgm:pt>
    <dgm:pt modelId="{528927F6-113E-4D23-A820-B472F277E001}" type="parTrans" cxnId="{D0E994F0-CB40-4DEA-BBE2-BA4DD462CE3C}">
      <dgm:prSet/>
      <dgm:spPr/>
      <dgm:t>
        <a:bodyPr/>
        <a:lstStyle/>
        <a:p>
          <a:endParaRPr lang="en-GB"/>
        </a:p>
      </dgm:t>
    </dgm:pt>
    <dgm:pt modelId="{8DDBB9B4-6194-4DE5-97F4-CBEB61D713C1}" type="sibTrans" cxnId="{D0E994F0-CB40-4DEA-BBE2-BA4DD462CE3C}">
      <dgm:prSet/>
      <dgm:spPr/>
      <dgm:t>
        <a:bodyPr/>
        <a:lstStyle/>
        <a:p>
          <a:endParaRPr lang="en-GB"/>
        </a:p>
      </dgm:t>
    </dgm:pt>
    <dgm:pt modelId="{3EE79486-9B63-4B76-B9F3-1BBD2A3EA9BC}">
      <dgm:prSet/>
      <dgm:spPr/>
      <dgm:t>
        <a:bodyPr/>
        <a:lstStyle/>
        <a:p>
          <a:r>
            <a:rPr lang="en-GB"/>
            <a:t>Base: London, England, United Kingdom.</a:t>
          </a:r>
        </a:p>
      </dgm:t>
    </dgm:pt>
    <dgm:pt modelId="{A8619E4A-1185-449C-858C-AC747ACFC301}" type="parTrans" cxnId="{2518AF3F-4730-407C-8962-1689DD0DCFCB}">
      <dgm:prSet/>
      <dgm:spPr/>
      <dgm:t>
        <a:bodyPr/>
        <a:lstStyle/>
        <a:p>
          <a:endParaRPr lang="en-GB"/>
        </a:p>
      </dgm:t>
    </dgm:pt>
    <dgm:pt modelId="{3A434CDB-7592-4F15-9C0B-015DADB599F3}" type="sibTrans" cxnId="{2518AF3F-4730-407C-8962-1689DD0DCFCB}">
      <dgm:prSet/>
      <dgm:spPr/>
      <dgm:t>
        <a:bodyPr/>
        <a:lstStyle/>
        <a:p>
          <a:endParaRPr lang="en-GB"/>
        </a:p>
      </dgm:t>
    </dgm:pt>
    <dgm:pt modelId="{B4AC48DB-9CF6-4683-84A9-4DD0025A68AD}">
      <dgm:prSet/>
      <dgm:spPr/>
      <dgm:t>
        <a:bodyPr/>
        <a:lstStyle/>
        <a:p>
          <a:r>
            <a:rPr lang="en-GB"/>
            <a:t>Industry Experience: Over 25 years in the sector for Tourism and Travel.</a:t>
          </a:r>
        </a:p>
      </dgm:t>
    </dgm:pt>
    <dgm:pt modelId="{C67FE5C8-9B47-4802-9D0A-31A500821EB8}" type="parTrans" cxnId="{E793879F-17CD-4F40-BFB1-487831674778}">
      <dgm:prSet/>
      <dgm:spPr/>
      <dgm:t>
        <a:bodyPr/>
        <a:lstStyle/>
        <a:p>
          <a:endParaRPr lang="en-GB"/>
        </a:p>
      </dgm:t>
    </dgm:pt>
    <dgm:pt modelId="{400874A5-D5F5-4914-A324-7B9436726FE9}" type="sibTrans" cxnId="{E793879F-17CD-4F40-BFB1-487831674778}">
      <dgm:prSet/>
      <dgm:spPr/>
      <dgm:t>
        <a:bodyPr/>
        <a:lstStyle/>
        <a:p>
          <a:endParaRPr lang="en-GB"/>
        </a:p>
      </dgm:t>
    </dgm:pt>
    <dgm:pt modelId="{B47D48E3-3B09-405E-8C7F-9CA4AA40FD99}">
      <dgm:prSet/>
      <dgm:spPr/>
      <dgm:t>
        <a:bodyPr/>
        <a:lstStyle/>
        <a:p>
          <a:r>
            <a:rPr lang="en-GB"/>
            <a:t>Recent Clients: Swansea Marriott. </a:t>
          </a:r>
        </a:p>
      </dgm:t>
    </dgm:pt>
    <dgm:pt modelId="{BB8E86EE-78FF-4D1C-AC7E-8C444EBE0804}" type="parTrans" cxnId="{FDD2320E-5D54-4282-8910-890E49B30768}">
      <dgm:prSet/>
      <dgm:spPr/>
      <dgm:t>
        <a:bodyPr/>
        <a:lstStyle/>
        <a:p>
          <a:endParaRPr lang="en-GB"/>
        </a:p>
      </dgm:t>
    </dgm:pt>
    <dgm:pt modelId="{9B02451A-5507-41F3-9142-A8F44B4EBDC2}" type="sibTrans" cxnId="{FDD2320E-5D54-4282-8910-890E49B30768}">
      <dgm:prSet/>
      <dgm:spPr/>
      <dgm:t>
        <a:bodyPr/>
        <a:lstStyle/>
        <a:p>
          <a:endParaRPr lang="en-GB"/>
        </a:p>
      </dgm:t>
    </dgm:pt>
    <dgm:pt modelId="{9BCDE8F4-7F45-444C-837A-F68ACAC3F9CC}">
      <dgm:prSet/>
      <dgm:spPr/>
      <dgm:t>
        <a:bodyPr/>
        <a:lstStyle/>
        <a:p>
          <a:r>
            <a:rPr lang="en-GB"/>
            <a:t>Current Client: Marriott International Hotels.</a:t>
          </a:r>
        </a:p>
      </dgm:t>
    </dgm:pt>
    <dgm:pt modelId="{EA60B35D-769E-425A-959F-93967BBD42E4}" type="parTrans" cxnId="{A70E7C6A-44C2-462C-B6B3-A78029F21C9F}">
      <dgm:prSet/>
      <dgm:spPr/>
      <dgm:t>
        <a:bodyPr/>
        <a:lstStyle/>
        <a:p>
          <a:endParaRPr lang="en-GB"/>
        </a:p>
      </dgm:t>
    </dgm:pt>
    <dgm:pt modelId="{B6B0CF54-7B21-4098-8A8C-8E7A3D1102B7}" type="sibTrans" cxnId="{A70E7C6A-44C2-462C-B6B3-A78029F21C9F}">
      <dgm:prSet/>
      <dgm:spPr/>
      <dgm:t>
        <a:bodyPr/>
        <a:lstStyle/>
        <a:p>
          <a:endParaRPr lang="en-GB"/>
        </a:p>
      </dgm:t>
    </dgm:pt>
    <dgm:pt modelId="{38873CB8-C692-4106-8D30-9868F3510A17}">
      <dgm:prSet/>
      <dgm:spPr/>
      <dgm:t>
        <a:bodyPr/>
        <a:lstStyle/>
        <a:p>
          <a:r>
            <a:rPr lang="en-GB"/>
            <a:t>Scope: National specialists across England and Scotland.</a:t>
          </a:r>
        </a:p>
      </dgm:t>
    </dgm:pt>
    <dgm:pt modelId="{D41FF94C-D388-49A6-8583-95A6526B844D}" type="parTrans" cxnId="{6397BD44-DE76-4367-B662-92287FABB43B}">
      <dgm:prSet/>
      <dgm:spPr/>
      <dgm:t>
        <a:bodyPr/>
        <a:lstStyle/>
        <a:p>
          <a:endParaRPr lang="en-GB"/>
        </a:p>
      </dgm:t>
    </dgm:pt>
    <dgm:pt modelId="{7191D801-1F0E-4F15-8F51-ADBACA0086DB}" type="sibTrans" cxnId="{6397BD44-DE76-4367-B662-92287FABB43B}">
      <dgm:prSet/>
      <dgm:spPr/>
      <dgm:t>
        <a:bodyPr/>
        <a:lstStyle/>
        <a:p>
          <a:endParaRPr lang="en-GB"/>
        </a:p>
      </dgm:t>
    </dgm:pt>
    <dgm:pt modelId="{74103250-8D9B-4591-B619-4056B6C94306}" type="pres">
      <dgm:prSet presAssocID="{1057740C-4CB0-47D4-8F12-AA9F3103B0E6}" presName="compositeShape" presStyleCnt="0">
        <dgm:presLayoutVars>
          <dgm:chMax val="7"/>
          <dgm:dir/>
          <dgm:resizeHandles val="exact"/>
        </dgm:presLayoutVars>
      </dgm:prSet>
      <dgm:spPr/>
    </dgm:pt>
    <dgm:pt modelId="{BF357284-7891-4B10-949F-C8DAE9305DF9}" type="pres">
      <dgm:prSet presAssocID="{27515F98-80B7-46BB-AFB2-CF39F0F95B68}" presName="circ1" presStyleLbl="vennNode1" presStyleIdx="0" presStyleCnt="6"/>
      <dgm:spPr/>
    </dgm:pt>
    <dgm:pt modelId="{A9ADEEC0-312E-443B-9ECE-C1C7434B8244}" type="pres">
      <dgm:prSet presAssocID="{27515F98-80B7-46BB-AFB2-CF39F0F95B68}" presName="circ1Tx" presStyleLbl="revTx" presStyleIdx="0" presStyleCnt="0">
        <dgm:presLayoutVars>
          <dgm:chMax val="0"/>
          <dgm:chPref val="0"/>
          <dgm:bulletEnabled val="1"/>
        </dgm:presLayoutVars>
      </dgm:prSet>
      <dgm:spPr/>
    </dgm:pt>
    <dgm:pt modelId="{3F4851F7-52E3-4E53-88BD-9E7404FBA2EF}" type="pres">
      <dgm:prSet presAssocID="{3EE79486-9B63-4B76-B9F3-1BBD2A3EA9BC}" presName="circ2" presStyleLbl="vennNode1" presStyleIdx="1" presStyleCnt="6"/>
      <dgm:spPr/>
    </dgm:pt>
    <dgm:pt modelId="{D036BA44-0BD7-492D-81DB-89B9D8B24BE5}" type="pres">
      <dgm:prSet presAssocID="{3EE79486-9B63-4B76-B9F3-1BBD2A3EA9BC}" presName="circ2Tx" presStyleLbl="revTx" presStyleIdx="0" presStyleCnt="0">
        <dgm:presLayoutVars>
          <dgm:chMax val="0"/>
          <dgm:chPref val="0"/>
          <dgm:bulletEnabled val="1"/>
        </dgm:presLayoutVars>
      </dgm:prSet>
      <dgm:spPr/>
    </dgm:pt>
    <dgm:pt modelId="{315B4B3C-2A18-404E-A4CA-197B9126B5E2}" type="pres">
      <dgm:prSet presAssocID="{B4AC48DB-9CF6-4683-84A9-4DD0025A68AD}" presName="circ3" presStyleLbl="vennNode1" presStyleIdx="2" presStyleCnt="6"/>
      <dgm:spPr/>
    </dgm:pt>
    <dgm:pt modelId="{ACC72946-7E06-4FCA-B452-D0AE9084D3BB}" type="pres">
      <dgm:prSet presAssocID="{B4AC48DB-9CF6-4683-84A9-4DD0025A68AD}" presName="circ3Tx" presStyleLbl="revTx" presStyleIdx="0" presStyleCnt="0">
        <dgm:presLayoutVars>
          <dgm:chMax val="0"/>
          <dgm:chPref val="0"/>
          <dgm:bulletEnabled val="1"/>
        </dgm:presLayoutVars>
      </dgm:prSet>
      <dgm:spPr/>
    </dgm:pt>
    <dgm:pt modelId="{A8899D8B-04A9-4355-A4B1-CB79B8068D25}" type="pres">
      <dgm:prSet presAssocID="{B47D48E3-3B09-405E-8C7F-9CA4AA40FD99}" presName="circ4" presStyleLbl="vennNode1" presStyleIdx="3" presStyleCnt="6"/>
      <dgm:spPr/>
    </dgm:pt>
    <dgm:pt modelId="{D958AAB5-51DE-4C2B-8AD8-623CBA0ABC02}" type="pres">
      <dgm:prSet presAssocID="{B47D48E3-3B09-405E-8C7F-9CA4AA40FD99}" presName="circ4Tx" presStyleLbl="revTx" presStyleIdx="0" presStyleCnt="0">
        <dgm:presLayoutVars>
          <dgm:chMax val="0"/>
          <dgm:chPref val="0"/>
          <dgm:bulletEnabled val="1"/>
        </dgm:presLayoutVars>
      </dgm:prSet>
      <dgm:spPr/>
    </dgm:pt>
    <dgm:pt modelId="{F59CF091-23DA-47D1-9D0A-8FCDD9F9ABBD}" type="pres">
      <dgm:prSet presAssocID="{9BCDE8F4-7F45-444C-837A-F68ACAC3F9CC}" presName="circ5" presStyleLbl="vennNode1" presStyleIdx="4" presStyleCnt="6"/>
      <dgm:spPr/>
    </dgm:pt>
    <dgm:pt modelId="{9AC680D9-9FE2-4F0A-A7CE-5A7591A97D5D}" type="pres">
      <dgm:prSet presAssocID="{9BCDE8F4-7F45-444C-837A-F68ACAC3F9CC}" presName="circ5Tx" presStyleLbl="revTx" presStyleIdx="0" presStyleCnt="0">
        <dgm:presLayoutVars>
          <dgm:chMax val="0"/>
          <dgm:chPref val="0"/>
          <dgm:bulletEnabled val="1"/>
        </dgm:presLayoutVars>
      </dgm:prSet>
      <dgm:spPr/>
    </dgm:pt>
    <dgm:pt modelId="{BE02D4B4-8D97-406C-81D4-83AC4716FC08}" type="pres">
      <dgm:prSet presAssocID="{38873CB8-C692-4106-8D30-9868F3510A17}" presName="circ6" presStyleLbl="vennNode1" presStyleIdx="5" presStyleCnt="6"/>
      <dgm:spPr/>
    </dgm:pt>
    <dgm:pt modelId="{5D3CB6B6-B048-4F12-B7BB-F2C7CF52701D}" type="pres">
      <dgm:prSet presAssocID="{38873CB8-C692-4106-8D30-9868F3510A17}" presName="circ6Tx" presStyleLbl="revTx" presStyleIdx="0" presStyleCnt="0">
        <dgm:presLayoutVars>
          <dgm:chMax val="0"/>
          <dgm:chPref val="0"/>
          <dgm:bulletEnabled val="1"/>
        </dgm:presLayoutVars>
      </dgm:prSet>
      <dgm:spPr/>
    </dgm:pt>
  </dgm:ptLst>
  <dgm:cxnLst>
    <dgm:cxn modelId="{AC126403-DAB2-488A-B008-D2A2763FF9CD}" type="presOf" srcId="{3EE79486-9B63-4B76-B9F3-1BBD2A3EA9BC}" destId="{D036BA44-0BD7-492D-81DB-89B9D8B24BE5}" srcOrd="0" destOrd="0" presId="urn:microsoft.com/office/officeart/2005/8/layout/venn1"/>
    <dgm:cxn modelId="{B4047C0A-A950-4A21-BE82-D35786A32E09}" type="presOf" srcId="{38873CB8-C692-4106-8D30-9868F3510A17}" destId="{5D3CB6B6-B048-4F12-B7BB-F2C7CF52701D}" srcOrd="0" destOrd="0" presId="urn:microsoft.com/office/officeart/2005/8/layout/venn1"/>
    <dgm:cxn modelId="{FDD2320E-5D54-4282-8910-890E49B30768}" srcId="{1057740C-4CB0-47D4-8F12-AA9F3103B0E6}" destId="{B47D48E3-3B09-405E-8C7F-9CA4AA40FD99}" srcOrd="3" destOrd="0" parTransId="{BB8E86EE-78FF-4D1C-AC7E-8C444EBE0804}" sibTransId="{9B02451A-5507-41F3-9142-A8F44B4EBDC2}"/>
    <dgm:cxn modelId="{1ABA4010-3E74-4907-9EC2-8A85EA46ADE6}" type="presOf" srcId="{9BCDE8F4-7F45-444C-837A-F68ACAC3F9CC}" destId="{9AC680D9-9FE2-4F0A-A7CE-5A7591A97D5D}" srcOrd="0" destOrd="0" presId="urn:microsoft.com/office/officeart/2005/8/layout/venn1"/>
    <dgm:cxn modelId="{C5DC8A10-73B2-49BE-B728-8917E59DF5EF}" type="presOf" srcId="{B47D48E3-3B09-405E-8C7F-9CA4AA40FD99}" destId="{D958AAB5-51DE-4C2B-8AD8-623CBA0ABC02}" srcOrd="0" destOrd="0" presId="urn:microsoft.com/office/officeart/2005/8/layout/venn1"/>
    <dgm:cxn modelId="{2518AF3F-4730-407C-8962-1689DD0DCFCB}" srcId="{1057740C-4CB0-47D4-8F12-AA9F3103B0E6}" destId="{3EE79486-9B63-4B76-B9F3-1BBD2A3EA9BC}" srcOrd="1" destOrd="0" parTransId="{A8619E4A-1185-449C-858C-AC747ACFC301}" sibTransId="{3A434CDB-7592-4F15-9C0B-015DADB599F3}"/>
    <dgm:cxn modelId="{6397BD44-DE76-4367-B662-92287FABB43B}" srcId="{1057740C-4CB0-47D4-8F12-AA9F3103B0E6}" destId="{38873CB8-C692-4106-8D30-9868F3510A17}" srcOrd="5" destOrd="0" parTransId="{D41FF94C-D388-49A6-8583-95A6526B844D}" sibTransId="{7191D801-1F0E-4F15-8F51-ADBACA0086DB}"/>
    <dgm:cxn modelId="{A70E7C6A-44C2-462C-B6B3-A78029F21C9F}" srcId="{1057740C-4CB0-47D4-8F12-AA9F3103B0E6}" destId="{9BCDE8F4-7F45-444C-837A-F68ACAC3F9CC}" srcOrd="4" destOrd="0" parTransId="{EA60B35D-769E-425A-959F-93967BBD42E4}" sibTransId="{B6B0CF54-7B21-4098-8A8C-8E7A3D1102B7}"/>
    <dgm:cxn modelId="{BB81D86C-2D8E-44BB-A862-135863F5F966}" type="presOf" srcId="{27515F98-80B7-46BB-AFB2-CF39F0F95B68}" destId="{A9ADEEC0-312E-443B-9ECE-C1C7434B8244}" srcOrd="0" destOrd="0" presId="urn:microsoft.com/office/officeart/2005/8/layout/venn1"/>
    <dgm:cxn modelId="{E793879F-17CD-4F40-BFB1-487831674778}" srcId="{1057740C-4CB0-47D4-8F12-AA9F3103B0E6}" destId="{B4AC48DB-9CF6-4683-84A9-4DD0025A68AD}" srcOrd="2" destOrd="0" parTransId="{C67FE5C8-9B47-4802-9D0A-31A500821EB8}" sibTransId="{400874A5-D5F5-4914-A324-7B9436726FE9}"/>
    <dgm:cxn modelId="{D0E994F0-CB40-4DEA-BBE2-BA4DD462CE3C}" srcId="{1057740C-4CB0-47D4-8F12-AA9F3103B0E6}" destId="{27515F98-80B7-46BB-AFB2-CF39F0F95B68}" srcOrd="0" destOrd="0" parTransId="{528927F6-113E-4D23-A820-B472F277E001}" sibTransId="{8DDBB9B4-6194-4DE5-97F4-CBEB61D713C1}"/>
    <dgm:cxn modelId="{89F054F3-40F0-4375-8781-94C6CC734356}" type="presOf" srcId="{B4AC48DB-9CF6-4683-84A9-4DD0025A68AD}" destId="{ACC72946-7E06-4FCA-B452-D0AE9084D3BB}" srcOrd="0" destOrd="0" presId="urn:microsoft.com/office/officeart/2005/8/layout/venn1"/>
    <dgm:cxn modelId="{77B160FA-5A6D-4B0C-B1A2-1B0BC60B04BC}" type="presOf" srcId="{1057740C-4CB0-47D4-8F12-AA9F3103B0E6}" destId="{74103250-8D9B-4591-B619-4056B6C94306}" srcOrd="0" destOrd="0" presId="urn:microsoft.com/office/officeart/2005/8/layout/venn1"/>
    <dgm:cxn modelId="{2CED4EB2-11E2-4A42-B0D1-49751FF39206}" type="presParOf" srcId="{74103250-8D9B-4591-B619-4056B6C94306}" destId="{BF357284-7891-4B10-949F-C8DAE9305DF9}" srcOrd="0" destOrd="0" presId="urn:microsoft.com/office/officeart/2005/8/layout/venn1"/>
    <dgm:cxn modelId="{513D6155-596B-43C9-8D85-9A9DF33443DD}" type="presParOf" srcId="{74103250-8D9B-4591-B619-4056B6C94306}" destId="{A9ADEEC0-312E-443B-9ECE-C1C7434B8244}" srcOrd="1" destOrd="0" presId="urn:microsoft.com/office/officeart/2005/8/layout/venn1"/>
    <dgm:cxn modelId="{361C66CD-9055-4B18-BF40-9617A1131776}" type="presParOf" srcId="{74103250-8D9B-4591-B619-4056B6C94306}" destId="{3F4851F7-52E3-4E53-88BD-9E7404FBA2EF}" srcOrd="2" destOrd="0" presId="urn:microsoft.com/office/officeart/2005/8/layout/venn1"/>
    <dgm:cxn modelId="{098B628B-5404-4981-8A30-2FDE91689707}" type="presParOf" srcId="{74103250-8D9B-4591-B619-4056B6C94306}" destId="{D036BA44-0BD7-492D-81DB-89B9D8B24BE5}" srcOrd="3" destOrd="0" presId="urn:microsoft.com/office/officeart/2005/8/layout/venn1"/>
    <dgm:cxn modelId="{BB98B68A-7D8E-4B07-8059-951758D2E466}" type="presParOf" srcId="{74103250-8D9B-4591-B619-4056B6C94306}" destId="{315B4B3C-2A18-404E-A4CA-197B9126B5E2}" srcOrd="4" destOrd="0" presId="urn:microsoft.com/office/officeart/2005/8/layout/venn1"/>
    <dgm:cxn modelId="{E8D56DB5-6D32-49F3-962A-C71727B78493}" type="presParOf" srcId="{74103250-8D9B-4591-B619-4056B6C94306}" destId="{ACC72946-7E06-4FCA-B452-D0AE9084D3BB}" srcOrd="5" destOrd="0" presId="urn:microsoft.com/office/officeart/2005/8/layout/venn1"/>
    <dgm:cxn modelId="{8485D534-A638-40AF-89BC-1B544E0B2D18}" type="presParOf" srcId="{74103250-8D9B-4591-B619-4056B6C94306}" destId="{A8899D8B-04A9-4355-A4B1-CB79B8068D25}" srcOrd="6" destOrd="0" presId="urn:microsoft.com/office/officeart/2005/8/layout/venn1"/>
    <dgm:cxn modelId="{70A8A318-7DA1-4EA6-9EE8-662A08755C81}" type="presParOf" srcId="{74103250-8D9B-4591-B619-4056B6C94306}" destId="{D958AAB5-51DE-4C2B-8AD8-623CBA0ABC02}" srcOrd="7" destOrd="0" presId="urn:microsoft.com/office/officeart/2005/8/layout/venn1"/>
    <dgm:cxn modelId="{AA92132F-A6C6-42C0-A6D0-0F97BDB6C50E}" type="presParOf" srcId="{74103250-8D9B-4591-B619-4056B6C94306}" destId="{F59CF091-23DA-47D1-9D0A-8FCDD9F9ABBD}" srcOrd="8" destOrd="0" presId="urn:microsoft.com/office/officeart/2005/8/layout/venn1"/>
    <dgm:cxn modelId="{DCA26DDB-E53B-4125-B834-D24CDC503922}" type="presParOf" srcId="{74103250-8D9B-4591-B619-4056B6C94306}" destId="{9AC680D9-9FE2-4F0A-A7CE-5A7591A97D5D}" srcOrd="9" destOrd="0" presId="urn:microsoft.com/office/officeart/2005/8/layout/venn1"/>
    <dgm:cxn modelId="{97CA1E9F-15FB-4165-B6A0-8CA15A094F5C}" type="presParOf" srcId="{74103250-8D9B-4591-B619-4056B6C94306}" destId="{BE02D4B4-8D97-406C-81D4-83AC4716FC08}" srcOrd="10" destOrd="0" presId="urn:microsoft.com/office/officeart/2005/8/layout/venn1"/>
    <dgm:cxn modelId="{3E517F9C-6964-47E8-BC6E-CD3CA45967F8}" type="presParOf" srcId="{74103250-8D9B-4591-B619-4056B6C94306}" destId="{5D3CB6B6-B048-4F12-B7BB-F2C7CF52701D}" srcOrd="11"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1C59A26-1F03-478C-AE77-F5C0F665B606}" type="doc">
      <dgm:prSet loTypeId="urn:microsoft.com/office/officeart/2008/layout/VerticalCurvedList" loCatId="list" qsTypeId="urn:microsoft.com/office/officeart/2005/8/quickstyle/simple5" qsCatId="simple" csTypeId="urn:microsoft.com/office/officeart/2005/8/colors/colorful4" csCatId="colorful"/>
      <dgm:spPr/>
      <dgm:t>
        <a:bodyPr/>
        <a:lstStyle/>
        <a:p>
          <a:endParaRPr lang="en-GB"/>
        </a:p>
      </dgm:t>
    </dgm:pt>
    <dgm:pt modelId="{0C442EC3-6BB5-4268-B4C4-40393A47878C}">
      <dgm:prSet/>
      <dgm:spPr/>
      <dgm:t>
        <a:bodyPr/>
        <a:lstStyle/>
        <a:p>
          <a:r>
            <a:rPr lang="en-GB"/>
            <a:t>A 6 week period placement within the hotel.</a:t>
          </a:r>
        </a:p>
      </dgm:t>
    </dgm:pt>
    <dgm:pt modelId="{6572E635-B7D5-48E7-9D29-B493A566C5BE}" type="parTrans" cxnId="{855CB3F0-8CCA-4347-9752-55FA725117A1}">
      <dgm:prSet/>
      <dgm:spPr/>
      <dgm:t>
        <a:bodyPr/>
        <a:lstStyle/>
        <a:p>
          <a:endParaRPr lang="en-GB"/>
        </a:p>
      </dgm:t>
    </dgm:pt>
    <dgm:pt modelId="{33706FC8-D3EC-49BB-B058-38BF3FA1560C}" type="sibTrans" cxnId="{855CB3F0-8CCA-4347-9752-55FA725117A1}">
      <dgm:prSet/>
      <dgm:spPr/>
      <dgm:t>
        <a:bodyPr/>
        <a:lstStyle/>
        <a:p>
          <a:endParaRPr lang="en-GB"/>
        </a:p>
      </dgm:t>
    </dgm:pt>
    <dgm:pt modelId="{B7B9E96A-BC96-4800-A9EB-F8E5E7159909}">
      <dgm:prSet/>
      <dgm:spPr/>
      <dgm:t>
        <a:bodyPr/>
        <a:lstStyle/>
        <a:p>
          <a:r>
            <a:rPr lang="en-GB"/>
            <a:t>Assessment and audit included for all of the departments.</a:t>
          </a:r>
        </a:p>
      </dgm:t>
    </dgm:pt>
    <dgm:pt modelId="{61407D8F-2721-46F9-9526-BC09E749DBF8}" type="parTrans" cxnId="{CB6AAAF1-9CAB-4CA0-B0A4-234F191A23C5}">
      <dgm:prSet/>
      <dgm:spPr/>
      <dgm:t>
        <a:bodyPr/>
        <a:lstStyle/>
        <a:p>
          <a:endParaRPr lang="en-GB"/>
        </a:p>
      </dgm:t>
    </dgm:pt>
    <dgm:pt modelId="{07D75C20-8C09-489B-BB8F-728EDAAAAE16}" type="sibTrans" cxnId="{CB6AAAF1-9CAB-4CA0-B0A4-234F191A23C5}">
      <dgm:prSet/>
      <dgm:spPr/>
      <dgm:t>
        <a:bodyPr/>
        <a:lstStyle/>
        <a:p>
          <a:endParaRPr lang="en-GB"/>
        </a:p>
      </dgm:t>
    </dgm:pt>
    <dgm:pt modelId="{F882D0B6-A048-4890-A57E-F11F7EFDA154}">
      <dgm:prSet/>
      <dgm:spPr/>
      <dgm:t>
        <a:bodyPr/>
        <a:lstStyle/>
        <a:p>
          <a:r>
            <a:rPr lang="en-GB" dirty="0"/>
            <a:t>Provision of a detailed analysis report.</a:t>
          </a:r>
        </a:p>
      </dgm:t>
    </dgm:pt>
    <dgm:pt modelId="{1E3B855F-E935-42EB-9AC1-40338E08588C}" type="parTrans" cxnId="{1683B4E8-B3DC-4DA4-A28C-C5F0DEA6A1F7}">
      <dgm:prSet/>
      <dgm:spPr/>
      <dgm:t>
        <a:bodyPr/>
        <a:lstStyle/>
        <a:p>
          <a:endParaRPr lang="en-GB"/>
        </a:p>
      </dgm:t>
    </dgm:pt>
    <dgm:pt modelId="{13D07F9D-9192-4B96-8ADB-3511566035E4}" type="sibTrans" cxnId="{1683B4E8-B3DC-4DA4-A28C-C5F0DEA6A1F7}">
      <dgm:prSet/>
      <dgm:spPr/>
      <dgm:t>
        <a:bodyPr/>
        <a:lstStyle/>
        <a:p>
          <a:endParaRPr lang="en-GB"/>
        </a:p>
      </dgm:t>
    </dgm:pt>
    <dgm:pt modelId="{0BE2FE79-7F8E-48AE-8735-7268671B2BCE}">
      <dgm:prSet/>
      <dgm:spPr/>
      <dgm:t>
        <a:bodyPr/>
        <a:lstStyle/>
        <a:p>
          <a:r>
            <a:rPr lang="en-GB"/>
            <a:t>Proposing recommendations.</a:t>
          </a:r>
        </a:p>
      </dgm:t>
    </dgm:pt>
    <dgm:pt modelId="{42DA1A0D-8725-4D32-A4CA-261083877AE9}" type="parTrans" cxnId="{00BCA04B-8488-4728-8642-AE7BF82C27A9}">
      <dgm:prSet/>
      <dgm:spPr/>
      <dgm:t>
        <a:bodyPr/>
        <a:lstStyle/>
        <a:p>
          <a:endParaRPr lang="en-GB"/>
        </a:p>
      </dgm:t>
    </dgm:pt>
    <dgm:pt modelId="{E981468A-12AF-4F50-BB0B-AB239ED8B9D1}" type="sibTrans" cxnId="{00BCA04B-8488-4728-8642-AE7BF82C27A9}">
      <dgm:prSet/>
      <dgm:spPr/>
      <dgm:t>
        <a:bodyPr/>
        <a:lstStyle/>
        <a:p>
          <a:endParaRPr lang="en-GB"/>
        </a:p>
      </dgm:t>
    </dgm:pt>
    <dgm:pt modelId="{F4B6C273-D89B-4685-BA1F-CEEB39D404B9}">
      <dgm:prSet/>
      <dgm:spPr/>
      <dgm:t>
        <a:bodyPr/>
        <a:lstStyle/>
        <a:p>
          <a:r>
            <a:rPr lang="en-GB"/>
            <a:t>Establishment of risks for the project.</a:t>
          </a:r>
        </a:p>
      </dgm:t>
    </dgm:pt>
    <dgm:pt modelId="{DF4F0932-0526-4D03-BCA7-79A2995CC0C3}" type="parTrans" cxnId="{EA531B21-360E-4624-8B3A-5C9D6E1CC5DF}">
      <dgm:prSet/>
      <dgm:spPr/>
      <dgm:t>
        <a:bodyPr/>
        <a:lstStyle/>
        <a:p>
          <a:endParaRPr lang="en-GB"/>
        </a:p>
      </dgm:t>
    </dgm:pt>
    <dgm:pt modelId="{82C94BA6-C072-4345-8F9F-196E52119825}" type="sibTrans" cxnId="{EA531B21-360E-4624-8B3A-5C9D6E1CC5DF}">
      <dgm:prSet/>
      <dgm:spPr/>
      <dgm:t>
        <a:bodyPr/>
        <a:lstStyle/>
        <a:p>
          <a:endParaRPr lang="en-GB"/>
        </a:p>
      </dgm:t>
    </dgm:pt>
    <dgm:pt modelId="{4B56A98A-F6E5-4D6A-B525-75FF195BCCDF}">
      <dgm:prSet/>
      <dgm:spPr/>
      <dgm:t>
        <a:bodyPr/>
        <a:lstStyle/>
        <a:p>
          <a:r>
            <a:rPr lang="en-GB"/>
            <a:t>The Fees: standard and including expenses for meals in shifts, meeting space, and transport costs.</a:t>
          </a:r>
        </a:p>
      </dgm:t>
    </dgm:pt>
    <dgm:pt modelId="{134049FB-B41F-450A-ABEC-916A390187F0}" type="parTrans" cxnId="{449943F0-3CEE-4609-A60B-11C1D4E66B0F}">
      <dgm:prSet/>
      <dgm:spPr/>
      <dgm:t>
        <a:bodyPr/>
        <a:lstStyle/>
        <a:p>
          <a:endParaRPr lang="en-GB"/>
        </a:p>
      </dgm:t>
    </dgm:pt>
    <dgm:pt modelId="{F4A3BED2-696F-4F2A-B2DB-8006E0B123DF}" type="sibTrans" cxnId="{449943F0-3CEE-4609-A60B-11C1D4E66B0F}">
      <dgm:prSet/>
      <dgm:spPr/>
      <dgm:t>
        <a:bodyPr/>
        <a:lstStyle/>
        <a:p>
          <a:endParaRPr lang="en-GB"/>
        </a:p>
      </dgm:t>
    </dgm:pt>
    <dgm:pt modelId="{DB5B8F37-4FBF-4F20-B126-6E97D350295C}" type="pres">
      <dgm:prSet presAssocID="{81C59A26-1F03-478C-AE77-F5C0F665B606}" presName="Name0" presStyleCnt="0">
        <dgm:presLayoutVars>
          <dgm:chMax val="7"/>
          <dgm:chPref val="7"/>
          <dgm:dir/>
        </dgm:presLayoutVars>
      </dgm:prSet>
      <dgm:spPr/>
    </dgm:pt>
    <dgm:pt modelId="{9AFA51AC-A0D2-442D-ABD1-9E3143955796}" type="pres">
      <dgm:prSet presAssocID="{81C59A26-1F03-478C-AE77-F5C0F665B606}" presName="Name1" presStyleCnt="0"/>
      <dgm:spPr/>
    </dgm:pt>
    <dgm:pt modelId="{6CC9EDEB-866F-4553-B6EF-DE0DB445AA7E}" type="pres">
      <dgm:prSet presAssocID="{81C59A26-1F03-478C-AE77-F5C0F665B606}" presName="cycle" presStyleCnt="0"/>
      <dgm:spPr/>
    </dgm:pt>
    <dgm:pt modelId="{3D55E9D4-9FA4-4D0F-9343-847AFEFFBB89}" type="pres">
      <dgm:prSet presAssocID="{81C59A26-1F03-478C-AE77-F5C0F665B606}" presName="srcNode" presStyleLbl="node1" presStyleIdx="0" presStyleCnt="6"/>
      <dgm:spPr/>
    </dgm:pt>
    <dgm:pt modelId="{34445A4D-BA0F-4F01-BF1A-C5E601093F37}" type="pres">
      <dgm:prSet presAssocID="{81C59A26-1F03-478C-AE77-F5C0F665B606}" presName="conn" presStyleLbl="parChTrans1D2" presStyleIdx="0" presStyleCnt="1"/>
      <dgm:spPr/>
    </dgm:pt>
    <dgm:pt modelId="{CE09C4BA-086A-4EC4-96A5-6FCF96DF508A}" type="pres">
      <dgm:prSet presAssocID="{81C59A26-1F03-478C-AE77-F5C0F665B606}" presName="extraNode" presStyleLbl="node1" presStyleIdx="0" presStyleCnt="6"/>
      <dgm:spPr/>
    </dgm:pt>
    <dgm:pt modelId="{35DE5E4A-20D9-4231-821B-7812811C32DE}" type="pres">
      <dgm:prSet presAssocID="{81C59A26-1F03-478C-AE77-F5C0F665B606}" presName="dstNode" presStyleLbl="node1" presStyleIdx="0" presStyleCnt="6"/>
      <dgm:spPr/>
    </dgm:pt>
    <dgm:pt modelId="{001A8FA8-C498-4E14-8D0E-EF6F9BFF233B}" type="pres">
      <dgm:prSet presAssocID="{0C442EC3-6BB5-4268-B4C4-40393A47878C}" presName="text_1" presStyleLbl="node1" presStyleIdx="0" presStyleCnt="6">
        <dgm:presLayoutVars>
          <dgm:bulletEnabled val="1"/>
        </dgm:presLayoutVars>
      </dgm:prSet>
      <dgm:spPr/>
    </dgm:pt>
    <dgm:pt modelId="{EC23FAFE-7CF3-4365-980A-63B013759FEE}" type="pres">
      <dgm:prSet presAssocID="{0C442EC3-6BB5-4268-B4C4-40393A47878C}" presName="accent_1" presStyleCnt="0"/>
      <dgm:spPr/>
    </dgm:pt>
    <dgm:pt modelId="{D2BAF082-42D8-4D99-9260-95774B015245}" type="pres">
      <dgm:prSet presAssocID="{0C442EC3-6BB5-4268-B4C4-40393A47878C}" presName="accentRepeatNode" presStyleLbl="solidFgAcc1" presStyleIdx="0" presStyleCnt="6"/>
      <dgm:spPr/>
    </dgm:pt>
    <dgm:pt modelId="{6E7485E9-7C00-437C-9D17-A932CB6660F8}" type="pres">
      <dgm:prSet presAssocID="{B7B9E96A-BC96-4800-A9EB-F8E5E7159909}" presName="text_2" presStyleLbl="node1" presStyleIdx="1" presStyleCnt="6">
        <dgm:presLayoutVars>
          <dgm:bulletEnabled val="1"/>
        </dgm:presLayoutVars>
      </dgm:prSet>
      <dgm:spPr/>
    </dgm:pt>
    <dgm:pt modelId="{A13FCFCE-77AF-4EF0-A648-37AD851D5F69}" type="pres">
      <dgm:prSet presAssocID="{B7B9E96A-BC96-4800-A9EB-F8E5E7159909}" presName="accent_2" presStyleCnt="0"/>
      <dgm:spPr/>
    </dgm:pt>
    <dgm:pt modelId="{1CF9FFAF-095F-401C-A243-4F1B8C478CA2}" type="pres">
      <dgm:prSet presAssocID="{B7B9E96A-BC96-4800-A9EB-F8E5E7159909}" presName="accentRepeatNode" presStyleLbl="solidFgAcc1" presStyleIdx="1" presStyleCnt="6"/>
      <dgm:spPr/>
    </dgm:pt>
    <dgm:pt modelId="{661ED4C3-A550-4C27-9762-7691F72622BD}" type="pres">
      <dgm:prSet presAssocID="{F882D0B6-A048-4890-A57E-F11F7EFDA154}" presName="text_3" presStyleLbl="node1" presStyleIdx="2" presStyleCnt="6">
        <dgm:presLayoutVars>
          <dgm:bulletEnabled val="1"/>
        </dgm:presLayoutVars>
      </dgm:prSet>
      <dgm:spPr/>
    </dgm:pt>
    <dgm:pt modelId="{819A48B1-39F2-4F7C-BF9D-A00B6FA5AA64}" type="pres">
      <dgm:prSet presAssocID="{F882D0B6-A048-4890-A57E-F11F7EFDA154}" presName="accent_3" presStyleCnt="0"/>
      <dgm:spPr/>
    </dgm:pt>
    <dgm:pt modelId="{5522114A-B3BC-4B27-ADC4-AC2564042292}" type="pres">
      <dgm:prSet presAssocID="{F882D0B6-A048-4890-A57E-F11F7EFDA154}" presName="accentRepeatNode" presStyleLbl="solidFgAcc1" presStyleIdx="2" presStyleCnt="6"/>
      <dgm:spPr/>
    </dgm:pt>
    <dgm:pt modelId="{24813F0B-8EAB-4426-A242-18A1338CA153}" type="pres">
      <dgm:prSet presAssocID="{0BE2FE79-7F8E-48AE-8735-7268671B2BCE}" presName="text_4" presStyleLbl="node1" presStyleIdx="3" presStyleCnt="6">
        <dgm:presLayoutVars>
          <dgm:bulletEnabled val="1"/>
        </dgm:presLayoutVars>
      </dgm:prSet>
      <dgm:spPr/>
    </dgm:pt>
    <dgm:pt modelId="{AC22C3F2-5F1B-4473-88C1-5E0A35A745FA}" type="pres">
      <dgm:prSet presAssocID="{0BE2FE79-7F8E-48AE-8735-7268671B2BCE}" presName="accent_4" presStyleCnt="0"/>
      <dgm:spPr/>
    </dgm:pt>
    <dgm:pt modelId="{7C958B56-1F27-427C-9B12-CB31682F6EBF}" type="pres">
      <dgm:prSet presAssocID="{0BE2FE79-7F8E-48AE-8735-7268671B2BCE}" presName="accentRepeatNode" presStyleLbl="solidFgAcc1" presStyleIdx="3" presStyleCnt="6"/>
      <dgm:spPr/>
    </dgm:pt>
    <dgm:pt modelId="{4DD85025-B984-4D08-9BD9-95D042AC018F}" type="pres">
      <dgm:prSet presAssocID="{F4B6C273-D89B-4685-BA1F-CEEB39D404B9}" presName="text_5" presStyleLbl="node1" presStyleIdx="4" presStyleCnt="6">
        <dgm:presLayoutVars>
          <dgm:bulletEnabled val="1"/>
        </dgm:presLayoutVars>
      </dgm:prSet>
      <dgm:spPr/>
    </dgm:pt>
    <dgm:pt modelId="{A41848E9-A83F-4B4E-9A62-244EDCFCD0D0}" type="pres">
      <dgm:prSet presAssocID="{F4B6C273-D89B-4685-BA1F-CEEB39D404B9}" presName="accent_5" presStyleCnt="0"/>
      <dgm:spPr/>
    </dgm:pt>
    <dgm:pt modelId="{65682BC4-272A-421F-AD57-FAAF02E1844B}" type="pres">
      <dgm:prSet presAssocID="{F4B6C273-D89B-4685-BA1F-CEEB39D404B9}" presName="accentRepeatNode" presStyleLbl="solidFgAcc1" presStyleIdx="4" presStyleCnt="6"/>
      <dgm:spPr/>
    </dgm:pt>
    <dgm:pt modelId="{8A05B1EF-E466-4568-A26E-CE68C2D192C8}" type="pres">
      <dgm:prSet presAssocID="{4B56A98A-F6E5-4D6A-B525-75FF195BCCDF}" presName="text_6" presStyleLbl="node1" presStyleIdx="5" presStyleCnt="6">
        <dgm:presLayoutVars>
          <dgm:bulletEnabled val="1"/>
        </dgm:presLayoutVars>
      </dgm:prSet>
      <dgm:spPr/>
    </dgm:pt>
    <dgm:pt modelId="{4FA140A8-E075-423D-BC45-A09044C79AE1}" type="pres">
      <dgm:prSet presAssocID="{4B56A98A-F6E5-4D6A-B525-75FF195BCCDF}" presName="accent_6" presStyleCnt="0"/>
      <dgm:spPr/>
    </dgm:pt>
    <dgm:pt modelId="{9CC1F01F-AA53-4ED9-8479-C0E9FD974766}" type="pres">
      <dgm:prSet presAssocID="{4B56A98A-F6E5-4D6A-B525-75FF195BCCDF}" presName="accentRepeatNode" presStyleLbl="solidFgAcc1" presStyleIdx="5" presStyleCnt="6"/>
      <dgm:spPr/>
    </dgm:pt>
  </dgm:ptLst>
  <dgm:cxnLst>
    <dgm:cxn modelId="{EA531B21-360E-4624-8B3A-5C9D6E1CC5DF}" srcId="{81C59A26-1F03-478C-AE77-F5C0F665B606}" destId="{F4B6C273-D89B-4685-BA1F-CEEB39D404B9}" srcOrd="4" destOrd="0" parTransId="{DF4F0932-0526-4D03-BCA7-79A2995CC0C3}" sibTransId="{82C94BA6-C072-4345-8F9F-196E52119825}"/>
    <dgm:cxn modelId="{287F0568-0844-4AAD-B039-A273046B1FE4}" type="presOf" srcId="{F4B6C273-D89B-4685-BA1F-CEEB39D404B9}" destId="{4DD85025-B984-4D08-9BD9-95D042AC018F}" srcOrd="0" destOrd="0" presId="urn:microsoft.com/office/officeart/2008/layout/VerticalCurvedList"/>
    <dgm:cxn modelId="{00BCA04B-8488-4728-8642-AE7BF82C27A9}" srcId="{81C59A26-1F03-478C-AE77-F5C0F665B606}" destId="{0BE2FE79-7F8E-48AE-8735-7268671B2BCE}" srcOrd="3" destOrd="0" parTransId="{42DA1A0D-8725-4D32-A4CA-261083877AE9}" sibTransId="{E981468A-12AF-4F50-BB0B-AB239ED8B9D1}"/>
    <dgm:cxn modelId="{2AEE2457-6879-476F-A6B4-37A79DA3D4BC}" type="presOf" srcId="{B7B9E96A-BC96-4800-A9EB-F8E5E7159909}" destId="{6E7485E9-7C00-437C-9D17-A932CB6660F8}" srcOrd="0" destOrd="0" presId="urn:microsoft.com/office/officeart/2008/layout/VerticalCurvedList"/>
    <dgm:cxn modelId="{5C8C387B-5312-4D77-976D-FAAD6E9D728B}" type="presOf" srcId="{0C442EC3-6BB5-4268-B4C4-40393A47878C}" destId="{001A8FA8-C498-4E14-8D0E-EF6F9BFF233B}" srcOrd="0" destOrd="0" presId="urn:microsoft.com/office/officeart/2008/layout/VerticalCurvedList"/>
    <dgm:cxn modelId="{CAF0B1C9-CD44-4F29-9429-972130F61F23}" type="presOf" srcId="{33706FC8-D3EC-49BB-B058-38BF3FA1560C}" destId="{34445A4D-BA0F-4F01-BF1A-C5E601093F37}" srcOrd="0" destOrd="0" presId="urn:microsoft.com/office/officeart/2008/layout/VerticalCurvedList"/>
    <dgm:cxn modelId="{981A86D6-FD7B-43F7-A086-9F49925129F1}" type="presOf" srcId="{4B56A98A-F6E5-4D6A-B525-75FF195BCCDF}" destId="{8A05B1EF-E466-4568-A26E-CE68C2D192C8}" srcOrd="0" destOrd="0" presId="urn:microsoft.com/office/officeart/2008/layout/VerticalCurvedList"/>
    <dgm:cxn modelId="{C0928DDF-91A0-4C21-ACAC-10CF3171DA75}" type="presOf" srcId="{F882D0B6-A048-4890-A57E-F11F7EFDA154}" destId="{661ED4C3-A550-4C27-9762-7691F72622BD}" srcOrd="0" destOrd="0" presId="urn:microsoft.com/office/officeart/2008/layout/VerticalCurvedList"/>
    <dgm:cxn modelId="{799B92E3-45DF-4BFE-A47A-C3A00A21A9EA}" type="presOf" srcId="{81C59A26-1F03-478C-AE77-F5C0F665B606}" destId="{DB5B8F37-4FBF-4F20-B126-6E97D350295C}" srcOrd="0" destOrd="0" presId="urn:microsoft.com/office/officeart/2008/layout/VerticalCurvedList"/>
    <dgm:cxn modelId="{1683B4E8-B3DC-4DA4-A28C-C5F0DEA6A1F7}" srcId="{81C59A26-1F03-478C-AE77-F5C0F665B606}" destId="{F882D0B6-A048-4890-A57E-F11F7EFDA154}" srcOrd="2" destOrd="0" parTransId="{1E3B855F-E935-42EB-9AC1-40338E08588C}" sibTransId="{13D07F9D-9192-4B96-8ADB-3511566035E4}"/>
    <dgm:cxn modelId="{449943F0-3CEE-4609-A60B-11C1D4E66B0F}" srcId="{81C59A26-1F03-478C-AE77-F5C0F665B606}" destId="{4B56A98A-F6E5-4D6A-B525-75FF195BCCDF}" srcOrd="5" destOrd="0" parTransId="{134049FB-B41F-450A-ABEC-916A390187F0}" sibTransId="{F4A3BED2-696F-4F2A-B2DB-8006E0B123DF}"/>
    <dgm:cxn modelId="{855CB3F0-8CCA-4347-9752-55FA725117A1}" srcId="{81C59A26-1F03-478C-AE77-F5C0F665B606}" destId="{0C442EC3-6BB5-4268-B4C4-40393A47878C}" srcOrd="0" destOrd="0" parTransId="{6572E635-B7D5-48E7-9D29-B493A566C5BE}" sibTransId="{33706FC8-D3EC-49BB-B058-38BF3FA1560C}"/>
    <dgm:cxn modelId="{CB6AAAF1-9CAB-4CA0-B0A4-234F191A23C5}" srcId="{81C59A26-1F03-478C-AE77-F5C0F665B606}" destId="{B7B9E96A-BC96-4800-A9EB-F8E5E7159909}" srcOrd="1" destOrd="0" parTransId="{61407D8F-2721-46F9-9526-BC09E749DBF8}" sibTransId="{07D75C20-8C09-489B-BB8F-728EDAAAAE16}"/>
    <dgm:cxn modelId="{497E6CF6-666A-4A9D-8237-26A1E6F7C267}" type="presOf" srcId="{0BE2FE79-7F8E-48AE-8735-7268671B2BCE}" destId="{24813F0B-8EAB-4426-A242-18A1338CA153}" srcOrd="0" destOrd="0" presId="urn:microsoft.com/office/officeart/2008/layout/VerticalCurvedList"/>
    <dgm:cxn modelId="{55131E1A-1307-47DF-9A41-7E07137FCBC0}" type="presParOf" srcId="{DB5B8F37-4FBF-4F20-B126-6E97D350295C}" destId="{9AFA51AC-A0D2-442D-ABD1-9E3143955796}" srcOrd="0" destOrd="0" presId="urn:microsoft.com/office/officeart/2008/layout/VerticalCurvedList"/>
    <dgm:cxn modelId="{6F62A254-9B9A-48F5-B784-9987B81D069C}" type="presParOf" srcId="{9AFA51AC-A0D2-442D-ABD1-9E3143955796}" destId="{6CC9EDEB-866F-4553-B6EF-DE0DB445AA7E}" srcOrd="0" destOrd="0" presId="urn:microsoft.com/office/officeart/2008/layout/VerticalCurvedList"/>
    <dgm:cxn modelId="{964092C9-40A9-44EA-9497-CFCAD8774029}" type="presParOf" srcId="{6CC9EDEB-866F-4553-B6EF-DE0DB445AA7E}" destId="{3D55E9D4-9FA4-4D0F-9343-847AFEFFBB89}" srcOrd="0" destOrd="0" presId="urn:microsoft.com/office/officeart/2008/layout/VerticalCurvedList"/>
    <dgm:cxn modelId="{E9F1D02E-5919-4A27-8A38-0CAB297E4DBC}" type="presParOf" srcId="{6CC9EDEB-866F-4553-B6EF-DE0DB445AA7E}" destId="{34445A4D-BA0F-4F01-BF1A-C5E601093F37}" srcOrd="1" destOrd="0" presId="urn:microsoft.com/office/officeart/2008/layout/VerticalCurvedList"/>
    <dgm:cxn modelId="{0ECA6E88-53DE-4548-A20B-3A403D8B3C29}" type="presParOf" srcId="{6CC9EDEB-866F-4553-B6EF-DE0DB445AA7E}" destId="{CE09C4BA-086A-4EC4-96A5-6FCF96DF508A}" srcOrd="2" destOrd="0" presId="urn:microsoft.com/office/officeart/2008/layout/VerticalCurvedList"/>
    <dgm:cxn modelId="{45BF1765-666C-4DCD-9D6A-360AD848C66F}" type="presParOf" srcId="{6CC9EDEB-866F-4553-B6EF-DE0DB445AA7E}" destId="{35DE5E4A-20D9-4231-821B-7812811C32DE}" srcOrd="3" destOrd="0" presId="urn:microsoft.com/office/officeart/2008/layout/VerticalCurvedList"/>
    <dgm:cxn modelId="{B224634F-4540-4C1A-B4A1-176F494EE0CE}" type="presParOf" srcId="{9AFA51AC-A0D2-442D-ABD1-9E3143955796}" destId="{001A8FA8-C498-4E14-8D0E-EF6F9BFF233B}" srcOrd="1" destOrd="0" presId="urn:microsoft.com/office/officeart/2008/layout/VerticalCurvedList"/>
    <dgm:cxn modelId="{3036086D-7B44-4EE9-8073-72915BC949E8}" type="presParOf" srcId="{9AFA51AC-A0D2-442D-ABD1-9E3143955796}" destId="{EC23FAFE-7CF3-4365-980A-63B013759FEE}" srcOrd="2" destOrd="0" presId="urn:microsoft.com/office/officeart/2008/layout/VerticalCurvedList"/>
    <dgm:cxn modelId="{DF756B41-86C2-4109-9689-ACADCD9E1DF3}" type="presParOf" srcId="{EC23FAFE-7CF3-4365-980A-63B013759FEE}" destId="{D2BAF082-42D8-4D99-9260-95774B015245}" srcOrd="0" destOrd="0" presId="urn:microsoft.com/office/officeart/2008/layout/VerticalCurvedList"/>
    <dgm:cxn modelId="{E27192E8-0FB0-471E-B563-E923FE2D65EE}" type="presParOf" srcId="{9AFA51AC-A0D2-442D-ABD1-9E3143955796}" destId="{6E7485E9-7C00-437C-9D17-A932CB6660F8}" srcOrd="3" destOrd="0" presId="urn:microsoft.com/office/officeart/2008/layout/VerticalCurvedList"/>
    <dgm:cxn modelId="{549BCC41-FA29-4083-BA56-E952F31BB306}" type="presParOf" srcId="{9AFA51AC-A0D2-442D-ABD1-9E3143955796}" destId="{A13FCFCE-77AF-4EF0-A648-37AD851D5F69}" srcOrd="4" destOrd="0" presId="urn:microsoft.com/office/officeart/2008/layout/VerticalCurvedList"/>
    <dgm:cxn modelId="{75653D50-6BEC-4F3B-8E65-5E0414094A00}" type="presParOf" srcId="{A13FCFCE-77AF-4EF0-A648-37AD851D5F69}" destId="{1CF9FFAF-095F-401C-A243-4F1B8C478CA2}" srcOrd="0" destOrd="0" presId="urn:microsoft.com/office/officeart/2008/layout/VerticalCurvedList"/>
    <dgm:cxn modelId="{CC4D6C7F-99B8-4F8B-92C8-5F3B4CEA47AF}" type="presParOf" srcId="{9AFA51AC-A0D2-442D-ABD1-9E3143955796}" destId="{661ED4C3-A550-4C27-9762-7691F72622BD}" srcOrd="5" destOrd="0" presId="urn:microsoft.com/office/officeart/2008/layout/VerticalCurvedList"/>
    <dgm:cxn modelId="{961C9D80-1847-4552-9FBE-81EBF6F0706E}" type="presParOf" srcId="{9AFA51AC-A0D2-442D-ABD1-9E3143955796}" destId="{819A48B1-39F2-4F7C-BF9D-A00B6FA5AA64}" srcOrd="6" destOrd="0" presId="urn:microsoft.com/office/officeart/2008/layout/VerticalCurvedList"/>
    <dgm:cxn modelId="{3B6BF5E3-8232-4EC5-8160-B576336AF3E7}" type="presParOf" srcId="{819A48B1-39F2-4F7C-BF9D-A00B6FA5AA64}" destId="{5522114A-B3BC-4B27-ADC4-AC2564042292}" srcOrd="0" destOrd="0" presId="urn:microsoft.com/office/officeart/2008/layout/VerticalCurvedList"/>
    <dgm:cxn modelId="{253E3D79-76C5-4674-9CD4-64E35708CF23}" type="presParOf" srcId="{9AFA51AC-A0D2-442D-ABD1-9E3143955796}" destId="{24813F0B-8EAB-4426-A242-18A1338CA153}" srcOrd="7" destOrd="0" presId="urn:microsoft.com/office/officeart/2008/layout/VerticalCurvedList"/>
    <dgm:cxn modelId="{C1C10605-24D0-459C-960E-DC8FDB7F967B}" type="presParOf" srcId="{9AFA51AC-A0D2-442D-ABD1-9E3143955796}" destId="{AC22C3F2-5F1B-4473-88C1-5E0A35A745FA}" srcOrd="8" destOrd="0" presId="urn:microsoft.com/office/officeart/2008/layout/VerticalCurvedList"/>
    <dgm:cxn modelId="{D77F669D-5DFF-4161-BCDC-6C0A90486C57}" type="presParOf" srcId="{AC22C3F2-5F1B-4473-88C1-5E0A35A745FA}" destId="{7C958B56-1F27-427C-9B12-CB31682F6EBF}" srcOrd="0" destOrd="0" presId="urn:microsoft.com/office/officeart/2008/layout/VerticalCurvedList"/>
    <dgm:cxn modelId="{3EBD9122-CF3D-4D77-8764-E504D5E8535A}" type="presParOf" srcId="{9AFA51AC-A0D2-442D-ABD1-9E3143955796}" destId="{4DD85025-B984-4D08-9BD9-95D042AC018F}" srcOrd="9" destOrd="0" presId="urn:microsoft.com/office/officeart/2008/layout/VerticalCurvedList"/>
    <dgm:cxn modelId="{3B499EE8-45B7-48BA-9CF4-3273B86C762B}" type="presParOf" srcId="{9AFA51AC-A0D2-442D-ABD1-9E3143955796}" destId="{A41848E9-A83F-4B4E-9A62-244EDCFCD0D0}" srcOrd="10" destOrd="0" presId="urn:microsoft.com/office/officeart/2008/layout/VerticalCurvedList"/>
    <dgm:cxn modelId="{065D9144-6598-4B33-9410-DBDB2EC40F93}" type="presParOf" srcId="{A41848E9-A83F-4B4E-9A62-244EDCFCD0D0}" destId="{65682BC4-272A-421F-AD57-FAAF02E1844B}" srcOrd="0" destOrd="0" presId="urn:microsoft.com/office/officeart/2008/layout/VerticalCurvedList"/>
    <dgm:cxn modelId="{0F937896-B02B-41C2-B223-F777ECB56C16}" type="presParOf" srcId="{9AFA51AC-A0D2-442D-ABD1-9E3143955796}" destId="{8A05B1EF-E466-4568-A26E-CE68C2D192C8}" srcOrd="11" destOrd="0" presId="urn:microsoft.com/office/officeart/2008/layout/VerticalCurvedList"/>
    <dgm:cxn modelId="{304FB658-F7D1-4921-B9DB-E60C550F60B3}" type="presParOf" srcId="{9AFA51AC-A0D2-442D-ABD1-9E3143955796}" destId="{4FA140A8-E075-423D-BC45-A09044C79AE1}" srcOrd="12" destOrd="0" presId="urn:microsoft.com/office/officeart/2008/layout/VerticalCurvedList"/>
    <dgm:cxn modelId="{0BD0F5B4-4F82-4FE6-8E0C-E01B3D3AC2CB}" type="presParOf" srcId="{4FA140A8-E075-423D-BC45-A09044C79AE1}" destId="{9CC1F01F-AA53-4ED9-8479-C0E9FD974766}"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A9EB13-6CC9-42A1-840D-0207D8DDFC03}">
      <dsp:nvSpPr>
        <dsp:cNvPr id="0" name=""/>
        <dsp:cNvSpPr/>
      </dsp:nvSpPr>
      <dsp:spPr>
        <a:xfrm>
          <a:off x="0" y="10917"/>
          <a:ext cx="4559425" cy="599625"/>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Who We Are </a:t>
          </a:r>
          <a:endParaRPr lang="en-US" sz="2500" kern="1200"/>
        </a:p>
      </dsp:txBody>
      <dsp:txXfrm>
        <a:off x="29271" y="40188"/>
        <a:ext cx="4500883" cy="541083"/>
      </dsp:txXfrm>
    </dsp:sp>
    <dsp:sp modelId="{DDAFD996-FA19-4EA5-9A08-CF49C1EAA574}">
      <dsp:nvSpPr>
        <dsp:cNvPr id="0" name=""/>
        <dsp:cNvSpPr/>
      </dsp:nvSpPr>
      <dsp:spPr>
        <a:xfrm>
          <a:off x="0" y="682542"/>
          <a:ext cx="4559425" cy="599625"/>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Scope of the Project</a:t>
          </a:r>
          <a:endParaRPr lang="en-US" sz="2500" kern="1200"/>
        </a:p>
      </dsp:txBody>
      <dsp:txXfrm>
        <a:off x="29271" y="711813"/>
        <a:ext cx="4500883" cy="541083"/>
      </dsp:txXfrm>
    </dsp:sp>
    <dsp:sp modelId="{A42C6E6F-1B54-44CB-BE95-E52EC1A846D8}">
      <dsp:nvSpPr>
        <dsp:cNvPr id="0" name=""/>
        <dsp:cNvSpPr/>
      </dsp:nvSpPr>
      <dsp:spPr>
        <a:xfrm>
          <a:off x="0" y="1354167"/>
          <a:ext cx="4559425" cy="599625"/>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Our Established Service</a:t>
          </a:r>
          <a:endParaRPr lang="en-US" sz="2500" kern="1200"/>
        </a:p>
      </dsp:txBody>
      <dsp:txXfrm>
        <a:off x="29271" y="1383438"/>
        <a:ext cx="4500883" cy="541083"/>
      </dsp:txXfrm>
    </dsp:sp>
    <dsp:sp modelId="{C2F5E797-1F73-4A18-8DEB-F35F22083E20}">
      <dsp:nvSpPr>
        <dsp:cNvPr id="0" name=""/>
        <dsp:cNvSpPr/>
      </dsp:nvSpPr>
      <dsp:spPr>
        <a:xfrm>
          <a:off x="0" y="2025792"/>
          <a:ext cx="4559425" cy="599625"/>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Assumptions and Limitations </a:t>
          </a:r>
          <a:endParaRPr lang="en-US" sz="2500" kern="1200"/>
        </a:p>
      </dsp:txBody>
      <dsp:txXfrm>
        <a:off x="29271" y="2055063"/>
        <a:ext cx="4500883" cy="541083"/>
      </dsp:txXfrm>
    </dsp:sp>
    <dsp:sp modelId="{92DA76DD-3C31-4BE0-AF90-9B4EFE0B71A3}">
      <dsp:nvSpPr>
        <dsp:cNvPr id="0" name=""/>
        <dsp:cNvSpPr/>
      </dsp:nvSpPr>
      <dsp:spPr>
        <a:xfrm>
          <a:off x="0" y="2697417"/>
          <a:ext cx="4559425" cy="599625"/>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Project Team</a:t>
          </a:r>
          <a:endParaRPr lang="en-US" sz="2500" kern="1200"/>
        </a:p>
      </dsp:txBody>
      <dsp:txXfrm>
        <a:off x="29271" y="2726688"/>
        <a:ext cx="4500883" cy="541083"/>
      </dsp:txXfrm>
    </dsp:sp>
    <dsp:sp modelId="{DD1A5CF4-12E7-428C-9B31-51CB5E888F09}">
      <dsp:nvSpPr>
        <dsp:cNvPr id="0" name=""/>
        <dsp:cNvSpPr/>
      </dsp:nvSpPr>
      <dsp:spPr>
        <a:xfrm>
          <a:off x="0" y="3369042"/>
          <a:ext cx="4559425" cy="599625"/>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Thank You</a:t>
          </a:r>
          <a:endParaRPr lang="en-US" sz="2500" kern="1200"/>
        </a:p>
      </dsp:txBody>
      <dsp:txXfrm>
        <a:off x="29271" y="3398313"/>
        <a:ext cx="4500883" cy="5410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357284-7891-4B10-949F-C8DAE9305DF9}">
      <dsp:nvSpPr>
        <dsp:cNvPr id="0" name=""/>
        <dsp:cNvSpPr/>
      </dsp:nvSpPr>
      <dsp:spPr>
        <a:xfrm>
          <a:off x="1960012" y="836199"/>
          <a:ext cx="1120260" cy="1120260"/>
        </a:xfrm>
        <a:prstGeom prst="ellipse">
          <a:avLst/>
        </a:prstGeom>
        <a:gradFill rotWithShape="0">
          <a:gsLst>
            <a:gs pos="0">
              <a:schemeClr val="accent4">
                <a:alpha val="50000"/>
                <a:hueOff val="0"/>
                <a:satOff val="0"/>
                <a:lumOff val="0"/>
                <a:alphaOff val="0"/>
                <a:satMod val="103000"/>
                <a:lumMod val="102000"/>
                <a:tint val="94000"/>
              </a:schemeClr>
            </a:gs>
            <a:gs pos="50000">
              <a:schemeClr val="accent4">
                <a:alpha val="50000"/>
                <a:hueOff val="0"/>
                <a:satOff val="0"/>
                <a:lumOff val="0"/>
                <a:alphaOff val="0"/>
                <a:satMod val="110000"/>
                <a:lumMod val="100000"/>
                <a:shade val="100000"/>
              </a:schemeClr>
            </a:gs>
            <a:gs pos="100000">
              <a:schemeClr val="accent4">
                <a:alpha val="5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sp>
    <dsp:sp modelId="{A9ADEEC0-312E-443B-9ECE-C1C7434B8244}">
      <dsp:nvSpPr>
        <dsp:cNvPr id="0" name=""/>
        <dsp:cNvSpPr/>
      </dsp:nvSpPr>
      <dsp:spPr>
        <a:xfrm>
          <a:off x="1819979" y="0"/>
          <a:ext cx="1400326" cy="76282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GB" sz="1300" kern="1200"/>
            <a:t>Name: SA Advisory and Co. Limited.</a:t>
          </a:r>
        </a:p>
      </dsp:txBody>
      <dsp:txXfrm>
        <a:off x="1819979" y="0"/>
        <a:ext cx="1400326" cy="762823"/>
      </dsp:txXfrm>
    </dsp:sp>
    <dsp:sp modelId="{3F4851F7-52E3-4E53-88BD-9E7404FBA2EF}">
      <dsp:nvSpPr>
        <dsp:cNvPr id="0" name=""/>
        <dsp:cNvSpPr/>
      </dsp:nvSpPr>
      <dsp:spPr>
        <a:xfrm>
          <a:off x="2323630" y="1046157"/>
          <a:ext cx="1120260" cy="1120260"/>
        </a:xfrm>
        <a:prstGeom prst="ellipse">
          <a:avLst/>
        </a:prstGeom>
        <a:gradFill rotWithShape="0">
          <a:gsLst>
            <a:gs pos="0">
              <a:schemeClr val="accent4">
                <a:alpha val="50000"/>
                <a:hueOff val="1960178"/>
                <a:satOff val="-8155"/>
                <a:lumOff val="1922"/>
                <a:alphaOff val="0"/>
                <a:satMod val="103000"/>
                <a:lumMod val="102000"/>
                <a:tint val="94000"/>
              </a:schemeClr>
            </a:gs>
            <a:gs pos="50000">
              <a:schemeClr val="accent4">
                <a:alpha val="50000"/>
                <a:hueOff val="1960178"/>
                <a:satOff val="-8155"/>
                <a:lumOff val="1922"/>
                <a:alphaOff val="0"/>
                <a:satMod val="110000"/>
                <a:lumMod val="100000"/>
                <a:shade val="100000"/>
              </a:schemeClr>
            </a:gs>
            <a:gs pos="100000">
              <a:schemeClr val="accent4">
                <a:alpha val="50000"/>
                <a:hueOff val="1960178"/>
                <a:satOff val="-8155"/>
                <a:lumOff val="192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sp>
    <dsp:sp modelId="{D036BA44-0BD7-492D-81DB-89B9D8B24BE5}">
      <dsp:nvSpPr>
        <dsp:cNvPr id="0" name=""/>
        <dsp:cNvSpPr/>
      </dsp:nvSpPr>
      <dsp:spPr>
        <a:xfrm>
          <a:off x="3526976" y="726498"/>
          <a:ext cx="1327042" cy="83547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GB" sz="1300" kern="1200"/>
            <a:t>Base: London, England, United Kingdom.</a:t>
          </a:r>
        </a:p>
      </dsp:txBody>
      <dsp:txXfrm>
        <a:off x="3526976" y="726498"/>
        <a:ext cx="1327042" cy="835473"/>
      </dsp:txXfrm>
    </dsp:sp>
    <dsp:sp modelId="{315B4B3C-2A18-404E-A4CA-197B9126B5E2}">
      <dsp:nvSpPr>
        <dsp:cNvPr id="0" name=""/>
        <dsp:cNvSpPr/>
      </dsp:nvSpPr>
      <dsp:spPr>
        <a:xfrm>
          <a:off x="2323630" y="1466074"/>
          <a:ext cx="1120260" cy="1120260"/>
        </a:xfrm>
        <a:prstGeom prst="ellipse">
          <a:avLst/>
        </a:prstGeom>
        <a:gradFill rotWithShape="0">
          <a:gsLst>
            <a:gs pos="0">
              <a:schemeClr val="accent4">
                <a:alpha val="50000"/>
                <a:hueOff val="3920356"/>
                <a:satOff val="-16311"/>
                <a:lumOff val="3843"/>
                <a:alphaOff val="0"/>
                <a:satMod val="103000"/>
                <a:lumMod val="102000"/>
                <a:tint val="94000"/>
              </a:schemeClr>
            </a:gs>
            <a:gs pos="50000">
              <a:schemeClr val="accent4">
                <a:alpha val="50000"/>
                <a:hueOff val="3920356"/>
                <a:satOff val="-16311"/>
                <a:lumOff val="3843"/>
                <a:alphaOff val="0"/>
                <a:satMod val="110000"/>
                <a:lumMod val="100000"/>
                <a:shade val="100000"/>
              </a:schemeClr>
            </a:gs>
            <a:gs pos="100000">
              <a:schemeClr val="accent4">
                <a:alpha val="50000"/>
                <a:hueOff val="3920356"/>
                <a:satOff val="-16311"/>
                <a:lumOff val="384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sp>
    <dsp:sp modelId="{ACC72946-7E06-4FCA-B452-D0AE9084D3BB}">
      <dsp:nvSpPr>
        <dsp:cNvPr id="0" name=""/>
        <dsp:cNvSpPr/>
      </dsp:nvSpPr>
      <dsp:spPr>
        <a:xfrm>
          <a:off x="3526976" y="1972443"/>
          <a:ext cx="1327042" cy="93355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GB" sz="1300" kern="1200"/>
            <a:t>Industry Experience: Over 25 years in the sector for Tourism and Travel.</a:t>
          </a:r>
        </a:p>
      </dsp:txBody>
      <dsp:txXfrm>
        <a:off x="3526976" y="1972443"/>
        <a:ext cx="1327042" cy="933550"/>
      </dsp:txXfrm>
    </dsp:sp>
    <dsp:sp modelId="{A8899D8B-04A9-4355-A4B1-CB79B8068D25}">
      <dsp:nvSpPr>
        <dsp:cNvPr id="0" name=""/>
        <dsp:cNvSpPr/>
      </dsp:nvSpPr>
      <dsp:spPr>
        <a:xfrm>
          <a:off x="1960012" y="1676395"/>
          <a:ext cx="1120260" cy="1120260"/>
        </a:xfrm>
        <a:prstGeom prst="ellipse">
          <a:avLst/>
        </a:prstGeom>
        <a:gradFill rotWithShape="0">
          <a:gsLst>
            <a:gs pos="0">
              <a:schemeClr val="accent4">
                <a:alpha val="50000"/>
                <a:hueOff val="5880535"/>
                <a:satOff val="-24466"/>
                <a:lumOff val="5765"/>
                <a:alphaOff val="0"/>
                <a:satMod val="103000"/>
                <a:lumMod val="102000"/>
                <a:tint val="94000"/>
              </a:schemeClr>
            </a:gs>
            <a:gs pos="50000">
              <a:schemeClr val="accent4">
                <a:alpha val="50000"/>
                <a:hueOff val="5880535"/>
                <a:satOff val="-24466"/>
                <a:lumOff val="5765"/>
                <a:alphaOff val="0"/>
                <a:satMod val="110000"/>
                <a:lumMod val="100000"/>
                <a:shade val="100000"/>
              </a:schemeClr>
            </a:gs>
            <a:gs pos="100000">
              <a:schemeClr val="accent4">
                <a:alpha val="50000"/>
                <a:hueOff val="5880535"/>
                <a:satOff val="-24466"/>
                <a:lumOff val="5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sp>
    <dsp:sp modelId="{D958AAB5-51DE-4C2B-8AD8-623CBA0ABC02}">
      <dsp:nvSpPr>
        <dsp:cNvPr id="0" name=""/>
        <dsp:cNvSpPr/>
      </dsp:nvSpPr>
      <dsp:spPr>
        <a:xfrm>
          <a:off x="1819979" y="2869669"/>
          <a:ext cx="1400326" cy="76282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GB" sz="1300" kern="1200"/>
            <a:t>Recent Clients: Swansea Marriott. </a:t>
          </a:r>
        </a:p>
      </dsp:txBody>
      <dsp:txXfrm>
        <a:off x="1819979" y="2869669"/>
        <a:ext cx="1400326" cy="762823"/>
      </dsp:txXfrm>
    </dsp:sp>
    <dsp:sp modelId="{F59CF091-23DA-47D1-9D0A-8FCDD9F9ABBD}">
      <dsp:nvSpPr>
        <dsp:cNvPr id="0" name=""/>
        <dsp:cNvSpPr/>
      </dsp:nvSpPr>
      <dsp:spPr>
        <a:xfrm>
          <a:off x="1596394" y="1466074"/>
          <a:ext cx="1120260" cy="1120260"/>
        </a:xfrm>
        <a:prstGeom prst="ellipse">
          <a:avLst/>
        </a:prstGeom>
        <a:gradFill rotWithShape="0">
          <a:gsLst>
            <a:gs pos="0">
              <a:schemeClr val="accent4">
                <a:alpha val="50000"/>
                <a:hueOff val="7840713"/>
                <a:satOff val="-32622"/>
                <a:lumOff val="7686"/>
                <a:alphaOff val="0"/>
                <a:satMod val="103000"/>
                <a:lumMod val="102000"/>
                <a:tint val="94000"/>
              </a:schemeClr>
            </a:gs>
            <a:gs pos="50000">
              <a:schemeClr val="accent4">
                <a:alpha val="50000"/>
                <a:hueOff val="7840713"/>
                <a:satOff val="-32622"/>
                <a:lumOff val="7686"/>
                <a:alphaOff val="0"/>
                <a:satMod val="110000"/>
                <a:lumMod val="100000"/>
                <a:shade val="100000"/>
              </a:schemeClr>
            </a:gs>
            <a:gs pos="100000">
              <a:schemeClr val="accent4">
                <a:alpha val="50000"/>
                <a:hueOff val="7840713"/>
                <a:satOff val="-32622"/>
                <a:lumOff val="768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sp>
    <dsp:sp modelId="{9AC680D9-9FE2-4F0A-A7CE-5A7591A97D5D}">
      <dsp:nvSpPr>
        <dsp:cNvPr id="0" name=""/>
        <dsp:cNvSpPr/>
      </dsp:nvSpPr>
      <dsp:spPr>
        <a:xfrm>
          <a:off x="186265" y="1972443"/>
          <a:ext cx="1327042" cy="93355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GB" sz="1300" kern="1200"/>
            <a:t>Current Client: Marriott International Hotels.</a:t>
          </a:r>
        </a:p>
      </dsp:txBody>
      <dsp:txXfrm>
        <a:off x="186265" y="1972443"/>
        <a:ext cx="1327042" cy="933550"/>
      </dsp:txXfrm>
    </dsp:sp>
    <dsp:sp modelId="{BE02D4B4-8D97-406C-81D4-83AC4716FC08}">
      <dsp:nvSpPr>
        <dsp:cNvPr id="0" name=""/>
        <dsp:cNvSpPr/>
      </dsp:nvSpPr>
      <dsp:spPr>
        <a:xfrm>
          <a:off x="1596394" y="1046157"/>
          <a:ext cx="1120260" cy="1120260"/>
        </a:xfrm>
        <a:prstGeom prst="ellipse">
          <a:avLst/>
        </a:prstGeom>
        <a:gradFill rotWithShape="0">
          <a:gsLst>
            <a:gs pos="0">
              <a:schemeClr val="accent4">
                <a:alpha val="50000"/>
                <a:hueOff val="9800891"/>
                <a:satOff val="-40777"/>
                <a:lumOff val="9608"/>
                <a:alphaOff val="0"/>
                <a:satMod val="103000"/>
                <a:lumMod val="102000"/>
                <a:tint val="94000"/>
              </a:schemeClr>
            </a:gs>
            <a:gs pos="50000">
              <a:schemeClr val="accent4">
                <a:alpha val="50000"/>
                <a:hueOff val="9800891"/>
                <a:satOff val="-40777"/>
                <a:lumOff val="9608"/>
                <a:alphaOff val="0"/>
                <a:satMod val="110000"/>
                <a:lumMod val="100000"/>
                <a:shade val="100000"/>
              </a:schemeClr>
            </a:gs>
            <a:gs pos="100000">
              <a:schemeClr val="accent4">
                <a:alpha val="50000"/>
                <a:hueOff val="9800891"/>
                <a:satOff val="-40777"/>
                <a:lumOff val="960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sp>
    <dsp:sp modelId="{5D3CB6B6-B048-4F12-B7BB-F2C7CF52701D}">
      <dsp:nvSpPr>
        <dsp:cNvPr id="0" name=""/>
        <dsp:cNvSpPr/>
      </dsp:nvSpPr>
      <dsp:spPr>
        <a:xfrm>
          <a:off x="186265" y="726498"/>
          <a:ext cx="1327042" cy="93355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GB" sz="1300" kern="1200"/>
            <a:t>Scope: National specialists across England and Scotland.</a:t>
          </a:r>
        </a:p>
      </dsp:txBody>
      <dsp:txXfrm>
        <a:off x="186265" y="726498"/>
        <a:ext cx="1327042" cy="9335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445A4D-BA0F-4F01-BF1A-C5E601093F37}">
      <dsp:nvSpPr>
        <dsp:cNvPr id="0" name=""/>
        <dsp:cNvSpPr/>
      </dsp:nvSpPr>
      <dsp:spPr>
        <a:xfrm>
          <a:off x="-4512824" y="-692016"/>
          <a:ext cx="5375986" cy="5375986"/>
        </a:xfrm>
        <a:prstGeom prst="blockArc">
          <a:avLst>
            <a:gd name="adj1" fmla="val 18900000"/>
            <a:gd name="adj2" fmla="val 2700000"/>
            <a:gd name="adj3" fmla="val 402"/>
          </a:avLst>
        </a:pr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01A8FA8-C498-4E14-8D0E-EF6F9BFF233B}">
      <dsp:nvSpPr>
        <dsp:cNvPr id="0" name=""/>
        <dsp:cNvSpPr/>
      </dsp:nvSpPr>
      <dsp:spPr>
        <a:xfrm>
          <a:off x="322392" y="210216"/>
          <a:ext cx="9656014" cy="420272"/>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33592"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a:t>A 6 week period placement within the hotel.</a:t>
          </a:r>
        </a:p>
      </dsp:txBody>
      <dsp:txXfrm>
        <a:off x="322392" y="210216"/>
        <a:ext cx="9656014" cy="420272"/>
      </dsp:txXfrm>
    </dsp:sp>
    <dsp:sp modelId="{D2BAF082-42D8-4D99-9260-95774B015245}">
      <dsp:nvSpPr>
        <dsp:cNvPr id="0" name=""/>
        <dsp:cNvSpPr/>
      </dsp:nvSpPr>
      <dsp:spPr>
        <a:xfrm>
          <a:off x="59722" y="157682"/>
          <a:ext cx="525341" cy="525341"/>
        </a:xfrm>
        <a:prstGeom prst="ellipse">
          <a:avLst/>
        </a:prstGeom>
        <a:solidFill>
          <a:schemeClr val="lt1">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6E7485E9-7C00-437C-9D17-A932CB6660F8}">
      <dsp:nvSpPr>
        <dsp:cNvPr id="0" name=""/>
        <dsp:cNvSpPr/>
      </dsp:nvSpPr>
      <dsp:spPr>
        <a:xfrm>
          <a:off x="668095" y="840545"/>
          <a:ext cx="9310311" cy="420272"/>
        </a:xfrm>
        <a:prstGeom prst="rect">
          <a:avLst/>
        </a:prstGeom>
        <a:gradFill rotWithShape="0">
          <a:gsLst>
            <a:gs pos="0">
              <a:schemeClr val="accent4">
                <a:hueOff val="1960178"/>
                <a:satOff val="-8155"/>
                <a:lumOff val="1922"/>
                <a:alphaOff val="0"/>
                <a:satMod val="103000"/>
                <a:lumMod val="102000"/>
                <a:tint val="94000"/>
              </a:schemeClr>
            </a:gs>
            <a:gs pos="50000">
              <a:schemeClr val="accent4">
                <a:hueOff val="1960178"/>
                <a:satOff val="-8155"/>
                <a:lumOff val="1922"/>
                <a:alphaOff val="0"/>
                <a:satMod val="110000"/>
                <a:lumMod val="100000"/>
                <a:shade val="100000"/>
              </a:schemeClr>
            </a:gs>
            <a:gs pos="100000">
              <a:schemeClr val="accent4">
                <a:hueOff val="1960178"/>
                <a:satOff val="-8155"/>
                <a:lumOff val="192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33592"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a:t>Assessment and audit included for all of the departments.</a:t>
          </a:r>
        </a:p>
      </dsp:txBody>
      <dsp:txXfrm>
        <a:off x="668095" y="840545"/>
        <a:ext cx="9310311" cy="420272"/>
      </dsp:txXfrm>
    </dsp:sp>
    <dsp:sp modelId="{1CF9FFAF-095F-401C-A243-4F1B8C478CA2}">
      <dsp:nvSpPr>
        <dsp:cNvPr id="0" name=""/>
        <dsp:cNvSpPr/>
      </dsp:nvSpPr>
      <dsp:spPr>
        <a:xfrm>
          <a:off x="405425" y="788011"/>
          <a:ext cx="525341" cy="525341"/>
        </a:xfrm>
        <a:prstGeom prst="ellipse">
          <a:avLst/>
        </a:prstGeom>
        <a:solidFill>
          <a:schemeClr val="lt1">
            <a:hueOff val="0"/>
            <a:satOff val="0"/>
            <a:lumOff val="0"/>
            <a:alphaOff val="0"/>
          </a:schemeClr>
        </a:solidFill>
        <a:ln w="6350" cap="flat" cmpd="sng" algn="ctr">
          <a:solidFill>
            <a:schemeClr val="accent4">
              <a:hueOff val="1960178"/>
              <a:satOff val="-8155"/>
              <a:lumOff val="1922"/>
              <a:alphaOff val="0"/>
            </a:schemeClr>
          </a:solidFill>
          <a:prstDash val="solid"/>
          <a:miter lim="800000"/>
        </a:ln>
        <a:effectLst/>
      </dsp:spPr>
      <dsp:style>
        <a:lnRef idx="1">
          <a:scrgbClr r="0" g="0" b="0"/>
        </a:lnRef>
        <a:fillRef idx="1">
          <a:scrgbClr r="0" g="0" b="0"/>
        </a:fillRef>
        <a:effectRef idx="2">
          <a:scrgbClr r="0" g="0" b="0"/>
        </a:effectRef>
        <a:fontRef idx="minor"/>
      </dsp:style>
    </dsp:sp>
    <dsp:sp modelId="{661ED4C3-A550-4C27-9762-7691F72622BD}">
      <dsp:nvSpPr>
        <dsp:cNvPr id="0" name=""/>
        <dsp:cNvSpPr/>
      </dsp:nvSpPr>
      <dsp:spPr>
        <a:xfrm>
          <a:off x="826177" y="1470875"/>
          <a:ext cx="9152230" cy="420272"/>
        </a:xfrm>
        <a:prstGeom prst="rect">
          <a:avLst/>
        </a:prstGeom>
        <a:gradFill rotWithShape="0">
          <a:gsLst>
            <a:gs pos="0">
              <a:schemeClr val="accent4">
                <a:hueOff val="3920356"/>
                <a:satOff val="-16311"/>
                <a:lumOff val="3843"/>
                <a:alphaOff val="0"/>
                <a:satMod val="103000"/>
                <a:lumMod val="102000"/>
                <a:tint val="94000"/>
              </a:schemeClr>
            </a:gs>
            <a:gs pos="50000">
              <a:schemeClr val="accent4">
                <a:hueOff val="3920356"/>
                <a:satOff val="-16311"/>
                <a:lumOff val="3843"/>
                <a:alphaOff val="0"/>
                <a:satMod val="110000"/>
                <a:lumMod val="100000"/>
                <a:shade val="100000"/>
              </a:schemeClr>
            </a:gs>
            <a:gs pos="100000">
              <a:schemeClr val="accent4">
                <a:hueOff val="3920356"/>
                <a:satOff val="-16311"/>
                <a:lumOff val="384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33592"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t>Provision of a detailed analysis report.</a:t>
          </a:r>
        </a:p>
      </dsp:txBody>
      <dsp:txXfrm>
        <a:off x="826177" y="1470875"/>
        <a:ext cx="9152230" cy="420272"/>
      </dsp:txXfrm>
    </dsp:sp>
    <dsp:sp modelId="{5522114A-B3BC-4B27-ADC4-AC2564042292}">
      <dsp:nvSpPr>
        <dsp:cNvPr id="0" name=""/>
        <dsp:cNvSpPr/>
      </dsp:nvSpPr>
      <dsp:spPr>
        <a:xfrm>
          <a:off x="563506" y="1418341"/>
          <a:ext cx="525341" cy="525341"/>
        </a:xfrm>
        <a:prstGeom prst="ellipse">
          <a:avLst/>
        </a:prstGeom>
        <a:solidFill>
          <a:schemeClr val="lt1">
            <a:hueOff val="0"/>
            <a:satOff val="0"/>
            <a:lumOff val="0"/>
            <a:alphaOff val="0"/>
          </a:schemeClr>
        </a:solidFill>
        <a:ln w="6350" cap="flat" cmpd="sng" algn="ctr">
          <a:solidFill>
            <a:schemeClr val="accent4">
              <a:hueOff val="3920356"/>
              <a:satOff val="-16311"/>
              <a:lumOff val="3843"/>
              <a:alphaOff val="0"/>
            </a:schemeClr>
          </a:solidFill>
          <a:prstDash val="solid"/>
          <a:miter lim="800000"/>
        </a:ln>
        <a:effectLst/>
      </dsp:spPr>
      <dsp:style>
        <a:lnRef idx="1">
          <a:scrgbClr r="0" g="0" b="0"/>
        </a:lnRef>
        <a:fillRef idx="1">
          <a:scrgbClr r="0" g="0" b="0"/>
        </a:fillRef>
        <a:effectRef idx="2">
          <a:scrgbClr r="0" g="0" b="0"/>
        </a:effectRef>
        <a:fontRef idx="minor"/>
      </dsp:style>
    </dsp:sp>
    <dsp:sp modelId="{24813F0B-8EAB-4426-A242-18A1338CA153}">
      <dsp:nvSpPr>
        <dsp:cNvPr id="0" name=""/>
        <dsp:cNvSpPr/>
      </dsp:nvSpPr>
      <dsp:spPr>
        <a:xfrm>
          <a:off x="826177" y="2100805"/>
          <a:ext cx="9152230" cy="420272"/>
        </a:xfrm>
        <a:prstGeom prst="rect">
          <a:avLst/>
        </a:prstGeom>
        <a:gradFill rotWithShape="0">
          <a:gsLst>
            <a:gs pos="0">
              <a:schemeClr val="accent4">
                <a:hueOff val="5880535"/>
                <a:satOff val="-24466"/>
                <a:lumOff val="5765"/>
                <a:alphaOff val="0"/>
                <a:satMod val="103000"/>
                <a:lumMod val="102000"/>
                <a:tint val="94000"/>
              </a:schemeClr>
            </a:gs>
            <a:gs pos="50000">
              <a:schemeClr val="accent4">
                <a:hueOff val="5880535"/>
                <a:satOff val="-24466"/>
                <a:lumOff val="5765"/>
                <a:alphaOff val="0"/>
                <a:satMod val="110000"/>
                <a:lumMod val="100000"/>
                <a:shade val="100000"/>
              </a:schemeClr>
            </a:gs>
            <a:gs pos="100000">
              <a:schemeClr val="accent4">
                <a:hueOff val="5880535"/>
                <a:satOff val="-24466"/>
                <a:lumOff val="5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33592"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a:t>Proposing recommendations.</a:t>
          </a:r>
        </a:p>
      </dsp:txBody>
      <dsp:txXfrm>
        <a:off x="826177" y="2100805"/>
        <a:ext cx="9152230" cy="420272"/>
      </dsp:txXfrm>
    </dsp:sp>
    <dsp:sp modelId="{7C958B56-1F27-427C-9B12-CB31682F6EBF}">
      <dsp:nvSpPr>
        <dsp:cNvPr id="0" name=""/>
        <dsp:cNvSpPr/>
      </dsp:nvSpPr>
      <dsp:spPr>
        <a:xfrm>
          <a:off x="563506" y="2048271"/>
          <a:ext cx="525341" cy="525341"/>
        </a:xfrm>
        <a:prstGeom prst="ellipse">
          <a:avLst/>
        </a:prstGeom>
        <a:solidFill>
          <a:schemeClr val="lt1">
            <a:hueOff val="0"/>
            <a:satOff val="0"/>
            <a:lumOff val="0"/>
            <a:alphaOff val="0"/>
          </a:schemeClr>
        </a:solidFill>
        <a:ln w="6350" cap="flat" cmpd="sng" algn="ctr">
          <a:solidFill>
            <a:schemeClr val="accent4">
              <a:hueOff val="5880535"/>
              <a:satOff val="-24466"/>
              <a:lumOff val="5765"/>
              <a:alphaOff val="0"/>
            </a:schemeClr>
          </a:solidFill>
          <a:prstDash val="solid"/>
          <a:miter lim="800000"/>
        </a:ln>
        <a:effectLst/>
      </dsp:spPr>
      <dsp:style>
        <a:lnRef idx="1">
          <a:scrgbClr r="0" g="0" b="0"/>
        </a:lnRef>
        <a:fillRef idx="1">
          <a:scrgbClr r="0" g="0" b="0"/>
        </a:fillRef>
        <a:effectRef idx="2">
          <a:scrgbClr r="0" g="0" b="0"/>
        </a:effectRef>
        <a:fontRef idx="minor"/>
      </dsp:style>
    </dsp:sp>
    <dsp:sp modelId="{4DD85025-B984-4D08-9BD9-95D042AC018F}">
      <dsp:nvSpPr>
        <dsp:cNvPr id="0" name=""/>
        <dsp:cNvSpPr/>
      </dsp:nvSpPr>
      <dsp:spPr>
        <a:xfrm>
          <a:off x="668095" y="2731135"/>
          <a:ext cx="9310311" cy="420272"/>
        </a:xfrm>
        <a:prstGeom prst="rect">
          <a:avLst/>
        </a:prstGeom>
        <a:gradFill rotWithShape="0">
          <a:gsLst>
            <a:gs pos="0">
              <a:schemeClr val="accent4">
                <a:hueOff val="7840713"/>
                <a:satOff val="-32622"/>
                <a:lumOff val="7686"/>
                <a:alphaOff val="0"/>
                <a:satMod val="103000"/>
                <a:lumMod val="102000"/>
                <a:tint val="94000"/>
              </a:schemeClr>
            </a:gs>
            <a:gs pos="50000">
              <a:schemeClr val="accent4">
                <a:hueOff val="7840713"/>
                <a:satOff val="-32622"/>
                <a:lumOff val="7686"/>
                <a:alphaOff val="0"/>
                <a:satMod val="110000"/>
                <a:lumMod val="100000"/>
                <a:shade val="100000"/>
              </a:schemeClr>
            </a:gs>
            <a:gs pos="100000">
              <a:schemeClr val="accent4">
                <a:hueOff val="7840713"/>
                <a:satOff val="-32622"/>
                <a:lumOff val="768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33592"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a:t>Establishment of risks for the project.</a:t>
          </a:r>
        </a:p>
      </dsp:txBody>
      <dsp:txXfrm>
        <a:off x="668095" y="2731135"/>
        <a:ext cx="9310311" cy="420272"/>
      </dsp:txXfrm>
    </dsp:sp>
    <dsp:sp modelId="{65682BC4-272A-421F-AD57-FAAF02E1844B}">
      <dsp:nvSpPr>
        <dsp:cNvPr id="0" name=""/>
        <dsp:cNvSpPr/>
      </dsp:nvSpPr>
      <dsp:spPr>
        <a:xfrm>
          <a:off x="405425" y="2678601"/>
          <a:ext cx="525341" cy="525341"/>
        </a:xfrm>
        <a:prstGeom prst="ellipse">
          <a:avLst/>
        </a:prstGeom>
        <a:solidFill>
          <a:schemeClr val="lt1">
            <a:hueOff val="0"/>
            <a:satOff val="0"/>
            <a:lumOff val="0"/>
            <a:alphaOff val="0"/>
          </a:schemeClr>
        </a:solidFill>
        <a:ln w="6350" cap="flat" cmpd="sng" algn="ctr">
          <a:solidFill>
            <a:schemeClr val="accent4">
              <a:hueOff val="7840713"/>
              <a:satOff val="-32622"/>
              <a:lumOff val="7686"/>
              <a:alphaOff val="0"/>
            </a:schemeClr>
          </a:solidFill>
          <a:prstDash val="solid"/>
          <a:miter lim="800000"/>
        </a:ln>
        <a:effectLst/>
      </dsp:spPr>
      <dsp:style>
        <a:lnRef idx="1">
          <a:scrgbClr r="0" g="0" b="0"/>
        </a:lnRef>
        <a:fillRef idx="1">
          <a:scrgbClr r="0" g="0" b="0"/>
        </a:fillRef>
        <a:effectRef idx="2">
          <a:scrgbClr r="0" g="0" b="0"/>
        </a:effectRef>
        <a:fontRef idx="minor"/>
      </dsp:style>
    </dsp:sp>
    <dsp:sp modelId="{8A05B1EF-E466-4568-A26E-CE68C2D192C8}">
      <dsp:nvSpPr>
        <dsp:cNvPr id="0" name=""/>
        <dsp:cNvSpPr/>
      </dsp:nvSpPr>
      <dsp:spPr>
        <a:xfrm>
          <a:off x="322392" y="3361464"/>
          <a:ext cx="9656014" cy="420272"/>
        </a:xfrm>
        <a:prstGeom prst="rect">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33592"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a:t>The Fees: standard and including expenses for meals in shifts, meeting space, and transport costs.</a:t>
          </a:r>
        </a:p>
      </dsp:txBody>
      <dsp:txXfrm>
        <a:off x="322392" y="3361464"/>
        <a:ext cx="9656014" cy="420272"/>
      </dsp:txXfrm>
    </dsp:sp>
    <dsp:sp modelId="{9CC1F01F-AA53-4ED9-8479-C0E9FD974766}">
      <dsp:nvSpPr>
        <dsp:cNvPr id="0" name=""/>
        <dsp:cNvSpPr/>
      </dsp:nvSpPr>
      <dsp:spPr>
        <a:xfrm>
          <a:off x="59722" y="3308930"/>
          <a:ext cx="525341" cy="525341"/>
        </a:xfrm>
        <a:prstGeom prst="ellipse">
          <a:avLst/>
        </a:prstGeom>
        <a:solidFill>
          <a:schemeClr val="lt1">
            <a:hueOff val="0"/>
            <a:satOff val="0"/>
            <a:lumOff val="0"/>
            <a:alphaOff val="0"/>
          </a:schemeClr>
        </a:solidFill>
        <a:ln w="6350" cap="flat" cmpd="sng" algn="ctr">
          <a:solidFill>
            <a:schemeClr val="accent4">
              <a:hueOff val="9800891"/>
              <a:satOff val="-40777"/>
              <a:lumOff val="9608"/>
              <a:alphaOff val="0"/>
            </a:schemeClr>
          </a:solidFill>
          <a:prstDash val="solid"/>
          <a:miter lim="800000"/>
        </a:ln>
        <a:effectLst/>
      </dsp:spPr>
      <dsp:style>
        <a:lnRef idx="1">
          <a:scrgbClr r="0" g="0" b="0"/>
        </a:lnRef>
        <a:fillRef idx="1">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C9CA21-4106-4BFE-9718-4CE848A3F16E}" type="datetimeFigureOut">
              <a:rPr lang="en-GB" smtClean="0"/>
              <a:t>04/08/2020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61BCC9-D135-4AB3-8582-847A580BF84F}" type="slidenum">
              <a:rPr lang="en-GB" smtClean="0"/>
              <a:t>‹#›</a:t>
            </a:fld>
            <a:endParaRPr lang="en-GB"/>
          </a:p>
        </p:txBody>
      </p:sp>
    </p:spTree>
    <p:extLst>
      <p:ext uri="{BB962C8B-B14F-4D97-AF65-F5344CB8AC3E}">
        <p14:creationId xmlns:p14="http://schemas.microsoft.com/office/powerpoint/2010/main" val="16408109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morning/afternoon, everyone. I am </a:t>
            </a:r>
            <a:r>
              <a:rPr lang="en-GB" dirty="0" err="1"/>
              <a:t>Stoyanka</a:t>
            </a:r>
            <a:r>
              <a:rPr lang="en-GB" dirty="0"/>
              <a:t> </a:t>
            </a:r>
            <a:r>
              <a:rPr lang="en-GB" dirty="0" err="1"/>
              <a:t>Tsvetkova</a:t>
            </a:r>
            <a:r>
              <a:rPr lang="en-GB" dirty="0"/>
              <a:t> and I will be going through some of the most fundamental aspects for project initiation management through this consultancy pitch report. It is important to introduce the team conducting the audit for the hospitality organisational Marriott International Hotel as this one has many grounds to cover. This presentation is brief but will aim to outline everything that you need to know about the project at hand.</a:t>
            </a:r>
          </a:p>
        </p:txBody>
      </p:sp>
      <p:sp>
        <p:nvSpPr>
          <p:cNvPr id="4" name="Slide Number Placeholder 3"/>
          <p:cNvSpPr>
            <a:spLocks noGrp="1"/>
          </p:cNvSpPr>
          <p:nvPr>
            <p:ph type="sldNum" sz="quarter" idx="5"/>
          </p:nvPr>
        </p:nvSpPr>
        <p:spPr/>
        <p:txBody>
          <a:bodyPr/>
          <a:lstStyle/>
          <a:p>
            <a:fld id="{BB61BCC9-D135-4AB3-8582-847A580BF84F}" type="slidenum">
              <a:rPr lang="en-GB" smtClean="0"/>
              <a:t>1</a:t>
            </a:fld>
            <a:endParaRPr lang="en-GB"/>
          </a:p>
        </p:txBody>
      </p:sp>
    </p:spTree>
    <p:extLst>
      <p:ext uri="{BB962C8B-B14F-4D97-AF65-F5344CB8AC3E}">
        <p14:creationId xmlns:p14="http://schemas.microsoft.com/office/powerpoint/2010/main" val="40447276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short presentations features key information for the following topics of the project that is being prepared:</a:t>
            </a:r>
          </a:p>
          <a:p>
            <a:r>
              <a:rPr lang="en-GB" dirty="0"/>
              <a:t>Who We Are </a:t>
            </a:r>
          </a:p>
          <a:p>
            <a:r>
              <a:rPr lang="en-GB" dirty="0"/>
              <a:t>Scope of the Project</a:t>
            </a:r>
          </a:p>
          <a:p>
            <a:r>
              <a:rPr lang="en-GB" dirty="0"/>
              <a:t>Our Established Service</a:t>
            </a:r>
          </a:p>
          <a:p>
            <a:r>
              <a:rPr lang="en-GB" dirty="0"/>
              <a:t>Assumptions and Limitations </a:t>
            </a:r>
          </a:p>
          <a:p>
            <a:r>
              <a:rPr lang="en-GB" dirty="0"/>
              <a:t>The Team</a:t>
            </a:r>
          </a:p>
          <a:p>
            <a:r>
              <a:rPr lang="en-GB" dirty="0"/>
              <a:t>Thank You</a:t>
            </a:r>
          </a:p>
          <a:p>
            <a:endParaRPr lang="en-GB" dirty="0"/>
          </a:p>
        </p:txBody>
      </p:sp>
      <p:sp>
        <p:nvSpPr>
          <p:cNvPr id="4" name="Slide Number Placeholder 3"/>
          <p:cNvSpPr>
            <a:spLocks noGrp="1"/>
          </p:cNvSpPr>
          <p:nvPr>
            <p:ph type="sldNum" sz="quarter" idx="5"/>
          </p:nvPr>
        </p:nvSpPr>
        <p:spPr/>
        <p:txBody>
          <a:bodyPr/>
          <a:lstStyle/>
          <a:p>
            <a:fld id="{BB61BCC9-D135-4AB3-8582-847A580BF84F}" type="slidenum">
              <a:rPr lang="en-GB" smtClean="0"/>
              <a:t>2</a:t>
            </a:fld>
            <a:endParaRPr lang="en-GB"/>
          </a:p>
        </p:txBody>
      </p:sp>
    </p:spTree>
    <p:extLst>
      <p:ext uri="{BB962C8B-B14F-4D97-AF65-F5344CB8AC3E}">
        <p14:creationId xmlns:p14="http://schemas.microsoft.com/office/powerpoint/2010/main" val="23232063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first slide focuses on introducing the overall project and the people involved with it. The company that we have established for the implementation and completion of this project is called SA Advisory and Co. Limited. The company is based in central London in England and has over 25 years of experience in the industry for tourism and travel for hotel assessment and management. A recent client of the consultancy is Swansea Marriott. The current client is Marriot International. Finally, it is worth mentioning that the consultancy firm operates on a national scope between England and Scotland.  </a:t>
            </a:r>
          </a:p>
        </p:txBody>
      </p:sp>
      <p:sp>
        <p:nvSpPr>
          <p:cNvPr id="4" name="Slide Number Placeholder 3"/>
          <p:cNvSpPr>
            <a:spLocks noGrp="1"/>
          </p:cNvSpPr>
          <p:nvPr>
            <p:ph type="sldNum" sz="quarter" idx="5"/>
          </p:nvPr>
        </p:nvSpPr>
        <p:spPr/>
        <p:txBody>
          <a:bodyPr/>
          <a:lstStyle/>
          <a:p>
            <a:fld id="{BB61BCC9-D135-4AB3-8582-847A580BF84F}" type="slidenum">
              <a:rPr lang="en-GB" smtClean="0"/>
              <a:t>3</a:t>
            </a:fld>
            <a:endParaRPr lang="en-GB"/>
          </a:p>
        </p:txBody>
      </p:sp>
    </p:spTree>
    <p:extLst>
      <p:ext uri="{BB962C8B-B14F-4D97-AF65-F5344CB8AC3E}">
        <p14:creationId xmlns:p14="http://schemas.microsoft.com/office/powerpoint/2010/main" val="15374171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scope of the project undertakes business activities primarily directed at Marriott International only. The last big changes in management and policies has taken place between the period of 2000 to 2010, meaning that up to now an assessment is definitely needed on their services. The primary customer base includes both many people for business and the ones who visit for leisure and this needs to be taken into an account for the project. Airbnb is the current biggest competitor of Marriott International.</a:t>
            </a:r>
          </a:p>
        </p:txBody>
      </p:sp>
      <p:sp>
        <p:nvSpPr>
          <p:cNvPr id="4" name="Slide Number Placeholder 3"/>
          <p:cNvSpPr>
            <a:spLocks noGrp="1"/>
          </p:cNvSpPr>
          <p:nvPr>
            <p:ph type="sldNum" sz="quarter" idx="5"/>
          </p:nvPr>
        </p:nvSpPr>
        <p:spPr/>
        <p:txBody>
          <a:bodyPr/>
          <a:lstStyle/>
          <a:p>
            <a:fld id="{BB61BCC9-D135-4AB3-8582-847A580BF84F}" type="slidenum">
              <a:rPr lang="en-GB" smtClean="0"/>
              <a:t>4</a:t>
            </a:fld>
            <a:endParaRPr lang="en-GB"/>
          </a:p>
        </p:txBody>
      </p:sp>
    </p:spTree>
    <p:extLst>
      <p:ext uri="{BB962C8B-B14F-4D97-AF65-F5344CB8AC3E}">
        <p14:creationId xmlns:p14="http://schemas.microsoft.com/office/powerpoint/2010/main" val="11868303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established services of the company which has undertaken the project for Marriott International will include the following:</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 6 week period of placement within the premises of the hotel.</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Assessment and audit included for all of the respective departments within the hospitality organisation.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Provision of a detailed analysis report for the performance of the hotel.</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Proposing recommendations based on findings.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Establishment of risks associated with conducting the project.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Fees: standard and including expenses for meals, meeting space for weekly conferences, and transport costs.</a:t>
            </a:r>
          </a:p>
          <a:p>
            <a:endParaRPr lang="en-GB" dirty="0"/>
          </a:p>
        </p:txBody>
      </p:sp>
      <p:sp>
        <p:nvSpPr>
          <p:cNvPr id="4" name="Slide Number Placeholder 3"/>
          <p:cNvSpPr>
            <a:spLocks noGrp="1"/>
          </p:cNvSpPr>
          <p:nvPr>
            <p:ph type="sldNum" sz="quarter" idx="5"/>
          </p:nvPr>
        </p:nvSpPr>
        <p:spPr/>
        <p:txBody>
          <a:bodyPr/>
          <a:lstStyle/>
          <a:p>
            <a:fld id="{BB61BCC9-D135-4AB3-8582-847A580BF84F}" type="slidenum">
              <a:rPr lang="en-GB" smtClean="0"/>
              <a:t>5</a:t>
            </a:fld>
            <a:endParaRPr lang="en-GB"/>
          </a:p>
        </p:txBody>
      </p:sp>
    </p:spTree>
    <p:extLst>
      <p:ext uri="{BB962C8B-B14F-4D97-AF65-F5344CB8AC3E}">
        <p14:creationId xmlns:p14="http://schemas.microsoft.com/office/powerpoint/2010/main" val="41022195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three main assumptions with their respective limitations for the project and the hospitality organisation, respectively, which need to be outlined here – they are Covid-19 virus outbreak, Premier League Regelation, and also Brexit. The current pandemic has enforced strict measures for social distancing to prevent further spread with closures and limited spaces for customers at a time of service. This creates an extreme economic slowdown and will result in a lot of losses in terms of profit and customers. The premier league regelation also causes negative effects over the economy. Brexit is where workers and their interaction with the employability environment in industries such as hospitality will become extremely difficult as time passes. It is to be fully enforced on the 1st of January 2020. </a:t>
            </a:r>
          </a:p>
        </p:txBody>
      </p:sp>
      <p:sp>
        <p:nvSpPr>
          <p:cNvPr id="4" name="Slide Number Placeholder 3"/>
          <p:cNvSpPr>
            <a:spLocks noGrp="1"/>
          </p:cNvSpPr>
          <p:nvPr>
            <p:ph type="sldNum" sz="quarter" idx="5"/>
          </p:nvPr>
        </p:nvSpPr>
        <p:spPr/>
        <p:txBody>
          <a:bodyPr/>
          <a:lstStyle/>
          <a:p>
            <a:fld id="{BB61BCC9-D135-4AB3-8582-847A580BF84F}" type="slidenum">
              <a:rPr lang="en-GB" smtClean="0"/>
              <a:t>6</a:t>
            </a:fld>
            <a:endParaRPr lang="en-GB"/>
          </a:p>
        </p:txBody>
      </p:sp>
    </p:spTree>
    <p:extLst>
      <p:ext uri="{BB962C8B-B14F-4D97-AF65-F5344CB8AC3E}">
        <p14:creationId xmlns:p14="http://schemas.microsoft.com/office/powerpoint/2010/main" val="25448431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Finally, this presentation highlights the positions of utmost importance for this project with the following information for my team:</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Project manager: 10 years of experience; pathway from supervisor to regional manager in the assessed hospitality organisation.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Senior Project Development Consultant: 5 years of national experience in the travel and tourism industry in the United Kingdom.</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Senior Project Risk Consultant: 10 years of hospitality management and also culinary management in the UK industry. </a:t>
            </a:r>
          </a:p>
          <a:p>
            <a:endParaRPr lang="en-GB" dirty="0"/>
          </a:p>
        </p:txBody>
      </p:sp>
      <p:sp>
        <p:nvSpPr>
          <p:cNvPr id="4" name="Slide Number Placeholder 3"/>
          <p:cNvSpPr>
            <a:spLocks noGrp="1"/>
          </p:cNvSpPr>
          <p:nvPr>
            <p:ph type="sldNum" sz="quarter" idx="5"/>
          </p:nvPr>
        </p:nvSpPr>
        <p:spPr/>
        <p:txBody>
          <a:bodyPr/>
          <a:lstStyle/>
          <a:p>
            <a:fld id="{BB61BCC9-D135-4AB3-8582-847A580BF84F}" type="slidenum">
              <a:rPr lang="en-GB" smtClean="0"/>
              <a:t>7</a:t>
            </a:fld>
            <a:endParaRPr lang="en-GB"/>
          </a:p>
        </p:txBody>
      </p:sp>
    </p:spTree>
    <p:extLst>
      <p:ext uri="{BB962C8B-B14F-4D97-AF65-F5344CB8AC3E}">
        <p14:creationId xmlns:p14="http://schemas.microsoft.com/office/powerpoint/2010/main" val="19811187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 to my presentation. If there are questions that you would like to ask additionally, please let me know. </a:t>
            </a:r>
          </a:p>
        </p:txBody>
      </p:sp>
      <p:sp>
        <p:nvSpPr>
          <p:cNvPr id="4" name="Slide Number Placeholder 3"/>
          <p:cNvSpPr>
            <a:spLocks noGrp="1"/>
          </p:cNvSpPr>
          <p:nvPr>
            <p:ph type="sldNum" sz="quarter" idx="5"/>
          </p:nvPr>
        </p:nvSpPr>
        <p:spPr/>
        <p:txBody>
          <a:bodyPr/>
          <a:lstStyle/>
          <a:p>
            <a:fld id="{BB61BCC9-D135-4AB3-8582-847A580BF84F}" type="slidenum">
              <a:rPr lang="en-GB" smtClean="0"/>
              <a:t>8</a:t>
            </a:fld>
            <a:endParaRPr lang="en-GB"/>
          </a:p>
        </p:txBody>
      </p:sp>
    </p:spTree>
    <p:extLst>
      <p:ext uri="{BB962C8B-B14F-4D97-AF65-F5344CB8AC3E}">
        <p14:creationId xmlns:p14="http://schemas.microsoft.com/office/powerpoint/2010/main" val="40945187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31BE3-A532-4B9D-B164-8FAC1E99373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0656A27-511D-4A10-A13B-540D7FBD7E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4D10D0C-511C-454B-8553-AADDCCFFE53C}"/>
              </a:ext>
            </a:extLst>
          </p:cNvPr>
          <p:cNvSpPr>
            <a:spLocks noGrp="1"/>
          </p:cNvSpPr>
          <p:nvPr>
            <p:ph type="dt" sz="half" idx="10"/>
          </p:nvPr>
        </p:nvSpPr>
        <p:spPr/>
        <p:txBody>
          <a:bodyPr/>
          <a:lstStyle/>
          <a:p>
            <a:fld id="{3865A06A-704E-4808-A98B-A57DB2FDA701}" type="datetimeFigureOut">
              <a:rPr lang="en-GB" smtClean="0"/>
              <a:t>04/08/2020</a:t>
            </a:fld>
            <a:endParaRPr lang="en-GB"/>
          </a:p>
        </p:txBody>
      </p:sp>
      <p:sp>
        <p:nvSpPr>
          <p:cNvPr id="5" name="Footer Placeholder 4">
            <a:extLst>
              <a:ext uri="{FF2B5EF4-FFF2-40B4-BE49-F238E27FC236}">
                <a16:creationId xmlns:a16="http://schemas.microsoft.com/office/drawing/2014/main" id="{DA73DB0B-2560-4741-A122-ABB89AED2B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591CBB-601B-49C1-9081-209289B50B1A}"/>
              </a:ext>
            </a:extLst>
          </p:cNvPr>
          <p:cNvSpPr>
            <a:spLocks noGrp="1"/>
          </p:cNvSpPr>
          <p:nvPr>
            <p:ph type="sldNum" sz="quarter" idx="12"/>
          </p:nvPr>
        </p:nvSpPr>
        <p:spPr/>
        <p:txBody>
          <a:bodyPr/>
          <a:lstStyle/>
          <a:p>
            <a:fld id="{4DAC5C4E-306C-4A74-A69D-329A2B55E4AB}" type="slidenum">
              <a:rPr lang="en-GB" smtClean="0"/>
              <a:t>‹#›</a:t>
            </a:fld>
            <a:endParaRPr lang="en-GB"/>
          </a:p>
        </p:txBody>
      </p:sp>
    </p:spTree>
    <p:extLst>
      <p:ext uri="{BB962C8B-B14F-4D97-AF65-F5344CB8AC3E}">
        <p14:creationId xmlns:p14="http://schemas.microsoft.com/office/powerpoint/2010/main" val="3867247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2AC8F-2A5F-4814-8FF4-A3531A7324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CE2D01-C558-4823-BAB0-FE7CFF19632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FCA1AA-AAD5-481E-BAF6-BB2CDEBCCB43}"/>
              </a:ext>
            </a:extLst>
          </p:cNvPr>
          <p:cNvSpPr>
            <a:spLocks noGrp="1"/>
          </p:cNvSpPr>
          <p:nvPr>
            <p:ph type="dt" sz="half" idx="10"/>
          </p:nvPr>
        </p:nvSpPr>
        <p:spPr/>
        <p:txBody>
          <a:bodyPr/>
          <a:lstStyle/>
          <a:p>
            <a:fld id="{3865A06A-704E-4808-A98B-A57DB2FDA701}" type="datetimeFigureOut">
              <a:rPr lang="en-GB" smtClean="0"/>
              <a:t>04/08/2020</a:t>
            </a:fld>
            <a:endParaRPr lang="en-GB"/>
          </a:p>
        </p:txBody>
      </p:sp>
      <p:sp>
        <p:nvSpPr>
          <p:cNvPr id="5" name="Footer Placeholder 4">
            <a:extLst>
              <a:ext uri="{FF2B5EF4-FFF2-40B4-BE49-F238E27FC236}">
                <a16:creationId xmlns:a16="http://schemas.microsoft.com/office/drawing/2014/main" id="{8E9716CC-5B6C-426B-9E78-00C2515F0D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773170-8256-4B88-93EE-FBFBA9C63D01}"/>
              </a:ext>
            </a:extLst>
          </p:cNvPr>
          <p:cNvSpPr>
            <a:spLocks noGrp="1"/>
          </p:cNvSpPr>
          <p:nvPr>
            <p:ph type="sldNum" sz="quarter" idx="12"/>
          </p:nvPr>
        </p:nvSpPr>
        <p:spPr/>
        <p:txBody>
          <a:bodyPr/>
          <a:lstStyle/>
          <a:p>
            <a:fld id="{4DAC5C4E-306C-4A74-A69D-329A2B55E4AB}" type="slidenum">
              <a:rPr lang="en-GB" smtClean="0"/>
              <a:t>‹#›</a:t>
            </a:fld>
            <a:endParaRPr lang="en-GB"/>
          </a:p>
        </p:txBody>
      </p:sp>
    </p:spTree>
    <p:extLst>
      <p:ext uri="{BB962C8B-B14F-4D97-AF65-F5344CB8AC3E}">
        <p14:creationId xmlns:p14="http://schemas.microsoft.com/office/powerpoint/2010/main" val="29593092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FF3CC-4812-482A-938C-928B2A880F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3CCBA35-CC9D-46A7-9676-E5D012A4F42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A947DD-B32A-4BC8-B129-4ECE9D7DBD12}"/>
              </a:ext>
            </a:extLst>
          </p:cNvPr>
          <p:cNvSpPr>
            <a:spLocks noGrp="1"/>
          </p:cNvSpPr>
          <p:nvPr>
            <p:ph type="dt" sz="half" idx="10"/>
          </p:nvPr>
        </p:nvSpPr>
        <p:spPr/>
        <p:txBody>
          <a:bodyPr/>
          <a:lstStyle/>
          <a:p>
            <a:fld id="{3865A06A-704E-4808-A98B-A57DB2FDA701}" type="datetimeFigureOut">
              <a:rPr lang="en-GB" smtClean="0"/>
              <a:t>04/08/2020</a:t>
            </a:fld>
            <a:endParaRPr lang="en-GB"/>
          </a:p>
        </p:txBody>
      </p:sp>
      <p:sp>
        <p:nvSpPr>
          <p:cNvPr id="5" name="Footer Placeholder 4">
            <a:extLst>
              <a:ext uri="{FF2B5EF4-FFF2-40B4-BE49-F238E27FC236}">
                <a16:creationId xmlns:a16="http://schemas.microsoft.com/office/drawing/2014/main" id="{EA78DE26-2022-4F2B-91CE-EFD4441582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A03595-AB5F-4EC7-B350-310E2296F9BB}"/>
              </a:ext>
            </a:extLst>
          </p:cNvPr>
          <p:cNvSpPr>
            <a:spLocks noGrp="1"/>
          </p:cNvSpPr>
          <p:nvPr>
            <p:ph type="sldNum" sz="quarter" idx="12"/>
          </p:nvPr>
        </p:nvSpPr>
        <p:spPr/>
        <p:txBody>
          <a:bodyPr/>
          <a:lstStyle/>
          <a:p>
            <a:fld id="{4DAC5C4E-306C-4A74-A69D-329A2B55E4AB}" type="slidenum">
              <a:rPr lang="en-GB" smtClean="0"/>
              <a:t>‹#›</a:t>
            </a:fld>
            <a:endParaRPr lang="en-GB"/>
          </a:p>
        </p:txBody>
      </p:sp>
    </p:spTree>
    <p:extLst>
      <p:ext uri="{BB962C8B-B14F-4D97-AF65-F5344CB8AC3E}">
        <p14:creationId xmlns:p14="http://schemas.microsoft.com/office/powerpoint/2010/main" val="3285260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DFD2C-8AFA-4965-9327-C31E56CA55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DBB8B8-F166-4BB1-A0BF-8E3942EC95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F755EB-1983-4EF2-9D05-F4DCCBA2133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485AFF7-82E6-46E8-85FF-DB0C8BE4E958}"/>
              </a:ext>
            </a:extLst>
          </p:cNvPr>
          <p:cNvSpPr>
            <a:spLocks noGrp="1"/>
          </p:cNvSpPr>
          <p:nvPr>
            <p:ph type="dt" sz="half" idx="10"/>
          </p:nvPr>
        </p:nvSpPr>
        <p:spPr/>
        <p:txBody>
          <a:bodyPr/>
          <a:lstStyle/>
          <a:p>
            <a:fld id="{3865A06A-704E-4808-A98B-A57DB2FDA701}" type="datetimeFigureOut">
              <a:rPr lang="en-GB" smtClean="0"/>
              <a:t>04/08/2020</a:t>
            </a:fld>
            <a:endParaRPr lang="en-GB"/>
          </a:p>
        </p:txBody>
      </p:sp>
      <p:sp>
        <p:nvSpPr>
          <p:cNvPr id="6" name="Footer Placeholder 5">
            <a:extLst>
              <a:ext uri="{FF2B5EF4-FFF2-40B4-BE49-F238E27FC236}">
                <a16:creationId xmlns:a16="http://schemas.microsoft.com/office/drawing/2014/main" id="{0C1EF8FF-9408-44D8-8A9A-0F8E9C2988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57B914-EEFD-4434-B001-E4F338BECD8F}"/>
              </a:ext>
            </a:extLst>
          </p:cNvPr>
          <p:cNvSpPr>
            <a:spLocks noGrp="1"/>
          </p:cNvSpPr>
          <p:nvPr>
            <p:ph type="sldNum" sz="quarter" idx="12"/>
          </p:nvPr>
        </p:nvSpPr>
        <p:spPr/>
        <p:txBody>
          <a:bodyPr/>
          <a:lstStyle/>
          <a:p>
            <a:fld id="{4DAC5C4E-306C-4A74-A69D-329A2B55E4AB}" type="slidenum">
              <a:rPr lang="en-GB" smtClean="0"/>
              <a:t>‹#›</a:t>
            </a:fld>
            <a:endParaRPr lang="en-GB"/>
          </a:p>
        </p:txBody>
      </p:sp>
    </p:spTree>
    <p:extLst>
      <p:ext uri="{BB962C8B-B14F-4D97-AF65-F5344CB8AC3E}">
        <p14:creationId xmlns:p14="http://schemas.microsoft.com/office/powerpoint/2010/main" val="1140147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0E23F-C7B5-409D-9B72-D1F53059F99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023EA3-B88D-4EB4-A4CD-210A0E0A693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CA27C01-5431-4E0B-BA6D-7C43D4C1B1E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6539033-15A6-4F36-96D9-7521EAE94D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4476F5C-00D7-404F-90BF-4430C93051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1AD8DB-5B6A-4195-AAB5-C4A2ED73102F}"/>
              </a:ext>
            </a:extLst>
          </p:cNvPr>
          <p:cNvSpPr>
            <a:spLocks noGrp="1"/>
          </p:cNvSpPr>
          <p:nvPr>
            <p:ph type="dt" sz="half" idx="10"/>
          </p:nvPr>
        </p:nvSpPr>
        <p:spPr/>
        <p:txBody>
          <a:bodyPr/>
          <a:lstStyle/>
          <a:p>
            <a:fld id="{3865A06A-704E-4808-A98B-A57DB2FDA701}" type="datetimeFigureOut">
              <a:rPr lang="en-GB" smtClean="0"/>
              <a:t>04/08/2020</a:t>
            </a:fld>
            <a:endParaRPr lang="en-GB"/>
          </a:p>
        </p:txBody>
      </p:sp>
      <p:sp>
        <p:nvSpPr>
          <p:cNvPr id="8" name="Footer Placeholder 7">
            <a:extLst>
              <a:ext uri="{FF2B5EF4-FFF2-40B4-BE49-F238E27FC236}">
                <a16:creationId xmlns:a16="http://schemas.microsoft.com/office/drawing/2014/main" id="{5DB7704F-6762-4E72-AA3B-37388D6DA4A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664435D-3908-4E3A-899A-4B18BA9E1708}"/>
              </a:ext>
            </a:extLst>
          </p:cNvPr>
          <p:cNvSpPr>
            <a:spLocks noGrp="1"/>
          </p:cNvSpPr>
          <p:nvPr>
            <p:ph type="sldNum" sz="quarter" idx="12"/>
          </p:nvPr>
        </p:nvSpPr>
        <p:spPr/>
        <p:txBody>
          <a:bodyPr/>
          <a:lstStyle/>
          <a:p>
            <a:fld id="{4DAC5C4E-306C-4A74-A69D-329A2B55E4AB}" type="slidenum">
              <a:rPr lang="en-GB" smtClean="0"/>
              <a:t>‹#›</a:t>
            </a:fld>
            <a:endParaRPr lang="en-GB"/>
          </a:p>
        </p:txBody>
      </p:sp>
    </p:spTree>
    <p:extLst>
      <p:ext uri="{BB962C8B-B14F-4D97-AF65-F5344CB8AC3E}">
        <p14:creationId xmlns:p14="http://schemas.microsoft.com/office/powerpoint/2010/main" val="1472363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0F7A9-FF5F-4586-A8D4-9A3DD3C52B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B24DE6-7C3B-42F7-A5DD-F417DAC8D5AC}"/>
              </a:ext>
            </a:extLst>
          </p:cNvPr>
          <p:cNvSpPr>
            <a:spLocks noGrp="1"/>
          </p:cNvSpPr>
          <p:nvPr>
            <p:ph type="dt" sz="half" idx="10"/>
          </p:nvPr>
        </p:nvSpPr>
        <p:spPr/>
        <p:txBody>
          <a:bodyPr/>
          <a:lstStyle/>
          <a:p>
            <a:fld id="{3865A06A-704E-4808-A98B-A57DB2FDA701}" type="datetimeFigureOut">
              <a:rPr lang="en-GB" smtClean="0"/>
              <a:t>04/08/2020</a:t>
            </a:fld>
            <a:endParaRPr lang="en-GB"/>
          </a:p>
        </p:txBody>
      </p:sp>
      <p:sp>
        <p:nvSpPr>
          <p:cNvPr id="4" name="Footer Placeholder 3">
            <a:extLst>
              <a:ext uri="{FF2B5EF4-FFF2-40B4-BE49-F238E27FC236}">
                <a16:creationId xmlns:a16="http://schemas.microsoft.com/office/drawing/2014/main" id="{3DE41709-38AB-4A85-ADC1-E1CE49E7C7A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5A1B49-1BB6-4301-81B7-6427FD3478C7}"/>
              </a:ext>
            </a:extLst>
          </p:cNvPr>
          <p:cNvSpPr>
            <a:spLocks noGrp="1"/>
          </p:cNvSpPr>
          <p:nvPr>
            <p:ph type="sldNum" sz="quarter" idx="12"/>
          </p:nvPr>
        </p:nvSpPr>
        <p:spPr/>
        <p:txBody>
          <a:bodyPr/>
          <a:lstStyle/>
          <a:p>
            <a:fld id="{4DAC5C4E-306C-4A74-A69D-329A2B55E4AB}" type="slidenum">
              <a:rPr lang="en-GB" smtClean="0"/>
              <a:t>‹#›</a:t>
            </a:fld>
            <a:endParaRPr lang="en-GB"/>
          </a:p>
        </p:txBody>
      </p:sp>
    </p:spTree>
    <p:extLst>
      <p:ext uri="{BB962C8B-B14F-4D97-AF65-F5344CB8AC3E}">
        <p14:creationId xmlns:p14="http://schemas.microsoft.com/office/powerpoint/2010/main" val="2589277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AD96ED-B6AD-4131-9EC8-F6F6B34D4A42}"/>
              </a:ext>
            </a:extLst>
          </p:cNvPr>
          <p:cNvSpPr>
            <a:spLocks noGrp="1"/>
          </p:cNvSpPr>
          <p:nvPr>
            <p:ph type="dt" sz="half" idx="10"/>
          </p:nvPr>
        </p:nvSpPr>
        <p:spPr/>
        <p:txBody>
          <a:bodyPr/>
          <a:lstStyle/>
          <a:p>
            <a:fld id="{3865A06A-704E-4808-A98B-A57DB2FDA701}" type="datetimeFigureOut">
              <a:rPr lang="en-GB" smtClean="0"/>
              <a:t>04/08/2020</a:t>
            </a:fld>
            <a:endParaRPr lang="en-GB"/>
          </a:p>
        </p:txBody>
      </p:sp>
      <p:sp>
        <p:nvSpPr>
          <p:cNvPr id="3" name="Footer Placeholder 2">
            <a:extLst>
              <a:ext uri="{FF2B5EF4-FFF2-40B4-BE49-F238E27FC236}">
                <a16:creationId xmlns:a16="http://schemas.microsoft.com/office/drawing/2014/main" id="{1497E48F-1FFE-4A05-B741-C22492BEF1D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9061D8D-F872-4ED7-8D39-C9E0A32A48F1}"/>
              </a:ext>
            </a:extLst>
          </p:cNvPr>
          <p:cNvSpPr>
            <a:spLocks noGrp="1"/>
          </p:cNvSpPr>
          <p:nvPr>
            <p:ph type="sldNum" sz="quarter" idx="12"/>
          </p:nvPr>
        </p:nvSpPr>
        <p:spPr/>
        <p:txBody>
          <a:bodyPr/>
          <a:lstStyle/>
          <a:p>
            <a:fld id="{4DAC5C4E-306C-4A74-A69D-329A2B55E4AB}" type="slidenum">
              <a:rPr lang="en-GB" smtClean="0"/>
              <a:t>‹#›</a:t>
            </a:fld>
            <a:endParaRPr lang="en-GB"/>
          </a:p>
        </p:txBody>
      </p:sp>
    </p:spTree>
    <p:extLst>
      <p:ext uri="{BB962C8B-B14F-4D97-AF65-F5344CB8AC3E}">
        <p14:creationId xmlns:p14="http://schemas.microsoft.com/office/powerpoint/2010/main" val="360681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2B09E-DD81-430F-9428-34FFD545DB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2EEE751-C24F-46FD-BDA1-220813AE5F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C86D466-945E-45A2-BC45-5D029B2708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A02BA3-0644-47C1-825D-07D7B699B103}"/>
              </a:ext>
            </a:extLst>
          </p:cNvPr>
          <p:cNvSpPr>
            <a:spLocks noGrp="1"/>
          </p:cNvSpPr>
          <p:nvPr>
            <p:ph type="dt" sz="half" idx="10"/>
          </p:nvPr>
        </p:nvSpPr>
        <p:spPr/>
        <p:txBody>
          <a:bodyPr/>
          <a:lstStyle/>
          <a:p>
            <a:fld id="{3865A06A-704E-4808-A98B-A57DB2FDA701}" type="datetimeFigureOut">
              <a:rPr lang="en-GB" smtClean="0"/>
              <a:t>04/08/2020</a:t>
            </a:fld>
            <a:endParaRPr lang="en-GB"/>
          </a:p>
        </p:txBody>
      </p:sp>
      <p:sp>
        <p:nvSpPr>
          <p:cNvPr id="6" name="Footer Placeholder 5">
            <a:extLst>
              <a:ext uri="{FF2B5EF4-FFF2-40B4-BE49-F238E27FC236}">
                <a16:creationId xmlns:a16="http://schemas.microsoft.com/office/drawing/2014/main" id="{D8B08778-5C1C-45E6-BEA2-9D87E860E0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EE1047-C169-446F-A0A6-5BDA57B59A6A}"/>
              </a:ext>
            </a:extLst>
          </p:cNvPr>
          <p:cNvSpPr>
            <a:spLocks noGrp="1"/>
          </p:cNvSpPr>
          <p:nvPr>
            <p:ph type="sldNum" sz="quarter" idx="12"/>
          </p:nvPr>
        </p:nvSpPr>
        <p:spPr/>
        <p:txBody>
          <a:bodyPr/>
          <a:lstStyle/>
          <a:p>
            <a:fld id="{4DAC5C4E-306C-4A74-A69D-329A2B55E4AB}" type="slidenum">
              <a:rPr lang="en-GB" smtClean="0"/>
              <a:t>‹#›</a:t>
            </a:fld>
            <a:endParaRPr lang="en-GB"/>
          </a:p>
        </p:txBody>
      </p:sp>
    </p:spTree>
    <p:extLst>
      <p:ext uri="{BB962C8B-B14F-4D97-AF65-F5344CB8AC3E}">
        <p14:creationId xmlns:p14="http://schemas.microsoft.com/office/powerpoint/2010/main" val="689469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0B708-BD15-48EC-8E97-7657001894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54679B3-7805-49B8-82D7-3B4521EB3EB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4523C09-381C-48CF-A696-6B6EDA4F33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4C3B46-DAD8-400F-9AF4-917F18AD328A}"/>
              </a:ext>
            </a:extLst>
          </p:cNvPr>
          <p:cNvSpPr>
            <a:spLocks noGrp="1"/>
          </p:cNvSpPr>
          <p:nvPr>
            <p:ph type="dt" sz="half" idx="10"/>
          </p:nvPr>
        </p:nvSpPr>
        <p:spPr/>
        <p:txBody>
          <a:bodyPr/>
          <a:lstStyle/>
          <a:p>
            <a:fld id="{3865A06A-704E-4808-A98B-A57DB2FDA701}" type="datetimeFigureOut">
              <a:rPr lang="en-GB" smtClean="0"/>
              <a:t>04/08/2020</a:t>
            </a:fld>
            <a:endParaRPr lang="en-GB"/>
          </a:p>
        </p:txBody>
      </p:sp>
      <p:sp>
        <p:nvSpPr>
          <p:cNvPr id="6" name="Footer Placeholder 5">
            <a:extLst>
              <a:ext uri="{FF2B5EF4-FFF2-40B4-BE49-F238E27FC236}">
                <a16:creationId xmlns:a16="http://schemas.microsoft.com/office/drawing/2014/main" id="{4971C7B8-F702-4B10-8ECD-4FB2083F65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1DEDED-856D-486E-8A51-079CB1F1523A}"/>
              </a:ext>
            </a:extLst>
          </p:cNvPr>
          <p:cNvSpPr>
            <a:spLocks noGrp="1"/>
          </p:cNvSpPr>
          <p:nvPr>
            <p:ph type="sldNum" sz="quarter" idx="12"/>
          </p:nvPr>
        </p:nvSpPr>
        <p:spPr/>
        <p:txBody>
          <a:bodyPr/>
          <a:lstStyle/>
          <a:p>
            <a:fld id="{4DAC5C4E-306C-4A74-A69D-329A2B55E4AB}" type="slidenum">
              <a:rPr lang="en-GB" smtClean="0"/>
              <a:t>‹#›</a:t>
            </a:fld>
            <a:endParaRPr lang="en-GB"/>
          </a:p>
        </p:txBody>
      </p:sp>
    </p:spTree>
    <p:extLst>
      <p:ext uri="{BB962C8B-B14F-4D97-AF65-F5344CB8AC3E}">
        <p14:creationId xmlns:p14="http://schemas.microsoft.com/office/powerpoint/2010/main" val="3729992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E71C8-8D61-4861-8BD1-05575E7035E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1DDFCCD-5D97-49BD-9600-D391B353C0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EA9898-31BA-465E-A0E1-B0ACCDC29DB4}"/>
              </a:ext>
            </a:extLst>
          </p:cNvPr>
          <p:cNvSpPr>
            <a:spLocks noGrp="1"/>
          </p:cNvSpPr>
          <p:nvPr>
            <p:ph type="dt" sz="half" idx="10"/>
          </p:nvPr>
        </p:nvSpPr>
        <p:spPr/>
        <p:txBody>
          <a:bodyPr/>
          <a:lstStyle/>
          <a:p>
            <a:fld id="{3865A06A-704E-4808-A98B-A57DB2FDA701}" type="datetimeFigureOut">
              <a:rPr lang="en-GB" smtClean="0"/>
              <a:t>04/08/2020</a:t>
            </a:fld>
            <a:endParaRPr lang="en-GB"/>
          </a:p>
        </p:txBody>
      </p:sp>
      <p:sp>
        <p:nvSpPr>
          <p:cNvPr id="5" name="Footer Placeholder 4">
            <a:extLst>
              <a:ext uri="{FF2B5EF4-FFF2-40B4-BE49-F238E27FC236}">
                <a16:creationId xmlns:a16="http://schemas.microsoft.com/office/drawing/2014/main" id="{C519FC4B-7035-4760-B8CC-12FFFF592E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24472A-BE59-4422-8843-B431A3E21EE5}"/>
              </a:ext>
            </a:extLst>
          </p:cNvPr>
          <p:cNvSpPr>
            <a:spLocks noGrp="1"/>
          </p:cNvSpPr>
          <p:nvPr>
            <p:ph type="sldNum" sz="quarter" idx="12"/>
          </p:nvPr>
        </p:nvSpPr>
        <p:spPr/>
        <p:txBody>
          <a:bodyPr/>
          <a:lstStyle/>
          <a:p>
            <a:fld id="{4DAC5C4E-306C-4A74-A69D-329A2B55E4AB}" type="slidenum">
              <a:rPr lang="en-GB" smtClean="0"/>
              <a:t>‹#›</a:t>
            </a:fld>
            <a:endParaRPr lang="en-GB"/>
          </a:p>
        </p:txBody>
      </p:sp>
    </p:spTree>
    <p:extLst>
      <p:ext uri="{BB962C8B-B14F-4D97-AF65-F5344CB8AC3E}">
        <p14:creationId xmlns:p14="http://schemas.microsoft.com/office/powerpoint/2010/main" val="2567251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21CB628-16C2-45FB-8308-288B3EEAA2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C75252-C51F-49BC-AA0A-7CB40AFC28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189742-9FC4-49A2-BF89-AACDB5472E27}"/>
              </a:ext>
            </a:extLst>
          </p:cNvPr>
          <p:cNvSpPr>
            <a:spLocks noGrp="1"/>
          </p:cNvSpPr>
          <p:nvPr>
            <p:ph type="dt" sz="half" idx="10"/>
          </p:nvPr>
        </p:nvSpPr>
        <p:spPr/>
        <p:txBody>
          <a:bodyPr/>
          <a:lstStyle/>
          <a:p>
            <a:fld id="{3865A06A-704E-4808-A98B-A57DB2FDA701}" type="datetimeFigureOut">
              <a:rPr lang="en-GB" smtClean="0"/>
              <a:t>04/08/2020</a:t>
            </a:fld>
            <a:endParaRPr lang="en-GB"/>
          </a:p>
        </p:txBody>
      </p:sp>
      <p:sp>
        <p:nvSpPr>
          <p:cNvPr id="5" name="Footer Placeholder 4">
            <a:extLst>
              <a:ext uri="{FF2B5EF4-FFF2-40B4-BE49-F238E27FC236}">
                <a16:creationId xmlns:a16="http://schemas.microsoft.com/office/drawing/2014/main" id="{3CB63E46-B6F0-4997-B5B7-6401ABB76C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5E8CD4-6ACF-4E29-8222-5EFE8D3178AB}"/>
              </a:ext>
            </a:extLst>
          </p:cNvPr>
          <p:cNvSpPr>
            <a:spLocks noGrp="1"/>
          </p:cNvSpPr>
          <p:nvPr>
            <p:ph type="sldNum" sz="quarter" idx="12"/>
          </p:nvPr>
        </p:nvSpPr>
        <p:spPr/>
        <p:txBody>
          <a:bodyPr/>
          <a:lstStyle/>
          <a:p>
            <a:fld id="{4DAC5C4E-306C-4A74-A69D-329A2B55E4AB}" type="slidenum">
              <a:rPr lang="en-GB" smtClean="0"/>
              <a:t>‹#›</a:t>
            </a:fld>
            <a:endParaRPr lang="en-GB"/>
          </a:p>
        </p:txBody>
      </p:sp>
    </p:spTree>
    <p:extLst>
      <p:ext uri="{BB962C8B-B14F-4D97-AF65-F5344CB8AC3E}">
        <p14:creationId xmlns:p14="http://schemas.microsoft.com/office/powerpoint/2010/main" val="41182921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DF0952-7F74-438A-9620-19B483066A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9A9ADC-0920-4A2C-8C8A-9DB1014329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3CC925-0C8A-4DDC-9E87-97E015C01EE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65A06A-704E-4808-A98B-A57DB2FDA701}" type="datetimeFigureOut">
              <a:rPr lang="en-GB" smtClean="0"/>
              <a:t>04/08/2020</a:t>
            </a:fld>
            <a:endParaRPr lang="en-GB"/>
          </a:p>
        </p:txBody>
      </p:sp>
      <p:sp>
        <p:nvSpPr>
          <p:cNvPr id="5" name="Footer Placeholder 4">
            <a:extLst>
              <a:ext uri="{FF2B5EF4-FFF2-40B4-BE49-F238E27FC236}">
                <a16:creationId xmlns:a16="http://schemas.microsoft.com/office/drawing/2014/main" id="{794C9D73-28B5-44E6-BFC9-40C33D7FAF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C220846-76A9-4999-A3C1-62BAC1ACE5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AC5C4E-306C-4A74-A69D-329A2B55E4AB}" type="slidenum">
              <a:rPr lang="en-GB" smtClean="0"/>
              <a:t>‹#›</a:t>
            </a:fld>
            <a:endParaRPr lang="en-GB"/>
          </a:p>
        </p:txBody>
      </p:sp>
    </p:spTree>
    <p:extLst>
      <p:ext uri="{BB962C8B-B14F-4D97-AF65-F5344CB8AC3E}">
        <p14:creationId xmlns:p14="http://schemas.microsoft.com/office/powerpoint/2010/main" val="6452307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image" Target="../media/image5.png"/><Relationship Id="rId4" Type="http://schemas.openxmlformats.org/officeDocument/2006/relationships/diagramLayout" Target="../diagrams/layout2.xml"/><Relationship Id="rId9"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EA2C57B-ACDA-4F9D-95B7-28A395424384}"/>
              </a:ext>
            </a:extLst>
          </p:cNvPr>
          <p:cNvPicPr>
            <a:picLocks noChangeAspect="1"/>
          </p:cNvPicPr>
          <p:nvPr/>
        </p:nvPicPr>
        <p:blipFill rotWithShape="1">
          <a:blip r:embed="rId3">
            <a:alphaModFix amt="50000"/>
          </a:blip>
          <a:srcRect r="1334"/>
          <a:stretch/>
        </p:blipFill>
        <p:spPr>
          <a:xfrm>
            <a:off x="20" y="1"/>
            <a:ext cx="12191980" cy="6857999"/>
          </a:xfrm>
          <a:prstGeom prst="rect">
            <a:avLst/>
          </a:prstGeom>
        </p:spPr>
      </p:pic>
      <p:sp>
        <p:nvSpPr>
          <p:cNvPr id="2" name="Title 1">
            <a:extLst>
              <a:ext uri="{FF2B5EF4-FFF2-40B4-BE49-F238E27FC236}">
                <a16:creationId xmlns:a16="http://schemas.microsoft.com/office/drawing/2014/main" id="{FC6AFBE8-3F1F-47FF-986D-0A7B980D0932}"/>
              </a:ext>
            </a:extLst>
          </p:cNvPr>
          <p:cNvSpPr>
            <a:spLocks noGrp="1"/>
          </p:cNvSpPr>
          <p:nvPr>
            <p:ph type="ctrTitle"/>
          </p:nvPr>
        </p:nvSpPr>
        <p:spPr>
          <a:xfrm>
            <a:off x="1524000" y="1122362"/>
            <a:ext cx="9144000" cy="2900518"/>
          </a:xfrm>
        </p:spPr>
        <p:txBody>
          <a:bodyPr>
            <a:normAutofit/>
          </a:bodyPr>
          <a:lstStyle/>
          <a:p>
            <a:r>
              <a:rPr lang="en-GB" b="1">
                <a:solidFill>
                  <a:srgbClr val="FFFFFF"/>
                </a:solidFill>
              </a:rPr>
              <a:t>Consultancy Pitch for Marriott International Hotel</a:t>
            </a:r>
          </a:p>
        </p:txBody>
      </p:sp>
      <p:sp>
        <p:nvSpPr>
          <p:cNvPr id="3" name="Subtitle 2">
            <a:extLst>
              <a:ext uri="{FF2B5EF4-FFF2-40B4-BE49-F238E27FC236}">
                <a16:creationId xmlns:a16="http://schemas.microsoft.com/office/drawing/2014/main" id="{DE2079A4-598F-4359-8F60-4A34791328BE}"/>
              </a:ext>
            </a:extLst>
          </p:cNvPr>
          <p:cNvSpPr>
            <a:spLocks noGrp="1"/>
          </p:cNvSpPr>
          <p:nvPr>
            <p:ph type="subTitle" idx="1"/>
          </p:nvPr>
        </p:nvSpPr>
        <p:spPr>
          <a:xfrm>
            <a:off x="1524000" y="4159404"/>
            <a:ext cx="9144000" cy="1098395"/>
          </a:xfrm>
        </p:spPr>
        <p:txBody>
          <a:bodyPr>
            <a:normAutofit/>
          </a:bodyPr>
          <a:lstStyle/>
          <a:p>
            <a:r>
              <a:rPr lang="en-GB" sz="1700" b="1" dirty="0">
                <a:solidFill>
                  <a:srgbClr val="FFFFFF"/>
                </a:solidFill>
              </a:rPr>
              <a:t>Presented by: </a:t>
            </a:r>
            <a:r>
              <a:rPr lang="en-GB" sz="1700" b="1" dirty="0" err="1">
                <a:solidFill>
                  <a:srgbClr val="FFFFFF"/>
                </a:solidFill>
              </a:rPr>
              <a:t>Stoyanka</a:t>
            </a:r>
            <a:r>
              <a:rPr lang="en-GB" sz="1700" b="1" dirty="0">
                <a:solidFill>
                  <a:srgbClr val="FFFFFF"/>
                </a:solidFill>
              </a:rPr>
              <a:t> </a:t>
            </a:r>
            <a:r>
              <a:rPr lang="en-GB" sz="1700" b="1" dirty="0" err="1">
                <a:solidFill>
                  <a:srgbClr val="FFFFFF"/>
                </a:solidFill>
              </a:rPr>
              <a:t>Tsvetkova</a:t>
            </a:r>
            <a:endParaRPr lang="en-GB" sz="1700" b="1" dirty="0">
              <a:solidFill>
                <a:srgbClr val="FFFFFF"/>
              </a:solidFill>
            </a:endParaRPr>
          </a:p>
          <a:p>
            <a:r>
              <a:rPr lang="en-GB" sz="1700" b="1" dirty="0">
                <a:solidFill>
                  <a:srgbClr val="FFFFFF"/>
                </a:solidFill>
              </a:rPr>
              <a:t>Student ID: 1815041</a:t>
            </a:r>
          </a:p>
          <a:p>
            <a:r>
              <a:rPr lang="en-GB" sz="1700" b="1" dirty="0">
                <a:solidFill>
                  <a:srgbClr val="FFFFFF"/>
                </a:solidFill>
              </a:rPr>
              <a:t>Module Leader: </a:t>
            </a:r>
            <a:r>
              <a:rPr lang="en-GB" sz="1700" b="1" dirty="0" err="1">
                <a:solidFill>
                  <a:srgbClr val="FFFFFF"/>
                </a:solidFill>
              </a:rPr>
              <a:t>Efua</a:t>
            </a:r>
            <a:r>
              <a:rPr lang="en-GB" sz="1700" b="1">
                <a:solidFill>
                  <a:srgbClr val="FFFFFF"/>
                </a:solidFill>
              </a:rPr>
              <a:t> Adams</a:t>
            </a:r>
            <a:endParaRPr lang="en-GB" sz="1700" b="1" dirty="0">
              <a:solidFill>
                <a:srgbClr val="FFFFFF"/>
              </a:solidFill>
            </a:endParaRPr>
          </a:p>
        </p:txBody>
      </p:sp>
    </p:spTree>
    <p:extLst>
      <p:ext uri="{BB962C8B-B14F-4D97-AF65-F5344CB8AC3E}">
        <p14:creationId xmlns:p14="http://schemas.microsoft.com/office/powerpoint/2010/main" val="46819085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3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2283C6-BC18-410E-968B-7D47FC67B248}"/>
              </a:ext>
            </a:extLst>
          </p:cNvPr>
          <p:cNvSpPr>
            <a:spLocks noGrp="1"/>
          </p:cNvSpPr>
          <p:nvPr>
            <p:ph type="title"/>
          </p:nvPr>
        </p:nvSpPr>
        <p:spPr>
          <a:xfrm>
            <a:off x="589560" y="856180"/>
            <a:ext cx="4560584" cy="1128068"/>
          </a:xfrm>
        </p:spPr>
        <p:style>
          <a:lnRef idx="2">
            <a:schemeClr val="dk1"/>
          </a:lnRef>
          <a:fillRef idx="1">
            <a:schemeClr val="lt1"/>
          </a:fillRef>
          <a:effectRef idx="0">
            <a:schemeClr val="dk1"/>
          </a:effectRef>
          <a:fontRef idx="minor">
            <a:schemeClr val="dk1"/>
          </a:fontRef>
        </p:style>
        <p:txBody>
          <a:bodyPr anchor="ctr">
            <a:normAutofit/>
          </a:bodyPr>
          <a:lstStyle/>
          <a:p>
            <a:r>
              <a:rPr lang="en-GB" sz="4000" dirty="0">
                <a:ln w="0"/>
                <a:effectLst>
                  <a:outerShdw blurRad="38100" dist="19050" dir="2700000" algn="tl" rotWithShape="0">
                    <a:schemeClr val="dk1">
                      <a:alpha val="40000"/>
                    </a:schemeClr>
                  </a:outerShdw>
                </a:effectLst>
              </a:rPr>
              <a:t>Table of Content</a:t>
            </a:r>
          </a:p>
        </p:txBody>
      </p:sp>
      <p:grpSp>
        <p:nvGrpSpPr>
          <p:cNvPr id="49" name="Group 3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0" name="Rectangle 3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 name="Rectangle 4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4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table, building, computer, large&#10;&#10;Description automatically generated">
            <a:extLst>
              <a:ext uri="{FF2B5EF4-FFF2-40B4-BE49-F238E27FC236}">
                <a16:creationId xmlns:a16="http://schemas.microsoft.com/office/drawing/2014/main" id="{C0C7A4E1-1028-4649-9BF7-824B02EA8F8E}"/>
              </a:ext>
            </a:extLst>
          </p:cNvPr>
          <p:cNvPicPr>
            <a:picLocks noChangeAspect="1"/>
          </p:cNvPicPr>
          <p:nvPr/>
        </p:nvPicPr>
        <p:blipFill rotWithShape="1">
          <a:blip r:embed="rId3"/>
          <a:srcRect l="14503" r="16640" b="1"/>
          <a:stretch/>
        </p:blipFill>
        <p:spPr>
          <a:xfrm>
            <a:off x="5977788" y="799352"/>
            <a:ext cx="5425410" cy="5259296"/>
          </a:xfrm>
          <a:prstGeom prst="rect">
            <a:avLst/>
          </a:prstGeom>
        </p:spPr>
      </p:pic>
      <p:graphicFrame>
        <p:nvGraphicFramePr>
          <p:cNvPr id="5" name="Content Placeholder 2">
            <a:extLst>
              <a:ext uri="{FF2B5EF4-FFF2-40B4-BE49-F238E27FC236}">
                <a16:creationId xmlns:a16="http://schemas.microsoft.com/office/drawing/2014/main" id="{46D2FDDC-7F7A-4557-A670-6F1BE86ADBD7}"/>
              </a:ext>
            </a:extLst>
          </p:cNvPr>
          <p:cNvGraphicFramePr>
            <a:graphicFrameLocks noGrp="1"/>
          </p:cNvGraphicFramePr>
          <p:nvPr>
            <p:ph idx="1"/>
            <p:extLst>
              <p:ext uri="{D42A27DB-BD31-4B8C-83A1-F6EECF244321}">
                <p14:modId xmlns:p14="http://schemas.microsoft.com/office/powerpoint/2010/main" val="498811839"/>
              </p:ext>
            </p:extLst>
          </p:nvPr>
        </p:nvGraphicFramePr>
        <p:xfrm>
          <a:off x="590719" y="2330505"/>
          <a:ext cx="4559425" cy="39795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0764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8">
            <a:extLst>
              <a:ext uri="{FF2B5EF4-FFF2-40B4-BE49-F238E27FC236}">
                <a16:creationId xmlns:a16="http://schemas.microsoft.com/office/drawing/2014/main" id="{EB708185-20C0-40F2-8F2D-8EB9E34B3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0">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22" name="Rectangle 21">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2">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Rectangle 24">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CF51D0-BCA4-4C2E-9A8B-C6661E36B030}"/>
              </a:ext>
            </a:extLst>
          </p:cNvPr>
          <p:cNvSpPr>
            <a:spLocks noGrp="1"/>
          </p:cNvSpPr>
          <p:nvPr>
            <p:ph type="title"/>
          </p:nvPr>
        </p:nvSpPr>
        <p:spPr>
          <a:xfrm>
            <a:off x="1057025" y="922644"/>
            <a:ext cx="5040285" cy="1169585"/>
          </a:xfrm>
        </p:spPr>
        <p:style>
          <a:lnRef idx="2">
            <a:schemeClr val="dk1"/>
          </a:lnRef>
          <a:fillRef idx="1">
            <a:schemeClr val="lt1"/>
          </a:fillRef>
          <a:effectRef idx="0">
            <a:schemeClr val="dk1"/>
          </a:effectRef>
          <a:fontRef idx="minor">
            <a:schemeClr val="dk1"/>
          </a:fontRef>
        </p:style>
        <p:txBody>
          <a:bodyPr anchor="b">
            <a:normAutofit/>
          </a:bodyPr>
          <a:lstStyle/>
          <a:p>
            <a:r>
              <a:rPr lang="en-GB" sz="4000" dirty="0">
                <a:ln w="0"/>
                <a:effectLst>
                  <a:outerShdw blurRad="38100" dist="19050" dir="2700000" algn="tl" rotWithShape="0">
                    <a:schemeClr val="dk1">
                      <a:alpha val="40000"/>
                    </a:schemeClr>
                  </a:outerShdw>
                </a:effectLst>
              </a:rPr>
              <a:t>Who We Are</a:t>
            </a:r>
          </a:p>
        </p:txBody>
      </p:sp>
      <p:sp>
        <p:nvSpPr>
          <p:cNvPr id="27" name="Rectangle 2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6">
            <a:extLst>
              <a:ext uri="{FF2B5EF4-FFF2-40B4-BE49-F238E27FC236}">
                <a16:creationId xmlns:a16="http://schemas.microsoft.com/office/drawing/2014/main" id="{5198F5A9-6755-428E-9B82-0286B4EE8BE7}"/>
              </a:ext>
            </a:extLst>
          </p:cNvPr>
          <p:cNvGraphicFramePr>
            <a:graphicFrameLocks noGrp="1"/>
          </p:cNvGraphicFramePr>
          <p:nvPr>
            <p:ph idx="1"/>
            <p:extLst>
              <p:ext uri="{D42A27DB-BD31-4B8C-83A1-F6EECF244321}">
                <p14:modId xmlns:p14="http://schemas.microsoft.com/office/powerpoint/2010/main" val="2033913746"/>
              </p:ext>
            </p:extLst>
          </p:nvPr>
        </p:nvGraphicFramePr>
        <p:xfrm>
          <a:off x="1055715" y="2508105"/>
          <a:ext cx="5040285" cy="36324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tall building in a city&#10;&#10;Description automatically generated">
            <a:extLst>
              <a:ext uri="{FF2B5EF4-FFF2-40B4-BE49-F238E27FC236}">
                <a16:creationId xmlns:a16="http://schemas.microsoft.com/office/drawing/2014/main" id="{9CD56E02-1B38-43FA-A31C-924E552E58D0}"/>
              </a:ext>
            </a:extLst>
          </p:cNvPr>
          <p:cNvPicPr>
            <a:picLocks noChangeAspect="1"/>
          </p:cNvPicPr>
          <p:nvPr/>
        </p:nvPicPr>
        <p:blipFill rotWithShape="1">
          <a:blip r:embed="rId8"/>
          <a:srcRect t="25431" r="-1" b="11376"/>
          <a:stretch/>
        </p:blipFill>
        <p:spPr>
          <a:xfrm>
            <a:off x="6946666" y="774285"/>
            <a:ext cx="2112264" cy="1999673"/>
          </a:xfrm>
          <a:prstGeom prst="rect">
            <a:avLst/>
          </a:prstGeom>
        </p:spPr>
      </p:pic>
      <p:pic>
        <p:nvPicPr>
          <p:cNvPr id="5" name="Picture 4" descr="An aerial view of a city&#10;&#10;Description automatically generated">
            <a:extLst>
              <a:ext uri="{FF2B5EF4-FFF2-40B4-BE49-F238E27FC236}">
                <a16:creationId xmlns:a16="http://schemas.microsoft.com/office/drawing/2014/main" id="{399CCD3D-7A4A-4A41-BB18-D7B100307EA8}"/>
              </a:ext>
            </a:extLst>
          </p:cNvPr>
          <p:cNvPicPr>
            <a:picLocks noChangeAspect="1"/>
          </p:cNvPicPr>
          <p:nvPr/>
        </p:nvPicPr>
        <p:blipFill rotWithShape="1">
          <a:blip r:embed="rId9"/>
          <a:srcRect l="27377" r="6" b="6"/>
          <a:stretch/>
        </p:blipFill>
        <p:spPr>
          <a:xfrm>
            <a:off x="9223523" y="774285"/>
            <a:ext cx="2112264" cy="1999673"/>
          </a:xfrm>
          <a:prstGeom prst="rect">
            <a:avLst/>
          </a:prstGeom>
        </p:spPr>
      </p:pic>
      <p:pic>
        <p:nvPicPr>
          <p:cNvPr id="6" name="Picture 5">
            <a:extLst>
              <a:ext uri="{FF2B5EF4-FFF2-40B4-BE49-F238E27FC236}">
                <a16:creationId xmlns:a16="http://schemas.microsoft.com/office/drawing/2014/main" id="{393C9A22-DBD3-4D6C-9543-5949C0F65289}"/>
              </a:ext>
            </a:extLst>
          </p:cNvPr>
          <p:cNvPicPr>
            <a:picLocks noChangeAspect="1"/>
          </p:cNvPicPr>
          <p:nvPr/>
        </p:nvPicPr>
        <p:blipFill rotWithShape="1">
          <a:blip r:embed="rId10"/>
          <a:srcRect l="6859" r="6069" b="-1"/>
          <a:stretch/>
        </p:blipFill>
        <p:spPr>
          <a:xfrm>
            <a:off x="6946667" y="2942704"/>
            <a:ext cx="4389120" cy="3213543"/>
          </a:xfrm>
          <a:prstGeom prst="rect">
            <a:avLst/>
          </a:prstGeom>
        </p:spPr>
      </p:pic>
    </p:spTree>
    <p:extLst>
      <p:ext uri="{BB962C8B-B14F-4D97-AF65-F5344CB8AC3E}">
        <p14:creationId xmlns:p14="http://schemas.microsoft.com/office/powerpoint/2010/main" val="4619916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318E4D5-B8A6-45EA-97B4-C9F865535411}"/>
              </a:ext>
            </a:extLst>
          </p:cNvPr>
          <p:cNvPicPr>
            <a:picLocks noChangeAspect="1"/>
          </p:cNvPicPr>
          <p:nvPr/>
        </p:nvPicPr>
        <p:blipFill rotWithShape="1">
          <a:blip r:embed="rId3"/>
          <a:srcRect t="7038" r="-1" b="11"/>
          <a:stretch/>
        </p:blipFill>
        <p:spPr>
          <a:xfrm>
            <a:off x="20" y="3579"/>
            <a:ext cx="12188932" cy="6854421"/>
          </a:xfrm>
          <a:prstGeom prst="rect">
            <a:avLst/>
          </a:prstGeom>
        </p:spPr>
      </p:pic>
      <p:sp>
        <p:nvSpPr>
          <p:cNvPr id="18" name="Rectangle 17">
            <a:extLst>
              <a:ext uri="{FF2B5EF4-FFF2-40B4-BE49-F238E27FC236}">
                <a16:creationId xmlns:a16="http://schemas.microsoft.com/office/drawing/2014/main" id="{681CD866-52B5-4280-A92B-56BDFD1E9A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648" y="0"/>
            <a:ext cx="6102351" cy="6858000"/>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96EEF187-8434-4B76-BE40-006EEBB263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2351" cy="6858000"/>
          </a:xfrm>
          <a:prstGeom prst="rect">
            <a:avLst/>
          </a:prstGeom>
          <a:solidFill>
            <a:schemeClr val="bg1">
              <a:lumMod val="95000"/>
              <a:lumOff val="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27136F5-73C6-4E3C-8AB9-CCC6D3C2D0C7}"/>
              </a:ext>
            </a:extLst>
          </p:cNvPr>
          <p:cNvSpPr>
            <a:spLocks noGrp="1"/>
          </p:cNvSpPr>
          <p:nvPr>
            <p:ph type="title"/>
          </p:nvPr>
        </p:nvSpPr>
        <p:spPr>
          <a:xfrm>
            <a:off x="1282620" y="1748771"/>
            <a:ext cx="3498979" cy="3360458"/>
          </a:xfrm>
        </p:spPr>
        <p:txBody>
          <a:bodyPr>
            <a:normAutofit/>
          </a:bodyPr>
          <a:lstStyle/>
          <a:p>
            <a:pPr algn="ctr"/>
            <a:r>
              <a:rPr lang="en-GB"/>
              <a:t>Scope of the Project</a:t>
            </a:r>
          </a:p>
        </p:txBody>
      </p:sp>
      <p:pic>
        <p:nvPicPr>
          <p:cNvPr id="5" name="Picture 4">
            <a:extLst>
              <a:ext uri="{FF2B5EF4-FFF2-40B4-BE49-F238E27FC236}">
                <a16:creationId xmlns:a16="http://schemas.microsoft.com/office/drawing/2014/main" id="{E761FE4C-2719-46AD-854D-A2DBF5F0B2FA}"/>
              </a:ext>
            </a:extLst>
          </p:cNvPr>
          <p:cNvPicPr>
            <a:picLocks noChangeAspect="1"/>
          </p:cNvPicPr>
          <p:nvPr/>
        </p:nvPicPr>
        <p:blipFill rotWithShape="1">
          <a:blip r:embed="rId4"/>
          <a:srcRect l="609" r="4" b="4"/>
          <a:stretch/>
        </p:blipFill>
        <p:spPr>
          <a:xfrm>
            <a:off x="6883401" y="803191"/>
            <a:ext cx="4516920" cy="2385915"/>
          </a:xfrm>
          <a:prstGeom prst="rect">
            <a:avLst/>
          </a:prstGeom>
        </p:spPr>
      </p:pic>
      <p:sp>
        <p:nvSpPr>
          <p:cNvPr id="3" name="Content Placeholder 2">
            <a:extLst>
              <a:ext uri="{FF2B5EF4-FFF2-40B4-BE49-F238E27FC236}">
                <a16:creationId xmlns:a16="http://schemas.microsoft.com/office/drawing/2014/main" id="{9682DC7B-5AF0-4531-8326-E9496CB2DBE5}"/>
              </a:ext>
            </a:extLst>
          </p:cNvPr>
          <p:cNvSpPr>
            <a:spLocks noGrp="1"/>
          </p:cNvSpPr>
          <p:nvPr>
            <p:ph idx="1"/>
          </p:nvPr>
        </p:nvSpPr>
        <p:spPr>
          <a:xfrm>
            <a:off x="6883401" y="3676052"/>
            <a:ext cx="4516920" cy="2375756"/>
          </a:xfrm>
        </p:spPr>
        <p:txBody>
          <a:bodyPr anchor="ctr">
            <a:normAutofit/>
          </a:bodyPr>
          <a:lstStyle/>
          <a:p>
            <a:r>
              <a:rPr lang="en-GB" sz="1800"/>
              <a:t>Last Renovation of Marriot International – between 2000 and 2010, but no later than that.</a:t>
            </a:r>
          </a:p>
          <a:p>
            <a:r>
              <a:rPr lang="en-GB" sz="1800"/>
              <a:t>This is the prime location of the project.</a:t>
            </a:r>
          </a:p>
          <a:p>
            <a:r>
              <a:rPr lang="en-GB" sz="1800"/>
              <a:t>The customer base here is oriented towards both leisure and business. </a:t>
            </a:r>
          </a:p>
          <a:p>
            <a:r>
              <a:rPr lang="en-GB" sz="1800"/>
              <a:t>Biggest current competitor is Airbnb. </a:t>
            </a:r>
          </a:p>
        </p:txBody>
      </p:sp>
    </p:spTree>
    <p:extLst>
      <p:ext uri="{BB962C8B-B14F-4D97-AF65-F5344CB8AC3E}">
        <p14:creationId xmlns:p14="http://schemas.microsoft.com/office/powerpoint/2010/main" val="98711664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1537A4-9C73-4D77-A479-8C7F36CF0A90}"/>
              </a:ext>
            </a:extLst>
          </p:cNvPr>
          <p:cNvSpPr>
            <a:spLocks noGrp="1"/>
          </p:cNvSpPr>
          <p:nvPr>
            <p:ph type="title"/>
          </p:nvPr>
        </p:nvSpPr>
        <p:spPr>
          <a:xfrm>
            <a:off x="1178848" y="653143"/>
            <a:ext cx="5238417" cy="1020208"/>
          </a:xfrm>
        </p:spPr>
        <p:txBody>
          <a:bodyPr anchor="b">
            <a:normAutofit/>
          </a:bodyPr>
          <a:lstStyle/>
          <a:p>
            <a:r>
              <a:rPr lang="en-GB" sz="4000">
                <a:ln w="0"/>
                <a:effectLst>
                  <a:outerShdw blurRad="38100" dist="19050" dir="2700000" algn="tl" rotWithShape="0">
                    <a:schemeClr val="dk1">
                      <a:alpha val="40000"/>
                    </a:schemeClr>
                  </a:outerShdw>
                </a:effectLst>
              </a:rPr>
              <a:t>Our Established Service</a:t>
            </a:r>
          </a:p>
        </p:txBody>
      </p:sp>
      <p:graphicFrame>
        <p:nvGraphicFramePr>
          <p:cNvPr id="5" name="Content Placeholder 4">
            <a:extLst>
              <a:ext uri="{FF2B5EF4-FFF2-40B4-BE49-F238E27FC236}">
                <a16:creationId xmlns:a16="http://schemas.microsoft.com/office/drawing/2014/main" id="{E0C35B55-E731-464B-BBC8-3E138039E4CC}"/>
              </a:ext>
            </a:extLst>
          </p:cNvPr>
          <p:cNvGraphicFramePr>
            <a:graphicFrameLocks noGrp="1"/>
          </p:cNvGraphicFramePr>
          <p:nvPr>
            <p:ph idx="1"/>
            <p:extLst>
              <p:ext uri="{D42A27DB-BD31-4B8C-83A1-F6EECF244321}">
                <p14:modId xmlns:p14="http://schemas.microsoft.com/office/powerpoint/2010/main" val="321655522"/>
              </p:ext>
            </p:extLst>
          </p:nvPr>
        </p:nvGraphicFramePr>
        <p:xfrm>
          <a:off x="1106600" y="1943127"/>
          <a:ext cx="10032456" cy="39919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2419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421429D-7D4A-4E06-B5C5-2F0DE77E3DA0}"/>
              </a:ext>
            </a:extLst>
          </p:cNvPr>
          <p:cNvPicPr>
            <a:picLocks noChangeAspect="1"/>
          </p:cNvPicPr>
          <p:nvPr/>
        </p:nvPicPr>
        <p:blipFill rotWithShape="1">
          <a:blip r:embed="rId3"/>
          <a:srcRect t="15867" r="-1" b="16583"/>
          <a:stretch/>
        </p:blipFill>
        <p:spPr>
          <a:xfrm>
            <a:off x="20" y="3579"/>
            <a:ext cx="12188932" cy="6854421"/>
          </a:xfrm>
          <a:prstGeom prst="rect">
            <a:avLst/>
          </a:prstGeom>
        </p:spPr>
      </p:pic>
      <p:sp>
        <p:nvSpPr>
          <p:cNvPr id="22" name="Rectangle 21">
            <a:extLst>
              <a:ext uri="{FF2B5EF4-FFF2-40B4-BE49-F238E27FC236}">
                <a16:creationId xmlns:a16="http://schemas.microsoft.com/office/drawing/2014/main" id="{681CD866-52B5-4280-A92B-56BDFD1E9A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648" y="0"/>
            <a:ext cx="6102351" cy="6858000"/>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96EEF187-8434-4B76-BE40-006EEBB263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2351" cy="6858000"/>
          </a:xfrm>
          <a:prstGeom prst="rect">
            <a:avLst/>
          </a:prstGeom>
          <a:solidFill>
            <a:schemeClr val="bg1">
              <a:lumMod val="95000"/>
              <a:lumOff val="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233495B-AE0B-40A9-926C-15A01BE37E92}"/>
              </a:ext>
            </a:extLst>
          </p:cNvPr>
          <p:cNvSpPr>
            <a:spLocks noGrp="1"/>
          </p:cNvSpPr>
          <p:nvPr>
            <p:ph type="title"/>
          </p:nvPr>
        </p:nvSpPr>
        <p:spPr>
          <a:xfrm>
            <a:off x="1282620" y="1748771"/>
            <a:ext cx="3498979" cy="3360458"/>
          </a:xfrm>
        </p:spPr>
        <p:txBody>
          <a:bodyPr>
            <a:normAutofit/>
          </a:bodyPr>
          <a:lstStyle/>
          <a:p>
            <a:pPr algn="ctr"/>
            <a:r>
              <a:rPr lang="en-GB"/>
              <a:t>Assumptions and Limitations</a:t>
            </a:r>
          </a:p>
        </p:txBody>
      </p:sp>
      <p:pic>
        <p:nvPicPr>
          <p:cNvPr id="4" name="Picture 3">
            <a:extLst>
              <a:ext uri="{FF2B5EF4-FFF2-40B4-BE49-F238E27FC236}">
                <a16:creationId xmlns:a16="http://schemas.microsoft.com/office/drawing/2014/main" id="{97439836-D32C-4E6D-B249-540DF9DDD3B5}"/>
              </a:ext>
            </a:extLst>
          </p:cNvPr>
          <p:cNvPicPr>
            <a:picLocks noChangeAspect="1"/>
          </p:cNvPicPr>
          <p:nvPr/>
        </p:nvPicPr>
        <p:blipFill rotWithShape="1">
          <a:blip r:embed="rId4"/>
          <a:srcRect t="21357" r="-3" b="8212"/>
          <a:stretch/>
        </p:blipFill>
        <p:spPr>
          <a:xfrm>
            <a:off x="6883401" y="803191"/>
            <a:ext cx="4516920" cy="2385915"/>
          </a:xfrm>
          <a:prstGeom prst="rect">
            <a:avLst/>
          </a:prstGeom>
        </p:spPr>
      </p:pic>
      <p:sp>
        <p:nvSpPr>
          <p:cNvPr id="3" name="Content Placeholder 2">
            <a:extLst>
              <a:ext uri="{FF2B5EF4-FFF2-40B4-BE49-F238E27FC236}">
                <a16:creationId xmlns:a16="http://schemas.microsoft.com/office/drawing/2014/main" id="{0003BC94-63B2-495E-B617-A278C45537A8}"/>
              </a:ext>
            </a:extLst>
          </p:cNvPr>
          <p:cNvSpPr>
            <a:spLocks noGrp="1"/>
          </p:cNvSpPr>
          <p:nvPr>
            <p:ph idx="1"/>
          </p:nvPr>
        </p:nvSpPr>
        <p:spPr>
          <a:xfrm>
            <a:off x="6883401" y="3676052"/>
            <a:ext cx="4516920" cy="2375756"/>
          </a:xfrm>
        </p:spPr>
        <p:txBody>
          <a:bodyPr anchor="ctr">
            <a:normAutofit/>
          </a:bodyPr>
          <a:lstStyle/>
          <a:p>
            <a:r>
              <a:rPr lang="en-GB" sz="1500"/>
              <a:t>Covid-19 – economic extreme slowdown and limitations in customer visits for the next two years with extreme effect over profit and growth.</a:t>
            </a:r>
          </a:p>
          <a:p>
            <a:r>
              <a:rPr lang="en-GB" sz="1500"/>
              <a:t>Premier League Regelation – economic slowdown which results in losses in revenue.</a:t>
            </a:r>
          </a:p>
          <a:p>
            <a:r>
              <a:rPr lang="en-GB" sz="1500"/>
              <a:t>Brexit (Britain exiting European Union) – limitations on how workers move and interact with the employability environment.</a:t>
            </a:r>
          </a:p>
        </p:txBody>
      </p:sp>
    </p:spTree>
    <p:extLst>
      <p:ext uri="{BB962C8B-B14F-4D97-AF65-F5344CB8AC3E}">
        <p14:creationId xmlns:p14="http://schemas.microsoft.com/office/powerpoint/2010/main" val="359292599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E90A69-99B9-4224-89FB-8E31EDD8B130}"/>
              </a:ext>
            </a:extLst>
          </p:cNvPr>
          <p:cNvSpPr>
            <a:spLocks noGrp="1"/>
          </p:cNvSpPr>
          <p:nvPr>
            <p:ph type="title"/>
          </p:nvPr>
        </p:nvSpPr>
        <p:spPr>
          <a:xfrm>
            <a:off x="808638" y="386930"/>
            <a:ext cx="9236700" cy="1188950"/>
          </a:xfrm>
        </p:spPr>
        <p:style>
          <a:lnRef idx="2">
            <a:schemeClr val="dk1"/>
          </a:lnRef>
          <a:fillRef idx="1">
            <a:schemeClr val="lt1"/>
          </a:fillRef>
          <a:effectRef idx="0">
            <a:schemeClr val="dk1"/>
          </a:effectRef>
          <a:fontRef idx="minor">
            <a:schemeClr val="dk1"/>
          </a:fontRef>
        </p:style>
        <p:txBody>
          <a:bodyPr anchor="b">
            <a:normAutofit/>
          </a:bodyPr>
          <a:lstStyle/>
          <a:p>
            <a:r>
              <a:rPr lang="en-GB" sz="5400" dirty="0">
                <a:ln w="0"/>
                <a:effectLst>
                  <a:outerShdw blurRad="38100" dist="19050" dir="2700000" algn="tl" rotWithShape="0">
                    <a:schemeClr val="dk1">
                      <a:alpha val="40000"/>
                    </a:schemeClr>
                  </a:outerShdw>
                </a:effectLst>
              </a:rPr>
              <a:t>The Project Team</a:t>
            </a:r>
          </a:p>
        </p:txBody>
      </p:sp>
      <p:grpSp>
        <p:nvGrpSpPr>
          <p:cNvPr id="2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ADFDC9-66E3-4003-8160-FD2C957042F0}"/>
              </a:ext>
            </a:extLst>
          </p:cNvPr>
          <p:cNvSpPr>
            <a:spLocks noGrp="1"/>
          </p:cNvSpPr>
          <p:nvPr>
            <p:ph idx="1"/>
          </p:nvPr>
        </p:nvSpPr>
        <p:spPr>
          <a:xfrm>
            <a:off x="793660" y="2599509"/>
            <a:ext cx="10143668" cy="3435531"/>
          </a:xfrm>
        </p:spPr>
        <p:txBody>
          <a:bodyPr anchor="ctr">
            <a:normAutofit/>
          </a:bodyPr>
          <a:lstStyle/>
          <a:p>
            <a:r>
              <a:rPr lang="en-GB" sz="2400"/>
              <a:t>Project manager: 10 years of experience; pathway from supervisor to regional manager in the assessed hospitality organisation.</a:t>
            </a:r>
          </a:p>
          <a:p>
            <a:r>
              <a:rPr lang="en-GB" sz="2400"/>
              <a:t>Senior Project Development Consultant: 5 years of national experience in the travel and tourism industry in the United Kingdom.</a:t>
            </a:r>
          </a:p>
          <a:p>
            <a:r>
              <a:rPr lang="en-GB" sz="2400"/>
              <a:t>Senior Project Risk Consultant: 10 years of hospitality management and also culinary management in the UK industry. </a:t>
            </a:r>
          </a:p>
        </p:txBody>
      </p:sp>
    </p:spTree>
    <p:extLst>
      <p:ext uri="{BB962C8B-B14F-4D97-AF65-F5344CB8AC3E}">
        <p14:creationId xmlns:p14="http://schemas.microsoft.com/office/powerpoint/2010/main" val="203405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6">
            <a:extLst>
              <a:ext uri="{FF2B5EF4-FFF2-40B4-BE49-F238E27FC236}">
                <a16:creationId xmlns:a16="http://schemas.microsoft.com/office/drawing/2014/main" id="{9095C1F4-AE7F-44E4-8693-40D3D6831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8">
            <a:extLst>
              <a:ext uri="{FF2B5EF4-FFF2-40B4-BE49-F238E27FC236}">
                <a16:creationId xmlns:a16="http://schemas.microsoft.com/office/drawing/2014/main" id="{8734DDD3-F723-4DD3-8ABE-EC0B2AC87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15978"/>
            <a:ext cx="7147352" cy="5876916"/>
            <a:chOff x="329184" y="-99107"/>
            <a:chExt cx="524256" cy="5876916"/>
          </a:xfrm>
        </p:grpSpPr>
        <p:cxnSp>
          <p:nvCxnSpPr>
            <p:cNvPr id="10" name="Straight Connector 9">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Rectangle 10">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99107"/>
              <a:ext cx="524256" cy="563122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8" name="Rectangle 12">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1055718"/>
            <a:ext cx="10999072" cy="335834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33682F-5872-4E64-8C71-18D2551EB16B}"/>
              </a:ext>
            </a:extLst>
          </p:cNvPr>
          <p:cNvSpPr>
            <a:spLocks noGrp="1"/>
          </p:cNvSpPr>
          <p:nvPr>
            <p:ph type="title"/>
          </p:nvPr>
        </p:nvSpPr>
        <p:spPr>
          <a:xfrm>
            <a:off x="1524000" y="1584683"/>
            <a:ext cx="9144000" cy="2551829"/>
          </a:xfrm>
        </p:spPr>
        <p:txBody>
          <a:bodyPr vert="horz" lIns="91440" tIns="45720" rIns="91440" bIns="45720" rtlCol="0" anchor="ctr">
            <a:normAutofit/>
          </a:bodyPr>
          <a:lstStyle/>
          <a:p>
            <a:pPr algn="ctr"/>
            <a:r>
              <a:rPr lang="en-US" sz="6600" kern="1200">
                <a:solidFill>
                  <a:schemeClr val="tx1"/>
                </a:solidFill>
                <a:latin typeface="+mj-lt"/>
                <a:ea typeface="+mj-ea"/>
                <a:cs typeface="+mj-cs"/>
              </a:rPr>
              <a:t>Thank you!</a:t>
            </a:r>
          </a:p>
        </p:txBody>
      </p:sp>
    </p:spTree>
    <p:extLst>
      <p:ext uri="{BB962C8B-B14F-4D97-AF65-F5344CB8AC3E}">
        <p14:creationId xmlns:p14="http://schemas.microsoft.com/office/powerpoint/2010/main" val="1810267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983</Words>
  <Application>Microsoft Office PowerPoint</Application>
  <PresentationFormat>Widescreen</PresentationFormat>
  <Paragraphs>70</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Consultancy Pitch for Marriott International Hotel</vt:lpstr>
      <vt:lpstr>Table of Content</vt:lpstr>
      <vt:lpstr>Who We Are</vt:lpstr>
      <vt:lpstr>Scope of the Project</vt:lpstr>
      <vt:lpstr>Our Established Service</vt:lpstr>
      <vt:lpstr>Assumptions and Limitations</vt:lpstr>
      <vt:lpstr>The Project Team</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Consultancy Pitch for Marriott International Hotel</dc:title>
  <dc:creator>Dari-Anna A Kuseva</dc:creator>
  <cp:lastModifiedBy>Dari-Anna A Kuseva</cp:lastModifiedBy>
  <cp:revision>2</cp:revision>
  <dcterms:created xsi:type="dcterms:W3CDTF">2020-08-02T15:21:20Z</dcterms:created>
  <dcterms:modified xsi:type="dcterms:W3CDTF">2020-08-04T14:46:46Z</dcterms:modified>
</cp:coreProperties>
</file>