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notesSlides/notesSlide1.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ink/ink29.xml" ContentType="application/inkml+xml"/>
  <Override PartName="/ppt/ink/ink30.xml" ContentType="application/inkml+xml"/>
  <Override PartName="/ppt/ink/ink31.xml" ContentType="application/inkml+xml"/>
  <Override PartName="/ppt/ink/ink32.xml" ContentType="application/inkml+xml"/>
  <Override PartName="/ppt/ink/ink33.xml" ContentType="application/inkml+xml"/>
  <Override PartName="/ppt/ink/ink34.xml" ContentType="application/inkml+xml"/>
  <Override PartName="/ppt/ink/ink35.xml" ContentType="application/inkml+xml"/>
  <Override PartName="/ppt/ink/ink36.xml" ContentType="application/inkml+xml"/>
  <Override PartName="/ppt/ink/ink37.xml" ContentType="application/inkml+xml"/>
  <Override PartName="/ppt/ink/ink38.xml" ContentType="application/inkml+xml"/>
  <Override PartName="/ppt/ink/ink39.xml" ContentType="application/inkml+xml"/>
  <Override PartName="/ppt/ink/ink40.xml" ContentType="application/inkml+xml"/>
  <Override PartName="/ppt/ink/ink41.xml" ContentType="application/inkml+xml"/>
  <Override PartName="/ppt/ink/ink42.xml" ContentType="application/inkml+xml"/>
  <Override PartName="/ppt/ink/ink43.xml" ContentType="application/inkml+xml"/>
  <Override PartName="/ppt/ink/ink44.xml" ContentType="application/inkml+xml"/>
  <Override PartName="/ppt/ink/ink45.xml" ContentType="application/inkml+xml"/>
  <Override PartName="/ppt/ink/ink46.xml" ContentType="application/inkml+xml"/>
  <Override PartName="/ppt/ink/ink47.xml" ContentType="application/inkml+xml"/>
  <Override PartName="/ppt/ink/ink48.xml" ContentType="application/inkml+xml"/>
  <Override PartName="/ppt/ink/ink49.xml" ContentType="application/inkml+xml"/>
  <Override PartName="/ppt/ink/ink50.xml" ContentType="application/inkml+xml"/>
  <Override PartName="/ppt/ink/ink51.xml" ContentType="application/inkml+xml"/>
  <Override PartName="/ppt/ink/ink52.xml" ContentType="application/inkml+xml"/>
  <Override PartName="/ppt/ink/ink53.xml" ContentType="application/inkml+xml"/>
  <Override PartName="/ppt/ink/ink54.xml" ContentType="application/inkml+xml"/>
  <Override PartName="/ppt/ink/ink55.xml" ContentType="application/inkml+xml"/>
  <Override PartName="/ppt/ink/ink56.xml" ContentType="application/inkml+xml"/>
  <Override PartName="/ppt/ink/ink57.xml" ContentType="application/inkml+xml"/>
  <Override PartName="/ppt/ink/ink58.xml" ContentType="application/inkml+xml"/>
  <Override PartName="/ppt/ink/ink59.xml" ContentType="application/inkml+xml"/>
  <Override PartName="/ppt/ink/ink60.xml" ContentType="application/inkml+xml"/>
  <Override PartName="/ppt/ink/ink61.xml" ContentType="application/inkml+xml"/>
  <Override PartName="/ppt/ink/ink62.xml" ContentType="application/inkml+xml"/>
  <Override PartName="/ppt/ink/ink63.xml" ContentType="application/inkml+xml"/>
  <Override PartName="/ppt/ink/ink64.xml" ContentType="application/inkml+xml"/>
  <Override PartName="/ppt/ink/ink65.xml" ContentType="application/inkml+xml"/>
  <Override PartName="/ppt/ink/ink66.xml" ContentType="application/inkml+xml"/>
  <Override PartName="/ppt/ink/ink67.xml" ContentType="application/inkml+xml"/>
  <Override PartName="/ppt/ink/ink68.xml" ContentType="application/inkml+xml"/>
  <Override PartName="/ppt/ink/ink69.xml" ContentType="application/inkml+xml"/>
  <Override PartName="/ppt/ink/ink70.xml" ContentType="application/inkml+xml"/>
  <Override PartName="/ppt/ink/ink71.xml" ContentType="application/inkml+xml"/>
  <Override PartName="/ppt/ink/ink72.xml" ContentType="application/inkml+xml"/>
  <Override PartName="/ppt/ink/ink73.xml" ContentType="application/inkml+xml"/>
  <Override PartName="/ppt/ink/ink74.xml" ContentType="application/inkml+xml"/>
  <Override PartName="/ppt/ink/ink75.xml" ContentType="application/inkml+xml"/>
  <Override PartName="/ppt/ink/ink76.xml" ContentType="application/inkml+xml"/>
  <Override PartName="/ppt/ink/ink77.xml" ContentType="application/inkml+xml"/>
  <Override PartName="/ppt/ink/ink78.xml" ContentType="application/inkml+xml"/>
  <Override PartName="/ppt/ink/ink79.xml" ContentType="application/inkml+xml"/>
  <Override PartName="/ppt/ink/ink80.xml" ContentType="application/inkml+xml"/>
  <Override PartName="/ppt/ink/ink81.xml" ContentType="application/inkml+xml"/>
  <Override PartName="/ppt/ink/ink82.xml" ContentType="application/inkml+xml"/>
  <Override PartName="/ppt/ink/ink83.xml" ContentType="application/inkml+xml"/>
  <Override PartName="/ppt/ink/ink84.xml" ContentType="application/inkml+xml"/>
  <Override PartName="/ppt/ink/ink85.xml" ContentType="application/inkml+xml"/>
  <Override PartName="/ppt/ink/ink86.xml" ContentType="application/inkml+xml"/>
  <Override PartName="/ppt/ink/ink87.xml" ContentType="application/inkml+xml"/>
  <Override PartName="/ppt/ink/ink88.xml" ContentType="application/inkml+xml"/>
  <Override PartName="/ppt/ink/ink89.xml" ContentType="application/inkml+xml"/>
  <Override PartName="/ppt/ink/ink90.xml" ContentType="application/inkml+xml"/>
  <Override PartName="/ppt/ink/ink91.xml" ContentType="application/inkml+xml"/>
  <Override PartName="/ppt/ink/ink92.xml" ContentType="application/inkml+xml"/>
  <Override PartName="/ppt/ink/ink93.xml" ContentType="application/inkml+xml"/>
  <Override PartName="/ppt/ink/ink94.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sldIdLst>
    <p:sldId id="261" r:id="rId2"/>
    <p:sldId id="260" r:id="rId3"/>
    <p:sldId id="264" r:id="rId4"/>
    <p:sldId id="262" r:id="rId5"/>
    <p:sldId id="266" r:id="rId6"/>
    <p:sldId id="269" r:id="rId7"/>
    <p:sldId id="271" r:id="rId8"/>
    <p:sldId id="270" r:id="rId9"/>
    <p:sldId id="272" r:id="rId10"/>
    <p:sldId id="276" r:id="rId11"/>
    <p:sldId id="275" r:id="rId12"/>
    <p:sldId id="263" r:id="rId13"/>
    <p:sldId id="265" r:id="rId14"/>
    <p:sldId id="273" r:id="rId15"/>
    <p:sldId id="279" r:id="rId16"/>
    <p:sldId id="268" r:id="rId17"/>
    <p:sldId id="280" r:id="rId18"/>
    <p:sldId id="274" r:id="rId19"/>
    <p:sldId id="277" r:id="rId20"/>
    <p:sldId id="278" r:id="rId21"/>
    <p:sldId id="281" r:id="rId22"/>
    <p:sldId id="282" r:id="rId23"/>
    <p:sldId id="284" r:id="rId24"/>
    <p:sldId id="283" r:id="rId25"/>
    <p:sldId id="285"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BACEA1D-ECEF-42AB-8961-12ACF621B3CB}" v="999" dt="2024-03-01T22:05:59.7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snapToGrid="0">
      <p:cViewPr varScale="1">
        <p:scale>
          <a:sx n="86" d="100"/>
          <a:sy n="86" d="100"/>
        </p:scale>
        <p:origin x="470"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ir Khan" userId="7a3ffcb630abfccf" providerId="LiveId" clId="{CBACEA1D-ECEF-42AB-8961-12ACF621B3CB}"/>
    <pc:docChg chg="undo redo custSel addSld delSld modSld sldOrd">
      <pc:chgData name="Amir Khan" userId="7a3ffcb630abfccf" providerId="LiveId" clId="{CBACEA1D-ECEF-42AB-8961-12ACF621B3CB}" dt="2024-03-01T22:06:30.867" v="17785" actId="1076"/>
      <pc:docMkLst>
        <pc:docMk/>
      </pc:docMkLst>
      <pc:sldChg chg="modSp mod modAnim">
        <pc:chgData name="Amir Khan" userId="7a3ffcb630abfccf" providerId="LiveId" clId="{CBACEA1D-ECEF-42AB-8961-12ACF621B3CB}" dt="2024-02-26T02:56:43.056" v="3554"/>
        <pc:sldMkLst>
          <pc:docMk/>
          <pc:sldMk cId="522070710" sldId="260"/>
        </pc:sldMkLst>
        <pc:spChg chg="mod">
          <ac:chgData name="Amir Khan" userId="7a3ffcb630abfccf" providerId="LiveId" clId="{CBACEA1D-ECEF-42AB-8961-12ACF621B3CB}" dt="2024-02-20T15:44:44.158" v="677" actId="1076"/>
          <ac:spMkLst>
            <pc:docMk/>
            <pc:sldMk cId="522070710" sldId="260"/>
            <ac:spMk id="5" creationId="{B7CA051F-0394-AE72-08BD-10B2174F2805}"/>
          </ac:spMkLst>
        </pc:spChg>
      </pc:sldChg>
      <pc:sldChg chg="addSp delSp mod modTransition modAnim">
        <pc:chgData name="Amir Khan" userId="7a3ffcb630abfccf" providerId="LiveId" clId="{CBACEA1D-ECEF-42AB-8961-12ACF621B3CB}" dt="2024-02-26T02:56:30.868" v="3550"/>
        <pc:sldMkLst>
          <pc:docMk/>
          <pc:sldMk cId="3891376909" sldId="261"/>
        </pc:sldMkLst>
        <pc:inkChg chg="add del">
          <ac:chgData name="Amir Khan" userId="7a3ffcb630abfccf" providerId="LiveId" clId="{CBACEA1D-ECEF-42AB-8961-12ACF621B3CB}" dt="2024-02-20T16:14:10.023" v="1161" actId="9405"/>
          <ac:inkMkLst>
            <pc:docMk/>
            <pc:sldMk cId="3891376909" sldId="261"/>
            <ac:inkMk id="3" creationId="{E400A3BF-A3BA-31C9-5109-0D5FBC4BBE79}"/>
          </ac:inkMkLst>
        </pc:inkChg>
      </pc:sldChg>
      <pc:sldChg chg="addSp delSp modSp mod ord">
        <pc:chgData name="Amir Khan" userId="7a3ffcb630abfccf" providerId="LiveId" clId="{CBACEA1D-ECEF-42AB-8961-12ACF621B3CB}" dt="2024-02-29T12:04:28.050" v="10076" actId="1076"/>
        <pc:sldMkLst>
          <pc:docMk/>
          <pc:sldMk cId="889460573" sldId="262"/>
        </pc:sldMkLst>
        <pc:spChg chg="add mod ord">
          <ac:chgData name="Amir Khan" userId="7a3ffcb630abfccf" providerId="LiveId" clId="{CBACEA1D-ECEF-42AB-8961-12ACF621B3CB}" dt="2024-02-28T20:28:43.033" v="8322" actId="122"/>
          <ac:spMkLst>
            <pc:docMk/>
            <pc:sldMk cId="889460573" sldId="262"/>
            <ac:spMk id="2" creationId="{D58904D9-8C60-A1ED-F34A-45A31B3A9154}"/>
          </ac:spMkLst>
        </pc:spChg>
        <pc:spChg chg="add del mod">
          <ac:chgData name="Amir Khan" userId="7a3ffcb630abfccf" providerId="LiveId" clId="{CBACEA1D-ECEF-42AB-8961-12ACF621B3CB}" dt="2024-02-19T14:33:01.043" v="5"/>
          <ac:spMkLst>
            <pc:docMk/>
            <pc:sldMk cId="889460573" sldId="262"/>
            <ac:spMk id="2" creationId="{FA852091-8FCB-C238-3370-B8A3A8BC77FA}"/>
          </ac:spMkLst>
        </pc:spChg>
        <pc:spChg chg="add del mod">
          <ac:chgData name="Amir Khan" userId="7a3ffcb630abfccf" providerId="LiveId" clId="{CBACEA1D-ECEF-42AB-8961-12ACF621B3CB}" dt="2024-02-19T14:34:14.143" v="10" actId="478"/>
          <ac:spMkLst>
            <pc:docMk/>
            <pc:sldMk cId="889460573" sldId="262"/>
            <ac:spMk id="6" creationId="{B17E76FA-978E-D8A2-95FD-8FC358BFC73F}"/>
          </ac:spMkLst>
        </pc:spChg>
        <pc:spChg chg="add del">
          <ac:chgData name="Amir Khan" userId="7a3ffcb630abfccf" providerId="LiveId" clId="{CBACEA1D-ECEF-42AB-8961-12ACF621B3CB}" dt="2024-02-28T16:20:25.350" v="6292" actId="478"/>
          <ac:spMkLst>
            <pc:docMk/>
            <pc:sldMk cId="889460573" sldId="262"/>
            <ac:spMk id="8" creationId="{77538903-8838-12AF-B0EB-BBC344FD95F8}"/>
          </ac:spMkLst>
        </pc:spChg>
        <pc:picChg chg="add mod">
          <ac:chgData name="Amir Khan" userId="7a3ffcb630abfccf" providerId="LiveId" clId="{CBACEA1D-ECEF-42AB-8961-12ACF621B3CB}" dt="2024-02-28T20:27:30.688" v="8316" actId="14100"/>
          <ac:picMkLst>
            <pc:docMk/>
            <pc:sldMk cId="889460573" sldId="262"/>
            <ac:picMk id="7" creationId="{276F3650-7DD0-57A0-9E4C-C222932A2B45}"/>
          </ac:picMkLst>
        </pc:picChg>
        <pc:picChg chg="add mod">
          <ac:chgData name="Amir Khan" userId="7a3ffcb630abfccf" providerId="LiveId" clId="{CBACEA1D-ECEF-42AB-8961-12ACF621B3CB}" dt="2024-02-29T12:04:20.494" v="10074" actId="1076"/>
          <ac:picMkLst>
            <pc:docMk/>
            <pc:sldMk cId="889460573" sldId="262"/>
            <ac:picMk id="10" creationId="{0F59058F-5D73-B2C1-1C4A-231992EC1ADD}"/>
          </ac:picMkLst>
        </pc:picChg>
        <pc:picChg chg="add mod">
          <ac:chgData name="Amir Khan" userId="7a3ffcb630abfccf" providerId="LiveId" clId="{CBACEA1D-ECEF-42AB-8961-12ACF621B3CB}" dt="2024-02-29T12:04:28.050" v="10076" actId="1076"/>
          <ac:picMkLst>
            <pc:docMk/>
            <pc:sldMk cId="889460573" sldId="262"/>
            <ac:picMk id="11" creationId="{38A4C489-5292-93AE-FC9B-F87541FDD45F}"/>
          </ac:picMkLst>
        </pc:picChg>
        <pc:cxnChg chg="add mod ord">
          <ac:chgData name="Amir Khan" userId="7a3ffcb630abfccf" providerId="LiveId" clId="{CBACEA1D-ECEF-42AB-8961-12ACF621B3CB}" dt="2024-02-28T20:29:51.437" v="8332" actId="208"/>
          <ac:cxnSpMkLst>
            <pc:docMk/>
            <pc:sldMk cId="889460573" sldId="262"/>
            <ac:cxnSpMk id="6" creationId="{CF9F608F-F8A2-FFBC-EA45-C91BFD48567A}"/>
          </ac:cxnSpMkLst>
        </pc:cxnChg>
      </pc:sldChg>
      <pc:sldChg chg="addSp delSp modSp add mod ord">
        <pc:chgData name="Amir Khan" userId="7a3ffcb630abfccf" providerId="LiveId" clId="{CBACEA1D-ECEF-42AB-8961-12ACF621B3CB}" dt="2024-02-29T06:22:21.284" v="9895" actId="14100"/>
        <pc:sldMkLst>
          <pc:docMk/>
          <pc:sldMk cId="3682231863" sldId="263"/>
        </pc:sldMkLst>
        <pc:spChg chg="add mod">
          <ac:chgData name="Amir Khan" userId="7a3ffcb630abfccf" providerId="LiveId" clId="{CBACEA1D-ECEF-42AB-8961-12ACF621B3CB}" dt="2024-02-28T16:15:17.493" v="6291" actId="1076"/>
          <ac:spMkLst>
            <pc:docMk/>
            <pc:sldMk cId="3682231863" sldId="263"/>
            <ac:spMk id="3" creationId="{B803EDAA-AE97-285E-A28D-ACCCD44D395D}"/>
          </ac:spMkLst>
        </pc:spChg>
        <pc:spChg chg="add del mod">
          <ac:chgData name="Amir Khan" userId="7a3ffcb630abfccf" providerId="LiveId" clId="{CBACEA1D-ECEF-42AB-8961-12ACF621B3CB}" dt="2024-02-26T01:59:24.313" v="3516" actId="478"/>
          <ac:spMkLst>
            <pc:docMk/>
            <pc:sldMk cId="3682231863" sldId="263"/>
            <ac:spMk id="6" creationId="{C93A1B7F-C5C7-7CD0-F9E9-494886F357F9}"/>
          </ac:spMkLst>
        </pc:spChg>
        <pc:spChg chg="add mod">
          <ac:chgData name="Amir Khan" userId="7a3ffcb630abfccf" providerId="LiveId" clId="{CBACEA1D-ECEF-42AB-8961-12ACF621B3CB}" dt="2024-02-28T16:23:24.330" v="6304" actId="1076"/>
          <ac:spMkLst>
            <pc:docMk/>
            <pc:sldMk cId="3682231863" sldId="263"/>
            <ac:spMk id="8" creationId="{6D0083EF-887C-C0CF-B8F9-A13BEB8FFADB}"/>
          </ac:spMkLst>
        </pc:spChg>
        <pc:spChg chg="add del mod">
          <ac:chgData name="Amir Khan" userId="7a3ffcb630abfccf" providerId="LiveId" clId="{CBACEA1D-ECEF-42AB-8961-12ACF621B3CB}" dt="2024-02-21T03:03:52.295" v="2321" actId="478"/>
          <ac:spMkLst>
            <pc:docMk/>
            <pc:sldMk cId="3682231863" sldId="263"/>
            <ac:spMk id="8" creationId="{E085244B-61FA-5ED0-3A44-84C6DB4563D0}"/>
          </ac:spMkLst>
        </pc:spChg>
        <pc:spChg chg="add del mod">
          <ac:chgData name="Amir Khan" userId="7a3ffcb630abfccf" providerId="LiveId" clId="{CBACEA1D-ECEF-42AB-8961-12ACF621B3CB}" dt="2024-02-21T03:03:47.014" v="2319" actId="478"/>
          <ac:spMkLst>
            <pc:docMk/>
            <pc:sldMk cId="3682231863" sldId="263"/>
            <ac:spMk id="10" creationId="{2C23B4DA-E51B-1BF9-405C-173813F0F368}"/>
          </ac:spMkLst>
        </pc:spChg>
        <pc:spChg chg="add del">
          <ac:chgData name="Amir Khan" userId="7a3ffcb630abfccf" providerId="LiveId" clId="{CBACEA1D-ECEF-42AB-8961-12ACF621B3CB}" dt="2024-02-21T03:04:04.153" v="2323" actId="22"/>
          <ac:spMkLst>
            <pc:docMk/>
            <pc:sldMk cId="3682231863" sldId="263"/>
            <ac:spMk id="12" creationId="{68DEA73A-C164-D270-AD46-E8CE577872FA}"/>
          </ac:spMkLst>
        </pc:spChg>
        <pc:spChg chg="add del">
          <ac:chgData name="Amir Khan" userId="7a3ffcb630abfccf" providerId="LiveId" clId="{CBACEA1D-ECEF-42AB-8961-12ACF621B3CB}" dt="2024-02-29T06:15:55.741" v="9704" actId="22"/>
          <ac:spMkLst>
            <pc:docMk/>
            <pc:sldMk cId="3682231863" sldId="263"/>
            <ac:spMk id="13" creationId="{91D783DD-46A1-D2D1-44D7-E16CCB510A38}"/>
          </ac:spMkLst>
        </pc:spChg>
        <pc:spChg chg="add del mod">
          <ac:chgData name="Amir Khan" userId="7a3ffcb630abfccf" providerId="LiveId" clId="{CBACEA1D-ECEF-42AB-8961-12ACF621B3CB}" dt="2024-02-26T03:16:09.619" v="4068" actId="478"/>
          <ac:spMkLst>
            <pc:docMk/>
            <pc:sldMk cId="3682231863" sldId="263"/>
            <ac:spMk id="14" creationId="{4169D84D-7BC4-DB61-8D1D-3C53330C438C}"/>
          </ac:spMkLst>
        </pc:spChg>
        <pc:spChg chg="add mod">
          <ac:chgData name="Amir Khan" userId="7a3ffcb630abfccf" providerId="LiveId" clId="{CBACEA1D-ECEF-42AB-8961-12ACF621B3CB}" dt="2024-02-29T06:19:42.624" v="9825" actId="1076"/>
          <ac:spMkLst>
            <pc:docMk/>
            <pc:sldMk cId="3682231863" sldId="263"/>
            <ac:spMk id="14" creationId="{D6CAE3CA-758E-A322-211D-82F85457568A}"/>
          </ac:spMkLst>
        </pc:spChg>
        <pc:spChg chg="add mod">
          <ac:chgData name="Amir Khan" userId="7a3ffcb630abfccf" providerId="LiveId" clId="{CBACEA1D-ECEF-42AB-8961-12ACF621B3CB}" dt="2024-02-29T06:22:21.284" v="9895" actId="14100"/>
          <ac:spMkLst>
            <pc:docMk/>
            <pc:sldMk cId="3682231863" sldId="263"/>
            <ac:spMk id="15" creationId="{30D58113-6D73-DD4E-BB90-EB142C11897E}"/>
          </ac:spMkLst>
        </pc:spChg>
        <pc:spChg chg="add del">
          <ac:chgData name="Amir Khan" userId="7a3ffcb630abfccf" providerId="LiveId" clId="{CBACEA1D-ECEF-42AB-8961-12ACF621B3CB}" dt="2024-02-21T03:07:59.260" v="2327" actId="478"/>
          <ac:spMkLst>
            <pc:docMk/>
            <pc:sldMk cId="3682231863" sldId="263"/>
            <ac:spMk id="16" creationId="{F29808D3-C526-0047-CCF4-41B964B16E73}"/>
          </ac:spMkLst>
        </pc:spChg>
        <pc:spChg chg="add mod">
          <ac:chgData name="Amir Khan" userId="7a3ffcb630abfccf" providerId="LiveId" clId="{CBACEA1D-ECEF-42AB-8961-12ACF621B3CB}" dt="2024-02-28T15:41:18.278" v="5471" actId="1076"/>
          <ac:spMkLst>
            <pc:docMk/>
            <pc:sldMk cId="3682231863" sldId="263"/>
            <ac:spMk id="18" creationId="{8EF06729-8132-1B1B-33F4-5ADC87958056}"/>
          </ac:spMkLst>
        </pc:spChg>
        <pc:spChg chg="add del">
          <ac:chgData name="Amir Khan" userId="7a3ffcb630abfccf" providerId="LiveId" clId="{CBACEA1D-ECEF-42AB-8961-12ACF621B3CB}" dt="2024-02-21T03:09:13.047" v="2337" actId="478"/>
          <ac:spMkLst>
            <pc:docMk/>
            <pc:sldMk cId="3682231863" sldId="263"/>
            <ac:spMk id="20" creationId="{C9C8EEFA-A301-EDD7-99C2-D8ADBAC95A5C}"/>
          </ac:spMkLst>
        </pc:spChg>
        <pc:spChg chg="add mod">
          <ac:chgData name="Amir Khan" userId="7a3ffcb630abfccf" providerId="LiveId" clId="{CBACEA1D-ECEF-42AB-8961-12ACF621B3CB}" dt="2024-02-29T06:19:58.566" v="9826" actId="20577"/>
          <ac:spMkLst>
            <pc:docMk/>
            <pc:sldMk cId="3682231863" sldId="263"/>
            <ac:spMk id="22" creationId="{DA137B6F-5517-1F70-2C4B-7CDFB4701476}"/>
          </ac:spMkLst>
        </pc:spChg>
        <pc:picChg chg="mod">
          <ac:chgData name="Amir Khan" userId="7a3ffcb630abfccf" providerId="LiveId" clId="{CBACEA1D-ECEF-42AB-8961-12ACF621B3CB}" dt="2024-02-21T03:12:58.570" v="2359" actId="1076"/>
          <ac:picMkLst>
            <pc:docMk/>
            <pc:sldMk cId="3682231863" sldId="263"/>
            <ac:picMk id="4" creationId="{2CF95CAB-09D8-401B-E58A-E25BDA81A659}"/>
          </ac:picMkLst>
        </pc:picChg>
        <pc:picChg chg="add del">
          <ac:chgData name="Amir Khan" userId="7a3ffcb630abfccf" providerId="LiveId" clId="{CBACEA1D-ECEF-42AB-8961-12ACF621B3CB}" dt="2024-02-28T15:52:21.604" v="5576" actId="22"/>
          <ac:picMkLst>
            <pc:docMk/>
            <pc:sldMk cId="3682231863" sldId="263"/>
            <ac:picMk id="6" creationId="{19E8F561-A4C4-6481-7F53-50F08706D9BE}"/>
          </ac:picMkLst>
        </pc:picChg>
        <pc:picChg chg="add mod">
          <ac:chgData name="Amir Khan" userId="7a3ffcb630abfccf" providerId="LiveId" clId="{CBACEA1D-ECEF-42AB-8961-12ACF621B3CB}" dt="2024-02-28T16:21:34.315" v="6296" actId="14100"/>
          <ac:picMkLst>
            <pc:docMk/>
            <pc:sldMk cId="3682231863" sldId="263"/>
            <ac:picMk id="9" creationId="{9A96F3A5-7346-2812-59B6-76780CD67BEE}"/>
          </ac:picMkLst>
        </pc:picChg>
        <pc:picChg chg="add mod">
          <ac:chgData name="Amir Khan" userId="7a3ffcb630abfccf" providerId="LiveId" clId="{CBACEA1D-ECEF-42AB-8961-12ACF621B3CB}" dt="2024-02-28T16:23:01.595" v="6301" actId="1076"/>
          <ac:picMkLst>
            <pc:docMk/>
            <pc:sldMk cId="3682231863" sldId="263"/>
            <ac:picMk id="10" creationId="{B54F1439-67DA-5B2E-B546-883626205DA5}"/>
          </ac:picMkLst>
        </pc:picChg>
        <pc:picChg chg="add mod">
          <ac:chgData name="Amir Khan" userId="7a3ffcb630abfccf" providerId="LiveId" clId="{CBACEA1D-ECEF-42AB-8961-12ACF621B3CB}" dt="2024-02-29T02:28:24.791" v="9570" actId="1076"/>
          <ac:picMkLst>
            <pc:docMk/>
            <pc:sldMk cId="3682231863" sldId="263"/>
            <ac:picMk id="11" creationId="{86D1D542-9B35-0E99-3CBF-296178E1126A}"/>
          </ac:picMkLst>
        </pc:picChg>
      </pc:sldChg>
      <pc:sldChg chg="new del">
        <pc:chgData name="Amir Khan" userId="7a3ffcb630abfccf" providerId="LiveId" clId="{CBACEA1D-ECEF-42AB-8961-12ACF621B3CB}" dt="2024-02-19T14:34:11.075" v="9" actId="680"/>
        <pc:sldMkLst>
          <pc:docMk/>
          <pc:sldMk cId="4294344805" sldId="263"/>
        </pc:sldMkLst>
      </pc:sldChg>
      <pc:sldChg chg="addSp delSp modSp add mod modAnim">
        <pc:chgData name="Amir Khan" userId="7a3ffcb630abfccf" providerId="LiveId" clId="{CBACEA1D-ECEF-42AB-8961-12ACF621B3CB}" dt="2024-03-01T22:06:30.867" v="17785" actId="1076"/>
        <pc:sldMkLst>
          <pc:docMk/>
          <pc:sldMk cId="2534642799" sldId="264"/>
        </pc:sldMkLst>
        <pc:spChg chg="add del mod">
          <ac:chgData name="Amir Khan" userId="7a3ffcb630abfccf" providerId="LiveId" clId="{CBACEA1D-ECEF-42AB-8961-12ACF621B3CB}" dt="2024-02-20T16:18:33.716" v="1181" actId="478"/>
          <ac:spMkLst>
            <pc:docMk/>
            <pc:sldMk cId="2534642799" sldId="264"/>
            <ac:spMk id="2" creationId="{2893FDE6-2E65-C005-4CDF-957C07B277DA}"/>
          </ac:spMkLst>
        </pc:spChg>
        <pc:spChg chg="add del mod">
          <ac:chgData name="Amir Khan" userId="7a3ffcb630abfccf" providerId="LiveId" clId="{CBACEA1D-ECEF-42AB-8961-12ACF621B3CB}" dt="2024-02-19T15:42:55.894" v="344"/>
          <ac:spMkLst>
            <pc:docMk/>
            <pc:sldMk cId="2534642799" sldId="264"/>
            <ac:spMk id="2" creationId="{2A97C4EC-BCF9-9292-8145-B4FC95A4A596}"/>
          </ac:spMkLst>
        </pc:spChg>
        <pc:spChg chg="add mod">
          <ac:chgData name="Amir Khan" userId="7a3ffcb630abfccf" providerId="LiveId" clId="{CBACEA1D-ECEF-42AB-8961-12ACF621B3CB}" dt="2024-03-01T22:06:30.867" v="17785" actId="1076"/>
          <ac:spMkLst>
            <pc:docMk/>
            <pc:sldMk cId="2534642799" sldId="264"/>
            <ac:spMk id="3" creationId="{D6A1C3FD-9E15-66D1-80A9-AFF8E9BB1BE0}"/>
          </ac:spMkLst>
        </pc:spChg>
        <pc:picChg chg="add mod">
          <ac:chgData name="Amir Khan" userId="7a3ffcb630abfccf" providerId="LiveId" clId="{CBACEA1D-ECEF-42AB-8961-12ACF621B3CB}" dt="2024-02-29T02:15:58.719" v="9539" actId="1076"/>
          <ac:picMkLst>
            <pc:docMk/>
            <pc:sldMk cId="2534642799" sldId="264"/>
            <ac:picMk id="6" creationId="{E06A85F8-C470-C3D3-B3E7-3122A1CAEAEF}"/>
          </ac:picMkLst>
        </pc:picChg>
        <pc:picChg chg="add mod">
          <ac:chgData name="Amir Khan" userId="7a3ffcb630abfccf" providerId="LiveId" clId="{CBACEA1D-ECEF-42AB-8961-12ACF621B3CB}" dt="2024-02-29T02:20:05.808" v="9549" actId="1076"/>
          <ac:picMkLst>
            <pc:docMk/>
            <pc:sldMk cId="2534642799" sldId="264"/>
            <ac:picMk id="7" creationId="{A4627192-E5E2-C3BB-DAC2-F967AC4304BA}"/>
          </ac:picMkLst>
        </pc:picChg>
      </pc:sldChg>
      <pc:sldChg chg="new del">
        <pc:chgData name="Amir Khan" userId="7a3ffcb630abfccf" providerId="LiveId" clId="{CBACEA1D-ECEF-42AB-8961-12ACF621B3CB}" dt="2024-02-20T15:45:23.436" v="679" actId="680"/>
        <pc:sldMkLst>
          <pc:docMk/>
          <pc:sldMk cId="894781739" sldId="265"/>
        </pc:sldMkLst>
      </pc:sldChg>
      <pc:sldChg chg="addSp delSp modSp add mod ord">
        <pc:chgData name="Amir Khan" userId="7a3ffcb630abfccf" providerId="LiveId" clId="{CBACEA1D-ECEF-42AB-8961-12ACF621B3CB}" dt="2024-02-29T12:03:55.226" v="10072"/>
        <pc:sldMkLst>
          <pc:docMk/>
          <pc:sldMk cId="1472311736" sldId="265"/>
        </pc:sldMkLst>
        <pc:spChg chg="add mod">
          <ac:chgData name="Amir Khan" userId="7a3ffcb630abfccf" providerId="LiveId" clId="{CBACEA1D-ECEF-42AB-8961-12ACF621B3CB}" dt="2024-02-29T06:26:33.050" v="9998" actId="1076"/>
          <ac:spMkLst>
            <pc:docMk/>
            <pc:sldMk cId="1472311736" sldId="265"/>
            <ac:spMk id="3" creationId="{E90BBB59-AE50-CF4F-3F59-70314CB1D0B6}"/>
          </ac:spMkLst>
        </pc:spChg>
        <pc:spChg chg="add del">
          <ac:chgData name="Amir Khan" userId="7a3ffcb630abfccf" providerId="LiveId" clId="{CBACEA1D-ECEF-42AB-8961-12ACF621B3CB}" dt="2024-02-21T03:10:02.294" v="2343" actId="478"/>
          <ac:spMkLst>
            <pc:docMk/>
            <pc:sldMk cId="1472311736" sldId="265"/>
            <ac:spMk id="6" creationId="{C2D23F67-58F1-C188-0C3C-AD60C434F2DA}"/>
          </ac:spMkLst>
        </pc:spChg>
        <pc:spChg chg="add mod">
          <ac:chgData name="Amir Khan" userId="7a3ffcb630abfccf" providerId="LiveId" clId="{CBACEA1D-ECEF-42AB-8961-12ACF621B3CB}" dt="2024-02-29T06:26:28.819" v="9997" actId="1076"/>
          <ac:spMkLst>
            <pc:docMk/>
            <pc:sldMk cId="1472311736" sldId="265"/>
            <ac:spMk id="7" creationId="{BD9C0FDF-3463-4B6F-ED33-5E5E9ABB0DE6}"/>
          </ac:spMkLst>
        </pc:spChg>
        <pc:spChg chg="add mod">
          <ac:chgData name="Amir Khan" userId="7a3ffcb630abfccf" providerId="LiveId" clId="{CBACEA1D-ECEF-42AB-8961-12ACF621B3CB}" dt="2024-02-28T19:21:38.291" v="8035" actId="14100"/>
          <ac:spMkLst>
            <pc:docMk/>
            <pc:sldMk cId="1472311736" sldId="265"/>
            <ac:spMk id="8" creationId="{485F932A-76CB-8721-29CD-5184BA1C44BD}"/>
          </ac:spMkLst>
        </pc:spChg>
        <pc:spChg chg="add del">
          <ac:chgData name="Amir Khan" userId="7a3ffcb630abfccf" providerId="LiveId" clId="{CBACEA1D-ECEF-42AB-8961-12ACF621B3CB}" dt="2024-02-21T03:11:12.284" v="2347" actId="22"/>
          <ac:spMkLst>
            <pc:docMk/>
            <pc:sldMk cId="1472311736" sldId="265"/>
            <ac:spMk id="10" creationId="{13A6F1B5-BAB0-E72A-4306-6F1E7A427B5B}"/>
          </ac:spMkLst>
        </pc:spChg>
        <pc:spChg chg="add mod">
          <ac:chgData name="Amir Khan" userId="7a3ffcb630abfccf" providerId="LiveId" clId="{CBACEA1D-ECEF-42AB-8961-12ACF621B3CB}" dt="2024-02-28T19:21:34.479" v="8034" actId="1076"/>
          <ac:spMkLst>
            <pc:docMk/>
            <pc:sldMk cId="1472311736" sldId="265"/>
            <ac:spMk id="11" creationId="{58872C63-95ED-A23E-98FC-D18654DAAEB7}"/>
          </ac:spMkLst>
        </pc:spChg>
        <pc:spChg chg="add mod">
          <ac:chgData name="Amir Khan" userId="7a3ffcb630abfccf" providerId="LiveId" clId="{CBACEA1D-ECEF-42AB-8961-12ACF621B3CB}" dt="2024-02-29T06:26:22.320" v="9996" actId="20577"/>
          <ac:spMkLst>
            <pc:docMk/>
            <pc:sldMk cId="1472311736" sldId="265"/>
            <ac:spMk id="12" creationId="{E7540FCA-E71D-7A4D-C5A2-1B484688D4A4}"/>
          </ac:spMkLst>
        </pc:spChg>
        <pc:spChg chg="add mod">
          <ac:chgData name="Amir Khan" userId="7a3ffcb630abfccf" providerId="LiveId" clId="{CBACEA1D-ECEF-42AB-8961-12ACF621B3CB}" dt="2024-02-29T06:26:50.624" v="10001" actId="20577"/>
          <ac:spMkLst>
            <pc:docMk/>
            <pc:sldMk cId="1472311736" sldId="265"/>
            <ac:spMk id="15" creationId="{69CB7AA9-6DFA-6476-AF0D-02FB1DE8656F}"/>
          </ac:spMkLst>
        </pc:spChg>
        <pc:spChg chg="add mod">
          <ac:chgData name="Amir Khan" userId="7a3ffcb630abfccf" providerId="LiveId" clId="{CBACEA1D-ECEF-42AB-8961-12ACF621B3CB}" dt="2024-02-29T06:29:22.476" v="10066" actId="33524"/>
          <ac:spMkLst>
            <pc:docMk/>
            <pc:sldMk cId="1472311736" sldId="265"/>
            <ac:spMk id="16" creationId="{450342CB-1523-CA83-8AE1-030B361D668B}"/>
          </ac:spMkLst>
        </pc:spChg>
        <pc:picChg chg="mod">
          <ac:chgData name="Amir Khan" userId="7a3ffcb630abfccf" providerId="LiveId" clId="{CBACEA1D-ECEF-42AB-8961-12ACF621B3CB}" dt="2024-02-28T18:07:25.926" v="7395" actId="1076"/>
          <ac:picMkLst>
            <pc:docMk/>
            <pc:sldMk cId="1472311736" sldId="265"/>
            <ac:picMk id="4" creationId="{2CF95CAB-09D8-401B-E58A-E25BDA81A659}"/>
          </ac:picMkLst>
        </pc:picChg>
        <pc:picChg chg="add mod">
          <ac:chgData name="Amir Khan" userId="7a3ffcb630abfccf" providerId="LiveId" clId="{CBACEA1D-ECEF-42AB-8961-12ACF621B3CB}" dt="2024-02-28T19:24:43.530" v="8043"/>
          <ac:picMkLst>
            <pc:docMk/>
            <pc:sldMk cId="1472311736" sldId="265"/>
            <ac:picMk id="9" creationId="{62594F7B-6AE9-FE2A-67A9-AF4FA3F09F80}"/>
          </ac:picMkLst>
        </pc:picChg>
        <pc:picChg chg="add mod">
          <ac:chgData name="Amir Khan" userId="7a3ffcb630abfccf" providerId="LiveId" clId="{CBACEA1D-ECEF-42AB-8961-12ACF621B3CB}" dt="2024-02-28T19:22:34.299" v="8040" actId="1076"/>
          <ac:picMkLst>
            <pc:docMk/>
            <pc:sldMk cId="1472311736" sldId="265"/>
            <ac:picMk id="13" creationId="{2FAFD141-DEA6-2BE9-132B-C233038523C1}"/>
          </ac:picMkLst>
        </pc:picChg>
        <pc:picChg chg="add mod">
          <ac:chgData name="Amir Khan" userId="7a3ffcb630abfccf" providerId="LiveId" clId="{CBACEA1D-ECEF-42AB-8961-12ACF621B3CB}" dt="2024-02-29T06:29:37.857" v="10067" actId="1076"/>
          <ac:picMkLst>
            <pc:docMk/>
            <pc:sldMk cId="1472311736" sldId="265"/>
            <ac:picMk id="14" creationId="{A7E13E00-5B71-2EDE-3CBD-E67F53E1A9A4}"/>
          </ac:picMkLst>
        </pc:picChg>
      </pc:sldChg>
      <pc:sldChg chg="addSp delSp modSp add mod ord">
        <pc:chgData name="Amir Khan" userId="7a3ffcb630abfccf" providerId="LiveId" clId="{CBACEA1D-ECEF-42AB-8961-12ACF621B3CB}" dt="2024-02-20T19:42:26.772" v="1438" actId="1076"/>
        <pc:sldMkLst>
          <pc:docMk/>
          <pc:sldMk cId="2033457251" sldId="266"/>
        </pc:sldMkLst>
        <pc:spChg chg="add mod">
          <ac:chgData name="Amir Khan" userId="7a3ffcb630abfccf" providerId="LiveId" clId="{CBACEA1D-ECEF-42AB-8961-12ACF621B3CB}" dt="2024-02-20T16:11:15.706" v="1132" actId="113"/>
          <ac:spMkLst>
            <pc:docMk/>
            <pc:sldMk cId="2033457251" sldId="266"/>
            <ac:spMk id="2" creationId="{55FAA702-E165-750D-06D9-9053ACCA48E8}"/>
          </ac:spMkLst>
        </pc:spChg>
        <pc:spChg chg="add mod">
          <ac:chgData name="Amir Khan" userId="7a3ffcb630abfccf" providerId="LiveId" clId="{CBACEA1D-ECEF-42AB-8961-12ACF621B3CB}" dt="2024-02-20T16:11:19.261" v="1133" actId="113"/>
          <ac:spMkLst>
            <pc:docMk/>
            <pc:sldMk cId="2033457251" sldId="266"/>
            <ac:spMk id="3" creationId="{66A2E38F-06B5-A41D-54ED-11393B58021E}"/>
          </ac:spMkLst>
        </pc:spChg>
        <pc:spChg chg="add mod">
          <ac:chgData name="Amir Khan" userId="7a3ffcb630abfccf" providerId="LiveId" clId="{CBACEA1D-ECEF-42AB-8961-12ACF621B3CB}" dt="2024-02-20T16:11:22.084" v="1134" actId="113"/>
          <ac:spMkLst>
            <pc:docMk/>
            <pc:sldMk cId="2033457251" sldId="266"/>
            <ac:spMk id="6" creationId="{76884E00-E708-3173-06F4-5984DFB02E5F}"/>
          </ac:spMkLst>
        </pc:spChg>
        <pc:spChg chg="add mod">
          <ac:chgData name="Amir Khan" userId="7a3ffcb630abfccf" providerId="LiveId" clId="{CBACEA1D-ECEF-42AB-8961-12ACF621B3CB}" dt="2024-02-20T16:11:24.382" v="1135" actId="113"/>
          <ac:spMkLst>
            <pc:docMk/>
            <pc:sldMk cId="2033457251" sldId="266"/>
            <ac:spMk id="7" creationId="{34725F99-7156-3FA7-0806-70239EDE411B}"/>
          </ac:spMkLst>
        </pc:spChg>
        <pc:spChg chg="add mod">
          <ac:chgData name="Amir Khan" userId="7a3ffcb630abfccf" providerId="LiveId" clId="{CBACEA1D-ECEF-42AB-8961-12ACF621B3CB}" dt="2024-02-20T16:04:10.425" v="1071" actId="20577"/>
          <ac:spMkLst>
            <pc:docMk/>
            <pc:sldMk cId="2033457251" sldId="266"/>
            <ac:spMk id="8" creationId="{0729F183-6BD4-7D7D-CF55-E624A9BD1231}"/>
          </ac:spMkLst>
        </pc:spChg>
        <pc:grpChg chg="mod">
          <ac:chgData name="Amir Khan" userId="7a3ffcb630abfccf" providerId="LiveId" clId="{CBACEA1D-ECEF-42AB-8961-12ACF621B3CB}" dt="2024-02-20T16:12:14.082" v="1147"/>
          <ac:grpSpMkLst>
            <pc:docMk/>
            <pc:sldMk cId="2033457251" sldId="266"/>
            <ac:grpSpMk id="24" creationId="{05A03169-B086-37EF-4831-E36B27246E03}"/>
          </ac:grpSpMkLst>
        </pc:grpChg>
        <pc:grpChg chg="mod">
          <ac:chgData name="Amir Khan" userId="7a3ffcb630abfccf" providerId="LiveId" clId="{CBACEA1D-ECEF-42AB-8961-12ACF621B3CB}" dt="2024-02-20T16:36:20.191" v="1352" actId="1076"/>
          <ac:grpSpMkLst>
            <pc:docMk/>
            <pc:sldMk cId="2033457251" sldId="266"/>
            <ac:grpSpMk id="27" creationId="{594C1D83-F445-5B3C-5B74-72726CFB9063}"/>
          </ac:grpSpMkLst>
        </pc:grpChg>
        <pc:picChg chg="mod">
          <ac:chgData name="Amir Khan" userId="7a3ffcb630abfccf" providerId="LiveId" clId="{CBACEA1D-ECEF-42AB-8961-12ACF621B3CB}" dt="2024-02-20T16:10:06.452" v="1114" actId="1076"/>
          <ac:picMkLst>
            <pc:docMk/>
            <pc:sldMk cId="2033457251" sldId="266"/>
            <ac:picMk id="4" creationId="{2CF95CAB-09D8-401B-E58A-E25BDA81A659}"/>
          </ac:picMkLst>
        </pc:picChg>
        <pc:picChg chg="add del mod">
          <ac:chgData name="Amir Khan" userId="7a3ffcb630abfccf" providerId="LiveId" clId="{CBACEA1D-ECEF-42AB-8961-12ACF621B3CB}" dt="2024-02-20T15:57:16.553" v="865" actId="478"/>
          <ac:picMkLst>
            <pc:docMk/>
            <pc:sldMk cId="2033457251" sldId="266"/>
            <ac:picMk id="9" creationId="{E1DFF8A7-419D-DA49-8F51-4C252FC11BF7}"/>
          </ac:picMkLst>
        </pc:picChg>
        <pc:picChg chg="add mod">
          <ac:chgData name="Amir Khan" userId="7a3ffcb630abfccf" providerId="LiveId" clId="{CBACEA1D-ECEF-42AB-8961-12ACF621B3CB}" dt="2024-02-20T19:40:17.324" v="1425" actId="1076"/>
          <ac:picMkLst>
            <pc:docMk/>
            <pc:sldMk cId="2033457251" sldId="266"/>
            <ac:picMk id="16" creationId="{63540750-7A76-9DA7-D5B5-F78A585EB5C6}"/>
          </ac:picMkLst>
        </pc:picChg>
        <pc:inkChg chg="add del">
          <ac:chgData name="Amir Khan" userId="7a3ffcb630abfccf" providerId="LiveId" clId="{CBACEA1D-ECEF-42AB-8961-12ACF621B3CB}" dt="2024-02-20T16:11:46.964" v="1137" actId="9405"/>
          <ac:inkMkLst>
            <pc:docMk/>
            <pc:sldMk cId="2033457251" sldId="266"/>
            <ac:inkMk id="18" creationId="{B84321FE-2779-7CE6-670C-510601CE6F33}"/>
          </ac:inkMkLst>
        </pc:inkChg>
        <pc:inkChg chg="add del">
          <ac:chgData name="Amir Khan" userId="7a3ffcb630abfccf" providerId="LiveId" clId="{CBACEA1D-ECEF-42AB-8961-12ACF621B3CB}" dt="2024-02-20T16:11:55.107" v="1139" actId="9405"/>
          <ac:inkMkLst>
            <pc:docMk/>
            <pc:sldMk cId="2033457251" sldId="266"/>
            <ac:inkMk id="19" creationId="{6110815C-1914-9B99-CEA2-73F9DE49F6D7}"/>
          </ac:inkMkLst>
        </pc:inkChg>
        <pc:inkChg chg="add del">
          <ac:chgData name="Amir Khan" userId="7a3ffcb630abfccf" providerId="LiveId" clId="{CBACEA1D-ECEF-42AB-8961-12ACF621B3CB}" dt="2024-02-20T16:12:04.514" v="1141" actId="9405"/>
          <ac:inkMkLst>
            <pc:docMk/>
            <pc:sldMk cId="2033457251" sldId="266"/>
            <ac:inkMk id="20" creationId="{7B0B23D9-9E70-3413-43CD-91692928FC3A}"/>
          </ac:inkMkLst>
        </pc:inkChg>
        <pc:inkChg chg="add mod">
          <ac:chgData name="Amir Khan" userId="7a3ffcb630abfccf" providerId="LiveId" clId="{CBACEA1D-ECEF-42AB-8961-12ACF621B3CB}" dt="2024-02-20T19:42:26.772" v="1438" actId="1076"/>
          <ac:inkMkLst>
            <pc:docMk/>
            <pc:sldMk cId="2033457251" sldId="266"/>
            <ac:inkMk id="21" creationId="{ED26CD3B-14A9-DC2A-1820-E931DA91B3CF}"/>
          </ac:inkMkLst>
        </pc:inkChg>
        <pc:inkChg chg="add del mod">
          <ac:chgData name="Amir Khan" userId="7a3ffcb630abfccf" providerId="LiveId" clId="{CBACEA1D-ECEF-42AB-8961-12ACF621B3CB}" dt="2024-02-20T16:12:14.670" v="1148" actId="9405"/>
          <ac:inkMkLst>
            <pc:docMk/>
            <pc:sldMk cId="2033457251" sldId="266"/>
            <ac:inkMk id="22" creationId="{8FC84876-B037-04B4-B363-D5728301E53E}"/>
          </ac:inkMkLst>
        </pc:inkChg>
        <pc:inkChg chg="add del mod">
          <ac:chgData name="Amir Khan" userId="7a3ffcb630abfccf" providerId="LiveId" clId="{CBACEA1D-ECEF-42AB-8961-12ACF621B3CB}" dt="2024-02-20T16:12:14.082" v="1147"/>
          <ac:inkMkLst>
            <pc:docMk/>
            <pc:sldMk cId="2033457251" sldId="266"/>
            <ac:inkMk id="23" creationId="{5B2F0655-CB0F-DB53-EFF8-475AA60FFCCB}"/>
          </ac:inkMkLst>
        </pc:inkChg>
        <pc:inkChg chg="add mod">
          <ac:chgData name="Amir Khan" userId="7a3ffcb630abfccf" providerId="LiveId" clId="{CBACEA1D-ECEF-42AB-8961-12ACF621B3CB}" dt="2024-02-20T16:12:19.570" v="1151"/>
          <ac:inkMkLst>
            <pc:docMk/>
            <pc:sldMk cId="2033457251" sldId="266"/>
            <ac:inkMk id="25" creationId="{0D8DB46E-2C45-F59B-E18E-97E119A502BC}"/>
          </ac:inkMkLst>
        </pc:inkChg>
        <pc:inkChg chg="add mod">
          <ac:chgData name="Amir Khan" userId="7a3ffcb630abfccf" providerId="LiveId" clId="{CBACEA1D-ECEF-42AB-8961-12ACF621B3CB}" dt="2024-02-20T16:12:19.570" v="1151"/>
          <ac:inkMkLst>
            <pc:docMk/>
            <pc:sldMk cId="2033457251" sldId="266"/>
            <ac:inkMk id="26" creationId="{22448A16-A9CD-2D2F-8168-B5F623E58424}"/>
          </ac:inkMkLst>
        </pc:inkChg>
        <pc:inkChg chg="add mod">
          <ac:chgData name="Amir Khan" userId="7a3ffcb630abfccf" providerId="LiveId" clId="{CBACEA1D-ECEF-42AB-8961-12ACF621B3CB}" dt="2024-02-20T19:41:41.899" v="1432" actId="1076"/>
          <ac:inkMkLst>
            <pc:docMk/>
            <pc:sldMk cId="2033457251" sldId="266"/>
            <ac:inkMk id="28" creationId="{E0A43E9C-EBED-9218-D8A8-99DA091E1382}"/>
          </ac:inkMkLst>
        </pc:inkChg>
        <pc:inkChg chg="add del">
          <ac:chgData name="Amir Khan" userId="7a3ffcb630abfccf" providerId="LiveId" clId="{CBACEA1D-ECEF-42AB-8961-12ACF621B3CB}" dt="2024-02-20T19:41:31.833" v="1430" actId="478"/>
          <ac:inkMkLst>
            <pc:docMk/>
            <pc:sldMk cId="2033457251" sldId="266"/>
            <ac:inkMk id="29" creationId="{9785B18E-FEE8-5E86-5B5E-0A9C42DD01FA}"/>
          </ac:inkMkLst>
        </pc:inkChg>
        <pc:inkChg chg="add del">
          <ac:chgData name="Amir Khan" userId="7a3ffcb630abfccf" providerId="LiveId" clId="{CBACEA1D-ECEF-42AB-8961-12ACF621B3CB}" dt="2024-02-20T16:13:00.294" v="1155" actId="9405"/>
          <ac:inkMkLst>
            <pc:docMk/>
            <pc:sldMk cId="2033457251" sldId="266"/>
            <ac:inkMk id="30" creationId="{C0F32D1B-6196-1005-BC16-64AA21612D88}"/>
          </ac:inkMkLst>
        </pc:inkChg>
        <pc:inkChg chg="add mod">
          <ac:chgData name="Amir Khan" userId="7a3ffcb630abfccf" providerId="LiveId" clId="{CBACEA1D-ECEF-42AB-8961-12ACF621B3CB}" dt="2024-02-20T19:41:51.947" v="1433" actId="14100"/>
          <ac:inkMkLst>
            <pc:docMk/>
            <pc:sldMk cId="2033457251" sldId="266"/>
            <ac:inkMk id="31" creationId="{6B32D7FA-AB23-AA17-3428-5AA1AA45F484}"/>
          </ac:inkMkLst>
        </pc:inkChg>
        <pc:inkChg chg="add mod">
          <ac:chgData name="Amir Khan" userId="7a3ffcb630abfccf" providerId="LiveId" clId="{CBACEA1D-ECEF-42AB-8961-12ACF621B3CB}" dt="2024-02-20T19:42:08.827" v="1436" actId="14100"/>
          <ac:inkMkLst>
            <pc:docMk/>
            <pc:sldMk cId="2033457251" sldId="266"/>
            <ac:inkMk id="32" creationId="{271FEB09-B95C-0436-F34D-6D78F8F52F5D}"/>
          </ac:inkMkLst>
        </pc:inkChg>
        <pc:cxnChg chg="add mod">
          <ac:chgData name="Amir Khan" userId="7a3ffcb630abfccf" providerId="LiveId" clId="{CBACEA1D-ECEF-42AB-8961-12ACF621B3CB}" dt="2024-02-20T16:10:54.882" v="1128" actId="1076"/>
          <ac:cxnSpMkLst>
            <pc:docMk/>
            <pc:sldMk cId="2033457251" sldId="266"/>
            <ac:cxnSpMk id="11" creationId="{DBB63198-4848-EBF3-7EF7-1571295AF87F}"/>
          </ac:cxnSpMkLst>
        </pc:cxnChg>
        <pc:cxnChg chg="add mod">
          <ac:chgData name="Amir Khan" userId="7a3ffcb630abfccf" providerId="LiveId" clId="{CBACEA1D-ECEF-42AB-8961-12ACF621B3CB}" dt="2024-02-20T16:11:06.251" v="1131" actId="14100"/>
          <ac:cxnSpMkLst>
            <pc:docMk/>
            <pc:sldMk cId="2033457251" sldId="266"/>
            <ac:cxnSpMk id="13" creationId="{500075D9-5FF6-5AD0-74FD-158E93FF6B26}"/>
          </ac:cxnSpMkLst>
        </pc:cxnChg>
        <pc:cxnChg chg="add mod">
          <ac:chgData name="Amir Khan" userId="7a3ffcb630abfccf" providerId="LiveId" clId="{CBACEA1D-ECEF-42AB-8961-12ACF621B3CB}" dt="2024-02-20T16:10:38.146" v="1122" actId="1076"/>
          <ac:cxnSpMkLst>
            <pc:docMk/>
            <pc:sldMk cId="2033457251" sldId="266"/>
            <ac:cxnSpMk id="15" creationId="{9E62ABCD-651D-745F-9718-754550840FAB}"/>
          </ac:cxnSpMkLst>
        </pc:cxnChg>
        <pc:cxnChg chg="add mod">
          <ac:chgData name="Amir Khan" userId="7a3ffcb630abfccf" providerId="LiveId" clId="{CBACEA1D-ECEF-42AB-8961-12ACF621B3CB}" dt="2024-02-20T16:36:11.551" v="1350" actId="14100"/>
          <ac:cxnSpMkLst>
            <pc:docMk/>
            <pc:sldMk cId="2033457251" sldId="266"/>
            <ac:cxnSpMk id="33" creationId="{A628BF79-D9ED-2BFA-4E3A-E122EBA32F9A}"/>
          </ac:cxnSpMkLst>
        </pc:cxnChg>
        <pc:cxnChg chg="add mod">
          <ac:chgData name="Amir Khan" userId="7a3ffcb630abfccf" providerId="LiveId" clId="{CBACEA1D-ECEF-42AB-8961-12ACF621B3CB}" dt="2024-02-20T16:36:55.397" v="1359" actId="1076"/>
          <ac:cxnSpMkLst>
            <pc:docMk/>
            <pc:sldMk cId="2033457251" sldId="266"/>
            <ac:cxnSpMk id="34" creationId="{AAAFADF4-3E53-7229-A6EF-3DF3BE9B1729}"/>
          </ac:cxnSpMkLst>
        </pc:cxnChg>
        <pc:cxnChg chg="add mod">
          <ac:chgData name="Amir Khan" userId="7a3ffcb630abfccf" providerId="LiveId" clId="{CBACEA1D-ECEF-42AB-8961-12ACF621B3CB}" dt="2024-02-20T16:36:15.470" v="1351" actId="14100"/>
          <ac:cxnSpMkLst>
            <pc:docMk/>
            <pc:sldMk cId="2033457251" sldId="266"/>
            <ac:cxnSpMk id="39" creationId="{ACD28DF7-DA7D-FECE-5D26-4FDDE574477F}"/>
          </ac:cxnSpMkLst>
        </pc:cxnChg>
        <pc:cxnChg chg="add mod">
          <ac:chgData name="Amir Khan" userId="7a3ffcb630abfccf" providerId="LiveId" clId="{CBACEA1D-ECEF-42AB-8961-12ACF621B3CB}" dt="2024-02-20T16:36:08.572" v="1349" actId="1076"/>
          <ac:cxnSpMkLst>
            <pc:docMk/>
            <pc:sldMk cId="2033457251" sldId="266"/>
            <ac:cxnSpMk id="40" creationId="{6C3461F1-68CE-35B7-683B-29E70CE2D585}"/>
          </ac:cxnSpMkLst>
        </pc:cxnChg>
        <pc:cxnChg chg="add mod">
          <ac:chgData name="Amir Khan" userId="7a3ffcb630abfccf" providerId="LiveId" clId="{CBACEA1D-ECEF-42AB-8961-12ACF621B3CB}" dt="2024-02-20T16:37:21.588" v="1366" actId="14100"/>
          <ac:cxnSpMkLst>
            <pc:docMk/>
            <pc:sldMk cId="2033457251" sldId="266"/>
            <ac:cxnSpMk id="43" creationId="{B0288BC1-B07D-A9BD-0F49-DAD015B0F65F}"/>
          </ac:cxnSpMkLst>
        </pc:cxnChg>
        <pc:cxnChg chg="add mod">
          <ac:chgData name="Amir Khan" userId="7a3ffcb630abfccf" providerId="LiveId" clId="{CBACEA1D-ECEF-42AB-8961-12ACF621B3CB}" dt="2024-02-20T16:37:48.710" v="1372" actId="14100"/>
          <ac:cxnSpMkLst>
            <pc:docMk/>
            <pc:sldMk cId="2033457251" sldId="266"/>
            <ac:cxnSpMk id="44" creationId="{44AD8058-2996-1BB5-082B-C2801481ECBA}"/>
          </ac:cxnSpMkLst>
        </pc:cxnChg>
        <pc:cxnChg chg="add mod">
          <ac:chgData name="Amir Khan" userId="7a3ffcb630abfccf" providerId="LiveId" clId="{CBACEA1D-ECEF-42AB-8961-12ACF621B3CB}" dt="2024-02-20T16:37:29.450" v="1369" actId="14100"/>
          <ac:cxnSpMkLst>
            <pc:docMk/>
            <pc:sldMk cId="2033457251" sldId="266"/>
            <ac:cxnSpMk id="45" creationId="{BB615D95-D235-1E66-44E9-D848E04BA1AE}"/>
          </ac:cxnSpMkLst>
        </pc:cxnChg>
        <pc:cxnChg chg="add mod">
          <ac:chgData name="Amir Khan" userId="7a3ffcb630abfccf" providerId="LiveId" clId="{CBACEA1D-ECEF-42AB-8961-12ACF621B3CB}" dt="2024-02-20T16:37:40.937" v="1371" actId="1076"/>
          <ac:cxnSpMkLst>
            <pc:docMk/>
            <pc:sldMk cId="2033457251" sldId="266"/>
            <ac:cxnSpMk id="49" creationId="{E7BE127A-A6F0-2200-5B9C-59611A998ECD}"/>
          </ac:cxnSpMkLst>
        </pc:cxnChg>
        <pc:cxnChg chg="add mod">
          <ac:chgData name="Amir Khan" userId="7a3ffcb630abfccf" providerId="LiveId" clId="{CBACEA1D-ECEF-42AB-8961-12ACF621B3CB}" dt="2024-02-20T16:38:20.290" v="1378" actId="1076"/>
          <ac:cxnSpMkLst>
            <pc:docMk/>
            <pc:sldMk cId="2033457251" sldId="266"/>
            <ac:cxnSpMk id="51" creationId="{8D94ABD4-7640-253F-6CD3-73A9B3D139D9}"/>
          </ac:cxnSpMkLst>
        </pc:cxnChg>
        <pc:cxnChg chg="add mod">
          <ac:chgData name="Amir Khan" userId="7a3ffcb630abfccf" providerId="LiveId" clId="{CBACEA1D-ECEF-42AB-8961-12ACF621B3CB}" dt="2024-02-20T16:38:10.596" v="1377" actId="14100"/>
          <ac:cxnSpMkLst>
            <pc:docMk/>
            <pc:sldMk cId="2033457251" sldId="266"/>
            <ac:cxnSpMk id="52" creationId="{12BA2F4A-EF14-0BBE-0BD7-A10640F34302}"/>
          </ac:cxnSpMkLst>
        </pc:cxnChg>
        <pc:cxnChg chg="add mod">
          <ac:chgData name="Amir Khan" userId="7a3ffcb630abfccf" providerId="LiveId" clId="{CBACEA1D-ECEF-42AB-8961-12ACF621B3CB}" dt="2024-02-20T16:38:32.387" v="1380" actId="1076"/>
          <ac:cxnSpMkLst>
            <pc:docMk/>
            <pc:sldMk cId="2033457251" sldId="266"/>
            <ac:cxnSpMk id="54" creationId="{5E13F707-B074-6FC8-C1B2-1BEEBC9606F0}"/>
          </ac:cxnSpMkLst>
        </pc:cxnChg>
        <pc:cxnChg chg="add mod">
          <ac:chgData name="Amir Khan" userId="7a3ffcb630abfccf" providerId="LiveId" clId="{CBACEA1D-ECEF-42AB-8961-12ACF621B3CB}" dt="2024-02-20T19:39:51.068" v="1421" actId="1076"/>
          <ac:cxnSpMkLst>
            <pc:docMk/>
            <pc:sldMk cId="2033457251" sldId="266"/>
            <ac:cxnSpMk id="55" creationId="{D0DEC796-C153-8ADC-79DF-10B319BBC70B}"/>
          </ac:cxnSpMkLst>
        </pc:cxnChg>
        <pc:cxnChg chg="add mod">
          <ac:chgData name="Amir Khan" userId="7a3ffcb630abfccf" providerId="LiveId" clId="{CBACEA1D-ECEF-42AB-8961-12ACF621B3CB}" dt="2024-02-20T18:26:38.492" v="1412" actId="1076"/>
          <ac:cxnSpMkLst>
            <pc:docMk/>
            <pc:sldMk cId="2033457251" sldId="266"/>
            <ac:cxnSpMk id="56" creationId="{5765590F-DC97-431A-1E58-E0AFC6E2766F}"/>
          </ac:cxnSpMkLst>
        </pc:cxnChg>
        <pc:cxnChg chg="add mod">
          <ac:chgData name="Amir Khan" userId="7a3ffcb630abfccf" providerId="LiveId" clId="{CBACEA1D-ECEF-42AB-8961-12ACF621B3CB}" dt="2024-02-20T18:26:41.589" v="1413" actId="14100"/>
          <ac:cxnSpMkLst>
            <pc:docMk/>
            <pc:sldMk cId="2033457251" sldId="266"/>
            <ac:cxnSpMk id="58" creationId="{E70150DB-D13A-E0BC-D483-A3566BCAA14A}"/>
          </ac:cxnSpMkLst>
        </pc:cxnChg>
        <pc:cxnChg chg="add mod">
          <ac:chgData name="Amir Khan" userId="7a3ffcb630abfccf" providerId="LiveId" clId="{CBACEA1D-ECEF-42AB-8961-12ACF621B3CB}" dt="2024-02-20T19:40:17.324" v="1425" actId="1076"/>
          <ac:cxnSpMkLst>
            <pc:docMk/>
            <pc:sldMk cId="2033457251" sldId="266"/>
            <ac:cxnSpMk id="60" creationId="{2152711B-93A8-55F1-94C2-EB0CFB01BB65}"/>
          </ac:cxnSpMkLst>
        </pc:cxnChg>
        <pc:cxnChg chg="add mod">
          <ac:chgData name="Amir Khan" userId="7a3ffcb630abfccf" providerId="LiveId" clId="{CBACEA1D-ECEF-42AB-8961-12ACF621B3CB}" dt="2024-02-20T19:40:50.036" v="1428" actId="14100"/>
          <ac:cxnSpMkLst>
            <pc:docMk/>
            <pc:sldMk cId="2033457251" sldId="266"/>
            <ac:cxnSpMk id="62" creationId="{DCB55859-665E-D153-DDCD-2F3C86F1E5FC}"/>
          </ac:cxnSpMkLst>
        </pc:cxnChg>
      </pc:sldChg>
      <pc:sldChg chg="new del">
        <pc:chgData name="Amir Khan" userId="7a3ffcb630abfccf" providerId="LiveId" clId="{CBACEA1D-ECEF-42AB-8961-12ACF621B3CB}" dt="2024-02-20T15:48:25.935" v="767" actId="2696"/>
        <pc:sldMkLst>
          <pc:docMk/>
          <pc:sldMk cId="1739958076" sldId="267"/>
        </pc:sldMkLst>
      </pc:sldChg>
      <pc:sldChg chg="new del">
        <pc:chgData name="Amir Khan" userId="7a3ffcb630abfccf" providerId="LiveId" clId="{CBACEA1D-ECEF-42AB-8961-12ACF621B3CB}" dt="2024-02-20T15:47:58.956" v="764" actId="2696"/>
        <pc:sldMkLst>
          <pc:docMk/>
          <pc:sldMk cId="4181493292" sldId="267"/>
        </pc:sldMkLst>
      </pc:sldChg>
      <pc:sldChg chg="addSp delSp modSp add mod ord">
        <pc:chgData name="Amir Khan" userId="7a3ffcb630abfccf" providerId="LiveId" clId="{CBACEA1D-ECEF-42AB-8961-12ACF621B3CB}" dt="2024-02-29T02:28:57.527" v="9574" actId="1076"/>
        <pc:sldMkLst>
          <pc:docMk/>
          <pc:sldMk cId="3110143444" sldId="268"/>
        </pc:sldMkLst>
        <pc:spChg chg="add del mod">
          <ac:chgData name="Amir Khan" userId="7a3ffcb630abfccf" providerId="LiveId" clId="{CBACEA1D-ECEF-42AB-8961-12ACF621B3CB}" dt="2024-02-20T15:52:51.354" v="784"/>
          <ac:spMkLst>
            <pc:docMk/>
            <pc:sldMk cId="3110143444" sldId="268"/>
            <ac:spMk id="2" creationId="{372A0634-ABDA-C8C5-8E9A-295B85A20006}"/>
          </ac:spMkLst>
        </pc:spChg>
        <pc:spChg chg="add mod">
          <ac:chgData name="Amir Khan" userId="7a3ffcb630abfccf" providerId="LiveId" clId="{CBACEA1D-ECEF-42AB-8961-12ACF621B3CB}" dt="2024-02-28T20:42:17.275" v="9213" actId="12"/>
          <ac:spMkLst>
            <pc:docMk/>
            <pc:sldMk cId="3110143444" sldId="268"/>
            <ac:spMk id="6" creationId="{CD22B0E4-72AA-A48A-5767-9B00B9F75DAC}"/>
          </ac:spMkLst>
        </pc:spChg>
        <pc:picChg chg="add mod">
          <ac:chgData name="Amir Khan" userId="7a3ffcb630abfccf" providerId="LiveId" clId="{CBACEA1D-ECEF-42AB-8961-12ACF621B3CB}" dt="2024-02-29T02:28:57.527" v="9574" actId="1076"/>
          <ac:picMkLst>
            <pc:docMk/>
            <pc:sldMk cId="3110143444" sldId="268"/>
            <ac:picMk id="2" creationId="{6C745E7A-731D-1D53-5E1E-D663E53A8910}"/>
          </ac:picMkLst>
        </pc:picChg>
      </pc:sldChg>
      <pc:sldChg chg="addSp delSp modSp add mod">
        <pc:chgData name="Amir Khan" userId="7a3ffcb630abfccf" providerId="LiveId" clId="{CBACEA1D-ECEF-42AB-8961-12ACF621B3CB}" dt="2024-02-29T02:26:29.414" v="9551" actId="1076"/>
        <pc:sldMkLst>
          <pc:docMk/>
          <pc:sldMk cId="1639577339" sldId="269"/>
        </pc:sldMkLst>
        <pc:spChg chg="mod">
          <ac:chgData name="Amir Khan" userId="7a3ffcb630abfccf" providerId="LiveId" clId="{CBACEA1D-ECEF-42AB-8961-12ACF621B3CB}" dt="2024-02-20T16:25:27.476" v="1228" actId="1076"/>
          <ac:spMkLst>
            <pc:docMk/>
            <pc:sldMk cId="1639577339" sldId="269"/>
            <ac:spMk id="2" creationId="{55FAA702-E165-750D-06D9-9053ACCA48E8}"/>
          </ac:spMkLst>
        </pc:spChg>
        <pc:spChg chg="mod">
          <ac:chgData name="Amir Khan" userId="7a3ffcb630abfccf" providerId="LiveId" clId="{CBACEA1D-ECEF-42AB-8961-12ACF621B3CB}" dt="2024-02-20T16:25:37.053" v="1230" actId="1076"/>
          <ac:spMkLst>
            <pc:docMk/>
            <pc:sldMk cId="1639577339" sldId="269"/>
            <ac:spMk id="3" creationId="{66A2E38F-06B5-A41D-54ED-11393B58021E}"/>
          </ac:spMkLst>
        </pc:spChg>
        <pc:spChg chg="mod">
          <ac:chgData name="Amir Khan" userId="7a3ffcb630abfccf" providerId="LiveId" clId="{CBACEA1D-ECEF-42AB-8961-12ACF621B3CB}" dt="2024-02-20T16:26:28.092" v="1244" actId="1076"/>
          <ac:spMkLst>
            <pc:docMk/>
            <pc:sldMk cId="1639577339" sldId="269"/>
            <ac:spMk id="6" creationId="{76884E00-E708-3173-06F4-5984DFB02E5F}"/>
          </ac:spMkLst>
        </pc:spChg>
        <pc:spChg chg="mod">
          <ac:chgData name="Amir Khan" userId="7a3ffcb630abfccf" providerId="LiveId" clId="{CBACEA1D-ECEF-42AB-8961-12ACF621B3CB}" dt="2024-02-20T16:26:45.836" v="1250" actId="1076"/>
          <ac:spMkLst>
            <pc:docMk/>
            <pc:sldMk cId="1639577339" sldId="269"/>
            <ac:spMk id="7" creationId="{34725F99-7156-3FA7-0806-70239EDE411B}"/>
          </ac:spMkLst>
        </pc:spChg>
        <pc:spChg chg="mod">
          <ac:chgData name="Amir Khan" userId="7a3ffcb630abfccf" providerId="LiveId" clId="{CBACEA1D-ECEF-42AB-8961-12ACF621B3CB}" dt="2024-02-20T16:04:16.250" v="1076" actId="20577"/>
          <ac:spMkLst>
            <pc:docMk/>
            <pc:sldMk cId="1639577339" sldId="269"/>
            <ac:spMk id="8" creationId="{0729F183-6BD4-7D7D-CF55-E624A9BD1231}"/>
          </ac:spMkLst>
        </pc:spChg>
        <pc:spChg chg="add mod">
          <ac:chgData name="Amir Khan" userId="7a3ffcb630abfccf" providerId="LiveId" clId="{CBACEA1D-ECEF-42AB-8961-12ACF621B3CB}" dt="2024-02-20T16:26:35.509" v="1247" actId="1076"/>
          <ac:spMkLst>
            <pc:docMk/>
            <pc:sldMk cId="1639577339" sldId="269"/>
            <ac:spMk id="12" creationId="{FFDACAD4-090D-084C-4E5D-3898049551A3}"/>
          </ac:spMkLst>
        </pc:spChg>
        <pc:picChg chg="mod">
          <ac:chgData name="Amir Khan" userId="7a3ffcb630abfccf" providerId="LiveId" clId="{CBACEA1D-ECEF-42AB-8961-12ACF621B3CB}" dt="2024-02-20T16:25:38.079" v="1231" actId="1076"/>
          <ac:picMkLst>
            <pc:docMk/>
            <pc:sldMk cId="1639577339" sldId="269"/>
            <ac:picMk id="4" creationId="{2CF95CAB-09D8-401B-E58A-E25BDA81A659}"/>
          </ac:picMkLst>
        </pc:picChg>
        <pc:picChg chg="add mod">
          <ac:chgData name="Amir Khan" userId="7a3ffcb630abfccf" providerId="LiveId" clId="{CBACEA1D-ECEF-42AB-8961-12ACF621B3CB}" dt="2024-02-29T02:26:29.414" v="9551" actId="1076"/>
          <ac:picMkLst>
            <pc:docMk/>
            <pc:sldMk cId="1639577339" sldId="269"/>
            <ac:picMk id="24" creationId="{08B8746A-B597-3928-28E7-2FF9831B1C26}"/>
          </ac:picMkLst>
        </pc:picChg>
        <pc:picChg chg="add del mod">
          <ac:chgData name="Amir Khan" userId="7a3ffcb630abfccf" providerId="LiveId" clId="{CBACEA1D-ECEF-42AB-8961-12ACF621B3CB}" dt="2024-02-20T16:24:33.628" v="1219" actId="478"/>
          <ac:picMkLst>
            <pc:docMk/>
            <pc:sldMk cId="1639577339" sldId="269"/>
            <ac:picMk id="2050" creationId="{4451D49D-061B-BFCA-45C1-0B3F4879A575}"/>
          </ac:picMkLst>
        </pc:picChg>
        <pc:picChg chg="add mod">
          <ac:chgData name="Amir Khan" userId="7a3ffcb630abfccf" providerId="LiveId" clId="{CBACEA1D-ECEF-42AB-8961-12ACF621B3CB}" dt="2024-02-20T16:26:19.144" v="1243" actId="14100"/>
          <ac:picMkLst>
            <pc:docMk/>
            <pc:sldMk cId="1639577339" sldId="269"/>
            <ac:picMk id="2052" creationId="{B0B6E7BB-0D8B-1E52-507A-A98B7F9D66B1}"/>
          </ac:picMkLst>
        </pc:picChg>
        <pc:inkChg chg="add del">
          <ac:chgData name="Amir Khan" userId="7a3ffcb630abfccf" providerId="LiveId" clId="{CBACEA1D-ECEF-42AB-8961-12ACF621B3CB}" dt="2024-02-20T16:27:19.387" v="1252" actId="9405"/>
          <ac:inkMkLst>
            <pc:docMk/>
            <pc:sldMk cId="1639577339" sldId="269"/>
            <ac:inkMk id="14" creationId="{9CEFC209-3EEE-418F-027C-828B2A7F3F37}"/>
          </ac:inkMkLst>
        </pc:inkChg>
        <pc:inkChg chg="add del">
          <ac:chgData name="Amir Khan" userId="7a3ffcb630abfccf" providerId="LiveId" clId="{CBACEA1D-ECEF-42AB-8961-12ACF621B3CB}" dt="2024-02-20T16:27:25.428" v="1254" actId="9405"/>
          <ac:inkMkLst>
            <pc:docMk/>
            <pc:sldMk cId="1639577339" sldId="269"/>
            <ac:inkMk id="16" creationId="{7CA96DB7-A215-ABCE-88E3-837FAC9507F0}"/>
          </ac:inkMkLst>
        </pc:inkChg>
        <pc:inkChg chg="add del">
          <ac:chgData name="Amir Khan" userId="7a3ffcb630abfccf" providerId="LiveId" clId="{CBACEA1D-ECEF-42AB-8961-12ACF621B3CB}" dt="2024-02-20T16:27:31.329" v="1256" actId="9405"/>
          <ac:inkMkLst>
            <pc:docMk/>
            <pc:sldMk cId="1639577339" sldId="269"/>
            <ac:inkMk id="17" creationId="{0A571EF1-3F5A-0842-0150-859B990A71A4}"/>
          </ac:inkMkLst>
        </pc:inkChg>
        <pc:inkChg chg="add del">
          <ac:chgData name="Amir Khan" userId="7a3ffcb630abfccf" providerId="LiveId" clId="{CBACEA1D-ECEF-42AB-8961-12ACF621B3CB}" dt="2024-02-20T16:27:36.618" v="1258" actId="9405"/>
          <ac:inkMkLst>
            <pc:docMk/>
            <pc:sldMk cId="1639577339" sldId="269"/>
            <ac:inkMk id="18" creationId="{D85E2E3B-A60C-878B-5CFF-352E280F5B97}"/>
          </ac:inkMkLst>
        </pc:inkChg>
        <pc:inkChg chg="add">
          <ac:chgData name="Amir Khan" userId="7a3ffcb630abfccf" providerId="LiveId" clId="{CBACEA1D-ECEF-42AB-8961-12ACF621B3CB}" dt="2024-02-20T16:27:44.684" v="1259" actId="9405"/>
          <ac:inkMkLst>
            <pc:docMk/>
            <pc:sldMk cId="1639577339" sldId="269"/>
            <ac:inkMk id="19" creationId="{02690F5D-808F-6BB1-0F2C-982522C8C9B0}"/>
          </ac:inkMkLst>
        </pc:inkChg>
        <pc:inkChg chg="add">
          <ac:chgData name="Amir Khan" userId="7a3ffcb630abfccf" providerId="LiveId" clId="{CBACEA1D-ECEF-42AB-8961-12ACF621B3CB}" dt="2024-02-20T16:27:57.539" v="1260" actId="9405"/>
          <ac:inkMkLst>
            <pc:docMk/>
            <pc:sldMk cId="1639577339" sldId="269"/>
            <ac:inkMk id="20" creationId="{1BDA232C-1CC6-18FE-DDAF-664320B4FF4D}"/>
          </ac:inkMkLst>
        </pc:inkChg>
        <pc:inkChg chg="add mod">
          <ac:chgData name="Amir Khan" userId="7a3ffcb630abfccf" providerId="LiveId" clId="{CBACEA1D-ECEF-42AB-8961-12ACF621B3CB}" dt="2024-02-20T16:32:10.577" v="1307" actId="14100"/>
          <ac:inkMkLst>
            <pc:docMk/>
            <pc:sldMk cId="1639577339" sldId="269"/>
            <ac:inkMk id="21" creationId="{A029623F-D93B-28F9-11C4-7652E23DBBAB}"/>
          </ac:inkMkLst>
        </pc:inkChg>
        <pc:inkChg chg="add">
          <ac:chgData name="Amir Khan" userId="7a3ffcb630abfccf" providerId="LiveId" clId="{CBACEA1D-ECEF-42AB-8961-12ACF621B3CB}" dt="2024-02-20T16:28:20.742" v="1262" actId="9405"/>
          <ac:inkMkLst>
            <pc:docMk/>
            <pc:sldMk cId="1639577339" sldId="269"/>
            <ac:inkMk id="22" creationId="{8F4216C6-CB99-D0B1-B520-790E2C4216F4}"/>
          </ac:inkMkLst>
        </pc:inkChg>
        <pc:inkChg chg="add">
          <ac:chgData name="Amir Khan" userId="7a3ffcb630abfccf" providerId="LiveId" clId="{CBACEA1D-ECEF-42AB-8961-12ACF621B3CB}" dt="2024-02-20T16:28:25.888" v="1263" actId="9405"/>
          <ac:inkMkLst>
            <pc:docMk/>
            <pc:sldMk cId="1639577339" sldId="269"/>
            <ac:inkMk id="23" creationId="{C164AC6E-5064-40CD-02A3-8EE8EC6B2EC9}"/>
          </ac:inkMkLst>
        </pc:inkChg>
        <pc:inkChg chg="add del">
          <ac:chgData name="Amir Khan" userId="7a3ffcb630abfccf" providerId="LiveId" clId="{CBACEA1D-ECEF-42AB-8961-12ACF621B3CB}" dt="2024-02-20T16:29:02.582" v="1265" actId="9405"/>
          <ac:inkMkLst>
            <pc:docMk/>
            <pc:sldMk cId="1639577339" sldId="269"/>
            <ac:inkMk id="24" creationId="{889D07DD-027B-6258-C593-A97502D48D22}"/>
          </ac:inkMkLst>
        </pc:inkChg>
        <pc:inkChg chg="add del">
          <ac:chgData name="Amir Khan" userId="7a3ffcb630abfccf" providerId="LiveId" clId="{CBACEA1D-ECEF-42AB-8961-12ACF621B3CB}" dt="2024-02-20T16:29:08.878" v="1267" actId="9405"/>
          <ac:inkMkLst>
            <pc:docMk/>
            <pc:sldMk cId="1639577339" sldId="269"/>
            <ac:inkMk id="25" creationId="{858FE027-5967-CED1-CC1E-5177257BAF10}"/>
          </ac:inkMkLst>
        </pc:inkChg>
        <pc:inkChg chg="add del">
          <ac:chgData name="Amir Khan" userId="7a3ffcb630abfccf" providerId="LiveId" clId="{CBACEA1D-ECEF-42AB-8961-12ACF621B3CB}" dt="2024-02-20T16:29:15.623" v="1269" actId="9405"/>
          <ac:inkMkLst>
            <pc:docMk/>
            <pc:sldMk cId="1639577339" sldId="269"/>
            <ac:inkMk id="26" creationId="{FD03285E-5B4C-7475-82F7-168C2521150E}"/>
          </ac:inkMkLst>
        </pc:inkChg>
        <pc:inkChg chg="add del">
          <ac:chgData name="Amir Khan" userId="7a3ffcb630abfccf" providerId="LiveId" clId="{CBACEA1D-ECEF-42AB-8961-12ACF621B3CB}" dt="2024-02-20T16:29:27.098" v="1273" actId="9405"/>
          <ac:inkMkLst>
            <pc:docMk/>
            <pc:sldMk cId="1639577339" sldId="269"/>
            <ac:inkMk id="27" creationId="{7E63D061-87BA-6935-BED5-B475B76F4DB6}"/>
          </ac:inkMkLst>
        </pc:inkChg>
        <pc:inkChg chg="add del">
          <ac:chgData name="Amir Khan" userId="7a3ffcb630abfccf" providerId="LiveId" clId="{CBACEA1D-ECEF-42AB-8961-12ACF621B3CB}" dt="2024-02-20T16:29:26.598" v="1272" actId="9405"/>
          <ac:inkMkLst>
            <pc:docMk/>
            <pc:sldMk cId="1639577339" sldId="269"/>
            <ac:inkMk id="28" creationId="{F45D9123-DD0A-520A-2F22-1D28008790C8}"/>
          </ac:inkMkLst>
        </pc:inkChg>
        <pc:inkChg chg="add del">
          <ac:chgData name="Amir Khan" userId="7a3ffcb630abfccf" providerId="LiveId" clId="{CBACEA1D-ECEF-42AB-8961-12ACF621B3CB}" dt="2024-02-20T16:29:35.089" v="1275" actId="9405"/>
          <ac:inkMkLst>
            <pc:docMk/>
            <pc:sldMk cId="1639577339" sldId="269"/>
            <ac:inkMk id="29" creationId="{0C345333-A30C-1D3A-9258-EF6441A4366B}"/>
          </ac:inkMkLst>
        </pc:inkChg>
        <pc:cxnChg chg="add mod">
          <ac:chgData name="Amir Khan" userId="7a3ffcb630abfccf" providerId="LiveId" clId="{CBACEA1D-ECEF-42AB-8961-12ACF621B3CB}" dt="2024-02-20T16:26:30.522" v="1245" actId="1076"/>
          <ac:cxnSpMkLst>
            <pc:docMk/>
            <pc:sldMk cId="1639577339" sldId="269"/>
            <ac:cxnSpMk id="9" creationId="{CB5454A1-9A7F-B045-C75B-9F0E3EE3EF93}"/>
          </ac:cxnSpMkLst>
        </pc:cxnChg>
        <pc:cxnChg chg="mod">
          <ac:chgData name="Amir Khan" userId="7a3ffcb630abfccf" providerId="LiveId" clId="{CBACEA1D-ECEF-42AB-8961-12ACF621B3CB}" dt="2024-02-20T16:25:32.371" v="1229" actId="1076"/>
          <ac:cxnSpMkLst>
            <pc:docMk/>
            <pc:sldMk cId="1639577339" sldId="269"/>
            <ac:cxnSpMk id="11" creationId="{DBB63198-4848-EBF3-7EF7-1571295AF87F}"/>
          </ac:cxnSpMkLst>
        </pc:cxnChg>
        <pc:cxnChg chg="mod">
          <ac:chgData name="Amir Khan" userId="7a3ffcb630abfccf" providerId="LiveId" clId="{CBACEA1D-ECEF-42AB-8961-12ACF621B3CB}" dt="2024-02-20T16:25:41.442" v="1232" actId="1076"/>
          <ac:cxnSpMkLst>
            <pc:docMk/>
            <pc:sldMk cId="1639577339" sldId="269"/>
            <ac:cxnSpMk id="13" creationId="{500075D9-5FF6-5AD0-74FD-158E93FF6B26}"/>
          </ac:cxnSpMkLst>
        </pc:cxnChg>
        <pc:cxnChg chg="mod">
          <ac:chgData name="Amir Khan" userId="7a3ffcb630abfccf" providerId="LiveId" clId="{CBACEA1D-ECEF-42AB-8961-12ACF621B3CB}" dt="2024-02-20T16:26:41.277" v="1249" actId="1076"/>
          <ac:cxnSpMkLst>
            <pc:docMk/>
            <pc:sldMk cId="1639577339" sldId="269"/>
            <ac:cxnSpMk id="15" creationId="{9E62ABCD-651D-745F-9718-754550840FAB}"/>
          </ac:cxnSpMkLst>
        </pc:cxnChg>
        <pc:cxnChg chg="add mod">
          <ac:chgData name="Amir Khan" userId="7a3ffcb630abfccf" providerId="LiveId" clId="{CBACEA1D-ECEF-42AB-8961-12ACF621B3CB}" dt="2024-02-20T16:32:44.860" v="1314" actId="1076"/>
          <ac:cxnSpMkLst>
            <pc:docMk/>
            <pc:sldMk cId="1639577339" sldId="269"/>
            <ac:cxnSpMk id="31" creationId="{D91B3958-18E2-55D6-2571-A80832C6BAAE}"/>
          </ac:cxnSpMkLst>
        </pc:cxnChg>
        <pc:cxnChg chg="add mod">
          <ac:chgData name="Amir Khan" userId="7a3ffcb630abfccf" providerId="LiveId" clId="{CBACEA1D-ECEF-42AB-8961-12ACF621B3CB}" dt="2024-02-20T16:30:32.159" v="1283" actId="1076"/>
          <ac:cxnSpMkLst>
            <pc:docMk/>
            <pc:sldMk cId="1639577339" sldId="269"/>
            <ac:cxnSpMk id="32" creationId="{E13BAABB-EE2E-E4D6-549D-89F7864948CD}"/>
          </ac:cxnSpMkLst>
        </pc:cxnChg>
        <pc:cxnChg chg="add mod">
          <ac:chgData name="Amir Khan" userId="7a3ffcb630abfccf" providerId="LiveId" clId="{CBACEA1D-ECEF-42AB-8961-12ACF621B3CB}" dt="2024-02-20T16:32:48.798" v="1315" actId="14100"/>
          <ac:cxnSpMkLst>
            <pc:docMk/>
            <pc:sldMk cId="1639577339" sldId="269"/>
            <ac:cxnSpMk id="33" creationId="{313ABC36-A980-8EE6-B6A1-2123063A7B8D}"/>
          </ac:cxnSpMkLst>
        </pc:cxnChg>
        <pc:cxnChg chg="add mod">
          <ac:chgData name="Amir Khan" userId="7a3ffcb630abfccf" providerId="LiveId" clId="{CBACEA1D-ECEF-42AB-8961-12ACF621B3CB}" dt="2024-02-20T16:31:22.088" v="1297" actId="14100"/>
          <ac:cxnSpMkLst>
            <pc:docMk/>
            <pc:sldMk cId="1639577339" sldId="269"/>
            <ac:cxnSpMk id="35" creationId="{624A0C54-3583-81B8-0DD4-2D6C97003260}"/>
          </ac:cxnSpMkLst>
        </pc:cxnChg>
        <pc:cxnChg chg="add mod">
          <ac:chgData name="Amir Khan" userId="7a3ffcb630abfccf" providerId="LiveId" clId="{CBACEA1D-ECEF-42AB-8961-12ACF621B3CB}" dt="2024-02-20T16:31:30.268" v="1299" actId="1076"/>
          <ac:cxnSpMkLst>
            <pc:docMk/>
            <pc:sldMk cId="1639577339" sldId="269"/>
            <ac:cxnSpMk id="36" creationId="{C19C33CA-CC3C-980A-924D-4D4D6ED607ED}"/>
          </ac:cxnSpMkLst>
        </pc:cxnChg>
        <pc:cxnChg chg="add mod">
          <ac:chgData name="Amir Khan" userId="7a3ffcb630abfccf" providerId="LiveId" clId="{CBACEA1D-ECEF-42AB-8961-12ACF621B3CB}" dt="2024-02-20T16:32:53.346" v="1316" actId="14100"/>
          <ac:cxnSpMkLst>
            <pc:docMk/>
            <pc:sldMk cId="1639577339" sldId="269"/>
            <ac:cxnSpMk id="37" creationId="{D78A6246-9003-65D5-E88A-C5A5BE49E01F}"/>
          </ac:cxnSpMkLst>
        </pc:cxnChg>
        <pc:cxnChg chg="add mod">
          <ac:chgData name="Amir Khan" userId="7a3ffcb630abfccf" providerId="LiveId" clId="{CBACEA1D-ECEF-42AB-8961-12ACF621B3CB}" dt="2024-02-20T16:31:38.578" v="1301" actId="1076"/>
          <ac:cxnSpMkLst>
            <pc:docMk/>
            <pc:sldMk cId="1639577339" sldId="269"/>
            <ac:cxnSpMk id="42" creationId="{91810B30-5521-0146-F8FF-B215E8238CD0}"/>
          </ac:cxnSpMkLst>
        </pc:cxnChg>
        <pc:cxnChg chg="add mod">
          <ac:chgData name="Amir Khan" userId="7a3ffcb630abfccf" providerId="LiveId" clId="{CBACEA1D-ECEF-42AB-8961-12ACF621B3CB}" dt="2024-02-20T16:31:55.264" v="1305" actId="1076"/>
          <ac:cxnSpMkLst>
            <pc:docMk/>
            <pc:sldMk cId="1639577339" sldId="269"/>
            <ac:cxnSpMk id="43" creationId="{29052FE5-B481-D7BE-B29B-B99B0D014602}"/>
          </ac:cxnSpMkLst>
        </pc:cxnChg>
        <pc:cxnChg chg="add mod">
          <ac:chgData name="Amir Khan" userId="7a3ffcb630abfccf" providerId="LiveId" clId="{CBACEA1D-ECEF-42AB-8961-12ACF621B3CB}" dt="2024-02-20T16:31:46.972" v="1304" actId="1076"/>
          <ac:cxnSpMkLst>
            <pc:docMk/>
            <pc:sldMk cId="1639577339" sldId="269"/>
            <ac:cxnSpMk id="44" creationId="{6D8734C9-CF86-1A98-75AA-08C493552A20}"/>
          </ac:cxnSpMkLst>
        </pc:cxnChg>
        <pc:cxnChg chg="add mod">
          <ac:chgData name="Amir Khan" userId="7a3ffcb630abfccf" providerId="LiveId" clId="{CBACEA1D-ECEF-42AB-8961-12ACF621B3CB}" dt="2024-02-20T16:32:21.286" v="1309" actId="1076"/>
          <ac:cxnSpMkLst>
            <pc:docMk/>
            <pc:sldMk cId="1639577339" sldId="269"/>
            <ac:cxnSpMk id="45" creationId="{9DF2E0F9-8DBE-4EEC-A87D-49230F27412A}"/>
          </ac:cxnSpMkLst>
        </pc:cxnChg>
        <pc:cxnChg chg="add mod">
          <ac:chgData name="Amir Khan" userId="7a3ffcb630abfccf" providerId="LiveId" clId="{CBACEA1D-ECEF-42AB-8961-12ACF621B3CB}" dt="2024-02-20T16:32:28.365" v="1311" actId="1076"/>
          <ac:cxnSpMkLst>
            <pc:docMk/>
            <pc:sldMk cId="1639577339" sldId="269"/>
            <ac:cxnSpMk id="46" creationId="{2AFC7247-BFCF-2EBF-4B5D-A76EEDA2DAC1}"/>
          </ac:cxnSpMkLst>
        </pc:cxnChg>
        <pc:cxnChg chg="add mod">
          <ac:chgData name="Amir Khan" userId="7a3ffcb630abfccf" providerId="LiveId" clId="{CBACEA1D-ECEF-42AB-8961-12ACF621B3CB}" dt="2024-02-20T16:32:35.264" v="1313" actId="1076"/>
          <ac:cxnSpMkLst>
            <pc:docMk/>
            <pc:sldMk cId="1639577339" sldId="269"/>
            <ac:cxnSpMk id="47" creationId="{0DE55797-281A-F958-FF47-DFD5E5AA3BEA}"/>
          </ac:cxnSpMkLst>
        </pc:cxnChg>
        <pc:cxnChg chg="add mod">
          <ac:chgData name="Amir Khan" userId="7a3ffcb630abfccf" providerId="LiveId" clId="{CBACEA1D-ECEF-42AB-8961-12ACF621B3CB}" dt="2024-02-20T16:33:14.093" v="1318" actId="1076"/>
          <ac:cxnSpMkLst>
            <pc:docMk/>
            <pc:sldMk cId="1639577339" sldId="269"/>
            <ac:cxnSpMk id="50" creationId="{49D4A3D7-28C7-A989-5E03-5B953FBBECA1}"/>
          </ac:cxnSpMkLst>
        </pc:cxnChg>
        <pc:cxnChg chg="add mod">
          <ac:chgData name="Amir Khan" userId="7a3ffcb630abfccf" providerId="LiveId" clId="{CBACEA1D-ECEF-42AB-8961-12ACF621B3CB}" dt="2024-02-20T16:33:31.090" v="1323" actId="1076"/>
          <ac:cxnSpMkLst>
            <pc:docMk/>
            <pc:sldMk cId="1639577339" sldId="269"/>
            <ac:cxnSpMk id="51" creationId="{5CDBC6FF-499B-B329-7279-1B007DED07C0}"/>
          </ac:cxnSpMkLst>
        </pc:cxnChg>
        <pc:cxnChg chg="add mod">
          <ac:chgData name="Amir Khan" userId="7a3ffcb630abfccf" providerId="LiveId" clId="{CBACEA1D-ECEF-42AB-8961-12ACF621B3CB}" dt="2024-02-20T16:33:56.451" v="1330" actId="14100"/>
          <ac:cxnSpMkLst>
            <pc:docMk/>
            <pc:sldMk cId="1639577339" sldId="269"/>
            <ac:cxnSpMk id="52" creationId="{B5CA56EE-B571-E7C1-CB6D-5E1B911C7BB1}"/>
          </ac:cxnSpMkLst>
        </pc:cxnChg>
        <pc:cxnChg chg="add mod">
          <ac:chgData name="Amir Khan" userId="7a3ffcb630abfccf" providerId="LiveId" clId="{CBACEA1D-ECEF-42AB-8961-12ACF621B3CB}" dt="2024-02-20T16:34:03.421" v="1331" actId="14100"/>
          <ac:cxnSpMkLst>
            <pc:docMk/>
            <pc:sldMk cId="1639577339" sldId="269"/>
            <ac:cxnSpMk id="53" creationId="{F7EF6215-796F-933C-04FD-77E3FD52C09E}"/>
          </ac:cxnSpMkLst>
        </pc:cxnChg>
      </pc:sldChg>
      <pc:sldChg chg="new del">
        <pc:chgData name="Amir Khan" userId="7a3ffcb630abfccf" providerId="LiveId" clId="{CBACEA1D-ECEF-42AB-8961-12ACF621B3CB}" dt="2024-02-20T15:59:30.221" v="887" actId="47"/>
        <pc:sldMkLst>
          <pc:docMk/>
          <pc:sldMk cId="3153040346" sldId="269"/>
        </pc:sldMkLst>
      </pc:sldChg>
      <pc:sldChg chg="addSp delSp modSp add mod ord">
        <pc:chgData name="Amir Khan" userId="7a3ffcb630abfccf" providerId="LiveId" clId="{CBACEA1D-ECEF-42AB-8961-12ACF621B3CB}" dt="2024-02-29T05:57:58.767" v="9694" actId="1076"/>
        <pc:sldMkLst>
          <pc:docMk/>
          <pc:sldMk cId="1183717828" sldId="270"/>
        </pc:sldMkLst>
        <pc:spChg chg="add mod">
          <ac:chgData name="Amir Khan" userId="7a3ffcb630abfccf" providerId="LiveId" clId="{CBACEA1D-ECEF-42AB-8961-12ACF621B3CB}" dt="2024-02-20T16:05:43.845" v="1085" actId="1076"/>
          <ac:spMkLst>
            <pc:docMk/>
            <pc:sldMk cId="1183717828" sldId="270"/>
            <ac:spMk id="2" creationId="{6BF10A38-A5B7-6211-3EEA-B72A0881D65C}"/>
          </ac:spMkLst>
        </pc:spChg>
        <pc:spChg chg="add del mod">
          <ac:chgData name="Amir Khan" userId="7a3ffcb630abfccf" providerId="LiveId" clId="{CBACEA1D-ECEF-42AB-8961-12ACF621B3CB}" dt="2024-02-29T05:23:32.421" v="9633" actId="478"/>
          <ac:spMkLst>
            <pc:docMk/>
            <pc:sldMk cId="1183717828" sldId="270"/>
            <ac:spMk id="6" creationId="{8C3E7866-858D-1CA6-12FB-BF56C658636D}"/>
          </ac:spMkLst>
        </pc:spChg>
        <pc:spChg chg="add mod">
          <ac:chgData name="Amir Khan" userId="7a3ffcb630abfccf" providerId="LiveId" clId="{CBACEA1D-ECEF-42AB-8961-12ACF621B3CB}" dt="2024-02-29T05:49:08.214" v="9684" actId="20577"/>
          <ac:spMkLst>
            <pc:docMk/>
            <pc:sldMk cId="1183717828" sldId="270"/>
            <ac:spMk id="7" creationId="{1F749EDC-DD12-77BD-B208-7B4E9E4CF477}"/>
          </ac:spMkLst>
        </pc:spChg>
        <pc:spChg chg="add mod">
          <ac:chgData name="Amir Khan" userId="7a3ffcb630abfccf" providerId="LiveId" clId="{CBACEA1D-ECEF-42AB-8961-12ACF621B3CB}" dt="2024-02-29T05:57:43.320" v="9692" actId="1076"/>
          <ac:spMkLst>
            <pc:docMk/>
            <pc:sldMk cId="1183717828" sldId="270"/>
            <ac:spMk id="8" creationId="{0EA5A068-3BEA-8053-48A5-2E5A00969AD7}"/>
          </ac:spMkLst>
        </pc:spChg>
        <pc:spChg chg="add mod">
          <ac:chgData name="Amir Khan" userId="7a3ffcb630abfccf" providerId="LiveId" clId="{CBACEA1D-ECEF-42AB-8961-12ACF621B3CB}" dt="2024-02-21T00:39:29.972" v="1759" actId="2711"/>
          <ac:spMkLst>
            <pc:docMk/>
            <pc:sldMk cId="1183717828" sldId="270"/>
            <ac:spMk id="10" creationId="{01E94FCA-A420-64C5-6948-3EE6457C91F4}"/>
          </ac:spMkLst>
        </pc:spChg>
        <pc:spChg chg="add mod">
          <ac:chgData name="Amir Khan" userId="7a3ffcb630abfccf" providerId="LiveId" clId="{CBACEA1D-ECEF-42AB-8961-12ACF621B3CB}" dt="2024-02-21T03:17:25.950" v="2384" actId="1076"/>
          <ac:spMkLst>
            <pc:docMk/>
            <pc:sldMk cId="1183717828" sldId="270"/>
            <ac:spMk id="11" creationId="{1BD9B319-58C4-A703-6388-E5CCDA79C429}"/>
          </ac:spMkLst>
        </pc:spChg>
        <pc:spChg chg="add mod">
          <ac:chgData name="Amir Khan" userId="7a3ffcb630abfccf" providerId="LiveId" clId="{CBACEA1D-ECEF-42AB-8961-12ACF621B3CB}" dt="2024-02-21T00:39:18.012" v="1756" actId="207"/>
          <ac:spMkLst>
            <pc:docMk/>
            <pc:sldMk cId="1183717828" sldId="270"/>
            <ac:spMk id="12" creationId="{6961A0BF-2D36-0E8E-1110-620D1E95D5C2}"/>
          </ac:spMkLst>
        </pc:spChg>
        <pc:spChg chg="add del mod">
          <ac:chgData name="Amir Khan" userId="7a3ffcb630abfccf" providerId="LiveId" clId="{CBACEA1D-ECEF-42AB-8961-12ACF621B3CB}" dt="2024-02-21T00:27:26.099" v="1531"/>
          <ac:spMkLst>
            <pc:docMk/>
            <pc:sldMk cId="1183717828" sldId="270"/>
            <ac:spMk id="13" creationId="{B6CFACD1-11E8-0B80-66DD-C73C18C5118F}"/>
          </ac:spMkLst>
        </pc:spChg>
        <pc:spChg chg="add mod">
          <ac:chgData name="Amir Khan" userId="7a3ffcb630abfccf" providerId="LiveId" clId="{CBACEA1D-ECEF-42AB-8961-12ACF621B3CB}" dt="2024-02-26T03:12:54.128" v="4050" actId="2711"/>
          <ac:spMkLst>
            <pc:docMk/>
            <pc:sldMk cId="1183717828" sldId="270"/>
            <ac:spMk id="15" creationId="{B960B33E-A6C2-49FE-BB6D-53CC20A134F5}"/>
          </ac:spMkLst>
        </pc:spChg>
        <pc:spChg chg="add del mod">
          <ac:chgData name="Amir Khan" userId="7a3ffcb630abfccf" providerId="LiveId" clId="{CBACEA1D-ECEF-42AB-8961-12ACF621B3CB}" dt="2024-02-26T01:41:36.761" v="3132" actId="478"/>
          <ac:spMkLst>
            <pc:docMk/>
            <pc:sldMk cId="1183717828" sldId="270"/>
            <ac:spMk id="17" creationId="{62E0A43C-3E37-2526-1D60-37E15426B633}"/>
          </ac:spMkLst>
        </pc:spChg>
        <pc:spChg chg="mod">
          <ac:chgData name="Amir Khan" userId="7a3ffcb630abfccf" providerId="LiveId" clId="{CBACEA1D-ECEF-42AB-8961-12ACF621B3CB}" dt="2024-02-28T16:14:39.262" v="6285" actId="1076"/>
          <ac:spMkLst>
            <pc:docMk/>
            <pc:sldMk cId="1183717828" sldId="270"/>
            <ac:spMk id="18" creationId="{BD5A7B58-EF8F-66E8-EC19-A494AA212CBE}"/>
          </ac:spMkLst>
        </pc:spChg>
        <pc:spChg chg="add mod">
          <ac:chgData name="Amir Khan" userId="7a3ffcb630abfccf" providerId="LiveId" clId="{CBACEA1D-ECEF-42AB-8961-12ACF621B3CB}" dt="2024-02-21T03:16:05.320" v="2381" actId="20577"/>
          <ac:spMkLst>
            <pc:docMk/>
            <pc:sldMk cId="1183717828" sldId="270"/>
            <ac:spMk id="19" creationId="{928B0EB2-D761-8454-F5F6-0C48C15FDAE4}"/>
          </ac:spMkLst>
        </pc:spChg>
        <pc:spChg chg="add mod">
          <ac:chgData name="Amir Khan" userId="7a3ffcb630abfccf" providerId="LiveId" clId="{CBACEA1D-ECEF-42AB-8961-12ACF621B3CB}" dt="2024-02-26T03:13:19.845" v="4053" actId="2711"/>
          <ac:spMkLst>
            <pc:docMk/>
            <pc:sldMk cId="1183717828" sldId="270"/>
            <ac:spMk id="20" creationId="{4ECADC9E-04B7-281A-C4C6-386B63388F50}"/>
          </ac:spMkLst>
        </pc:spChg>
        <pc:spChg chg="add">
          <ac:chgData name="Amir Khan" userId="7a3ffcb630abfccf" providerId="LiveId" clId="{CBACEA1D-ECEF-42AB-8961-12ACF621B3CB}" dt="2024-02-21T00:54:50.907" v="2275"/>
          <ac:spMkLst>
            <pc:docMk/>
            <pc:sldMk cId="1183717828" sldId="270"/>
            <ac:spMk id="22" creationId="{09E363D2-3E87-25F9-50A0-EAAC07D4FD59}"/>
          </ac:spMkLst>
        </pc:spChg>
        <pc:picChg chg="add mod">
          <ac:chgData name="Amir Khan" userId="7a3ffcb630abfccf" providerId="LiveId" clId="{CBACEA1D-ECEF-42AB-8961-12ACF621B3CB}" dt="2024-02-29T05:57:58.767" v="9694" actId="1076"/>
          <ac:picMkLst>
            <pc:docMk/>
            <pc:sldMk cId="1183717828" sldId="270"/>
            <ac:picMk id="2" creationId="{92AE1586-B3AB-6CF9-B3EC-E4E3578879EE}"/>
          </ac:picMkLst>
        </pc:picChg>
        <pc:picChg chg="add del mod">
          <ac:chgData name="Amir Khan" userId="7a3ffcb630abfccf" providerId="LiveId" clId="{CBACEA1D-ECEF-42AB-8961-12ACF621B3CB}" dt="2024-02-20T16:09:43.356" v="1106" actId="478"/>
          <ac:picMkLst>
            <pc:docMk/>
            <pc:sldMk cId="1183717828" sldId="270"/>
            <ac:picMk id="3" creationId="{627E4901-E57F-5358-3CCF-DEDE280E3B02}"/>
          </ac:picMkLst>
        </pc:picChg>
        <pc:picChg chg="add del mod">
          <ac:chgData name="Amir Khan" userId="7a3ffcb630abfccf" providerId="LiveId" clId="{CBACEA1D-ECEF-42AB-8961-12ACF621B3CB}" dt="2024-02-29T05:57:37.580" v="9691" actId="1076"/>
          <ac:picMkLst>
            <pc:docMk/>
            <pc:sldMk cId="1183717828" sldId="270"/>
            <ac:picMk id="4" creationId="{2CF95CAB-09D8-401B-E58A-E25BDA81A659}"/>
          </ac:picMkLst>
        </pc:picChg>
        <pc:picChg chg="mod">
          <ac:chgData name="Amir Khan" userId="7a3ffcb630abfccf" providerId="LiveId" clId="{CBACEA1D-ECEF-42AB-8961-12ACF621B3CB}" dt="2024-02-21T00:47:58.427" v="2256" actId="14861"/>
          <ac:picMkLst>
            <pc:docMk/>
            <pc:sldMk cId="1183717828" sldId="270"/>
            <ac:picMk id="5" creationId="{EF2C534F-EF2B-F9D1-022B-AC260DFA8C25}"/>
          </ac:picMkLst>
        </pc:picChg>
        <pc:picChg chg="add del mod">
          <ac:chgData name="Amir Khan" userId="7a3ffcb630abfccf" providerId="LiveId" clId="{CBACEA1D-ECEF-42AB-8961-12ACF621B3CB}" dt="2024-02-21T00:54:14.522" v="2274" actId="478"/>
          <ac:picMkLst>
            <pc:docMk/>
            <pc:sldMk cId="1183717828" sldId="270"/>
            <ac:picMk id="21" creationId="{BCDF9ECC-72A5-E1C7-E8B5-BD401B9D87AD}"/>
          </ac:picMkLst>
        </pc:picChg>
        <pc:picChg chg="add mod">
          <ac:chgData name="Amir Khan" userId="7a3ffcb630abfccf" providerId="LiveId" clId="{CBACEA1D-ECEF-42AB-8961-12ACF621B3CB}" dt="2024-02-28T18:10:18.551" v="7397" actId="1076"/>
          <ac:picMkLst>
            <pc:docMk/>
            <pc:sldMk cId="1183717828" sldId="270"/>
            <ac:picMk id="23" creationId="{CC8D3B81-5C5F-DA84-D86E-5CB3A1B5FEFC}"/>
          </ac:picMkLst>
        </pc:picChg>
        <pc:picChg chg="add mod">
          <ac:chgData name="Amir Khan" userId="7a3ffcb630abfccf" providerId="LiveId" clId="{CBACEA1D-ECEF-42AB-8961-12ACF621B3CB}" dt="2024-02-28T18:10:20.087" v="7398" actId="1076"/>
          <ac:picMkLst>
            <pc:docMk/>
            <pc:sldMk cId="1183717828" sldId="270"/>
            <ac:picMk id="24" creationId="{BD0E884C-364D-C935-9667-4ED1B33358E4}"/>
          </ac:picMkLst>
        </pc:picChg>
        <pc:picChg chg="add del mod">
          <ac:chgData name="Amir Khan" userId="7a3ffcb630abfccf" providerId="LiveId" clId="{CBACEA1D-ECEF-42AB-8961-12ACF621B3CB}" dt="2024-02-20T16:09:44.851" v="1107" actId="478"/>
          <ac:picMkLst>
            <pc:docMk/>
            <pc:sldMk cId="1183717828" sldId="270"/>
            <ac:picMk id="1028" creationId="{5E7B6335-53B2-B89B-39A9-63EBDE9C0DB6}"/>
          </ac:picMkLst>
        </pc:picChg>
        <pc:picChg chg="add del mod">
          <ac:chgData name="Amir Khan" userId="7a3ffcb630abfccf" providerId="LiveId" clId="{CBACEA1D-ECEF-42AB-8961-12ACF621B3CB}" dt="2024-02-21T00:48:33.304" v="2261" actId="478"/>
          <ac:picMkLst>
            <pc:docMk/>
            <pc:sldMk cId="1183717828" sldId="270"/>
            <ac:picMk id="1030" creationId="{1EC59545-F76B-0FF6-0B3B-992711633166}"/>
          </ac:picMkLst>
        </pc:picChg>
        <pc:picChg chg="add del mod">
          <ac:chgData name="Amir Khan" userId="7a3ffcb630abfccf" providerId="LiveId" clId="{CBACEA1D-ECEF-42AB-8961-12ACF621B3CB}" dt="2024-02-21T00:53:31.282" v="2265" actId="478"/>
          <ac:picMkLst>
            <pc:docMk/>
            <pc:sldMk cId="1183717828" sldId="270"/>
            <ac:picMk id="1032" creationId="{FAB49ED0-4538-332A-4770-368B6DFD91B6}"/>
          </ac:picMkLst>
        </pc:picChg>
        <pc:picChg chg="add del mod">
          <ac:chgData name="Amir Khan" userId="7a3ffcb630abfccf" providerId="LiveId" clId="{CBACEA1D-ECEF-42AB-8961-12ACF621B3CB}" dt="2024-02-21T00:54:13.146" v="2273" actId="478"/>
          <ac:picMkLst>
            <pc:docMk/>
            <pc:sldMk cId="1183717828" sldId="270"/>
            <ac:picMk id="1034" creationId="{D24B62C4-A84B-329A-74B2-2B6CDACC1F71}"/>
          </ac:picMkLst>
        </pc:picChg>
      </pc:sldChg>
      <pc:sldChg chg="new del">
        <pc:chgData name="Amir Khan" userId="7a3ffcb630abfccf" providerId="LiveId" clId="{CBACEA1D-ECEF-42AB-8961-12ACF621B3CB}" dt="2024-02-20T16:03:50.021" v="1063" actId="2696"/>
        <pc:sldMkLst>
          <pc:docMk/>
          <pc:sldMk cId="2666851489" sldId="270"/>
        </pc:sldMkLst>
      </pc:sldChg>
      <pc:sldChg chg="addSp delSp modSp add mod ord">
        <pc:chgData name="Amir Khan" userId="7a3ffcb630abfccf" providerId="LiveId" clId="{CBACEA1D-ECEF-42AB-8961-12ACF621B3CB}" dt="2024-02-29T02:26:53.975" v="9557" actId="1076"/>
        <pc:sldMkLst>
          <pc:docMk/>
          <pc:sldMk cId="497041886" sldId="271"/>
        </pc:sldMkLst>
        <pc:spChg chg="add del">
          <ac:chgData name="Amir Khan" userId="7a3ffcb630abfccf" providerId="LiveId" clId="{CBACEA1D-ECEF-42AB-8961-12ACF621B3CB}" dt="2024-02-26T03:28:34.031" v="4361" actId="34122"/>
          <ac:spMkLst>
            <pc:docMk/>
            <pc:sldMk cId="497041886" sldId="271"/>
            <ac:spMk id="10" creationId="{40959E28-3B88-4D3A-8B82-E8F02014FF35}"/>
          </ac:spMkLst>
        </pc:spChg>
        <pc:grpChg chg="add del mod">
          <ac:chgData name="Amir Khan" userId="7a3ffcb630abfccf" providerId="LiveId" clId="{CBACEA1D-ECEF-42AB-8961-12ACF621B3CB}" dt="2024-02-26T03:17:28.091" v="4102"/>
          <ac:grpSpMkLst>
            <pc:docMk/>
            <pc:sldMk cId="497041886" sldId="271"/>
            <ac:grpSpMk id="7" creationId="{7B773AD0-0A77-CD38-4620-88F1A5CDFF4F}"/>
          </ac:grpSpMkLst>
        </pc:grpChg>
        <pc:grpChg chg="add del mod">
          <ac:chgData name="Amir Khan" userId="7a3ffcb630abfccf" providerId="LiveId" clId="{CBACEA1D-ECEF-42AB-8961-12ACF621B3CB}" dt="2024-02-26T03:17:27.499" v="4100"/>
          <ac:grpSpMkLst>
            <pc:docMk/>
            <pc:sldMk cId="497041886" sldId="271"/>
            <ac:grpSpMk id="9" creationId="{F5BE6A96-2CAE-28BE-16C9-B1593AF6943E}"/>
          </ac:grpSpMkLst>
        </pc:grpChg>
        <pc:grpChg chg="add del mod">
          <ac:chgData name="Amir Khan" userId="7a3ffcb630abfccf" providerId="LiveId" clId="{CBACEA1D-ECEF-42AB-8961-12ACF621B3CB}" dt="2024-02-26T03:17:26.132" v="4096"/>
          <ac:grpSpMkLst>
            <pc:docMk/>
            <pc:sldMk cId="497041886" sldId="271"/>
            <ac:grpSpMk id="13" creationId="{8DE15095-FE24-D707-865C-13A4F7EE2DA7}"/>
          </ac:grpSpMkLst>
        </pc:grpChg>
        <pc:grpChg chg="mod">
          <ac:chgData name="Amir Khan" userId="7a3ffcb630abfccf" providerId="LiveId" clId="{CBACEA1D-ECEF-42AB-8961-12ACF621B3CB}" dt="2024-02-26T03:17:25.040" v="4092"/>
          <ac:grpSpMkLst>
            <pc:docMk/>
            <pc:sldMk cId="497041886" sldId="271"/>
            <ac:grpSpMk id="17" creationId="{EA8CF162-339F-04B6-E88A-CEB52C98BC80}"/>
          </ac:grpSpMkLst>
        </pc:grpChg>
        <pc:grpChg chg="mod">
          <ac:chgData name="Amir Khan" userId="7a3ffcb630abfccf" providerId="LiveId" clId="{CBACEA1D-ECEF-42AB-8961-12ACF621B3CB}" dt="2024-02-26T03:17:38.157" v="4108"/>
          <ac:grpSpMkLst>
            <pc:docMk/>
            <pc:sldMk cId="497041886" sldId="271"/>
            <ac:grpSpMk id="20" creationId="{8AC291BF-CD3D-A296-3A41-5CB2E523E604}"/>
          </ac:grpSpMkLst>
        </pc:grpChg>
        <pc:grpChg chg="add del mod">
          <ac:chgData name="Amir Khan" userId="7a3ffcb630abfccf" providerId="LiveId" clId="{CBACEA1D-ECEF-42AB-8961-12ACF621B3CB}" dt="2024-02-26T03:20:00.734" v="4186"/>
          <ac:grpSpMkLst>
            <pc:docMk/>
            <pc:sldMk cId="497041886" sldId="271"/>
            <ac:grpSpMk id="26" creationId="{0576454A-238D-D623-1563-5A9A576986E5}"/>
          </ac:grpSpMkLst>
        </pc:grpChg>
        <pc:grpChg chg="add del mod">
          <ac:chgData name="Amir Khan" userId="7a3ffcb630abfccf" providerId="LiveId" clId="{CBACEA1D-ECEF-42AB-8961-12ACF621B3CB}" dt="2024-02-26T03:20:00.455" v="4184"/>
          <ac:grpSpMkLst>
            <pc:docMk/>
            <pc:sldMk cId="497041886" sldId="271"/>
            <ac:grpSpMk id="28" creationId="{D41B3A12-7D96-E867-DC79-5B249D896DDA}"/>
          </ac:grpSpMkLst>
        </pc:grpChg>
        <pc:grpChg chg="mod">
          <ac:chgData name="Amir Khan" userId="7a3ffcb630abfccf" providerId="LiveId" clId="{CBACEA1D-ECEF-42AB-8961-12ACF621B3CB}" dt="2024-02-26T03:18:48.966" v="4129"/>
          <ac:grpSpMkLst>
            <pc:docMk/>
            <pc:sldMk cId="497041886" sldId="271"/>
            <ac:grpSpMk id="33" creationId="{C3F0E99F-33F6-7D0F-3828-56126D35FF9A}"/>
          </ac:grpSpMkLst>
        </pc:grpChg>
        <pc:grpChg chg="add del mod">
          <ac:chgData name="Amir Khan" userId="7a3ffcb630abfccf" providerId="LiveId" clId="{CBACEA1D-ECEF-42AB-8961-12ACF621B3CB}" dt="2024-02-26T03:19:04.572" v="4141"/>
          <ac:grpSpMkLst>
            <pc:docMk/>
            <pc:sldMk cId="497041886" sldId="271"/>
            <ac:grpSpMk id="37" creationId="{08980D7D-23C5-E565-C79B-D132E6B131C2}"/>
          </ac:grpSpMkLst>
        </pc:grpChg>
        <pc:grpChg chg="mod">
          <ac:chgData name="Amir Khan" userId="7a3ffcb630abfccf" providerId="LiveId" clId="{CBACEA1D-ECEF-42AB-8961-12ACF621B3CB}" dt="2024-02-26T03:19:03.764" v="4139"/>
          <ac:grpSpMkLst>
            <pc:docMk/>
            <pc:sldMk cId="497041886" sldId="271"/>
            <ac:grpSpMk id="39" creationId="{635D0EDB-D332-25AA-2328-6C33E209006E}"/>
          </ac:grpSpMkLst>
        </pc:grpChg>
        <pc:grpChg chg="mod">
          <ac:chgData name="Amir Khan" userId="7a3ffcb630abfccf" providerId="LiveId" clId="{CBACEA1D-ECEF-42AB-8961-12ACF621B3CB}" dt="2024-02-26T03:19:14.811" v="4148"/>
          <ac:grpSpMkLst>
            <pc:docMk/>
            <pc:sldMk cId="497041886" sldId="271"/>
            <ac:grpSpMk id="42" creationId="{CDEDB4F8-BAD8-EA5B-BACA-7F55EB11B51F}"/>
          </ac:grpSpMkLst>
        </pc:grpChg>
        <pc:grpChg chg="add del mod">
          <ac:chgData name="Amir Khan" userId="7a3ffcb630abfccf" providerId="LiveId" clId="{CBACEA1D-ECEF-42AB-8961-12ACF621B3CB}" dt="2024-02-26T03:19:59.179" v="4177"/>
          <ac:grpSpMkLst>
            <pc:docMk/>
            <pc:sldMk cId="497041886" sldId="271"/>
            <ac:grpSpMk id="47" creationId="{233B3B3E-1C7B-8AF2-C4FC-2EF97AA7550D}"/>
          </ac:grpSpMkLst>
        </pc:grpChg>
        <pc:grpChg chg="mod">
          <ac:chgData name="Amir Khan" userId="7a3ffcb630abfccf" providerId="LiveId" clId="{CBACEA1D-ECEF-42AB-8961-12ACF621B3CB}" dt="2024-02-26T03:19:31.771" v="4158"/>
          <ac:grpSpMkLst>
            <pc:docMk/>
            <pc:sldMk cId="497041886" sldId="271"/>
            <ac:grpSpMk id="50" creationId="{F8B4FC8D-7A61-7D5F-B68D-23C724447791}"/>
          </ac:grpSpMkLst>
        </pc:grpChg>
        <pc:grpChg chg="mod">
          <ac:chgData name="Amir Khan" userId="7a3ffcb630abfccf" providerId="LiveId" clId="{CBACEA1D-ECEF-42AB-8961-12ACF621B3CB}" dt="2024-02-26T03:19:58.010" v="4171"/>
          <ac:grpSpMkLst>
            <pc:docMk/>
            <pc:sldMk cId="497041886" sldId="271"/>
            <ac:grpSpMk id="56" creationId="{E21D5A44-B50E-74FD-7077-3D94B47C3689}"/>
          </ac:grpSpMkLst>
        </pc:grpChg>
        <pc:grpChg chg="mod">
          <ac:chgData name="Amir Khan" userId="7a3ffcb630abfccf" providerId="LiveId" clId="{CBACEA1D-ECEF-42AB-8961-12ACF621B3CB}" dt="2024-02-26T03:19:55.252" v="4169"/>
          <ac:grpSpMkLst>
            <pc:docMk/>
            <pc:sldMk cId="497041886" sldId="271"/>
            <ac:grpSpMk id="58" creationId="{E77D8B61-A8DA-AB48-C710-05FDC9CFDF77}"/>
          </ac:grpSpMkLst>
        </pc:grpChg>
        <pc:grpChg chg="mod">
          <ac:chgData name="Amir Khan" userId="7a3ffcb630abfccf" providerId="LiveId" clId="{CBACEA1D-ECEF-42AB-8961-12ACF621B3CB}" dt="2024-02-26T03:20:12.402" v="4194"/>
          <ac:grpSpMkLst>
            <pc:docMk/>
            <pc:sldMk cId="497041886" sldId="271"/>
            <ac:grpSpMk id="63" creationId="{DA3003C8-49F9-FA31-632B-DB05C4108E31}"/>
          </ac:grpSpMkLst>
        </pc:grpChg>
        <pc:grpChg chg="mod">
          <ac:chgData name="Amir Khan" userId="7a3ffcb630abfccf" providerId="LiveId" clId="{CBACEA1D-ECEF-42AB-8961-12ACF621B3CB}" dt="2024-02-26T03:20:26.027" v="4199"/>
          <ac:grpSpMkLst>
            <pc:docMk/>
            <pc:sldMk cId="497041886" sldId="271"/>
            <ac:grpSpMk id="3073" creationId="{65D113E0-427D-0E73-CF99-981F09A15DD3}"/>
          </ac:grpSpMkLst>
        </pc:grpChg>
        <pc:grpChg chg="mod">
          <ac:chgData name="Amir Khan" userId="7a3ffcb630abfccf" providerId="LiveId" clId="{CBACEA1D-ECEF-42AB-8961-12ACF621B3CB}" dt="2024-02-26T03:20:37.210" v="4203"/>
          <ac:grpSpMkLst>
            <pc:docMk/>
            <pc:sldMk cId="497041886" sldId="271"/>
            <ac:grpSpMk id="3076" creationId="{D6C4F2EA-D5CC-64E1-9D1F-AC83BD3A7719}"/>
          </ac:grpSpMkLst>
        </pc:grpChg>
        <pc:grpChg chg="add del mod">
          <ac:chgData name="Amir Khan" userId="7a3ffcb630abfccf" providerId="LiveId" clId="{CBACEA1D-ECEF-42AB-8961-12ACF621B3CB}" dt="2024-02-26T03:22:14.106" v="4257"/>
          <ac:grpSpMkLst>
            <pc:docMk/>
            <pc:sldMk cId="497041886" sldId="271"/>
            <ac:grpSpMk id="3078" creationId="{B4A8C43F-4F43-585B-93CE-298CFF271DC1}"/>
          </ac:grpSpMkLst>
        </pc:grpChg>
        <pc:grpChg chg="add del mod">
          <ac:chgData name="Amir Khan" userId="7a3ffcb630abfccf" providerId="LiveId" clId="{CBACEA1D-ECEF-42AB-8961-12ACF621B3CB}" dt="2024-02-26T03:22:12.947" v="4251"/>
          <ac:grpSpMkLst>
            <pc:docMk/>
            <pc:sldMk cId="497041886" sldId="271"/>
            <ac:grpSpMk id="3084" creationId="{C9F99D25-95A0-71CD-0549-9CB9B89F42C1}"/>
          </ac:grpSpMkLst>
        </pc:grpChg>
        <pc:grpChg chg="mod">
          <ac:chgData name="Amir Khan" userId="7a3ffcb630abfccf" providerId="LiveId" clId="{CBACEA1D-ECEF-42AB-8961-12ACF621B3CB}" dt="2024-02-26T03:21:03.770" v="4217"/>
          <ac:grpSpMkLst>
            <pc:docMk/>
            <pc:sldMk cId="497041886" sldId="271"/>
            <ac:grpSpMk id="3088" creationId="{749B7F06-CC76-A64F-0248-3AE2CB19AEC7}"/>
          </ac:grpSpMkLst>
        </pc:grpChg>
        <pc:grpChg chg="mod">
          <ac:chgData name="Amir Khan" userId="7a3ffcb630abfccf" providerId="LiveId" clId="{CBACEA1D-ECEF-42AB-8961-12ACF621B3CB}" dt="2024-02-26T03:21:09.594" v="4222"/>
          <ac:grpSpMkLst>
            <pc:docMk/>
            <pc:sldMk cId="497041886" sldId="271"/>
            <ac:grpSpMk id="3091" creationId="{A80FFFA8-8F4A-4CF6-A82E-24C8E680C8F4}"/>
          </ac:grpSpMkLst>
        </pc:grpChg>
        <pc:grpChg chg="mod">
          <ac:chgData name="Amir Khan" userId="7a3ffcb630abfccf" providerId="LiveId" clId="{CBACEA1D-ECEF-42AB-8961-12ACF621B3CB}" dt="2024-02-26T03:21:49.519" v="4235"/>
          <ac:grpSpMkLst>
            <pc:docMk/>
            <pc:sldMk cId="497041886" sldId="271"/>
            <ac:grpSpMk id="3098" creationId="{ACC18222-3F54-9747-7C50-45565F9328DD}"/>
          </ac:grpSpMkLst>
        </pc:grpChg>
        <pc:grpChg chg="mod">
          <ac:chgData name="Amir Khan" userId="7a3ffcb630abfccf" providerId="LiveId" clId="{CBACEA1D-ECEF-42AB-8961-12ACF621B3CB}" dt="2024-02-26T03:22:11.156" v="4242"/>
          <ac:grpSpMkLst>
            <pc:docMk/>
            <pc:sldMk cId="497041886" sldId="271"/>
            <ac:grpSpMk id="3103" creationId="{2E2D7870-D092-41B1-AEA1-7556825DAE9C}"/>
          </ac:grpSpMkLst>
        </pc:grpChg>
        <pc:grpChg chg="add del mod">
          <ac:chgData name="Amir Khan" userId="7a3ffcb630abfccf" providerId="LiveId" clId="{CBACEA1D-ECEF-42AB-8961-12ACF621B3CB}" dt="2024-02-26T03:22:31.570" v="4271"/>
          <ac:grpSpMkLst>
            <pc:docMk/>
            <pc:sldMk cId="497041886" sldId="271"/>
            <ac:grpSpMk id="3108" creationId="{3F06F107-0131-B309-7D5A-29A1F63DDA35}"/>
          </ac:grpSpMkLst>
        </pc:grpChg>
        <pc:grpChg chg="mod">
          <ac:chgData name="Amir Khan" userId="7a3ffcb630abfccf" providerId="LiveId" clId="{CBACEA1D-ECEF-42AB-8961-12ACF621B3CB}" dt="2024-02-26T03:22:29.602" v="4269"/>
          <ac:grpSpMkLst>
            <pc:docMk/>
            <pc:sldMk cId="497041886" sldId="271"/>
            <ac:grpSpMk id="3110" creationId="{23A842DA-3706-D16E-8BFC-5E599F478DD7}"/>
          </ac:grpSpMkLst>
        </pc:grpChg>
        <pc:grpChg chg="del mod">
          <ac:chgData name="Amir Khan" userId="7a3ffcb630abfccf" providerId="LiveId" clId="{CBACEA1D-ECEF-42AB-8961-12ACF621B3CB}" dt="2024-02-26T03:22:45.307" v="4280"/>
          <ac:grpSpMkLst>
            <pc:docMk/>
            <pc:sldMk cId="497041886" sldId="271"/>
            <ac:grpSpMk id="3112" creationId="{42C20B9D-5C46-695D-4BFE-EC81388A7112}"/>
          </ac:grpSpMkLst>
        </pc:grpChg>
        <pc:grpChg chg="add del mod">
          <ac:chgData name="Amir Khan" userId="7a3ffcb630abfccf" providerId="LiveId" clId="{CBACEA1D-ECEF-42AB-8961-12ACF621B3CB}" dt="2024-02-26T03:31:35.599" v="4399" actId="1076"/>
          <ac:grpSpMkLst>
            <pc:docMk/>
            <pc:sldMk cId="497041886" sldId="271"/>
            <ac:grpSpMk id="3119" creationId="{C01FA0DF-D97E-DB29-0BC6-D1F6AE3D2F32}"/>
          </ac:grpSpMkLst>
        </pc:grpChg>
        <pc:grpChg chg="del mod">
          <ac:chgData name="Amir Khan" userId="7a3ffcb630abfccf" providerId="LiveId" clId="{CBACEA1D-ECEF-42AB-8961-12ACF621B3CB}" dt="2024-02-26T03:22:57.412" v="4288"/>
          <ac:grpSpMkLst>
            <pc:docMk/>
            <pc:sldMk cId="497041886" sldId="271"/>
            <ac:grpSpMk id="3125" creationId="{2F5F1A41-52AD-4DC8-6DA7-511BBD1E60EF}"/>
          </ac:grpSpMkLst>
        </pc:grpChg>
        <pc:grpChg chg="add del mod">
          <ac:chgData name="Amir Khan" userId="7a3ffcb630abfccf" providerId="LiveId" clId="{CBACEA1D-ECEF-42AB-8961-12ACF621B3CB}" dt="2024-02-26T03:24:25.373" v="4333"/>
          <ac:grpSpMkLst>
            <pc:docMk/>
            <pc:sldMk cId="497041886" sldId="271"/>
            <ac:grpSpMk id="3127" creationId="{8A21B44C-6D09-A752-1E76-0521742D7753}"/>
          </ac:grpSpMkLst>
        </pc:grpChg>
        <pc:grpChg chg="add del mod">
          <ac:chgData name="Amir Khan" userId="7a3ffcb630abfccf" providerId="LiveId" clId="{CBACEA1D-ECEF-42AB-8961-12ACF621B3CB}" dt="2024-02-26T03:23:09.634" v="4298"/>
          <ac:grpSpMkLst>
            <pc:docMk/>
            <pc:sldMk cId="497041886" sldId="271"/>
            <ac:grpSpMk id="3131" creationId="{17C92F1D-A504-F5C9-E004-F718EBAB130E}"/>
          </ac:grpSpMkLst>
        </pc:grpChg>
        <pc:grpChg chg="mod">
          <ac:chgData name="Amir Khan" userId="7a3ffcb630abfccf" providerId="LiveId" clId="{CBACEA1D-ECEF-42AB-8961-12ACF621B3CB}" dt="2024-02-26T03:23:08.962" v="4296"/>
          <ac:grpSpMkLst>
            <pc:docMk/>
            <pc:sldMk cId="497041886" sldId="271"/>
            <ac:grpSpMk id="3133" creationId="{618E6294-0AF6-563B-7EAD-6CF6E1DB19A1}"/>
          </ac:grpSpMkLst>
        </pc:grpChg>
        <pc:grpChg chg="mod">
          <ac:chgData name="Amir Khan" userId="7a3ffcb630abfccf" providerId="LiveId" clId="{CBACEA1D-ECEF-42AB-8961-12ACF621B3CB}" dt="2024-02-26T03:23:38.061" v="4309"/>
          <ac:grpSpMkLst>
            <pc:docMk/>
            <pc:sldMk cId="497041886" sldId="271"/>
            <ac:grpSpMk id="3138" creationId="{D0C5F58A-563A-E071-8575-80EE02B78711}"/>
          </ac:grpSpMkLst>
        </pc:grpChg>
        <pc:grpChg chg="mod">
          <ac:chgData name="Amir Khan" userId="7a3ffcb630abfccf" providerId="LiveId" clId="{CBACEA1D-ECEF-42AB-8961-12ACF621B3CB}" dt="2024-02-26T03:23:43.500" v="4313"/>
          <ac:grpSpMkLst>
            <pc:docMk/>
            <pc:sldMk cId="497041886" sldId="271"/>
            <ac:grpSpMk id="3140" creationId="{94085D46-C77E-6171-A91B-52DBF913A91C}"/>
          </ac:grpSpMkLst>
        </pc:grpChg>
        <pc:grpChg chg="mod">
          <ac:chgData name="Amir Khan" userId="7a3ffcb630abfccf" providerId="LiveId" clId="{CBACEA1D-ECEF-42AB-8961-12ACF621B3CB}" dt="2024-02-26T03:23:50.989" v="4317"/>
          <ac:grpSpMkLst>
            <pc:docMk/>
            <pc:sldMk cId="497041886" sldId="271"/>
            <ac:grpSpMk id="3142" creationId="{4231133F-2CC8-7749-D77D-6C468A8639B3}"/>
          </ac:grpSpMkLst>
        </pc:grpChg>
        <pc:grpChg chg="mod">
          <ac:chgData name="Amir Khan" userId="7a3ffcb630abfccf" providerId="LiveId" clId="{CBACEA1D-ECEF-42AB-8961-12ACF621B3CB}" dt="2024-02-26T03:23:57.050" v="4321"/>
          <ac:grpSpMkLst>
            <pc:docMk/>
            <pc:sldMk cId="497041886" sldId="271"/>
            <ac:grpSpMk id="3144" creationId="{D424893D-0412-97A3-B2A2-AC921AC346BA}"/>
          </ac:grpSpMkLst>
        </pc:grpChg>
        <pc:grpChg chg="mod">
          <ac:chgData name="Amir Khan" userId="7a3ffcb630abfccf" providerId="LiveId" clId="{CBACEA1D-ECEF-42AB-8961-12ACF621B3CB}" dt="2024-02-26T03:24:02.390" v="4325"/>
          <ac:grpSpMkLst>
            <pc:docMk/>
            <pc:sldMk cId="497041886" sldId="271"/>
            <ac:grpSpMk id="3146" creationId="{05EB7B46-F529-3DC0-8F00-42737DACEC8D}"/>
          </ac:grpSpMkLst>
        </pc:grpChg>
        <pc:grpChg chg="mod">
          <ac:chgData name="Amir Khan" userId="7a3ffcb630abfccf" providerId="LiveId" clId="{CBACEA1D-ECEF-42AB-8961-12ACF621B3CB}" dt="2024-02-26T03:24:19.965" v="4329"/>
          <ac:grpSpMkLst>
            <pc:docMk/>
            <pc:sldMk cId="497041886" sldId="271"/>
            <ac:grpSpMk id="3148" creationId="{C1FE23FC-0F40-B72C-FB33-7AA2270BAB17}"/>
          </ac:grpSpMkLst>
        </pc:grpChg>
        <pc:grpChg chg="mod">
          <ac:chgData name="Amir Khan" userId="7a3ffcb630abfccf" providerId="LiveId" clId="{CBACEA1D-ECEF-42AB-8961-12ACF621B3CB}" dt="2024-02-26T03:24:25.373" v="4333"/>
          <ac:grpSpMkLst>
            <pc:docMk/>
            <pc:sldMk cId="497041886" sldId="271"/>
            <ac:grpSpMk id="3150" creationId="{F45141CF-38D6-1510-D768-717D602BA792}"/>
          </ac:grpSpMkLst>
        </pc:grpChg>
        <pc:grpChg chg="add mod">
          <ac:chgData name="Amir Khan" userId="7a3ffcb630abfccf" providerId="LiveId" clId="{CBACEA1D-ECEF-42AB-8961-12ACF621B3CB}" dt="2024-02-26T03:28:54.840" v="4367" actId="1076"/>
          <ac:grpSpMkLst>
            <pc:docMk/>
            <pc:sldMk cId="497041886" sldId="271"/>
            <ac:grpSpMk id="3155" creationId="{559AE5C0-8454-F020-96FF-E2D9D12DFA5A}"/>
          </ac:grpSpMkLst>
        </pc:grpChg>
        <pc:grpChg chg="del mod">
          <ac:chgData name="Amir Khan" userId="7a3ffcb630abfccf" providerId="LiveId" clId="{CBACEA1D-ECEF-42AB-8961-12ACF621B3CB}" dt="2024-02-26T03:29:52.674" v="4383"/>
          <ac:grpSpMkLst>
            <pc:docMk/>
            <pc:sldMk cId="497041886" sldId="271"/>
            <ac:grpSpMk id="3175" creationId="{653D11E3-14AD-4436-9FCE-1DB73D3223FF}"/>
          </ac:grpSpMkLst>
        </pc:grpChg>
        <pc:grpChg chg="mod">
          <ac:chgData name="Amir Khan" userId="7a3ffcb630abfccf" providerId="LiveId" clId="{CBACEA1D-ECEF-42AB-8961-12ACF621B3CB}" dt="2024-02-26T03:31:18.616" v="4397" actId="14100"/>
          <ac:grpSpMkLst>
            <pc:docMk/>
            <pc:sldMk cId="497041886" sldId="271"/>
            <ac:grpSpMk id="3178" creationId="{DC974259-17D0-13A3-109A-8658BC0C0E9B}"/>
          </ac:grpSpMkLst>
        </pc:grpChg>
        <pc:picChg chg="add mod">
          <ac:chgData name="Amir Khan" userId="7a3ffcb630abfccf" providerId="LiveId" clId="{CBACEA1D-ECEF-42AB-8961-12ACF621B3CB}" dt="2024-02-29T02:26:44.446" v="9555" actId="1076"/>
          <ac:picMkLst>
            <pc:docMk/>
            <pc:sldMk cId="497041886" sldId="271"/>
            <ac:picMk id="2" creationId="{A935085B-DA39-51D6-4341-0FC3A5D6C050}"/>
          </ac:picMkLst>
        </pc:picChg>
        <pc:picChg chg="add mod">
          <ac:chgData name="Amir Khan" userId="7a3ffcb630abfccf" providerId="LiveId" clId="{CBACEA1D-ECEF-42AB-8961-12ACF621B3CB}" dt="2024-02-29T02:26:53.975" v="9557" actId="1076"/>
          <ac:picMkLst>
            <pc:docMk/>
            <pc:sldMk cId="497041886" sldId="271"/>
            <ac:picMk id="3" creationId="{C519CD87-F61B-164F-AC26-F19E20AA6DF0}"/>
          </ac:picMkLst>
        </pc:picChg>
        <pc:picChg chg="add mod">
          <ac:chgData name="Amir Khan" userId="7a3ffcb630abfccf" providerId="LiveId" clId="{CBACEA1D-ECEF-42AB-8961-12ACF621B3CB}" dt="2024-02-26T03:28:03.169" v="4353" actId="1076"/>
          <ac:picMkLst>
            <pc:docMk/>
            <pc:sldMk cId="497041886" sldId="271"/>
            <ac:picMk id="3074" creationId="{F84AFB07-1550-5778-57C2-EF1EF3402271}"/>
          </ac:picMkLst>
        </pc:picChg>
        <pc:inkChg chg="add del">
          <ac:chgData name="Amir Khan" userId="7a3ffcb630abfccf" providerId="LiveId" clId="{CBACEA1D-ECEF-42AB-8961-12ACF621B3CB}" dt="2024-02-26T03:17:38.939" v="4110" actId="9405"/>
          <ac:inkMkLst>
            <pc:docMk/>
            <pc:sldMk cId="497041886" sldId="271"/>
            <ac:inkMk id="2" creationId="{0C849E82-EA71-3E9D-154E-5E1987ABCD54}"/>
          </ac:inkMkLst>
        </pc:inkChg>
        <pc:inkChg chg="add del mod">
          <ac:chgData name="Amir Khan" userId="7a3ffcb630abfccf" providerId="LiveId" clId="{CBACEA1D-ECEF-42AB-8961-12ACF621B3CB}" dt="2024-02-26T03:17:28.554" v="4103" actId="9405"/>
          <ac:inkMkLst>
            <pc:docMk/>
            <pc:sldMk cId="497041886" sldId="271"/>
            <ac:inkMk id="3" creationId="{D8601A7E-19CB-DBEB-CB1B-8437BCE60268}"/>
          </ac:inkMkLst>
        </pc:inkChg>
        <pc:inkChg chg="add del mod">
          <ac:chgData name="Amir Khan" userId="7a3ffcb630abfccf" providerId="LiveId" clId="{CBACEA1D-ECEF-42AB-8961-12ACF621B3CB}" dt="2024-02-26T03:17:28.091" v="4102"/>
          <ac:inkMkLst>
            <pc:docMk/>
            <pc:sldMk cId="497041886" sldId="271"/>
            <ac:inkMk id="6" creationId="{3855BAFF-4EBF-5C53-F605-BEB999F3C0F2}"/>
          </ac:inkMkLst>
        </pc:inkChg>
        <pc:inkChg chg="add del mod">
          <ac:chgData name="Amir Khan" userId="7a3ffcb630abfccf" providerId="LiveId" clId="{CBACEA1D-ECEF-42AB-8961-12ACF621B3CB}" dt="2024-02-26T03:17:27.499" v="4100"/>
          <ac:inkMkLst>
            <pc:docMk/>
            <pc:sldMk cId="497041886" sldId="271"/>
            <ac:inkMk id="8" creationId="{A5A4D60F-2CC8-D6CB-3C7D-A69AA15C0844}"/>
          </ac:inkMkLst>
        </pc:inkChg>
        <pc:inkChg chg="add del mod">
          <ac:chgData name="Amir Khan" userId="7a3ffcb630abfccf" providerId="LiveId" clId="{CBACEA1D-ECEF-42AB-8961-12ACF621B3CB}" dt="2024-02-26T03:17:27.034" v="4098" actId="9405"/>
          <ac:inkMkLst>
            <pc:docMk/>
            <pc:sldMk cId="497041886" sldId="271"/>
            <ac:inkMk id="10" creationId="{4BC383AD-E134-3F74-C81C-6DDB12DDB69C}"/>
          </ac:inkMkLst>
        </pc:inkChg>
        <pc:inkChg chg="add del mod">
          <ac:chgData name="Amir Khan" userId="7a3ffcb630abfccf" providerId="LiveId" clId="{CBACEA1D-ECEF-42AB-8961-12ACF621B3CB}" dt="2024-02-26T03:17:26.563" v="4097" actId="9405"/>
          <ac:inkMkLst>
            <pc:docMk/>
            <pc:sldMk cId="497041886" sldId="271"/>
            <ac:inkMk id="11" creationId="{4984E712-2037-634E-1576-7672B467300E}"/>
          </ac:inkMkLst>
        </pc:inkChg>
        <pc:inkChg chg="add del mod">
          <ac:chgData name="Amir Khan" userId="7a3ffcb630abfccf" providerId="LiveId" clId="{CBACEA1D-ECEF-42AB-8961-12ACF621B3CB}" dt="2024-02-26T03:17:26.132" v="4096"/>
          <ac:inkMkLst>
            <pc:docMk/>
            <pc:sldMk cId="497041886" sldId="271"/>
            <ac:inkMk id="12" creationId="{45B89D84-68E0-5AA3-5FE1-C159C9E4B51D}"/>
          </ac:inkMkLst>
        </pc:inkChg>
        <pc:inkChg chg="add del mod">
          <ac:chgData name="Amir Khan" userId="7a3ffcb630abfccf" providerId="LiveId" clId="{CBACEA1D-ECEF-42AB-8961-12ACF621B3CB}" dt="2024-02-26T03:17:25.747" v="4094" actId="9405"/>
          <ac:inkMkLst>
            <pc:docMk/>
            <pc:sldMk cId="497041886" sldId="271"/>
            <ac:inkMk id="14" creationId="{CA76196C-6D91-DCB0-3641-FF712921DB67}"/>
          </ac:inkMkLst>
        </pc:inkChg>
        <pc:inkChg chg="add del mod">
          <ac:chgData name="Amir Khan" userId="7a3ffcb630abfccf" providerId="LiveId" clId="{CBACEA1D-ECEF-42AB-8961-12ACF621B3CB}" dt="2024-02-26T03:17:25.508" v="4093" actId="9405"/>
          <ac:inkMkLst>
            <pc:docMk/>
            <pc:sldMk cId="497041886" sldId="271"/>
            <ac:inkMk id="15" creationId="{944D579C-4794-F8FF-4CB6-4C33CD61CABF}"/>
          </ac:inkMkLst>
        </pc:inkChg>
        <pc:inkChg chg="add del mod">
          <ac:chgData name="Amir Khan" userId="7a3ffcb630abfccf" providerId="LiveId" clId="{CBACEA1D-ECEF-42AB-8961-12ACF621B3CB}" dt="2024-02-26T03:17:25.040" v="4092"/>
          <ac:inkMkLst>
            <pc:docMk/>
            <pc:sldMk cId="497041886" sldId="271"/>
            <ac:inkMk id="16" creationId="{09223F99-1D83-5795-9F98-2BEA3619557B}"/>
          </ac:inkMkLst>
        </pc:inkChg>
        <pc:inkChg chg="add del mod">
          <ac:chgData name="Amir Khan" userId="7a3ffcb630abfccf" providerId="LiveId" clId="{CBACEA1D-ECEF-42AB-8961-12ACF621B3CB}" dt="2024-02-26T03:17:38.490" v="4109" actId="9405"/>
          <ac:inkMkLst>
            <pc:docMk/>
            <pc:sldMk cId="497041886" sldId="271"/>
            <ac:inkMk id="18" creationId="{A052C701-2A1B-F1EE-6768-B154684654BD}"/>
          </ac:inkMkLst>
        </pc:inkChg>
        <pc:inkChg chg="add del mod">
          <ac:chgData name="Amir Khan" userId="7a3ffcb630abfccf" providerId="LiveId" clId="{CBACEA1D-ECEF-42AB-8961-12ACF621B3CB}" dt="2024-02-26T03:17:38.157" v="4108"/>
          <ac:inkMkLst>
            <pc:docMk/>
            <pc:sldMk cId="497041886" sldId="271"/>
            <ac:inkMk id="19" creationId="{1CDDB82B-BA47-4E60-7E6B-16F1F80AACB3}"/>
          </ac:inkMkLst>
        </pc:inkChg>
        <pc:inkChg chg="add del">
          <ac:chgData name="Amir Khan" userId="7a3ffcb630abfccf" providerId="LiveId" clId="{CBACEA1D-ECEF-42AB-8961-12ACF621B3CB}" dt="2024-02-26T03:18:10.970" v="4112" actId="9405"/>
          <ac:inkMkLst>
            <pc:docMk/>
            <pc:sldMk cId="497041886" sldId="271"/>
            <ac:inkMk id="21" creationId="{BE53CA13-3CEB-5E9E-B0B6-A60E83B8231C}"/>
          </ac:inkMkLst>
        </pc:inkChg>
        <pc:inkChg chg="add del">
          <ac:chgData name="Amir Khan" userId="7a3ffcb630abfccf" providerId="LiveId" clId="{CBACEA1D-ECEF-42AB-8961-12ACF621B3CB}" dt="2024-02-26T03:22:16.521" v="4260" actId="9405"/>
          <ac:inkMkLst>
            <pc:docMk/>
            <pc:sldMk cId="497041886" sldId="271"/>
            <ac:inkMk id="22" creationId="{6D0BE39C-118B-D0FF-94B6-C0C5C2980F67}"/>
          </ac:inkMkLst>
        </pc:inkChg>
        <pc:inkChg chg="add del">
          <ac:chgData name="Amir Khan" userId="7a3ffcb630abfccf" providerId="LiveId" clId="{CBACEA1D-ECEF-42AB-8961-12ACF621B3CB}" dt="2024-02-26T03:18:36.666" v="4117" actId="9405"/>
          <ac:inkMkLst>
            <pc:docMk/>
            <pc:sldMk cId="497041886" sldId="271"/>
            <ac:inkMk id="23" creationId="{A9329DFD-B6F2-0462-1067-1EE5C8C3811F}"/>
          </ac:inkMkLst>
        </pc:inkChg>
        <pc:inkChg chg="add del mod">
          <ac:chgData name="Amir Khan" userId="7a3ffcb630abfccf" providerId="LiveId" clId="{CBACEA1D-ECEF-42AB-8961-12ACF621B3CB}" dt="2024-02-26T03:20:01.177" v="4187" actId="9405"/>
          <ac:inkMkLst>
            <pc:docMk/>
            <pc:sldMk cId="497041886" sldId="271"/>
            <ac:inkMk id="24" creationId="{9B73A4DB-24CB-F562-1A0E-4FDEED7FCEAF}"/>
          </ac:inkMkLst>
        </pc:inkChg>
        <pc:inkChg chg="add del mod">
          <ac:chgData name="Amir Khan" userId="7a3ffcb630abfccf" providerId="LiveId" clId="{CBACEA1D-ECEF-42AB-8961-12ACF621B3CB}" dt="2024-02-26T03:20:00.734" v="4186"/>
          <ac:inkMkLst>
            <pc:docMk/>
            <pc:sldMk cId="497041886" sldId="271"/>
            <ac:inkMk id="25" creationId="{71D811D4-18C1-CA8B-4D09-BB5EAA376BD6}"/>
          </ac:inkMkLst>
        </pc:inkChg>
        <pc:inkChg chg="add del mod">
          <ac:chgData name="Amir Khan" userId="7a3ffcb630abfccf" providerId="LiveId" clId="{CBACEA1D-ECEF-42AB-8961-12ACF621B3CB}" dt="2024-02-26T03:20:00.455" v="4184"/>
          <ac:inkMkLst>
            <pc:docMk/>
            <pc:sldMk cId="497041886" sldId="271"/>
            <ac:inkMk id="27" creationId="{AB66D355-3A5D-5BEA-5EF7-C040AAC3EE4F}"/>
          </ac:inkMkLst>
        </pc:inkChg>
        <pc:inkChg chg="add del mod">
          <ac:chgData name="Amir Khan" userId="7a3ffcb630abfccf" providerId="LiveId" clId="{CBACEA1D-ECEF-42AB-8961-12ACF621B3CB}" dt="2024-02-26T03:20:00.139" v="4182" actId="9405"/>
          <ac:inkMkLst>
            <pc:docMk/>
            <pc:sldMk cId="497041886" sldId="271"/>
            <ac:inkMk id="29" creationId="{C8531F6B-4A4E-5260-1026-B9C2939346B5}"/>
          </ac:inkMkLst>
        </pc:inkChg>
        <pc:inkChg chg="add del mod">
          <ac:chgData name="Amir Khan" userId="7a3ffcb630abfccf" providerId="LiveId" clId="{CBACEA1D-ECEF-42AB-8961-12ACF621B3CB}" dt="2024-02-26T03:19:59.937" v="4181" actId="9405"/>
          <ac:inkMkLst>
            <pc:docMk/>
            <pc:sldMk cId="497041886" sldId="271"/>
            <ac:inkMk id="30" creationId="{9A27E233-871E-E558-AA87-900E94E536CC}"/>
          </ac:inkMkLst>
        </pc:inkChg>
        <pc:inkChg chg="add del mod">
          <ac:chgData name="Amir Khan" userId="7a3ffcb630abfccf" providerId="LiveId" clId="{CBACEA1D-ECEF-42AB-8961-12ACF621B3CB}" dt="2024-02-26T03:19:11.202" v="4144" actId="9405"/>
          <ac:inkMkLst>
            <pc:docMk/>
            <pc:sldMk cId="497041886" sldId="271"/>
            <ac:inkMk id="31" creationId="{991776E1-1A60-DDCE-663C-AC1923227FF4}"/>
          </ac:inkMkLst>
        </pc:inkChg>
        <pc:inkChg chg="add del mod">
          <ac:chgData name="Amir Khan" userId="7a3ffcb630abfccf" providerId="LiveId" clId="{CBACEA1D-ECEF-42AB-8961-12ACF621B3CB}" dt="2024-02-26T03:18:48.966" v="4129"/>
          <ac:inkMkLst>
            <pc:docMk/>
            <pc:sldMk cId="497041886" sldId="271"/>
            <ac:inkMk id="32" creationId="{E530B05B-C17A-8002-E62E-651A7C16FBC5}"/>
          </ac:inkMkLst>
        </pc:inkChg>
        <pc:inkChg chg="add del">
          <ac:chgData name="Amir Khan" userId="7a3ffcb630abfccf" providerId="LiveId" clId="{CBACEA1D-ECEF-42AB-8961-12ACF621B3CB}" dt="2024-02-26T03:18:52.954" v="4131" actId="9405"/>
          <ac:inkMkLst>
            <pc:docMk/>
            <pc:sldMk cId="497041886" sldId="271"/>
            <ac:inkMk id="34" creationId="{C2AF9142-DB04-0CC7-03BE-C81DBDCDBECB}"/>
          </ac:inkMkLst>
        </pc:inkChg>
        <pc:inkChg chg="add del">
          <ac:chgData name="Amir Khan" userId="7a3ffcb630abfccf" providerId="LiveId" clId="{CBACEA1D-ECEF-42AB-8961-12ACF621B3CB}" dt="2024-02-26T03:18:56.593" v="4133" actId="9405"/>
          <ac:inkMkLst>
            <pc:docMk/>
            <pc:sldMk cId="497041886" sldId="271"/>
            <ac:inkMk id="35" creationId="{9C8304CC-67A1-E013-6A40-8463E5D3DB38}"/>
          </ac:inkMkLst>
        </pc:inkChg>
        <pc:inkChg chg="add del mod">
          <ac:chgData name="Amir Khan" userId="7a3ffcb630abfccf" providerId="LiveId" clId="{CBACEA1D-ECEF-42AB-8961-12ACF621B3CB}" dt="2024-02-26T03:19:04.572" v="4141"/>
          <ac:inkMkLst>
            <pc:docMk/>
            <pc:sldMk cId="497041886" sldId="271"/>
            <ac:inkMk id="36" creationId="{EE285BA5-EDE1-D759-B065-CAEED8E8CE9A}"/>
          </ac:inkMkLst>
        </pc:inkChg>
        <pc:inkChg chg="add del mod">
          <ac:chgData name="Amir Khan" userId="7a3ffcb630abfccf" providerId="LiveId" clId="{CBACEA1D-ECEF-42AB-8961-12ACF621B3CB}" dt="2024-02-26T03:19:03.764" v="4139"/>
          <ac:inkMkLst>
            <pc:docMk/>
            <pc:sldMk cId="497041886" sldId="271"/>
            <ac:inkMk id="38" creationId="{B5D62FBD-B058-3063-4114-235CF991038D}"/>
          </ac:inkMkLst>
        </pc:inkChg>
        <pc:inkChg chg="add del">
          <ac:chgData name="Amir Khan" userId="7a3ffcb630abfccf" providerId="LiveId" clId="{CBACEA1D-ECEF-42AB-8961-12ACF621B3CB}" dt="2024-02-26T03:19:08.746" v="4143" actId="9405"/>
          <ac:inkMkLst>
            <pc:docMk/>
            <pc:sldMk cId="497041886" sldId="271"/>
            <ac:inkMk id="40" creationId="{1EDB87DF-6FB6-D69E-1575-F98A4353E8C7}"/>
          </ac:inkMkLst>
        </pc:inkChg>
        <pc:inkChg chg="add del mod">
          <ac:chgData name="Amir Khan" userId="7a3ffcb630abfccf" providerId="LiveId" clId="{CBACEA1D-ECEF-42AB-8961-12ACF621B3CB}" dt="2024-02-26T03:19:14.811" v="4148"/>
          <ac:inkMkLst>
            <pc:docMk/>
            <pc:sldMk cId="497041886" sldId="271"/>
            <ac:inkMk id="41" creationId="{AEB33560-EC32-8754-DDDD-3DF789189000}"/>
          </ac:inkMkLst>
        </pc:inkChg>
        <pc:inkChg chg="add del mod">
          <ac:chgData name="Amir Khan" userId="7a3ffcb630abfccf" providerId="LiveId" clId="{CBACEA1D-ECEF-42AB-8961-12ACF621B3CB}" dt="2024-02-26T03:19:59.753" v="4180" actId="9405"/>
          <ac:inkMkLst>
            <pc:docMk/>
            <pc:sldMk cId="497041886" sldId="271"/>
            <ac:inkMk id="43" creationId="{C2A37B69-3BAB-0EEB-2FBB-C041D42E2EA0}"/>
          </ac:inkMkLst>
        </pc:inkChg>
        <pc:inkChg chg="add del mod">
          <ac:chgData name="Amir Khan" userId="7a3ffcb630abfccf" providerId="LiveId" clId="{CBACEA1D-ECEF-42AB-8961-12ACF621B3CB}" dt="2024-02-26T03:19:59.554" v="4179" actId="9405"/>
          <ac:inkMkLst>
            <pc:docMk/>
            <pc:sldMk cId="497041886" sldId="271"/>
            <ac:inkMk id="44" creationId="{4256BA54-8A86-CEC3-2592-D04F6DDDBF6A}"/>
          </ac:inkMkLst>
        </pc:inkChg>
        <pc:inkChg chg="add del mod">
          <ac:chgData name="Amir Khan" userId="7a3ffcb630abfccf" providerId="LiveId" clId="{CBACEA1D-ECEF-42AB-8961-12ACF621B3CB}" dt="2024-02-26T03:19:59.369" v="4178" actId="9405"/>
          <ac:inkMkLst>
            <pc:docMk/>
            <pc:sldMk cId="497041886" sldId="271"/>
            <ac:inkMk id="45" creationId="{6694CF10-618D-5156-9025-E210FAABE82B}"/>
          </ac:inkMkLst>
        </pc:inkChg>
        <pc:inkChg chg="add del mod">
          <ac:chgData name="Amir Khan" userId="7a3ffcb630abfccf" providerId="LiveId" clId="{CBACEA1D-ECEF-42AB-8961-12ACF621B3CB}" dt="2024-02-26T03:19:59.179" v="4177"/>
          <ac:inkMkLst>
            <pc:docMk/>
            <pc:sldMk cId="497041886" sldId="271"/>
            <ac:inkMk id="46" creationId="{EA6F841C-7E9B-2EFD-0049-10CF55DC7A95}"/>
          </ac:inkMkLst>
        </pc:inkChg>
        <pc:inkChg chg="add del mod">
          <ac:chgData name="Amir Khan" userId="7a3ffcb630abfccf" providerId="LiveId" clId="{CBACEA1D-ECEF-42AB-8961-12ACF621B3CB}" dt="2024-02-26T03:19:32.413" v="4159" actId="9405"/>
          <ac:inkMkLst>
            <pc:docMk/>
            <pc:sldMk cId="497041886" sldId="271"/>
            <ac:inkMk id="48" creationId="{7107AC61-5CDA-A67F-6841-905BCE15002F}"/>
          </ac:inkMkLst>
        </pc:inkChg>
        <pc:inkChg chg="add del mod">
          <ac:chgData name="Amir Khan" userId="7a3ffcb630abfccf" providerId="LiveId" clId="{CBACEA1D-ECEF-42AB-8961-12ACF621B3CB}" dt="2024-02-26T03:19:31.771" v="4158"/>
          <ac:inkMkLst>
            <pc:docMk/>
            <pc:sldMk cId="497041886" sldId="271"/>
            <ac:inkMk id="49" creationId="{177D7EDC-A27A-3FC7-5DB7-925A252A28D8}"/>
          </ac:inkMkLst>
        </pc:inkChg>
        <pc:inkChg chg="add del mod">
          <ac:chgData name="Amir Khan" userId="7a3ffcb630abfccf" providerId="LiveId" clId="{CBACEA1D-ECEF-42AB-8961-12ACF621B3CB}" dt="2024-02-26T03:19:59.014" v="4175" actId="9405"/>
          <ac:inkMkLst>
            <pc:docMk/>
            <pc:sldMk cId="497041886" sldId="271"/>
            <ac:inkMk id="51" creationId="{061856EB-5F50-C8AE-F18A-31659FDD9590}"/>
          </ac:inkMkLst>
        </pc:inkChg>
        <pc:inkChg chg="add del mod">
          <ac:chgData name="Amir Khan" userId="7a3ffcb630abfccf" providerId="LiveId" clId="{CBACEA1D-ECEF-42AB-8961-12ACF621B3CB}" dt="2024-02-26T03:19:58.810" v="4174" actId="9405"/>
          <ac:inkMkLst>
            <pc:docMk/>
            <pc:sldMk cId="497041886" sldId="271"/>
            <ac:inkMk id="52" creationId="{D159DE68-4B8B-F518-B031-55F9A7DAF529}"/>
          </ac:inkMkLst>
        </pc:inkChg>
        <pc:inkChg chg="add del mod">
          <ac:chgData name="Amir Khan" userId="7a3ffcb630abfccf" providerId="LiveId" clId="{CBACEA1D-ECEF-42AB-8961-12ACF621B3CB}" dt="2024-02-26T03:19:58.642" v="4173" actId="9405"/>
          <ac:inkMkLst>
            <pc:docMk/>
            <pc:sldMk cId="497041886" sldId="271"/>
            <ac:inkMk id="53" creationId="{BF931887-6785-56EE-8F02-CA6558414B0A}"/>
          </ac:inkMkLst>
        </pc:inkChg>
        <pc:inkChg chg="add del mod">
          <ac:chgData name="Amir Khan" userId="7a3ffcb630abfccf" providerId="LiveId" clId="{CBACEA1D-ECEF-42AB-8961-12ACF621B3CB}" dt="2024-02-26T03:19:58.425" v="4172" actId="9405"/>
          <ac:inkMkLst>
            <pc:docMk/>
            <pc:sldMk cId="497041886" sldId="271"/>
            <ac:inkMk id="54" creationId="{D49B63ED-1075-4907-1D44-050D966C90A1}"/>
          </ac:inkMkLst>
        </pc:inkChg>
        <pc:inkChg chg="add del mod">
          <ac:chgData name="Amir Khan" userId="7a3ffcb630abfccf" providerId="LiveId" clId="{CBACEA1D-ECEF-42AB-8961-12ACF621B3CB}" dt="2024-02-26T03:19:58.010" v="4171"/>
          <ac:inkMkLst>
            <pc:docMk/>
            <pc:sldMk cId="497041886" sldId="271"/>
            <ac:inkMk id="55" creationId="{5A6DF998-C5E9-BE27-5572-7F37BF529B84}"/>
          </ac:inkMkLst>
        </pc:inkChg>
        <pc:inkChg chg="add del mod">
          <ac:chgData name="Amir Khan" userId="7a3ffcb630abfccf" providerId="LiveId" clId="{CBACEA1D-ECEF-42AB-8961-12ACF621B3CB}" dt="2024-02-26T03:19:55.252" v="4169"/>
          <ac:inkMkLst>
            <pc:docMk/>
            <pc:sldMk cId="497041886" sldId="271"/>
            <ac:inkMk id="57" creationId="{66735B6C-2E34-F7C1-6699-5DBC958324B6}"/>
          </ac:inkMkLst>
        </pc:inkChg>
        <pc:inkChg chg="add del mod">
          <ac:chgData name="Amir Khan" userId="7a3ffcb630abfccf" providerId="LiveId" clId="{CBACEA1D-ECEF-42AB-8961-12ACF621B3CB}" dt="2024-02-26T03:22:15.794" v="4259" actId="9405"/>
          <ac:inkMkLst>
            <pc:docMk/>
            <pc:sldMk cId="497041886" sldId="271"/>
            <ac:inkMk id="59" creationId="{BA68B4B8-E909-6728-6161-6CE7142F0300}"/>
          </ac:inkMkLst>
        </pc:inkChg>
        <pc:inkChg chg="add del mod">
          <ac:chgData name="Amir Khan" userId="7a3ffcb630abfccf" providerId="LiveId" clId="{CBACEA1D-ECEF-42AB-8961-12ACF621B3CB}" dt="2024-02-26T03:22:14.577" v="4258" actId="9405"/>
          <ac:inkMkLst>
            <pc:docMk/>
            <pc:sldMk cId="497041886" sldId="271"/>
            <ac:inkMk id="60" creationId="{ECD752C2-8B21-2240-002B-FE875336A103}"/>
          </ac:inkMkLst>
        </pc:inkChg>
        <pc:inkChg chg="add del mod">
          <ac:chgData name="Amir Khan" userId="7a3ffcb630abfccf" providerId="LiveId" clId="{CBACEA1D-ECEF-42AB-8961-12ACF621B3CB}" dt="2024-02-26T03:20:14.698" v="4195" actId="9405"/>
          <ac:inkMkLst>
            <pc:docMk/>
            <pc:sldMk cId="497041886" sldId="271"/>
            <ac:inkMk id="61" creationId="{C00845CA-DB59-97BA-C357-0FAE92335DF7}"/>
          </ac:inkMkLst>
        </pc:inkChg>
        <pc:inkChg chg="add del mod">
          <ac:chgData name="Amir Khan" userId="7a3ffcb630abfccf" providerId="LiveId" clId="{CBACEA1D-ECEF-42AB-8961-12ACF621B3CB}" dt="2024-02-26T03:20:12.402" v="4194"/>
          <ac:inkMkLst>
            <pc:docMk/>
            <pc:sldMk cId="497041886" sldId="271"/>
            <ac:inkMk id="62" creationId="{9B7CEF54-D824-5183-8C74-FD5A994FDECC}"/>
          </ac:inkMkLst>
        </pc:inkChg>
        <pc:inkChg chg="add del mod">
          <ac:chgData name="Amir Khan" userId="7a3ffcb630abfccf" providerId="LiveId" clId="{CBACEA1D-ECEF-42AB-8961-12ACF621B3CB}" dt="2024-02-26T03:20:26.027" v="4199"/>
          <ac:inkMkLst>
            <pc:docMk/>
            <pc:sldMk cId="497041886" sldId="271"/>
            <ac:inkMk id="3072" creationId="{69EFC9A5-AB2F-2327-0889-B226ED27399C}"/>
          </ac:inkMkLst>
        </pc:inkChg>
        <pc:inkChg chg="add del mod">
          <ac:chgData name="Amir Khan" userId="7a3ffcb630abfccf" providerId="LiveId" clId="{CBACEA1D-ECEF-42AB-8961-12ACF621B3CB}" dt="2024-02-26T03:20:37.210" v="4203"/>
          <ac:inkMkLst>
            <pc:docMk/>
            <pc:sldMk cId="497041886" sldId="271"/>
            <ac:inkMk id="3075" creationId="{5BBA1046-963D-AC94-439C-2B13079CECAA}"/>
          </ac:inkMkLst>
        </pc:inkChg>
        <pc:inkChg chg="add del mod">
          <ac:chgData name="Amir Khan" userId="7a3ffcb630abfccf" providerId="LiveId" clId="{CBACEA1D-ECEF-42AB-8961-12ACF621B3CB}" dt="2024-02-26T03:22:14.106" v="4257"/>
          <ac:inkMkLst>
            <pc:docMk/>
            <pc:sldMk cId="497041886" sldId="271"/>
            <ac:inkMk id="3077" creationId="{AEF3B7FE-8FE4-0CFA-542D-6297EDE17697}"/>
          </ac:inkMkLst>
        </pc:inkChg>
        <pc:inkChg chg="add del mod">
          <ac:chgData name="Amir Khan" userId="7a3ffcb630abfccf" providerId="LiveId" clId="{CBACEA1D-ECEF-42AB-8961-12ACF621B3CB}" dt="2024-02-26T03:22:13.794" v="4255" actId="9405"/>
          <ac:inkMkLst>
            <pc:docMk/>
            <pc:sldMk cId="497041886" sldId="271"/>
            <ac:inkMk id="3079" creationId="{9BF67EC9-EA99-613D-C6CA-997F092B8B89}"/>
          </ac:inkMkLst>
        </pc:inkChg>
        <pc:inkChg chg="add del mod">
          <ac:chgData name="Amir Khan" userId="7a3ffcb630abfccf" providerId="LiveId" clId="{CBACEA1D-ECEF-42AB-8961-12ACF621B3CB}" dt="2024-02-26T03:22:13.608" v="4254" actId="9405"/>
          <ac:inkMkLst>
            <pc:docMk/>
            <pc:sldMk cId="497041886" sldId="271"/>
            <ac:inkMk id="3080" creationId="{790EA5CB-1DB3-BC62-A5EB-A57C6CF6B2CA}"/>
          </ac:inkMkLst>
        </pc:inkChg>
        <pc:inkChg chg="add del mod">
          <ac:chgData name="Amir Khan" userId="7a3ffcb630abfccf" providerId="LiveId" clId="{CBACEA1D-ECEF-42AB-8961-12ACF621B3CB}" dt="2024-02-26T03:22:13.394" v="4253" actId="9405"/>
          <ac:inkMkLst>
            <pc:docMk/>
            <pc:sldMk cId="497041886" sldId="271"/>
            <ac:inkMk id="3081" creationId="{297D552A-D005-8067-386D-430F4ED7B737}"/>
          </ac:inkMkLst>
        </pc:inkChg>
        <pc:inkChg chg="add del mod">
          <ac:chgData name="Amir Khan" userId="7a3ffcb630abfccf" providerId="LiveId" clId="{CBACEA1D-ECEF-42AB-8961-12ACF621B3CB}" dt="2024-02-26T03:22:13.178" v="4252" actId="9405"/>
          <ac:inkMkLst>
            <pc:docMk/>
            <pc:sldMk cId="497041886" sldId="271"/>
            <ac:inkMk id="3082" creationId="{44CE061C-F164-FF67-0D92-912BB6885AFA}"/>
          </ac:inkMkLst>
        </pc:inkChg>
        <pc:inkChg chg="add del mod">
          <ac:chgData name="Amir Khan" userId="7a3ffcb630abfccf" providerId="LiveId" clId="{CBACEA1D-ECEF-42AB-8961-12ACF621B3CB}" dt="2024-02-26T03:22:12.947" v="4251"/>
          <ac:inkMkLst>
            <pc:docMk/>
            <pc:sldMk cId="497041886" sldId="271"/>
            <ac:inkMk id="3083" creationId="{FC6AE29F-A2CE-EB35-6422-5DCFE5593C4B}"/>
          </ac:inkMkLst>
        </pc:inkChg>
        <pc:inkChg chg="add del mod">
          <ac:chgData name="Amir Khan" userId="7a3ffcb630abfccf" providerId="LiveId" clId="{CBACEA1D-ECEF-42AB-8961-12ACF621B3CB}" dt="2024-02-26T03:22:12.731" v="4249" actId="9405"/>
          <ac:inkMkLst>
            <pc:docMk/>
            <pc:sldMk cId="497041886" sldId="271"/>
            <ac:inkMk id="3085" creationId="{4B506DF6-EEE1-E4F2-953F-67376B13D498}"/>
          </ac:inkMkLst>
        </pc:inkChg>
        <pc:inkChg chg="add del mod">
          <ac:chgData name="Amir Khan" userId="7a3ffcb630abfccf" providerId="LiveId" clId="{CBACEA1D-ECEF-42AB-8961-12ACF621B3CB}" dt="2024-02-26T03:22:12.490" v="4248" actId="9405"/>
          <ac:inkMkLst>
            <pc:docMk/>
            <pc:sldMk cId="497041886" sldId="271"/>
            <ac:inkMk id="3086" creationId="{9B9E8722-137F-BEDF-DBB6-4606C3E67B5E}"/>
          </ac:inkMkLst>
        </pc:inkChg>
        <pc:inkChg chg="add del mod">
          <ac:chgData name="Amir Khan" userId="7a3ffcb630abfccf" providerId="LiveId" clId="{CBACEA1D-ECEF-42AB-8961-12ACF621B3CB}" dt="2024-02-26T03:21:03.770" v="4217"/>
          <ac:inkMkLst>
            <pc:docMk/>
            <pc:sldMk cId="497041886" sldId="271"/>
            <ac:inkMk id="3087" creationId="{421C116E-CD88-F844-1BF4-4FCA7020FD9C}"/>
          </ac:inkMkLst>
        </pc:inkChg>
        <pc:inkChg chg="add del mod">
          <ac:chgData name="Amir Khan" userId="7a3ffcb630abfccf" providerId="LiveId" clId="{CBACEA1D-ECEF-42AB-8961-12ACF621B3CB}" dt="2024-02-26T03:22:12.298" v="4247" actId="9405"/>
          <ac:inkMkLst>
            <pc:docMk/>
            <pc:sldMk cId="497041886" sldId="271"/>
            <ac:inkMk id="3089" creationId="{227B1896-9DE6-85EB-7932-BF71B92EE62B}"/>
          </ac:inkMkLst>
        </pc:inkChg>
        <pc:inkChg chg="add del mod">
          <ac:chgData name="Amir Khan" userId="7a3ffcb630abfccf" providerId="LiveId" clId="{CBACEA1D-ECEF-42AB-8961-12ACF621B3CB}" dt="2024-02-26T03:21:09.594" v="4222"/>
          <ac:inkMkLst>
            <pc:docMk/>
            <pc:sldMk cId="497041886" sldId="271"/>
            <ac:inkMk id="3090" creationId="{61EC980F-9850-EAC5-7608-F72ABC07DD19}"/>
          </ac:inkMkLst>
        </pc:inkChg>
        <pc:inkChg chg="add del">
          <ac:chgData name="Amir Khan" userId="7a3ffcb630abfccf" providerId="LiveId" clId="{CBACEA1D-ECEF-42AB-8961-12ACF621B3CB}" dt="2024-02-26T03:21:14.850" v="4224" actId="9405"/>
          <ac:inkMkLst>
            <pc:docMk/>
            <pc:sldMk cId="497041886" sldId="271"/>
            <ac:inkMk id="3092" creationId="{94C69ECB-E4CD-69FF-DE3A-E9046264756C}"/>
          </ac:inkMkLst>
        </pc:inkChg>
        <pc:inkChg chg="add del">
          <ac:chgData name="Amir Khan" userId="7a3ffcb630abfccf" providerId="LiveId" clId="{CBACEA1D-ECEF-42AB-8961-12ACF621B3CB}" dt="2024-02-26T03:22:12.091" v="4246" actId="9405"/>
          <ac:inkMkLst>
            <pc:docMk/>
            <pc:sldMk cId="497041886" sldId="271"/>
            <ac:inkMk id="3093" creationId="{D9A4386A-6D8E-C5C9-7D91-33A0E8CC82E3}"/>
          </ac:inkMkLst>
        </pc:inkChg>
        <pc:inkChg chg="add del">
          <ac:chgData name="Amir Khan" userId="7a3ffcb630abfccf" providerId="LiveId" clId="{CBACEA1D-ECEF-42AB-8961-12ACF621B3CB}" dt="2024-02-26T03:22:11.738" v="4245" actId="9405"/>
          <ac:inkMkLst>
            <pc:docMk/>
            <pc:sldMk cId="497041886" sldId="271"/>
            <ac:inkMk id="3094" creationId="{CF61386C-B95B-E24B-6F4D-4D06F527B5E8}"/>
          </ac:inkMkLst>
        </pc:inkChg>
        <pc:inkChg chg="add del">
          <ac:chgData name="Amir Khan" userId="7a3ffcb630abfccf" providerId="LiveId" clId="{CBACEA1D-ECEF-42AB-8961-12ACF621B3CB}" dt="2024-02-26T03:21:29.786" v="4228" actId="9405"/>
          <ac:inkMkLst>
            <pc:docMk/>
            <pc:sldMk cId="497041886" sldId="271"/>
            <ac:inkMk id="3095" creationId="{481FBC5B-E6B8-E6A0-44D7-DD6039248B5A}"/>
          </ac:inkMkLst>
        </pc:inkChg>
        <pc:inkChg chg="add del">
          <ac:chgData name="Amir Khan" userId="7a3ffcb630abfccf" providerId="LiveId" clId="{CBACEA1D-ECEF-42AB-8961-12ACF621B3CB}" dt="2024-02-26T03:21:49.674" v="4236" actId="9405"/>
          <ac:inkMkLst>
            <pc:docMk/>
            <pc:sldMk cId="497041886" sldId="271"/>
            <ac:inkMk id="3096" creationId="{203FB402-03E1-55B2-84F1-9B35C4DCCD14}"/>
          </ac:inkMkLst>
        </pc:inkChg>
        <pc:inkChg chg="add del mod">
          <ac:chgData name="Amir Khan" userId="7a3ffcb630abfccf" providerId="LiveId" clId="{CBACEA1D-ECEF-42AB-8961-12ACF621B3CB}" dt="2024-02-26T03:21:49.519" v="4235"/>
          <ac:inkMkLst>
            <pc:docMk/>
            <pc:sldMk cId="497041886" sldId="271"/>
            <ac:inkMk id="3097" creationId="{AFB0F11C-13A9-5E97-24BD-4BA71239743F}"/>
          </ac:inkMkLst>
        </pc:inkChg>
        <pc:inkChg chg="add del">
          <ac:chgData name="Amir Khan" userId="7a3ffcb630abfccf" providerId="LiveId" clId="{CBACEA1D-ECEF-42AB-8961-12ACF621B3CB}" dt="2024-02-26T03:21:49.121" v="4233" actId="9405"/>
          <ac:inkMkLst>
            <pc:docMk/>
            <pc:sldMk cId="497041886" sldId="271"/>
            <ac:inkMk id="3099" creationId="{B734635B-C5A1-C518-C88D-570E688F9215}"/>
          </ac:inkMkLst>
        </pc:inkChg>
        <pc:inkChg chg="add del">
          <ac:chgData name="Amir Khan" userId="7a3ffcb630abfccf" providerId="LiveId" clId="{CBACEA1D-ECEF-42AB-8961-12ACF621B3CB}" dt="2024-02-26T03:22:11.554" v="4244" actId="9405"/>
          <ac:inkMkLst>
            <pc:docMk/>
            <pc:sldMk cId="497041886" sldId="271"/>
            <ac:inkMk id="3100" creationId="{674A3767-56E3-F0DD-32B6-C93AFBE03064}"/>
          </ac:inkMkLst>
        </pc:inkChg>
        <pc:inkChg chg="add del mod">
          <ac:chgData name="Amir Khan" userId="7a3ffcb630abfccf" providerId="LiveId" clId="{CBACEA1D-ECEF-42AB-8961-12ACF621B3CB}" dt="2024-02-26T03:22:11.361" v="4243" actId="9405"/>
          <ac:inkMkLst>
            <pc:docMk/>
            <pc:sldMk cId="497041886" sldId="271"/>
            <ac:inkMk id="3101" creationId="{65961524-E236-65F4-E72D-274D024410B1}"/>
          </ac:inkMkLst>
        </pc:inkChg>
        <pc:inkChg chg="add del">
          <ac:chgData name="Amir Khan" userId="7a3ffcb630abfccf" providerId="LiveId" clId="{CBACEA1D-ECEF-42AB-8961-12ACF621B3CB}" dt="2024-02-26T03:22:11.156" v="4242"/>
          <ac:inkMkLst>
            <pc:docMk/>
            <pc:sldMk cId="497041886" sldId="271"/>
            <ac:inkMk id="3102" creationId="{DCD43347-AC7B-18A0-ABE4-692027B980AC}"/>
          </ac:inkMkLst>
        </pc:inkChg>
        <pc:inkChg chg="add mod">
          <ac:chgData name="Amir Khan" userId="7a3ffcb630abfccf" providerId="LiveId" clId="{CBACEA1D-ECEF-42AB-8961-12ACF621B3CB}" dt="2024-02-26T03:24:25.373" v="4333"/>
          <ac:inkMkLst>
            <pc:docMk/>
            <pc:sldMk cId="497041886" sldId="271"/>
            <ac:inkMk id="3104" creationId="{4B9BDE90-243A-BCBA-BDEE-B08734BD596F}"/>
          </ac:inkMkLst>
        </pc:inkChg>
        <pc:inkChg chg="add mod">
          <ac:chgData name="Amir Khan" userId="7a3ffcb630abfccf" providerId="LiveId" clId="{CBACEA1D-ECEF-42AB-8961-12ACF621B3CB}" dt="2024-02-26T03:24:25.373" v="4333"/>
          <ac:inkMkLst>
            <pc:docMk/>
            <pc:sldMk cId="497041886" sldId="271"/>
            <ac:inkMk id="3105" creationId="{5AC8C061-4C58-A62F-080D-D213332E46C2}"/>
          </ac:inkMkLst>
        </pc:inkChg>
        <pc:inkChg chg="add mod">
          <ac:chgData name="Amir Khan" userId="7a3ffcb630abfccf" providerId="LiveId" clId="{CBACEA1D-ECEF-42AB-8961-12ACF621B3CB}" dt="2024-02-26T03:24:25.373" v="4333"/>
          <ac:inkMkLst>
            <pc:docMk/>
            <pc:sldMk cId="497041886" sldId="271"/>
            <ac:inkMk id="3106" creationId="{1C98ADF8-1BA6-72E6-6BF0-94C72073A628}"/>
          </ac:inkMkLst>
        </pc:inkChg>
        <pc:inkChg chg="add del mod">
          <ac:chgData name="Amir Khan" userId="7a3ffcb630abfccf" providerId="LiveId" clId="{CBACEA1D-ECEF-42AB-8961-12ACF621B3CB}" dt="2024-02-26T03:22:31.570" v="4271"/>
          <ac:inkMkLst>
            <pc:docMk/>
            <pc:sldMk cId="497041886" sldId="271"/>
            <ac:inkMk id="3107" creationId="{F27810B5-E21B-C0D9-B5FA-6623501D6F75}"/>
          </ac:inkMkLst>
        </pc:inkChg>
        <pc:inkChg chg="add del mod">
          <ac:chgData name="Amir Khan" userId="7a3ffcb630abfccf" providerId="LiveId" clId="{CBACEA1D-ECEF-42AB-8961-12ACF621B3CB}" dt="2024-02-26T03:22:29.602" v="4269"/>
          <ac:inkMkLst>
            <pc:docMk/>
            <pc:sldMk cId="497041886" sldId="271"/>
            <ac:inkMk id="3109" creationId="{AD8C39D3-F027-BF3A-CA26-1C4DA6687A6F}"/>
          </ac:inkMkLst>
        </pc:inkChg>
        <pc:inkChg chg="add mod">
          <ac:chgData name="Amir Khan" userId="7a3ffcb630abfccf" providerId="LiveId" clId="{CBACEA1D-ECEF-42AB-8961-12ACF621B3CB}" dt="2024-02-26T03:24:25.373" v="4333"/>
          <ac:inkMkLst>
            <pc:docMk/>
            <pc:sldMk cId="497041886" sldId="271"/>
            <ac:inkMk id="3111" creationId="{2307C33E-D0B0-05C0-7EF6-70A7AE35EBAB}"/>
          </ac:inkMkLst>
        </pc:inkChg>
        <pc:inkChg chg="add mod">
          <ac:chgData name="Amir Khan" userId="7a3ffcb630abfccf" providerId="LiveId" clId="{CBACEA1D-ECEF-42AB-8961-12ACF621B3CB}" dt="2024-02-26T03:24:25.373" v="4333"/>
          <ac:inkMkLst>
            <pc:docMk/>
            <pc:sldMk cId="497041886" sldId="271"/>
            <ac:inkMk id="3113" creationId="{477F7E4E-4A4E-C7AC-F72B-F4341AB2B1E2}"/>
          </ac:inkMkLst>
        </pc:inkChg>
        <pc:inkChg chg="add mod">
          <ac:chgData name="Amir Khan" userId="7a3ffcb630abfccf" providerId="LiveId" clId="{CBACEA1D-ECEF-42AB-8961-12ACF621B3CB}" dt="2024-02-26T03:24:25.373" v="4333"/>
          <ac:inkMkLst>
            <pc:docMk/>
            <pc:sldMk cId="497041886" sldId="271"/>
            <ac:inkMk id="3114" creationId="{684FD6CA-9C3C-081E-95E0-50D2CB4E9A84}"/>
          </ac:inkMkLst>
        </pc:inkChg>
        <pc:inkChg chg="add mod">
          <ac:chgData name="Amir Khan" userId="7a3ffcb630abfccf" providerId="LiveId" clId="{CBACEA1D-ECEF-42AB-8961-12ACF621B3CB}" dt="2024-02-26T03:24:25.373" v="4333"/>
          <ac:inkMkLst>
            <pc:docMk/>
            <pc:sldMk cId="497041886" sldId="271"/>
            <ac:inkMk id="3115" creationId="{77300A34-0DEE-8519-7169-CCC166A93EA6}"/>
          </ac:inkMkLst>
        </pc:inkChg>
        <pc:inkChg chg="add mod">
          <ac:chgData name="Amir Khan" userId="7a3ffcb630abfccf" providerId="LiveId" clId="{CBACEA1D-ECEF-42AB-8961-12ACF621B3CB}" dt="2024-02-26T03:24:25.373" v="4333"/>
          <ac:inkMkLst>
            <pc:docMk/>
            <pc:sldMk cId="497041886" sldId="271"/>
            <ac:inkMk id="3116" creationId="{F88D77A9-7D6E-9E84-72AE-E8FE40367E3F}"/>
          </ac:inkMkLst>
        </pc:inkChg>
        <pc:inkChg chg="add mod">
          <ac:chgData name="Amir Khan" userId="7a3ffcb630abfccf" providerId="LiveId" clId="{CBACEA1D-ECEF-42AB-8961-12ACF621B3CB}" dt="2024-02-26T03:24:25.373" v="4333"/>
          <ac:inkMkLst>
            <pc:docMk/>
            <pc:sldMk cId="497041886" sldId="271"/>
            <ac:inkMk id="3117" creationId="{B994F189-1A22-6A95-B345-5C38F4F89DBC}"/>
          </ac:inkMkLst>
        </pc:inkChg>
        <pc:inkChg chg="add mod">
          <ac:chgData name="Amir Khan" userId="7a3ffcb630abfccf" providerId="LiveId" clId="{CBACEA1D-ECEF-42AB-8961-12ACF621B3CB}" dt="2024-02-26T03:24:25.373" v="4333"/>
          <ac:inkMkLst>
            <pc:docMk/>
            <pc:sldMk cId="497041886" sldId="271"/>
            <ac:inkMk id="3118" creationId="{B77E38DE-216C-CB03-1C21-78E2F8EFAB0B}"/>
          </ac:inkMkLst>
        </pc:inkChg>
        <pc:inkChg chg="add mod">
          <ac:chgData name="Amir Khan" userId="7a3ffcb630abfccf" providerId="LiveId" clId="{CBACEA1D-ECEF-42AB-8961-12ACF621B3CB}" dt="2024-02-26T03:24:25.373" v="4333"/>
          <ac:inkMkLst>
            <pc:docMk/>
            <pc:sldMk cId="497041886" sldId="271"/>
            <ac:inkMk id="3120" creationId="{7DCE31D9-5776-2C0C-70C5-65E7A01A7C98}"/>
          </ac:inkMkLst>
        </pc:inkChg>
        <pc:inkChg chg="add mod">
          <ac:chgData name="Amir Khan" userId="7a3ffcb630abfccf" providerId="LiveId" clId="{CBACEA1D-ECEF-42AB-8961-12ACF621B3CB}" dt="2024-02-26T03:24:25.373" v="4333"/>
          <ac:inkMkLst>
            <pc:docMk/>
            <pc:sldMk cId="497041886" sldId="271"/>
            <ac:inkMk id="3121" creationId="{64D36081-4694-D9F0-3511-C51846887318}"/>
          </ac:inkMkLst>
        </pc:inkChg>
        <pc:inkChg chg="add mod">
          <ac:chgData name="Amir Khan" userId="7a3ffcb630abfccf" providerId="LiveId" clId="{CBACEA1D-ECEF-42AB-8961-12ACF621B3CB}" dt="2024-02-26T03:24:25.373" v="4333"/>
          <ac:inkMkLst>
            <pc:docMk/>
            <pc:sldMk cId="497041886" sldId="271"/>
            <ac:inkMk id="3122" creationId="{E7DE81AE-E24E-4150-609E-3A0B25CE96E8}"/>
          </ac:inkMkLst>
        </pc:inkChg>
        <pc:inkChg chg="add mod">
          <ac:chgData name="Amir Khan" userId="7a3ffcb630abfccf" providerId="LiveId" clId="{CBACEA1D-ECEF-42AB-8961-12ACF621B3CB}" dt="2024-02-26T03:24:25.373" v="4333"/>
          <ac:inkMkLst>
            <pc:docMk/>
            <pc:sldMk cId="497041886" sldId="271"/>
            <ac:inkMk id="3123" creationId="{1EDE1563-5272-2089-6D95-AD2064C561A2}"/>
          </ac:inkMkLst>
        </pc:inkChg>
        <pc:inkChg chg="add mod">
          <ac:chgData name="Amir Khan" userId="7a3ffcb630abfccf" providerId="LiveId" clId="{CBACEA1D-ECEF-42AB-8961-12ACF621B3CB}" dt="2024-02-26T03:24:25.373" v="4333"/>
          <ac:inkMkLst>
            <pc:docMk/>
            <pc:sldMk cId="497041886" sldId="271"/>
            <ac:inkMk id="3124" creationId="{0752B1D9-16AE-A436-BD9A-BCDC91C7387F}"/>
          </ac:inkMkLst>
        </pc:inkChg>
        <pc:inkChg chg="add mod">
          <ac:chgData name="Amir Khan" userId="7a3ffcb630abfccf" providerId="LiveId" clId="{CBACEA1D-ECEF-42AB-8961-12ACF621B3CB}" dt="2024-02-26T03:24:25.373" v="4333"/>
          <ac:inkMkLst>
            <pc:docMk/>
            <pc:sldMk cId="497041886" sldId="271"/>
            <ac:inkMk id="3126" creationId="{F27B9046-DCF7-749B-3CA4-12679296D4B0}"/>
          </ac:inkMkLst>
        </pc:inkChg>
        <pc:inkChg chg="add del mod">
          <ac:chgData name="Amir Khan" userId="7a3ffcb630abfccf" providerId="LiveId" clId="{CBACEA1D-ECEF-42AB-8961-12ACF621B3CB}" dt="2024-02-26T03:23:12.401" v="4300" actId="9405"/>
          <ac:inkMkLst>
            <pc:docMk/>
            <pc:sldMk cId="497041886" sldId="271"/>
            <ac:inkMk id="3128" creationId="{35DF60A2-A64A-1B65-C6DF-B586CEFC2EB5}"/>
          </ac:inkMkLst>
        </pc:inkChg>
        <pc:inkChg chg="add del mod">
          <ac:chgData name="Amir Khan" userId="7a3ffcb630abfccf" providerId="LiveId" clId="{CBACEA1D-ECEF-42AB-8961-12ACF621B3CB}" dt="2024-02-26T03:23:11.073" v="4299" actId="9405"/>
          <ac:inkMkLst>
            <pc:docMk/>
            <pc:sldMk cId="497041886" sldId="271"/>
            <ac:inkMk id="3129" creationId="{7C82B120-36CD-9738-6AA2-34E80C4644B4}"/>
          </ac:inkMkLst>
        </pc:inkChg>
        <pc:inkChg chg="add del mod">
          <ac:chgData name="Amir Khan" userId="7a3ffcb630abfccf" providerId="LiveId" clId="{CBACEA1D-ECEF-42AB-8961-12ACF621B3CB}" dt="2024-02-26T03:23:09.634" v="4298"/>
          <ac:inkMkLst>
            <pc:docMk/>
            <pc:sldMk cId="497041886" sldId="271"/>
            <ac:inkMk id="3130" creationId="{D1BBF9AB-0415-67CC-F165-C6A956A709A6}"/>
          </ac:inkMkLst>
        </pc:inkChg>
        <pc:inkChg chg="add del mod">
          <ac:chgData name="Amir Khan" userId="7a3ffcb630abfccf" providerId="LiveId" clId="{CBACEA1D-ECEF-42AB-8961-12ACF621B3CB}" dt="2024-02-26T03:23:08.962" v="4296"/>
          <ac:inkMkLst>
            <pc:docMk/>
            <pc:sldMk cId="497041886" sldId="271"/>
            <ac:inkMk id="3132" creationId="{A5FE5F69-328D-4A17-A06A-1A32AB0EF446}"/>
          </ac:inkMkLst>
        </pc:inkChg>
        <pc:inkChg chg="add del">
          <ac:chgData name="Amir Khan" userId="7a3ffcb630abfccf" providerId="LiveId" clId="{CBACEA1D-ECEF-42AB-8961-12ACF621B3CB}" dt="2024-02-26T03:23:19.482" v="4304" actId="9405"/>
          <ac:inkMkLst>
            <pc:docMk/>
            <pc:sldMk cId="497041886" sldId="271"/>
            <ac:inkMk id="3134" creationId="{2D439A49-B5D9-B9BD-BBDB-2CBB81AD7286}"/>
          </ac:inkMkLst>
        </pc:inkChg>
        <pc:inkChg chg="add del">
          <ac:chgData name="Amir Khan" userId="7a3ffcb630abfccf" providerId="LiveId" clId="{CBACEA1D-ECEF-42AB-8961-12ACF621B3CB}" dt="2024-02-26T03:23:18.898" v="4303" actId="9405"/>
          <ac:inkMkLst>
            <pc:docMk/>
            <pc:sldMk cId="497041886" sldId="271"/>
            <ac:inkMk id="3135" creationId="{80E7C7D8-EE63-5674-C310-40715EE8B785}"/>
          </ac:inkMkLst>
        </pc:inkChg>
        <pc:inkChg chg="add mod">
          <ac:chgData name="Amir Khan" userId="7a3ffcb630abfccf" providerId="LiveId" clId="{CBACEA1D-ECEF-42AB-8961-12ACF621B3CB}" dt="2024-02-26T03:31:58.960" v="4402" actId="1076"/>
          <ac:inkMkLst>
            <pc:docMk/>
            <pc:sldMk cId="497041886" sldId="271"/>
            <ac:inkMk id="3136" creationId="{1ACC2BAF-86CE-E068-15CA-080020D7A603}"/>
          </ac:inkMkLst>
        </pc:inkChg>
        <pc:inkChg chg="add del mod">
          <ac:chgData name="Amir Khan" userId="7a3ffcb630abfccf" providerId="LiveId" clId="{CBACEA1D-ECEF-42AB-8961-12ACF621B3CB}" dt="2024-02-26T03:23:38.061" v="4309"/>
          <ac:inkMkLst>
            <pc:docMk/>
            <pc:sldMk cId="497041886" sldId="271"/>
            <ac:inkMk id="3137" creationId="{70ABA955-9253-5ADD-5AB2-73C8BBDF2F50}"/>
          </ac:inkMkLst>
        </pc:inkChg>
        <pc:inkChg chg="add del mod">
          <ac:chgData name="Amir Khan" userId="7a3ffcb630abfccf" providerId="LiveId" clId="{CBACEA1D-ECEF-42AB-8961-12ACF621B3CB}" dt="2024-02-26T03:23:43.500" v="4313"/>
          <ac:inkMkLst>
            <pc:docMk/>
            <pc:sldMk cId="497041886" sldId="271"/>
            <ac:inkMk id="3139" creationId="{2532D76C-A00B-7E4A-5A03-2DB31C9DCAF0}"/>
          </ac:inkMkLst>
        </pc:inkChg>
        <pc:inkChg chg="add del mod">
          <ac:chgData name="Amir Khan" userId="7a3ffcb630abfccf" providerId="LiveId" clId="{CBACEA1D-ECEF-42AB-8961-12ACF621B3CB}" dt="2024-02-26T03:23:50.989" v="4317"/>
          <ac:inkMkLst>
            <pc:docMk/>
            <pc:sldMk cId="497041886" sldId="271"/>
            <ac:inkMk id="3141" creationId="{3144C567-9618-E369-04C6-C2571DE79214}"/>
          </ac:inkMkLst>
        </pc:inkChg>
        <pc:inkChg chg="add del mod">
          <ac:chgData name="Amir Khan" userId="7a3ffcb630abfccf" providerId="LiveId" clId="{CBACEA1D-ECEF-42AB-8961-12ACF621B3CB}" dt="2024-02-26T03:23:57.050" v="4321"/>
          <ac:inkMkLst>
            <pc:docMk/>
            <pc:sldMk cId="497041886" sldId="271"/>
            <ac:inkMk id="3143" creationId="{F0D7A1F6-EDC1-C64B-85D9-5CDCA9E8CA1E}"/>
          </ac:inkMkLst>
        </pc:inkChg>
        <pc:inkChg chg="add del mod">
          <ac:chgData name="Amir Khan" userId="7a3ffcb630abfccf" providerId="LiveId" clId="{CBACEA1D-ECEF-42AB-8961-12ACF621B3CB}" dt="2024-02-26T03:24:02.390" v="4325"/>
          <ac:inkMkLst>
            <pc:docMk/>
            <pc:sldMk cId="497041886" sldId="271"/>
            <ac:inkMk id="3145" creationId="{DD20A7BE-5151-2D2F-13FB-60D55DE0767E}"/>
          </ac:inkMkLst>
        </pc:inkChg>
        <pc:inkChg chg="add del mod">
          <ac:chgData name="Amir Khan" userId="7a3ffcb630abfccf" providerId="LiveId" clId="{CBACEA1D-ECEF-42AB-8961-12ACF621B3CB}" dt="2024-02-26T03:24:19.965" v="4329"/>
          <ac:inkMkLst>
            <pc:docMk/>
            <pc:sldMk cId="497041886" sldId="271"/>
            <ac:inkMk id="3147" creationId="{5AA5E2CF-64C4-1318-4563-4C791FE3F90B}"/>
          </ac:inkMkLst>
        </pc:inkChg>
        <pc:inkChg chg="add del mod">
          <ac:chgData name="Amir Khan" userId="7a3ffcb630abfccf" providerId="LiveId" clId="{CBACEA1D-ECEF-42AB-8961-12ACF621B3CB}" dt="2024-02-26T03:24:25.373" v="4333"/>
          <ac:inkMkLst>
            <pc:docMk/>
            <pc:sldMk cId="497041886" sldId="271"/>
            <ac:inkMk id="3149" creationId="{0C3FC717-C65C-C220-3A79-DF06C119AFC4}"/>
          </ac:inkMkLst>
        </pc:inkChg>
        <pc:inkChg chg="add del">
          <ac:chgData name="Amir Khan" userId="7a3ffcb630abfccf" providerId="LiveId" clId="{CBACEA1D-ECEF-42AB-8961-12ACF621B3CB}" dt="2024-02-26T03:24:33.434" v="4335" actId="9405"/>
          <ac:inkMkLst>
            <pc:docMk/>
            <pc:sldMk cId="497041886" sldId="271"/>
            <ac:inkMk id="3151" creationId="{20540BEE-417C-AB15-4313-F7651F3DDC16}"/>
          </ac:inkMkLst>
        </pc:inkChg>
        <pc:inkChg chg="add del mod">
          <ac:chgData name="Amir Khan" userId="7a3ffcb630abfccf" providerId="LiveId" clId="{CBACEA1D-ECEF-42AB-8961-12ACF621B3CB}" dt="2024-02-26T03:31:42.287" v="4400" actId="1076"/>
          <ac:inkMkLst>
            <pc:docMk/>
            <pc:sldMk cId="497041886" sldId="271"/>
            <ac:inkMk id="3152" creationId="{489A89C1-21F2-3D54-E8C7-95E9BC42E45D}"/>
          </ac:inkMkLst>
        </pc:inkChg>
        <pc:inkChg chg="add mod">
          <ac:chgData name="Amir Khan" userId="7a3ffcb630abfccf" providerId="LiveId" clId="{CBACEA1D-ECEF-42AB-8961-12ACF621B3CB}" dt="2024-02-26T03:28:27.153" v="4360" actId="1076"/>
          <ac:inkMkLst>
            <pc:docMk/>
            <pc:sldMk cId="497041886" sldId="271"/>
            <ac:inkMk id="3153" creationId="{FC81E299-421D-9AC5-C308-DBED1E1B6751}"/>
          </ac:inkMkLst>
        </pc:inkChg>
        <pc:inkChg chg="add mod">
          <ac:chgData name="Amir Khan" userId="7a3ffcb630abfccf" providerId="LiveId" clId="{CBACEA1D-ECEF-42AB-8961-12ACF621B3CB}" dt="2024-02-26T03:28:59.703" v="4368" actId="1076"/>
          <ac:inkMkLst>
            <pc:docMk/>
            <pc:sldMk cId="497041886" sldId="271"/>
            <ac:inkMk id="3154" creationId="{50F03972-E2D9-1CA4-371C-7DE8413C2E4A}"/>
          </ac:inkMkLst>
        </pc:inkChg>
        <pc:inkChg chg="mod">
          <ac:chgData name="Amir Khan" userId="7a3ffcb630abfccf" providerId="LiveId" clId="{CBACEA1D-ECEF-42AB-8961-12ACF621B3CB}" dt="2024-02-26T03:28:48.163" v="4366"/>
          <ac:inkMkLst>
            <pc:docMk/>
            <pc:sldMk cId="497041886" sldId="271"/>
            <ac:inkMk id="3156" creationId="{BD256D47-2167-2685-0599-3E4D04694CA6}"/>
          </ac:inkMkLst>
        </pc:inkChg>
        <pc:inkChg chg="mod">
          <ac:chgData name="Amir Khan" userId="7a3ffcb630abfccf" providerId="LiveId" clId="{CBACEA1D-ECEF-42AB-8961-12ACF621B3CB}" dt="2024-02-26T03:28:48.163" v="4366"/>
          <ac:inkMkLst>
            <pc:docMk/>
            <pc:sldMk cId="497041886" sldId="271"/>
            <ac:inkMk id="3157" creationId="{D761C97D-AB2C-B30D-2E19-4603360F89B7}"/>
          </ac:inkMkLst>
        </pc:inkChg>
        <pc:inkChg chg="mod">
          <ac:chgData name="Amir Khan" userId="7a3ffcb630abfccf" providerId="LiveId" clId="{CBACEA1D-ECEF-42AB-8961-12ACF621B3CB}" dt="2024-02-26T03:28:48.163" v="4366"/>
          <ac:inkMkLst>
            <pc:docMk/>
            <pc:sldMk cId="497041886" sldId="271"/>
            <ac:inkMk id="3158" creationId="{BBC166EE-E34C-FEA4-A11E-6CF5AFB58526}"/>
          </ac:inkMkLst>
        </pc:inkChg>
        <pc:inkChg chg="mod">
          <ac:chgData name="Amir Khan" userId="7a3ffcb630abfccf" providerId="LiveId" clId="{CBACEA1D-ECEF-42AB-8961-12ACF621B3CB}" dt="2024-02-26T03:28:48.163" v="4366"/>
          <ac:inkMkLst>
            <pc:docMk/>
            <pc:sldMk cId="497041886" sldId="271"/>
            <ac:inkMk id="3159" creationId="{4E81D4E9-CBA8-E23C-C527-97A3251DC2F9}"/>
          </ac:inkMkLst>
        </pc:inkChg>
        <pc:inkChg chg="mod">
          <ac:chgData name="Amir Khan" userId="7a3ffcb630abfccf" providerId="LiveId" clId="{CBACEA1D-ECEF-42AB-8961-12ACF621B3CB}" dt="2024-02-26T03:28:48.163" v="4366"/>
          <ac:inkMkLst>
            <pc:docMk/>
            <pc:sldMk cId="497041886" sldId="271"/>
            <ac:inkMk id="3160" creationId="{B4654042-7048-2D3A-3783-A0FEC0741028}"/>
          </ac:inkMkLst>
        </pc:inkChg>
        <pc:inkChg chg="mod">
          <ac:chgData name="Amir Khan" userId="7a3ffcb630abfccf" providerId="LiveId" clId="{CBACEA1D-ECEF-42AB-8961-12ACF621B3CB}" dt="2024-02-26T03:28:48.163" v="4366"/>
          <ac:inkMkLst>
            <pc:docMk/>
            <pc:sldMk cId="497041886" sldId="271"/>
            <ac:inkMk id="3161" creationId="{294C4A5B-C5B6-7F06-83E8-CA6A0EE4C649}"/>
          </ac:inkMkLst>
        </pc:inkChg>
        <pc:inkChg chg="mod">
          <ac:chgData name="Amir Khan" userId="7a3ffcb630abfccf" providerId="LiveId" clId="{CBACEA1D-ECEF-42AB-8961-12ACF621B3CB}" dt="2024-02-26T03:28:48.163" v="4366"/>
          <ac:inkMkLst>
            <pc:docMk/>
            <pc:sldMk cId="497041886" sldId="271"/>
            <ac:inkMk id="3162" creationId="{5B769EB9-A871-4503-88BC-DFBEF66A9CA4}"/>
          </ac:inkMkLst>
        </pc:inkChg>
        <pc:inkChg chg="mod">
          <ac:chgData name="Amir Khan" userId="7a3ffcb630abfccf" providerId="LiveId" clId="{CBACEA1D-ECEF-42AB-8961-12ACF621B3CB}" dt="2024-02-26T03:28:48.163" v="4366"/>
          <ac:inkMkLst>
            <pc:docMk/>
            <pc:sldMk cId="497041886" sldId="271"/>
            <ac:inkMk id="3163" creationId="{7C3F4937-7A0D-78B2-F545-61D11EF36610}"/>
          </ac:inkMkLst>
        </pc:inkChg>
        <pc:inkChg chg="mod">
          <ac:chgData name="Amir Khan" userId="7a3ffcb630abfccf" providerId="LiveId" clId="{CBACEA1D-ECEF-42AB-8961-12ACF621B3CB}" dt="2024-02-26T03:28:48.163" v="4366"/>
          <ac:inkMkLst>
            <pc:docMk/>
            <pc:sldMk cId="497041886" sldId="271"/>
            <ac:inkMk id="3164" creationId="{AE766710-C457-1842-524F-0BA8506BB74A}"/>
          </ac:inkMkLst>
        </pc:inkChg>
        <pc:inkChg chg="mod">
          <ac:chgData name="Amir Khan" userId="7a3ffcb630abfccf" providerId="LiveId" clId="{CBACEA1D-ECEF-42AB-8961-12ACF621B3CB}" dt="2024-02-26T03:28:48.163" v="4366"/>
          <ac:inkMkLst>
            <pc:docMk/>
            <pc:sldMk cId="497041886" sldId="271"/>
            <ac:inkMk id="3165" creationId="{0C146701-8F73-7679-937B-24CFC9E69F27}"/>
          </ac:inkMkLst>
        </pc:inkChg>
        <pc:inkChg chg="add mod">
          <ac:chgData name="Amir Khan" userId="7a3ffcb630abfccf" providerId="LiveId" clId="{CBACEA1D-ECEF-42AB-8961-12ACF621B3CB}" dt="2024-02-26T03:31:52.799" v="4401" actId="1076"/>
          <ac:inkMkLst>
            <pc:docMk/>
            <pc:sldMk cId="497041886" sldId="271"/>
            <ac:inkMk id="3166" creationId="{C06440D1-B56B-9428-CA0A-1BD9B88D235B}"/>
          </ac:inkMkLst>
        </pc:inkChg>
        <pc:inkChg chg="add mod">
          <ac:chgData name="Amir Khan" userId="7a3ffcb630abfccf" providerId="LiveId" clId="{CBACEA1D-ECEF-42AB-8961-12ACF621B3CB}" dt="2024-02-26T03:30:28.201" v="4390" actId="1076"/>
          <ac:inkMkLst>
            <pc:docMk/>
            <pc:sldMk cId="497041886" sldId="271"/>
            <ac:inkMk id="3167" creationId="{33E882A3-588E-F837-1E19-1D3B8144939E}"/>
          </ac:inkMkLst>
        </pc:inkChg>
        <pc:inkChg chg="add mod">
          <ac:chgData name="Amir Khan" userId="7a3ffcb630abfccf" providerId="LiveId" clId="{CBACEA1D-ECEF-42AB-8961-12ACF621B3CB}" dt="2024-02-26T03:30:16.784" v="4388" actId="1076"/>
          <ac:inkMkLst>
            <pc:docMk/>
            <pc:sldMk cId="497041886" sldId="271"/>
            <ac:inkMk id="3168" creationId="{6C0513BA-C2FE-81FD-0F11-B5D76977000D}"/>
          </ac:inkMkLst>
        </pc:inkChg>
        <pc:inkChg chg="add mod">
          <ac:chgData name="Amir Khan" userId="7a3ffcb630abfccf" providerId="LiveId" clId="{CBACEA1D-ECEF-42AB-8961-12ACF621B3CB}" dt="2024-02-26T03:30:36.895" v="4391" actId="1076"/>
          <ac:inkMkLst>
            <pc:docMk/>
            <pc:sldMk cId="497041886" sldId="271"/>
            <ac:inkMk id="3169" creationId="{9643FE93-8C80-6CA5-3A07-4D320655C0BA}"/>
          </ac:inkMkLst>
        </pc:inkChg>
        <pc:inkChg chg="add mod">
          <ac:chgData name="Amir Khan" userId="7a3ffcb630abfccf" providerId="LiveId" clId="{CBACEA1D-ECEF-42AB-8961-12ACF621B3CB}" dt="2024-02-26T03:30:52.680" v="4393" actId="1076"/>
          <ac:inkMkLst>
            <pc:docMk/>
            <pc:sldMk cId="497041886" sldId="271"/>
            <ac:inkMk id="3170" creationId="{C338D78B-6EAD-D6D0-5AF2-6AFBF682FCFA}"/>
          </ac:inkMkLst>
        </pc:inkChg>
        <pc:inkChg chg="add del">
          <ac:chgData name="Amir Khan" userId="7a3ffcb630abfccf" providerId="LiveId" clId="{CBACEA1D-ECEF-42AB-8961-12ACF621B3CB}" dt="2024-02-26T03:29:31.601" v="4376" actId="9405"/>
          <ac:inkMkLst>
            <pc:docMk/>
            <pc:sldMk cId="497041886" sldId="271"/>
            <ac:inkMk id="3171" creationId="{C2E901F7-F73C-7AFC-4D83-D740BC0E47E9}"/>
          </ac:inkMkLst>
        </pc:inkChg>
        <pc:inkChg chg="add mod">
          <ac:chgData name="Amir Khan" userId="7a3ffcb630abfccf" providerId="LiveId" clId="{CBACEA1D-ECEF-42AB-8961-12ACF621B3CB}" dt="2024-02-26T03:30:45.520" v="4392" actId="1076"/>
          <ac:inkMkLst>
            <pc:docMk/>
            <pc:sldMk cId="497041886" sldId="271"/>
            <ac:inkMk id="3172" creationId="{02C7F599-9132-7C3C-2277-7549C510ABDB}"/>
          </ac:inkMkLst>
        </pc:inkChg>
        <pc:inkChg chg="add mod">
          <ac:chgData name="Amir Khan" userId="7a3ffcb630abfccf" providerId="LiveId" clId="{CBACEA1D-ECEF-42AB-8961-12ACF621B3CB}" dt="2024-02-26T03:29:52.674" v="4383"/>
          <ac:inkMkLst>
            <pc:docMk/>
            <pc:sldMk cId="497041886" sldId="271"/>
            <ac:inkMk id="3173" creationId="{2CFBC17F-2C62-F7DC-4E27-887CB1E95E5D}"/>
          </ac:inkMkLst>
        </pc:inkChg>
        <pc:inkChg chg="add mod">
          <ac:chgData name="Amir Khan" userId="7a3ffcb630abfccf" providerId="LiveId" clId="{CBACEA1D-ECEF-42AB-8961-12ACF621B3CB}" dt="2024-02-26T03:29:52.674" v="4383"/>
          <ac:inkMkLst>
            <pc:docMk/>
            <pc:sldMk cId="497041886" sldId="271"/>
            <ac:inkMk id="3174" creationId="{7872FE83-67CD-F8F1-7415-C52027B14D93}"/>
          </ac:inkMkLst>
        </pc:inkChg>
        <pc:inkChg chg="add mod">
          <ac:chgData name="Amir Khan" userId="7a3ffcb630abfccf" providerId="LiveId" clId="{CBACEA1D-ECEF-42AB-8961-12ACF621B3CB}" dt="2024-02-26T03:29:52.674" v="4383"/>
          <ac:inkMkLst>
            <pc:docMk/>
            <pc:sldMk cId="497041886" sldId="271"/>
            <ac:inkMk id="3176" creationId="{02FCB524-5B8E-2400-5A3F-D16F353B6CD3}"/>
          </ac:inkMkLst>
        </pc:inkChg>
        <pc:inkChg chg="add mod">
          <ac:chgData name="Amir Khan" userId="7a3ffcb630abfccf" providerId="LiveId" clId="{CBACEA1D-ECEF-42AB-8961-12ACF621B3CB}" dt="2024-02-26T03:29:52.674" v="4383"/>
          <ac:inkMkLst>
            <pc:docMk/>
            <pc:sldMk cId="497041886" sldId="271"/>
            <ac:inkMk id="3177" creationId="{F20B6E6E-0638-59D5-6AE6-C845CE686C98}"/>
          </ac:inkMkLst>
        </pc:inkChg>
        <pc:inkChg chg="add del">
          <ac:chgData name="Amir Khan" userId="7a3ffcb630abfccf" providerId="LiveId" clId="{CBACEA1D-ECEF-42AB-8961-12ACF621B3CB}" dt="2024-02-26T03:29:56.385" v="4385" actId="9405"/>
          <ac:inkMkLst>
            <pc:docMk/>
            <pc:sldMk cId="497041886" sldId="271"/>
            <ac:inkMk id="3179" creationId="{17587539-43BA-5B8E-D0C0-A980F1FD10CF}"/>
          </ac:inkMkLst>
        </pc:inkChg>
      </pc:sldChg>
      <pc:sldChg chg="new del">
        <pc:chgData name="Amir Khan" userId="7a3ffcb630abfccf" providerId="LiveId" clId="{CBACEA1D-ECEF-42AB-8961-12ACF621B3CB}" dt="2024-02-21T03:18:16.826" v="2387" actId="2696"/>
        <pc:sldMkLst>
          <pc:docMk/>
          <pc:sldMk cId="769856578" sldId="271"/>
        </pc:sldMkLst>
      </pc:sldChg>
      <pc:sldChg chg="addSp delSp modSp add mod ord">
        <pc:chgData name="Amir Khan" userId="7a3ffcb630abfccf" providerId="LiveId" clId="{CBACEA1D-ECEF-42AB-8961-12ACF621B3CB}" dt="2024-02-29T06:15:30.976" v="9702" actId="207"/>
        <pc:sldMkLst>
          <pc:docMk/>
          <pc:sldMk cId="3438329546" sldId="272"/>
        </pc:sldMkLst>
        <pc:spChg chg="add mod">
          <ac:chgData name="Amir Khan" userId="7a3ffcb630abfccf" providerId="LiveId" clId="{CBACEA1D-ECEF-42AB-8961-12ACF621B3CB}" dt="2024-02-28T15:20:45.397" v="4699" actId="313"/>
          <ac:spMkLst>
            <pc:docMk/>
            <pc:sldMk cId="3438329546" sldId="272"/>
            <ac:spMk id="2" creationId="{020B9486-7DB0-C001-CB87-FDEC6CA114A5}"/>
          </ac:spMkLst>
        </pc:spChg>
        <pc:spChg chg="add mod">
          <ac:chgData name="Amir Khan" userId="7a3ffcb630abfccf" providerId="LiveId" clId="{CBACEA1D-ECEF-42AB-8961-12ACF621B3CB}" dt="2024-02-26T03:09:15.466" v="4042" actId="2711"/>
          <ac:spMkLst>
            <pc:docMk/>
            <pc:sldMk cId="3438329546" sldId="272"/>
            <ac:spMk id="6" creationId="{15F7A108-75FE-B8E5-5978-C86E1E1F62BC}"/>
          </ac:spMkLst>
        </pc:spChg>
        <pc:spChg chg="add mod">
          <ac:chgData name="Amir Khan" userId="7a3ffcb630abfccf" providerId="LiveId" clId="{CBACEA1D-ECEF-42AB-8961-12ACF621B3CB}" dt="2024-02-28T16:14:49.438" v="6286" actId="1076"/>
          <ac:spMkLst>
            <pc:docMk/>
            <pc:sldMk cId="3438329546" sldId="272"/>
            <ac:spMk id="8" creationId="{66330F5E-B73D-FB6D-76E0-685E53A3520E}"/>
          </ac:spMkLst>
        </pc:spChg>
        <pc:spChg chg="add mod">
          <ac:chgData name="Amir Khan" userId="7a3ffcb630abfccf" providerId="LiveId" clId="{CBACEA1D-ECEF-42AB-8961-12ACF621B3CB}" dt="2024-02-28T16:14:57.485" v="6288" actId="1076"/>
          <ac:spMkLst>
            <pc:docMk/>
            <pc:sldMk cId="3438329546" sldId="272"/>
            <ac:spMk id="9" creationId="{4DC26FEE-1093-159D-D960-CA50209AB1D3}"/>
          </ac:spMkLst>
        </pc:spChg>
        <pc:spChg chg="add del mod">
          <ac:chgData name="Amir Khan" userId="7a3ffcb630abfccf" providerId="LiveId" clId="{CBACEA1D-ECEF-42AB-8961-12ACF621B3CB}" dt="2024-02-29T05:23:41.071" v="9636" actId="478"/>
          <ac:spMkLst>
            <pc:docMk/>
            <pc:sldMk cId="3438329546" sldId="272"/>
            <ac:spMk id="10" creationId="{6ECB675F-FE61-B1B6-AE77-BA38075A20F4}"/>
          </ac:spMkLst>
        </pc:spChg>
        <pc:spChg chg="add del mod">
          <ac:chgData name="Amir Khan" userId="7a3ffcb630abfccf" providerId="LiveId" clId="{CBACEA1D-ECEF-42AB-8961-12ACF621B3CB}" dt="2024-02-29T05:22:06.757" v="9616" actId="478"/>
          <ac:spMkLst>
            <pc:docMk/>
            <pc:sldMk cId="3438329546" sldId="272"/>
            <ac:spMk id="12" creationId="{CB1D5AB1-4737-10BC-37DE-E76B1B4F9F76}"/>
          </ac:spMkLst>
        </pc:spChg>
        <pc:spChg chg="add del mod">
          <ac:chgData name="Amir Khan" userId="7a3ffcb630abfccf" providerId="LiveId" clId="{CBACEA1D-ECEF-42AB-8961-12ACF621B3CB}" dt="2024-02-29T05:23:50.098" v="9638" actId="478"/>
          <ac:spMkLst>
            <pc:docMk/>
            <pc:sldMk cId="3438329546" sldId="272"/>
            <ac:spMk id="16" creationId="{CB35ABC7-657A-B0EA-5697-D6C4B137FA33}"/>
          </ac:spMkLst>
        </pc:spChg>
        <pc:spChg chg="add del">
          <ac:chgData name="Amir Khan" userId="7a3ffcb630abfccf" providerId="LiveId" clId="{CBACEA1D-ECEF-42AB-8961-12ACF621B3CB}" dt="2024-02-29T05:22:24.456" v="9618" actId="22"/>
          <ac:spMkLst>
            <pc:docMk/>
            <pc:sldMk cId="3438329546" sldId="272"/>
            <ac:spMk id="18" creationId="{72AE590C-8752-8501-ABE0-0F3276E135BD}"/>
          </ac:spMkLst>
        </pc:spChg>
        <pc:spChg chg="add mod">
          <ac:chgData name="Amir Khan" userId="7a3ffcb630abfccf" providerId="LiveId" clId="{CBACEA1D-ECEF-42AB-8961-12ACF621B3CB}" dt="2024-02-29T05:49:00.068" v="9681" actId="20577"/>
          <ac:spMkLst>
            <pc:docMk/>
            <pc:sldMk cId="3438329546" sldId="272"/>
            <ac:spMk id="19" creationId="{41E09640-CB4E-453B-AA42-4D503D01B123}"/>
          </ac:spMkLst>
        </pc:spChg>
        <pc:spChg chg="add mod">
          <ac:chgData name="Amir Khan" userId="7a3ffcb630abfccf" providerId="LiveId" clId="{CBACEA1D-ECEF-42AB-8961-12ACF621B3CB}" dt="2024-02-29T06:15:30.976" v="9702" actId="207"/>
          <ac:spMkLst>
            <pc:docMk/>
            <pc:sldMk cId="3438329546" sldId="272"/>
            <ac:spMk id="20" creationId="{8A7AF1D3-D768-D287-CC32-1C6A2490BAB4}"/>
          </ac:spMkLst>
        </pc:spChg>
        <pc:picChg chg="add mod">
          <ac:chgData name="Amir Khan" userId="7a3ffcb630abfccf" providerId="LiveId" clId="{CBACEA1D-ECEF-42AB-8961-12ACF621B3CB}" dt="2024-02-26T01:57:35.773" v="3515" actId="1076"/>
          <ac:picMkLst>
            <pc:docMk/>
            <pc:sldMk cId="3438329546" sldId="272"/>
            <ac:picMk id="3" creationId="{CD41D08E-C142-7D94-6364-CC829CA29603}"/>
          </ac:picMkLst>
        </pc:picChg>
        <pc:picChg chg="mod">
          <ac:chgData name="Amir Khan" userId="7a3ffcb630abfccf" providerId="LiveId" clId="{CBACEA1D-ECEF-42AB-8961-12ACF621B3CB}" dt="2024-02-29T00:37:55.535" v="9321" actId="1076"/>
          <ac:picMkLst>
            <pc:docMk/>
            <pc:sldMk cId="3438329546" sldId="272"/>
            <ac:picMk id="4" creationId="{2CF95CAB-09D8-401B-E58A-E25BDA81A659}"/>
          </ac:picMkLst>
        </pc:picChg>
        <pc:picChg chg="add del mod">
          <ac:chgData name="Amir Khan" userId="7a3ffcb630abfccf" providerId="LiveId" clId="{CBACEA1D-ECEF-42AB-8961-12ACF621B3CB}" dt="2024-02-29T02:27:31.610" v="9562" actId="21"/>
          <ac:picMkLst>
            <pc:docMk/>
            <pc:sldMk cId="3438329546" sldId="272"/>
            <ac:picMk id="13" creationId="{A8DE68C1-6465-9296-CA92-1192D116BDFF}"/>
          </ac:picMkLst>
        </pc:picChg>
        <pc:picChg chg="add mod">
          <ac:chgData name="Amir Khan" userId="7a3ffcb630abfccf" providerId="LiveId" clId="{CBACEA1D-ECEF-42AB-8961-12ACF621B3CB}" dt="2024-02-29T02:27:25.335" v="9561" actId="1076"/>
          <ac:picMkLst>
            <pc:docMk/>
            <pc:sldMk cId="3438329546" sldId="272"/>
            <ac:picMk id="14" creationId="{BBBF342E-A240-280F-12BD-D44DA879E156}"/>
          </ac:picMkLst>
        </pc:picChg>
        <pc:picChg chg="add del mod">
          <ac:chgData name="Amir Khan" userId="7a3ffcb630abfccf" providerId="LiveId" clId="{CBACEA1D-ECEF-42AB-8961-12ACF621B3CB}" dt="2024-02-29T05:08:11.722" v="9595" actId="478"/>
          <ac:picMkLst>
            <pc:docMk/>
            <pc:sldMk cId="3438329546" sldId="272"/>
            <ac:picMk id="15" creationId="{A445BD75-542A-36F1-6F91-9C50F69BD29B}"/>
          </ac:picMkLst>
        </pc:picChg>
        <pc:picChg chg="add mod">
          <ac:chgData name="Amir Khan" userId="7a3ffcb630abfccf" providerId="LiveId" clId="{CBACEA1D-ECEF-42AB-8961-12ACF621B3CB}" dt="2024-02-26T03:15:35.664" v="4060" actId="1076"/>
          <ac:picMkLst>
            <pc:docMk/>
            <pc:sldMk cId="3438329546" sldId="272"/>
            <ac:picMk id="1026" creationId="{E4AC87D8-1A1F-F4EB-F1DA-E740FF7620CD}"/>
          </ac:picMkLst>
        </pc:picChg>
      </pc:sldChg>
      <pc:sldChg chg="addSp delSp modSp add mod ord">
        <pc:chgData name="Amir Khan" userId="7a3ffcb630abfccf" providerId="LiveId" clId="{CBACEA1D-ECEF-42AB-8961-12ACF621B3CB}" dt="2024-03-01T05:38:39.072" v="17692" actId="1076"/>
        <pc:sldMkLst>
          <pc:docMk/>
          <pc:sldMk cId="2149945147" sldId="273"/>
        </pc:sldMkLst>
        <pc:spChg chg="add del mod">
          <ac:chgData name="Amir Khan" userId="7a3ffcb630abfccf" providerId="LiveId" clId="{CBACEA1D-ECEF-42AB-8961-12ACF621B3CB}" dt="2024-03-01T04:08:01.686" v="14016" actId="478"/>
          <ac:spMkLst>
            <pc:docMk/>
            <pc:sldMk cId="2149945147" sldId="273"/>
            <ac:spMk id="2" creationId="{444BE178-637E-FF90-B452-D15659DFD715}"/>
          </ac:spMkLst>
        </pc:spChg>
        <pc:spChg chg="add del mod">
          <ac:chgData name="Amir Khan" userId="7a3ffcb630abfccf" providerId="LiveId" clId="{CBACEA1D-ECEF-42AB-8961-12ACF621B3CB}" dt="2024-03-01T03:54:10.903" v="13283" actId="478"/>
          <ac:spMkLst>
            <pc:docMk/>
            <pc:sldMk cId="2149945147" sldId="273"/>
            <ac:spMk id="3" creationId="{704A5AFA-6912-ED4A-F7F3-F18764972A5E}"/>
          </ac:spMkLst>
        </pc:spChg>
        <pc:spChg chg="add mod">
          <ac:chgData name="Amir Khan" userId="7a3ffcb630abfccf" providerId="LiveId" clId="{CBACEA1D-ECEF-42AB-8961-12ACF621B3CB}" dt="2024-03-01T05:38:39.072" v="17692" actId="1076"/>
          <ac:spMkLst>
            <pc:docMk/>
            <pc:sldMk cId="2149945147" sldId="273"/>
            <ac:spMk id="6" creationId="{7673DF4A-74DA-F963-071C-5591A300D785}"/>
          </ac:spMkLst>
        </pc:spChg>
        <pc:spChg chg="add del mod">
          <ac:chgData name="Amir Khan" userId="7a3ffcb630abfccf" providerId="LiveId" clId="{CBACEA1D-ECEF-42AB-8961-12ACF621B3CB}" dt="2024-03-01T04:04:06.937" v="14014" actId="478"/>
          <ac:spMkLst>
            <pc:docMk/>
            <pc:sldMk cId="2149945147" sldId="273"/>
            <ac:spMk id="8" creationId="{7150CB74-41A1-CA22-BAFC-2CC2157F767E}"/>
          </ac:spMkLst>
        </pc:spChg>
      </pc:sldChg>
      <pc:sldChg chg="addSp delSp modSp add mod">
        <pc:chgData name="Amir Khan" userId="7a3ffcb630abfccf" providerId="LiveId" clId="{CBACEA1D-ECEF-42AB-8961-12ACF621B3CB}" dt="2024-02-29T12:50:34.819" v="10984" actId="207"/>
        <pc:sldMkLst>
          <pc:docMk/>
          <pc:sldMk cId="291707672" sldId="274"/>
        </pc:sldMkLst>
        <pc:spChg chg="add mod">
          <ac:chgData name="Amir Khan" userId="7a3ffcb630abfccf" providerId="LiveId" clId="{CBACEA1D-ECEF-42AB-8961-12ACF621B3CB}" dt="2024-02-29T12:16:39.284" v="10959" actId="1076"/>
          <ac:spMkLst>
            <pc:docMk/>
            <pc:sldMk cId="291707672" sldId="274"/>
            <ac:spMk id="3" creationId="{672FD57F-DDAB-F7DD-E746-5C42E0719929}"/>
          </ac:spMkLst>
        </pc:spChg>
        <pc:spChg chg="add mod">
          <ac:chgData name="Amir Khan" userId="7a3ffcb630abfccf" providerId="LiveId" clId="{CBACEA1D-ECEF-42AB-8961-12ACF621B3CB}" dt="2024-02-28T21:37:24.338" v="9250" actId="115"/>
          <ac:spMkLst>
            <pc:docMk/>
            <pc:sldMk cId="291707672" sldId="274"/>
            <ac:spMk id="9" creationId="{05177E13-C1F0-A65A-0420-59F7D653CDD8}"/>
          </ac:spMkLst>
        </pc:spChg>
        <pc:spChg chg="add mod">
          <ac:chgData name="Amir Khan" userId="7a3ffcb630abfccf" providerId="LiveId" clId="{CBACEA1D-ECEF-42AB-8961-12ACF621B3CB}" dt="2024-02-29T12:16:27.376" v="10956" actId="1076"/>
          <ac:spMkLst>
            <pc:docMk/>
            <pc:sldMk cId="291707672" sldId="274"/>
            <ac:spMk id="11" creationId="{C56A51C0-8032-940B-8EC8-7620154F5608}"/>
          </ac:spMkLst>
        </pc:spChg>
        <pc:spChg chg="add mod">
          <ac:chgData name="Amir Khan" userId="7a3ffcb630abfccf" providerId="LiveId" clId="{CBACEA1D-ECEF-42AB-8961-12ACF621B3CB}" dt="2024-02-29T12:50:34.819" v="10984" actId="207"/>
          <ac:spMkLst>
            <pc:docMk/>
            <pc:sldMk cId="291707672" sldId="274"/>
            <ac:spMk id="14" creationId="{C43B7CFC-C52E-8B1A-25F3-3EABB55AAC72}"/>
          </ac:spMkLst>
        </pc:spChg>
        <pc:picChg chg="mod">
          <ac:chgData name="Amir Khan" userId="7a3ffcb630abfccf" providerId="LiveId" clId="{CBACEA1D-ECEF-42AB-8961-12ACF621B3CB}" dt="2024-02-29T12:16:33.118" v="10958" actId="1076"/>
          <ac:picMkLst>
            <pc:docMk/>
            <pc:sldMk cId="291707672" sldId="274"/>
            <ac:picMk id="4" creationId="{2CF95CAB-09D8-401B-E58A-E25BDA81A659}"/>
          </ac:picMkLst>
        </pc:picChg>
        <pc:picChg chg="add mod">
          <ac:chgData name="Amir Khan" userId="7a3ffcb630abfccf" providerId="LiveId" clId="{CBACEA1D-ECEF-42AB-8961-12ACF621B3CB}" dt="2024-02-28T21:34:40.634" v="9239" actId="1076"/>
          <ac:picMkLst>
            <pc:docMk/>
            <pc:sldMk cId="291707672" sldId="274"/>
            <ac:picMk id="6" creationId="{2D55A110-4790-5BB1-7223-CAEA739E6E3B}"/>
          </ac:picMkLst>
        </pc:picChg>
        <pc:picChg chg="add mod">
          <ac:chgData name="Amir Khan" userId="7a3ffcb630abfccf" providerId="LiveId" clId="{CBACEA1D-ECEF-42AB-8961-12ACF621B3CB}" dt="2024-02-28T21:34:35.849" v="9238" actId="1076"/>
          <ac:picMkLst>
            <pc:docMk/>
            <pc:sldMk cId="291707672" sldId="274"/>
            <ac:picMk id="7" creationId="{3DCFC2A1-AD2B-24A1-F2F2-4A20C11C15AE}"/>
          </ac:picMkLst>
        </pc:picChg>
        <pc:picChg chg="add del">
          <ac:chgData name="Amir Khan" userId="7a3ffcb630abfccf" providerId="LiveId" clId="{CBACEA1D-ECEF-42AB-8961-12ACF621B3CB}" dt="2024-02-29T02:29:18.169" v="9576" actId="21"/>
          <ac:picMkLst>
            <pc:docMk/>
            <pc:sldMk cId="291707672" sldId="274"/>
            <ac:picMk id="12" creationId="{F2E91966-88B5-19A2-CA58-696C39FA73DA}"/>
          </ac:picMkLst>
        </pc:picChg>
      </pc:sldChg>
      <pc:sldChg chg="addSp delSp modSp add mod ord">
        <pc:chgData name="Amir Khan" userId="7a3ffcb630abfccf" providerId="LiveId" clId="{CBACEA1D-ECEF-42AB-8961-12ACF621B3CB}" dt="2024-02-29T02:28:11.070" v="9568" actId="1076"/>
        <pc:sldMkLst>
          <pc:docMk/>
          <pc:sldMk cId="1675053813" sldId="275"/>
        </pc:sldMkLst>
        <pc:grpChg chg="mod">
          <ac:chgData name="Amir Khan" userId="7a3ffcb630abfccf" providerId="LiveId" clId="{CBACEA1D-ECEF-42AB-8961-12ACF621B3CB}" dt="2024-02-26T03:42:02.834" v="4414"/>
          <ac:grpSpMkLst>
            <pc:docMk/>
            <pc:sldMk cId="1675053813" sldId="275"/>
            <ac:grpSpMk id="9" creationId="{482DACCA-B00E-F97E-EB18-AD025F2C56E8}"/>
          </ac:grpSpMkLst>
        </pc:grpChg>
        <pc:grpChg chg="add del mod">
          <ac:chgData name="Amir Khan" userId="7a3ffcb630abfccf" providerId="LiveId" clId="{CBACEA1D-ECEF-42AB-8961-12ACF621B3CB}" dt="2024-02-26T03:42:22.338" v="4421"/>
          <ac:grpSpMkLst>
            <pc:docMk/>
            <pc:sldMk cId="1675053813" sldId="275"/>
            <ac:grpSpMk id="12" creationId="{67031D8A-237A-72BB-02A7-D8F4DC266920}"/>
          </ac:grpSpMkLst>
        </pc:grpChg>
        <pc:grpChg chg="mod">
          <ac:chgData name="Amir Khan" userId="7a3ffcb630abfccf" providerId="LiveId" clId="{CBACEA1D-ECEF-42AB-8961-12ACF621B3CB}" dt="2024-02-26T03:42:22.338" v="4421"/>
          <ac:grpSpMkLst>
            <pc:docMk/>
            <pc:sldMk cId="1675053813" sldId="275"/>
            <ac:grpSpMk id="13" creationId="{B8C83EFF-8E00-1EF1-54A1-289B514BB270}"/>
          </ac:grpSpMkLst>
        </pc:grpChg>
        <pc:grpChg chg="add del mod">
          <ac:chgData name="Amir Khan" userId="7a3ffcb630abfccf" providerId="LiveId" clId="{CBACEA1D-ECEF-42AB-8961-12ACF621B3CB}" dt="2024-02-26T03:43:08.413" v="4446"/>
          <ac:grpSpMkLst>
            <pc:docMk/>
            <pc:sldMk cId="1675053813" sldId="275"/>
            <ac:grpSpMk id="19" creationId="{19C84D8C-AB70-4159-CD9F-DAB6C3BD8082}"/>
          </ac:grpSpMkLst>
        </pc:grpChg>
        <pc:grpChg chg="mod">
          <ac:chgData name="Amir Khan" userId="7a3ffcb630abfccf" providerId="LiveId" clId="{CBACEA1D-ECEF-42AB-8961-12ACF621B3CB}" dt="2024-02-26T03:42:49.978" v="4435"/>
          <ac:grpSpMkLst>
            <pc:docMk/>
            <pc:sldMk cId="1675053813" sldId="275"/>
            <ac:grpSpMk id="22" creationId="{815288AA-59CA-8530-BAF1-7EC2B9111DA5}"/>
          </ac:grpSpMkLst>
        </pc:grpChg>
        <pc:grpChg chg="mod">
          <ac:chgData name="Amir Khan" userId="7a3ffcb630abfccf" providerId="LiveId" clId="{CBACEA1D-ECEF-42AB-8961-12ACF621B3CB}" dt="2024-02-26T03:43:07.145" v="4441"/>
          <ac:grpSpMkLst>
            <pc:docMk/>
            <pc:sldMk cId="1675053813" sldId="275"/>
            <ac:grpSpMk id="26" creationId="{64B010FC-901D-D50D-8716-CEA8BA908FD4}"/>
          </ac:grpSpMkLst>
        </pc:grpChg>
        <pc:grpChg chg="add del mod">
          <ac:chgData name="Amir Khan" userId="7a3ffcb630abfccf" providerId="LiveId" clId="{CBACEA1D-ECEF-42AB-8961-12ACF621B3CB}" dt="2024-02-26T03:44:27.953" v="4484"/>
          <ac:grpSpMkLst>
            <pc:docMk/>
            <pc:sldMk cId="1675053813" sldId="275"/>
            <ac:grpSpMk id="37" creationId="{58075302-7A8D-1238-32C3-C065528558BF}"/>
          </ac:grpSpMkLst>
        </pc:grpChg>
        <pc:grpChg chg="add del mod">
          <ac:chgData name="Amir Khan" userId="7a3ffcb630abfccf" providerId="LiveId" clId="{CBACEA1D-ECEF-42AB-8961-12ACF621B3CB}" dt="2024-02-26T03:44:27.953" v="4484"/>
          <ac:grpSpMkLst>
            <pc:docMk/>
            <pc:sldMk cId="1675053813" sldId="275"/>
            <ac:grpSpMk id="38" creationId="{2D4866DC-2FD7-81FA-C3CB-FFCB0E4AA402}"/>
          </ac:grpSpMkLst>
        </pc:grpChg>
        <pc:grpChg chg="add del mod">
          <ac:chgData name="Amir Khan" userId="7a3ffcb630abfccf" providerId="LiveId" clId="{CBACEA1D-ECEF-42AB-8961-12ACF621B3CB}" dt="2024-02-26T03:44:27.428" v="4482"/>
          <ac:grpSpMkLst>
            <pc:docMk/>
            <pc:sldMk cId="1675053813" sldId="275"/>
            <ac:grpSpMk id="40" creationId="{E815D6D2-A904-9793-FD3C-3A7CE2467575}"/>
          </ac:grpSpMkLst>
        </pc:grpChg>
        <pc:grpChg chg="add del mod">
          <ac:chgData name="Amir Khan" userId="7a3ffcb630abfccf" providerId="LiveId" clId="{CBACEA1D-ECEF-42AB-8961-12ACF621B3CB}" dt="2024-02-26T03:44:25.771" v="4476"/>
          <ac:grpSpMkLst>
            <pc:docMk/>
            <pc:sldMk cId="1675053813" sldId="275"/>
            <ac:grpSpMk id="46" creationId="{4DEADDDD-CC18-4450-C7FA-D829255FF4D1}"/>
          </ac:grpSpMkLst>
        </pc:grpChg>
        <pc:grpChg chg="mod">
          <ac:chgData name="Amir Khan" userId="7a3ffcb630abfccf" providerId="LiveId" clId="{CBACEA1D-ECEF-42AB-8961-12ACF621B3CB}" dt="2024-02-26T03:44:25.771" v="4476"/>
          <ac:grpSpMkLst>
            <pc:docMk/>
            <pc:sldMk cId="1675053813" sldId="275"/>
            <ac:grpSpMk id="47" creationId="{2EBFA1D7-9E1F-0265-D3F0-5A8D3219F18E}"/>
          </ac:grpSpMkLst>
        </pc:grpChg>
        <pc:grpChg chg="mod">
          <ac:chgData name="Amir Khan" userId="7a3ffcb630abfccf" providerId="LiveId" clId="{CBACEA1D-ECEF-42AB-8961-12ACF621B3CB}" dt="2024-02-26T03:44:44.474" v="4493"/>
          <ac:grpSpMkLst>
            <pc:docMk/>
            <pc:sldMk cId="1675053813" sldId="275"/>
            <ac:grpSpMk id="52" creationId="{C1A8B0BF-7F72-63FA-1DFC-A937D774FAD3}"/>
          </ac:grpSpMkLst>
        </pc:grpChg>
        <pc:grpChg chg="mod">
          <ac:chgData name="Amir Khan" userId="7a3ffcb630abfccf" providerId="LiveId" clId="{CBACEA1D-ECEF-42AB-8961-12ACF621B3CB}" dt="2024-02-26T03:44:48.322" v="4497"/>
          <ac:grpSpMkLst>
            <pc:docMk/>
            <pc:sldMk cId="1675053813" sldId="275"/>
            <ac:grpSpMk id="54" creationId="{C5A1AE14-4A3A-3E29-6B7A-E129183AE1EE}"/>
          </ac:grpSpMkLst>
        </pc:grpChg>
        <pc:grpChg chg="mod">
          <ac:chgData name="Amir Khan" userId="7a3ffcb630abfccf" providerId="LiveId" clId="{CBACEA1D-ECEF-42AB-8961-12ACF621B3CB}" dt="2024-02-26T03:45:08.858" v="4508"/>
          <ac:grpSpMkLst>
            <pc:docMk/>
            <pc:sldMk cId="1675053813" sldId="275"/>
            <ac:grpSpMk id="60" creationId="{ECBBB061-7DE4-6897-E50E-72DD2F9B75DF}"/>
          </ac:grpSpMkLst>
        </pc:grpChg>
        <pc:grpChg chg="del mod">
          <ac:chgData name="Amir Khan" userId="7a3ffcb630abfccf" providerId="LiveId" clId="{CBACEA1D-ECEF-42AB-8961-12ACF621B3CB}" dt="2024-02-26T03:45:30.285" v="4521"/>
          <ac:grpSpMkLst>
            <pc:docMk/>
            <pc:sldMk cId="1675053813" sldId="275"/>
            <ac:grpSpMk id="4100" creationId="{A8DD4B01-3EB8-12F0-4BFC-75DAA4241772}"/>
          </ac:grpSpMkLst>
        </pc:grpChg>
        <pc:grpChg chg="del mod">
          <ac:chgData name="Amir Khan" userId="7a3ffcb630abfccf" providerId="LiveId" clId="{CBACEA1D-ECEF-42AB-8961-12ACF621B3CB}" dt="2024-02-26T03:45:41.019" v="4525"/>
          <ac:grpSpMkLst>
            <pc:docMk/>
            <pc:sldMk cId="1675053813" sldId="275"/>
            <ac:grpSpMk id="4101" creationId="{7491A344-B4D8-8027-CAF1-FDED5DA94CF0}"/>
          </ac:grpSpMkLst>
        </pc:grpChg>
        <pc:grpChg chg="del mod">
          <ac:chgData name="Amir Khan" userId="7a3ffcb630abfccf" providerId="LiveId" clId="{CBACEA1D-ECEF-42AB-8961-12ACF621B3CB}" dt="2024-02-26T03:45:43.979" v="4528"/>
          <ac:grpSpMkLst>
            <pc:docMk/>
            <pc:sldMk cId="1675053813" sldId="275"/>
            <ac:grpSpMk id="4105" creationId="{FD48729B-1FF6-1AE3-2244-02C179CE7364}"/>
          </ac:grpSpMkLst>
        </pc:grpChg>
        <pc:grpChg chg="add del mod">
          <ac:chgData name="Amir Khan" userId="7a3ffcb630abfccf" providerId="LiveId" clId="{CBACEA1D-ECEF-42AB-8961-12ACF621B3CB}" dt="2024-02-26T03:46:07.689" v="4549"/>
          <ac:grpSpMkLst>
            <pc:docMk/>
            <pc:sldMk cId="1675053813" sldId="275"/>
            <ac:grpSpMk id="4108" creationId="{AEA73B37-D911-86F2-2AC0-0F2D0F432715}"/>
          </ac:grpSpMkLst>
        </pc:grpChg>
        <pc:grpChg chg="add del mod">
          <ac:chgData name="Amir Khan" userId="7a3ffcb630abfccf" providerId="LiveId" clId="{CBACEA1D-ECEF-42AB-8961-12ACF621B3CB}" dt="2024-02-26T03:45:52.475" v="4538"/>
          <ac:grpSpMkLst>
            <pc:docMk/>
            <pc:sldMk cId="1675053813" sldId="275"/>
            <ac:grpSpMk id="4110" creationId="{6A351E0A-F947-B6A9-B4D9-B4947FF75944}"/>
          </ac:grpSpMkLst>
        </pc:grpChg>
        <pc:grpChg chg="mod">
          <ac:chgData name="Amir Khan" userId="7a3ffcb630abfccf" providerId="LiveId" clId="{CBACEA1D-ECEF-42AB-8961-12ACF621B3CB}" dt="2024-02-26T03:45:50.595" v="4535"/>
          <ac:grpSpMkLst>
            <pc:docMk/>
            <pc:sldMk cId="1675053813" sldId="275"/>
            <ac:grpSpMk id="4113" creationId="{113405DC-6DE1-58DC-22EA-4C6FC236DBC7}"/>
          </ac:grpSpMkLst>
        </pc:grpChg>
        <pc:grpChg chg="mod">
          <ac:chgData name="Amir Khan" userId="7a3ffcb630abfccf" providerId="LiveId" clId="{CBACEA1D-ECEF-42AB-8961-12ACF621B3CB}" dt="2024-02-26T03:45:57.804" v="4542"/>
          <ac:grpSpMkLst>
            <pc:docMk/>
            <pc:sldMk cId="1675053813" sldId="275"/>
            <ac:grpSpMk id="4115" creationId="{8887E10D-ACC8-ED7E-5F89-09AF8A058F6A}"/>
          </ac:grpSpMkLst>
        </pc:grpChg>
        <pc:grpChg chg="mod">
          <ac:chgData name="Amir Khan" userId="7a3ffcb630abfccf" providerId="LiveId" clId="{CBACEA1D-ECEF-42AB-8961-12ACF621B3CB}" dt="2024-02-26T03:46:04.875" v="4547"/>
          <ac:grpSpMkLst>
            <pc:docMk/>
            <pc:sldMk cId="1675053813" sldId="275"/>
            <ac:grpSpMk id="4118" creationId="{C1E41556-6A0D-ACFB-39DB-876719155E77}"/>
          </ac:grpSpMkLst>
        </pc:grpChg>
        <pc:grpChg chg="del mod">
          <ac:chgData name="Amir Khan" userId="7a3ffcb630abfccf" providerId="LiveId" clId="{CBACEA1D-ECEF-42AB-8961-12ACF621B3CB}" dt="2024-02-26T03:46:13.824" v="4551"/>
          <ac:grpSpMkLst>
            <pc:docMk/>
            <pc:sldMk cId="1675053813" sldId="275"/>
            <ac:grpSpMk id="4120" creationId="{2205885A-C77E-32C3-D8A3-36991E1EE126}"/>
          </ac:grpSpMkLst>
        </pc:grpChg>
        <pc:grpChg chg="del mod">
          <ac:chgData name="Amir Khan" userId="7a3ffcb630abfccf" providerId="LiveId" clId="{CBACEA1D-ECEF-42AB-8961-12ACF621B3CB}" dt="2024-02-26T03:46:15.296" v="4553"/>
          <ac:grpSpMkLst>
            <pc:docMk/>
            <pc:sldMk cId="1675053813" sldId="275"/>
            <ac:grpSpMk id="4122" creationId="{A9643A6B-1EE1-1169-13C8-1A2F128CC1F5}"/>
          </ac:grpSpMkLst>
        </pc:grpChg>
        <pc:grpChg chg="del mod">
          <ac:chgData name="Amir Khan" userId="7a3ffcb630abfccf" providerId="LiveId" clId="{CBACEA1D-ECEF-42AB-8961-12ACF621B3CB}" dt="2024-02-26T03:46:27.876" v="4556"/>
          <ac:grpSpMkLst>
            <pc:docMk/>
            <pc:sldMk cId="1675053813" sldId="275"/>
            <ac:grpSpMk id="4124" creationId="{8A647D03-FA8A-7F0E-6B47-6D2E7EB35501}"/>
          </ac:grpSpMkLst>
        </pc:grpChg>
        <pc:grpChg chg="mod">
          <ac:chgData name="Amir Khan" userId="7a3ffcb630abfccf" providerId="LiveId" clId="{CBACEA1D-ECEF-42AB-8961-12ACF621B3CB}" dt="2024-02-26T03:46:27.876" v="4556"/>
          <ac:grpSpMkLst>
            <pc:docMk/>
            <pc:sldMk cId="1675053813" sldId="275"/>
            <ac:grpSpMk id="4127" creationId="{DA8F9883-117C-3C58-93A9-45B5CAFF1825}"/>
          </ac:grpSpMkLst>
        </pc:grpChg>
        <pc:grpChg chg="add del mod">
          <ac:chgData name="Amir Khan" userId="7a3ffcb630abfccf" providerId="LiveId" clId="{CBACEA1D-ECEF-42AB-8961-12ACF621B3CB}" dt="2024-02-26T03:47:12.996" v="4582"/>
          <ac:grpSpMkLst>
            <pc:docMk/>
            <pc:sldMk cId="1675053813" sldId="275"/>
            <ac:grpSpMk id="4131" creationId="{8CA0089F-8A47-02DD-799D-DCC785E913D1}"/>
          </ac:grpSpMkLst>
        </pc:grpChg>
        <pc:grpChg chg="add del mod">
          <ac:chgData name="Amir Khan" userId="7a3ffcb630abfccf" providerId="LiveId" clId="{CBACEA1D-ECEF-42AB-8961-12ACF621B3CB}" dt="2024-02-26T03:46:52.681" v="4570"/>
          <ac:grpSpMkLst>
            <pc:docMk/>
            <pc:sldMk cId="1675053813" sldId="275"/>
            <ac:grpSpMk id="4135" creationId="{84206DAD-D85C-6FF3-37B2-D299D47AD962}"/>
          </ac:grpSpMkLst>
        </pc:grpChg>
        <pc:grpChg chg="mod">
          <ac:chgData name="Amir Khan" userId="7a3ffcb630abfccf" providerId="LiveId" clId="{CBACEA1D-ECEF-42AB-8961-12ACF621B3CB}" dt="2024-02-26T03:46:51.549" v="4568"/>
          <ac:grpSpMkLst>
            <pc:docMk/>
            <pc:sldMk cId="1675053813" sldId="275"/>
            <ac:grpSpMk id="4137" creationId="{B9BF55B4-1C2F-BC36-BED0-0962FB79EDFB}"/>
          </ac:grpSpMkLst>
        </pc:grpChg>
        <pc:grpChg chg="mod">
          <ac:chgData name="Amir Khan" userId="7a3ffcb630abfccf" providerId="LiveId" clId="{CBACEA1D-ECEF-42AB-8961-12ACF621B3CB}" dt="2024-02-26T03:47:01.098" v="4576"/>
          <ac:grpSpMkLst>
            <pc:docMk/>
            <pc:sldMk cId="1675053813" sldId="275"/>
            <ac:grpSpMk id="4140" creationId="{AC016B84-4EB7-7934-B5D0-1FC85314628E}"/>
          </ac:grpSpMkLst>
        </pc:grpChg>
        <pc:grpChg chg="add del mod">
          <ac:chgData name="Amir Khan" userId="7a3ffcb630abfccf" providerId="LiveId" clId="{CBACEA1D-ECEF-42AB-8961-12ACF621B3CB}" dt="2024-02-26T03:48:40.610" v="4633"/>
          <ac:grpSpMkLst>
            <pc:docMk/>
            <pc:sldMk cId="1675053813" sldId="275"/>
            <ac:grpSpMk id="4144" creationId="{27DAA5DA-2136-C2A2-1AE8-CC1D7EDFCCAE}"/>
          </ac:grpSpMkLst>
        </pc:grpChg>
        <pc:grpChg chg="mod">
          <ac:chgData name="Amir Khan" userId="7a3ffcb630abfccf" providerId="LiveId" clId="{CBACEA1D-ECEF-42AB-8961-12ACF621B3CB}" dt="2024-02-26T03:47:38.938" v="4594"/>
          <ac:grpSpMkLst>
            <pc:docMk/>
            <pc:sldMk cId="1675053813" sldId="275"/>
            <ac:grpSpMk id="4150" creationId="{FA5CF8D8-7D09-51D6-8ED2-CC120CA7D238}"/>
          </ac:grpSpMkLst>
        </pc:grpChg>
        <pc:grpChg chg="add del mod">
          <ac:chgData name="Amir Khan" userId="7a3ffcb630abfccf" providerId="LiveId" clId="{CBACEA1D-ECEF-42AB-8961-12ACF621B3CB}" dt="2024-02-26T03:48:17.050" v="4618"/>
          <ac:grpSpMkLst>
            <pc:docMk/>
            <pc:sldMk cId="1675053813" sldId="275"/>
            <ac:grpSpMk id="4152" creationId="{0242B723-07A9-4359-B6D2-EA9D928C5A7F}"/>
          </ac:grpSpMkLst>
        </pc:grpChg>
        <pc:grpChg chg="add del mod">
          <ac:chgData name="Amir Khan" userId="7a3ffcb630abfccf" providerId="LiveId" clId="{CBACEA1D-ECEF-42AB-8961-12ACF621B3CB}" dt="2024-02-26T03:47:58.637" v="4606"/>
          <ac:grpSpMkLst>
            <pc:docMk/>
            <pc:sldMk cId="1675053813" sldId="275"/>
            <ac:grpSpMk id="4156" creationId="{142FF008-51B6-1649-C7EB-94E4A7618BE2}"/>
          </ac:grpSpMkLst>
        </pc:grpChg>
        <pc:grpChg chg="mod">
          <ac:chgData name="Amir Khan" userId="7a3ffcb630abfccf" providerId="LiveId" clId="{CBACEA1D-ECEF-42AB-8961-12ACF621B3CB}" dt="2024-02-26T03:47:58.637" v="4606"/>
          <ac:grpSpMkLst>
            <pc:docMk/>
            <pc:sldMk cId="1675053813" sldId="275"/>
            <ac:grpSpMk id="4157" creationId="{EB098742-E77F-2597-FA09-E10F9BFEB9A9}"/>
          </ac:grpSpMkLst>
        </pc:grpChg>
        <pc:grpChg chg="mod">
          <ac:chgData name="Amir Khan" userId="7a3ffcb630abfccf" providerId="LiveId" clId="{CBACEA1D-ECEF-42AB-8961-12ACF621B3CB}" dt="2024-02-26T03:48:08.162" v="4612"/>
          <ac:grpSpMkLst>
            <pc:docMk/>
            <pc:sldMk cId="1675053813" sldId="275"/>
            <ac:grpSpMk id="4159" creationId="{B4845240-336F-1DA2-3172-6157FD3A5E19}"/>
          </ac:grpSpMkLst>
        </pc:grpChg>
        <pc:grpChg chg="mod">
          <ac:chgData name="Amir Khan" userId="7a3ffcb630abfccf" providerId="LiveId" clId="{CBACEA1D-ECEF-42AB-8961-12ACF621B3CB}" dt="2024-02-26T03:48:15.610" v="4616"/>
          <ac:grpSpMkLst>
            <pc:docMk/>
            <pc:sldMk cId="1675053813" sldId="275"/>
            <ac:grpSpMk id="4161" creationId="{A6D641D9-512B-965C-1569-28428667D9CB}"/>
          </ac:grpSpMkLst>
        </pc:grpChg>
        <pc:grpChg chg="mod">
          <ac:chgData name="Amir Khan" userId="7a3ffcb630abfccf" providerId="LiveId" clId="{CBACEA1D-ECEF-42AB-8961-12ACF621B3CB}" dt="2024-02-26T03:48:23.396" v="4623"/>
          <ac:grpSpMkLst>
            <pc:docMk/>
            <pc:sldMk cId="1675053813" sldId="275"/>
            <ac:grpSpMk id="4164" creationId="{BA3F9092-F3FE-91A8-72A1-4D5D7C17F895}"/>
          </ac:grpSpMkLst>
        </pc:grpChg>
        <pc:grpChg chg="mod">
          <ac:chgData name="Amir Khan" userId="7a3ffcb630abfccf" providerId="LiveId" clId="{CBACEA1D-ECEF-42AB-8961-12ACF621B3CB}" dt="2024-02-26T03:48:40.610" v="4633"/>
          <ac:grpSpMkLst>
            <pc:docMk/>
            <pc:sldMk cId="1675053813" sldId="275"/>
            <ac:grpSpMk id="4166" creationId="{99C2C9DC-393E-A353-956E-B4E8206064CD}"/>
          </ac:grpSpMkLst>
        </pc:grpChg>
        <pc:grpChg chg="mod">
          <ac:chgData name="Amir Khan" userId="7a3ffcb630abfccf" providerId="LiveId" clId="{CBACEA1D-ECEF-42AB-8961-12ACF621B3CB}" dt="2024-02-26T03:48:37.858" v="4630"/>
          <ac:grpSpMkLst>
            <pc:docMk/>
            <pc:sldMk cId="1675053813" sldId="275"/>
            <ac:grpSpMk id="4169" creationId="{940A1D00-5B52-A314-681F-3F05EDBC4B60}"/>
          </ac:grpSpMkLst>
        </pc:grpChg>
        <pc:grpChg chg="mod">
          <ac:chgData name="Amir Khan" userId="7a3ffcb630abfccf" providerId="LiveId" clId="{CBACEA1D-ECEF-42AB-8961-12ACF621B3CB}" dt="2024-02-26T03:48:53.921" v="4638"/>
          <ac:grpSpMkLst>
            <pc:docMk/>
            <pc:sldMk cId="1675053813" sldId="275"/>
            <ac:grpSpMk id="4174" creationId="{AD809562-4015-0B9A-4E4F-32C38610235B}"/>
          </ac:grpSpMkLst>
        </pc:grpChg>
        <pc:grpChg chg="mod">
          <ac:chgData name="Amir Khan" userId="7a3ffcb630abfccf" providerId="LiveId" clId="{CBACEA1D-ECEF-42AB-8961-12ACF621B3CB}" dt="2024-02-26T03:49:05.652" v="4642"/>
          <ac:grpSpMkLst>
            <pc:docMk/>
            <pc:sldMk cId="1675053813" sldId="275"/>
            <ac:grpSpMk id="4178" creationId="{18AFB30E-5622-B3B3-3155-001E80150191}"/>
          </ac:grpSpMkLst>
        </pc:grpChg>
        <pc:grpChg chg="mod">
          <ac:chgData name="Amir Khan" userId="7a3ffcb630abfccf" providerId="LiveId" clId="{CBACEA1D-ECEF-42AB-8961-12ACF621B3CB}" dt="2024-02-26T03:49:18.322" v="4649"/>
          <ac:grpSpMkLst>
            <pc:docMk/>
            <pc:sldMk cId="1675053813" sldId="275"/>
            <ac:grpSpMk id="4183" creationId="{F4125B5D-DE22-8DC9-872B-E650F8832153}"/>
          </ac:grpSpMkLst>
        </pc:grpChg>
        <pc:grpChg chg="mod">
          <ac:chgData name="Amir Khan" userId="7a3ffcb630abfccf" providerId="LiveId" clId="{CBACEA1D-ECEF-42AB-8961-12ACF621B3CB}" dt="2024-02-26T03:49:23.778" v="4651"/>
          <ac:grpSpMkLst>
            <pc:docMk/>
            <pc:sldMk cId="1675053813" sldId="275"/>
            <ac:grpSpMk id="4185" creationId="{587350BC-86A1-2E8A-7FC3-4C9CF33CBA38}"/>
          </ac:grpSpMkLst>
        </pc:grpChg>
        <pc:grpChg chg="mod">
          <ac:chgData name="Amir Khan" userId="7a3ffcb630abfccf" providerId="LiveId" clId="{CBACEA1D-ECEF-42AB-8961-12ACF621B3CB}" dt="2024-02-26T03:49:48.127" v="4660"/>
          <ac:grpSpMkLst>
            <pc:docMk/>
            <pc:sldMk cId="1675053813" sldId="275"/>
            <ac:grpSpMk id="4194" creationId="{5C80E901-E04C-715D-C88D-81A9E0288A51}"/>
          </ac:grpSpMkLst>
        </pc:grpChg>
        <pc:picChg chg="add mod">
          <ac:chgData name="Amir Khan" userId="7a3ffcb630abfccf" providerId="LiveId" clId="{CBACEA1D-ECEF-42AB-8961-12ACF621B3CB}" dt="2024-02-29T02:28:00.054" v="9566" actId="1076"/>
          <ac:picMkLst>
            <pc:docMk/>
            <pc:sldMk cId="1675053813" sldId="275"/>
            <ac:picMk id="2" creationId="{5858186C-46DF-BEB0-7F8B-29D92891BA2B}"/>
          </ac:picMkLst>
        </pc:picChg>
        <pc:picChg chg="add mod">
          <ac:chgData name="Amir Khan" userId="7a3ffcb630abfccf" providerId="LiveId" clId="{CBACEA1D-ECEF-42AB-8961-12ACF621B3CB}" dt="2024-02-29T02:28:11.070" v="9568" actId="1076"/>
          <ac:picMkLst>
            <pc:docMk/>
            <pc:sldMk cId="1675053813" sldId="275"/>
            <ac:picMk id="3" creationId="{CDA97E36-C3E2-D419-A58A-60F58C48439E}"/>
          </ac:picMkLst>
        </pc:picChg>
        <pc:picChg chg="add mod">
          <ac:chgData name="Amir Khan" userId="7a3ffcb630abfccf" providerId="LiveId" clId="{CBACEA1D-ECEF-42AB-8961-12ACF621B3CB}" dt="2024-02-26T03:41:23.694" v="4406" actId="1076"/>
          <ac:picMkLst>
            <pc:docMk/>
            <pc:sldMk cId="1675053813" sldId="275"/>
            <ac:picMk id="4098" creationId="{8CAD3A88-CDC5-BE40-8793-EB5B2EDC676D}"/>
          </ac:picMkLst>
        </pc:picChg>
        <pc:inkChg chg="add del">
          <ac:chgData name="Amir Khan" userId="7a3ffcb630abfccf" providerId="LiveId" clId="{CBACEA1D-ECEF-42AB-8961-12ACF621B3CB}" dt="2024-02-26T03:43:12.321" v="4450" actId="9405"/>
          <ac:inkMkLst>
            <pc:docMk/>
            <pc:sldMk cId="1675053813" sldId="275"/>
            <ac:inkMk id="2" creationId="{FD84FA54-094B-8333-D20A-DC7C4DFF7BEC}"/>
          </ac:inkMkLst>
        </pc:inkChg>
        <pc:inkChg chg="add del">
          <ac:chgData name="Amir Khan" userId="7a3ffcb630abfccf" providerId="LiveId" clId="{CBACEA1D-ECEF-42AB-8961-12ACF621B3CB}" dt="2024-02-26T03:42:23.432" v="4425" actId="9405"/>
          <ac:inkMkLst>
            <pc:docMk/>
            <pc:sldMk cId="1675053813" sldId="275"/>
            <ac:inkMk id="3" creationId="{287B0049-1905-4FC9-D605-3C757B0ED3A9}"/>
          </ac:inkMkLst>
        </pc:inkChg>
        <pc:inkChg chg="add del mod">
          <ac:chgData name="Amir Khan" userId="7a3ffcb630abfccf" providerId="LiveId" clId="{CBACEA1D-ECEF-42AB-8961-12ACF621B3CB}" dt="2024-02-26T03:42:23.026" v="4424" actId="9405"/>
          <ac:inkMkLst>
            <pc:docMk/>
            <pc:sldMk cId="1675053813" sldId="275"/>
            <ac:inkMk id="6" creationId="{5042C6BC-D0AF-B5FD-04F2-0AD2583C7C50}"/>
          </ac:inkMkLst>
        </pc:inkChg>
        <pc:inkChg chg="add del mod">
          <ac:chgData name="Amir Khan" userId="7a3ffcb630abfccf" providerId="LiveId" clId="{CBACEA1D-ECEF-42AB-8961-12ACF621B3CB}" dt="2024-02-26T03:42:22.776" v="4423" actId="9405"/>
          <ac:inkMkLst>
            <pc:docMk/>
            <pc:sldMk cId="1675053813" sldId="275"/>
            <ac:inkMk id="7" creationId="{C2E9CBB3-7600-EAB4-AB0F-74795505B9F7}"/>
          </ac:inkMkLst>
        </pc:inkChg>
        <pc:inkChg chg="add del mod">
          <ac:chgData name="Amir Khan" userId="7a3ffcb630abfccf" providerId="LiveId" clId="{CBACEA1D-ECEF-42AB-8961-12ACF621B3CB}" dt="2024-02-26T03:42:02.834" v="4414"/>
          <ac:inkMkLst>
            <pc:docMk/>
            <pc:sldMk cId="1675053813" sldId="275"/>
            <ac:inkMk id="8" creationId="{828FA8D8-8077-C67A-680B-2E1C21866B28}"/>
          </ac:inkMkLst>
        </pc:inkChg>
        <pc:inkChg chg="add del mod">
          <ac:chgData name="Amir Khan" userId="7a3ffcb630abfccf" providerId="LiveId" clId="{CBACEA1D-ECEF-42AB-8961-12ACF621B3CB}" dt="2024-02-26T03:42:22.558" v="4422" actId="9405"/>
          <ac:inkMkLst>
            <pc:docMk/>
            <pc:sldMk cId="1675053813" sldId="275"/>
            <ac:inkMk id="10" creationId="{8B75E396-2B79-5EA6-D79B-08068717548E}"/>
          </ac:inkMkLst>
        </pc:inkChg>
        <pc:inkChg chg="add del mod">
          <ac:chgData name="Amir Khan" userId="7a3ffcb630abfccf" providerId="LiveId" clId="{CBACEA1D-ECEF-42AB-8961-12ACF621B3CB}" dt="2024-02-26T03:42:22.338" v="4421"/>
          <ac:inkMkLst>
            <pc:docMk/>
            <pc:sldMk cId="1675053813" sldId="275"/>
            <ac:inkMk id="11" creationId="{F4538EF4-9567-41CC-79E7-2D47EB0DB57D}"/>
          </ac:inkMkLst>
        </pc:inkChg>
        <pc:inkChg chg="add del">
          <ac:chgData name="Amir Khan" userId="7a3ffcb630abfccf" providerId="LiveId" clId="{CBACEA1D-ECEF-42AB-8961-12ACF621B3CB}" dt="2024-02-26T03:42:21.937" v="4419" actId="9405"/>
          <ac:inkMkLst>
            <pc:docMk/>
            <pc:sldMk cId="1675053813" sldId="275"/>
            <ac:inkMk id="14" creationId="{0F244155-F33D-4647-3038-B7C01E387358}"/>
          </ac:inkMkLst>
        </pc:inkChg>
        <pc:inkChg chg="add del">
          <ac:chgData name="Amir Khan" userId="7a3ffcb630abfccf" providerId="LiveId" clId="{CBACEA1D-ECEF-42AB-8961-12ACF621B3CB}" dt="2024-02-26T03:43:09.896" v="4449" actId="9405"/>
          <ac:inkMkLst>
            <pc:docMk/>
            <pc:sldMk cId="1675053813" sldId="275"/>
            <ac:inkMk id="15" creationId="{D46B5255-C3ED-2CEE-5045-39ADC79D6982}"/>
          </ac:inkMkLst>
        </pc:inkChg>
        <pc:inkChg chg="add del">
          <ac:chgData name="Amir Khan" userId="7a3ffcb630abfccf" providerId="LiveId" clId="{CBACEA1D-ECEF-42AB-8961-12ACF621B3CB}" dt="2024-02-26T03:43:09.121" v="4448" actId="9405"/>
          <ac:inkMkLst>
            <pc:docMk/>
            <pc:sldMk cId="1675053813" sldId="275"/>
            <ac:inkMk id="16" creationId="{5583D7CC-4797-5D53-B38A-C86383C00198}"/>
          </ac:inkMkLst>
        </pc:inkChg>
        <pc:inkChg chg="add del mod">
          <ac:chgData name="Amir Khan" userId="7a3ffcb630abfccf" providerId="LiveId" clId="{CBACEA1D-ECEF-42AB-8961-12ACF621B3CB}" dt="2024-02-26T03:43:08.743" v="4447" actId="9405"/>
          <ac:inkMkLst>
            <pc:docMk/>
            <pc:sldMk cId="1675053813" sldId="275"/>
            <ac:inkMk id="17" creationId="{7597CF14-11BB-F118-62AD-1A3B34CF4243}"/>
          </ac:inkMkLst>
        </pc:inkChg>
        <pc:inkChg chg="add del mod">
          <ac:chgData name="Amir Khan" userId="7a3ffcb630abfccf" providerId="LiveId" clId="{CBACEA1D-ECEF-42AB-8961-12ACF621B3CB}" dt="2024-02-26T03:43:08.413" v="4446"/>
          <ac:inkMkLst>
            <pc:docMk/>
            <pc:sldMk cId="1675053813" sldId="275"/>
            <ac:inkMk id="18" creationId="{BA3E75C8-301B-730A-7C03-D03C15F7E04A}"/>
          </ac:inkMkLst>
        </pc:inkChg>
        <pc:inkChg chg="add del mod">
          <ac:chgData name="Amir Khan" userId="7a3ffcb630abfccf" providerId="LiveId" clId="{CBACEA1D-ECEF-42AB-8961-12ACF621B3CB}" dt="2024-02-26T03:43:08.193" v="4444" actId="9405"/>
          <ac:inkMkLst>
            <pc:docMk/>
            <pc:sldMk cId="1675053813" sldId="275"/>
            <ac:inkMk id="20" creationId="{B16A1CE0-F23E-1BFE-2BD7-2A7639EBFD43}"/>
          </ac:inkMkLst>
        </pc:inkChg>
        <pc:inkChg chg="add del mod">
          <ac:chgData name="Amir Khan" userId="7a3ffcb630abfccf" providerId="LiveId" clId="{CBACEA1D-ECEF-42AB-8961-12ACF621B3CB}" dt="2024-02-26T03:42:49.978" v="4435"/>
          <ac:inkMkLst>
            <pc:docMk/>
            <pc:sldMk cId="1675053813" sldId="275"/>
            <ac:inkMk id="21" creationId="{C160D956-71D2-99D0-6832-374B266CAC0C}"/>
          </ac:inkMkLst>
        </pc:inkChg>
        <pc:inkChg chg="add del">
          <ac:chgData name="Amir Khan" userId="7a3ffcb630abfccf" providerId="LiveId" clId="{CBACEA1D-ECEF-42AB-8961-12ACF621B3CB}" dt="2024-02-26T03:43:07.790" v="4443" actId="9405"/>
          <ac:inkMkLst>
            <pc:docMk/>
            <pc:sldMk cId="1675053813" sldId="275"/>
            <ac:inkMk id="23" creationId="{1D208864-72BF-8639-6390-624BFDEF66EB}"/>
          </ac:inkMkLst>
        </pc:inkChg>
        <pc:inkChg chg="add del mod">
          <ac:chgData name="Amir Khan" userId="7a3ffcb630abfccf" providerId="LiveId" clId="{CBACEA1D-ECEF-42AB-8961-12ACF621B3CB}" dt="2024-02-26T03:43:07.561" v="4442" actId="9405"/>
          <ac:inkMkLst>
            <pc:docMk/>
            <pc:sldMk cId="1675053813" sldId="275"/>
            <ac:inkMk id="24" creationId="{6A9286D1-8AD0-2A71-4D5B-5F93C5A302AA}"/>
          </ac:inkMkLst>
        </pc:inkChg>
        <pc:inkChg chg="add del mod">
          <ac:chgData name="Amir Khan" userId="7a3ffcb630abfccf" providerId="LiveId" clId="{CBACEA1D-ECEF-42AB-8961-12ACF621B3CB}" dt="2024-02-26T03:43:07.145" v="4441"/>
          <ac:inkMkLst>
            <pc:docMk/>
            <pc:sldMk cId="1675053813" sldId="275"/>
            <ac:inkMk id="25" creationId="{2692CDF1-18DF-79E6-E7BE-FE247B87A5C3}"/>
          </ac:inkMkLst>
        </pc:inkChg>
        <pc:inkChg chg="add del">
          <ac:chgData name="Amir Khan" userId="7a3ffcb630abfccf" providerId="LiveId" clId="{CBACEA1D-ECEF-42AB-8961-12ACF621B3CB}" dt="2024-02-26T03:43:28.961" v="4452" actId="9405"/>
          <ac:inkMkLst>
            <pc:docMk/>
            <pc:sldMk cId="1675053813" sldId="275"/>
            <ac:inkMk id="27" creationId="{84C84B7E-2675-4478-15B6-29B18254A464}"/>
          </ac:inkMkLst>
        </pc:inkChg>
        <pc:inkChg chg="add del">
          <ac:chgData name="Amir Khan" userId="7a3ffcb630abfccf" providerId="LiveId" clId="{CBACEA1D-ECEF-42AB-8961-12ACF621B3CB}" dt="2024-02-26T03:43:32.344" v="4454" actId="9405"/>
          <ac:inkMkLst>
            <pc:docMk/>
            <pc:sldMk cId="1675053813" sldId="275"/>
            <ac:inkMk id="28" creationId="{DFB2F0AB-372A-2CEB-7C2D-E6677375BB26}"/>
          </ac:inkMkLst>
        </pc:inkChg>
        <pc:inkChg chg="add del">
          <ac:chgData name="Amir Khan" userId="7a3ffcb630abfccf" providerId="LiveId" clId="{CBACEA1D-ECEF-42AB-8961-12ACF621B3CB}" dt="2024-02-26T03:43:36.160" v="4456" actId="9405"/>
          <ac:inkMkLst>
            <pc:docMk/>
            <pc:sldMk cId="1675053813" sldId="275"/>
            <ac:inkMk id="29" creationId="{8513DDB3-DE3E-9273-7C6C-E72188EAE1B2}"/>
          </ac:inkMkLst>
        </pc:inkChg>
        <pc:inkChg chg="add del">
          <ac:chgData name="Amir Khan" userId="7a3ffcb630abfccf" providerId="LiveId" clId="{CBACEA1D-ECEF-42AB-8961-12ACF621B3CB}" dt="2024-02-26T03:43:42.640" v="4458" actId="9405"/>
          <ac:inkMkLst>
            <pc:docMk/>
            <pc:sldMk cId="1675053813" sldId="275"/>
            <ac:inkMk id="30" creationId="{55E1E3FC-8997-B8CF-4D05-B883DBF62D92}"/>
          </ac:inkMkLst>
        </pc:inkChg>
        <pc:inkChg chg="add del">
          <ac:chgData name="Amir Khan" userId="7a3ffcb630abfccf" providerId="LiveId" clId="{CBACEA1D-ECEF-42AB-8961-12ACF621B3CB}" dt="2024-02-26T03:43:45.521" v="4460" actId="9405"/>
          <ac:inkMkLst>
            <pc:docMk/>
            <pc:sldMk cId="1675053813" sldId="275"/>
            <ac:inkMk id="31" creationId="{A6D4414D-73C8-CA83-F542-AD600807CE6F}"/>
          </ac:inkMkLst>
        </pc:inkChg>
        <pc:inkChg chg="add del">
          <ac:chgData name="Amir Khan" userId="7a3ffcb630abfccf" providerId="LiveId" clId="{CBACEA1D-ECEF-42AB-8961-12ACF621B3CB}" dt="2024-02-26T03:45:13.857" v="4514" actId="9405"/>
          <ac:inkMkLst>
            <pc:docMk/>
            <pc:sldMk cId="1675053813" sldId="275"/>
            <ac:inkMk id="32" creationId="{38F77788-F2F9-1060-0ECD-436F335DA8BF}"/>
          </ac:inkMkLst>
        </pc:inkChg>
        <pc:inkChg chg="add del">
          <ac:chgData name="Amir Khan" userId="7a3ffcb630abfccf" providerId="LiveId" clId="{CBACEA1D-ECEF-42AB-8961-12ACF621B3CB}" dt="2024-02-26T03:45:13.064" v="4513" actId="9405"/>
          <ac:inkMkLst>
            <pc:docMk/>
            <pc:sldMk cId="1675053813" sldId="275"/>
            <ac:inkMk id="33" creationId="{439FE996-C036-16B1-7600-BFA27D5DCE15}"/>
          </ac:inkMkLst>
        </pc:inkChg>
        <pc:inkChg chg="add del mod">
          <ac:chgData name="Amir Khan" userId="7a3ffcb630abfccf" providerId="LiveId" clId="{CBACEA1D-ECEF-42AB-8961-12ACF621B3CB}" dt="2024-02-26T03:44:28.817" v="4486" actId="9405"/>
          <ac:inkMkLst>
            <pc:docMk/>
            <pc:sldMk cId="1675053813" sldId="275"/>
            <ac:inkMk id="34" creationId="{066EEBD5-C208-338D-CBC2-DB9CFE025EA3}"/>
          </ac:inkMkLst>
        </pc:inkChg>
        <pc:inkChg chg="add del mod">
          <ac:chgData name="Amir Khan" userId="7a3ffcb630abfccf" providerId="LiveId" clId="{CBACEA1D-ECEF-42AB-8961-12ACF621B3CB}" dt="2024-02-26T03:44:28.410" v="4485" actId="9405"/>
          <ac:inkMkLst>
            <pc:docMk/>
            <pc:sldMk cId="1675053813" sldId="275"/>
            <ac:inkMk id="35" creationId="{EF7CC3AE-E671-4061-D884-08DC4FA5EF1D}"/>
          </ac:inkMkLst>
        </pc:inkChg>
        <pc:inkChg chg="add del mod">
          <ac:chgData name="Amir Khan" userId="7a3ffcb630abfccf" providerId="LiveId" clId="{CBACEA1D-ECEF-42AB-8961-12ACF621B3CB}" dt="2024-02-26T03:44:27.953" v="4484"/>
          <ac:inkMkLst>
            <pc:docMk/>
            <pc:sldMk cId="1675053813" sldId="275"/>
            <ac:inkMk id="36" creationId="{8208D1FB-3D29-3E83-9B66-7ED8F1E9BDA6}"/>
          </ac:inkMkLst>
        </pc:inkChg>
        <pc:inkChg chg="add del mod">
          <ac:chgData name="Amir Khan" userId="7a3ffcb630abfccf" providerId="LiveId" clId="{CBACEA1D-ECEF-42AB-8961-12ACF621B3CB}" dt="2024-02-26T03:44:27.428" v="4482"/>
          <ac:inkMkLst>
            <pc:docMk/>
            <pc:sldMk cId="1675053813" sldId="275"/>
            <ac:inkMk id="39" creationId="{58B8B4AE-3168-80BE-870E-DB7F8AE61391}"/>
          </ac:inkMkLst>
        </pc:inkChg>
        <pc:inkChg chg="add del mod">
          <ac:chgData name="Amir Khan" userId="7a3ffcb630abfccf" providerId="LiveId" clId="{CBACEA1D-ECEF-42AB-8961-12ACF621B3CB}" dt="2024-02-26T03:44:27.232" v="4480" actId="9405"/>
          <ac:inkMkLst>
            <pc:docMk/>
            <pc:sldMk cId="1675053813" sldId="275"/>
            <ac:inkMk id="41" creationId="{F0028E94-5F9A-3D93-D3C3-4290C9CCB9D6}"/>
          </ac:inkMkLst>
        </pc:inkChg>
        <pc:inkChg chg="add del mod">
          <ac:chgData name="Amir Khan" userId="7a3ffcb630abfccf" providerId="LiveId" clId="{CBACEA1D-ECEF-42AB-8961-12ACF621B3CB}" dt="2024-02-26T03:44:27.034" v="4479" actId="9405"/>
          <ac:inkMkLst>
            <pc:docMk/>
            <pc:sldMk cId="1675053813" sldId="275"/>
            <ac:inkMk id="42" creationId="{1F238750-E6AA-BB64-0CA4-69B97D7669DB}"/>
          </ac:inkMkLst>
        </pc:inkChg>
        <pc:inkChg chg="add del mod">
          <ac:chgData name="Amir Khan" userId="7a3ffcb630abfccf" providerId="LiveId" clId="{CBACEA1D-ECEF-42AB-8961-12ACF621B3CB}" dt="2024-02-26T03:44:26.609" v="4478" actId="9405"/>
          <ac:inkMkLst>
            <pc:docMk/>
            <pc:sldMk cId="1675053813" sldId="275"/>
            <ac:inkMk id="43" creationId="{3B8950BA-652B-4F21-1878-323D24B6AB62}"/>
          </ac:inkMkLst>
        </pc:inkChg>
        <pc:inkChg chg="add del mod">
          <ac:chgData name="Amir Khan" userId="7a3ffcb630abfccf" providerId="LiveId" clId="{CBACEA1D-ECEF-42AB-8961-12ACF621B3CB}" dt="2024-02-26T03:44:26.248" v="4477" actId="9405"/>
          <ac:inkMkLst>
            <pc:docMk/>
            <pc:sldMk cId="1675053813" sldId="275"/>
            <ac:inkMk id="44" creationId="{E2620235-89B1-5834-7F00-C24CCB3FB645}"/>
          </ac:inkMkLst>
        </pc:inkChg>
        <pc:inkChg chg="add del mod">
          <ac:chgData name="Amir Khan" userId="7a3ffcb630abfccf" providerId="LiveId" clId="{CBACEA1D-ECEF-42AB-8961-12ACF621B3CB}" dt="2024-02-26T03:44:25.771" v="4476"/>
          <ac:inkMkLst>
            <pc:docMk/>
            <pc:sldMk cId="1675053813" sldId="275"/>
            <ac:inkMk id="45" creationId="{3C01F3F8-2C03-18B4-90CB-22E6C39AF580}"/>
          </ac:inkMkLst>
        </pc:inkChg>
        <pc:inkChg chg="add del">
          <ac:chgData name="Amir Khan" userId="7a3ffcb630abfccf" providerId="LiveId" clId="{CBACEA1D-ECEF-42AB-8961-12ACF621B3CB}" dt="2024-02-26T03:45:10.209" v="4512" actId="9405"/>
          <ac:inkMkLst>
            <pc:docMk/>
            <pc:sldMk cId="1675053813" sldId="275"/>
            <ac:inkMk id="48" creationId="{A0F95D7B-E233-A5B4-C089-3BEFEF23CE1D}"/>
          </ac:inkMkLst>
        </pc:inkChg>
        <pc:inkChg chg="add del mod">
          <ac:chgData name="Amir Khan" userId="7a3ffcb630abfccf" providerId="LiveId" clId="{CBACEA1D-ECEF-42AB-8961-12ACF621B3CB}" dt="2024-02-26T03:45:09.785" v="4511" actId="9405"/>
          <ac:inkMkLst>
            <pc:docMk/>
            <pc:sldMk cId="1675053813" sldId="275"/>
            <ac:inkMk id="49" creationId="{C98FE592-B24B-4A4C-9B8D-F37A32BEDB39}"/>
          </ac:inkMkLst>
        </pc:inkChg>
        <pc:inkChg chg="add del mod">
          <ac:chgData name="Amir Khan" userId="7a3ffcb630abfccf" providerId="LiveId" clId="{CBACEA1D-ECEF-42AB-8961-12ACF621B3CB}" dt="2024-02-26T03:44:48.841" v="4498" actId="9405"/>
          <ac:inkMkLst>
            <pc:docMk/>
            <pc:sldMk cId="1675053813" sldId="275"/>
            <ac:inkMk id="50" creationId="{185ECD23-24AF-6492-634A-ED32F250A163}"/>
          </ac:inkMkLst>
        </pc:inkChg>
        <pc:inkChg chg="add del mod">
          <ac:chgData name="Amir Khan" userId="7a3ffcb630abfccf" providerId="LiveId" clId="{CBACEA1D-ECEF-42AB-8961-12ACF621B3CB}" dt="2024-02-26T03:44:44.474" v="4493"/>
          <ac:inkMkLst>
            <pc:docMk/>
            <pc:sldMk cId="1675053813" sldId="275"/>
            <ac:inkMk id="51" creationId="{C66567FD-591E-A2D9-FB9F-3E0A941F5857}"/>
          </ac:inkMkLst>
        </pc:inkChg>
        <pc:inkChg chg="add del mod">
          <ac:chgData name="Amir Khan" userId="7a3ffcb630abfccf" providerId="LiveId" clId="{CBACEA1D-ECEF-42AB-8961-12ACF621B3CB}" dt="2024-02-26T03:44:48.322" v="4497"/>
          <ac:inkMkLst>
            <pc:docMk/>
            <pc:sldMk cId="1675053813" sldId="275"/>
            <ac:inkMk id="53" creationId="{95E09541-2043-A763-6B7C-4A636C39E46E}"/>
          </ac:inkMkLst>
        </pc:inkChg>
        <pc:inkChg chg="add del">
          <ac:chgData name="Amir Khan" userId="7a3ffcb630abfccf" providerId="LiveId" clId="{CBACEA1D-ECEF-42AB-8961-12ACF621B3CB}" dt="2024-02-26T03:44:52.658" v="4500" actId="9405"/>
          <ac:inkMkLst>
            <pc:docMk/>
            <pc:sldMk cId="1675053813" sldId="275"/>
            <ac:inkMk id="55" creationId="{64FA8688-2AAD-DC1A-CAA4-A28CC8ADD216}"/>
          </ac:inkMkLst>
        </pc:inkChg>
        <pc:inkChg chg="add del">
          <ac:chgData name="Amir Khan" userId="7a3ffcb630abfccf" providerId="LiveId" clId="{CBACEA1D-ECEF-42AB-8961-12ACF621B3CB}" dt="2024-02-26T03:44:55.257" v="4502" actId="9405"/>
          <ac:inkMkLst>
            <pc:docMk/>
            <pc:sldMk cId="1675053813" sldId="275"/>
            <ac:inkMk id="56" creationId="{A1B70F9D-BAEE-2091-CBD6-14A2253B7EE9}"/>
          </ac:inkMkLst>
        </pc:inkChg>
        <pc:inkChg chg="add del mod">
          <ac:chgData name="Amir Khan" userId="7a3ffcb630abfccf" providerId="LiveId" clId="{CBACEA1D-ECEF-42AB-8961-12ACF621B3CB}" dt="2024-02-26T03:45:09.553" v="4510" actId="9405"/>
          <ac:inkMkLst>
            <pc:docMk/>
            <pc:sldMk cId="1675053813" sldId="275"/>
            <ac:inkMk id="57" creationId="{B6F13A1B-DFD6-BE3B-4475-9F364F4E54A6}"/>
          </ac:inkMkLst>
        </pc:inkChg>
        <pc:inkChg chg="add del mod">
          <ac:chgData name="Amir Khan" userId="7a3ffcb630abfccf" providerId="LiveId" clId="{CBACEA1D-ECEF-42AB-8961-12ACF621B3CB}" dt="2024-02-26T03:45:09.313" v="4509" actId="9405"/>
          <ac:inkMkLst>
            <pc:docMk/>
            <pc:sldMk cId="1675053813" sldId="275"/>
            <ac:inkMk id="58" creationId="{80E2E5FF-A617-8C97-0D1B-7925896E9CE1}"/>
          </ac:inkMkLst>
        </pc:inkChg>
        <pc:inkChg chg="add del mod">
          <ac:chgData name="Amir Khan" userId="7a3ffcb630abfccf" providerId="LiveId" clId="{CBACEA1D-ECEF-42AB-8961-12ACF621B3CB}" dt="2024-02-26T03:45:08.858" v="4508"/>
          <ac:inkMkLst>
            <pc:docMk/>
            <pc:sldMk cId="1675053813" sldId="275"/>
            <ac:inkMk id="59" creationId="{EE768164-72AB-D37C-E7BF-468695420115}"/>
          </ac:inkMkLst>
        </pc:inkChg>
        <pc:inkChg chg="add">
          <ac:chgData name="Amir Khan" userId="7a3ffcb630abfccf" providerId="LiveId" clId="{CBACEA1D-ECEF-42AB-8961-12ACF621B3CB}" dt="2024-02-26T03:45:16.345" v="4515" actId="9405"/>
          <ac:inkMkLst>
            <pc:docMk/>
            <pc:sldMk cId="1675053813" sldId="275"/>
            <ac:inkMk id="61" creationId="{F34D4140-A3E7-E183-8719-904D234C0A6F}"/>
          </ac:inkMkLst>
        </pc:inkChg>
        <pc:inkChg chg="add">
          <ac:chgData name="Amir Khan" userId="7a3ffcb630abfccf" providerId="LiveId" clId="{CBACEA1D-ECEF-42AB-8961-12ACF621B3CB}" dt="2024-02-26T03:45:20.144" v="4516" actId="9405"/>
          <ac:inkMkLst>
            <pc:docMk/>
            <pc:sldMk cId="1675053813" sldId="275"/>
            <ac:inkMk id="62" creationId="{4224C4F0-F89D-750B-0206-BE164197CB34}"/>
          </ac:inkMkLst>
        </pc:inkChg>
        <pc:inkChg chg="add mod">
          <ac:chgData name="Amir Khan" userId="7a3ffcb630abfccf" providerId="LiveId" clId="{CBACEA1D-ECEF-42AB-8961-12ACF621B3CB}" dt="2024-02-26T03:45:41.019" v="4525"/>
          <ac:inkMkLst>
            <pc:docMk/>
            <pc:sldMk cId="1675053813" sldId="275"/>
            <ac:inkMk id="63" creationId="{D233C991-16FF-40B9-48F7-F2969550030F}"/>
          </ac:inkMkLst>
        </pc:inkChg>
        <pc:inkChg chg="add mod">
          <ac:chgData name="Amir Khan" userId="7a3ffcb630abfccf" providerId="LiveId" clId="{CBACEA1D-ECEF-42AB-8961-12ACF621B3CB}" dt="2024-02-26T03:46:27.876" v="4556"/>
          <ac:inkMkLst>
            <pc:docMk/>
            <pc:sldMk cId="1675053813" sldId="275"/>
            <ac:inkMk id="4096" creationId="{EC308031-721D-65D7-0B7D-8DBBE429635E}"/>
          </ac:inkMkLst>
        </pc:inkChg>
        <pc:inkChg chg="add mod">
          <ac:chgData name="Amir Khan" userId="7a3ffcb630abfccf" providerId="LiveId" clId="{CBACEA1D-ECEF-42AB-8961-12ACF621B3CB}" dt="2024-02-26T03:46:27.876" v="4556"/>
          <ac:inkMkLst>
            <pc:docMk/>
            <pc:sldMk cId="1675053813" sldId="275"/>
            <ac:inkMk id="4097" creationId="{DC736170-E6FC-3895-7147-C3AE62B5E225}"/>
          </ac:inkMkLst>
        </pc:inkChg>
        <pc:inkChg chg="add mod">
          <ac:chgData name="Amir Khan" userId="7a3ffcb630abfccf" providerId="LiveId" clId="{CBACEA1D-ECEF-42AB-8961-12ACF621B3CB}" dt="2024-02-26T03:46:27.876" v="4556"/>
          <ac:inkMkLst>
            <pc:docMk/>
            <pc:sldMk cId="1675053813" sldId="275"/>
            <ac:inkMk id="4099" creationId="{F12B0E5A-9123-9CF9-21CA-E92C33E956C6}"/>
          </ac:inkMkLst>
        </pc:inkChg>
        <pc:inkChg chg="add mod">
          <ac:chgData name="Amir Khan" userId="7a3ffcb630abfccf" providerId="LiveId" clId="{CBACEA1D-ECEF-42AB-8961-12ACF621B3CB}" dt="2024-02-26T03:46:27.876" v="4556"/>
          <ac:inkMkLst>
            <pc:docMk/>
            <pc:sldMk cId="1675053813" sldId="275"/>
            <ac:inkMk id="4102" creationId="{141559BC-1C32-A705-7C58-6052A969CA4E}"/>
          </ac:inkMkLst>
        </pc:inkChg>
        <pc:inkChg chg="add mod">
          <ac:chgData name="Amir Khan" userId="7a3ffcb630abfccf" providerId="LiveId" clId="{CBACEA1D-ECEF-42AB-8961-12ACF621B3CB}" dt="2024-02-26T03:46:27.876" v="4556"/>
          <ac:inkMkLst>
            <pc:docMk/>
            <pc:sldMk cId="1675053813" sldId="275"/>
            <ac:inkMk id="4103" creationId="{ABC96472-D80E-0C1F-BF8D-155D2CFF695A}"/>
          </ac:inkMkLst>
        </pc:inkChg>
        <pc:inkChg chg="add mod">
          <ac:chgData name="Amir Khan" userId="7a3ffcb630abfccf" providerId="LiveId" clId="{CBACEA1D-ECEF-42AB-8961-12ACF621B3CB}" dt="2024-02-26T03:46:27.876" v="4556"/>
          <ac:inkMkLst>
            <pc:docMk/>
            <pc:sldMk cId="1675053813" sldId="275"/>
            <ac:inkMk id="4104" creationId="{279467F3-7A51-B918-D3AE-6CDE5EA30FF9}"/>
          </ac:inkMkLst>
        </pc:inkChg>
        <pc:inkChg chg="add mod">
          <ac:chgData name="Amir Khan" userId="7a3ffcb630abfccf" providerId="LiveId" clId="{CBACEA1D-ECEF-42AB-8961-12ACF621B3CB}" dt="2024-02-26T03:46:27.876" v="4556"/>
          <ac:inkMkLst>
            <pc:docMk/>
            <pc:sldMk cId="1675053813" sldId="275"/>
            <ac:inkMk id="4106" creationId="{39D8753E-C0D0-2673-72AB-749724F11E6D}"/>
          </ac:inkMkLst>
        </pc:inkChg>
        <pc:inkChg chg="add mod">
          <ac:chgData name="Amir Khan" userId="7a3ffcb630abfccf" providerId="LiveId" clId="{CBACEA1D-ECEF-42AB-8961-12ACF621B3CB}" dt="2024-02-26T03:46:27.876" v="4556"/>
          <ac:inkMkLst>
            <pc:docMk/>
            <pc:sldMk cId="1675053813" sldId="275"/>
            <ac:inkMk id="4107" creationId="{5F15CBAC-251B-B758-3DF5-F0EBB0B5A50A}"/>
          </ac:inkMkLst>
        </pc:inkChg>
        <pc:inkChg chg="add del mod">
          <ac:chgData name="Amir Khan" userId="7a3ffcb630abfccf" providerId="LiveId" clId="{CBACEA1D-ECEF-42AB-8961-12ACF621B3CB}" dt="2024-02-26T03:45:52.475" v="4538"/>
          <ac:inkMkLst>
            <pc:docMk/>
            <pc:sldMk cId="1675053813" sldId="275"/>
            <ac:inkMk id="4109" creationId="{7418936C-66E6-7607-BD3E-6B1F9943067F}"/>
          </ac:inkMkLst>
        </pc:inkChg>
        <pc:inkChg chg="add del mod">
          <ac:chgData name="Amir Khan" userId="7a3ffcb630abfccf" providerId="LiveId" clId="{CBACEA1D-ECEF-42AB-8961-12ACF621B3CB}" dt="2024-02-26T03:45:51.985" v="4536" actId="9405"/>
          <ac:inkMkLst>
            <pc:docMk/>
            <pc:sldMk cId="1675053813" sldId="275"/>
            <ac:inkMk id="4111" creationId="{6D66AAA0-943B-E213-211C-737603EA3833}"/>
          </ac:inkMkLst>
        </pc:inkChg>
        <pc:inkChg chg="add del mod">
          <ac:chgData name="Amir Khan" userId="7a3ffcb630abfccf" providerId="LiveId" clId="{CBACEA1D-ECEF-42AB-8961-12ACF621B3CB}" dt="2024-02-26T03:45:50.595" v="4535"/>
          <ac:inkMkLst>
            <pc:docMk/>
            <pc:sldMk cId="1675053813" sldId="275"/>
            <ac:inkMk id="4112" creationId="{82D179FA-F77E-A0C1-C966-E3ACDBB505E5}"/>
          </ac:inkMkLst>
        </pc:inkChg>
        <pc:inkChg chg="add del mod">
          <ac:chgData name="Amir Khan" userId="7a3ffcb630abfccf" providerId="LiveId" clId="{CBACEA1D-ECEF-42AB-8961-12ACF621B3CB}" dt="2024-02-26T03:45:57.804" v="4542"/>
          <ac:inkMkLst>
            <pc:docMk/>
            <pc:sldMk cId="1675053813" sldId="275"/>
            <ac:inkMk id="4114" creationId="{1B325868-4215-FBE7-D66A-4F6A1DC6BCF6}"/>
          </ac:inkMkLst>
        </pc:inkChg>
        <pc:inkChg chg="add mod">
          <ac:chgData name="Amir Khan" userId="7a3ffcb630abfccf" providerId="LiveId" clId="{CBACEA1D-ECEF-42AB-8961-12ACF621B3CB}" dt="2024-02-26T03:46:04.875" v="4547"/>
          <ac:inkMkLst>
            <pc:docMk/>
            <pc:sldMk cId="1675053813" sldId="275"/>
            <ac:inkMk id="4116" creationId="{430F30D7-F789-52AB-3916-5E3743C59E98}"/>
          </ac:inkMkLst>
        </pc:inkChg>
        <pc:inkChg chg="add del mod">
          <ac:chgData name="Amir Khan" userId="7a3ffcb630abfccf" providerId="LiveId" clId="{CBACEA1D-ECEF-42AB-8961-12ACF621B3CB}" dt="2024-02-26T03:46:04.875" v="4547"/>
          <ac:inkMkLst>
            <pc:docMk/>
            <pc:sldMk cId="1675053813" sldId="275"/>
            <ac:inkMk id="4117" creationId="{A70F9BF7-5011-8BA5-706A-A91FDD1EC475}"/>
          </ac:inkMkLst>
        </pc:inkChg>
        <pc:inkChg chg="add mod">
          <ac:chgData name="Amir Khan" userId="7a3ffcb630abfccf" providerId="LiveId" clId="{CBACEA1D-ECEF-42AB-8961-12ACF621B3CB}" dt="2024-02-26T03:46:13.824" v="4551"/>
          <ac:inkMkLst>
            <pc:docMk/>
            <pc:sldMk cId="1675053813" sldId="275"/>
            <ac:inkMk id="4119" creationId="{8353CE28-AC5F-6270-0660-FC3CBF0DB6B1}"/>
          </ac:inkMkLst>
        </pc:inkChg>
        <pc:inkChg chg="add mod">
          <ac:chgData name="Amir Khan" userId="7a3ffcb630abfccf" providerId="LiveId" clId="{CBACEA1D-ECEF-42AB-8961-12ACF621B3CB}" dt="2024-02-26T03:46:27.876" v="4556"/>
          <ac:inkMkLst>
            <pc:docMk/>
            <pc:sldMk cId="1675053813" sldId="275"/>
            <ac:inkMk id="4121" creationId="{EE56CF99-1966-78BC-83B0-90EF83C242A6}"/>
          </ac:inkMkLst>
        </pc:inkChg>
        <pc:inkChg chg="add mod">
          <ac:chgData name="Amir Khan" userId="7a3ffcb630abfccf" providerId="LiveId" clId="{CBACEA1D-ECEF-42AB-8961-12ACF621B3CB}" dt="2024-02-26T03:46:27.876" v="4556"/>
          <ac:inkMkLst>
            <pc:docMk/>
            <pc:sldMk cId="1675053813" sldId="275"/>
            <ac:inkMk id="4123" creationId="{5C336515-A70C-15CC-1545-9F8655BF73CA}"/>
          </ac:inkMkLst>
        </pc:inkChg>
        <pc:inkChg chg="add mod">
          <ac:chgData name="Amir Khan" userId="7a3ffcb630abfccf" providerId="LiveId" clId="{CBACEA1D-ECEF-42AB-8961-12ACF621B3CB}" dt="2024-02-26T03:46:27.876" v="4556"/>
          <ac:inkMkLst>
            <pc:docMk/>
            <pc:sldMk cId="1675053813" sldId="275"/>
            <ac:inkMk id="4125" creationId="{9EFD5185-71C0-C297-461D-F288E8032921}"/>
          </ac:inkMkLst>
        </pc:inkChg>
        <pc:inkChg chg="add">
          <ac:chgData name="Amir Khan" userId="7a3ffcb630abfccf" providerId="LiveId" clId="{CBACEA1D-ECEF-42AB-8961-12ACF621B3CB}" dt="2024-02-26T03:46:27.254" v="4555" actId="9405"/>
          <ac:inkMkLst>
            <pc:docMk/>
            <pc:sldMk cId="1675053813" sldId="275"/>
            <ac:inkMk id="4126" creationId="{F09454AF-0732-899F-7A25-18765759754C}"/>
          </ac:inkMkLst>
        </pc:inkChg>
        <pc:inkChg chg="add">
          <ac:chgData name="Amir Khan" userId="7a3ffcb630abfccf" providerId="LiveId" clId="{CBACEA1D-ECEF-42AB-8961-12ACF621B3CB}" dt="2024-02-26T03:46:31.398" v="4557" actId="9405"/>
          <ac:inkMkLst>
            <pc:docMk/>
            <pc:sldMk cId="1675053813" sldId="275"/>
            <ac:inkMk id="4128" creationId="{C6DFFE7E-EF32-51FB-F328-FD8CCA5EB786}"/>
          </ac:inkMkLst>
        </pc:inkChg>
        <pc:inkChg chg="add del mod">
          <ac:chgData name="Amir Khan" userId="7a3ffcb630abfccf" providerId="LiveId" clId="{CBACEA1D-ECEF-42AB-8961-12ACF621B3CB}" dt="2024-02-26T03:47:13.784" v="4583" actId="9405"/>
          <ac:inkMkLst>
            <pc:docMk/>
            <pc:sldMk cId="1675053813" sldId="275"/>
            <ac:inkMk id="4129" creationId="{A8D859BF-E438-5264-5C20-DBAE242B0CF5}"/>
          </ac:inkMkLst>
        </pc:inkChg>
        <pc:inkChg chg="add del mod">
          <ac:chgData name="Amir Khan" userId="7a3ffcb630abfccf" providerId="LiveId" clId="{CBACEA1D-ECEF-42AB-8961-12ACF621B3CB}" dt="2024-02-26T03:47:12.996" v="4582"/>
          <ac:inkMkLst>
            <pc:docMk/>
            <pc:sldMk cId="1675053813" sldId="275"/>
            <ac:inkMk id="4130" creationId="{9D960293-9DF5-7764-7311-5E9C63C0EE96}"/>
          </ac:inkMkLst>
        </pc:inkChg>
        <pc:inkChg chg="add del mod">
          <ac:chgData name="Amir Khan" userId="7a3ffcb630abfccf" providerId="LiveId" clId="{CBACEA1D-ECEF-42AB-8961-12ACF621B3CB}" dt="2024-02-26T03:47:12.320" v="4580" actId="9405"/>
          <ac:inkMkLst>
            <pc:docMk/>
            <pc:sldMk cId="1675053813" sldId="275"/>
            <ac:inkMk id="4132" creationId="{B22A3C3B-2936-0D9B-98C0-9208E13C360D}"/>
          </ac:inkMkLst>
        </pc:inkChg>
        <pc:inkChg chg="add del mod">
          <ac:chgData name="Amir Khan" userId="7a3ffcb630abfccf" providerId="LiveId" clId="{CBACEA1D-ECEF-42AB-8961-12ACF621B3CB}" dt="2024-02-26T03:46:53.353" v="4571" actId="9405"/>
          <ac:inkMkLst>
            <pc:docMk/>
            <pc:sldMk cId="1675053813" sldId="275"/>
            <ac:inkMk id="4133" creationId="{A06F5854-A3FA-C755-B56B-4AB500015838}"/>
          </ac:inkMkLst>
        </pc:inkChg>
        <pc:inkChg chg="add del mod">
          <ac:chgData name="Amir Khan" userId="7a3ffcb630abfccf" providerId="LiveId" clId="{CBACEA1D-ECEF-42AB-8961-12ACF621B3CB}" dt="2024-02-26T03:46:52.681" v="4570"/>
          <ac:inkMkLst>
            <pc:docMk/>
            <pc:sldMk cId="1675053813" sldId="275"/>
            <ac:inkMk id="4134" creationId="{E6794B2D-8422-E759-7D65-9D6A2314FAEB}"/>
          </ac:inkMkLst>
        </pc:inkChg>
        <pc:inkChg chg="add del mod">
          <ac:chgData name="Amir Khan" userId="7a3ffcb630abfccf" providerId="LiveId" clId="{CBACEA1D-ECEF-42AB-8961-12ACF621B3CB}" dt="2024-02-26T03:46:51.549" v="4568"/>
          <ac:inkMkLst>
            <pc:docMk/>
            <pc:sldMk cId="1675053813" sldId="275"/>
            <ac:inkMk id="4136" creationId="{B7D7CB2B-4D75-7612-86A1-0743CB4BC316}"/>
          </ac:inkMkLst>
        </pc:inkChg>
        <pc:inkChg chg="add del mod">
          <ac:chgData name="Amir Khan" userId="7a3ffcb630abfccf" providerId="LiveId" clId="{CBACEA1D-ECEF-42AB-8961-12ACF621B3CB}" dt="2024-02-26T03:47:11.161" v="4579" actId="9405"/>
          <ac:inkMkLst>
            <pc:docMk/>
            <pc:sldMk cId="1675053813" sldId="275"/>
            <ac:inkMk id="4138" creationId="{8B925C51-EFDA-1846-9E28-7E59ED6C0096}"/>
          </ac:inkMkLst>
        </pc:inkChg>
        <pc:inkChg chg="add del mod">
          <ac:chgData name="Amir Khan" userId="7a3ffcb630abfccf" providerId="LiveId" clId="{CBACEA1D-ECEF-42AB-8961-12ACF621B3CB}" dt="2024-02-26T03:47:01.098" v="4576"/>
          <ac:inkMkLst>
            <pc:docMk/>
            <pc:sldMk cId="1675053813" sldId="275"/>
            <ac:inkMk id="4139" creationId="{1206D25C-0498-9EC8-B262-95C3F55F4C80}"/>
          </ac:inkMkLst>
        </pc:inkChg>
        <pc:inkChg chg="add del">
          <ac:chgData name="Amir Khan" userId="7a3ffcb630abfccf" providerId="LiveId" clId="{CBACEA1D-ECEF-42AB-8961-12ACF621B3CB}" dt="2024-02-26T03:47:10.112" v="4578" actId="9405"/>
          <ac:inkMkLst>
            <pc:docMk/>
            <pc:sldMk cId="1675053813" sldId="275"/>
            <ac:inkMk id="4141" creationId="{B8917CA3-1498-0960-3FF2-7157B0F4B3E5}"/>
          </ac:inkMkLst>
        </pc:inkChg>
        <pc:inkChg chg="add mod">
          <ac:chgData name="Amir Khan" userId="7a3ffcb630abfccf" providerId="LiveId" clId="{CBACEA1D-ECEF-42AB-8961-12ACF621B3CB}" dt="2024-02-26T03:48:40.610" v="4633"/>
          <ac:inkMkLst>
            <pc:docMk/>
            <pc:sldMk cId="1675053813" sldId="275"/>
            <ac:inkMk id="4142" creationId="{F9A912C2-51E8-E41F-F6CA-0278F76BEFF0}"/>
          </ac:inkMkLst>
        </pc:inkChg>
        <pc:inkChg chg="add mod">
          <ac:chgData name="Amir Khan" userId="7a3ffcb630abfccf" providerId="LiveId" clId="{CBACEA1D-ECEF-42AB-8961-12ACF621B3CB}" dt="2024-02-26T03:48:40.610" v="4633"/>
          <ac:inkMkLst>
            <pc:docMk/>
            <pc:sldMk cId="1675053813" sldId="275"/>
            <ac:inkMk id="4143" creationId="{1B3B2606-3D8E-EC55-264D-F1380FB27DB4}"/>
          </ac:inkMkLst>
        </pc:inkChg>
        <pc:inkChg chg="add del mod">
          <ac:chgData name="Amir Khan" userId="7a3ffcb630abfccf" providerId="LiveId" clId="{CBACEA1D-ECEF-42AB-8961-12ACF621B3CB}" dt="2024-02-26T03:47:40.936" v="4598" actId="9405"/>
          <ac:inkMkLst>
            <pc:docMk/>
            <pc:sldMk cId="1675053813" sldId="275"/>
            <ac:inkMk id="4145" creationId="{C38E4EDA-674B-5E58-59C7-91A2F416AC02}"/>
          </ac:inkMkLst>
        </pc:inkChg>
        <pc:inkChg chg="add del mod">
          <ac:chgData name="Amir Khan" userId="7a3ffcb630abfccf" providerId="LiveId" clId="{CBACEA1D-ECEF-42AB-8961-12ACF621B3CB}" dt="2024-02-26T03:47:40.369" v="4597" actId="9405"/>
          <ac:inkMkLst>
            <pc:docMk/>
            <pc:sldMk cId="1675053813" sldId="275"/>
            <ac:inkMk id="4146" creationId="{09514ECF-AC15-A712-5122-6C8ED28B5D15}"/>
          </ac:inkMkLst>
        </pc:inkChg>
        <pc:inkChg chg="add del mod">
          <ac:chgData name="Amir Khan" userId="7a3ffcb630abfccf" providerId="LiveId" clId="{CBACEA1D-ECEF-42AB-8961-12ACF621B3CB}" dt="2024-02-26T03:47:39.896" v="4596" actId="9405"/>
          <ac:inkMkLst>
            <pc:docMk/>
            <pc:sldMk cId="1675053813" sldId="275"/>
            <ac:inkMk id="4147" creationId="{58815CBD-276B-A38C-48F7-77BE7C9F1D58}"/>
          </ac:inkMkLst>
        </pc:inkChg>
        <pc:inkChg chg="add del mod">
          <ac:chgData name="Amir Khan" userId="7a3ffcb630abfccf" providerId="LiveId" clId="{CBACEA1D-ECEF-42AB-8961-12ACF621B3CB}" dt="2024-02-26T03:47:39.457" v="4595" actId="9405"/>
          <ac:inkMkLst>
            <pc:docMk/>
            <pc:sldMk cId="1675053813" sldId="275"/>
            <ac:inkMk id="4148" creationId="{C2E336BB-6329-9D48-A1B6-B11A85DFCA95}"/>
          </ac:inkMkLst>
        </pc:inkChg>
        <pc:inkChg chg="add del mod">
          <ac:chgData name="Amir Khan" userId="7a3ffcb630abfccf" providerId="LiveId" clId="{CBACEA1D-ECEF-42AB-8961-12ACF621B3CB}" dt="2024-02-26T03:47:38.938" v="4594"/>
          <ac:inkMkLst>
            <pc:docMk/>
            <pc:sldMk cId="1675053813" sldId="275"/>
            <ac:inkMk id="4149" creationId="{6FFB2402-3D84-4806-324B-6AC70AFDE47D}"/>
          </ac:inkMkLst>
        </pc:inkChg>
        <pc:inkChg chg="add del mod">
          <ac:chgData name="Amir Khan" userId="7a3ffcb630abfccf" providerId="LiveId" clId="{CBACEA1D-ECEF-42AB-8961-12ACF621B3CB}" dt="2024-02-26T03:48:17.050" v="4618"/>
          <ac:inkMkLst>
            <pc:docMk/>
            <pc:sldMk cId="1675053813" sldId="275"/>
            <ac:inkMk id="4151" creationId="{246AEA9E-95D1-B908-101C-4FFB4EDA8671}"/>
          </ac:inkMkLst>
        </pc:inkChg>
        <pc:inkChg chg="add del mod">
          <ac:chgData name="Amir Khan" userId="7a3ffcb630abfccf" providerId="LiveId" clId="{CBACEA1D-ECEF-42AB-8961-12ACF621B3CB}" dt="2024-02-26T03:48:01.520" v="4608" actId="9405"/>
          <ac:inkMkLst>
            <pc:docMk/>
            <pc:sldMk cId="1675053813" sldId="275"/>
            <ac:inkMk id="4153" creationId="{C8E067BD-710D-22AD-C9C0-6868E97CB60B}"/>
          </ac:inkMkLst>
        </pc:inkChg>
        <pc:inkChg chg="add del mod">
          <ac:chgData name="Amir Khan" userId="7a3ffcb630abfccf" providerId="LiveId" clId="{CBACEA1D-ECEF-42AB-8961-12ACF621B3CB}" dt="2024-02-26T03:47:59.305" v="4607" actId="9405"/>
          <ac:inkMkLst>
            <pc:docMk/>
            <pc:sldMk cId="1675053813" sldId="275"/>
            <ac:inkMk id="4154" creationId="{4CF0C874-93C6-CCED-99D4-B946565A230C}"/>
          </ac:inkMkLst>
        </pc:inkChg>
        <pc:inkChg chg="add del mod">
          <ac:chgData name="Amir Khan" userId="7a3ffcb630abfccf" providerId="LiveId" clId="{CBACEA1D-ECEF-42AB-8961-12ACF621B3CB}" dt="2024-02-26T03:47:58.637" v="4606"/>
          <ac:inkMkLst>
            <pc:docMk/>
            <pc:sldMk cId="1675053813" sldId="275"/>
            <ac:inkMk id="4155" creationId="{538EC23A-FC6B-8C2D-407B-0BB3CB97AB90}"/>
          </ac:inkMkLst>
        </pc:inkChg>
        <pc:inkChg chg="add del mod">
          <ac:chgData name="Amir Khan" userId="7a3ffcb630abfccf" providerId="LiveId" clId="{CBACEA1D-ECEF-42AB-8961-12ACF621B3CB}" dt="2024-02-26T03:48:08.162" v="4612"/>
          <ac:inkMkLst>
            <pc:docMk/>
            <pc:sldMk cId="1675053813" sldId="275"/>
            <ac:inkMk id="4158" creationId="{39BCB782-02EA-8592-82B0-BCF01E6F16E4}"/>
          </ac:inkMkLst>
        </pc:inkChg>
        <pc:inkChg chg="add del mod">
          <ac:chgData name="Amir Khan" userId="7a3ffcb630abfccf" providerId="LiveId" clId="{CBACEA1D-ECEF-42AB-8961-12ACF621B3CB}" dt="2024-02-26T03:48:15.610" v="4616"/>
          <ac:inkMkLst>
            <pc:docMk/>
            <pc:sldMk cId="1675053813" sldId="275"/>
            <ac:inkMk id="4160" creationId="{1157182E-1A1E-D481-CDE0-D5367EF7AD6D}"/>
          </ac:inkMkLst>
        </pc:inkChg>
        <pc:inkChg chg="add mod">
          <ac:chgData name="Amir Khan" userId="7a3ffcb630abfccf" providerId="LiveId" clId="{CBACEA1D-ECEF-42AB-8961-12ACF621B3CB}" dt="2024-02-26T03:48:23.396" v="4623"/>
          <ac:inkMkLst>
            <pc:docMk/>
            <pc:sldMk cId="1675053813" sldId="275"/>
            <ac:inkMk id="4162" creationId="{C8DFFEDD-0001-86A5-88E0-E81A72C1E73E}"/>
          </ac:inkMkLst>
        </pc:inkChg>
        <pc:inkChg chg="add del mod">
          <ac:chgData name="Amir Khan" userId="7a3ffcb630abfccf" providerId="LiveId" clId="{CBACEA1D-ECEF-42AB-8961-12ACF621B3CB}" dt="2024-02-26T03:48:23.396" v="4623"/>
          <ac:inkMkLst>
            <pc:docMk/>
            <pc:sldMk cId="1675053813" sldId="275"/>
            <ac:inkMk id="4163" creationId="{3559A048-B870-54BB-7E49-FE6FC4C8AE0A}"/>
          </ac:inkMkLst>
        </pc:inkChg>
        <pc:inkChg chg="add del mod">
          <ac:chgData name="Amir Khan" userId="7a3ffcb630abfccf" providerId="LiveId" clId="{CBACEA1D-ECEF-42AB-8961-12ACF621B3CB}" dt="2024-02-26T03:48:40.610" v="4633"/>
          <ac:inkMkLst>
            <pc:docMk/>
            <pc:sldMk cId="1675053813" sldId="275"/>
            <ac:inkMk id="4165" creationId="{5ADF2DE0-4AE8-7FCA-102A-77BB0BF9FA49}"/>
          </ac:inkMkLst>
        </pc:inkChg>
        <pc:inkChg chg="add del mod">
          <ac:chgData name="Amir Khan" userId="7a3ffcb630abfccf" providerId="LiveId" clId="{CBACEA1D-ECEF-42AB-8961-12ACF621B3CB}" dt="2024-02-26T03:48:38.385" v="4631" actId="9405"/>
          <ac:inkMkLst>
            <pc:docMk/>
            <pc:sldMk cId="1675053813" sldId="275"/>
            <ac:inkMk id="4167" creationId="{854ABF90-7548-5B78-E730-97E26988C25E}"/>
          </ac:inkMkLst>
        </pc:inkChg>
        <pc:inkChg chg="add del mod">
          <ac:chgData name="Amir Khan" userId="7a3ffcb630abfccf" providerId="LiveId" clId="{CBACEA1D-ECEF-42AB-8961-12ACF621B3CB}" dt="2024-02-26T03:48:37.858" v="4630"/>
          <ac:inkMkLst>
            <pc:docMk/>
            <pc:sldMk cId="1675053813" sldId="275"/>
            <ac:inkMk id="4168" creationId="{5BFA0066-D319-9C65-A16F-444D6D58C13C}"/>
          </ac:inkMkLst>
        </pc:inkChg>
        <pc:inkChg chg="add">
          <ac:chgData name="Amir Khan" userId="7a3ffcb630abfccf" providerId="LiveId" clId="{CBACEA1D-ECEF-42AB-8961-12ACF621B3CB}" dt="2024-02-26T03:48:45.944" v="4634" actId="9405"/>
          <ac:inkMkLst>
            <pc:docMk/>
            <pc:sldMk cId="1675053813" sldId="275"/>
            <ac:inkMk id="4170" creationId="{DA8FB226-1AA0-A104-9EC7-4EBA6E4F0303}"/>
          </ac:inkMkLst>
        </pc:inkChg>
        <pc:inkChg chg="add mod">
          <ac:chgData name="Amir Khan" userId="7a3ffcb630abfccf" providerId="LiveId" clId="{CBACEA1D-ECEF-42AB-8961-12ACF621B3CB}" dt="2024-02-26T03:48:53.921" v="4638"/>
          <ac:inkMkLst>
            <pc:docMk/>
            <pc:sldMk cId="1675053813" sldId="275"/>
            <ac:inkMk id="4171" creationId="{3EC588CE-15D8-DDA2-1221-99BFBED2C6FD}"/>
          </ac:inkMkLst>
        </pc:inkChg>
        <pc:inkChg chg="add mod">
          <ac:chgData name="Amir Khan" userId="7a3ffcb630abfccf" providerId="LiveId" clId="{CBACEA1D-ECEF-42AB-8961-12ACF621B3CB}" dt="2024-02-26T03:48:53.921" v="4638"/>
          <ac:inkMkLst>
            <pc:docMk/>
            <pc:sldMk cId="1675053813" sldId="275"/>
            <ac:inkMk id="4172" creationId="{9183F9EF-4901-DEA7-B7F4-73385B58F95A}"/>
          </ac:inkMkLst>
        </pc:inkChg>
        <pc:inkChg chg="add mod">
          <ac:chgData name="Amir Khan" userId="7a3ffcb630abfccf" providerId="LiveId" clId="{CBACEA1D-ECEF-42AB-8961-12ACF621B3CB}" dt="2024-02-26T03:48:53.921" v="4638"/>
          <ac:inkMkLst>
            <pc:docMk/>
            <pc:sldMk cId="1675053813" sldId="275"/>
            <ac:inkMk id="4173" creationId="{2F21CD2F-FF40-4D8F-C528-00B569EADD44}"/>
          </ac:inkMkLst>
        </pc:inkChg>
        <pc:inkChg chg="add mod">
          <ac:chgData name="Amir Khan" userId="7a3ffcb630abfccf" providerId="LiveId" clId="{CBACEA1D-ECEF-42AB-8961-12ACF621B3CB}" dt="2024-02-26T03:49:05.652" v="4642"/>
          <ac:inkMkLst>
            <pc:docMk/>
            <pc:sldMk cId="1675053813" sldId="275"/>
            <ac:inkMk id="4175" creationId="{2AD60F86-171B-FAC6-A00C-A194D238FBBF}"/>
          </ac:inkMkLst>
        </pc:inkChg>
        <pc:inkChg chg="add mod">
          <ac:chgData name="Amir Khan" userId="7a3ffcb630abfccf" providerId="LiveId" clId="{CBACEA1D-ECEF-42AB-8961-12ACF621B3CB}" dt="2024-02-26T03:49:05.652" v="4642"/>
          <ac:inkMkLst>
            <pc:docMk/>
            <pc:sldMk cId="1675053813" sldId="275"/>
            <ac:inkMk id="4176" creationId="{4E69405B-FDB4-C57F-9C24-C980F33282D1}"/>
          </ac:inkMkLst>
        </pc:inkChg>
        <pc:inkChg chg="add mod">
          <ac:chgData name="Amir Khan" userId="7a3ffcb630abfccf" providerId="LiveId" clId="{CBACEA1D-ECEF-42AB-8961-12ACF621B3CB}" dt="2024-02-26T03:49:05.652" v="4642"/>
          <ac:inkMkLst>
            <pc:docMk/>
            <pc:sldMk cId="1675053813" sldId="275"/>
            <ac:inkMk id="4177" creationId="{07422C89-F810-B335-0C27-EAF3D3FA3624}"/>
          </ac:inkMkLst>
        </pc:inkChg>
        <pc:inkChg chg="add mod">
          <ac:chgData name="Amir Khan" userId="7a3ffcb630abfccf" providerId="LiveId" clId="{CBACEA1D-ECEF-42AB-8961-12ACF621B3CB}" dt="2024-02-26T03:49:23.778" v="4651"/>
          <ac:inkMkLst>
            <pc:docMk/>
            <pc:sldMk cId="1675053813" sldId="275"/>
            <ac:inkMk id="4179" creationId="{84253BD7-E4A4-2F5C-2E0A-C663DF83EAF5}"/>
          </ac:inkMkLst>
        </pc:inkChg>
        <pc:inkChg chg="add mod">
          <ac:chgData name="Amir Khan" userId="7a3ffcb630abfccf" providerId="LiveId" clId="{CBACEA1D-ECEF-42AB-8961-12ACF621B3CB}" dt="2024-02-26T03:49:23.778" v="4651"/>
          <ac:inkMkLst>
            <pc:docMk/>
            <pc:sldMk cId="1675053813" sldId="275"/>
            <ac:inkMk id="4180" creationId="{8B483169-7FBB-8FD6-9F39-33E40106895C}"/>
          </ac:inkMkLst>
        </pc:inkChg>
        <pc:inkChg chg="add mod">
          <ac:chgData name="Amir Khan" userId="7a3ffcb630abfccf" providerId="LiveId" clId="{CBACEA1D-ECEF-42AB-8961-12ACF621B3CB}" dt="2024-02-26T03:49:23.778" v="4651"/>
          <ac:inkMkLst>
            <pc:docMk/>
            <pc:sldMk cId="1675053813" sldId="275"/>
            <ac:inkMk id="4181" creationId="{06F3CB3B-377D-6ADC-83DD-D144D8EA2366}"/>
          </ac:inkMkLst>
        </pc:inkChg>
        <pc:inkChg chg="add del mod">
          <ac:chgData name="Amir Khan" userId="7a3ffcb630abfccf" providerId="LiveId" clId="{CBACEA1D-ECEF-42AB-8961-12ACF621B3CB}" dt="2024-02-26T03:49:18.322" v="4649"/>
          <ac:inkMkLst>
            <pc:docMk/>
            <pc:sldMk cId="1675053813" sldId="275"/>
            <ac:inkMk id="4182" creationId="{D1EF0679-2115-B8EE-E681-ABFB3C58E80A}"/>
          </ac:inkMkLst>
        </pc:inkChg>
        <pc:inkChg chg="add mod">
          <ac:chgData name="Amir Khan" userId="7a3ffcb630abfccf" providerId="LiveId" clId="{CBACEA1D-ECEF-42AB-8961-12ACF621B3CB}" dt="2024-02-26T03:49:23.778" v="4651"/>
          <ac:inkMkLst>
            <pc:docMk/>
            <pc:sldMk cId="1675053813" sldId="275"/>
            <ac:inkMk id="4184" creationId="{C6E2DA03-1313-8272-8E77-43B78D42825B}"/>
          </ac:inkMkLst>
        </pc:inkChg>
        <pc:inkChg chg="add">
          <ac:chgData name="Amir Khan" userId="7a3ffcb630abfccf" providerId="LiveId" clId="{CBACEA1D-ECEF-42AB-8961-12ACF621B3CB}" dt="2024-02-26T03:49:25.952" v="4652" actId="9405"/>
          <ac:inkMkLst>
            <pc:docMk/>
            <pc:sldMk cId="1675053813" sldId="275"/>
            <ac:inkMk id="4186" creationId="{CAB84313-AE38-D18C-D18A-0B5B72F2D1C5}"/>
          </ac:inkMkLst>
        </pc:inkChg>
        <pc:inkChg chg="add">
          <ac:chgData name="Amir Khan" userId="7a3ffcb630abfccf" providerId="LiveId" clId="{CBACEA1D-ECEF-42AB-8961-12ACF621B3CB}" dt="2024-02-26T03:49:29.058" v="4653" actId="9405"/>
          <ac:inkMkLst>
            <pc:docMk/>
            <pc:sldMk cId="1675053813" sldId="275"/>
            <ac:inkMk id="4187" creationId="{700E4EED-0E82-E9EB-57EC-2D6F0C579382}"/>
          </ac:inkMkLst>
        </pc:inkChg>
        <pc:inkChg chg="add">
          <ac:chgData name="Amir Khan" userId="7a3ffcb630abfccf" providerId="LiveId" clId="{CBACEA1D-ECEF-42AB-8961-12ACF621B3CB}" dt="2024-02-26T03:49:32.574" v="4654" actId="9405"/>
          <ac:inkMkLst>
            <pc:docMk/>
            <pc:sldMk cId="1675053813" sldId="275"/>
            <ac:inkMk id="4188" creationId="{E84C8408-BB15-132E-1753-8463F94B7EBB}"/>
          </ac:inkMkLst>
        </pc:inkChg>
        <pc:inkChg chg="add mod">
          <ac:chgData name="Amir Khan" userId="7a3ffcb630abfccf" providerId="LiveId" clId="{CBACEA1D-ECEF-42AB-8961-12ACF621B3CB}" dt="2024-02-26T03:49:48.127" v="4660"/>
          <ac:inkMkLst>
            <pc:docMk/>
            <pc:sldMk cId="1675053813" sldId="275"/>
            <ac:inkMk id="4189" creationId="{B1981E99-F64F-C88C-DBA3-A28D757A598E}"/>
          </ac:inkMkLst>
        </pc:inkChg>
        <pc:inkChg chg="add mod">
          <ac:chgData name="Amir Khan" userId="7a3ffcb630abfccf" providerId="LiveId" clId="{CBACEA1D-ECEF-42AB-8961-12ACF621B3CB}" dt="2024-02-26T03:49:48.127" v="4660"/>
          <ac:inkMkLst>
            <pc:docMk/>
            <pc:sldMk cId="1675053813" sldId="275"/>
            <ac:inkMk id="4190" creationId="{ED00FB71-D657-DCDD-4DBF-D57BC8C43965}"/>
          </ac:inkMkLst>
        </pc:inkChg>
        <pc:inkChg chg="add mod">
          <ac:chgData name="Amir Khan" userId="7a3ffcb630abfccf" providerId="LiveId" clId="{CBACEA1D-ECEF-42AB-8961-12ACF621B3CB}" dt="2024-02-26T03:49:48.127" v="4660"/>
          <ac:inkMkLst>
            <pc:docMk/>
            <pc:sldMk cId="1675053813" sldId="275"/>
            <ac:inkMk id="4191" creationId="{00A12717-AEE7-59B3-8DF9-A6CF7A2C1F3B}"/>
          </ac:inkMkLst>
        </pc:inkChg>
        <pc:inkChg chg="add mod">
          <ac:chgData name="Amir Khan" userId="7a3ffcb630abfccf" providerId="LiveId" clId="{CBACEA1D-ECEF-42AB-8961-12ACF621B3CB}" dt="2024-02-26T03:49:48.127" v="4660"/>
          <ac:inkMkLst>
            <pc:docMk/>
            <pc:sldMk cId="1675053813" sldId="275"/>
            <ac:inkMk id="4192" creationId="{A920672B-3BDB-946A-3BE9-34AB5879149B}"/>
          </ac:inkMkLst>
        </pc:inkChg>
        <pc:inkChg chg="add mod">
          <ac:chgData name="Amir Khan" userId="7a3ffcb630abfccf" providerId="LiveId" clId="{CBACEA1D-ECEF-42AB-8961-12ACF621B3CB}" dt="2024-02-26T03:49:48.127" v="4660"/>
          <ac:inkMkLst>
            <pc:docMk/>
            <pc:sldMk cId="1675053813" sldId="275"/>
            <ac:inkMk id="4193" creationId="{19A88DDA-6360-A38D-9EDB-B1628E989D34}"/>
          </ac:inkMkLst>
        </pc:inkChg>
        <pc:inkChg chg="add mod">
          <ac:chgData name="Amir Khan" userId="7a3ffcb630abfccf" providerId="LiveId" clId="{CBACEA1D-ECEF-42AB-8961-12ACF621B3CB}" dt="2024-02-26T03:50:16.696" v="4664" actId="1076"/>
          <ac:inkMkLst>
            <pc:docMk/>
            <pc:sldMk cId="1675053813" sldId="275"/>
            <ac:inkMk id="4195" creationId="{E84DB42B-FFB4-0CFB-1D67-CC0093E7D201}"/>
          </ac:inkMkLst>
        </pc:inkChg>
        <pc:inkChg chg="add mod">
          <ac:chgData name="Amir Khan" userId="7a3ffcb630abfccf" providerId="LiveId" clId="{CBACEA1D-ECEF-42AB-8961-12ACF621B3CB}" dt="2024-02-26T03:50:24.224" v="4666" actId="1076"/>
          <ac:inkMkLst>
            <pc:docMk/>
            <pc:sldMk cId="1675053813" sldId="275"/>
            <ac:inkMk id="4196" creationId="{9299E4E1-5F92-6811-6691-8071DBA311EA}"/>
          </ac:inkMkLst>
        </pc:inkChg>
        <pc:inkChg chg="add mod">
          <ac:chgData name="Amir Khan" userId="7a3ffcb630abfccf" providerId="LiveId" clId="{CBACEA1D-ECEF-42AB-8961-12ACF621B3CB}" dt="2024-02-26T03:50:32.255" v="4669" actId="1076"/>
          <ac:inkMkLst>
            <pc:docMk/>
            <pc:sldMk cId="1675053813" sldId="275"/>
            <ac:inkMk id="4197" creationId="{225AD082-0A9D-6A3E-09F9-0DC1812EDE8A}"/>
          </ac:inkMkLst>
        </pc:inkChg>
        <pc:inkChg chg="add mod">
          <ac:chgData name="Amir Khan" userId="7a3ffcb630abfccf" providerId="LiveId" clId="{CBACEA1D-ECEF-42AB-8961-12ACF621B3CB}" dt="2024-02-26T04:52:32.109" v="4675" actId="1076"/>
          <ac:inkMkLst>
            <pc:docMk/>
            <pc:sldMk cId="1675053813" sldId="275"/>
            <ac:inkMk id="4198" creationId="{A241C119-42AC-8A18-75FE-E08ECB1635A4}"/>
          </ac:inkMkLst>
        </pc:inkChg>
      </pc:sldChg>
      <pc:sldChg chg="addSp delSp modSp add mod ord">
        <pc:chgData name="Amir Khan" userId="7a3ffcb630abfccf" providerId="LiveId" clId="{CBACEA1D-ECEF-42AB-8961-12ACF621B3CB}" dt="2024-03-01T21:59:15.995" v="17710" actId="20577"/>
        <pc:sldMkLst>
          <pc:docMk/>
          <pc:sldMk cId="435112123" sldId="276"/>
        </pc:sldMkLst>
        <pc:spChg chg="add del mod">
          <ac:chgData name="Amir Khan" userId="7a3ffcb630abfccf" providerId="LiveId" clId="{CBACEA1D-ECEF-42AB-8961-12ACF621B3CB}" dt="2024-02-29T06:31:08.349" v="10070"/>
          <ac:spMkLst>
            <pc:docMk/>
            <pc:sldMk cId="435112123" sldId="276"/>
            <ac:spMk id="2" creationId="{5A9FCFA5-7232-A7DC-AC68-9728B302FBEE}"/>
          </ac:spMkLst>
        </pc:spChg>
        <pc:spChg chg="add del mod">
          <ac:chgData name="Amir Khan" userId="7a3ffcb630abfccf" providerId="LiveId" clId="{CBACEA1D-ECEF-42AB-8961-12ACF621B3CB}" dt="2024-02-29T12:05:28.735" v="10079"/>
          <ac:spMkLst>
            <pc:docMk/>
            <pc:sldMk cId="435112123" sldId="276"/>
            <ac:spMk id="3" creationId="{24351343-C4D5-3636-C1D4-7DCE38CB46FE}"/>
          </ac:spMkLst>
        </pc:spChg>
        <pc:spChg chg="add del mod">
          <ac:chgData name="Amir Khan" userId="7a3ffcb630abfccf" providerId="LiveId" clId="{CBACEA1D-ECEF-42AB-8961-12ACF621B3CB}" dt="2024-02-29T15:35:23.601" v="11874" actId="478"/>
          <ac:spMkLst>
            <pc:docMk/>
            <pc:sldMk cId="435112123" sldId="276"/>
            <ac:spMk id="7" creationId="{0831FBF1-8E51-ACFD-6A78-935896C88764}"/>
          </ac:spMkLst>
        </pc:spChg>
        <pc:spChg chg="add mod">
          <ac:chgData name="Amir Khan" userId="7a3ffcb630abfccf" providerId="LiveId" clId="{CBACEA1D-ECEF-42AB-8961-12ACF621B3CB}" dt="2024-03-01T21:59:15.995" v="17710" actId="20577"/>
          <ac:spMkLst>
            <pc:docMk/>
            <pc:sldMk cId="435112123" sldId="276"/>
            <ac:spMk id="8" creationId="{EA861ED8-F841-CDFB-AF5B-0B35B7A5E431}"/>
          </ac:spMkLst>
        </pc:spChg>
      </pc:sldChg>
      <pc:sldChg chg="add del">
        <pc:chgData name="Amir Khan" userId="7a3ffcb630abfccf" providerId="LiveId" clId="{CBACEA1D-ECEF-42AB-8961-12ACF621B3CB}" dt="2024-02-26T03:50:05.357" v="4662"/>
        <pc:sldMkLst>
          <pc:docMk/>
          <pc:sldMk cId="1052120099" sldId="276"/>
        </pc:sldMkLst>
      </pc:sldChg>
      <pc:sldChg chg="new del">
        <pc:chgData name="Amir Khan" userId="7a3ffcb630abfccf" providerId="LiveId" clId="{CBACEA1D-ECEF-42AB-8961-12ACF621B3CB}" dt="2024-02-28T20:46:06.921" v="9217" actId="2696"/>
        <pc:sldMkLst>
          <pc:docMk/>
          <pc:sldMk cId="2007994290" sldId="276"/>
        </pc:sldMkLst>
      </pc:sldChg>
      <pc:sldChg chg="new del">
        <pc:chgData name="Amir Khan" userId="7a3ffcb630abfccf" providerId="LiveId" clId="{CBACEA1D-ECEF-42AB-8961-12ACF621B3CB}" dt="2024-02-28T20:22:31.086" v="8071" actId="2696"/>
        <pc:sldMkLst>
          <pc:docMk/>
          <pc:sldMk cId="2143947125" sldId="276"/>
        </pc:sldMkLst>
      </pc:sldChg>
      <pc:sldChg chg="addSp modSp add mod">
        <pc:chgData name="Amir Khan" userId="7a3ffcb630abfccf" providerId="LiveId" clId="{CBACEA1D-ECEF-42AB-8961-12ACF621B3CB}" dt="2024-02-29T02:29:31.406" v="9578" actId="1076"/>
        <pc:sldMkLst>
          <pc:docMk/>
          <pc:sldMk cId="3663726781" sldId="277"/>
        </pc:sldMkLst>
        <pc:spChg chg="add mod">
          <ac:chgData name="Amir Khan" userId="7a3ffcb630abfccf" providerId="LiveId" clId="{CBACEA1D-ECEF-42AB-8961-12ACF621B3CB}" dt="2024-02-29T01:04:59.352" v="9460" actId="1076"/>
          <ac:spMkLst>
            <pc:docMk/>
            <pc:sldMk cId="3663726781" sldId="277"/>
            <ac:spMk id="2" creationId="{382DE568-786E-C170-0C71-3B775B538452}"/>
          </ac:spMkLst>
        </pc:spChg>
        <pc:spChg chg="add mod">
          <ac:chgData name="Amir Khan" userId="7a3ffcb630abfccf" providerId="LiveId" clId="{CBACEA1D-ECEF-42AB-8961-12ACF621B3CB}" dt="2024-02-29T01:05:05.808" v="9462" actId="1076"/>
          <ac:spMkLst>
            <pc:docMk/>
            <pc:sldMk cId="3663726781" sldId="277"/>
            <ac:spMk id="6" creationId="{1520D09F-5436-BAFF-5C22-80610D32BF73}"/>
          </ac:spMkLst>
        </pc:spChg>
        <pc:picChg chg="mod">
          <ac:chgData name="Amir Khan" userId="7a3ffcb630abfccf" providerId="LiveId" clId="{CBACEA1D-ECEF-42AB-8961-12ACF621B3CB}" dt="2024-02-29T01:04:53.374" v="9459" actId="1076"/>
          <ac:picMkLst>
            <pc:docMk/>
            <pc:sldMk cId="3663726781" sldId="277"/>
            <ac:picMk id="4" creationId="{2CF95CAB-09D8-401B-E58A-E25BDA81A659}"/>
          </ac:picMkLst>
        </pc:picChg>
        <pc:picChg chg="add mod">
          <ac:chgData name="Amir Khan" userId="7a3ffcb630abfccf" providerId="LiveId" clId="{CBACEA1D-ECEF-42AB-8961-12ACF621B3CB}" dt="2024-02-29T02:29:31.406" v="9578" actId="1076"/>
          <ac:picMkLst>
            <pc:docMk/>
            <pc:sldMk cId="3663726781" sldId="277"/>
            <ac:picMk id="7" creationId="{5ECBAC50-E88B-DF9E-DA9C-A64A50BA1183}"/>
          </ac:picMkLst>
        </pc:picChg>
      </pc:sldChg>
      <pc:sldChg chg="addSp modSp add mod ord">
        <pc:chgData name="Amir Khan" userId="7a3ffcb630abfccf" providerId="LiveId" clId="{CBACEA1D-ECEF-42AB-8961-12ACF621B3CB}" dt="2024-02-29T12:50:10.011" v="10983" actId="1076"/>
        <pc:sldMkLst>
          <pc:docMk/>
          <pc:sldMk cId="1058822162" sldId="278"/>
        </pc:sldMkLst>
        <pc:spChg chg="add mod">
          <ac:chgData name="Amir Khan" userId="7a3ffcb630abfccf" providerId="LiveId" clId="{CBACEA1D-ECEF-42AB-8961-12ACF621B3CB}" dt="2024-02-29T12:50:10.011" v="10983" actId="1076"/>
          <ac:spMkLst>
            <pc:docMk/>
            <pc:sldMk cId="1058822162" sldId="278"/>
            <ac:spMk id="9" creationId="{3A2448C1-F1F1-95C9-5C0E-9C1F2238FF24}"/>
          </ac:spMkLst>
        </pc:spChg>
        <pc:picChg chg="add mod modCrop">
          <ac:chgData name="Amir Khan" userId="7a3ffcb630abfccf" providerId="LiveId" clId="{CBACEA1D-ECEF-42AB-8961-12ACF621B3CB}" dt="2024-02-29T12:45:40.920" v="10971" actId="1076"/>
          <ac:picMkLst>
            <pc:docMk/>
            <pc:sldMk cId="1058822162" sldId="278"/>
            <ac:picMk id="3" creationId="{6C33A638-00F8-98E7-C9F3-8FD3B1EA704E}"/>
          </ac:picMkLst>
        </pc:picChg>
        <pc:picChg chg="add mod modCrop">
          <ac:chgData name="Amir Khan" userId="7a3ffcb630abfccf" providerId="LiveId" clId="{CBACEA1D-ECEF-42AB-8961-12ACF621B3CB}" dt="2024-02-29T12:45:36.890" v="10970" actId="1076"/>
          <ac:picMkLst>
            <pc:docMk/>
            <pc:sldMk cId="1058822162" sldId="278"/>
            <ac:picMk id="7" creationId="{64ED1FB2-80C9-B7D0-9FB9-532881CEFBCE}"/>
          </ac:picMkLst>
        </pc:picChg>
      </pc:sldChg>
      <pc:sldChg chg="addSp delSp modSp add mod ord">
        <pc:chgData name="Amir Khan" userId="7a3ffcb630abfccf" providerId="LiveId" clId="{CBACEA1D-ECEF-42AB-8961-12ACF621B3CB}" dt="2024-03-01T05:39:01.137" v="17696" actId="1076"/>
        <pc:sldMkLst>
          <pc:docMk/>
          <pc:sldMk cId="3197059928" sldId="279"/>
        </pc:sldMkLst>
        <pc:spChg chg="add mod">
          <ac:chgData name="Amir Khan" userId="7a3ffcb630abfccf" providerId="LiveId" clId="{CBACEA1D-ECEF-42AB-8961-12ACF621B3CB}" dt="2024-03-01T04:08:17.468" v="14020" actId="1076"/>
          <ac:spMkLst>
            <pc:docMk/>
            <pc:sldMk cId="3197059928" sldId="279"/>
            <ac:spMk id="252" creationId="{47AD3A35-5C87-E9BA-BF34-0FE107253DFF}"/>
          </ac:spMkLst>
        </pc:spChg>
        <pc:spChg chg="add mod">
          <ac:chgData name="Amir Khan" userId="7a3ffcb630abfccf" providerId="LiveId" clId="{CBACEA1D-ECEF-42AB-8961-12ACF621B3CB}" dt="2024-03-01T04:08:20.483" v="14021" actId="1076"/>
          <ac:spMkLst>
            <pc:docMk/>
            <pc:sldMk cId="3197059928" sldId="279"/>
            <ac:spMk id="253" creationId="{EEB07BB0-A7EC-0835-DF92-016C2BAC0398}"/>
          </ac:spMkLst>
        </pc:spChg>
        <pc:grpChg chg="add del mod">
          <ac:chgData name="Amir Khan" userId="7a3ffcb630abfccf" providerId="LiveId" clId="{CBACEA1D-ECEF-42AB-8961-12ACF621B3CB}" dt="2024-03-01T03:25:08.143" v="12077"/>
          <ac:grpSpMkLst>
            <pc:docMk/>
            <pc:sldMk cId="3197059928" sldId="279"/>
            <ac:grpSpMk id="11" creationId="{95FF533A-4524-23B8-FEBE-D4C22895E632}"/>
          </ac:grpSpMkLst>
        </pc:grpChg>
        <pc:grpChg chg="add del mod">
          <ac:chgData name="Amir Khan" userId="7a3ffcb630abfccf" providerId="LiveId" clId="{CBACEA1D-ECEF-42AB-8961-12ACF621B3CB}" dt="2024-03-01T03:24:54.320" v="12069"/>
          <ac:grpSpMkLst>
            <pc:docMk/>
            <pc:sldMk cId="3197059928" sldId="279"/>
            <ac:grpSpMk id="16" creationId="{37B25BA2-5A0D-F22F-7B49-59F650F3F555}"/>
          </ac:grpSpMkLst>
        </pc:grpChg>
        <pc:grpChg chg="mod">
          <ac:chgData name="Amir Khan" userId="7a3ffcb630abfccf" providerId="LiveId" clId="{CBACEA1D-ECEF-42AB-8961-12ACF621B3CB}" dt="2024-03-01T03:24:45.126" v="12059"/>
          <ac:grpSpMkLst>
            <pc:docMk/>
            <pc:sldMk cId="3197059928" sldId="279"/>
            <ac:grpSpMk id="18" creationId="{26D6D683-4B5B-C75D-ED20-2162FEED3C2B}"/>
          </ac:grpSpMkLst>
        </pc:grpChg>
        <pc:grpChg chg="mod">
          <ac:chgData name="Amir Khan" userId="7a3ffcb630abfccf" providerId="LiveId" clId="{CBACEA1D-ECEF-42AB-8961-12ACF621B3CB}" dt="2024-03-01T03:24:48.780" v="12063"/>
          <ac:grpSpMkLst>
            <pc:docMk/>
            <pc:sldMk cId="3197059928" sldId="279"/>
            <ac:grpSpMk id="20" creationId="{87EF1E57-78CD-9C9C-D7AE-0FF3AE57CF50}"/>
          </ac:grpSpMkLst>
        </pc:grpChg>
        <pc:grpChg chg="mod">
          <ac:chgData name="Amir Khan" userId="7a3ffcb630abfccf" providerId="LiveId" clId="{CBACEA1D-ECEF-42AB-8961-12ACF621B3CB}" dt="2024-03-01T03:24:53.567" v="12067"/>
          <ac:grpSpMkLst>
            <pc:docMk/>
            <pc:sldMk cId="3197059928" sldId="279"/>
            <ac:grpSpMk id="22" creationId="{52E9C6D2-0815-AF9A-31FB-D0A600E68486}"/>
          </ac:grpSpMkLst>
        </pc:grpChg>
        <pc:grpChg chg="mod">
          <ac:chgData name="Amir Khan" userId="7a3ffcb630abfccf" providerId="LiveId" clId="{CBACEA1D-ECEF-42AB-8961-12ACF621B3CB}" dt="2024-03-01T03:24:59.049" v="12073"/>
          <ac:grpSpMkLst>
            <pc:docMk/>
            <pc:sldMk cId="3197059928" sldId="279"/>
            <ac:grpSpMk id="24" creationId="{FD17AEC3-6EF8-86B6-9533-14BD34110F5C}"/>
          </ac:grpSpMkLst>
        </pc:grpChg>
        <pc:grpChg chg="del mod">
          <ac:chgData name="Amir Khan" userId="7a3ffcb630abfccf" providerId="LiveId" clId="{CBACEA1D-ECEF-42AB-8961-12ACF621B3CB}" dt="2024-03-01T03:25:08.143" v="12077"/>
          <ac:grpSpMkLst>
            <pc:docMk/>
            <pc:sldMk cId="3197059928" sldId="279"/>
            <ac:grpSpMk id="26" creationId="{EC5F39AA-33FB-CE25-4663-E430AFEFD002}"/>
          </ac:grpSpMkLst>
        </pc:grpChg>
        <pc:grpChg chg="add del mod">
          <ac:chgData name="Amir Khan" userId="7a3ffcb630abfccf" providerId="LiveId" clId="{CBACEA1D-ECEF-42AB-8961-12ACF621B3CB}" dt="2024-03-01T03:29:14.206" v="12273"/>
          <ac:grpSpMkLst>
            <pc:docMk/>
            <pc:sldMk cId="3197059928" sldId="279"/>
            <ac:grpSpMk id="28" creationId="{A7FF1E3C-3E52-6A43-9EAF-D74F7CCBC56F}"/>
          </ac:grpSpMkLst>
        </pc:grpChg>
        <pc:grpChg chg="mod">
          <ac:chgData name="Amir Khan" userId="7a3ffcb630abfccf" providerId="LiveId" clId="{CBACEA1D-ECEF-42AB-8961-12ACF621B3CB}" dt="2024-03-01T03:25:29.136" v="12090"/>
          <ac:grpSpMkLst>
            <pc:docMk/>
            <pc:sldMk cId="3197059928" sldId="279"/>
            <ac:grpSpMk id="39" creationId="{E76471BF-C8B0-3326-2DFA-16F91A03062F}"/>
          </ac:grpSpMkLst>
        </pc:grpChg>
        <pc:grpChg chg="add del mod">
          <ac:chgData name="Amir Khan" userId="7a3ffcb630abfccf" providerId="LiveId" clId="{CBACEA1D-ECEF-42AB-8961-12ACF621B3CB}" dt="2024-03-01T03:29:14.206" v="12273"/>
          <ac:grpSpMkLst>
            <pc:docMk/>
            <pc:sldMk cId="3197059928" sldId="279"/>
            <ac:grpSpMk id="42" creationId="{F8A730C4-54D1-0D78-7A31-E930586F7C34}"/>
          </ac:grpSpMkLst>
        </pc:grpChg>
        <pc:grpChg chg="del mod">
          <ac:chgData name="Amir Khan" userId="7a3ffcb630abfccf" providerId="LiveId" clId="{CBACEA1D-ECEF-42AB-8961-12ACF621B3CB}" dt="2024-03-01T03:25:59.741" v="12109"/>
          <ac:grpSpMkLst>
            <pc:docMk/>
            <pc:sldMk cId="3197059928" sldId="279"/>
            <ac:grpSpMk id="51" creationId="{5FDE7750-3CB8-02BF-6EBE-8BD12A4A8D1F}"/>
          </ac:grpSpMkLst>
        </pc:grpChg>
        <pc:grpChg chg="add del mod">
          <ac:chgData name="Amir Khan" userId="7a3ffcb630abfccf" providerId="LiveId" clId="{CBACEA1D-ECEF-42AB-8961-12ACF621B3CB}" dt="2024-03-01T03:29:14.206" v="12273"/>
          <ac:grpSpMkLst>
            <pc:docMk/>
            <pc:sldMk cId="3197059928" sldId="279"/>
            <ac:grpSpMk id="52" creationId="{5ACCD7D3-F882-CB75-3A9B-F48F81FC8AD6}"/>
          </ac:grpSpMkLst>
        </pc:grpChg>
        <pc:grpChg chg="del mod">
          <ac:chgData name="Amir Khan" userId="7a3ffcb630abfccf" providerId="LiveId" clId="{CBACEA1D-ECEF-42AB-8961-12ACF621B3CB}" dt="2024-03-01T03:26:20.209" v="12126"/>
          <ac:grpSpMkLst>
            <pc:docMk/>
            <pc:sldMk cId="3197059928" sldId="279"/>
            <ac:grpSpMk id="58" creationId="{B70FA1DE-6BE9-11B2-2A50-9643CA5AC547}"/>
          </ac:grpSpMkLst>
        </pc:grpChg>
        <pc:grpChg chg="del mod">
          <ac:chgData name="Amir Khan" userId="7a3ffcb630abfccf" providerId="LiveId" clId="{CBACEA1D-ECEF-42AB-8961-12ACF621B3CB}" dt="2024-03-01T03:26:23.225" v="12129"/>
          <ac:grpSpMkLst>
            <pc:docMk/>
            <pc:sldMk cId="3197059928" sldId="279"/>
            <ac:grpSpMk id="65" creationId="{0DA2638F-B47E-C66F-6F6F-E71080C37AD0}"/>
          </ac:grpSpMkLst>
        </pc:grpChg>
        <pc:grpChg chg="add del mod">
          <ac:chgData name="Amir Khan" userId="7a3ffcb630abfccf" providerId="LiveId" clId="{CBACEA1D-ECEF-42AB-8961-12ACF621B3CB}" dt="2024-03-01T03:29:14.206" v="12273"/>
          <ac:grpSpMkLst>
            <pc:docMk/>
            <pc:sldMk cId="3197059928" sldId="279"/>
            <ac:grpSpMk id="75" creationId="{94088193-1A2B-D883-2DA1-5DDD374F00DA}"/>
          </ac:grpSpMkLst>
        </pc:grpChg>
        <pc:grpChg chg="add del mod">
          <ac:chgData name="Amir Khan" userId="7a3ffcb630abfccf" providerId="LiveId" clId="{CBACEA1D-ECEF-42AB-8961-12ACF621B3CB}" dt="2024-03-01T03:29:14.206" v="12273"/>
          <ac:grpSpMkLst>
            <pc:docMk/>
            <pc:sldMk cId="3197059928" sldId="279"/>
            <ac:grpSpMk id="78" creationId="{79C7E49B-4EE6-BE17-9E89-5226D7B527F5}"/>
          </ac:grpSpMkLst>
        </pc:grpChg>
        <pc:grpChg chg="add del mod">
          <ac:chgData name="Amir Khan" userId="7a3ffcb630abfccf" providerId="LiveId" clId="{CBACEA1D-ECEF-42AB-8961-12ACF621B3CB}" dt="2024-03-01T03:28:12.401" v="12201"/>
          <ac:grpSpMkLst>
            <pc:docMk/>
            <pc:sldMk cId="3197059928" sldId="279"/>
            <ac:grpSpMk id="86" creationId="{6A3DE1AB-437F-80F8-7EE3-3B35810BF8D8}"/>
          </ac:grpSpMkLst>
        </pc:grpChg>
        <pc:grpChg chg="add del mod">
          <ac:chgData name="Amir Khan" userId="7a3ffcb630abfccf" providerId="LiveId" clId="{CBACEA1D-ECEF-42AB-8961-12ACF621B3CB}" dt="2024-03-01T03:28:04.035" v="12190"/>
          <ac:grpSpMkLst>
            <pc:docMk/>
            <pc:sldMk cId="3197059928" sldId="279"/>
            <ac:grpSpMk id="91" creationId="{199573CF-A032-2129-37A2-6DFEE7FAE012}"/>
          </ac:grpSpMkLst>
        </pc:grpChg>
        <pc:grpChg chg="mod">
          <ac:chgData name="Amir Khan" userId="7a3ffcb630abfccf" providerId="LiveId" clId="{CBACEA1D-ECEF-42AB-8961-12ACF621B3CB}" dt="2024-03-01T03:27:21.876" v="12148"/>
          <ac:grpSpMkLst>
            <pc:docMk/>
            <pc:sldMk cId="3197059928" sldId="279"/>
            <ac:grpSpMk id="95" creationId="{D200818F-088E-7C6E-4F33-7A73C3CF5FA1}"/>
          </ac:grpSpMkLst>
        </pc:grpChg>
        <pc:grpChg chg="mod">
          <ac:chgData name="Amir Khan" userId="7a3ffcb630abfccf" providerId="LiveId" clId="{CBACEA1D-ECEF-42AB-8961-12ACF621B3CB}" dt="2024-03-01T03:28:03.256" v="12185"/>
          <ac:grpSpMkLst>
            <pc:docMk/>
            <pc:sldMk cId="3197059928" sldId="279"/>
            <ac:grpSpMk id="98" creationId="{51F0E680-6B39-FF6E-A44F-1A34A9D53430}"/>
          </ac:grpSpMkLst>
        </pc:grpChg>
        <pc:grpChg chg="add del mod">
          <ac:chgData name="Amir Khan" userId="7a3ffcb630abfccf" providerId="LiveId" clId="{CBACEA1D-ECEF-42AB-8961-12ACF621B3CB}" dt="2024-03-01T03:28:02.694" v="12181"/>
          <ac:grpSpMkLst>
            <pc:docMk/>
            <pc:sldMk cId="3197059928" sldId="279"/>
            <ac:grpSpMk id="102" creationId="{2D388F82-590B-4B78-30BB-C932863385D6}"/>
          </ac:grpSpMkLst>
        </pc:grpChg>
        <pc:grpChg chg="mod">
          <ac:chgData name="Amir Khan" userId="7a3ffcb630abfccf" providerId="LiveId" clId="{CBACEA1D-ECEF-42AB-8961-12ACF621B3CB}" dt="2024-03-01T03:28:02.082" v="12177"/>
          <ac:grpSpMkLst>
            <pc:docMk/>
            <pc:sldMk cId="3197059928" sldId="279"/>
            <ac:grpSpMk id="106" creationId="{51B0C633-6331-C81D-71D4-842FBF723ABE}"/>
          </ac:grpSpMkLst>
        </pc:grpChg>
        <pc:grpChg chg="add del mod">
          <ac:chgData name="Amir Khan" userId="7a3ffcb630abfccf" providerId="LiveId" clId="{CBACEA1D-ECEF-42AB-8961-12ACF621B3CB}" dt="2024-03-01T03:28:01.375" v="12172"/>
          <ac:grpSpMkLst>
            <pc:docMk/>
            <pc:sldMk cId="3197059928" sldId="279"/>
            <ac:grpSpMk id="111" creationId="{5C742C84-C2FD-8B69-DD29-1CB81639E49D}"/>
          </ac:grpSpMkLst>
        </pc:grpChg>
        <pc:grpChg chg="mod">
          <ac:chgData name="Amir Khan" userId="7a3ffcb630abfccf" providerId="LiveId" clId="{CBACEA1D-ECEF-42AB-8961-12ACF621B3CB}" dt="2024-03-01T03:28:00.969" v="12169"/>
          <ac:grpSpMkLst>
            <pc:docMk/>
            <pc:sldMk cId="3197059928" sldId="279"/>
            <ac:grpSpMk id="114" creationId="{D1FF5F80-A1E3-A522-D7FF-0B8738DFBD13}"/>
          </ac:grpSpMkLst>
        </pc:grpChg>
        <pc:grpChg chg="add del mod">
          <ac:chgData name="Amir Khan" userId="7a3ffcb630abfccf" providerId="LiveId" clId="{CBACEA1D-ECEF-42AB-8961-12ACF621B3CB}" dt="2024-03-01T03:29:10.123" v="12265"/>
          <ac:grpSpMkLst>
            <pc:docMk/>
            <pc:sldMk cId="3197059928" sldId="279"/>
            <ac:grpSpMk id="123" creationId="{D1C03552-4E1F-BBB1-9DCF-3C8DD8577C9A}"/>
          </ac:grpSpMkLst>
        </pc:grpChg>
        <pc:grpChg chg="mod">
          <ac:chgData name="Amir Khan" userId="7a3ffcb630abfccf" providerId="LiveId" clId="{CBACEA1D-ECEF-42AB-8961-12ACF621B3CB}" dt="2024-03-01T03:29:10.123" v="12265"/>
          <ac:grpSpMkLst>
            <pc:docMk/>
            <pc:sldMk cId="3197059928" sldId="279"/>
            <ac:grpSpMk id="124" creationId="{4C939411-A652-4C37-DBE7-0E034D472560}"/>
          </ac:grpSpMkLst>
        </pc:grpChg>
        <pc:grpChg chg="add del mod">
          <ac:chgData name="Amir Khan" userId="7a3ffcb630abfccf" providerId="LiveId" clId="{CBACEA1D-ECEF-42AB-8961-12ACF621B3CB}" dt="2024-03-01T03:29:27.801" v="12283"/>
          <ac:grpSpMkLst>
            <pc:docMk/>
            <pc:sldMk cId="3197059928" sldId="279"/>
            <ac:grpSpMk id="129" creationId="{C10B6F9D-558B-82B7-378F-1E2DAE89C835}"/>
          </ac:grpSpMkLst>
        </pc:grpChg>
        <pc:grpChg chg="mod">
          <ac:chgData name="Amir Khan" userId="7a3ffcb630abfccf" providerId="LiveId" clId="{CBACEA1D-ECEF-42AB-8961-12ACF621B3CB}" dt="2024-03-01T03:29:26.240" v="12281"/>
          <ac:grpSpMkLst>
            <pc:docMk/>
            <pc:sldMk cId="3197059928" sldId="279"/>
            <ac:grpSpMk id="131" creationId="{4C95C5E1-8281-F487-3A76-A39CA674C372}"/>
          </ac:grpSpMkLst>
        </pc:grpChg>
        <pc:grpChg chg="del mod">
          <ac:chgData name="Amir Khan" userId="7a3ffcb630abfccf" providerId="LiveId" clId="{CBACEA1D-ECEF-42AB-8961-12ACF621B3CB}" dt="2024-03-01T03:29:47.709" v="12293"/>
          <ac:grpSpMkLst>
            <pc:docMk/>
            <pc:sldMk cId="3197059928" sldId="279"/>
            <ac:grpSpMk id="138" creationId="{42D36F43-545A-C44F-0501-1FF4A992DF08}"/>
          </ac:grpSpMkLst>
        </pc:grpChg>
        <pc:grpChg chg="del mod">
          <ac:chgData name="Amir Khan" userId="7a3ffcb630abfccf" providerId="LiveId" clId="{CBACEA1D-ECEF-42AB-8961-12ACF621B3CB}" dt="2024-03-01T03:29:58.277" v="12295"/>
          <ac:grpSpMkLst>
            <pc:docMk/>
            <pc:sldMk cId="3197059928" sldId="279"/>
            <ac:grpSpMk id="139" creationId="{DB9CD25F-0F16-BD5C-F842-0C26C7AE333D}"/>
          </ac:grpSpMkLst>
        </pc:grpChg>
        <pc:grpChg chg="del mod">
          <ac:chgData name="Amir Khan" userId="7a3ffcb630abfccf" providerId="LiveId" clId="{CBACEA1D-ECEF-42AB-8961-12ACF621B3CB}" dt="2024-03-01T03:29:58.277" v="12295"/>
          <ac:grpSpMkLst>
            <pc:docMk/>
            <pc:sldMk cId="3197059928" sldId="279"/>
            <ac:grpSpMk id="142" creationId="{71040609-C658-4972-121C-3DFAB568D604}"/>
          </ac:grpSpMkLst>
        </pc:grpChg>
        <pc:grpChg chg="del mod">
          <ac:chgData name="Amir Khan" userId="7a3ffcb630abfccf" providerId="LiveId" clId="{CBACEA1D-ECEF-42AB-8961-12ACF621B3CB}" dt="2024-03-01T03:41:18.162" v="12893" actId="478"/>
          <ac:grpSpMkLst>
            <pc:docMk/>
            <pc:sldMk cId="3197059928" sldId="279"/>
            <ac:grpSpMk id="144" creationId="{D03B04A6-4120-51C8-ACC3-36B6FFF08762}"/>
          </ac:grpSpMkLst>
        </pc:grpChg>
        <pc:grpChg chg="del mod">
          <ac:chgData name="Amir Khan" userId="7a3ffcb630abfccf" providerId="LiveId" clId="{CBACEA1D-ECEF-42AB-8961-12ACF621B3CB}" dt="2024-03-01T03:30:11.304" v="12302"/>
          <ac:grpSpMkLst>
            <pc:docMk/>
            <pc:sldMk cId="3197059928" sldId="279"/>
            <ac:grpSpMk id="147" creationId="{A396ADB4-521B-3260-8CF0-EEF2CBCF5A2B}"/>
          </ac:grpSpMkLst>
        </pc:grpChg>
        <pc:grpChg chg="del mod">
          <ac:chgData name="Amir Khan" userId="7a3ffcb630abfccf" providerId="LiveId" clId="{CBACEA1D-ECEF-42AB-8961-12ACF621B3CB}" dt="2024-03-01T03:41:22.898" v="12895" actId="478"/>
          <ac:grpSpMkLst>
            <pc:docMk/>
            <pc:sldMk cId="3197059928" sldId="279"/>
            <ac:grpSpMk id="151" creationId="{0E763797-C724-FC33-6ACF-658D39586D69}"/>
          </ac:grpSpMkLst>
        </pc:grpChg>
        <pc:grpChg chg="del mod">
          <ac:chgData name="Amir Khan" userId="7a3ffcb630abfccf" providerId="LiveId" clId="{CBACEA1D-ECEF-42AB-8961-12ACF621B3CB}" dt="2024-03-01T03:30:40.414" v="12325"/>
          <ac:grpSpMkLst>
            <pc:docMk/>
            <pc:sldMk cId="3197059928" sldId="279"/>
            <ac:grpSpMk id="169" creationId="{F3E300F0-6A8D-6E8C-A59B-FC5DBFE18CB3}"/>
          </ac:grpSpMkLst>
        </pc:grpChg>
        <pc:grpChg chg="add del mod">
          <ac:chgData name="Amir Khan" userId="7a3ffcb630abfccf" providerId="LiveId" clId="{CBACEA1D-ECEF-42AB-8961-12ACF621B3CB}" dt="2024-03-01T03:30:49.237" v="12333"/>
          <ac:grpSpMkLst>
            <pc:docMk/>
            <pc:sldMk cId="3197059928" sldId="279"/>
            <ac:grpSpMk id="174" creationId="{7792C56B-34F7-AF93-2341-59047D702689}"/>
          </ac:grpSpMkLst>
        </pc:grpChg>
        <pc:grpChg chg="mod">
          <ac:chgData name="Amir Khan" userId="7a3ffcb630abfccf" providerId="LiveId" clId="{CBACEA1D-ECEF-42AB-8961-12ACF621B3CB}" dt="2024-03-01T03:30:45.526" v="12331"/>
          <ac:grpSpMkLst>
            <pc:docMk/>
            <pc:sldMk cId="3197059928" sldId="279"/>
            <ac:grpSpMk id="178" creationId="{8CA24863-1EE3-0DDF-84FA-28C3170C3635}"/>
          </ac:grpSpMkLst>
        </pc:grpChg>
        <pc:grpChg chg="del mod">
          <ac:chgData name="Amir Khan" userId="7a3ffcb630abfccf" providerId="LiveId" clId="{CBACEA1D-ECEF-42AB-8961-12ACF621B3CB}" dt="2024-03-01T03:30:59.718" v="12342"/>
          <ac:grpSpMkLst>
            <pc:docMk/>
            <pc:sldMk cId="3197059928" sldId="279"/>
            <ac:grpSpMk id="180" creationId="{16F79598-EE62-911D-619F-F8E99DAEAF43}"/>
          </ac:grpSpMkLst>
        </pc:grpChg>
        <pc:grpChg chg="del mod">
          <ac:chgData name="Amir Khan" userId="7a3ffcb630abfccf" providerId="LiveId" clId="{CBACEA1D-ECEF-42AB-8961-12ACF621B3CB}" dt="2024-03-01T03:31:02.437" v="12344"/>
          <ac:grpSpMkLst>
            <pc:docMk/>
            <pc:sldMk cId="3197059928" sldId="279"/>
            <ac:grpSpMk id="189" creationId="{09369AAD-BBAB-5689-4B4C-4BCB1A3D2E39}"/>
          </ac:grpSpMkLst>
        </pc:grpChg>
        <pc:grpChg chg="del mod">
          <ac:chgData name="Amir Khan" userId="7a3ffcb630abfccf" providerId="LiveId" clId="{CBACEA1D-ECEF-42AB-8961-12ACF621B3CB}" dt="2024-03-01T03:41:21.837" v="12894" actId="478"/>
          <ac:grpSpMkLst>
            <pc:docMk/>
            <pc:sldMk cId="3197059928" sldId="279"/>
            <ac:grpSpMk id="191" creationId="{D73230F4-CA71-DC52-A1AC-86D3E2CE3CB9}"/>
          </ac:grpSpMkLst>
        </pc:grpChg>
        <pc:grpChg chg="mod">
          <ac:chgData name="Amir Khan" userId="7a3ffcb630abfccf" providerId="LiveId" clId="{CBACEA1D-ECEF-42AB-8961-12ACF621B3CB}" dt="2024-03-01T03:31:16.548" v="12351"/>
          <ac:grpSpMkLst>
            <pc:docMk/>
            <pc:sldMk cId="3197059928" sldId="279"/>
            <ac:grpSpMk id="196" creationId="{43E4BC38-926F-D11C-7DEB-2644D11F918B}"/>
          </ac:grpSpMkLst>
        </pc:grpChg>
        <pc:grpChg chg="del mod">
          <ac:chgData name="Amir Khan" userId="7a3ffcb630abfccf" providerId="LiveId" clId="{CBACEA1D-ECEF-42AB-8961-12ACF621B3CB}" dt="2024-03-01T03:31:29.332" v="12360"/>
          <ac:grpSpMkLst>
            <pc:docMk/>
            <pc:sldMk cId="3197059928" sldId="279"/>
            <ac:grpSpMk id="202" creationId="{BD0370FC-D9B0-C78C-CB19-61D8DE30708F}"/>
          </ac:grpSpMkLst>
        </pc:grpChg>
        <pc:grpChg chg="del mod">
          <ac:chgData name="Amir Khan" userId="7a3ffcb630abfccf" providerId="LiveId" clId="{CBACEA1D-ECEF-42AB-8961-12ACF621B3CB}" dt="2024-03-01T03:41:24.119" v="12896" actId="478"/>
          <ac:grpSpMkLst>
            <pc:docMk/>
            <pc:sldMk cId="3197059928" sldId="279"/>
            <ac:grpSpMk id="205" creationId="{5A4E5287-E8A5-8AAA-B4D1-4DFB4E22819F}"/>
          </ac:grpSpMkLst>
        </pc:grpChg>
        <pc:grpChg chg="del mod">
          <ac:chgData name="Amir Khan" userId="7a3ffcb630abfccf" providerId="LiveId" clId="{CBACEA1D-ECEF-42AB-8961-12ACF621B3CB}" dt="2024-03-01T03:31:46.355" v="12374"/>
          <ac:grpSpMkLst>
            <pc:docMk/>
            <pc:sldMk cId="3197059928" sldId="279"/>
            <ac:grpSpMk id="212" creationId="{F68057C9-AD74-37BE-0FE8-F7EBBC792262}"/>
          </ac:grpSpMkLst>
        </pc:grpChg>
        <pc:grpChg chg="del mod">
          <ac:chgData name="Amir Khan" userId="7a3ffcb630abfccf" providerId="LiveId" clId="{CBACEA1D-ECEF-42AB-8961-12ACF621B3CB}" dt="2024-03-01T03:31:51.585" v="12378"/>
          <ac:grpSpMkLst>
            <pc:docMk/>
            <pc:sldMk cId="3197059928" sldId="279"/>
            <ac:grpSpMk id="219" creationId="{83E21761-2954-802D-7E2A-FDBD805D1FAE}"/>
          </ac:grpSpMkLst>
        </pc:grpChg>
        <pc:grpChg chg="del mod">
          <ac:chgData name="Amir Khan" userId="7a3ffcb630abfccf" providerId="LiveId" clId="{CBACEA1D-ECEF-42AB-8961-12ACF621B3CB}" dt="2024-03-01T03:31:57.486" v="12383"/>
          <ac:grpSpMkLst>
            <pc:docMk/>
            <pc:sldMk cId="3197059928" sldId="279"/>
            <ac:grpSpMk id="223" creationId="{48767FE5-CB16-9017-94C8-255047C668C1}"/>
          </ac:grpSpMkLst>
        </pc:grpChg>
        <pc:grpChg chg="del mod">
          <ac:chgData name="Amir Khan" userId="7a3ffcb630abfccf" providerId="LiveId" clId="{CBACEA1D-ECEF-42AB-8961-12ACF621B3CB}" dt="2024-03-01T03:31:59.662" v="12385"/>
          <ac:grpSpMkLst>
            <pc:docMk/>
            <pc:sldMk cId="3197059928" sldId="279"/>
            <ac:grpSpMk id="228" creationId="{7B02A926-AB74-E110-0456-9032807E7957}"/>
          </ac:grpSpMkLst>
        </pc:grpChg>
        <pc:grpChg chg="del mod">
          <ac:chgData name="Amir Khan" userId="7a3ffcb630abfccf" providerId="LiveId" clId="{CBACEA1D-ECEF-42AB-8961-12ACF621B3CB}" dt="2024-03-01T03:41:31.969" v="12902" actId="478"/>
          <ac:grpSpMkLst>
            <pc:docMk/>
            <pc:sldMk cId="3197059928" sldId="279"/>
            <ac:grpSpMk id="230" creationId="{EF5278B4-08C0-FCE8-D0A6-CD043BD6768B}"/>
          </ac:grpSpMkLst>
        </pc:grpChg>
        <pc:grpChg chg="del mod">
          <ac:chgData name="Amir Khan" userId="7a3ffcb630abfccf" providerId="LiveId" clId="{CBACEA1D-ECEF-42AB-8961-12ACF621B3CB}" dt="2024-03-01T03:41:41.034" v="12908" actId="478"/>
          <ac:grpSpMkLst>
            <pc:docMk/>
            <pc:sldMk cId="3197059928" sldId="279"/>
            <ac:grpSpMk id="237" creationId="{C7C633DB-35F8-6C7D-1CCA-6EE865CCC89B}"/>
          </ac:grpSpMkLst>
        </pc:grpChg>
        <pc:grpChg chg="mod">
          <ac:chgData name="Amir Khan" userId="7a3ffcb630abfccf" providerId="LiveId" clId="{CBACEA1D-ECEF-42AB-8961-12ACF621B3CB}" dt="2024-03-01T03:32:24.368" v="12400"/>
          <ac:grpSpMkLst>
            <pc:docMk/>
            <pc:sldMk cId="3197059928" sldId="279"/>
            <ac:grpSpMk id="243" creationId="{C9D7C04E-1E02-51FF-CED1-09ECC085448F}"/>
          </ac:grpSpMkLst>
        </pc:grpChg>
        <pc:grpChg chg="del mod">
          <ac:chgData name="Amir Khan" userId="7a3ffcb630abfccf" providerId="LiveId" clId="{CBACEA1D-ECEF-42AB-8961-12ACF621B3CB}" dt="2024-03-01T03:41:37.618" v="12906" actId="478"/>
          <ac:grpSpMkLst>
            <pc:docMk/>
            <pc:sldMk cId="3197059928" sldId="279"/>
            <ac:grpSpMk id="251" creationId="{C34A097E-5239-4069-724D-A0E3485EE52A}"/>
          </ac:grpSpMkLst>
        </pc:grpChg>
        <pc:picChg chg="add del mod">
          <ac:chgData name="Amir Khan" userId="7a3ffcb630abfccf" providerId="LiveId" clId="{CBACEA1D-ECEF-42AB-8961-12ACF621B3CB}" dt="2024-03-01T04:08:12.424" v="14019" actId="1076"/>
          <ac:picMkLst>
            <pc:docMk/>
            <pc:sldMk cId="3197059928" sldId="279"/>
            <ac:picMk id="4" creationId="{2CF95CAB-09D8-401B-E58A-E25BDA81A659}"/>
          </ac:picMkLst>
        </pc:picChg>
        <pc:picChg chg="add mod">
          <ac:chgData name="Amir Khan" userId="7a3ffcb630abfccf" providerId="LiveId" clId="{CBACEA1D-ECEF-42AB-8961-12ACF621B3CB}" dt="2024-03-01T05:38:54.449" v="17694" actId="1076"/>
          <ac:picMkLst>
            <pc:docMk/>
            <pc:sldMk cId="3197059928" sldId="279"/>
            <ac:picMk id="254" creationId="{5E609FD5-3913-6B8D-D535-3F7764F28727}"/>
          </ac:picMkLst>
        </pc:picChg>
        <pc:picChg chg="add mod">
          <ac:chgData name="Amir Khan" userId="7a3ffcb630abfccf" providerId="LiveId" clId="{CBACEA1D-ECEF-42AB-8961-12ACF621B3CB}" dt="2024-03-01T05:39:01.137" v="17696" actId="1076"/>
          <ac:picMkLst>
            <pc:docMk/>
            <pc:sldMk cId="3197059928" sldId="279"/>
            <ac:picMk id="255" creationId="{CE29F31F-D0CF-E95E-4888-A2BE1E901A26}"/>
          </ac:picMkLst>
        </pc:picChg>
        <pc:inkChg chg="add del mod">
          <ac:chgData name="Amir Khan" userId="7a3ffcb630abfccf" providerId="LiveId" clId="{CBACEA1D-ECEF-42AB-8961-12ACF621B3CB}" dt="2024-03-01T03:29:14.206" v="12273"/>
          <ac:inkMkLst>
            <pc:docMk/>
            <pc:sldMk cId="3197059928" sldId="279"/>
            <ac:inkMk id="2" creationId="{4365C301-EF5B-6F11-DD25-B1A44D22CBC6}"/>
          </ac:inkMkLst>
        </pc:inkChg>
        <pc:inkChg chg="add del mod">
          <ac:chgData name="Amir Khan" userId="7a3ffcb630abfccf" providerId="LiveId" clId="{CBACEA1D-ECEF-42AB-8961-12ACF621B3CB}" dt="2024-03-01T03:29:14.206" v="12273"/>
          <ac:inkMkLst>
            <pc:docMk/>
            <pc:sldMk cId="3197059928" sldId="279"/>
            <ac:inkMk id="3" creationId="{62484FAB-0924-0947-9E56-E2077BC4B5A1}"/>
          </ac:inkMkLst>
        </pc:inkChg>
        <pc:inkChg chg="add del mod">
          <ac:chgData name="Amir Khan" userId="7a3ffcb630abfccf" providerId="LiveId" clId="{CBACEA1D-ECEF-42AB-8961-12ACF621B3CB}" dt="2024-03-01T03:29:14.206" v="12273"/>
          <ac:inkMkLst>
            <pc:docMk/>
            <pc:sldMk cId="3197059928" sldId="279"/>
            <ac:inkMk id="6" creationId="{7E8C2CD0-85A1-1B00-EDED-42897097B51B}"/>
          </ac:inkMkLst>
        </pc:inkChg>
        <pc:inkChg chg="add del mod">
          <ac:chgData name="Amir Khan" userId="7a3ffcb630abfccf" providerId="LiveId" clId="{CBACEA1D-ECEF-42AB-8961-12ACF621B3CB}" dt="2024-03-01T03:29:14.206" v="12273"/>
          <ac:inkMkLst>
            <pc:docMk/>
            <pc:sldMk cId="3197059928" sldId="279"/>
            <ac:inkMk id="7" creationId="{575285C1-B69C-1F51-413C-90F6FC50EB0C}"/>
          </ac:inkMkLst>
        </pc:inkChg>
        <pc:inkChg chg="add del mod">
          <ac:chgData name="Amir Khan" userId="7a3ffcb630abfccf" providerId="LiveId" clId="{CBACEA1D-ECEF-42AB-8961-12ACF621B3CB}" dt="2024-03-01T03:29:14.206" v="12273"/>
          <ac:inkMkLst>
            <pc:docMk/>
            <pc:sldMk cId="3197059928" sldId="279"/>
            <ac:inkMk id="8" creationId="{C3DB19F6-7FE9-02B5-C233-E7758FB5F0D7}"/>
          </ac:inkMkLst>
        </pc:inkChg>
        <pc:inkChg chg="add del mod">
          <ac:chgData name="Amir Khan" userId="7a3ffcb630abfccf" providerId="LiveId" clId="{CBACEA1D-ECEF-42AB-8961-12ACF621B3CB}" dt="2024-03-01T03:29:14.206" v="12273"/>
          <ac:inkMkLst>
            <pc:docMk/>
            <pc:sldMk cId="3197059928" sldId="279"/>
            <ac:inkMk id="9" creationId="{EA815E16-B06E-50EF-59D9-4F9CE0A3A0DC}"/>
          </ac:inkMkLst>
        </pc:inkChg>
        <pc:inkChg chg="add del mod">
          <ac:chgData name="Amir Khan" userId="7a3ffcb630abfccf" providerId="LiveId" clId="{CBACEA1D-ECEF-42AB-8961-12ACF621B3CB}" dt="2024-03-01T03:29:14.206" v="12273"/>
          <ac:inkMkLst>
            <pc:docMk/>
            <pc:sldMk cId="3197059928" sldId="279"/>
            <ac:inkMk id="10" creationId="{469470AD-EAF7-419E-2B72-A39D18BB6182}"/>
          </ac:inkMkLst>
        </pc:inkChg>
        <pc:inkChg chg="add del mod">
          <ac:chgData name="Amir Khan" userId="7a3ffcb630abfccf" providerId="LiveId" clId="{CBACEA1D-ECEF-42AB-8961-12ACF621B3CB}" dt="2024-03-01T03:29:14.206" v="12273"/>
          <ac:inkMkLst>
            <pc:docMk/>
            <pc:sldMk cId="3197059928" sldId="279"/>
            <ac:inkMk id="12" creationId="{3006E119-BDAE-0B49-7D52-138F06753A46}"/>
          </ac:inkMkLst>
        </pc:inkChg>
        <pc:inkChg chg="add del mod">
          <ac:chgData name="Amir Khan" userId="7a3ffcb630abfccf" providerId="LiveId" clId="{CBACEA1D-ECEF-42AB-8961-12ACF621B3CB}" dt="2024-03-01T03:29:14.206" v="12273"/>
          <ac:inkMkLst>
            <pc:docMk/>
            <pc:sldMk cId="3197059928" sldId="279"/>
            <ac:inkMk id="13" creationId="{AB586EFA-82E7-7CC1-F5E8-1F6827D694B6}"/>
          </ac:inkMkLst>
        </pc:inkChg>
        <pc:inkChg chg="add del mod">
          <ac:chgData name="Amir Khan" userId="7a3ffcb630abfccf" providerId="LiveId" clId="{CBACEA1D-ECEF-42AB-8961-12ACF621B3CB}" dt="2024-03-01T03:29:14.206" v="12273"/>
          <ac:inkMkLst>
            <pc:docMk/>
            <pc:sldMk cId="3197059928" sldId="279"/>
            <ac:inkMk id="14" creationId="{3C28DD89-54E1-2E8E-1BB8-D25DB96E979A}"/>
          </ac:inkMkLst>
        </pc:inkChg>
        <pc:inkChg chg="add del mod">
          <ac:chgData name="Amir Khan" userId="7a3ffcb630abfccf" providerId="LiveId" clId="{CBACEA1D-ECEF-42AB-8961-12ACF621B3CB}" dt="2024-03-01T03:24:54.320" v="12069"/>
          <ac:inkMkLst>
            <pc:docMk/>
            <pc:sldMk cId="3197059928" sldId="279"/>
            <ac:inkMk id="15" creationId="{139370E3-3907-128C-062B-2131108AF282}"/>
          </ac:inkMkLst>
        </pc:inkChg>
        <pc:inkChg chg="add del mod">
          <ac:chgData name="Amir Khan" userId="7a3ffcb630abfccf" providerId="LiveId" clId="{CBACEA1D-ECEF-42AB-8961-12ACF621B3CB}" dt="2024-03-01T03:24:45.126" v="12059"/>
          <ac:inkMkLst>
            <pc:docMk/>
            <pc:sldMk cId="3197059928" sldId="279"/>
            <ac:inkMk id="17" creationId="{08EFF823-25DD-1A5E-4948-8B720B6B4AC6}"/>
          </ac:inkMkLst>
        </pc:inkChg>
        <pc:inkChg chg="add del mod">
          <ac:chgData name="Amir Khan" userId="7a3ffcb630abfccf" providerId="LiveId" clId="{CBACEA1D-ECEF-42AB-8961-12ACF621B3CB}" dt="2024-03-01T03:24:48.780" v="12063"/>
          <ac:inkMkLst>
            <pc:docMk/>
            <pc:sldMk cId="3197059928" sldId="279"/>
            <ac:inkMk id="19" creationId="{577AB09E-2425-53DA-7690-61CB5499BF46}"/>
          </ac:inkMkLst>
        </pc:inkChg>
        <pc:inkChg chg="add del mod">
          <ac:chgData name="Amir Khan" userId="7a3ffcb630abfccf" providerId="LiveId" clId="{CBACEA1D-ECEF-42AB-8961-12ACF621B3CB}" dt="2024-03-01T03:24:53.567" v="12067"/>
          <ac:inkMkLst>
            <pc:docMk/>
            <pc:sldMk cId="3197059928" sldId="279"/>
            <ac:inkMk id="21" creationId="{F504104F-E2CC-206D-A766-AC0A295FE447}"/>
          </ac:inkMkLst>
        </pc:inkChg>
        <pc:inkChg chg="add del mod">
          <ac:chgData name="Amir Khan" userId="7a3ffcb630abfccf" providerId="LiveId" clId="{CBACEA1D-ECEF-42AB-8961-12ACF621B3CB}" dt="2024-03-01T03:24:59.049" v="12073"/>
          <ac:inkMkLst>
            <pc:docMk/>
            <pc:sldMk cId="3197059928" sldId="279"/>
            <ac:inkMk id="23" creationId="{5CE3932C-07BA-AEA0-500D-D370D04296F9}"/>
          </ac:inkMkLst>
        </pc:inkChg>
        <pc:inkChg chg="add del mod">
          <ac:chgData name="Amir Khan" userId="7a3ffcb630abfccf" providerId="LiveId" clId="{CBACEA1D-ECEF-42AB-8961-12ACF621B3CB}" dt="2024-03-01T03:29:14.206" v="12273"/>
          <ac:inkMkLst>
            <pc:docMk/>
            <pc:sldMk cId="3197059928" sldId="279"/>
            <ac:inkMk id="25" creationId="{5D2029B9-CA8F-CCEA-8F26-2D78F64FAD59}"/>
          </ac:inkMkLst>
        </pc:inkChg>
        <pc:inkChg chg="add del mod">
          <ac:chgData name="Amir Khan" userId="7a3ffcb630abfccf" providerId="LiveId" clId="{CBACEA1D-ECEF-42AB-8961-12ACF621B3CB}" dt="2024-03-01T03:29:14.206" v="12273"/>
          <ac:inkMkLst>
            <pc:docMk/>
            <pc:sldMk cId="3197059928" sldId="279"/>
            <ac:inkMk id="27" creationId="{6459D4D5-F095-86B7-0CFB-4BE246877094}"/>
          </ac:inkMkLst>
        </pc:inkChg>
        <pc:inkChg chg="add del mod">
          <ac:chgData name="Amir Khan" userId="7a3ffcb630abfccf" providerId="LiveId" clId="{CBACEA1D-ECEF-42AB-8961-12ACF621B3CB}" dt="2024-03-01T03:29:14.206" v="12273"/>
          <ac:inkMkLst>
            <pc:docMk/>
            <pc:sldMk cId="3197059928" sldId="279"/>
            <ac:inkMk id="29" creationId="{FC556DAC-2537-AD13-914C-486CD17862BF}"/>
          </ac:inkMkLst>
        </pc:inkChg>
        <pc:inkChg chg="add del mod">
          <ac:chgData name="Amir Khan" userId="7a3ffcb630abfccf" providerId="LiveId" clId="{CBACEA1D-ECEF-42AB-8961-12ACF621B3CB}" dt="2024-03-01T03:29:14.206" v="12273"/>
          <ac:inkMkLst>
            <pc:docMk/>
            <pc:sldMk cId="3197059928" sldId="279"/>
            <ac:inkMk id="30" creationId="{8FE9674F-1688-F4A1-DAB3-78DDA29A4028}"/>
          </ac:inkMkLst>
        </pc:inkChg>
        <pc:inkChg chg="add del mod">
          <ac:chgData name="Amir Khan" userId="7a3ffcb630abfccf" providerId="LiveId" clId="{CBACEA1D-ECEF-42AB-8961-12ACF621B3CB}" dt="2024-03-01T03:29:14.206" v="12273"/>
          <ac:inkMkLst>
            <pc:docMk/>
            <pc:sldMk cId="3197059928" sldId="279"/>
            <ac:inkMk id="31" creationId="{B89E9CC4-EBAF-6E4E-479B-F81A06A0070A}"/>
          </ac:inkMkLst>
        </pc:inkChg>
        <pc:inkChg chg="add del mod">
          <ac:chgData name="Amir Khan" userId="7a3ffcb630abfccf" providerId="LiveId" clId="{CBACEA1D-ECEF-42AB-8961-12ACF621B3CB}" dt="2024-03-01T03:29:14.206" v="12273"/>
          <ac:inkMkLst>
            <pc:docMk/>
            <pc:sldMk cId="3197059928" sldId="279"/>
            <ac:inkMk id="32" creationId="{FD5A3069-985D-E316-032F-92441A2AF106}"/>
          </ac:inkMkLst>
        </pc:inkChg>
        <pc:inkChg chg="add del mod">
          <ac:chgData name="Amir Khan" userId="7a3ffcb630abfccf" providerId="LiveId" clId="{CBACEA1D-ECEF-42AB-8961-12ACF621B3CB}" dt="2024-03-01T03:29:14.206" v="12273"/>
          <ac:inkMkLst>
            <pc:docMk/>
            <pc:sldMk cId="3197059928" sldId="279"/>
            <ac:inkMk id="33" creationId="{AED6582C-7981-3987-A551-A8003EF33B87}"/>
          </ac:inkMkLst>
        </pc:inkChg>
        <pc:inkChg chg="add del mod">
          <ac:chgData name="Amir Khan" userId="7a3ffcb630abfccf" providerId="LiveId" clId="{CBACEA1D-ECEF-42AB-8961-12ACF621B3CB}" dt="2024-03-01T03:29:14.206" v="12273"/>
          <ac:inkMkLst>
            <pc:docMk/>
            <pc:sldMk cId="3197059928" sldId="279"/>
            <ac:inkMk id="34" creationId="{1700C483-04AB-2E04-7B5E-27603DB7C2DB}"/>
          </ac:inkMkLst>
        </pc:inkChg>
        <pc:inkChg chg="add del mod">
          <ac:chgData name="Amir Khan" userId="7a3ffcb630abfccf" providerId="LiveId" clId="{CBACEA1D-ECEF-42AB-8961-12ACF621B3CB}" dt="2024-03-01T03:29:14.206" v="12273"/>
          <ac:inkMkLst>
            <pc:docMk/>
            <pc:sldMk cId="3197059928" sldId="279"/>
            <ac:inkMk id="35" creationId="{0D9EDBDB-EB6B-DC4E-8FC0-A3AA4AB786A9}"/>
          </ac:inkMkLst>
        </pc:inkChg>
        <pc:inkChg chg="add del mod">
          <ac:chgData name="Amir Khan" userId="7a3ffcb630abfccf" providerId="LiveId" clId="{CBACEA1D-ECEF-42AB-8961-12ACF621B3CB}" dt="2024-03-01T03:29:14.206" v="12273"/>
          <ac:inkMkLst>
            <pc:docMk/>
            <pc:sldMk cId="3197059928" sldId="279"/>
            <ac:inkMk id="36" creationId="{14465841-B4E1-A6CB-6822-97E24466F54C}"/>
          </ac:inkMkLst>
        </pc:inkChg>
        <pc:inkChg chg="add del mod">
          <ac:chgData name="Amir Khan" userId="7a3ffcb630abfccf" providerId="LiveId" clId="{CBACEA1D-ECEF-42AB-8961-12ACF621B3CB}" dt="2024-03-01T03:25:29.791" v="12091" actId="9405"/>
          <ac:inkMkLst>
            <pc:docMk/>
            <pc:sldMk cId="3197059928" sldId="279"/>
            <ac:inkMk id="37" creationId="{90D7C4B7-9482-6241-F620-1E4C60833744}"/>
          </ac:inkMkLst>
        </pc:inkChg>
        <pc:inkChg chg="add del mod">
          <ac:chgData name="Amir Khan" userId="7a3ffcb630abfccf" providerId="LiveId" clId="{CBACEA1D-ECEF-42AB-8961-12ACF621B3CB}" dt="2024-03-01T03:25:29.136" v="12090"/>
          <ac:inkMkLst>
            <pc:docMk/>
            <pc:sldMk cId="3197059928" sldId="279"/>
            <ac:inkMk id="38" creationId="{3034F591-BD82-803B-665D-65E40D0CA6F7}"/>
          </ac:inkMkLst>
        </pc:inkChg>
        <pc:inkChg chg="add del mod">
          <ac:chgData name="Amir Khan" userId="7a3ffcb630abfccf" providerId="LiveId" clId="{CBACEA1D-ECEF-42AB-8961-12ACF621B3CB}" dt="2024-03-01T03:29:14.206" v="12273"/>
          <ac:inkMkLst>
            <pc:docMk/>
            <pc:sldMk cId="3197059928" sldId="279"/>
            <ac:inkMk id="40" creationId="{E8AFF1E3-EA2A-0379-DBA4-1EEBA3E61854}"/>
          </ac:inkMkLst>
        </pc:inkChg>
        <pc:inkChg chg="add del mod">
          <ac:chgData name="Amir Khan" userId="7a3ffcb630abfccf" providerId="LiveId" clId="{CBACEA1D-ECEF-42AB-8961-12ACF621B3CB}" dt="2024-03-01T03:29:14.206" v="12273"/>
          <ac:inkMkLst>
            <pc:docMk/>
            <pc:sldMk cId="3197059928" sldId="279"/>
            <ac:inkMk id="41" creationId="{597103C0-B054-BF05-3BAA-9E7CB946D9A9}"/>
          </ac:inkMkLst>
        </pc:inkChg>
        <pc:inkChg chg="add del mod">
          <ac:chgData name="Amir Khan" userId="7a3ffcb630abfccf" providerId="LiveId" clId="{CBACEA1D-ECEF-42AB-8961-12ACF621B3CB}" dt="2024-03-01T03:29:14.206" v="12273"/>
          <ac:inkMkLst>
            <pc:docMk/>
            <pc:sldMk cId="3197059928" sldId="279"/>
            <ac:inkMk id="43" creationId="{FAD9F301-BB2F-AB72-A291-D1F750C0CC20}"/>
          </ac:inkMkLst>
        </pc:inkChg>
        <pc:inkChg chg="add del mod">
          <ac:chgData name="Amir Khan" userId="7a3ffcb630abfccf" providerId="LiveId" clId="{CBACEA1D-ECEF-42AB-8961-12ACF621B3CB}" dt="2024-03-01T03:29:14.206" v="12273"/>
          <ac:inkMkLst>
            <pc:docMk/>
            <pc:sldMk cId="3197059928" sldId="279"/>
            <ac:inkMk id="44" creationId="{9F260AAD-DBFD-4E9B-6BF8-5577D022B22C}"/>
          </ac:inkMkLst>
        </pc:inkChg>
        <pc:inkChg chg="add del mod">
          <ac:chgData name="Amir Khan" userId="7a3ffcb630abfccf" providerId="LiveId" clId="{CBACEA1D-ECEF-42AB-8961-12ACF621B3CB}" dt="2024-03-01T03:29:14.206" v="12273"/>
          <ac:inkMkLst>
            <pc:docMk/>
            <pc:sldMk cId="3197059928" sldId="279"/>
            <ac:inkMk id="45" creationId="{C7A10405-2AD3-157E-0067-4EAF8B908838}"/>
          </ac:inkMkLst>
        </pc:inkChg>
        <pc:inkChg chg="add del mod">
          <ac:chgData name="Amir Khan" userId="7a3ffcb630abfccf" providerId="LiveId" clId="{CBACEA1D-ECEF-42AB-8961-12ACF621B3CB}" dt="2024-03-01T03:29:14.206" v="12273"/>
          <ac:inkMkLst>
            <pc:docMk/>
            <pc:sldMk cId="3197059928" sldId="279"/>
            <ac:inkMk id="46" creationId="{8498DEFD-2605-01EC-FD1D-7CD9CC34F4EF}"/>
          </ac:inkMkLst>
        </pc:inkChg>
        <pc:inkChg chg="add del mod">
          <ac:chgData name="Amir Khan" userId="7a3ffcb630abfccf" providerId="LiveId" clId="{CBACEA1D-ECEF-42AB-8961-12ACF621B3CB}" dt="2024-03-01T03:29:14.206" v="12273"/>
          <ac:inkMkLst>
            <pc:docMk/>
            <pc:sldMk cId="3197059928" sldId="279"/>
            <ac:inkMk id="47" creationId="{0721C40B-E0BE-53E6-FB45-119C8E2468A7}"/>
          </ac:inkMkLst>
        </pc:inkChg>
        <pc:inkChg chg="add del mod">
          <ac:chgData name="Amir Khan" userId="7a3ffcb630abfccf" providerId="LiveId" clId="{CBACEA1D-ECEF-42AB-8961-12ACF621B3CB}" dt="2024-03-01T03:29:14.206" v="12273"/>
          <ac:inkMkLst>
            <pc:docMk/>
            <pc:sldMk cId="3197059928" sldId="279"/>
            <ac:inkMk id="48" creationId="{04B9FFA5-677C-4D13-C989-2DE65E192DC4}"/>
          </ac:inkMkLst>
        </pc:inkChg>
        <pc:inkChg chg="add del mod">
          <ac:chgData name="Amir Khan" userId="7a3ffcb630abfccf" providerId="LiveId" clId="{CBACEA1D-ECEF-42AB-8961-12ACF621B3CB}" dt="2024-03-01T03:29:14.206" v="12273"/>
          <ac:inkMkLst>
            <pc:docMk/>
            <pc:sldMk cId="3197059928" sldId="279"/>
            <ac:inkMk id="49" creationId="{74EEFFA3-9CB3-EAC0-C82A-5AB9963217D5}"/>
          </ac:inkMkLst>
        </pc:inkChg>
        <pc:inkChg chg="add del mod">
          <ac:chgData name="Amir Khan" userId="7a3ffcb630abfccf" providerId="LiveId" clId="{CBACEA1D-ECEF-42AB-8961-12ACF621B3CB}" dt="2024-03-01T03:29:14.206" v="12273"/>
          <ac:inkMkLst>
            <pc:docMk/>
            <pc:sldMk cId="3197059928" sldId="279"/>
            <ac:inkMk id="50" creationId="{C130C2F2-A942-A59C-4364-E649BFC0B7A3}"/>
          </ac:inkMkLst>
        </pc:inkChg>
        <pc:inkChg chg="add del mod">
          <ac:chgData name="Amir Khan" userId="7a3ffcb630abfccf" providerId="LiveId" clId="{CBACEA1D-ECEF-42AB-8961-12ACF621B3CB}" dt="2024-03-01T03:29:14.206" v="12273"/>
          <ac:inkMkLst>
            <pc:docMk/>
            <pc:sldMk cId="3197059928" sldId="279"/>
            <ac:inkMk id="53" creationId="{D2FF227B-E97E-6520-62A6-87B6658B6027}"/>
          </ac:inkMkLst>
        </pc:inkChg>
        <pc:inkChg chg="add del mod">
          <ac:chgData name="Amir Khan" userId="7a3ffcb630abfccf" providerId="LiveId" clId="{CBACEA1D-ECEF-42AB-8961-12ACF621B3CB}" dt="2024-03-01T03:29:14.206" v="12273"/>
          <ac:inkMkLst>
            <pc:docMk/>
            <pc:sldMk cId="3197059928" sldId="279"/>
            <ac:inkMk id="54" creationId="{3330DD9A-755A-D9A8-C7BB-2C8D2260F126}"/>
          </ac:inkMkLst>
        </pc:inkChg>
        <pc:inkChg chg="add del mod">
          <ac:chgData name="Amir Khan" userId="7a3ffcb630abfccf" providerId="LiveId" clId="{CBACEA1D-ECEF-42AB-8961-12ACF621B3CB}" dt="2024-03-01T03:29:14.206" v="12273"/>
          <ac:inkMkLst>
            <pc:docMk/>
            <pc:sldMk cId="3197059928" sldId="279"/>
            <ac:inkMk id="55" creationId="{0D6066C0-22A5-190C-A306-466A62422986}"/>
          </ac:inkMkLst>
        </pc:inkChg>
        <pc:inkChg chg="add del mod">
          <ac:chgData name="Amir Khan" userId="7a3ffcb630abfccf" providerId="LiveId" clId="{CBACEA1D-ECEF-42AB-8961-12ACF621B3CB}" dt="2024-03-01T03:29:14.206" v="12273"/>
          <ac:inkMkLst>
            <pc:docMk/>
            <pc:sldMk cId="3197059928" sldId="279"/>
            <ac:inkMk id="56" creationId="{C157BE8A-7ABF-4AD5-9213-B1782D827963}"/>
          </ac:inkMkLst>
        </pc:inkChg>
        <pc:inkChg chg="add del mod">
          <ac:chgData name="Amir Khan" userId="7a3ffcb630abfccf" providerId="LiveId" clId="{CBACEA1D-ECEF-42AB-8961-12ACF621B3CB}" dt="2024-03-01T03:29:14.206" v="12273"/>
          <ac:inkMkLst>
            <pc:docMk/>
            <pc:sldMk cId="3197059928" sldId="279"/>
            <ac:inkMk id="57" creationId="{32D3E5A0-9952-A44E-BC0E-6E02569C0303}"/>
          </ac:inkMkLst>
        </pc:inkChg>
        <pc:inkChg chg="add del mod">
          <ac:chgData name="Amir Khan" userId="7a3ffcb630abfccf" providerId="LiveId" clId="{CBACEA1D-ECEF-42AB-8961-12ACF621B3CB}" dt="2024-03-01T03:29:14.206" v="12273"/>
          <ac:inkMkLst>
            <pc:docMk/>
            <pc:sldMk cId="3197059928" sldId="279"/>
            <ac:inkMk id="59" creationId="{C1E8660D-B5BC-9D22-7DBE-248621116C9F}"/>
          </ac:inkMkLst>
        </pc:inkChg>
        <pc:inkChg chg="add del mod">
          <ac:chgData name="Amir Khan" userId="7a3ffcb630abfccf" providerId="LiveId" clId="{CBACEA1D-ECEF-42AB-8961-12ACF621B3CB}" dt="2024-03-01T03:29:14.206" v="12273"/>
          <ac:inkMkLst>
            <pc:docMk/>
            <pc:sldMk cId="3197059928" sldId="279"/>
            <ac:inkMk id="60" creationId="{2FF26BF7-D2BE-B5C3-1E94-F0370E2B829E}"/>
          </ac:inkMkLst>
        </pc:inkChg>
        <pc:inkChg chg="add del mod">
          <ac:chgData name="Amir Khan" userId="7a3ffcb630abfccf" providerId="LiveId" clId="{CBACEA1D-ECEF-42AB-8961-12ACF621B3CB}" dt="2024-03-01T03:29:14.206" v="12273"/>
          <ac:inkMkLst>
            <pc:docMk/>
            <pc:sldMk cId="3197059928" sldId="279"/>
            <ac:inkMk id="61" creationId="{43CD1806-16A1-8099-5C7C-72DD9555F78E}"/>
          </ac:inkMkLst>
        </pc:inkChg>
        <pc:inkChg chg="add del mod">
          <ac:chgData name="Amir Khan" userId="7a3ffcb630abfccf" providerId="LiveId" clId="{CBACEA1D-ECEF-42AB-8961-12ACF621B3CB}" dt="2024-03-01T03:29:14.206" v="12273"/>
          <ac:inkMkLst>
            <pc:docMk/>
            <pc:sldMk cId="3197059928" sldId="279"/>
            <ac:inkMk id="62" creationId="{D20A87F6-565C-11EF-5E48-BF506AB81E48}"/>
          </ac:inkMkLst>
        </pc:inkChg>
        <pc:inkChg chg="add del mod">
          <ac:chgData name="Amir Khan" userId="7a3ffcb630abfccf" providerId="LiveId" clId="{CBACEA1D-ECEF-42AB-8961-12ACF621B3CB}" dt="2024-03-01T03:29:14.206" v="12273"/>
          <ac:inkMkLst>
            <pc:docMk/>
            <pc:sldMk cId="3197059928" sldId="279"/>
            <ac:inkMk id="63" creationId="{39BCA808-9998-5B57-FABD-A39190D3EBB7}"/>
          </ac:inkMkLst>
        </pc:inkChg>
        <pc:inkChg chg="add del mod">
          <ac:chgData name="Amir Khan" userId="7a3ffcb630abfccf" providerId="LiveId" clId="{CBACEA1D-ECEF-42AB-8961-12ACF621B3CB}" dt="2024-03-01T03:29:14.206" v="12273"/>
          <ac:inkMkLst>
            <pc:docMk/>
            <pc:sldMk cId="3197059928" sldId="279"/>
            <ac:inkMk id="64" creationId="{89701F13-A765-6679-7A74-6B7972ABF276}"/>
          </ac:inkMkLst>
        </pc:inkChg>
        <pc:inkChg chg="add del mod">
          <ac:chgData name="Amir Khan" userId="7a3ffcb630abfccf" providerId="LiveId" clId="{CBACEA1D-ECEF-42AB-8961-12ACF621B3CB}" dt="2024-03-01T03:29:14.206" v="12273"/>
          <ac:inkMkLst>
            <pc:docMk/>
            <pc:sldMk cId="3197059928" sldId="279"/>
            <ac:inkMk id="66" creationId="{2F696767-3FC3-EF29-C4FC-0AAEC4395C56}"/>
          </ac:inkMkLst>
        </pc:inkChg>
        <pc:inkChg chg="add del mod">
          <ac:chgData name="Amir Khan" userId="7a3ffcb630abfccf" providerId="LiveId" clId="{CBACEA1D-ECEF-42AB-8961-12ACF621B3CB}" dt="2024-03-01T03:29:14.206" v="12273"/>
          <ac:inkMkLst>
            <pc:docMk/>
            <pc:sldMk cId="3197059928" sldId="279"/>
            <ac:inkMk id="67" creationId="{0CC72AB3-B87C-4C6D-CD0F-85BCD26B87E3}"/>
          </ac:inkMkLst>
        </pc:inkChg>
        <pc:inkChg chg="add del mod">
          <ac:chgData name="Amir Khan" userId="7a3ffcb630abfccf" providerId="LiveId" clId="{CBACEA1D-ECEF-42AB-8961-12ACF621B3CB}" dt="2024-03-01T03:29:14.206" v="12273"/>
          <ac:inkMkLst>
            <pc:docMk/>
            <pc:sldMk cId="3197059928" sldId="279"/>
            <ac:inkMk id="68" creationId="{4909B5EF-48F7-34A5-E04F-103C095E6AB8}"/>
          </ac:inkMkLst>
        </pc:inkChg>
        <pc:inkChg chg="add del mod">
          <ac:chgData name="Amir Khan" userId="7a3ffcb630abfccf" providerId="LiveId" clId="{CBACEA1D-ECEF-42AB-8961-12ACF621B3CB}" dt="2024-03-01T03:29:14.206" v="12273"/>
          <ac:inkMkLst>
            <pc:docMk/>
            <pc:sldMk cId="3197059928" sldId="279"/>
            <ac:inkMk id="69" creationId="{70E300F2-A79D-DDDB-3CCA-E389B705D5B4}"/>
          </ac:inkMkLst>
        </pc:inkChg>
        <pc:inkChg chg="add del mod">
          <ac:chgData name="Amir Khan" userId="7a3ffcb630abfccf" providerId="LiveId" clId="{CBACEA1D-ECEF-42AB-8961-12ACF621B3CB}" dt="2024-03-01T03:28:12.399" v="12196"/>
          <ac:inkMkLst>
            <pc:docMk/>
            <pc:sldMk cId="3197059928" sldId="279"/>
            <ac:inkMk id="70" creationId="{A50023A6-C2D2-7B14-8B04-DFFABD6E4E9C}"/>
          </ac:inkMkLst>
        </pc:inkChg>
        <pc:inkChg chg="add del mod">
          <ac:chgData name="Amir Khan" userId="7a3ffcb630abfccf" providerId="LiveId" clId="{CBACEA1D-ECEF-42AB-8961-12ACF621B3CB}" dt="2024-03-01T03:29:14.206" v="12273"/>
          <ac:inkMkLst>
            <pc:docMk/>
            <pc:sldMk cId="3197059928" sldId="279"/>
            <ac:inkMk id="71" creationId="{DFC4A56B-5B2E-0A94-AADE-568BECB6C6CB}"/>
          </ac:inkMkLst>
        </pc:inkChg>
        <pc:inkChg chg="add del mod">
          <ac:chgData name="Amir Khan" userId="7a3ffcb630abfccf" providerId="LiveId" clId="{CBACEA1D-ECEF-42AB-8961-12ACF621B3CB}" dt="2024-03-01T03:29:14.206" v="12273"/>
          <ac:inkMkLst>
            <pc:docMk/>
            <pc:sldMk cId="3197059928" sldId="279"/>
            <ac:inkMk id="72" creationId="{B81DC4F3-F3FA-F3F0-4E3C-0CFFE9E8F66B}"/>
          </ac:inkMkLst>
        </pc:inkChg>
        <pc:inkChg chg="add del mod">
          <ac:chgData name="Amir Khan" userId="7a3ffcb630abfccf" providerId="LiveId" clId="{CBACEA1D-ECEF-42AB-8961-12ACF621B3CB}" dt="2024-03-01T03:29:14.206" v="12273"/>
          <ac:inkMkLst>
            <pc:docMk/>
            <pc:sldMk cId="3197059928" sldId="279"/>
            <ac:inkMk id="73" creationId="{1C82D0E6-8D95-09DB-291B-FB3CC3F4CCEA}"/>
          </ac:inkMkLst>
        </pc:inkChg>
        <pc:inkChg chg="add del mod">
          <ac:chgData name="Amir Khan" userId="7a3ffcb630abfccf" providerId="LiveId" clId="{CBACEA1D-ECEF-42AB-8961-12ACF621B3CB}" dt="2024-03-01T03:29:14.206" v="12273"/>
          <ac:inkMkLst>
            <pc:docMk/>
            <pc:sldMk cId="3197059928" sldId="279"/>
            <ac:inkMk id="74" creationId="{43B100B4-EA04-C8D1-57A6-0126947BE7F6}"/>
          </ac:inkMkLst>
        </pc:inkChg>
        <pc:inkChg chg="add del">
          <ac:chgData name="Amir Khan" userId="7a3ffcb630abfccf" providerId="LiveId" clId="{CBACEA1D-ECEF-42AB-8961-12ACF621B3CB}" dt="2024-03-01T03:28:12.400" v="12200"/>
          <ac:inkMkLst>
            <pc:docMk/>
            <pc:sldMk cId="3197059928" sldId="279"/>
            <ac:inkMk id="76" creationId="{602E245D-C42A-1E24-F725-B55A94574AD5}"/>
          </ac:inkMkLst>
        </pc:inkChg>
        <pc:inkChg chg="add del mod">
          <ac:chgData name="Amir Khan" userId="7a3ffcb630abfccf" providerId="LiveId" clId="{CBACEA1D-ECEF-42AB-8961-12ACF621B3CB}" dt="2024-03-01T03:29:14.206" v="12273"/>
          <ac:inkMkLst>
            <pc:docMk/>
            <pc:sldMk cId="3197059928" sldId="279"/>
            <ac:inkMk id="77" creationId="{1EE52E9D-A72B-7CCB-5755-ED147DDB5D6B}"/>
          </ac:inkMkLst>
        </pc:inkChg>
        <pc:inkChg chg="add del">
          <ac:chgData name="Amir Khan" userId="7a3ffcb630abfccf" providerId="LiveId" clId="{CBACEA1D-ECEF-42AB-8961-12ACF621B3CB}" dt="2024-03-01T03:28:12.398" v="12195"/>
          <ac:inkMkLst>
            <pc:docMk/>
            <pc:sldMk cId="3197059928" sldId="279"/>
            <ac:inkMk id="79" creationId="{B713FEE6-FDF6-0CCD-9767-84DF28071E26}"/>
          </ac:inkMkLst>
        </pc:inkChg>
        <pc:inkChg chg="add del">
          <ac:chgData name="Amir Khan" userId="7a3ffcb630abfccf" providerId="LiveId" clId="{CBACEA1D-ECEF-42AB-8961-12ACF621B3CB}" dt="2024-03-01T03:28:12.399" v="12197"/>
          <ac:inkMkLst>
            <pc:docMk/>
            <pc:sldMk cId="3197059928" sldId="279"/>
            <ac:inkMk id="80" creationId="{A658CF4D-0645-615F-4107-EE8D3D998B99}"/>
          </ac:inkMkLst>
        </pc:inkChg>
        <pc:inkChg chg="add del mod">
          <ac:chgData name="Amir Khan" userId="7a3ffcb630abfccf" providerId="LiveId" clId="{CBACEA1D-ECEF-42AB-8961-12ACF621B3CB}" dt="2024-03-01T03:28:12.401" v="12201"/>
          <ac:inkMkLst>
            <pc:docMk/>
            <pc:sldMk cId="3197059928" sldId="279"/>
            <ac:inkMk id="81" creationId="{401FC45B-1951-130E-8A2B-F6178D6898DA}"/>
          </ac:inkMkLst>
        </pc:inkChg>
        <pc:inkChg chg="add del mod">
          <ac:chgData name="Amir Khan" userId="7a3ffcb630abfccf" providerId="LiveId" clId="{CBACEA1D-ECEF-42AB-8961-12ACF621B3CB}" dt="2024-03-01T03:28:12.397" v="12194"/>
          <ac:inkMkLst>
            <pc:docMk/>
            <pc:sldMk cId="3197059928" sldId="279"/>
            <ac:inkMk id="82" creationId="{058158C9-FB2C-FA92-20A0-C8616C059883}"/>
          </ac:inkMkLst>
        </pc:inkChg>
        <pc:inkChg chg="add del mod">
          <ac:chgData name="Amir Khan" userId="7a3ffcb630abfccf" providerId="LiveId" clId="{CBACEA1D-ECEF-42AB-8961-12ACF621B3CB}" dt="2024-03-01T03:28:12.400" v="12198"/>
          <ac:inkMkLst>
            <pc:docMk/>
            <pc:sldMk cId="3197059928" sldId="279"/>
            <ac:inkMk id="83" creationId="{56CD55EB-6FCA-5C10-3393-B125EC82291C}"/>
          </ac:inkMkLst>
        </pc:inkChg>
        <pc:inkChg chg="add del mod">
          <ac:chgData name="Amir Khan" userId="7a3ffcb630abfccf" providerId="LiveId" clId="{CBACEA1D-ECEF-42AB-8961-12ACF621B3CB}" dt="2024-03-01T03:33:26.138" v="12418" actId="478"/>
          <ac:inkMkLst>
            <pc:docMk/>
            <pc:sldMk cId="3197059928" sldId="279"/>
            <ac:inkMk id="84" creationId="{5D49DA75-94F2-8BCC-2C83-1E591B0495A0}"/>
          </ac:inkMkLst>
        </pc:inkChg>
        <pc:inkChg chg="add del mod">
          <ac:chgData name="Amir Khan" userId="7a3ffcb630abfccf" providerId="LiveId" clId="{CBACEA1D-ECEF-42AB-8961-12ACF621B3CB}" dt="2024-03-01T03:28:12.400" v="12199"/>
          <ac:inkMkLst>
            <pc:docMk/>
            <pc:sldMk cId="3197059928" sldId="279"/>
            <ac:inkMk id="85" creationId="{4C839613-C37F-BB3D-9276-7A9EE1334057}"/>
          </ac:inkMkLst>
        </pc:inkChg>
        <pc:inkChg chg="add del mod">
          <ac:chgData name="Amir Khan" userId="7a3ffcb630abfccf" providerId="LiveId" clId="{CBACEA1D-ECEF-42AB-8961-12ACF621B3CB}" dt="2024-03-01T03:28:04.864" v="12193" actId="9405"/>
          <ac:inkMkLst>
            <pc:docMk/>
            <pc:sldMk cId="3197059928" sldId="279"/>
            <ac:inkMk id="87" creationId="{276857E2-D1AD-38C4-C9EF-25DD11B3A8AF}"/>
          </ac:inkMkLst>
        </pc:inkChg>
        <pc:inkChg chg="add del mod">
          <ac:chgData name="Amir Khan" userId="7a3ffcb630abfccf" providerId="LiveId" clId="{CBACEA1D-ECEF-42AB-8961-12ACF621B3CB}" dt="2024-03-01T03:28:04.677" v="12192" actId="9405"/>
          <ac:inkMkLst>
            <pc:docMk/>
            <pc:sldMk cId="3197059928" sldId="279"/>
            <ac:inkMk id="88" creationId="{008BF3F4-04CB-7EDC-1CD6-4626E14C8B3A}"/>
          </ac:inkMkLst>
        </pc:inkChg>
        <pc:inkChg chg="add del mod">
          <ac:chgData name="Amir Khan" userId="7a3ffcb630abfccf" providerId="LiveId" clId="{CBACEA1D-ECEF-42AB-8961-12ACF621B3CB}" dt="2024-03-01T03:28:04.455" v="12191" actId="9405"/>
          <ac:inkMkLst>
            <pc:docMk/>
            <pc:sldMk cId="3197059928" sldId="279"/>
            <ac:inkMk id="89" creationId="{31BB60EF-1E61-6A6A-DD5A-35685CFED6DA}"/>
          </ac:inkMkLst>
        </pc:inkChg>
        <pc:inkChg chg="add del mod">
          <ac:chgData name="Amir Khan" userId="7a3ffcb630abfccf" providerId="LiveId" clId="{CBACEA1D-ECEF-42AB-8961-12ACF621B3CB}" dt="2024-03-01T03:28:04.035" v="12190"/>
          <ac:inkMkLst>
            <pc:docMk/>
            <pc:sldMk cId="3197059928" sldId="279"/>
            <ac:inkMk id="90" creationId="{A4F9EC20-D17C-C5BE-B05C-816A284DB11A}"/>
          </ac:inkMkLst>
        </pc:inkChg>
        <pc:inkChg chg="add del mod">
          <ac:chgData name="Amir Khan" userId="7a3ffcb630abfccf" providerId="LiveId" clId="{CBACEA1D-ECEF-42AB-8961-12ACF621B3CB}" dt="2024-03-01T03:28:03.822" v="12188" actId="9405"/>
          <ac:inkMkLst>
            <pc:docMk/>
            <pc:sldMk cId="3197059928" sldId="279"/>
            <ac:inkMk id="92" creationId="{CB535195-6F0B-7F18-C9BC-63B2C4380AA6}"/>
          </ac:inkMkLst>
        </pc:inkChg>
        <pc:inkChg chg="add del mod">
          <ac:chgData name="Amir Khan" userId="7a3ffcb630abfccf" providerId="LiveId" clId="{CBACEA1D-ECEF-42AB-8961-12ACF621B3CB}" dt="2024-03-01T03:28:03.647" v="12187" actId="9405"/>
          <ac:inkMkLst>
            <pc:docMk/>
            <pc:sldMk cId="3197059928" sldId="279"/>
            <ac:inkMk id="93" creationId="{2F57B80F-CCBE-440E-84D5-CEE85E8F1A46}"/>
          </ac:inkMkLst>
        </pc:inkChg>
        <pc:inkChg chg="add del mod">
          <ac:chgData name="Amir Khan" userId="7a3ffcb630abfccf" providerId="LiveId" clId="{CBACEA1D-ECEF-42AB-8961-12ACF621B3CB}" dt="2024-03-01T03:27:21.876" v="12148"/>
          <ac:inkMkLst>
            <pc:docMk/>
            <pc:sldMk cId="3197059928" sldId="279"/>
            <ac:inkMk id="94" creationId="{AD905C12-8481-3F9C-DAA7-0093778DF820}"/>
          </ac:inkMkLst>
        </pc:inkChg>
        <pc:inkChg chg="add del mod">
          <ac:chgData name="Amir Khan" userId="7a3ffcb630abfccf" providerId="LiveId" clId="{CBACEA1D-ECEF-42AB-8961-12ACF621B3CB}" dt="2024-03-01T03:28:03.455" v="12186" actId="9405"/>
          <ac:inkMkLst>
            <pc:docMk/>
            <pc:sldMk cId="3197059928" sldId="279"/>
            <ac:inkMk id="96" creationId="{B70D94D8-D429-F1EF-60C1-E4316F726119}"/>
          </ac:inkMkLst>
        </pc:inkChg>
        <pc:inkChg chg="add del mod">
          <ac:chgData name="Amir Khan" userId="7a3ffcb630abfccf" providerId="LiveId" clId="{CBACEA1D-ECEF-42AB-8961-12ACF621B3CB}" dt="2024-03-01T03:28:03.256" v="12185"/>
          <ac:inkMkLst>
            <pc:docMk/>
            <pc:sldMk cId="3197059928" sldId="279"/>
            <ac:inkMk id="97" creationId="{0B143372-0BA7-196B-497B-B12C92FBE117}"/>
          </ac:inkMkLst>
        </pc:inkChg>
        <pc:inkChg chg="add del">
          <ac:chgData name="Amir Khan" userId="7a3ffcb630abfccf" providerId="LiveId" clId="{CBACEA1D-ECEF-42AB-8961-12ACF621B3CB}" dt="2024-03-01T03:28:03.068" v="12183" actId="9405"/>
          <ac:inkMkLst>
            <pc:docMk/>
            <pc:sldMk cId="3197059928" sldId="279"/>
            <ac:inkMk id="99" creationId="{A52E2C53-216D-532F-A57C-C3C6C6A0FB10}"/>
          </ac:inkMkLst>
        </pc:inkChg>
        <pc:inkChg chg="add del mod">
          <ac:chgData name="Amir Khan" userId="7a3ffcb630abfccf" providerId="LiveId" clId="{CBACEA1D-ECEF-42AB-8961-12ACF621B3CB}" dt="2024-03-01T03:28:02.863" v="12182" actId="9405"/>
          <ac:inkMkLst>
            <pc:docMk/>
            <pc:sldMk cId="3197059928" sldId="279"/>
            <ac:inkMk id="100" creationId="{4C234DF4-357A-9705-181A-046BCEDA5AD2}"/>
          </ac:inkMkLst>
        </pc:inkChg>
        <pc:inkChg chg="add del mod">
          <ac:chgData name="Amir Khan" userId="7a3ffcb630abfccf" providerId="LiveId" clId="{CBACEA1D-ECEF-42AB-8961-12ACF621B3CB}" dt="2024-03-01T03:28:02.694" v="12181"/>
          <ac:inkMkLst>
            <pc:docMk/>
            <pc:sldMk cId="3197059928" sldId="279"/>
            <ac:inkMk id="101" creationId="{85470F4D-3BB6-5A84-FFAC-A24B22CDD913}"/>
          </ac:inkMkLst>
        </pc:inkChg>
        <pc:inkChg chg="add del mod">
          <ac:chgData name="Amir Khan" userId="7a3ffcb630abfccf" providerId="LiveId" clId="{CBACEA1D-ECEF-42AB-8961-12ACF621B3CB}" dt="2024-03-01T03:28:02.455" v="12179" actId="9405"/>
          <ac:inkMkLst>
            <pc:docMk/>
            <pc:sldMk cId="3197059928" sldId="279"/>
            <ac:inkMk id="103" creationId="{B7995A76-9590-A452-5847-AA9B6126DD81}"/>
          </ac:inkMkLst>
        </pc:inkChg>
        <pc:inkChg chg="add del mod">
          <ac:chgData name="Amir Khan" userId="7a3ffcb630abfccf" providerId="LiveId" clId="{CBACEA1D-ECEF-42AB-8961-12ACF621B3CB}" dt="2024-03-01T03:28:02.263" v="12178" actId="9405"/>
          <ac:inkMkLst>
            <pc:docMk/>
            <pc:sldMk cId="3197059928" sldId="279"/>
            <ac:inkMk id="104" creationId="{9D9A2434-BE12-53F6-33ED-337D2226677C}"/>
          </ac:inkMkLst>
        </pc:inkChg>
        <pc:inkChg chg="add del mod">
          <ac:chgData name="Amir Khan" userId="7a3ffcb630abfccf" providerId="LiveId" clId="{CBACEA1D-ECEF-42AB-8961-12ACF621B3CB}" dt="2024-03-01T03:28:02.082" v="12177"/>
          <ac:inkMkLst>
            <pc:docMk/>
            <pc:sldMk cId="3197059928" sldId="279"/>
            <ac:inkMk id="105" creationId="{5A055B3B-20B8-4FDD-0DD3-C0F376C84DBF}"/>
          </ac:inkMkLst>
        </pc:inkChg>
        <pc:inkChg chg="add del">
          <ac:chgData name="Amir Khan" userId="7a3ffcb630abfccf" providerId="LiveId" clId="{CBACEA1D-ECEF-42AB-8961-12ACF621B3CB}" dt="2024-03-01T03:28:01.881" v="12175" actId="9405"/>
          <ac:inkMkLst>
            <pc:docMk/>
            <pc:sldMk cId="3197059928" sldId="279"/>
            <ac:inkMk id="107" creationId="{32F1D58B-40AF-11EC-2465-E2C4F48B3A6C}"/>
          </ac:inkMkLst>
        </pc:inkChg>
        <pc:inkChg chg="add del mod">
          <ac:chgData name="Amir Khan" userId="7a3ffcb630abfccf" providerId="LiveId" clId="{CBACEA1D-ECEF-42AB-8961-12ACF621B3CB}" dt="2024-03-01T03:28:01.695" v="12174" actId="9405"/>
          <ac:inkMkLst>
            <pc:docMk/>
            <pc:sldMk cId="3197059928" sldId="279"/>
            <ac:inkMk id="108" creationId="{0D57A4D3-1F1A-D147-288A-EF317642568D}"/>
          </ac:inkMkLst>
        </pc:inkChg>
        <pc:inkChg chg="add del mod">
          <ac:chgData name="Amir Khan" userId="7a3ffcb630abfccf" providerId="LiveId" clId="{CBACEA1D-ECEF-42AB-8961-12ACF621B3CB}" dt="2024-03-01T03:28:01.551" v="12173" actId="9405"/>
          <ac:inkMkLst>
            <pc:docMk/>
            <pc:sldMk cId="3197059928" sldId="279"/>
            <ac:inkMk id="109" creationId="{39778537-212E-252F-0D48-BB7B2ED932B0}"/>
          </ac:inkMkLst>
        </pc:inkChg>
        <pc:inkChg chg="add del mod">
          <ac:chgData name="Amir Khan" userId="7a3ffcb630abfccf" providerId="LiveId" clId="{CBACEA1D-ECEF-42AB-8961-12ACF621B3CB}" dt="2024-03-01T03:28:01.375" v="12172"/>
          <ac:inkMkLst>
            <pc:docMk/>
            <pc:sldMk cId="3197059928" sldId="279"/>
            <ac:inkMk id="110" creationId="{FDD77C66-C0D3-CE6E-EABE-34EDA4D19EED}"/>
          </ac:inkMkLst>
        </pc:inkChg>
        <pc:inkChg chg="add del mod">
          <ac:chgData name="Amir Khan" userId="7a3ffcb630abfccf" providerId="LiveId" clId="{CBACEA1D-ECEF-42AB-8961-12ACF621B3CB}" dt="2024-03-01T03:28:01.143" v="12170" actId="9405"/>
          <ac:inkMkLst>
            <pc:docMk/>
            <pc:sldMk cId="3197059928" sldId="279"/>
            <ac:inkMk id="112" creationId="{527ACCF5-D2FE-FBD7-8A5E-73DD51861F17}"/>
          </ac:inkMkLst>
        </pc:inkChg>
        <pc:inkChg chg="add del mod">
          <ac:chgData name="Amir Khan" userId="7a3ffcb630abfccf" providerId="LiveId" clId="{CBACEA1D-ECEF-42AB-8961-12ACF621B3CB}" dt="2024-03-01T03:28:00.969" v="12169"/>
          <ac:inkMkLst>
            <pc:docMk/>
            <pc:sldMk cId="3197059928" sldId="279"/>
            <ac:inkMk id="113" creationId="{638AFD8B-CB19-AABF-FB62-EA099BD41632}"/>
          </ac:inkMkLst>
        </pc:inkChg>
        <pc:inkChg chg="add del">
          <ac:chgData name="Amir Khan" userId="7a3ffcb630abfccf" providerId="LiveId" clId="{CBACEA1D-ECEF-42AB-8961-12ACF621B3CB}" dt="2024-03-01T03:28:41.206" v="12253" actId="9405"/>
          <ac:inkMkLst>
            <pc:docMk/>
            <pc:sldMk cId="3197059928" sldId="279"/>
            <ac:inkMk id="115" creationId="{BDE24731-39A8-179F-86F2-5E4ADC7B38F1}"/>
          </ac:inkMkLst>
        </pc:inkChg>
        <pc:inkChg chg="add del mod">
          <ac:chgData name="Amir Khan" userId="7a3ffcb630abfccf" providerId="LiveId" clId="{CBACEA1D-ECEF-42AB-8961-12ACF621B3CB}" dt="2024-03-01T03:29:12.454" v="12271" actId="9405"/>
          <ac:inkMkLst>
            <pc:docMk/>
            <pc:sldMk cId="3197059928" sldId="279"/>
            <ac:inkMk id="116" creationId="{8799BB9E-897B-C8F9-EBF6-DF1B136F8859}"/>
          </ac:inkMkLst>
        </pc:inkChg>
        <pc:inkChg chg="add del mod">
          <ac:chgData name="Amir Khan" userId="7a3ffcb630abfccf" providerId="LiveId" clId="{CBACEA1D-ECEF-42AB-8961-12ACF621B3CB}" dt="2024-03-01T03:29:12.370" v="12270" actId="9405"/>
          <ac:inkMkLst>
            <pc:docMk/>
            <pc:sldMk cId="3197059928" sldId="279"/>
            <ac:inkMk id="117" creationId="{8F9EB9BA-9ACD-289C-7A88-CDA622F325B6}"/>
          </ac:inkMkLst>
        </pc:inkChg>
        <pc:inkChg chg="add del mod">
          <ac:chgData name="Amir Khan" userId="7a3ffcb630abfccf" providerId="LiveId" clId="{CBACEA1D-ECEF-42AB-8961-12ACF621B3CB}" dt="2024-03-01T03:29:12.364" v="12269" actId="9405"/>
          <ac:inkMkLst>
            <pc:docMk/>
            <pc:sldMk cId="3197059928" sldId="279"/>
            <ac:inkMk id="118" creationId="{E015B408-6862-C046-DBFE-5220EEE20160}"/>
          </ac:inkMkLst>
        </pc:inkChg>
        <pc:inkChg chg="add del mod">
          <ac:chgData name="Amir Khan" userId="7a3ffcb630abfccf" providerId="LiveId" clId="{CBACEA1D-ECEF-42AB-8961-12ACF621B3CB}" dt="2024-03-01T03:29:11.247" v="12268" actId="9405"/>
          <ac:inkMkLst>
            <pc:docMk/>
            <pc:sldMk cId="3197059928" sldId="279"/>
            <ac:inkMk id="119" creationId="{21BB668F-34CB-202B-DB53-66E6ED4FDFAB}"/>
          </ac:inkMkLst>
        </pc:inkChg>
        <pc:inkChg chg="add del mod">
          <ac:chgData name="Amir Khan" userId="7a3ffcb630abfccf" providerId="LiveId" clId="{CBACEA1D-ECEF-42AB-8961-12ACF621B3CB}" dt="2024-03-01T03:29:10.920" v="12267" actId="9405"/>
          <ac:inkMkLst>
            <pc:docMk/>
            <pc:sldMk cId="3197059928" sldId="279"/>
            <ac:inkMk id="120" creationId="{574FFFCA-8D88-0F2E-F74F-D88CD51B1EA9}"/>
          </ac:inkMkLst>
        </pc:inkChg>
        <pc:inkChg chg="add del mod">
          <ac:chgData name="Amir Khan" userId="7a3ffcb630abfccf" providerId="LiveId" clId="{CBACEA1D-ECEF-42AB-8961-12ACF621B3CB}" dt="2024-03-01T03:29:10.583" v="12266" actId="9405"/>
          <ac:inkMkLst>
            <pc:docMk/>
            <pc:sldMk cId="3197059928" sldId="279"/>
            <ac:inkMk id="121" creationId="{423F84A5-F855-FACD-71D5-29B0F2A74243}"/>
          </ac:inkMkLst>
        </pc:inkChg>
        <pc:inkChg chg="add del mod">
          <ac:chgData name="Amir Khan" userId="7a3ffcb630abfccf" providerId="LiveId" clId="{CBACEA1D-ECEF-42AB-8961-12ACF621B3CB}" dt="2024-03-01T03:29:10.123" v="12265"/>
          <ac:inkMkLst>
            <pc:docMk/>
            <pc:sldMk cId="3197059928" sldId="279"/>
            <ac:inkMk id="122" creationId="{E1978F09-2CF7-57DD-7482-C611D39A7289}"/>
          </ac:inkMkLst>
        </pc:inkChg>
        <pc:inkChg chg="add del">
          <ac:chgData name="Amir Khan" userId="7a3ffcb630abfccf" providerId="LiveId" clId="{CBACEA1D-ECEF-42AB-8961-12ACF621B3CB}" dt="2024-03-01T03:29:07.687" v="12263" actId="9405"/>
          <ac:inkMkLst>
            <pc:docMk/>
            <pc:sldMk cId="3197059928" sldId="279"/>
            <ac:inkMk id="125" creationId="{84486328-A43E-8E78-8C18-E9AB86820067}"/>
          </ac:inkMkLst>
        </pc:inkChg>
        <pc:inkChg chg="add mod">
          <ac:chgData name="Amir Khan" userId="7a3ffcb630abfccf" providerId="LiveId" clId="{CBACEA1D-ECEF-42AB-8961-12ACF621B3CB}" dt="2024-03-01T03:29:58.277" v="12295"/>
          <ac:inkMkLst>
            <pc:docMk/>
            <pc:sldMk cId="3197059928" sldId="279"/>
            <ac:inkMk id="126" creationId="{C4EA343F-1604-11C3-997E-790CBDAC0C78}"/>
          </ac:inkMkLst>
        </pc:inkChg>
        <pc:inkChg chg="add mod">
          <ac:chgData name="Amir Khan" userId="7a3ffcb630abfccf" providerId="LiveId" clId="{CBACEA1D-ECEF-42AB-8961-12ACF621B3CB}" dt="2024-03-01T03:29:58.277" v="12295"/>
          <ac:inkMkLst>
            <pc:docMk/>
            <pc:sldMk cId="3197059928" sldId="279"/>
            <ac:inkMk id="127" creationId="{516FE7B3-6262-197D-E192-08894760BF92}"/>
          </ac:inkMkLst>
        </pc:inkChg>
        <pc:inkChg chg="add del mod">
          <ac:chgData name="Amir Khan" userId="7a3ffcb630abfccf" providerId="LiveId" clId="{CBACEA1D-ECEF-42AB-8961-12ACF621B3CB}" dt="2024-03-01T03:29:27.801" v="12283"/>
          <ac:inkMkLst>
            <pc:docMk/>
            <pc:sldMk cId="3197059928" sldId="279"/>
            <ac:inkMk id="128" creationId="{B37C44DA-4FA1-A6A5-8D61-D14883625B13}"/>
          </ac:inkMkLst>
        </pc:inkChg>
        <pc:inkChg chg="add del mod">
          <ac:chgData name="Amir Khan" userId="7a3ffcb630abfccf" providerId="LiveId" clId="{CBACEA1D-ECEF-42AB-8961-12ACF621B3CB}" dt="2024-03-01T03:29:26.240" v="12281"/>
          <ac:inkMkLst>
            <pc:docMk/>
            <pc:sldMk cId="3197059928" sldId="279"/>
            <ac:inkMk id="130" creationId="{76A9DBB0-9397-D785-1185-EF7A1F07D3AE}"/>
          </ac:inkMkLst>
        </pc:inkChg>
        <pc:inkChg chg="add mod">
          <ac:chgData name="Amir Khan" userId="7a3ffcb630abfccf" providerId="LiveId" clId="{CBACEA1D-ECEF-42AB-8961-12ACF621B3CB}" dt="2024-03-01T03:29:58.277" v="12295"/>
          <ac:inkMkLst>
            <pc:docMk/>
            <pc:sldMk cId="3197059928" sldId="279"/>
            <ac:inkMk id="132" creationId="{4548B157-C301-A2E9-C683-C83AFF2D3B6E}"/>
          </ac:inkMkLst>
        </pc:inkChg>
        <pc:inkChg chg="add mod">
          <ac:chgData name="Amir Khan" userId="7a3ffcb630abfccf" providerId="LiveId" clId="{CBACEA1D-ECEF-42AB-8961-12ACF621B3CB}" dt="2024-03-01T03:29:58.277" v="12295"/>
          <ac:inkMkLst>
            <pc:docMk/>
            <pc:sldMk cId="3197059928" sldId="279"/>
            <ac:inkMk id="133" creationId="{5ECB4D07-F359-B477-F777-9EB8DF1096A0}"/>
          </ac:inkMkLst>
        </pc:inkChg>
        <pc:inkChg chg="add mod">
          <ac:chgData name="Amir Khan" userId="7a3ffcb630abfccf" providerId="LiveId" clId="{CBACEA1D-ECEF-42AB-8961-12ACF621B3CB}" dt="2024-03-01T03:29:58.277" v="12295"/>
          <ac:inkMkLst>
            <pc:docMk/>
            <pc:sldMk cId="3197059928" sldId="279"/>
            <ac:inkMk id="134" creationId="{F3D50A14-B0D3-6BAA-A011-FFB1EB1720AD}"/>
          </ac:inkMkLst>
        </pc:inkChg>
        <pc:inkChg chg="add mod">
          <ac:chgData name="Amir Khan" userId="7a3ffcb630abfccf" providerId="LiveId" clId="{CBACEA1D-ECEF-42AB-8961-12ACF621B3CB}" dt="2024-03-01T03:29:58.277" v="12295"/>
          <ac:inkMkLst>
            <pc:docMk/>
            <pc:sldMk cId="3197059928" sldId="279"/>
            <ac:inkMk id="135" creationId="{1C03545F-E6AD-1EB5-1B3F-9D91B8C042B2}"/>
          </ac:inkMkLst>
        </pc:inkChg>
        <pc:inkChg chg="add mod">
          <ac:chgData name="Amir Khan" userId="7a3ffcb630abfccf" providerId="LiveId" clId="{CBACEA1D-ECEF-42AB-8961-12ACF621B3CB}" dt="2024-03-01T03:29:58.277" v="12295"/>
          <ac:inkMkLst>
            <pc:docMk/>
            <pc:sldMk cId="3197059928" sldId="279"/>
            <ac:inkMk id="136" creationId="{5F8689AB-99FD-7E4C-0D11-642BB3F4F0CD}"/>
          </ac:inkMkLst>
        </pc:inkChg>
        <pc:inkChg chg="add mod">
          <ac:chgData name="Amir Khan" userId="7a3ffcb630abfccf" providerId="LiveId" clId="{CBACEA1D-ECEF-42AB-8961-12ACF621B3CB}" dt="2024-03-01T03:29:58.277" v="12295"/>
          <ac:inkMkLst>
            <pc:docMk/>
            <pc:sldMk cId="3197059928" sldId="279"/>
            <ac:inkMk id="137" creationId="{F5A88144-58E4-3FB7-6525-47F650D56418}"/>
          </ac:inkMkLst>
        </pc:inkChg>
        <pc:inkChg chg="add mod">
          <ac:chgData name="Amir Khan" userId="7a3ffcb630abfccf" providerId="LiveId" clId="{CBACEA1D-ECEF-42AB-8961-12ACF621B3CB}" dt="2024-03-01T03:29:58.277" v="12295"/>
          <ac:inkMkLst>
            <pc:docMk/>
            <pc:sldMk cId="3197059928" sldId="279"/>
            <ac:inkMk id="140" creationId="{FD32CD27-4DA5-A35F-BCB3-5184F09FEFE7}"/>
          </ac:inkMkLst>
        </pc:inkChg>
        <pc:inkChg chg="add mod">
          <ac:chgData name="Amir Khan" userId="7a3ffcb630abfccf" providerId="LiveId" clId="{CBACEA1D-ECEF-42AB-8961-12ACF621B3CB}" dt="2024-03-01T03:29:58.277" v="12295"/>
          <ac:inkMkLst>
            <pc:docMk/>
            <pc:sldMk cId="3197059928" sldId="279"/>
            <ac:inkMk id="141" creationId="{4BEABD6E-794C-2395-4E12-3B1839D43C8E}"/>
          </ac:inkMkLst>
        </pc:inkChg>
        <pc:inkChg chg="add mod">
          <ac:chgData name="Amir Khan" userId="7a3ffcb630abfccf" providerId="LiveId" clId="{CBACEA1D-ECEF-42AB-8961-12ACF621B3CB}" dt="2024-03-01T03:29:58.277" v="12295"/>
          <ac:inkMkLst>
            <pc:docMk/>
            <pc:sldMk cId="3197059928" sldId="279"/>
            <ac:inkMk id="143" creationId="{5357FE5A-0C3C-299B-3F5A-BCBE6247CE02}"/>
          </ac:inkMkLst>
        </pc:inkChg>
        <pc:inkChg chg="add mod">
          <ac:chgData name="Amir Khan" userId="7a3ffcb630abfccf" providerId="LiveId" clId="{CBACEA1D-ECEF-42AB-8961-12ACF621B3CB}" dt="2024-03-01T03:30:11.304" v="12302"/>
          <ac:inkMkLst>
            <pc:docMk/>
            <pc:sldMk cId="3197059928" sldId="279"/>
            <ac:inkMk id="145" creationId="{3B5D3F94-CBB5-7E77-A016-AB44B7767191}"/>
          </ac:inkMkLst>
        </pc:inkChg>
        <pc:inkChg chg="add mod">
          <ac:chgData name="Amir Khan" userId="7a3ffcb630abfccf" providerId="LiveId" clId="{CBACEA1D-ECEF-42AB-8961-12ACF621B3CB}" dt="2024-03-01T03:30:11.304" v="12302"/>
          <ac:inkMkLst>
            <pc:docMk/>
            <pc:sldMk cId="3197059928" sldId="279"/>
            <ac:inkMk id="146" creationId="{F11D73F8-A0E2-9B61-3AAE-2EE2731BF199}"/>
          </ac:inkMkLst>
        </pc:inkChg>
        <pc:inkChg chg="add mod">
          <ac:chgData name="Amir Khan" userId="7a3ffcb630abfccf" providerId="LiveId" clId="{CBACEA1D-ECEF-42AB-8961-12ACF621B3CB}" dt="2024-03-01T03:30:11.304" v="12302"/>
          <ac:inkMkLst>
            <pc:docMk/>
            <pc:sldMk cId="3197059928" sldId="279"/>
            <ac:inkMk id="148" creationId="{7231DFF0-DBCB-B239-CFC4-DB85556751CB}"/>
          </ac:inkMkLst>
        </pc:inkChg>
        <pc:inkChg chg="add mod">
          <ac:chgData name="Amir Khan" userId="7a3ffcb630abfccf" providerId="LiveId" clId="{CBACEA1D-ECEF-42AB-8961-12ACF621B3CB}" dt="2024-03-01T03:30:11.304" v="12302"/>
          <ac:inkMkLst>
            <pc:docMk/>
            <pc:sldMk cId="3197059928" sldId="279"/>
            <ac:inkMk id="149" creationId="{B6C75E9F-5D8F-E986-2F03-83EFE9A1E2E0}"/>
          </ac:inkMkLst>
        </pc:inkChg>
        <pc:inkChg chg="add mod">
          <ac:chgData name="Amir Khan" userId="7a3ffcb630abfccf" providerId="LiveId" clId="{CBACEA1D-ECEF-42AB-8961-12ACF621B3CB}" dt="2024-03-01T03:30:11.304" v="12302"/>
          <ac:inkMkLst>
            <pc:docMk/>
            <pc:sldMk cId="3197059928" sldId="279"/>
            <ac:inkMk id="150" creationId="{DBE2FB39-9970-BC14-383D-BE9A23030262}"/>
          </ac:inkMkLst>
        </pc:inkChg>
        <pc:inkChg chg="add del">
          <ac:chgData name="Amir Khan" userId="7a3ffcb630abfccf" providerId="LiveId" clId="{CBACEA1D-ECEF-42AB-8961-12ACF621B3CB}" dt="2024-03-01T03:41:30.048" v="12901" actId="478"/>
          <ac:inkMkLst>
            <pc:docMk/>
            <pc:sldMk cId="3197059928" sldId="279"/>
            <ac:inkMk id="152" creationId="{98205A28-34F7-7D21-B258-347EEAC00BAB}"/>
          </ac:inkMkLst>
        </pc:inkChg>
        <pc:inkChg chg="add mod">
          <ac:chgData name="Amir Khan" userId="7a3ffcb630abfccf" providerId="LiveId" clId="{CBACEA1D-ECEF-42AB-8961-12ACF621B3CB}" dt="2024-03-01T03:31:02.437" v="12344"/>
          <ac:inkMkLst>
            <pc:docMk/>
            <pc:sldMk cId="3197059928" sldId="279"/>
            <ac:inkMk id="153" creationId="{2BF77C87-CEDD-DEC9-06AB-D560F0D2ED41}"/>
          </ac:inkMkLst>
        </pc:inkChg>
        <pc:inkChg chg="add mod">
          <ac:chgData name="Amir Khan" userId="7a3ffcb630abfccf" providerId="LiveId" clId="{CBACEA1D-ECEF-42AB-8961-12ACF621B3CB}" dt="2024-03-01T03:31:02.437" v="12344"/>
          <ac:inkMkLst>
            <pc:docMk/>
            <pc:sldMk cId="3197059928" sldId="279"/>
            <ac:inkMk id="154" creationId="{2309B106-A087-E893-77FB-FADD9149A2D7}"/>
          </ac:inkMkLst>
        </pc:inkChg>
        <pc:inkChg chg="add mod">
          <ac:chgData name="Amir Khan" userId="7a3ffcb630abfccf" providerId="LiveId" clId="{CBACEA1D-ECEF-42AB-8961-12ACF621B3CB}" dt="2024-03-01T03:31:02.437" v="12344"/>
          <ac:inkMkLst>
            <pc:docMk/>
            <pc:sldMk cId="3197059928" sldId="279"/>
            <ac:inkMk id="155" creationId="{5464CC1C-5B23-F5FA-B0DB-30B5C96539AF}"/>
          </ac:inkMkLst>
        </pc:inkChg>
        <pc:inkChg chg="add mod">
          <ac:chgData name="Amir Khan" userId="7a3ffcb630abfccf" providerId="LiveId" clId="{CBACEA1D-ECEF-42AB-8961-12ACF621B3CB}" dt="2024-03-01T03:31:02.437" v="12344"/>
          <ac:inkMkLst>
            <pc:docMk/>
            <pc:sldMk cId="3197059928" sldId="279"/>
            <ac:inkMk id="156" creationId="{28200EE7-52E1-F594-D014-16F2EB0C9E29}"/>
          </ac:inkMkLst>
        </pc:inkChg>
        <pc:inkChg chg="add mod">
          <ac:chgData name="Amir Khan" userId="7a3ffcb630abfccf" providerId="LiveId" clId="{CBACEA1D-ECEF-42AB-8961-12ACF621B3CB}" dt="2024-03-01T03:31:02.437" v="12344"/>
          <ac:inkMkLst>
            <pc:docMk/>
            <pc:sldMk cId="3197059928" sldId="279"/>
            <ac:inkMk id="157" creationId="{510FE9DE-84AF-745F-63C6-6C265AD8515F}"/>
          </ac:inkMkLst>
        </pc:inkChg>
        <pc:inkChg chg="add mod">
          <ac:chgData name="Amir Khan" userId="7a3ffcb630abfccf" providerId="LiveId" clId="{CBACEA1D-ECEF-42AB-8961-12ACF621B3CB}" dt="2024-03-01T03:31:02.437" v="12344"/>
          <ac:inkMkLst>
            <pc:docMk/>
            <pc:sldMk cId="3197059928" sldId="279"/>
            <ac:inkMk id="158" creationId="{19F2D6CB-54E4-7E8B-C11B-23A09FE00910}"/>
          </ac:inkMkLst>
        </pc:inkChg>
        <pc:inkChg chg="add mod">
          <ac:chgData name="Amir Khan" userId="7a3ffcb630abfccf" providerId="LiveId" clId="{CBACEA1D-ECEF-42AB-8961-12ACF621B3CB}" dt="2024-03-01T03:31:02.437" v="12344"/>
          <ac:inkMkLst>
            <pc:docMk/>
            <pc:sldMk cId="3197059928" sldId="279"/>
            <ac:inkMk id="159" creationId="{E110FF33-B91C-F645-D632-6097DB133719}"/>
          </ac:inkMkLst>
        </pc:inkChg>
        <pc:inkChg chg="add mod">
          <ac:chgData name="Amir Khan" userId="7a3ffcb630abfccf" providerId="LiveId" clId="{CBACEA1D-ECEF-42AB-8961-12ACF621B3CB}" dt="2024-03-01T03:31:02.437" v="12344"/>
          <ac:inkMkLst>
            <pc:docMk/>
            <pc:sldMk cId="3197059928" sldId="279"/>
            <ac:inkMk id="160" creationId="{494E8E73-461C-6972-BF7D-5458C1C97D4F}"/>
          </ac:inkMkLst>
        </pc:inkChg>
        <pc:inkChg chg="add mod">
          <ac:chgData name="Amir Khan" userId="7a3ffcb630abfccf" providerId="LiveId" clId="{CBACEA1D-ECEF-42AB-8961-12ACF621B3CB}" dt="2024-03-01T03:31:02.437" v="12344"/>
          <ac:inkMkLst>
            <pc:docMk/>
            <pc:sldMk cId="3197059928" sldId="279"/>
            <ac:inkMk id="161" creationId="{6FD37D04-97BA-7E56-DBBA-C899A702E0C5}"/>
          </ac:inkMkLst>
        </pc:inkChg>
        <pc:inkChg chg="add mod">
          <ac:chgData name="Amir Khan" userId="7a3ffcb630abfccf" providerId="LiveId" clId="{CBACEA1D-ECEF-42AB-8961-12ACF621B3CB}" dt="2024-03-01T03:31:02.437" v="12344"/>
          <ac:inkMkLst>
            <pc:docMk/>
            <pc:sldMk cId="3197059928" sldId="279"/>
            <ac:inkMk id="162" creationId="{9BF62E0F-FC7A-8A9F-AEA8-279DD208530E}"/>
          </ac:inkMkLst>
        </pc:inkChg>
        <pc:inkChg chg="add mod">
          <ac:chgData name="Amir Khan" userId="7a3ffcb630abfccf" providerId="LiveId" clId="{CBACEA1D-ECEF-42AB-8961-12ACF621B3CB}" dt="2024-03-01T03:31:02.437" v="12344"/>
          <ac:inkMkLst>
            <pc:docMk/>
            <pc:sldMk cId="3197059928" sldId="279"/>
            <ac:inkMk id="163" creationId="{2D93331C-CE2D-407A-FB39-2C6E86CB181C}"/>
          </ac:inkMkLst>
        </pc:inkChg>
        <pc:inkChg chg="add mod">
          <ac:chgData name="Amir Khan" userId="7a3ffcb630abfccf" providerId="LiveId" clId="{CBACEA1D-ECEF-42AB-8961-12ACF621B3CB}" dt="2024-03-01T03:31:02.437" v="12344"/>
          <ac:inkMkLst>
            <pc:docMk/>
            <pc:sldMk cId="3197059928" sldId="279"/>
            <ac:inkMk id="164" creationId="{E3A7EC39-3401-843D-0B19-70D87F3BA21C}"/>
          </ac:inkMkLst>
        </pc:inkChg>
        <pc:inkChg chg="add mod">
          <ac:chgData name="Amir Khan" userId="7a3ffcb630abfccf" providerId="LiveId" clId="{CBACEA1D-ECEF-42AB-8961-12ACF621B3CB}" dt="2024-03-01T03:31:02.437" v="12344"/>
          <ac:inkMkLst>
            <pc:docMk/>
            <pc:sldMk cId="3197059928" sldId="279"/>
            <ac:inkMk id="165" creationId="{3801C1B7-7623-2C21-E007-2BEF15DBABD4}"/>
          </ac:inkMkLst>
        </pc:inkChg>
        <pc:inkChg chg="add mod">
          <ac:chgData name="Amir Khan" userId="7a3ffcb630abfccf" providerId="LiveId" clId="{CBACEA1D-ECEF-42AB-8961-12ACF621B3CB}" dt="2024-03-01T03:31:02.437" v="12344"/>
          <ac:inkMkLst>
            <pc:docMk/>
            <pc:sldMk cId="3197059928" sldId="279"/>
            <ac:inkMk id="166" creationId="{FA0CEA19-5A2F-CA85-610B-07686C7F175F}"/>
          </ac:inkMkLst>
        </pc:inkChg>
        <pc:inkChg chg="add mod">
          <ac:chgData name="Amir Khan" userId="7a3ffcb630abfccf" providerId="LiveId" clId="{CBACEA1D-ECEF-42AB-8961-12ACF621B3CB}" dt="2024-03-01T03:31:02.437" v="12344"/>
          <ac:inkMkLst>
            <pc:docMk/>
            <pc:sldMk cId="3197059928" sldId="279"/>
            <ac:inkMk id="167" creationId="{752F727A-074D-AC8B-025A-B253336FEFD9}"/>
          </ac:inkMkLst>
        </pc:inkChg>
        <pc:inkChg chg="add mod">
          <ac:chgData name="Amir Khan" userId="7a3ffcb630abfccf" providerId="LiveId" clId="{CBACEA1D-ECEF-42AB-8961-12ACF621B3CB}" dt="2024-03-01T03:31:02.437" v="12344"/>
          <ac:inkMkLst>
            <pc:docMk/>
            <pc:sldMk cId="3197059928" sldId="279"/>
            <ac:inkMk id="168" creationId="{AC393D91-DDDA-5C2D-AB5A-A9752E754C67}"/>
          </ac:inkMkLst>
        </pc:inkChg>
        <pc:inkChg chg="add mod">
          <ac:chgData name="Amir Khan" userId="7a3ffcb630abfccf" providerId="LiveId" clId="{CBACEA1D-ECEF-42AB-8961-12ACF621B3CB}" dt="2024-03-01T03:31:02.437" v="12344"/>
          <ac:inkMkLst>
            <pc:docMk/>
            <pc:sldMk cId="3197059928" sldId="279"/>
            <ac:inkMk id="170" creationId="{C2DA06BD-C483-4639-A46A-F3754717DAAA}"/>
          </ac:inkMkLst>
        </pc:inkChg>
        <pc:inkChg chg="add mod">
          <ac:chgData name="Amir Khan" userId="7a3ffcb630abfccf" providerId="LiveId" clId="{CBACEA1D-ECEF-42AB-8961-12ACF621B3CB}" dt="2024-03-01T03:31:02.437" v="12344"/>
          <ac:inkMkLst>
            <pc:docMk/>
            <pc:sldMk cId="3197059928" sldId="279"/>
            <ac:inkMk id="171" creationId="{C39F12A7-E3AA-FD64-68F7-AA3C9571C551}"/>
          </ac:inkMkLst>
        </pc:inkChg>
        <pc:inkChg chg="add mod">
          <ac:chgData name="Amir Khan" userId="7a3ffcb630abfccf" providerId="LiveId" clId="{CBACEA1D-ECEF-42AB-8961-12ACF621B3CB}" dt="2024-03-01T03:31:02.437" v="12344"/>
          <ac:inkMkLst>
            <pc:docMk/>
            <pc:sldMk cId="3197059928" sldId="279"/>
            <ac:inkMk id="172" creationId="{C369EA2D-E7CB-9E3E-7E9A-50076C3FC0C7}"/>
          </ac:inkMkLst>
        </pc:inkChg>
        <pc:inkChg chg="add mod">
          <ac:chgData name="Amir Khan" userId="7a3ffcb630abfccf" providerId="LiveId" clId="{CBACEA1D-ECEF-42AB-8961-12ACF621B3CB}" dt="2024-03-01T03:31:02.437" v="12344"/>
          <ac:inkMkLst>
            <pc:docMk/>
            <pc:sldMk cId="3197059928" sldId="279"/>
            <ac:inkMk id="173" creationId="{273CE269-B1EB-E900-6E6A-B7191D06B72A}"/>
          </ac:inkMkLst>
        </pc:inkChg>
        <pc:inkChg chg="add mod">
          <ac:chgData name="Amir Khan" userId="7a3ffcb630abfccf" providerId="LiveId" clId="{CBACEA1D-ECEF-42AB-8961-12ACF621B3CB}" dt="2024-03-01T03:31:02.437" v="12344"/>
          <ac:inkMkLst>
            <pc:docMk/>
            <pc:sldMk cId="3197059928" sldId="279"/>
            <ac:inkMk id="175" creationId="{0CF912E6-69BC-1B20-3EE0-DC2C8B26D52F}"/>
          </ac:inkMkLst>
        </pc:inkChg>
        <pc:inkChg chg="add mod">
          <ac:chgData name="Amir Khan" userId="7a3ffcb630abfccf" providerId="LiveId" clId="{CBACEA1D-ECEF-42AB-8961-12ACF621B3CB}" dt="2024-03-01T03:31:02.437" v="12344"/>
          <ac:inkMkLst>
            <pc:docMk/>
            <pc:sldMk cId="3197059928" sldId="279"/>
            <ac:inkMk id="176" creationId="{49B836AA-520D-0998-D9D7-AAA7EB1AA83E}"/>
          </ac:inkMkLst>
        </pc:inkChg>
        <pc:inkChg chg="add del mod">
          <ac:chgData name="Amir Khan" userId="7a3ffcb630abfccf" providerId="LiveId" clId="{CBACEA1D-ECEF-42AB-8961-12ACF621B3CB}" dt="2024-03-01T03:30:45.526" v="12331"/>
          <ac:inkMkLst>
            <pc:docMk/>
            <pc:sldMk cId="3197059928" sldId="279"/>
            <ac:inkMk id="177" creationId="{826D075E-25F1-D4BE-8280-1CD58CD43481}"/>
          </ac:inkMkLst>
        </pc:inkChg>
        <pc:inkChg chg="add mod">
          <ac:chgData name="Amir Khan" userId="7a3ffcb630abfccf" providerId="LiveId" clId="{CBACEA1D-ECEF-42AB-8961-12ACF621B3CB}" dt="2024-03-01T03:31:02.437" v="12344"/>
          <ac:inkMkLst>
            <pc:docMk/>
            <pc:sldMk cId="3197059928" sldId="279"/>
            <ac:inkMk id="179" creationId="{CB249251-BC0E-370D-DF08-D0BC01EA3B72}"/>
          </ac:inkMkLst>
        </pc:inkChg>
        <pc:inkChg chg="add mod">
          <ac:chgData name="Amir Khan" userId="7a3ffcb630abfccf" providerId="LiveId" clId="{CBACEA1D-ECEF-42AB-8961-12ACF621B3CB}" dt="2024-03-01T03:31:02.437" v="12344"/>
          <ac:inkMkLst>
            <pc:docMk/>
            <pc:sldMk cId="3197059928" sldId="279"/>
            <ac:inkMk id="181" creationId="{4027F2E2-742A-7EBD-1B06-928CDE80FD29}"/>
          </ac:inkMkLst>
        </pc:inkChg>
        <pc:inkChg chg="add mod">
          <ac:chgData name="Amir Khan" userId="7a3ffcb630abfccf" providerId="LiveId" clId="{CBACEA1D-ECEF-42AB-8961-12ACF621B3CB}" dt="2024-03-01T03:31:02.437" v="12344"/>
          <ac:inkMkLst>
            <pc:docMk/>
            <pc:sldMk cId="3197059928" sldId="279"/>
            <ac:inkMk id="182" creationId="{905CC2A6-1F79-0145-390B-035D81B194CA}"/>
          </ac:inkMkLst>
        </pc:inkChg>
        <pc:inkChg chg="add mod">
          <ac:chgData name="Amir Khan" userId="7a3ffcb630abfccf" providerId="LiveId" clId="{CBACEA1D-ECEF-42AB-8961-12ACF621B3CB}" dt="2024-03-01T03:31:02.437" v="12344"/>
          <ac:inkMkLst>
            <pc:docMk/>
            <pc:sldMk cId="3197059928" sldId="279"/>
            <ac:inkMk id="183" creationId="{ED4B6FC0-E567-F1F8-8426-30D6D7EEB447}"/>
          </ac:inkMkLst>
        </pc:inkChg>
        <pc:inkChg chg="add mod">
          <ac:chgData name="Amir Khan" userId="7a3ffcb630abfccf" providerId="LiveId" clId="{CBACEA1D-ECEF-42AB-8961-12ACF621B3CB}" dt="2024-03-01T03:31:02.437" v="12344"/>
          <ac:inkMkLst>
            <pc:docMk/>
            <pc:sldMk cId="3197059928" sldId="279"/>
            <ac:inkMk id="184" creationId="{5E1108EB-6062-003D-1D26-74DFD2B375A2}"/>
          </ac:inkMkLst>
        </pc:inkChg>
        <pc:inkChg chg="add mod">
          <ac:chgData name="Amir Khan" userId="7a3ffcb630abfccf" providerId="LiveId" clId="{CBACEA1D-ECEF-42AB-8961-12ACF621B3CB}" dt="2024-03-01T03:31:02.437" v="12344"/>
          <ac:inkMkLst>
            <pc:docMk/>
            <pc:sldMk cId="3197059928" sldId="279"/>
            <ac:inkMk id="185" creationId="{EFA19794-8780-56AD-2AE3-72E4EB868E5A}"/>
          </ac:inkMkLst>
        </pc:inkChg>
        <pc:inkChg chg="add mod">
          <ac:chgData name="Amir Khan" userId="7a3ffcb630abfccf" providerId="LiveId" clId="{CBACEA1D-ECEF-42AB-8961-12ACF621B3CB}" dt="2024-03-01T03:31:02.437" v="12344"/>
          <ac:inkMkLst>
            <pc:docMk/>
            <pc:sldMk cId="3197059928" sldId="279"/>
            <ac:inkMk id="186" creationId="{60747FB4-056A-5FC8-406C-3BD01C2E682B}"/>
          </ac:inkMkLst>
        </pc:inkChg>
        <pc:inkChg chg="add mod">
          <ac:chgData name="Amir Khan" userId="7a3ffcb630abfccf" providerId="LiveId" clId="{CBACEA1D-ECEF-42AB-8961-12ACF621B3CB}" dt="2024-03-01T03:31:02.437" v="12344"/>
          <ac:inkMkLst>
            <pc:docMk/>
            <pc:sldMk cId="3197059928" sldId="279"/>
            <ac:inkMk id="187" creationId="{1DA3DF2E-96AC-826F-B7DE-A9E43CBDA9AE}"/>
          </ac:inkMkLst>
        </pc:inkChg>
        <pc:inkChg chg="add mod">
          <ac:chgData name="Amir Khan" userId="7a3ffcb630abfccf" providerId="LiveId" clId="{CBACEA1D-ECEF-42AB-8961-12ACF621B3CB}" dt="2024-03-01T03:31:02.437" v="12344"/>
          <ac:inkMkLst>
            <pc:docMk/>
            <pc:sldMk cId="3197059928" sldId="279"/>
            <ac:inkMk id="188" creationId="{AB0D38A5-3BB6-1D01-9DE8-EA0541D97834}"/>
          </ac:inkMkLst>
        </pc:inkChg>
        <pc:inkChg chg="add mod">
          <ac:chgData name="Amir Khan" userId="7a3ffcb630abfccf" providerId="LiveId" clId="{CBACEA1D-ECEF-42AB-8961-12ACF621B3CB}" dt="2024-03-01T03:31:02.437" v="12344"/>
          <ac:inkMkLst>
            <pc:docMk/>
            <pc:sldMk cId="3197059928" sldId="279"/>
            <ac:inkMk id="190" creationId="{B93CF21C-BE8F-0905-5009-8EDAF7B14589}"/>
          </ac:inkMkLst>
        </pc:inkChg>
        <pc:inkChg chg="add del mod">
          <ac:chgData name="Amir Khan" userId="7a3ffcb630abfccf" providerId="LiveId" clId="{CBACEA1D-ECEF-42AB-8961-12ACF621B3CB}" dt="2024-03-01T03:41:29.054" v="12900" actId="478"/>
          <ac:inkMkLst>
            <pc:docMk/>
            <pc:sldMk cId="3197059928" sldId="279"/>
            <ac:inkMk id="192" creationId="{4AEB3431-CC28-1EB4-6EBD-D9BE1B10B7CB}"/>
          </ac:inkMkLst>
        </pc:inkChg>
        <pc:inkChg chg="add del mod">
          <ac:chgData name="Amir Khan" userId="7a3ffcb630abfccf" providerId="LiveId" clId="{CBACEA1D-ECEF-42AB-8961-12ACF621B3CB}" dt="2024-03-01T03:41:26.018" v="12897" actId="478"/>
          <ac:inkMkLst>
            <pc:docMk/>
            <pc:sldMk cId="3197059928" sldId="279"/>
            <ac:inkMk id="193" creationId="{DD6B4ACF-32A5-0C4D-1C10-AED80C5591CD}"/>
          </ac:inkMkLst>
        </pc:inkChg>
        <pc:inkChg chg="add del mod">
          <ac:chgData name="Amir Khan" userId="7a3ffcb630abfccf" providerId="LiveId" clId="{CBACEA1D-ECEF-42AB-8961-12ACF621B3CB}" dt="2024-03-01T03:41:27.698" v="12899" actId="478"/>
          <ac:inkMkLst>
            <pc:docMk/>
            <pc:sldMk cId="3197059928" sldId="279"/>
            <ac:inkMk id="194" creationId="{2786C96C-9DBE-A2E8-1F50-58F2F30FFCF1}"/>
          </ac:inkMkLst>
        </pc:inkChg>
        <pc:inkChg chg="add del mod">
          <ac:chgData name="Amir Khan" userId="7a3ffcb630abfccf" providerId="LiveId" clId="{CBACEA1D-ECEF-42AB-8961-12ACF621B3CB}" dt="2024-03-01T03:31:16.548" v="12351"/>
          <ac:inkMkLst>
            <pc:docMk/>
            <pc:sldMk cId="3197059928" sldId="279"/>
            <ac:inkMk id="195" creationId="{DE0F2AB6-99E8-F3C4-96FC-F54CE4404E2D}"/>
          </ac:inkMkLst>
        </pc:inkChg>
        <pc:inkChg chg="add mod">
          <ac:chgData name="Amir Khan" userId="7a3ffcb630abfccf" providerId="LiveId" clId="{CBACEA1D-ECEF-42AB-8961-12ACF621B3CB}" dt="2024-03-01T03:31:29.332" v="12360"/>
          <ac:inkMkLst>
            <pc:docMk/>
            <pc:sldMk cId="3197059928" sldId="279"/>
            <ac:inkMk id="197" creationId="{E5D9D74C-FB2D-AF5B-D291-3AB5FA83E640}"/>
          </ac:inkMkLst>
        </pc:inkChg>
        <pc:inkChg chg="add mod">
          <ac:chgData name="Amir Khan" userId="7a3ffcb630abfccf" providerId="LiveId" clId="{CBACEA1D-ECEF-42AB-8961-12ACF621B3CB}" dt="2024-03-01T03:31:29.332" v="12360"/>
          <ac:inkMkLst>
            <pc:docMk/>
            <pc:sldMk cId="3197059928" sldId="279"/>
            <ac:inkMk id="198" creationId="{F7777351-ECF9-AF61-DF40-4EDFBDB42B82}"/>
          </ac:inkMkLst>
        </pc:inkChg>
        <pc:inkChg chg="add mod">
          <ac:chgData name="Amir Khan" userId="7a3ffcb630abfccf" providerId="LiveId" clId="{CBACEA1D-ECEF-42AB-8961-12ACF621B3CB}" dt="2024-03-01T03:31:29.332" v="12360"/>
          <ac:inkMkLst>
            <pc:docMk/>
            <pc:sldMk cId="3197059928" sldId="279"/>
            <ac:inkMk id="199" creationId="{8EFE5FD6-1299-5E08-D366-5B485EE47E0F}"/>
          </ac:inkMkLst>
        </pc:inkChg>
        <pc:inkChg chg="add mod">
          <ac:chgData name="Amir Khan" userId="7a3ffcb630abfccf" providerId="LiveId" clId="{CBACEA1D-ECEF-42AB-8961-12ACF621B3CB}" dt="2024-03-01T03:31:29.332" v="12360"/>
          <ac:inkMkLst>
            <pc:docMk/>
            <pc:sldMk cId="3197059928" sldId="279"/>
            <ac:inkMk id="200" creationId="{1A8E159D-0D0B-A126-7763-9FC4C5EDC2CE}"/>
          </ac:inkMkLst>
        </pc:inkChg>
        <pc:inkChg chg="add mod">
          <ac:chgData name="Amir Khan" userId="7a3ffcb630abfccf" providerId="LiveId" clId="{CBACEA1D-ECEF-42AB-8961-12ACF621B3CB}" dt="2024-03-01T03:31:29.332" v="12360"/>
          <ac:inkMkLst>
            <pc:docMk/>
            <pc:sldMk cId="3197059928" sldId="279"/>
            <ac:inkMk id="201" creationId="{58257DDC-E5D4-49CA-18A9-D31EC71C7563}"/>
          </ac:inkMkLst>
        </pc:inkChg>
        <pc:inkChg chg="add mod">
          <ac:chgData name="Amir Khan" userId="7a3ffcb630abfccf" providerId="LiveId" clId="{CBACEA1D-ECEF-42AB-8961-12ACF621B3CB}" dt="2024-03-01T03:31:29.332" v="12360"/>
          <ac:inkMkLst>
            <pc:docMk/>
            <pc:sldMk cId="3197059928" sldId="279"/>
            <ac:inkMk id="203" creationId="{CE40DED0-7F3A-FCF6-D05E-9218D7A5327A}"/>
          </ac:inkMkLst>
        </pc:inkChg>
        <pc:inkChg chg="add del">
          <ac:chgData name="Amir Khan" userId="7a3ffcb630abfccf" providerId="LiveId" clId="{CBACEA1D-ECEF-42AB-8961-12ACF621B3CB}" dt="2024-03-01T03:41:26.832" v="12898" actId="478"/>
          <ac:inkMkLst>
            <pc:docMk/>
            <pc:sldMk cId="3197059928" sldId="279"/>
            <ac:inkMk id="204" creationId="{344E3710-C6D8-FEC4-0DA2-ED039D31925D}"/>
          </ac:inkMkLst>
        </pc:inkChg>
        <pc:inkChg chg="add mod">
          <ac:chgData name="Amir Khan" userId="7a3ffcb630abfccf" providerId="LiveId" clId="{CBACEA1D-ECEF-42AB-8961-12ACF621B3CB}" dt="2024-03-01T03:31:59.662" v="12385"/>
          <ac:inkMkLst>
            <pc:docMk/>
            <pc:sldMk cId="3197059928" sldId="279"/>
            <ac:inkMk id="206" creationId="{F7F60CC6-A7E1-91A5-0EA0-DB9131466FB5}"/>
          </ac:inkMkLst>
        </pc:inkChg>
        <pc:inkChg chg="add del">
          <ac:chgData name="Amir Khan" userId="7a3ffcb630abfccf" providerId="LiveId" clId="{CBACEA1D-ECEF-42AB-8961-12ACF621B3CB}" dt="2024-03-01T03:41:42.214" v="12909" actId="478"/>
          <ac:inkMkLst>
            <pc:docMk/>
            <pc:sldMk cId="3197059928" sldId="279"/>
            <ac:inkMk id="207" creationId="{98A2990E-2EFA-02C1-F183-C71DB24CA1DE}"/>
          </ac:inkMkLst>
        </pc:inkChg>
        <pc:inkChg chg="add mod">
          <ac:chgData name="Amir Khan" userId="7a3ffcb630abfccf" providerId="LiveId" clId="{CBACEA1D-ECEF-42AB-8961-12ACF621B3CB}" dt="2024-03-01T03:31:59.662" v="12385"/>
          <ac:inkMkLst>
            <pc:docMk/>
            <pc:sldMk cId="3197059928" sldId="279"/>
            <ac:inkMk id="208" creationId="{13144D22-EBB2-7D49-07D9-D5D6A606FDE7}"/>
          </ac:inkMkLst>
        </pc:inkChg>
        <pc:inkChg chg="add mod">
          <ac:chgData name="Amir Khan" userId="7a3ffcb630abfccf" providerId="LiveId" clId="{CBACEA1D-ECEF-42AB-8961-12ACF621B3CB}" dt="2024-03-01T03:31:59.662" v="12385"/>
          <ac:inkMkLst>
            <pc:docMk/>
            <pc:sldMk cId="3197059928" sldId="279"/>
            <ac:inkMk id="209" creationId="{F7F40DAC-FB16-AE8A-11D3-428C9F75CCCD}"/>
          </ac:inkMkLst>
        </pc:inkChg>
        <pc:inkChg chg="add mod">
          <ac:chgData name="Amir Khan" userId="7a3ffcb630abfccf" providerId="LiveId" clId="{CBACEA1D-ECEF-42AB-8961-12ACF621B3CB}" dt="2024-03-01T03:31:59.662" v="12385"/>
          <ac:inkMkLst>
            <pc:docMk/>
            <pc:sldMk cId="3197059928" sldId="279"/>
            <ac:inkMk id="210" creationId="{3BD1A436-9155-AEC9-7A0E-2010EA483B52}"/>
          </ac:inkMkLst>
        </pc:inkChg>
        <pc:inkChg chg="add mod">
          <ac:chgData name="Amir Khan" userId="7a3ffcb630abfccf" providerId="LiveId" clId="{CBACEA1D-ECEF-42AB-8961-12ACF621B3CB}" dt="2024-03-01T03:31:59.662" v="12385"/>
          <ac:inkMkLst>
            <pc:docMk/>
            <pc:sldMk cId="3197059928" sldId="279"/>
            <ac:inkMk id="211" creationId="{0D30D193-262B-1B31-BFC0-1B4F362EEEC0}"/>
          </ac:inkMkLst>
        </pc:inkChg>
        <pc:inkChg chg="add mod">
          <ac:chgData name="Amir Khan" userId="7a3ffcb630abfccf" providerId="LiveId" clId="{CBACEA1D-ECEF-42AB-8961-12ACF621B3CB}" dt="2024-03-01T03:31:59.662" v="12385"/>
          <ac:inkMkLst>
            <pc:docMk/>
            <pc:sldMk cId="3197059928" sldId="279"/>
            <ac:inkMk id="213" creationId="{2DC9528D-95B3-4A35-1C4A-D3B543F40320}"/>
          </ac:inkMkLst>
        </pc:inkChg>
        <pc:inkChg chg="add mod">
          <ac:chgData name="Amir Khan" userId="7a3ffcb630abfccf" providerId="LiveId" clId="{CBACEA1D-ECEF-42AB-8961-12ACF621B3CB}" dt="2024-03-01T03:31:59.662" v="12385"/>
          <ac:inkMkLst>
            <pc:docMk/>
            <pc:sldMk cId="3197059928" sldId="279"/>
            <ac:inkMk id="214" creationId="{E7A5722F-2C72-8546-BB17-002295F8E008}"/>
          </ac:inkMkLst>
        </pc:inkChg>
        <pc:inkChg chg="add mod">
          <ac:chgData name="Amir Khan" userId="7a3ffcb630abfccf" providerId="LiveId" clId="{CBACEA1D-ECEF-42AB-8961-12ACF621B3CB}" dt="2024-03-01T03:31:59.662" v="12385"/>
          <ac:inkMkLst>
            <pc:docMk/>
            <pc:sldMk cId="3197059928" sldId="279"/>
            <ac:inkMk id="215" creationId="{A8344A1B-1425-2E8B-71DE-FBEF4378A097}"/>
          </ac:inkMkLst>
        </pc:inkChg>
        <pc:inkChg chg="add mod">
          <ac:chgData name="Amir Khan" userId="7a3ffcb630abfccf" providerId="LiveId" clId="{CBACEA1D-ECEF-42AB-8961-12ACF621B3CB}" dt="2024-03-01T03:31:59.662" v="12385"/>
          <ac:inkMkLst>
            <pc:docMk/>
            <pc:sldMk cId="3197059928" sldId="279"/>
            <ac:inkMk id="216" creationId="{91193EEF-84B7-A310-BADE-28A0A784D9F7}"/>
          </ac:inkMkLst>
        </pc:inkChg>
        <pc:inkChg chg="add mod">
          <ac:chgData name="Amir Khan" userId="7a3ffcb630abfccf" providerId="LiveId" clId="{CBACEA1D-ECEF-42AB-8961-12ACF621B3CB}" dt="2024-03-01T03:31:59.662" v="12385"/>
          <ac:inkMkLst>
            <pc:docMk/>
            <pc:sldMk cId="3197059928" sldId="279"/>
            <ac:inkMk id="217" creationId="{CE2DC76E-5B9C-01BA-3522-9E7DB6580143}"/>
          </ac:inkMkLst>
        </pc:inkChg>
        <pc:inkChg chg="add mod">
          <ac:chgData name="Amir Khan" userId="7a3ffcb630abfccf" providerId="LiveId" clId="{CBACEA1D-ECEF-42AB-8961-12ACF621B3CB}" dt="2024-03-01T03:31:59.662" v="12385"/>
          <ac:inkMkLst>
            <pc:docMk/>
            <pc:sldMk cId="3197059928" sldId="279"/>
            <ac:inkMk id="218" creationId="{93E66FE4-C65C-BDA8-E831-8B192AD28E16}"/>
          </ac:inkMkLst>
        </pc:inkChg>
        <pc:inkChg chg="add mod">
          <ac:chgData name="Amir Khan" userId="7a3ffcb630abfccf" providerId="LiveId" clId="{CBACEA1D-ECEF-42AB-8961-12ACF621B3CB}" dt="2024-03-01T03:31:59.662" v="12385"/>
          <ac:inkMkLst>
            <pc:docMk/>
            <pc:sldMk cId="3197059928" sldId="279"/>
            <ac:inkMk id="220" creationId="{8CD59D52-1C88-0F2C-C478-C5FB607B3F68}"/>
          </ac:inkMkLst>
        </pc:inkChg>
        <pc:inkChg chg="add mod">
          <ac:chgData name="Amir Khan" userId="7a3ffcb630abfccf" providerId="LiveId" clId="{CBACEA1D-ECEF-42AB-8961-12ACF621B3CB}" dt="2024-03-01T03:31:59.662" v="12385"/>
          <ac:inkMkLst>
            <pc:docMk/>
            <pc:sldMk cId="3197059928" sldId="279"/>
            <ac:inkMk id="221" creationId="{2BC7CD92-26AE-010B-6C5B-CE61E82832FE}"/>
          </ac:inkMkLst>
        </pc:inkChg>
        <pc:inkChg chg="add mod">
          <ac:chgData name="Amir Khan" userId="7a3ffcb630abfccf" providerId="LiveId" clId="{CBACEA1D-ECEF-42AB-8961-12ACF621B3CB}" dt="2024-03-01T03:31:59.662" v="12385"/>
          <ac:inkMkLst>
            <pc:docMk/>
            <pc:sldMk cId="3197059928" sldId="279"/>
            <ac:inkMk id="222" creationId="{85E4B103-C7B3-5CA8-878A-A87186A0776F}"/>
          </ac:inkMkLst>
        </pc:inkChg>
        <pc:inkChg chg="add mod">
          <ac:chgData name="Amir Khan" userId="7a3ffcb630abfccf" providerId="LiveId" clId="{CBACEA1D-ECEF-42AB-8961-12ACF621B3CB}" dt="2024-03-01T03:31:59.662" v="12385"/>
          <ac:inkMkLst>
            <pc:docMk/>
            <pc:sldMk cId="3197059928" sldId="279"/>
            <ac:inkMk id="224" creationId="{1EB31408-FCAB-124E-CF27-FD417BC53EB0}"/>
          </ac:inkMkLst>
        </pc:inkChg>
        <pc:inkChg chg="add mod">
          <ac:chgData name="Amir Khan" userId="7a3ffcb630abfccf" providerId="LiveId" clId="{CBACEA1D-ECEF-42AB-8961-12ACF621B3CB}" dt="2024-03-01T03:31:59.662" v="12385"/>
          <ac:inkMkLst>
            <pc:docMk/>
            <pc:sldMk cId="3197059928" sldId="279"/>
            <ac:inkMk id="225" creationId="{255EA5EF-0784-D952-10EB-21DC6486B323}"/>
          </ac:inkMkLst>
        </pc:inkChg>
        <pc:inkChg chg="add mod">
          <ac:chgData name="Amir Khan" userId="7a3ffcb630abfccf" providerId="LiveId" clId="{CBACEA1D-ECEF-42AB-8961-12ACF621B3CB}" dt="2024-03-01T03:31:59.662" v="12385"/>
          <ac:inkMkLst>
            <pc:docMk/>
            <pc:sldMk cId="3197059928" sldId="279"/>
            <ac:inkMk id="226" creationId="{EEA647E4-366E-E059-6E50-168E5DAB908C}"/>
          </ac:inkMkLst>
        </pc:inkChg>
        <pc:inkChg chg="add mod">
          <ac:chgData name="Amir Khan" userId="7a3ffcb630abfccf" providerId="LiveId" clId="{CBACEA1D-ECEF-42AB-8961-12ACF621B3CB}" dt="2024-03-01T03:31:59.662" v="12385"/>
          <ac:inkMkLst>
            <pc:docMk/>
            <pc:sldMk cId="3197059928" sldId="279"/>
            <ac:inkMk id="227" creationId="{B5956833-F972-889B-F105-5DCA2D19BB11}"/>
          </ac:inkMkLst>
        </pc:inkChg>
        <pc:inkChg chg="add mod">
          <ac:chgData name="Amir Khan" userId="7a3ffcb630abfccf" providerId="LiveId" clId="{CBACEA1D-ECEF-42AB-8961-12ACF621B3CB}" dt="2024-03-01T03:31:59.662" v="12385"/>
          <ac:inkMkLst>
            <pc:docMk/>
            <pc:sldMk cId="3197059928" sldId="279"/>
            <ac:inkMk id="229" creationId="{A36BCF57-13BC-5EE0-3DA6-0D33852F1A13}"/>
          </ac:inkMkLst>
        </pc:inkChg>
        <pc:inkChg chg="add mod">
          <ac:chgData name="Amir Khan" userId="7a3ffcb630abfccf" providerId="LiveId" clId="{CBACEA1D-ECEF-42AB-8961-12ACF621B3CB}" dt="2024-03-01T03:32:12.737" v="12392"/>
          <ac:inkMkLst>
            <pc:docMk/>
            <pc:sldMk cId="3197059928" sldId="279"/>
            <ac:inkMk id="231" creationId="{4D948AAA-9308-F5F4-DA64-0D1A9A4CB249}"/>
          </ac:inkMkLst>
        </pc:inkChg>
        <pc:inkChg chg="add mod">
          <ac:chgData name="Amir Khan" userId="7a3ffcb630abfccf" providerId="LiveId" clId="{CBACEA1D-ECEF-42AB-8961-12ACF621B3CB}" dt="2024-03-01T03:32:12.737" v="12392"/>
          <ac:inkMkLst>
            <pc:docMk/>
            <pc:sldMk cId="3197059928" sldId="279"/>
            <ac:inkMk id="232" creationId="{57481BAC-F6E2-566E-FA25-19332C08052C}"/>
          </ac:inkMkLst>
        </pc:inkChg>
        <pc:inkChg chg="add mod">
          <ac:chgData name="Amir Khan" userId="7a3ffcb630abfccf" providerId="LiveId" clId="{CBACEA1D-ECEF-42AB-8961-12ACF621B3CB}" dt="2024-03-01T03:32:12.737" v="12392"/>
          <ac:inkMkLst>
            <pc:docMk/>
            <pc:sldMk cId="3197059928" sldId="279"/>
            <ac:inkMk id="233" creationId="{4846BAD7-AB42-6AAF-92A5-D59E9AB90024}"/>
          </ac:inkMkLst>
        </pc:inkChg>
        <pc:inkChg chg="add mod">
          <ac:chgData name="Amir Khan" userId="7a3ffcb630abfccf" providerId="LiveId" clId="{CBACEA1D-ECEF-42AB-8961-12ACF621B3CB}" dt="2024-03-01T03:32:12.737" v="12392"/>
          <ac:inkMkLst>
            <pc:docMk/>
            <pc:sldMk cId="3197059928" sldId="279"/>
            <ac:inkMk id="234" creationId="{F8C29FA7-0845-B687-9E91-877481003699}"/>
          </ac:inkMkLst>
        </pc:inkChg>
        <pc:inkChg chg="add mod">
          <ac:chgData name="Amir Khan" userId="7a3ffcb630abfccf" providerId="LiveId" clId="{CBACEA1D-ECEF-42AB-8961-12ACF621B3CB}" dt="2024-03-01T03:32:12.737" v="12392"/>
          <ac:inkMkLst>
            <pc:docMk/>
            <pc:sldMk cId="3197059928" sldId="279"/>
            <ac:inkMk id="235" creationId="{BA2621D4-BCDA-FC8C-F9D5-E673B0B7B72D}"/>
          </ac:inkMkLst>
        </pc:inkChg>
        <pc:inkChg chg="add mod">
          <ac:chgData name="Amir Khan" userId="7a3ffcb630abfccf" providerId="LiveId" clId="{CBACEA1D-ECEF-42AB-8961-12ACF621B3CB}" dt="2024-03-01T03:32:12.737" v="12392"/>
          <ac:inkMkLst>
            <pc:docMk/>
            <pc:sldMk cId="3197059928" sldId="279"/>
            <ac:inkMk id="236" creationId="{5FEC84D6-BA5E-C430-52BC-7F98E61E0F43}"/>
          </ac:inkMkLst>
        </pc:inkChg>
        <pc:inkChg chg="add del mod">
          <ac:chgData name="Amir Khan" userId="7a3ffcb630abfccf" providerId="LiveId" clId="{CBACEA1D-ECEF-42AB-8961-12ACF621B3CB}" dt="2024-03-01T03:41:33.817" v="12903" actId="478"/>
          <ac:inkMkLst>
            <pc:docMk/>
            <pc:sldMk cId="3197059928" sldId="279"/>
            <ac:inkMk id="238" creationId="{835601E6-4511-B801-5090-EC5CBB26A992}"/>
          </ac:inkMkLst>
        </pc:inkChg>
        <pc:inkChg chg="add del mod">
          <ac:chgData name="Amir Khan" userId="7a3ffcb630abfccf" providerId="LiveId" clId="{CBACEA1D-ECEF-42AB-8961-12ACF621B3CB}" dt="2024-03-01T03:41:39.631" v="12907" actId="478"/>
          <ac:inkMkLst>
            <pc:docMk/>
            <pc:sldMk cId="3197059928" sldId="279"/>
            <ac:inkMk id="239" creationId="{AC59B3A8-46A2-53DC-35BB-FDA23B05E81E}"/>
          </ac:inkMkLst>
        </pc:inkChg>
        <pc:inkChg chg="add del mod">
          <ac:chgData name="Amir Khan" userId="7a3ffcb630abfccf" providerId="LiveId" clId="{CBACEA1D-ECEF-42AB-8961-12ACF621B3CB}" dt="2024-03-01T03:32:26.287" v="12402" actId="9405"/>
          <ac:inkMkLst>
            <pc:docMk/>
            <pc:sldMk cId="3197059928" sldId="279"/>
            <ac:inkMk id="240" creationId="{D03337FD-BC44-0C4E-0F12-B8C4CA507EC9}"/>
          </ac:inkMkLst>
        </pc:inkChg>
        <pc:inkChg chg="add del mod">
          <ac:chgData name="Amir Khan" userId="7a3ffcb630abfccf" providerId="LiveId" clId="{CBACEA1D-ECEF-42AB-8961-12ACF621B3CB}" dt="2024-03-01T03:32:24.841" v="12401" actId="9405"/>
          <ac:inkMkLst>
            <pc:docMk/>
            <pc:sldMk cId="3197059928" sldId="279"/>
            <ac:inkMk id="241" creationId="{7D2AEB9C-DF90-B5FA-A88C-07E86F2E0016}"/>
          </ac:inkMkLst>
        </pc:inkChg>
        <pc:inkChg chg="add del mod">
          <ac:chgData name="Amir Khan" userId="7a3ffcb630abfccf" providerId="LiveId" clId="{CBACEA1D-ECEF-42AB-8961-12ACF621B3CB}" dt="2024-03-01T03:32:24.368" v="12400"/>
          <ac:inkMkLst>
            <pc:docMk/>
            <pc:sldMk cId="3197059928" sldId="279"/>
            <ac:inkMk id="242" creationId="{ACAE2D0E-DEAF-0CDF-E85C-3319BC657FAF}"/>
          </ac:inkMkLst>
        </pc:inkChg>
        <pc:inkChg chg="add mod">
          <ac:chgData name="Amir Khan" userId="7a3ffcb630abfccf" providerId="LiveId" clId="{CBACEA1D-ECEF-42AB-8961-12ACF621B3CB}" dt="2024-03-01T03:32:41.592" v="12410"/>
          <ac:inkMkLst>
            <pc:docMk/>
            <pc:sldMk cId="3197059928" sldId="279"/>
            <ac:inkMk id="244" creationId="{E5AA2D27-57E1-387F-1735-B0FC1D5B1041}"/>
          </ac:inkMkLst>
        </pc:inkChg>
        <pc:inkChg chg="add mod">
          <ac:chgData name="Amir Khan" userId="7a3ffcb630abfccf" providerId="LiveId" clId="{CBACEA1D-ECEF-42AB-8961-12ACF621B3CB}" dt="2024-03-01T03:32:41.592" v="12410"/>
          <ac:inkMkLst>
            <pc:docMk/>
            <pc:sldMk cId="3197059928" sldId="279"/>
            <ac:inkMk id="245" creationId="{0280666F-1ED6-6B1E-6941-26D69B1A9188}"/>
          </ac:inkMkLst>
        </pc:inkChg>
        <pc:inkChg chg="add mod">
          <ac:chgData name="Amir Khan" userId="7a3ffcb630abfccf" providerId="LiveId" clId="{CBACEA1D-ECEF-42AB-8961-12ACF621B3CB}" dt="2024-03-01T03:32:41.592" v="12410"/>
          <ac:inkMkLst>
            <pc:docMk/>
            <pc:sldMk cId="3197059928" sldId="279"/>
            <ac:inkMk id="246" creationId="{0F392A8A-2411-CBAE-AA84-A8DFC2441FEB}"/>
          </ac:inkMkLst>
        </pc:inkChg>
        <pc:inkChg chg="add mod">
          <ac:chgData name="Amir Khan" userId="7a3ffcb630abfccf" providerId="LiveId" clId="{CBACEA1D-ECEF-42AB-8961-12ACF621B3CB}" dt="2024-03-01T03:32:41.592" v="12410"/>
          <ac:inkMkLst>
            <pc:docMk/>
            <pc:sldMk cId="3197059928" sldId="279"/>
            <ac:inkMk id="247" creationId="{749EF934-EBFC-7277-1BCB-1ABF45C85F8A}"/>
          </ac:inkMkLst>
        </pc:inkChg>
        <pc:inkChg chg="add mod">
          <ac:chgData name="Amir Khan" userId="7a3ffcb630abfccf" providerId="LiveId" clId="{CBACEA1D-ECEF-42AB-8961-12ACF621B3CB}" dt="2024-03-01T03:32:41.592" v="12410"/>
          <ac:inkMkLst>
            <pc:docMk/>
            <pc:sldMk cId="3197059928" sldId="279"/>
            <ac:inkMk id="248" creationId="{6EB7AE0A-A36A-44C6-FBDF-83BA1E640474}"/>
          </ac:inkMkLst>
        </pc:inkChg>
        <pc:inkChg chg="add mod">
          <ac:chgData name="Amir Khan" userId="7a3ffcb630abfccf" providerId="LiveId" clId="{CBACEA1D-ECEF-42AB-8961-12ACF621B3CB}" dt="2024-03-01T03:32:41.592" v="12410"/>
          <ac:inkMkLst>
            <pc:docMk/>
            <pc:sldMk cId="3197059928" sldId="279"/>
            <ac:inkMk id="249" creationId="{A80138CA-FABA-5EB6-8570-452CD9E45F99}"/>
          </ac:inkMkLst>
        </pc:inkChg>
        <pc:inkChg chg="add mod">
          <ac:chgData name="Amir Khan" userId="7a3ffcb630abfccf" providerId="LiveId" clId="{CBACEA1D-ECEF-42AB-8961-12ACF621B3CB}" dt="2024-03-01T03:32:41.592" v="12410"/>
          <ac:inkMkLst>
            <pc:docMk/>
            <pc:sldMk cId="3197059928" sldId="279"/>
            <ac:inkMk id="250" creationId="{37201896-7F12-F9DB-191D-A5432E234113}"/>
          </ac:inkMkLst>
        </pc:inkChg>
      </pc:sldChg>
      <pc:sldChg chg="addSp modSp add mod ord">
        <pc:chgData name="Amir Khan" userId="7a3ffcb630abfccf" providerId="LiveId" clId="{CBACEA1D-ECEF-42AB-8961-12ACF621B3CB}" dt="2024-03-01T22:04:34.193" v="17776" actId="1076"/>
        <pc:sldMkLst>
          <pc:docMk/>
          <pc:sldMk cId="1434105194" sldId="280"/>
        </pc:sldMkLst>
        <pc:spChg chg="add mod">
          <ac:chgData name="Amir Khan" userId="7a3ffcb630abfccf" providerId="LiveId" clId="{CBACEA1D-ECEF-42AB-8961-12ACF621B3CB}" dt="2024-03-01T04:59:52.145" v="16028" actId="1076"/>
          <ac:spMkLst>
            <pc:docMk/>
            <pc:sldMk cId="1434105194" sldId="280"/>
            <ac:spMk id="2" creationId="{C2A70B7D-603C-AD8A-DB2A-A2746F703FEC}"/>
          </ac:spMkLst>
        </pc:spChg>
        <pc:spChg chg="add mod">
          <ac:chgData name="Amir Khan" userId="7a3ffcb630abfccf" providerId="LiveId" clId="{CBACEA1D-ECEF-42AB-8961-12ACF621B3CB}" dt="2024-03-01T05:02:31.964" v="16035" actId="1076"/>
          <ac:spMkLst>
            <pc:docMk/>
            <pc:sldMk cId="1434105194" sldId="280"/>
            <ac:spMk id="6" creationId="{8308482F-454A-74A5-9D1D-97BF3D19F610}"/>
          </ac:spMkLst>
        </pc:spChg>
        <pc:picChg chg="add mod">
          <ac:chgData name="Amir Khan" userId="7a3ffcb630abfccf" providerId="LiveId" clId="{CBACEA1D-ECEF-42AB-8961-12ACF621B3CB}" dt="2024-03-01T05:39:15.535" v="17699" actId="1076"/>
          <ac:picMkLst>
            <pc:docMk/>
            <pc:sldMk cId="1434105194" sldId="280"/>
            <ac:picMk id="7" creationId="{6A23DE1D-D145-480C-CE99-EE51F0ACD1B7}"/>
          </ac:picMkLst>
        </pc:picChg>
        <pc:picChg chg="add mod">
          <ac:chgData name="Amir Khan" userId="7a3ffcb630abfccf" providerId="LiveId" clId="{CBACEA1D-ECEF-42AB-8961-12ACF621B3CB}" dt="2024-03-01T22:04:34.193" v="17776" actId="1076"/>
          <ac:picMkLst>
            <pc:docMk/>
            <pc:sldMk cId="1434105194" sldId="280"/>
            <ac:picMk id="3074" creationId="{41DD85EE-A9ED-78DF-BF2A-560FF479F43A}"/>
          </ac:picMkLst>
        </pc:picChg>
      </pc:sldChg>
      <pc:sldChg chg="new del">
        <pc:chgData name="Amir Khan" userId="7a3ffcb630abfccf" providerId="LiveId" clId="{CBACEA1D-ECEF-42AB-8961-12ACF621B3CB}" dt="2024-03-01T03:23:31.044" v="12038" actId="2696"/>
        <pc:sldMkLst>
          <pc:docMk/>
          <pc:sldMk cId="3380128071" sldId="280"/>
        </pc:sldMkLst>
      </pc:sldChg>
      <pc:sldChg chg="addSp delSp modSp add mod ord">
        <pc:chgData name="Amir Khan" userId="7a3ffcb630abfccf" providerId="LiveId" clId="{CBACEA1D-ECEF-42AB-8961-12ACF621B3CB}" dt="2024-03-01T22:03:39.962" v="17768"/>
        <pc:sldMkLst>
          <pc:docMk/>
          <pc:sldMk cId="1244733813" sldId="281"/>
        </pc:sldMkLst>
        <pc:spChg chg="add mod">
          <ac:chgData name="Amir Khan" userId="7a3ffcb630abfccf" providerId="LiveId" clId="{CBACEA1D-ECEF-42AB-8961-12ACF621B3CB}" dt="2024-03-01T22:00:20.059" v="17715" actId="1076"/>
          <ac:spMkLst>
            <pc:docMk/>
            <pc:sldMk cId="1244733813" sldId="281"/>
            <ac:spMk id="2" creationId="{C6246577-5CD5-A295-EE0C-721A15904DD0}"/>
          </ac:spMkLst>
        </pc:spChg>
        <pc:spChg chg="add del mod">
          <ac:chgData name="Amir Khan" userId="7a3ffcb630abfccf" providerId="LiveId" clId="{CBACEA1D-ECEF-42AB-8961-12ACF621B3CB}" dt="2024-03-01T04:33:25.847" v="14992" actId="478"/>
          <ac:spMkLst>
            <pc:docMk/>
            <pc:sldMk cId="1244733813" sldId="281"/>
            <ac:spMk id="7" creationId="{308C46F9-BDFB-F8E1-79AE-AA58AFF44C8F}"/>
          </ac:spMkLst>
        </pc:spChg>
        <pc:spChg chg="add mod">
          <ac:chgData name="Amir Khan" userId="7a3ffcb630abfccf" providerId="LiveId" clId="{CBACEA1D-ECEF-42AB-8961-12ACF621B3CB}" dt="2024-03-01T04:36:13.643" v="15005" actId="1076"/>
          <ac:spMkLst>
            <pc:docMk/>
            <pc:sldMk cId="1244733813" sldId="281"/>
            <ac:spMk id="10" creationId="{CDE75CCB-432A-2F14-4602-3C5A97636BFB}"/>
          </ac:spMkLst>
        </pc:spChg>
        <pc:spChg chg="add mod">
          <ac:chgData name="Amir Khan" userId="7a3ffcb630abfccf" providerId="LiveId" clId="{CBACEA1D-ECEF-42AB-8961-12ACF621B3CB}" dt="2024-03-01T04:36:18.354" v="15006" actId="1076"/>
          <ac:spMkLst>
            <pc:docMk/>
            <pc:sldMk cId="1244733813" sldId="281"/>
            <ac:spMk id="11" creationId="{09E1B425-B048-C37F-8028-DCEE951514A0}"/>
          </ac:spMkLst>
        </pc:spChg>
        <pc:spChg chg="add mod">
          <ac:chgData name="Amir Khan" userId="7a3ffcb630abfccf" providerId="LiveId" clId="{CBACEA1D-ECEF-42AB-8961-12ACF621B3CB}" dt="2024-03-01T22:00:34.788" v="17718" actId="1076"/>
          <ac:spMkLst>
            <pc:docMk/>
            <pc:sldMk cId="1244733813" sldId="281"/>
            <ac:spMk id="13" creationId="{71DAD8A2-9458-84B4-EE08-0146E522C2E5}"/>
          </ac:spMkLst>
        </pc:spChg>
        <pc:spChg chg="add mod">
          <ac:chgData name="Amir Khan" userId="7a3ffcb630abfccf" providerId="LiveId" clId="{CBACEA1D-ECEF-42AB-8961-12ACF621B3CB}" dt="2024-03-01T22:00:39.698" v="17719" actId="1076"/>
          <ac:spMkLst>
            <pc:docMk/>
            <pc:sldMk cId="1244733813" sldId="281"/>
            <ac:spMk id="14" creationId="{3A75E999-58B1-DB2E-4C70-AAE4E0E2EF4A}"/>
          </ac:spMkLst>
        </pc:spChg>
        <pc:spChg chg="add mod">
          <ac:chgData name="Amir Khan" userId="7a3ffcb630abfccf" providerId="LiveId" clId="{CBACEA1D-ECEF-42AB-8961-12ACF621B3CB}" dt="2024-03-01T22:00:29.860" v="17717" actId="1076"/>
          <ac:spMkLst>
            <pc:docMk/>
            <pc:sldMk cId="1244733813" sldId="281"/>
            <ac:spMk id="16" creationId="{8FD1992E-CFFD-446A-FD9C-7371EDD3D5FD}"/>
          </ac:spMkLst>
        </pc:spChg>
        <pc:picChg chg="mod">
          <ac:chgData name="Amir Khan" userId="7a3ffcb630abfccf" providerId="LiveId" clId="{CBACEA1D-ECEF-42AB-8961-12ACF621B3CB}" dt="2024-03-01T22:03:16.576" v="17761" actId="1076"/>
          <ac:picMkLst>
            <pc:docMk/>
            <pc:sldMk cId="1244733813" sldId="281"/>
            <ac:picMk id="4" creationId="{2CF95CAB-09D8-401B-E58A-E25BDA81A659}"/>
          </ac:picMkLst>
        </pc:picChg>
        <pc:picChg chg="add mod modCrop">
          <ac:chgData name="Amir Khan" userId="7a3ffcb630abfccf" providerId="LiveId" clId="{CBACEA1D-ECEF-42AB-8961-12ACF621B3CB}" dt="2024-03-01T22:00:24.423" v="17716" actId="1076"/>
          <ac:picMkLst>
            <pc:docMk/>
            <pc:sldMk cId="1244733813" sldId="281"/>
            <ac:picMk id="6" creationId="{6E2AA247-C8EC-22DF-B517-1590C11928E0}"/>
          </ac:picMkLst>
        </pc:picChg>
        <pc:picChg chg="add del">
          <ac:chgData name="Amir Khan" userId="7a3ffcb630abfccf" providerId="LiveId" clId="{CBACEA1D-ECEF-42AB-8961-12ACF621B3CB}" dt="2024-03-01T04:32:40.578" v="14981" actId="478"/>
          <ac:picMkLst>
            <pc:docMk/>
            <pc:sldMk cId="1244733813" sldId="281"/>
            <ac:picMk id="9" creationId="{51960163-07D3-F9D6-C34D-08A009377234}"/>
          </ac:picMkLst>
        </pc:picChg>
        <pc:picChg chg="add mod">
          <ac:chgData name="Amir Khan" userId="7a3ffcb630abfccf" providerId="LiveId" clId="{CBACEA1D-ECEF-42AB-8961-12ACF621B3CB}" dt="2024-03-01T22:00:52.088" v="17723" actId="1076"/>
          <ac:picMkLst>
            <pc:docMk/>
            <pc:sldMk cId="1244733813" sldId="281"/>
            <ac:picMk id="17" creationId="{0DE24030-8F64-B375-117D-920E0F7216B3}"/>
          </ac:picMkLst>
        </pc:picChg>
        <pc:picChg chg="add mod">
          <ac:chgData name="Amir Khan" userId="7a3ffcb630abfccf" providerId="LiveId" clId="{CBACEA1D-ECEF-42AB-8961-12ACF621B3CB}" dt="2024-03-01T22:03:09.190" v="17758" actId="1076"/>
          <ac:picMkLst>
            <pc:docMk/>
            <pc:sldMk cId="1244733813" sldId="281"/>
            <ac:picMk id="1026" creationId="{47C85F1D-4EAD-2F66-3223-A2B8D6B680A7}"/>
          </ac:picMkLst>
        </pc:picChg>
        <pc:picChg chg="add del mod">
          <ac:chgData name="Amir Khan" userId="7a3ffcb630abfccf" providerId="LiveId" clId="{CBACEA1D-ECEF-42AB-8961-12ACF621B3CB}" dt="2024-03-01T22:03:33.808" v="17766" actId="1076"/>
          <ac:picMkLst>
            <pc:docMk/>
            <pc:sldMk cId="1244733813" sldId="281"/>
            <ac:picMk id="1028" creationId="{0016498C-5ED1-C72E-F182-EE2921282CA5}"/>
          </ac:picMkLst>
        </pc:picChg>
        <pc:picChg chg="add del mod">
          <ac:chgData name="Amir Khan" userId="7a3ffcb630abfccf" providerId="LiveId" clId="{CBACEA1D-ECEF-42AB-8961-12ACF621B3CB}" dt="2024-03-01T22:02:43.513" v="17750" actId="14100"/>
          <ac:picMkLst>
            <pc:docMk/>
            <pc:sldMk cId="1244733813" sldId="281"/>
            <ac:picMk id="1030" creationId="{3A6FA2FF-870E-B19E-9746-3A32251D075E}"/>
          </ac:picMkLst>
        </pc:picChg>
        <pc:picChg chg="add mod">
          <ac:chgData name="Amir Khan" userId="7a3ffcb630abfccf" providerId="LiveId" clId="{CBACEA1D-ECEF-42AB-8961-12ACF621B3CB}" dt="2024-03-01T22:02:39.680" v="17745" actId="14100"/>
          <ac:picMkLst>
            <pc:docMk/>
            <pc:sldMk cId="1244733813" sldId="281"/>
            <ac:picMk id="1032" creationId="{74C2259F-8CB4-8316-EB7F-D61C4F675B07}"/>
          </ac:picMkLst>
        </pc:picChg>
        <pc:picChg chg="add mod">
          <ac:chgData name="Amir Khan" userId="7a3ffcb630abfccf" providerId="LiveId" clId="{CBACEA1D-ECEF-42AB-8961-12ACF621B3CB}" dt="2024-03-01T22:03:23.149" v="17763" actId="1076"/>
          <ac:picMkLst>
            <pc:docMk/>
            <pc:sldMk cId="1244733813" sldId="281"/>
            <ac:picMk id="1034" creationId="{82D4D0A6-1FB5-08E4-31CE-75C5CDE0C2E0}"/>
          </ac:picMkLst>
        </pc:picChg>
      </pc:sldChg>
      <pc:sldChg chg="addSp delSp modSp add mod">
        <pc:chgData name="Amir Khan" userId="7a3ffcb630abfccf" providerId="LiveId" clId="{CBACEA1D-ECEF-42AB-8961-12ACF621B3CB}" dt="2024-03-01T22:04:22.171" v="17773" actId="1076"/>
        <pc:sldMkLst>
          <pc:docMk/>
          <pc:sldMk cId="1084262241" sldId="282"/>
        </pc:sldMkLst>
        <pc:spChg chg="add del mod">
          <ac:chgData name="Amir Khan" userId="7a3ffcb630abfccf" providerId="LiveId" clId="{CBACEA1D-ECEF-42AB-8961-12ACF621B3CB}" dt="2024-03-01T05:04:44.694" v="16068"/>
          <ac:spMkLst>
            <pc:docMk/>
            <pc:sldMk cId="1084262241" sldId="282"/>
            <ac:spMk id="2" creationId="{8286FAD1-0F15-2E3B-1CC2-4EBA7E657ADD}"/>
          </ac:spMkLst>
        </pc:spChg>
        <pc:spChg chg="add mod">
          <ac:chgData name="Amir Khan" userId="7a3ffcb630abfccf" providerId="LiveId" clId="{CBACEA1D-ECEF-42AB-8961-12ACF621B3CB}" dt="2024-03-01T05:12:48.974" v="16970" actId="20577"/>
          <ac:spMkLst>
            <pc:docMk/>
            <pc:sldMk cId="1084262241" sldId="282"/>
            <ac:spMk id="3" creationId="{D90865A0-BB94-788E-9299-5BD3682FCADC}"/>
          </ac:spMkLst>
        </pc:spChg>
        <pc:picChg chg="add mod">
          <ac:chgData name="Amir Khan" userId="7a3ffcb630abfccf" providerId="LiveId" clId="{CBACEA1D-ECEF-42AB-8961-12ACF621B3CB}" dt="2024-03-01T05:40:03.297" v="17707" actId="1076"/>
          <ac:picMkLst>
            <pc:docMk/>
            <pc:sldMk cId="1084262241" sldId="282"/>
            <ac:picMk id="6" creationId="{AF04A580-2765-B707-D51B-52B78AECE99E}"/>
          </ac:picMkLst>
        </pc:picChg>
        <pc:picChg chg="add mod">
          <ac:chgData name="Amir Khan" userId="7a3ffcb630abfccf" providerId="LiveId" clId="{CBACEA1D-ECEF-42AB-8961-12ACF621B3CB}" dt="2024-03-01T22:04:22.171" v="17773" actId="1076"/>
          <ac:picMkLst>
            <pc:docMk/>
            <pc:sldMk cId="1084262241" sldId="282"/>
            <ac:picMk id="2050" creationId="{9A0A46D3-6CAE-74E2-AE52-A795ED9DCC6C}"/>
          </ac:picMkLst>
        </pc:picChg>
      </pc:sldChg>
      <pc:sldChg chg="addSp modSp add mod ord">
        <pc:chgData name="Amir Khan" userId="7a3ffcb630abfccf" providerId="LiveId" clId="{CBACEA1D-ECEF-42AB-8961-12ACF621B3CB}" dt="2024-03-01T22:05:59.792" v="17782" actId="1076"/>
        <pc:sldMkLst>
          <pc:docMk/>
          <pc:sldMk cId="66359458" sldId="283"/>
        </pc:sldMkLst>
        <pc:spChg chg="add mod">
          <ac:chgData name="Amir Khan" userId="7a3ffcb630abfccf" providerId="LiveId" clId="{CBACEA1D-ECEF-42AB-8961-12ACF621B3CB}" dt="2024-03-01T05:31:31.424" v="17651" actId="1076"/>
          <ac:spMkLst>
            <pc:docMk/>
            <pc:sldMk cId="66359458" sldId="283"/>
            <ac:spMk id="2" creationId="{6647E2F9-8491-F76F-27F7-80DB59F342AE}"/>
          </ac:spMkLst>
        </pc:spChg>
        <pc:picChg chg="add mod">
          <ac:chgData name="Amir Khan" userId="7a3ffcb630abfccf" providerId="LiveId" clId="{CBACEA1D-ECEF-42AB-8961-12ACF621B3CB}" dt="2024-03-01T05:39:45.576" v="17703" actId="1076"/>
          <ac:picMkLst>
            <pc:docMk/>
            <pc:sldMk cId="66359458" sldId="283"/>
            <ac:picMk id="3" creationId="{01547ABD-A893-29FD-3098-4B3C5D634371}"/>
          </ac:picMkLst>
        </pc:picChg>
        <pc:picChg chg="mod">
          <ac:chgData name="Amir Khan" userId="7a3ffcb630abfccf" providerId="LiveId" clId="{CBACEA1D-ECEF-42AB-8961-12ACF621B3CB}" dt="2024-03-01T05:31:27.632" v="17650" actId="1076"/>
          <ac:picMkLst>
            <pc:docMk/>
            <pc:sldMk cId="66359458" sldId="283"/>
            <ac:picMk id="4" creationId="{2CF95CAB-09D8-401B-E58A-E25BDA81A659}"/>
          </ac:picMkLst>
        </pc:picChg>
        <pc:picChg chg="add mod">
          <ac:chgData name="Amir Khan" userId="7a3ffcb630abfccf" providerId="LiveId" clId="{CBACEA1D-ECEF-42AB-8961-12ACF621B3CB}" dt="2024-03-01T22:05:59.792" v="17782" actId="1076"/>
          <ac:picMkLst>
            <pc:docMk/>
            <pc:sldMk cId="66359458" sldId="283"/>
            <ac:picMk id="5122" creationId="{BA6F346B-148C-F081-4694-B71C75037909}"/>
          </ac:picMkLst>
        </pc:picChg>
      </pc:sldChg>
      <pc:sldChg chg="addSp modSp add mod">
        <pc:chgData name="Amir Khan" userId="7a3ffcb630abfccf" providerId="LiveId" clId="{CBACEA1D-ECEF-42AB-8961-12ACF621B3CB}" dt="2024-03-01T22:05:19.188" v="17779" actId="1076"/>
        <pc:sldMkLst>
          <pc:docMk/>
          <pc:sldMk cId="1873019912" sldId="284"/>
        </pc:sldMkLst>
        <pc:spChg chg="add mod">
          <ac:chgData name="Amir Khan" userId="7a3ffcb630abfccf" providerId="LiveId" clId="{CBACEA1D-ECEF-42AB-8961-12ACF621B3CB}" dt="2024-03-01T05:23:16.200" v="17097" actId="1076"/>
          <ac:spMkLst>
            <pc:docMk/>
            <pc:sldMk cId="1873019912" sldId="284"/>
            <ac:spMk id="2" creationId="{AABCFB55-C929-A1D8-A7E7-E653D0DB40AB}"/>
          </ac:spMkLst>
        </pc:spChg>
        <pc:spChg chg="add mod">
          <ac:chgData name="Amir Khan" userId="7a3ffcb630abfccf" providerId="LiveId" clId="{CBACEA1D-ECEF-42AB-8961-12ACF621B3CB}" dt="2024-03-01T05:23:18.576" v="17098" actId="1076"/>
          <ac:spMkLst>
            <pc:docMk/>
            <pc:sldMk cId="1873019912" sldId="284"/>
            <ac:spMk id="6" creationId="{2F584E56-5760-06C3-D3A5-BB9FF5AC8CEE}"/>
          </ac:spMkLst>
        </pc:spChg>
        <pc:picChg chg="add mod">
          <ac:chgData name="Amir Khan" userId="7a3ffcb630abfccf" providerId="LiveId" clId="{CBACEA1D-ECEF-42AB-8961-12ACF621B3CB}" dt="2024-03-01T05:39:55.921" v="17705" actId="1076"/>
          <ac:picMkLst>
            <pc:docMk/>
            <pc:sldMk cId="1873019912" sldId="284"/>
            <ac:picMk id="7" creationId="{2EC4F12A-1F90-C99A-11E6-E086566DB751}"/>
          </ac:picMkLst>
        </pc:picChg>
        <pc:picChg chg="add mod">
          <ac:chgData name="Amir Khan" userId="7a3ffcb630abfccf" providerId="LiveId" clId="{CBACEA1D-ECEF-42AB-8961-12ACF621B3CB}" dt="2024-03-01T22:05:19.188" v="17779" actId="1076"/>
          <ac:picMkLst>
            <pc:docMk/>
            <pc:sldMk cId="1873019912" sldId="284"/>
            <ac:picMk id="4098" creationId="{D0032DF2-F97A-7B18-324A-03486F69477E}"/>
          </ac:picMkLst>
        </pc:picChg>
      </pc:sldChg>
      <pc:sldChg chg="addSp delSp modSp add mod">
        <pc:chgData name="Amir Khan" userId="7a3ffcb630abfccf" providerId="LiveId" clId="{CBACEA1D-ECEF-42AB-8961-12ACF621B3CB}" dt="2024-03-01T05:37:08.903" v="17685" actId="20577"/>
        <pc:sldMkLst>
          <pc:docMk/>
          <pc:sldMk cId="1505965398" sldId="285"/>
        </pc:sldMkLst>
        <pc:spChg chg="del">
          <ac:chgData name="Amir Khan" userId="7a3ffcb630abfccf" providerId="LiveId" clId="{CBACEA1D-ECEF-42AB-8961-12ACF621B3CB}" dt="2024-03-01T05:32:15.489" v="17653" actId="478"/>
          <ac:spMkLst>
            <pc:docMk/>
            <pc:sldMk cId="1505965398" sldId="285"/>
            <ac:spMk id="2" creationId="{6647E2F9-8491-F76F-27F7-80DB59F342AE}"/>
          </ac:spMkLst>
        </pc:spChg>
        <pc:spChg chg="add del mod">
          <ac:chgData name="Amir Khan" userId="7a3ffcb630abfccf" providerId="LiveId" clId="{CBACEA1D-ECEF-42AB-8961-12ACF621B3CB}" dt="2024-03-01T05:33:20.046" v="17657" actId="478"/>
          <ac:spMkLst>
            <pc:docMk/>
            <pc:sldMk cId="1505965398" sldId="285"/>
            <ac:spMk id="6" creationId="{B8D230B7-8AA4-B391-C3F3-7BF161647AA3}"/>
          </ac:spMkLst>
        </pc:spChg>
        <pc:spChg chg="add mod">
          <ac:chgData name="Amir Khan" userId="7a3ffcb630abfccf" providerId="LiveId" clId="{CBACEA1D-ECEF-42AB-8961-12ACF621B3CB}" dt="2024-03-01T05:37:08.903" v="17685" actId="20577"/>
          <ac:spMkLst>
            <pc:docMk/>
            <pc:sldMk cId="1505965398" sldId="285"/>
            <ac:spMk id="8" creationId="{0DCA8B0B-E39C-B5C0-B9BF-5CC0A5346BAF}"/>
          </ac:spMkLst>
        </pc:spChg>
      </pc:sldChg>
      <pc:sldChg chg="new del">
        <pc:chgData name="Amir Khan" userId="7a3ffcb630abfccf" providerId="LiveId" clId="{CBACEA1D-ECEF-42AB-8961-12ACF621B3CB}" dt="2024-03-01T05:37:22.456" v="17687" actId="2696"/>
        <pc:sldMkLst>
          <pc:docMk/>
          <pc:sldMk cId="3074307713" sldId="286"/>
        </pc:sldMkLst>
      </pc:sldChg>
      <pc:sldChg chg="delSp modSp add del mod">
        <pc:chgData name="Amir Khan" userId="7a3ffcb630abfccf" providerId="LiveId" clId="{CBACEA1D-ECEF-42AB-8961-12ACF621B3CB}" dt="2024-03-01T05:37:56.851" v="17691" actId="2696"/>
        <pc:sldMkLst>
          <pc:docMk/>
          <pc:sldMk cId="3227429419" sldId="286"/>
        </pc:sldMkLst>
        <pc:spChg chg="del mod">
          <ac:chgData name="Amir Khan" userId="7a3ffcb630abfccf" providerId="LiveId" clId="{CBACEA1D-ECEF-42AB-8961-12ACF621B3CB}" dt="2024-03-01T05:37:40.643" v="17690" actId="21"/>
          <ac:spMkLst>
            <pc:docMk/>
            <pc:sldMk cId="3227429419" sldId="286"/>
            <ac:spMk id="8" creationId="{0DCA8B0B-E39C-B5C0-B9BF-5CC0A5346BAF}"/>
          </ac:spMkLst>
        </pc:spChg>
      </pc:sldChg>
      <pc:sldChg chg="add del">
        <pc:chgData name="Amir Khan" userId="7a3ffcb630abfccf" providerId="LiveId" clId="{CBACEA1D-ECEF-42AB-8961-12ACF621B3CB}" dt="2024-03-01T05:33:32.799" v="17659" actId="2696"/>
        <pc:sldMkLst>
          <pc:docMk/>
          <pc:sldMk cId="3983422142" sldId="286"/>
        </pc:sldMkLst>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0T16:12:07.875"/>
    </inkml:context>
    <inkml:brush xml:id="br0">
      <inkml:brushProperty name="width" value="0.05" units="cm"/>
      <inkml:brushProperty name="height" value="0.05" units="cm"/>
      <inkml:brushProperty name="color" value="#E71224"/>
    </inkml:brush>
  </inkml:definitions>
  <inkml:trace contextRef="#ctx0" brushRef="#br0">1 1 24575,'4'0'0,"1"1"0,-1-1 0,1 1 0,-1 0 0,1 1 0,-1-1 0,0 1 0,0 0 0,0 0 0,0 0 0,5 4 0,41 34 0,-36-27 0,111 103 0,-73-65 0,2-2 0,117 81 0,-55-64 0,2-5 0,3-6 0,231 73 0,-109-62 0,279 39 0,714 6 0,19-102 0,-1030-10 0,137 1 0,468-9 0,-324-42 0,-11-36 0,-150 23 0,-271 51 0,-1-2 0,118-43 0,-148 41 0,-1 1 0,2 3 0,0 1 0,53-7 0,337-8 0,-257 19 0,342-8 0,-471 18 0,0 1 0,-1 3 0,1 2 0,80 24 0,171 81 0,34 61 0,-39-19 0,-252-134-195,0 2 0,-1 1 0,-1 2 0,-2 2 0,-1 2 0,44 44 0,-67-59-6631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0T16:12:17.628"/>
    </inkml:context>
    <inkml:brush xml:id="br0">
      <inkml:brushProperty name="width" value="0.05" units="cm"/>
      <inkml:brushProperty name="height" value="0.05" units="cm"/>
      <inkml:brushProperty name="color" value="#E71224"/>
    </inkml:brush>
  </inkml:definitions>
  <inkml:trace contextRef="#ctx0" brushRef="#br0">1 1 24575,'0'3'0,"4"2"0,1 4 0,-1 3 0,0 4 0,-1 4 0,-1 1 0,2-3 0,2 0 0,-1 0 0,-1 1 0,2-3 0,1 0 0,-2 0 0,-1 2 0,2 2 0,1 0 0,-2-2-8191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0T16:12:19.023"/>
    </inkml:context>
    <inkml:brush xml:id="br0">
      <inkml:brushProperty name="width" value="0.05" units="cm"/>
      <inkml:brushProperty name="height" value="0.05" units="cm"/>
      <inkml:brushProperty name="color" value="#E71224"/>
    </inkml:brush>
  </inkml:definitions>
  <inkml:trace contextRef="#ctx0" brushRef="#br0">1 166 24575,'0'-4'0,"0"-5"0,4-5 0,4-3 0,6 1 0,0-1 0,1-1 0,2 3 0,2-1 0,1 4 0,1 3 0,1-1 0,-3 2-8191</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0T16:12:29.576"/>
    </inkml:context>
    <inkml:brush xml:id="br0">
      <inkml:brushProperty name="width" value="0.05" units="cm"/>
      <inkml:brushProperty name="height" value="0.05" units="cm"/>
      <inkml:brushProperty name="color" value="#E71224"/>
    </inkml:brush>
  </inkml:definitions>
  <inkml:trace contextRef="#ctx0" brushRef="#br0">7432 1900 24575,'-4'-1'0,"1"0"0,-1-1 0,0 1 0,1 0 0,-1-1 0,1 0 0,-1 0 0,1 0 0,0 0 0,0 0 0,0 0 0,0-1 0,-3-2 0,-11-9 0,-84-55 0,-32-20 0,27 28 0,-555-300 0,628 349 0,0 0 0,-1 2 0,0 1 0,-44-6 0,12 1 0,-314-74 0,-333-68 0,248 87 0,206 34 0,-258-64 0,232 44 0,136 30 0,-27-1 0,106 18 0,1-4 0,-74-19 0,-244-87 0,346 105 0,26 7 0,0 2 0,0-1 0,0 2 0,-27-4 0,-158-7 0,-81-7 0,-426-80 0,580 84 0,-128-2 0,167 14 0,-6 2 0,40 1 0,-79-10 0,-105-34 0,142 25 0,58 16 0,20 4 0,32 8 0,-1 1 0,0 0 0,-1 0 0,0 1 0,-1 0 0,1 1 0,11 14 0,2 4 0,33 48 0,-53-64 0,-13-15 0,-14-14 0,-1-8 0,6 8 0,2 0 0,0-1 0,1-1 0,-14-26 0,17 28 0,-9-20 0,19 36 0,1 0 0,0 0 0,-1 0 0,1 0 0,0 0 0,0 0 0,0 0 0,0 0 0,0 0 0,0 1 0,0-1 0,0 0 0,0 0 0,1 0 0,-1 0 0,0 0 0,1 0 0,-1 0 0,1 0 0,-1 0 0,1 0 0,0 1 0,-1-1 0,1 0 0,0 0 0,0 1 0,-1-1 0,1 0 0,0 1 0,0-1 0,0 1 0,2-2 0,20-7 0,1 0 0,0 2 0,1 0 0,-1 1 0,32-3 0,-32 4 27,-1 0 0,1-2-1,-1 0 1,31-13 0,-28 9-527,1 2 1,36-10-1,-42 16-6326</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0T16:13:08.298"/>
    </inkml:context>
    <inkml:brush xml:id="br0">
      <inkml:brushProperty name="width" value="0.05" units="cm"/>
      <inkml:brushProperty name="height" value="0.05" units="cm"/>
      <inkml:brushProperty name="color" value="#E71224"/>
    </inkml:brush>
  </inkml:definitions>
  <inkml:trace contextRef="#ctx0" brushRef="#br0">10231 1 24575,'-475'7'0,"3"39"0,-321 142 0,435-106 0,56-15 0,-24 28 0,5 14 0,-504 240 0,710-291 0,3 4 0,3 5 0,-188 150 0,186-124 0,-391 353 0,395-343 0,-173 130 0,206-183 0,-118 62 0,-93 26 0,201-102 0,-1-3 0,-2-3 0,-1-4 0,-154 26 0,-252 54 0,431-92 0,-115 13 0,-69-11 0,112-8 0,-349 16 0,157-9 0,148-12 0,107-4 0,1 3 0,-126 19 0,133-11 0,0-2 0,0-3 0,-72-4 0,108 0 0,-55 9 0,-15 1 0,68-9 0,-1 2 0,-52 13 0,54-10 0,-1-1 0,1-2 0,-34 2 0,17-4 0,22-1 0,0 0 0,0-1 0,-1-2 0,-34-5 0,49 4 0,0 0 0,0 0 0,0-1 0,0-1 0,1 1 0,0-1 0,0-1 0,0 0 0,-9-8 0,18 13 0,-1 0 0,1 0 0,-1 0 0,1 0 0,-1 0 0,1 0 0,0 0 0,-1 0 0,1 0 0,0 0 0,0-1 0,0 1 0,0 0 0,0 0 0,0 0 0,0 0 0,1 0 0,-1-1 0,0 1 0,1 0 0,-1 0 0,1 0 0,-1 0 0,1 0 0,-1 0 0,1 0 0,0 0 0,0 0 0,-1 0 0,1 1 0,0-1 0,0 0 0,1 0 0,40-30 0,-31 24 0,27-19 0,1 1 0,1 3 0,69-30 0,-108 52 0,0-1 0,0 1 0,0 0 0,0-1 0,-1 1 0,1 0 0,0 0 0,0-1 0,0 1 0,0 0 0,0 0 0,0 0 0,0 0 0,0 0 0,0 0 0,0 1 0,1-1 0,-2 0 0,1 1 0,-1-1 0,0 0 0,0 0 0,1 1 0,-1-1 0,0 0 0,0 1 0,0-1 0,1 0 0,-1 1 0,0-1 0,0 0 0,0 1 0,0-1 0,0 1 0,0-1 0,0 0 0,0 1 0,0-1 0,0 0 0,0 1 0,0-1 0,0 1 0,0-1 0,0 1 0,-1 2 0,0-1 0,0 1 0,0-1 0,-1 1 0,1-1 0,-1 0 0,1 0 0,-1 1 0,-3 2 0,-21 17 0,-38 24 0,-9 7 0,-2 3 0,73-54 0,0 0 0,-1 0 0,1 0 0,1 1 0,-1-1 0,0 1 0,0-1 0,1 1 0,0 0 0,-1 0 0,1 0 0,0-1 0,1 1 0,-1 0 0,0 0 0,1 3 0,0 0 0,0 0 0,1 0 0,-1-1 0,1 1 0,1-1 0,-1 1 0,5 10 0,4 3 0,0-1 0,1 0 0,21 26 0,-28-40 0,3 4 22,1 0 0,1 0 0,-1-1-1,1 1 1,11 5 0,24 21-1518,-28-18-5330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0T16:13:15.553"/>
    </inkml:context>
    <inkml:brush xml:id="br0">
      <inkml:brushProperty name="width" value="0.05" units="cm"/>
      <inkml:brushProperty name="height" value="0.05" units="cm"/>
      <inkml:brushProperty name="color" value="#E71224"/>
    </inkml:brush>
  </inkml:definitions>
  <inkml:trace contextRef="#ctx0" brushRef="#br0">9050 1 24575,'-3'0'0,"-1"2"0,0-1 0,0 0 0,1 1 0,-1 0 0,-6 4 0,-5 3 0,-78 41 0,-171 124 0,226-147 0,-148 107 0,-135 94 0,238-171 0,-389 254 0,362-241 0,-102 57 0,-490 190 0,510-249 0,-352 71 0,292-87 0,-165 25 0,363-68 0,1 3 0,-72 26 0,-37 10 0,-551 83 0,51-11 0,222-14 0,348-87 0,-123 7 0,-20 3 0,143-11 0,-201 28 0,-256-38 0,192-7 0,213 9 0,-230 48 0,322-48 0,-67 25 0,103-30 0,1 2 0,0 0 0,0 0 0,1 2 0,0 0 0,0 1 0,1 0 0,-20 22 0,-46 46 0,33-36 0,-23 15 0,41-36 0,27-21 0,1 1 0,0-1 0,0 0 0,0 1 0,-1-1 0,1 0 0,0 0 0,0 0 0,-1 1 0,1-1 0,0 0 0,0 0 0,-1 0 0,1 0 0,0 1 0,-1-1 0,1 0 0,0 0 0,0 0 0,-1 0 0,1 0 0,0 0 0,-1 0 0,1 0 0,0 0 0,-1 0 0,1 0 0,0 0 0,0 0 0,-1 0 0,1-1 0,0 1 0,-1 0 0,1 0 0,0 0 0,-1-1 0,1-12 0,10-17 0,6 1 0,0 1 0,-2-2 0,-1 0 0,-1-1 0,11-42 0,-23 72 0,10-34 0,-9 34 0,-1-1 0,1 0 0,0 1 0,-1-1 0,1 1 0,0 0 0,0-1 0,0 1 0,0-1 0,0 1 0,0 0 0,0 0 0,0 0 0,0 0 0,1 0 0,-1 0 0,2-1 0,-3 2 0,1 0 0,-1 1 0,0-1 0,1 0 0,-1 0 0,0 1 0,0-1 0,1 0 0,-1 1 0,0-1 0,0 0 0,1 1 0,-1-1 0,0 0 0,0 1 0,0-1 0,1 1 0,-1-1 0,0 0 0,0 1 0,0-1 0,0 1 0,0-1 0,0 1 0,0-1 0,0 0 0,0 1 0,0-1 0,0 1 0,0-1 0,0 1 0,0-1 0,0 0 0,-1 1 0,-1 17 0,-2-2 0,-2 0 0,0 0 0,-1-1 0,0 0 0,-1 0 0,0-1 0,-13 17 0,12-20 0,1 1 0,1 0 0,0 0 0,0 1 0,1 0 0,0 0 0,1 1 0,1 0 0,-6 25 0,10-37 0,-1 0 0,1-1 0,-1 1 0,1 0 0,0-1 0,0 1 0,0 0 0,0-1 0,0 1 0,0 0 0,1-1 0,-1 1 0,0 0 0,1-1 0,-1 1 0,1-1 0,-1 1 0,1-1 0,0 1 0,0-1 0,-1 1 0,1-1 0,0 0 0,0 1 0,0-1 0,0 0 0,1 0 0,-1 0 0,0 0 0,0 0 0,1 0 0,-1 0 0,0-1 0,1 1 0,-1 0 0,1-1 0,-1 1 0,1-1 0,1 1 0,2-1 0,0 0 0,1-1 0,-1 0 0,0 1 0,0-2 0,0 1 0,-1-1 0,1 1 0,0-2 0,7-3 0,2-3 0,1 1 0,0 1 0,1 1 0,-1 0 0,1 1 0,0 1 0,1 0 0,-1 1 0,1 1 0,21 1 0,-16 1-1365,-3 1-5461</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0T16:27:44.682"/>
    </inkml:context>
    <inkml:brush xml:id="br0">
      <inkml:brushProperty name="width" value="0.05" units="cm"/>
      <inkml:brushProperty name="height" value="0.05" units="cm"/>
      <inkml:brushProperty name="color" value="#E71224"/>
    </inkml:brush>
  </inkml:definitions>
  <inkml:trace contextRef="#ctx0" brushRef="#br0">13483 1370 24575,'-11'-7'0,"1"0"0,0-1 0,1 0 0,-1-1 0,1 0 0,-12-17 0,-8-7 0,-149-135 0,131 133 0,-1 1 0,-2 3 0,-54-25 0,40 27 0,0 3 0,-94-24 0,19 6 0,-208-59 0,190 85 0,28 5 0,37-6 0,-97-31 0,-85-44 0,131 42 0,-232-52 0,287 88 0,-394-93 0,389 82 0,-1 3 0,-1 5 0,-1 4 0,-121-3 0,-544 18 0,318 3 0,-393-45 0,341 9 0,-758-4 0,1196 37 0,-886 27 0,184 17 0,226-9 0,2 29 0,-672 148 0,706-71 0,315-79 0,85-32 0,-49 11 0,-398 45 0,516-83 0,-196 38 0,219-39 0,-1 0 0,0-1 0,0 0 0,1-1 0,-1 1 0,0-1 0,0 0 0,-7-1 0,11 0 0,1 1 0,0-1 0,-1 1 0,1-1 0,0 0 0,0 0 0,-1 1 0,1-1 0,0 0 0,0 0 0,0 0 0,0 0 0,0 0 0,0 0 0,0-1 0,1 1 0,-1 0 0,0 0 0,1-1 0,-1 1 0,1 0 0,-1-1 0,1 1 0,-1 0 0,1-1 0,0 1 0,0-1 0,0 1 0,0-1 0,0 1 0,0-1 0,0 1 0,0 0 0,1-1 0,-1 1 0,0-1 0,2-1 0,1-7 0,1 0 0,0 0 0,0 1 0,1-1 0,1 1 0,-1 0 0,2 0 0,-1 1 0,8-8 0,18-27 0,-15 23 0,-11 19 0,-8 16 0,-3-3 0,0 1 0,-2-1 0,1-1 0,-1 1 0,-1-1 0,0 0 0,-1 0 0,-14 13 0,12-12 0,0 0 0,0 1 0,2 0 0,-1 1 0,-8 17 0,18-30 0,0 0 0,-1 0 0,1 0 0,0 0 0,0 0 0,0 0 0,0 0 0,0 1 0,0-1 0,0 0 0,0 0 0,0 0 0,0 0 0,0 0 0,1 0 0,-1 0 0,1 0 0,-1 0 0,1 0 0,-1 0 0,1 0 0,-1 0 0,1 0 0,0 0 0,-1 0 0,1-1 0,0 1 0,0 0 0,0 0 0,0-1 0,-1 1 0,1-1 0,2 2 0,44 18 0,-21-10 0,-12 0 31,1 1-1,-1 0 1,17 18-1,15 12-1517,-36-33-5339</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0T16:27:57.536"/>
    </inkml:context>
    <inkml:brush xml:id="br0">
      <inkml:brushProperty name="width" value="0.05" units="cm"/>
      <inkml:brushProperty name="height" value="0.05" units="cm"/>
      <inkml:brushProperty name="color" value="#E71224"/>
    </inkml:brush>
  </inkml:definitions>
  <inkml:trace contextRef="#ctx0" brushRef="#br0">3244 268 24575,'-3'-1'0,"-1"-1"0,1 1 0,-1-1 0,1 0 0,0 0 0,-1 0 0,1 0 0,0 0 0,0-1 0,-3-3 0,-1 0 0,-26-21 0,7 4 0,-1 1 0,-1 1 0,0 2 0,-2 1 0,-52-24 0,71 37 0,-16-6 0,-1 0 0,-1 2 0,0 1 0,0 1 0,0 1 0,-40-2 0,-139 11 0,176 0 0,-1 1 0,1 2 0,0 1 0,-44 16 0,6 3 0,-245 105 0,192-74 0,70-34 0,-78 46 0,120-61 0,1 0 0,0 1 0,1 0 0,0 0 0,0 1 0,1 0 0,0 0 0,-9 17 0,-3 11 0,-19 45 0,18-35 0,-2-1 0,-2-1 0,-2-1 0,-53 66 0,45-63 0,2 1 0,3 2 0,-38 84 0,-39 67 0,75-151 0,12-16 0,-1-2 0,-2-1 0,-33 36 0,-3-5 0,-59 58 0,97-100 0,1 2 0,-19 27 0,28-34 0,-1 0 0,0-1 0,0-1 0,-2 0 0,1-1 0,-2 0 0,-31 20 0,-182 79 0,202-101 0,-42 10 0,-5 3 0,71-23 0,1-1 0,0 1 0,-1 0 0,1-1 0,-1 1 0,1-1 0,-1 0 0,1 1 0,-1-1 0,1 0 0,-1 0 0,1 0 0,-1 0 0,1 0 0,-1 0 0,1-1 0,-1 1 0,1 0 0,-1-1 0,1 1 0,-1-1 0,1 0 0,0 1 0,-1-1 0,1 0 0,0 0 0,-2-1 0,2 0 0,0 0 0,0 0 0,0 0 0,0 1 0,1-1 0,-1 0 0,1-1 0,-1 1 0,1 0 0,0 0 0,0 0 0,0 0 0,0 0 0,0 0 0,0 0 0,0 0 0,1 0 0,-1 0 0,3-4 0,4-13 0,1 1 0,1 0 0,0 0 0,23-29 0,15-30 0,2-19 0,-83 152 0,-22 38 0,29-44 0,20-41 0,1 1 0,0 0 0,1 1 0,0-1 0,1 1 0,0 0 0,1 1 0,-4 18 0,7-27 0,0-1 0,0 0 0,0 1 0,1-1 0,-1 0 0,0 0 0,1 1 0,0-1 0,0 0 0,0 0 0,0 0 0,0 0 0,0 0 0,0 0 0,0 0 0,1-1 0,-1 1 0,1 0 0,0-1 0,-1 1 0,1-1 0,0 1 0,0-1 0,0 0 0,3 2 0,6 2 0,0 0 0,0-1 0,21 5 0,-1 0 0,202 75 0,-144-40-140,-63-30-1085,-14-7-5601</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0T16:28:05.627"/>
    </inkml:context>
    <inkml:brush xml:id="br0">
      <inkml:brushProperty name="width" value="0.05" units="cm"/>
      <inkml:brushProperty name="height" value="0.05" units="cm"/>
      <inkml:brushProperty name="color" value="#E71224"/>
    </inkml:brush>
  </inkml:definitions>
  <inkml:trace contextRef="#ctx0" brushRef="#br0">11735 1 24575,'-8'1'0,"-1"1"0,1 0 0,-1 0 0,1 1 0,-1 0 0,1 1 0,0 0 0,1 0 0,-14 9 0,-26 12 0,2-9 0,-2-3 0,0-2 0,0-2 0,-69 5 0,21-3 0,16 1 0,-26 3 0,-113 3 0,-180-17 0,-321 12 0,-179 0 0,563-16 0,-1625 3 0,1832 2 0,-227 32 0,238-21 0,-1-5 0,-150-9 0,109-2 0,-425 3 0,542-2 0,-57-10 0,57 6 0,-56-2 0,27 8 0,-315-9 0,-269-28 0,292 31 0,-20-2 0,58-10 0,241 7 0,51 5 0,-43-1 0,12 5 0,-1 2 0,-122 18 0,145-12 0,-47 1 0,52-5 0,0 1 0,-40 10 0,2 5 0,0-3 0,-1-4 0,-84 3 0,126-12 0,-60 11 0,36-3 0,-13 4 0,1 3 0,1 3 0,-116 50 0,132-45 0,-67 44 0,29-16 0,60-34 0,-39 32 0,43-30 0,0-2 0,-31 17 0,44-28 0,-18 8 0,32-16 0,0 0 0,-1 0 0,1 0 0,0 0 0,-1 0 0,1 0 0,0 0 0,-1 0 0,1 0 0,-1 0 0,1 0 0,0-1 0,-1 1 0,1 0 0,0 0 0,0 0 0,-1 0 0,1 0 0,0-1 0,-1 1 0,1 0 0,0 0 0,0-1 0,-1 1 0,1 0 0,0 0 0,0-1 0,-1 1 0,1 0 0,0-1 0,0-19 0,8-6 0,0 1 0,2 0 0,15-29 0,-11 25 0,15-45 0,-20 55 0,-7 33 0,-7 34 0,1-31 0,0 0 0,-1-1 0,-1 0 0,-1 0 0,0 0 0,-14 21 0,14-25 0,2-1 0,0 2 0,0-1 0,1 0 0,0 1 0,1 0 0,-2 17 0,6-28 0,-1-1 0,0 1 0,0 0 0,1-1 0,-1 1 0,1 0 0,-1-1 0,1 1 0,-1-1 0,1 1 0,0-1 0,0 1 0,0-1 0,0 0 0,0 1 0,0-1 0,0 0 0,1 0 0,-1 0 0,0 0 0,1 0 0,-1 0 0,1 0 0,-1 0 0,1 0 0,-1-1 0,1 1 0,-1-1 0,1 1 0,0-1 0,-1 0 0,1 1 0,0-1 0,2 0 0,8 1 0,0-1 0,0 0 0,19-3 0,-25 3 0,340-20-1365,-325 20-5461</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0T16:28:20.740"/>
    </inkml:context>
    <inkml:brush xml:id="br0">
      <inkml:brushProperty name="width" value="0.05" units="cm"/>
      <inkml:brushProperty name="height" value="0.05" units="cm"/>
      <inkml:brushProperty name="color" value="#E71224"/>
    </inkml:brush>
  </inkml:definitions>
  <inkml:trace contextRef="#ctx0" brushRef="#br0">5376 245 24575,'-2'9'0,"-1"-1"0,1 0 0,-1 0 0,-1 0 0,1 0 0,-1-1 0,-1 1 0,1-1 0,-7 7 0,10-13 0,-15 19 0,0 0 0,-2-1 0,-1-1 0,0 0 0,-1-2 0,-30 19 0,15-12 0,-1-2 0,0-1 0,-2-2 0,0-2 0,-1-1 0,-1-2 0,0-2 0,-1-1 0,0-3 0,0-1 0,-80 1 0,-212 3 0,-53 1 0,199-9 0,-384-9 0,436-3 0,1-6 0,-174-44 0,262 51 0,0 1 0,-1 3 0,-54 2 0,-42-5 0,60-1 0,-36-3 0,-146-34 0,53 4 0,-12-4 0,77 12 0,-77-21 0,-146-36 0,302 77 0,22 4 0,20 6 0,0-2 0,0-1 0,1-1 0,-32-14 0,20 6 0,-2 2 0,-46-12 0,23 8 0,53 15 0,-19-3 0,27 6 0,1 0 0,-1 0 0,0 0 0,1 1 0,-1-1 0,0 0 0,1 0 0,-1 1 0,0-1 0,1 1 0,-1-1 0,1 0 0,-1 1 0,1-1 0,-1 1 0,1-1 0,-1 1 0,1 0 0,-1-1 0,1 1 0,0-1 0,-1 1 0,1 0 0,0-1 0,0 1 0,-1 0 0,1-1 0,0 1 0,0 0 0,0 0 0,0-1 0,0 1 0,0 0 0,0-1 0,0 1 0,0 1 0,0 21 0,1 0 0,1 0 0,1 0 0,1 0 0,1 0 0,1-1 0,11 27 0,-17-49 0,0 0 0,0 1 0,0-1 0,0 0 0,0 0 0,0 1 0,0-1 0,0 0 0,0 1 0,0-1 0,0 0 0,1 0 0,-1 1 0,0-1 0,0 0 0,0 0 0,0 1 0,0-1 0,0 0 0,1 0 0,-1 1 0,0-1 0,0 0 0,0 0 0,1 0 0,-1 0 0,0 1 0,0-1 0,1 0 0,-1 0 0,0 0 0,0 0 0,1 0 0,-1 0 0,0 0 0,1 1 0,-1-1 0,0 0 0,0 0 0,1 0 0,-1 0 0,0 0 0,0 0 0,1 0 0,-1-1 0,1 1 0,3-16 0,-2-26 0,-2 42 0,-2-36 0,1 22 0,1-1 0,0 1 0,3-24 0,-3 35 0,1-1 0,0 1 0,0-1 0,0 1 0,0 0 0,1 0 0,-1 0 0,1-1 0,0 2 0,0-1 0,0 0 0,0 0 0,1 0 0,-1 1 0,0 0 0,1-1 0,0 1 0,0 0 0,5-3 0,10-4-151,0 1-1,0 1 0,0 0 0,1 2 1,0 0-1,0 1 0,1 1 1,31-2-1,-32 5-6674</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0T16:28:25.887"/>
    </inkml:context>
    <inkml:brush xml:id="br0">
      <inkml:brushProperty name="width" value="0.05" units="cm"/>
      <inkml:brushProperty name="height" value="0.05" units="cm"/>
      <inkml:brushProperty name="color" value="#E71224"/>
    </inkml:brush>
  </inkml:definitions>
  <inkml:trace contextRef="#ctx0" brushRef="#br0">9408 2220 24575,'-317'-22'0,"138"6"0,-283-11 0,61 8 0,-1114-43-1342,348 15 1285,810 22 1456,96 3-1399,-67-8 0,-316-83 0,-219-36 0,435 82 0,229 36 0,-382-82 0,553 104 0,1-1 0,0-2 0,-50-28 0,-66-58 0,34 23 0,-313-196 0,370 238 0,-124-86 0,152 100 0,1 0 0,2-2 0,0 0 0,1-2 0,-19-26 0,24 29 0,-2 1 0,-1 1 0,0 1 0,-34-26 0,22 20 0,-27-30 0,36 28 0,1-1 0,1-2 0,1 1 0,-26-57 0,-5-8 0,27 56 0,-19-37 0,32 62 0,5 20 0,0 34 0,3-21 0,-6 19 0,2-5 0,-18 62 0,21-97 0,2-10 0,1-13 0,50-208 0,-50 226 0,0 0 0,0 0 0,0 0 0,0 0 0,1 0 0,0 0 0,-1 0 0,2 1 0,1-5 0,-3 7 0,1 0 0,-1 0 0,0 1 0,1-1 0,-1 0 0,0 0 0,1 1 0,-1-1 0,1 1 0,-1-1 0,1 1 0,-1 0 0,1 0 0,-1-1 0,1 1 0,-1 0 0,1 0 0,0 0 0,-1 1 0,1-1 0,-1 0 0,1 1 0,-1-1 0,1 1 0,-1-1 0,0 1 0,3 1 0,38 11 59,69 14 0,-15-4-1542,-80-19-5343</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22:20.445"/>
    </inkml:context>
    <inkml:brush xml:id="br0">
      <inkml:brushProperty name="width" value="0.05" units="cm"/>
      <inkml:brushProperty name="height" value="0.05" units="cm"/>
      <inkml:brushProperty name="color" value="#E71224"/>
    </inkml:brush>
  </inkml:definitions>
  <inkml:trace contextRef="#ctx0" brushRef="#br0">0 1 24575,'1'4'0,"0"-1"0,1 1 0,-1-1 0,1 1 0,0-1 0,-1 0 0,2 1 0,-1-1 0,3 3 0,5 9 0,31 59 0,43 107 0,-76-160 0,48 133 0,-48-126 0,-1 0 0,-2 0 0,4 49 0,-5-39 0,1-1 0,11 39 0,-9-43 0,0 0 0,-2 1 0,0 34 0,-6 203-1365,1-250-5461</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22:22.685"/>
    </inkml:context>
    <inkml:brush xml:id="br0">
      <inkml:brushProperty name="width" value="0.05" units="cm"/>
      <inkml:brushProperty name="height" value="0.05" units="cm"/>
      <inkml:brushProperty name="color" value="#E71224"/>
    </inkml:brush>
  </inkml:definitions>
  <inkml:trace contextRef="#ctx0" brushRef="#br0">316 1 24575,'-1'8'0,"0"1"0,-1-1 0,-1 0 0,0 0 0,0 0 0,0-1 0,-6 11 0,-4 8 0,-63 145 0,60-141 0,-1 0 0,-2-1 0,-31 38 0,37-51 0,-19 33 0,0 1 0,28-44 0,1-3 0,1 0 0,0 0 0,0 0 0,0 0 0,0 0 0,0 0 0,1 1 0,-2 3 0,3-5 0,0-1 0,0 0 0,0 0 0,1 0 0,-1 0 0,0 0 0,1 0 0,-1 0 0,0 0 0,1 0 0,-1 0 0,1 0 0,0 0 0,-1 0 0,1 0 0,0-1 0,-1 1 0,1 0 0,0 0 0,0-1 0,0 1 0,-1 0 0,1-1 0,0 1 0,0-1 0,0 1 0,0-1 0,0 0 0,0 1 0,0-1 0,1 0 0,-1 0 0,1 1 0,66 16 0,-46-12 0,0 0 0,0 2 0,25 11 0,-40-15 0,-1 1 0,0-1 0,0 1 0,0 0 0,-1 1 0,0-1 0,1 1 0,-2 0 0,1 1 0,0-1 0,-1 1 0,0 0 0,0 0 0,4 10 0,22 49 0,-14-32 0,-1 1 0,-2 0 0,19 72 0,-26-77 18,14 35 0,-7-24-1419,-8-24-5425</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22:23.531"/>
    </inkml:context>
    <inkml:brush xml:id="br0">
      <inkml:brushProperty name="width" value="0.05" units="cm"/>
      <inkml:brushProperty name="height" value="0.05" units="cm"/>
      <inkml:brushProperty name="color" value="#E71224"/>
    </inkml:brush>
  </inkml:definitions>
  <inkml:trace contextRef="#ctx0" brushRef="#br0">1 0 24575,'4'0'0,"2"4"0,-1 6 0,-1 5 0,-1 5 0,-1 10 0,-1 10 0,-1 6 0,5-1 0,0-4 0,1 0 0,-2-3 0,-1-4 0,3-3 0,0-3 0,0-6-8191</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22:35.558"/>
    </inkml:context>
    <inkml:brush xml:id="br0">
      <inkml:brushProperty name="width" value="0.05" units="cm"/>
      <inkml:brushProperty name="height" value="0.05" units="cm"/>
      <inkml:brushProperty name="color" value="#E71224"/>
    </inkml:brush>
  </inkml:definitions>
  <inkml:trace contextRef="#ctx0" brushRef="#br0">228 365 24575,'-10'0'0,"1"-2"0,0 1 0,1-1 0,-1 0 0,0-1 0,0 0 0,1 0 0,0-1 0,-11-7 0,2 2 0,2-2 0,-1 0 0,-20-20 0,31 26 0,0 0 0,1-1 0,0 0 0,0 0 0,0 0 0,0 0 0,1-1 0,-4-12 0,6 17 0,0-1 0,0 0 0,0 0 0,0 0 0,1 0 0,0 0 0,-1 0 0,1 0 0,0 0 0,0 0 0,1 0 0,-1 0 0,1 1 0,-1-1 0,1 0 0,0 0 0,0 0 0,0 0 0,1 1 0,-1-1 0,1 1 0,-1-1 0,5-4 0,-5 6 0,0 0 0,0-1 0,0 1 0,1 0 0,-1 0 0,0 0 0,1 0 0,-1 1 0,1-1 0,-1 0 0,1 0 0,-1 1 0,1-1 0,0 1 0,-1 0 0,1-1 0,0 1 0,-1 0 0,1 0 0,0 0 0,-1 0 0,1 0 0,0 0 0,-1 1 0,1-1 0,2 1 0,1 2 0,0 0 0,0 0 0,0 0 0,0 1 0,-1 0 0,6 5 0,-8-6 0,1 0 0,-1-1 0,1 1 0,0-1 0,0 0 0,0 0 0,0 0 0,0 0 0,0 0 0,0-1 0,1 1 0,-1-1 0,0 0 0,1 0 0,6 1 0,-8-2 0,0-1 0,0 1 0,0-1 0,0 0 0,0 0 0,0 0 0,-1 0 0,1 0 0,0 0 0,0 0 0,-1 0 0,1-1 0,0 1 0,-1-1 0,0 1 0,1-1 0,-1 0 0,1-2 0,22-40 0,-11 19 0,-7 16 0,1 0 0,-1 1 0,1 0 0,1 0 0,-1 1 0,1 0 0,10-7 0,-15 12 0,-1 0 0,0 0 0,1 0 0,0 1 0,-1-1 0,1 1 0,0 0 0,0-1 0,0 1 0,0 1 0,0-1 0,0 0 0,0 1 0,0-1 0,0 1 0,0 0 0,0 0 0,0 0 0,1 1 0,-1-1 0,0 1 0,0-1 0,0 1 0,0 0 0,-1 0 0,1 1 0,0-1 0,4 3 0,-5-1 0,1 0 0,-1-1 0,0 1 0,0 0 0,0 1 0,0-1 0,0 0 0,-1 0 0,1 1 0,-1-1 0,0 1 0,0-1 0,0 1 0,-1 0 0,1 6 0,-2 62 0,-1-48 0,0-5 0,0 0 0,-2 0 0,0 0 0,-12 29 0,-6 28 0,9-28-1365,7-26-5461</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22:37.281"/>
    </inkml:context>
    <inkml:brush xml:id="br0">
      <inkml:brushProperty name="width" value="0.05" units="cm"/>
      <inkml:brushProperty name="height" value="0.05" units="cm"/>
      <inkml:brushProperty name="color" value="#E71224"/>
    </inkml:brush>
  </inkml:definitions>
  <inkml:trace contextRef="#ctx0" brushRef="#br0">1 1 24575,'1'34'0,"9"48"0,1 9 0,-6 431 0,-8-287 0,4-197 0,1 0 0,10 58 0,-8-72-1365,0-3-5461</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22:38.119"/>
    </inkml:context>
    <inkml:brush xml:id="br0">
      <inkml:brushProperty name="width" value="0.05" units="cm"/>
      <inkml:brushProperty name="height" value="0.05" units="cm"/>
      <inkml:brushProperty name="color" value="#E71224"/>
    </inkml:brush>
  </inkml:definitions>
  <inkml:trace contextRef="#ctx0" brushRef="#br0">1 185 24575,'4'-4'0,"6"-6"0,9-9 0,10-2 0,4-1 0,5 2 0,1 2 0,1-1 0,-2-2 0,-2 4 0,-9 3-8191</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22:39.288"/>
    </inkml:context>
    <inkml:brush xml:id="br0">
      <inkml:brushProperty name="width" value="0.05" units="cm"/>
      <inkml:brushProperty name="height" value="0.05" units="cm"/>
      <inkml:brushProperty name="color" value="#E71224"/>
    </inkml:brush>
  </inkml:definitions>
  <inkml:trace contextRef="#ctx0" brushRef="#br0">275 0 24575,'-1'7'0,"1"-1"0,-1 1 0,-1-1 0,1 0 0,-1 1 0,0-1 0,0 0 0,-1 0 0,-5 8 0,-36 52 0,17-30 0,-14 26 0,-64 99 0,100-152 0,0 1 0,0-1 0,1 1 0,1 0 0,-1 0 0,1 1 0,1-1 0,-2 14 0,4-21 0,0 1 0,-1-1 0,1 0 0,1 1 0,-1-1 0,0 0 0,1 1 0,-1-1 0,1 0 0,0 1 0,0-1 0,1 0 0,-1 0 0,0 0 0,1 0 0,0 0 0,0-1 0,0 1 0,0 0 0,0-1 0,1 1 0,-1-1 0,1 0 0,-1 0 0,1 0 0,0 0 0,0 0 0,0-1 0,6 3 0,10 1 0,2-1 0,-1-1 0,0-1 0,1-1 0,-1-1 0,1 0 0,25-5 0,-37 4-85,-1-1 0,1 0-1,-1 0 1,0-1 0,0 0-1,0 0 1,0-1 0,0 0-1,-1 0 1,1-1 0,-1 0-1,-1 0 1,1-1 0,-1 0-1,11-12 1,-2-2-6741</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22:41.040"/>
    </inkml:context>
    <inkml:brush xml:id="br0">
      <inkml:brushProperty name="width" value="0.05" units="cm"/>
      <inkml:brushProperty name="height" value="0.05" units="cm"/>
      <inkml:brushProperty name="color" value="#E71224"/>
    </inkml:brush>
  </inkml:definitions>
  <inkml:trace contextRef="#ctx0" brushRef="#br0">0 1 24575,'4'5'0,"-1"0"0,0 1 0,0 0 0,-1-1 0,0 1 0,0 0 0,0 0 0,-1 0 0,1 1 0,-1-1 0,-1 0 0,0 12 0,4 14 0,24 235 0,-2-13 0,-10-168 0,-6-41 0,-3 1 0,2 51 0,-9-87 0,1 1 0,0-1 0,1 1 0,0-1 0,0 0 0,8 20 0,-4-75 0,-4-6 0,3 0 0,1 0 0,3 1 0,23-76 0,-27 110 0,1-1 0,1 1 0,16-27 0,-20 38 0,0 1 0,0-1 0,1 1 0,0 0 0,0 0 0,0 0 0,5-3 0,-7 5 0,0 1 0,0 0 0,0-1 0,0 1 0,1 0 0,-1 1 0,0-1 0,1 0 0,-1 1 0,1-1 0,-1 1 0,1 0 0,-1 0 0,1 0 0,-1 0 0,4 1 0,-2 0 0,0 1 0,0-1 0,0 1 0,-1 0 0,1 1 0,-1-1 0,0 0 0,0 1 0,1 0 0,-2 0 0,1 0 0,0 0 0,-1 0 0,1 1 0,-1-1 0,0 1 0,0 0 0,2 4 0,3 8 0,-1 0 0,0 0 0,3 17 0,-3 3 0,-4-22 0,0 0 0,1 0 0,8 26 0,-10-38 0,0 0 0,0 1 0,0-1 0,0 0 0,0 0 0,0 0 0,1 0 0,-1 0 0,1 0 0,-1-1 0,1 1 0,0 0 0,-1-1 0,1 1 0,0-1 0,0 0 0,0 0 0,1 0 0,-1 0 0,0 0 0,0 0 0,0 0 0,1 0 0,-1-1 0,0 0 0,1 1 0,-1-1 0,4 0 0,-3 0-65,-1-1 0,0 1 0,1 0 0,-1-1 0,0 0 0,1 0 0,-1 1 0,0-1 0,0-1 0,0 1 0,0 0 0,0 0 0,0-1 0,0 1 0,-1-1 0,1 0 0,0 1 0,-1-1 0,0 0 0,3-4 0,4-9-6761</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22:42.840"/>
    </inkml:context>
    <inkml:brush xml:id="br0">
      <inkml:brushProperty name="width" value="0.05" units="cm"/>
      <inkml:brushProperty name="height" value="0.05" units="cm"/>
      <inkml:brushProperty name="color" value="#E71224"/>
    </inkml:brush>
  </inkml:definitions>
  <inkml:trace contextRef="#ctx0" brushRef="#br0">2 255 24575,'28'-1'0,"0"-2"0,0-1 0,0 0 0,-1-3 0,1 0 0,36-15 0,-20 3 0,-2-1 0,80-52 0,-118 70 0,0-1 0,0 0 0,0 0 0,-1-1 0,1 1 0,-1-1 0,0 0 0,0 1 0,0-1 0,2-6 0,-4 9 0,-1 0 0,1 0 0,-1 0 0,0 0 0,0-1 0,1 1 0,-1 0 0,0 0 0,0 0 0,0 0 0,0-1 0,0 1 0,0 0 0,-1 0 0,1 0 0,0 0 0,-1 0 0,0-2 0,0 1 0,0 1 0,0-1 0,0 1 0,-1 0 0,1 0 0,0-1 0,-1 1 0,1 0 0,-1 0 0,1 0 0,-1 1 0,0-1 0,1 0 0,-1 0 0,-3 0 0,-6-2 0,-1 0 0,0 1 0,0 0 0,1 1 0,-1 1 0,0-1 0,0 2 0,0 0 0,0 0 0,0 1 0,0 1 0,1 0 0,-1 0 0,1 1 0,0 1 0,0 0 0,0 0 0,1 1 0,0 0 0,0 1 0,-15 13 0,-22 24 0,30-30 0,2 0 0,-1 1 0,2 1 0,0 0 0,-21 33 0,30-40 0,1 0 0,-1 0 0,2 0 0,-1 1 0,1-1 0,0 1 0,1 0 0,-1 10 0,3-16 0,0-1 0,0 0 0,0 1 0,0-1 0,1 0 0,0 1 0,-1-1 0,1 0 0,0 0 0,0 0 0,1 0 0,-1 0 0,1 0 0,0 0 0,-1 0 0,1 0 0,0-1 0,1 1 0,-1-1 0,0 0 0,1 1 0,-1-1 0,1 0 0,0 0 0,0-1 0,0 1 0,5 2 0,3 0 0,1 0 0,0-1 0,-1 0 0,1-1 0,0 0 0,24 0 0,77-6 0,-93 2 0,9-1-227,-1-1-1,0-2 1,0-1-1,-1-1 1,41-18-1,-45 17-6598</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22:44.422"/>
    </inkml:context>
    <inkml:brush xml:id="br0">
      <inkml:brushProperty name="width" value="0.05" units="cm"/>
      <inkml:brushProperty name="height" value="0.05" units="cm"/>
      <inkml:brushProperty name="color" value="#E71224"/>
    </inkml:brush>
  </inkml:definitions>
  <inkml:trace contextRef="#ctx0" brushRef="#br0">0 1 24575,'1'8'0,"1"0"0,0 0 0,0 0 0,0 0 0,1-1 0,6 12 0,3 11 0,45 161 0,-48-173 0,-8-18 0,-1 0 0,0 1 0,0-1 0,1 0 0,-1 0 0,0 0 0,0 0 0,1 1 0,-1-1 0,0 0 0,0 0 0,1 0 0,-1 0 0,0 0 0,0 0 0,1 0 0,-1 0 0,0 0 0,1 0 0,-1 0 0,0 0 0,0 0 0,1 0 0,-1 0 0,0 0 0,1 0 0,-1 0 0,0-1 0,0 1 0,1 0 0,-1 0 0,0 0 0,1-1 0,1-1 0,0-1 0,0 0 0,0 0 0,0 0 0,0-1 0,-1 1 0,2-4 0,5-9 0,88-146 0,-92 155 0,0 1 0,0 1 0,1-1 0,0 0 0,0 1 0,0 0 0,0 0 0,1 1 0,0 0 0,0 0 0,7-4 0,-10 7 0,-1-1 0,1 1 0,0 0 0,-1 0 0,1 1 0,0-1 0,0 0 0,-1 1 0,1 0 0,0 0 0,0 0 0,0 0 0,0 0 0,0 0 0,-1 1 0,1-1 0,0 1 0,0 0 0,-1 0 0,1 0 0,-1 0 0,1 0 0,-1 1 0,1-1 0,-1 1 0,0 0 0,1-1 0,-1 1 0,0 0 0,3 4 0,-1 0 0,0 0 0,0 1 0,0-1 0,-1 1 0,0 0 0,-1 0 0,1 0 0,-1 0 0,-1 0 0,2 13 0,11 34 0,-13-52 5,0 1-1,0-1 1,1 0 0,-1 0-1,1 0 1,0 0-1,-1 0 1,1 0 0,0 0-1,0-1 1,0 1 0,0-1-1,1 1 1,-1-1-1,0 0 1,1 0 0,-1 0-1,1 0 1,-1 0-1,1 0 1,-1-1 0,1 1-1,-1-1 1,1 0-1,3 0 1,2 0-217,0 0 0,0 0 0,0-1-1,0-1 1,0 1 0,15-6 0,-7 1-6614</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22:46.567"/>
    </inkml:context>
    <inkml:brush xml:id="br0">
      <inkml:brushProperty name="width" value="0.05" units="cm"/>
      <inkml:brushProperty name="height" value="0.05" units="cm"/>
      <inkml:brushProperty name="color" value="#E71224"/>
    </inkml:brush>
  </inkml:definitions>
  <inkml:trace contextRef="#ctx0" brushRef="#br0">0 241 24575,'4'0'0,"6"0"0,10 0 0,5-5 0,2-4 0,2-7 0,4-3 0,4-4 0,9-1 0,5 3 0,2-3 0,-4 2 0,-6 1 0,-6 4 0,-5 0 0,-3 4 0,-8 4-8191</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22:47.478"/>
    </inkml:context>
    <inkml:brush xml:id="br0">
      <inkml:brushProperty name="width" value="0.05" units="cm"/>
      <inkml:brushProperty name="height" value="0.05" units="cm"/>
      <inkml:brushProperty name="color" value="#E71224"/>
    </inkml:brush>
  </inkml:definitions>
  <inkml:trace contextRef="#ctx0" brushRef="#br0">1 0 24575,'0'8'0,"0"8"0,0 4 0,0 8 0,4 7 0,1 6 0,1 5 0,-2-2 0,-1-3 0,-1-2 0,-1 3 0,-1-3 0,0-4 0,0-3 0,0-3 0,0-2 0,-1-7-8191</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22:49.233"/>
    </inkml:context>
    <inkml:brush xml:id="br0">
      <inkml:brushProperty name="width" value="0.05" units="cm"/>
      <inkml:brushProperty name="height" value="0.05" units="cm"/>
      <inkml:brushProperty name="color" value="#E71224"/>
    </inkml:brush>
  </inkml:definitions>
  <inkml:trace contextRef="#ctx0" brushRef="#br0">1 153 24575,'10'0'0,"1"-1"0,-1-1 0,0 1 0,1-2 0,-1 0 0,0 0 0,-1 0 0,1-1 0,-1-1 0,14-8 0,-18 10 0,0 0 0,0 0 0,-1-1 0,1 1 0,-1-1 0,0 0 0,0-1 0,0 1 0,-1-1 0,1 0 0,-1 0 0,0 0 0,0 0 0,-1 0 0,0-1 0,0 1 0,0-1 0,0 1 0,0-12 0,-1 17 0,-1-1 0,0 1 0,0-1 0,0 1 0,0 0 0,0-1 0,0 1 0,0-1 0,0 1 0,0-1 0,0 1 0,0 0 0,0-1 0,-1 1 0,1-1 0,0 1 0,0 0 0,0-1 0,0 1 0,-1-1 0,1 1 0,0 0 0,0-1 0,-1 1 0,1 0 0,0-1 0,-1 1 0,1 0 0,0 0 0,-1-1 0,1 1 0,0 0 0,-1 0 0,1 0 0,-1 0 0,1-1 0,-1 1 0,-18 6 0,-15 19 0,21-13 0,0 0 0,1 1 0,1 0 0,-17 24 0,24-29 0,-1 0 0,1 1 0,0 0 0,1 0 0,0 0 0,1 0 0,-1 0 0,2 0 0,-1 1 0,1 10 0,0-2 0,0-2 0,1 0 0,0 0 0,4 29 0,-3-42 0,-1 0 0,1 0 0,0 0 0,-1 0 0,1 0 0,1 0 0,-1-1 0,0 1 0,1 0 0,0-1 0,-1 1 0,1-1 0,0 1 0,0-1 0,0 0 0,1 1 0,-1-1 0,1-1 0,-1 1 0,1 0 0,-1 0 0,1-1 0,0 0 0,0 1 0,5 0 0,9 1 0,0 0 0,0-2 0,0 0 0,0-1 0,0-1 0,0 0 0,0-1 0,-1-1 0,24-7 0,-28 7 0,0-1 0,-1-1 0,1 0 0,-1 0 0,0-1 0,0 0 0,-1-1 0,0-1 0,0 1 0,-1-1 0,0-1 0,0 0 0,12-16 0,-18 21-195,-1-1 0,0 1 0,0 0 0,-1-1 0,1 1 0,0-5 0,2-9-6631</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22:51.858"/>
    </inkml:context>
    <inkml:brush xml:id="br0">
      <inkml:brushProperty name="width" value="0.05" units="cm"/>
      <inkml:brushProperty name="height" value="0.05" units="cm"/>
      <inkml:brushProperty name="color" value="#E71224"/>
    </inkml:brush>
  </inkml:definitions>
  <inkml:trace contextRef="#ctx0" brushRef="#br0">53 0 24575,'-1'7'0,"-1"-1"0,1 1 0,-1 0 0,0-1 0,0 1 0,-4 6 0,-2 5 0,0 4 0,-8 41 0,14-56 0,1 0 0,0 0 0,0 0 0,1 0 0,0 1 0,1-1 0,-1 0 0,1 0 0,0 0 0,3 8 0,-3-13 0,-1-1 0,1 1 0,0 0 0,0-1 0,0 1 0,-1-1 0,2 0 0,-1 1 0,0-1 0,0 0 0,0 1 0,1-1 0,-1 0 0,0 0 0,1 0 0,-1 0 0,1 0 0,-1 0 0,1-1 0,0 1 0,1 0 0,0-1 0,0 1 0,1-1 0,-1 0 0,0 0 0,0 0 0,0 0 0,0-1 0,0 1 0,0-1 0,0 0 0,4-1 0,1-2 0,1 0 0,0-1 0,-1 0 0,0 0 0,0 0 0,13-13 0,-11 8 0,5-4 0,-1 0 0,-1-1 0,20-28 0,-31 39 0,1 1 0,-1-1 0,0-1 0,0 1 0,0 0 0,-1 0 0,1-1 0,-1 1 0,0-1 0,0 1 0,-1-1 0,1 1 0,-1-1 0,0 0 0,0 1 0,-1-1 0,1 1 0,-1-1 0,0 1 0,0-1 0,-4-7 0,11 21 0,1 0 0,0 0 0,0-1 0,0-1 0,1 1 0,10 6 0,62 48 0,-60-49-1365,-1-4-5461</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22:54.093"/>
    </inkml:context>
    <inkml:brush xml:id="br0">
      <inkml:brushProperty name="width" value="0.05" units="cm"/>
      <inkml:brushProperty name="height" value="0.05" units="cm"/>
      <inkml:brushProperty name="color" value="#E71224"/>
    </inkml:brush>
  </inkml:definitions>
  <inkml:trace contextRef="#ctx0" brushRef="#br0">4 192 24575,'0'199'0,"-1"-254"0,-1 33 0,1 0 0,2 1 0,0-1 0,1 1 0,9-40 0,-11 58 0,1 1 0,0 0 0,0-1 0,0 1 0,0 0 0,0 0 0,1 0 0,-1 0 0,0 0 0,1 0 0,0 0 0,-1 0 0,1 1 0,3-3 0,-4 3 0,0 0 0,1 1 0,-1-1 0,0 1 0,1 0 0,-1-1 0,0 1 0,0 0 0,1 0 0,-1 0 0,0 0 0,1 0 0,-1 0 0,0 0 0,1 1 0,-1-1 0,0 0 0,1 1 0,1 0 0,1 1 0,1 1 0,-1 0 0,0 0 0,0 0 0,-1 1 0,1-1 0,-1 1 0,1 0 0,-1 0 0,0 0 0,0 0 0,3 7 0,7 20 0,-11-24 0,1-1 0,-1 1 0,1-1 0,1 0 0,-1 0 0,1 0 0,0 0 0,8 7 0,-12-12 0,1 0 0,0-1 0,0 1 0,0-1 0,0 1 0,0-1 0,0 0 0,0 1 0,0-1 0,0 0 0,0 0 0,0 1 0,0-1 0,0 0 0,0 0 0,0 0 0,0 0 0,0 0 0,0-1 0,0 1 0,0 0 0,0 0 0,0-1 0,0 1 0,0-1 0,0 1 0,0-1 0,0 1 0,-1-1 0,1 1 0,0-1 0,0 0 0,0 1 0,-1-1 0,1 0 0,0 0 0,-1 0 0,1 1 0,-1-1 0,1-2 0,5-5 0,-1 0 0,-1-1 0,6-12 0,-7 13 0,14-31 0,-10 20 0,1 1 0,1 0 0,0 0 0,1 1 0,1 0 0,1 1 0,18-21 0,-29 36 0,1-1 0,-1 1 0,0-1 0,1 1 0,-1 0 0,1 0 0,-1 0 0,1 0 0,0 0 0,0 0 0,-1 0 0,1 1 0,0-1 0,0 0 0,0 1 0,0 0 0,-1-1 0,1 1 0,0 0 0,0 0 0,0 0 0,0 0 0,0 0 0,0 1 0,0-1 0,0 1 0,-1-1 0,1 1 0,0-1 0,0 1 0,-1 0 0,1 0 0,0 0 0,-1 0 0,1 0 0,-1 0 0,1 1 0,-1-1 0,0 0 0,1 1 0,1 3 0,5 6 0,0 1 0,-1 1 0,-1 0 0,9 23 0,-2-6 0,-5-11-78,-6-14-51,0 0 0,0 0 1,1-1-1,0 1 0,-1 0 1,1-1-1,1 0 0,-1 0 1,6 6-1,4-2-6697</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22:56.462"/>
    </inkml:context>
    <inkml:brush xml:id="br0">
      <inkml:brushProperty name="width" value="0.05" units="cm"/>
      <inkml:brushProperty name="height" value="0.05" units="cm"/>
      <inkml:brushProperty name="color" value="#E71224"/>
    </inkml:brush>
  </inkml:definitions>
  <inkml:trace contextRef="#ctx0" brushRef="#br0">68 1 24575,'-5'0'0,"-5"0"0,-5 0 0,-4 0 0,0 0-8191</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23:27.061"/>
    </inkml:context>
    <inkml:brush xml:id="br0">
      <inkml:brushProperty name="width" value="0.05" units="cm"/>
      <inkml:brushProperty name="height" value="0.05" units="cm"/>
      <inkml:brushProperty name="color" value="#E71224"/>
    </inkml:brush>
  </inkml:definitions>
  <inkml:trace contextRef="#ctx0" brushRef="#br0">147 152 24575,'-2'-1'0,"-1"0"0,0 0 0,0 0 0,1 0 0,-1 0 0,1-1 0,-1 0 0,1 1 0,0-1 0,0 0 0,0 0 0,0 0 0,0 0 0,0 0 0,0-1 0,0 1 0,-1-5 0,-18-17 0,17 21 0,0 0 0,0 0 0,0 0 0,-1 1 0,1 0 0,-1 0 0,0 0 0,-9-2 0,13 4 0,-1-1 0,1 1 0,0 0 0,0 0 0,-1 0 0,1 0 0,0 1 0,0-1 0,-1 0 0,1 0 0,0 1 0,0-1 0,0 1 0,-1-1 0,1 1 0,0 0 0,0-1 0,0 1 0,0 0 0,0 0 0,0-1 0,0 1 0,0 0 0,1 0 0,-1 0 0,0 0 0,0 0 0,1 0 0,-1 1 0,1-1 0,-1 0 0,1 0 0,-1 0 0,1 1 0,0-1 0,0 0 0,-1 0 0,1 1 0,0-1 0,0 2 0,0 2 0,0-1 0,0 0 0,0 0 0,1 0 0,-1 0 0,1 0 0,0 0 0,0 0 0,1 0 0,-1 0 0,1 0 0,0 0 0,0-1 0,0 1 0,0-1 0,0 0 0,1 1 0,0-1 0,0 0 0,0 0 0,4 3 0,4 2 0,0 0 0,1 0 0,0-2 0,0 1 0,15 4 0,-20-7 0,0 0 0,0 0 0,0 0 0,-1 1 0,9 8 0,14 10 0,-28-23 0,-1 0 0,1 1 0,-1-1 0,1 0 0,-1 0 0,1 1 0,-1-1 0,1 0 0,-1 0 0,1 0 0,-1 1 0,1-1 0,0 0 0,-1 0 0,1 0 0,-1 0 0,1 0 0,-1 0 0,1 0 0,0-1 0,-1 1 0,1 0 0,-1 0 0,1 0 0,-1-1 0,1 1 0,-1 0 0,1 0 0,-1-1 0,1 1 0,-1 0 0,1-1 0,-1 1 0,1-1 0,-1 1 0,0 0 0,1-1 0,-1 1 0,0-1 0,1 1 0,-1-1 0,0 0 0,0 1 0,0-1 0,1 1 0,-1-1 0,0 1 0,0-1 0,0 1 0,0-1 0,0 0 0,0 1 0,0-2 0,2-37 0,-2 34 0,-1-52 0,-3-91 0,4 146-5,0 0 0,0 1-1,0-1 1,-1 0-1,1 1 1,0-1 0,-1 0-1,1 1 1,-1-1 0,0 1-1,1-1 1,-1 1 0,0-1-1,-1-1 1,1 3 11,1-1 0,-1 1 0,1 0 0,0 0 0,-1 0 0,1 0 0,-1 0 0,1 0 0,-1 0 0,1 0 1,-1 0-1,1 0 0,0 0 0,-1 0 0,1 0 0,-1 0 0,1 0 0,0 0 0,-1 1 0,1-1 0,-1 0 0,1 0 0,0 0 0,-1 1 0,1-1 1,0 0-1,-1 1 0,1-1 0,0 0 0,-1 1 0,1-1 0,-1 1 0,-2 3-171,1 0 0,-1 0 0,1 0 0,-1 0 0,1 1 0,0-1 0,1 1 0,-2 6 0,-1 8-6661</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24:41.670"/>
    </inkml:context>
    <inkml:brush xml:id="br0">
      <inkml:brushProperty name="width" value="0.05" units="cm"/>
      <inkml:brushProperty name="height" value="0.05" units="cm"/>
      <inkml:brushProperty name="color" value="#E71224"/>
    </inkml:brush>
  </inkml:definitions>
  <inkml:trace contextRef="#ctx0" brushRef="#br0">125 130 24575,'-2'-1'0,"0"0"0,-1 0 0,1 0 0,0 0 0,0 0 0,0 0 0,0-1 0,0 1 0,0-1 0,0 1 0,0-1 0,0 0 0,1 0 0,-1 0 0,1 0 0,-1 0 0,-1-4 0,-14-14 0,13 17 0,1 1 0,-1 0 0,1-1 0,-1 1 0,0 0 0,0 1 0,0-1 0,-8-1 0,11 2 0,0 1 0,0 0 0,-1 0 0,1 0 0,0 0 0,0 0 0,0 0 0,0 1 0,0-1 0,0 0 0,0 0 0,0 1 0,0-1 0,0 1 0,0-1 0,0 1 0,0-1 0,0 1 0,0 0 0,1-1 0,-1 1 0,0 0 0,0 0 0,1-1 0,-1 1 0,0 0 0,1 0 0,-1 0 0,1 0 0,-1 0 0,1 0 0,0 0 0,-1 0 0,1 0 0,0 0 0,0 0 0,-1 0 0,1 0 0,0 0 0,0 3 0,0-1 0,0 1 0,0-1 0,0 1 0,1-1 0,-1 1 0,1-1 0,0 0 0,0 1 0,0-1 0,0 0 0,1 1 0,-1-1 0,1 0 0,0 0 0,0 0 0,0 0 0,0-1 0,0 1 0,1 0 0,-1-1 0,4 3 0,4 2 0,-1 0 0,1-1 0,1 0 0,-1 0 0,12 3 0,-15-6 0,-1 1 0,0-1 0,-1 1 0,1 0 0,6 7 0,13 8 0,-24-18 0,-1-1 0,0 0 0,1 1 0,-1-1 0,1 0 0,-1 0 0,1 0 0,-1 1 0,1-1 0,-1 0 0,1 0 0,-1 0 0,1 0 0,-1 0 0,1 0 0,-1 0 0,1 0 0,-1 0 0,0 0 0,1 0 0,-1 0 0,1 0 0,-1-1 0,1 1 0,-1 0 0,1 0 0,-1 0 0,1-1 0,-1 1 0,0 0 0,1-1 0,-1 1 0,1 0 0,-1-1 0,0 1 0,1 0 0,-1-1 0,0 1 0,0-1 0,1 1 0,-1 0 0,0-1 0,0 1 0,0-1 0,0 1 0,1-1 0,-1 1 0,0-1 0,0 1 0,0-1 0,0 1 0,0-1 0,0 0 0,1-33 0,-1 30 0,0-44 0,-4-78 0,4 124-5,0 1 0,0-1-1,0 1 1,0-1-1,-1 1 1,1 0 0,0-1-1,-1 1 1,1 0 0,-1-1-1,1 1 1,-1 0 0,0-1-1,-1 0 1,2 1 11,-1 1 0,1 0 0,0 0 0,-1 0 0,1 0 0,0 0 0,-1 0 0,1 0 0,-1 0 0,1 0 1,0 0-1,-1 0 0,1 0 0,0 0 0,-1 0 0,1 0 0,0 0 0,-1 0 0,1 0 0,0 1 0,-1-1 0,1 0 0,0 0 0,-1 0 0,1 1 1,0-1-1,-1 0 0,1 0 0,0 1 0,0-1 0,-1 0 0,1 1 0,-3 2-171,1 1 0,0-1 0,0 1 0,0-1 0,0 1 0,0 0 0,1 0 0,-2 5 0,0 8-6661</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28:40.478"/>
    </inkml:context>
    <inkml:brush xml:id="br0">
      <inkml:brushProperty name="width" value="0.05" units="cm"/>
      <inkml:brushProperty name="height" value="0.05" units="cm"/>
      <inkml:brushProperty name="color" value="#E71224"/>
    </inkml:brush>
  </inkml:definitions>
  <inkml:trace contextRef="#ctx0" brushRef="#br0">125 130 24575,'-2'-1'0,"0"0"0,-1 0 0,1 0 0,0 0 0,0 0 0,0 0 0,0-1 0,0 1 0,0-1 0,0 1 0,0-1 0,0 0 0,1 0 0,-1 0 0,1 0 0,-1 0 0,-1-4 0,-14-14 0,13 17 0,1 1 0,-1 0 0,1-1 0,-1 1 0,0 0 0,0 1 0,0-1 0,-8-1 0,11 2 0,0 1 0,0 0 0,-1 0 0,1 0 0,0 0 0,0 0 0,0 0 0,0 1 0,0-1 0,0 0 0,0 0 0,0 1 0,0-1 0,0 1 0,0-1 0,0 1 0,0-1 0,0 1 0,0 0 0,1-1 0,-1 1 0,0 0 0,0 0 0,1-1 0,-1 1 0,0 0 0,1 0 0,-1 0 0,1 0 0,-1 0 0,1 0 0,0 0 0,-1 0 0,1 0 0,0 0 0,0 0 0,-1 0 0,1 0 0,0 0 0,0 3 0,0-1 0,0 1 0,0-1 0,0 1 0,1-1 0,-1 1 0,1-1 0,0 0 0,0 1 0,0-1 0,0 0 0,1 1 0,-1-1 0,1 0 0,0 0 0,0 0 0,0 0 0,0-1 0,0 1 0,1 0 0,-1-1 0,4 3 0,4 2 0,-1 0 0,1-1 0,1 0 0,-1 0 0,12 3 0,-15-6 0,-1 1 0,0-1 0,-1 1 0,1 0 0,6 7 0,13 8 0,-24-18 0,-1-1 0,0 0 0,1 1 0,-1-1 0,1 0 0,-1 0 0,1 0 0,-1 1 0,1-1 0,-1 0 0,1 0 0,-1 0 0,1 0 0,-1 0 0,1 0 0,-1 0 0,1 0 0,-1 0 0,0 0 0,1 0 0,-1 0 0,1 0 0,-1-1 0,1 1 0,-1 0 0,1 0 0,-1 0 0,1-1 0,-1 1 0,0 0 0,1-1 0,-1 1 0,1 0 0,-1-1 0,0 1 0,1 0 0,-1-1 0,0 1 0,0-1 0,1 1 0,-1 0 0,0-1 0,0 1 0,0-1 0,0 1 0,1-1 0,-1 1 0,0-1 0,0 1 0,0-1 0,0 1 0,0-1 0,0 0 0,1-33 0,-1 30 0,0-44 0,-4-78 0,4 124-5,0 1 0,0-1-1,0 1 1,0-1-1,-1 1 1,1 0 0,0-1-1,-1 1 1,1 0 0,-1-1-1,1 1 1,-1 0 0,0-1-1,-1 0 1,2 1 11,-1 1 0,1 0 0,0 0 0,-1 0 0,1 0 0,0 0 0,-1 0 0,1 0 0,-1 0 0,1 0 1,0 0-1,-1 0 0,1 0 0,0 0 0,-1 0 0,1 0 0,0 0 0,-1 0 0,1 0 0,0 1 0,-1-1 0,1 0 0,0 0 0,-1 0 0,1 1 1,0-1-1,-1 0 0,1 0 0,0 1 0,0-1 0,-1 0 0,1 1 0,-3 2-171,1 1 0,0-1 0,0 1 0,0-1 0,0 1 0,0 0 0,1 0 0,-2 5 0,0 8-6661</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28:48.157"/>
    </inkml:context>
    <inkml:brush xml:id="br0">
      <inkml:brushProperty name="width" value="0.05" units="cm"/>
      <inkml:brushProperty name="height" value="0.05" units="cm"/>
      <inkml:brushProperty name="color" value="#E71224"/>
    </inkml:brush>
  </inkml:definitions>
  <inkml:trace contextRef="#ctx0" brushRef="#br0">0 1 24575,'1'4'0,"0"-1"0,1 1 0,-1-1 0,1 1 0,0-1 0,-1 0 0,2 1 0,-1-1 0,3 3 0,5 9 0,31 59 0,43 107 0,-76-160 0,48 133 0,-48-126 0,-1 0 0,-2 0 0,4 49 0,-5-39 0,1-1 0,11 39 0,-9-43 0,0 0 0,-2 1 0,0 34 0,-6 203-1365,1-250-5461</inkml:trace>
</inkml:ink>
</file>

<file path=ppt/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28:48.158"/>
    </inkml:context>
    <inkml:brush xml:id="br0">
      <inkml:brushProperty name="width" value="0.05" units="cm"/>
      <inkml:brushProperty name="height" value="0.05" units="cm"/>
      <inkml:brushProperty name="color" value="#E71224"/>
    </inkml:brush>
  </inkml:definitions>
  <inkml:trace contextRef="#ctx0" brushRef="#br0">316 1 24575,'-1'8'0,"0"1"0,-1-1 0,-1 0 0,0 0 0,0 0 0,0-1 0,-6 11 0,-4 8 0,-63 145 0,60-141 0,-1 0 0,-2-1 0,-31 38 0,37-51 0,-19 33 0,0 1 0,28-44 0,1-3 0,1 0 0,0 0 0,0 0 0,0 0 0,0 0 0,0 0 0,1 1 0,-2 3 0,3-5 0,0-1 0,0 0 0,0 0 0,1 0 0,-1 0 0,0 0 0,1 0 0,-1 0 0,0 0 0,1 0 0,-1 0 0,1 0 0,0 0 0,-1 0 0,1 0 0,0-1 0,-1 1 0,1 0 0,0 0 0,0-1 0,0 1 0,-1 0 0,1-1 0,0 1 0,0-1 0,0 1 0,0-1 0,0 0 0,0 1 0,0-1 0,1 0 0,-1 0 0,1 1 0,66 16 0,-46-12 0,0 0 0,0 2 0,25 11 0,-40-15 0,-1 1 0,0-1 0,0 1 0,0 0 0,-1 1 0,0-1 0,1 1 0,-2 0 0,1 1 0,0-1 0,-1 1 0,0 0 0,0 0 0,4 10 0,22 49 0,-14-32 0,-1 1 0,-2 0 0,19 72 0,-26-77 18,14 35 0,-7-24-1419,-8-24-5425</inkml:trace>
</inkml:ink>
</file>

<file path=ppt/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28:48.159"/>
    </inkml:context>
    <inkml:brush xml:id="br0">
      <inkml:brushProperty name="width" value="0.05" units="cm"/>
      <inkml:brushProperty name="height" value="0.05" units="cm"/>
      <inkml:brushProperty name="color" value="#E71224"/>
    </inkml:brush>
  </inkml:definitions>
  <inkml:trace contextRef="#ctx0" brushRef="#br0">1 0 24575,'4'0'0,"2"4"0,-1 6 0,-1 5 0,-1 5 0,-1 10 0,-1 10 0,-1 6 0,5-1 0,0-4 0,1 0 0,-2-3 0,-1-4 0,3-3 0,0-3 0,0-6-8191</inkml:trace>
</inkml:ink>
</file>

<file path=ppt/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28:48.160"/>
    </inkml:context>
    <inkml:brush xml:id="br0">
      <inkml:brushProperty name="width" value="0.05" units="cm"/>
      <inkml:brushProperty name="height" value="0.05" units="cm"/>
      <inkml:brushProperty name="color" value="#E71224"/>
    </inkml:brush>
  </inkml:definitions>
  <inkml:trace contextRef="#ctx0" brushRef="#br0">228 365 24575,'-10'0'0,"1"-2"0,0 1 0,1-1 0,-1 0 0,0-1 0,0 0 0,1 0 0,0-1 0,-11-7 0,2 2 0,2-2 0,-1 0 0,-20-20 0,31 26 0,0 0 0,1-1 0,0 0 0,0 0 0,0 0 0,0 0 0,1-1 0,-4-12 0,6 17 0,0-1 0,0 0 0,0 0 0,0 0 0,1 0 0,0 0 0,-1 0 0,1 0 0,0 0 0,0 0 0,1 0 0,-1 0 0,1 1 0,-1-1 0,1 0 0,0 0 0,0 0 0,0 0 0,1 1 0,-1-1 0,1 1 0,-1-1 0,5-4 0,-5 6 0,0 0 0,0-1 0,0 1 0,1 0 0,-1 0 0,0 0 0,1 0 0,-1 1 0,1-1 0,-1 0 0,1 0 0,-1 1 0,1-1 0,0 1 0,-1 0 0,1-1 0,0 1 0,-1 0 0,1 0 0,0 0 0,-1 0 0,1 0 0,0 0 0,-1 1 0,1-1 0,2 1 0,1 2 0,0 0 0,0 0 0,0 0 0,0 1 0,-1 0 0,6 5 0,-8-6 0,1 0 0,-1-1 0,1 1 0,0-1 0,0 0 0,0 0 0,0 0 0,0 0 0,0 0 0,0-1 0,1 1 0,-1-1 0,0 0 0,1 0 0,6 1 0,-8-2 0,0-1 0,0 1 0,0-1 0,0 0 0,0 0 0,0 0 0,-1 0 0,1 0 0,0 0 0,0 0 0,-1 0 0,1-1 0,0 1 0,-1-1 0,0 1 0,1-1 0,-1 0 0,1-2 0,22-40 0,-11 19 0,-7 16 0,1 0 0,-1 1 0,1 0 0,1 0 0,-1 1 0,1 0 0,10-7 0,-15 12 0,-1 0 0,0 0 0,1 0 0,0 1 0,-1-1 0,1 1 0,0 0 0,0-1 0,0 1 0,0 1 0,0-1 0,0 0 0,0 1 0,0-1 0,0 1 0,0 0 0,0 0 0,0 0 0,1 1 0,-1-1 0,0 1 0,0-1 0,0 1 0,0 0 0,-1 0 0,1 1 0,0-1 0,4 3 0,-5-1 0,1 0 0,-1-1 0,0 1 0,0 0 0,0 1 0,0-1 0,0 0 0,-1 0 0,1 1 0,-1-1 0,0 1 0,0-1 0,0 1 0,-1 0 0,1 6 0,-2 62 0,-1-48 0,0-5 0,0 0 0,-2 0 0,0 0 0,-12 29 0,-6 28 0,9-28-1365,7-26-5461</inkml:trace>
</inkml:ink>
</file>

<file path=ppt/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28:48.161"/>
    </inkml:context>
    <inkml:brush xml:id="br0">
      <inkml:brushProperty name="width" value="0.05" units="cm"/>
      <inkml:brushProperty name="height" value="0.05" units="cm"/>
      <inkml:brushProperty name="color" value="#E71224"/>
    </inkml:brush>
  </inkml:definitions>
  <inkml:trace contextRef="#ctx0" brushRef="#br0">1 1 24575,'1'34'0,"9"48"0,1 9 0,-6 431 0,-8-287 0,4-197 0,1 0 0,10 58 0,-8-72-1365,0-3-5461</inkml:trace>
</inkml:ink>
</file>

<file path=ppt/ink/ink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28:48.162"/>
    </inkml:context>
    <inkml:brush xml:id="br0">
      <inkml:brushProperty name="width" value="0.05" units="cm"/>
      <inkml:brushProperty name="height" value="0.05" units="cm"/>
      <inkml:brushProperty name="color" value="#E71224"/>
    </inkml:brush>
  </inkml:definitions>
  <inkml:trace contextRef="#ctx0" brushRef="#br0">1 185 24575,'4'-4'0,"6"-6"0,9-9 0,10-2 0,4-1 0,5 2 0,1 2 0,1-1 0,-2-2 0,-2 4 0,-9 3-8191</inkml:trace>
</inkml:ink>
</file>

<file path=ppt/ink/ink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28:48.163"/>
    </inkml:context>
    <inkml:brush xml:id="br0">
      <inkml:brushProperty name="width" value="0.05" units="cm"/>
      <inkml:brushProperty name="height" value="0.05" units="cm"/>
      <inkml:brushProperty name="color" value="#E71224"/>
    </inkml:brush>
  </inkml:definitions>
  <inkml:trace contextRef="#ctx0" brushRef="#br0">275 0 24575,'-1'7'0,"1"-1"0,-1 1 0,-1-1 0,1 0 0,-1 1 0,0-1 0,0 0 0,-1 0 0,-5 8 0,-36 52 0,17-30 0,-14 26 0,-64 99 0,100-152 0,0 1 0,0-1 0,1 1 0,1 0 0,-1 0 0,1 1 0,1-1 0,-2 14 0,4-21 0,0 1 0,-1-1 0,1 0 0,1 1 0,-1-1 0,0 0 0,1 1 0,-1-1 0,1 0 0,0 1 0,0-1 0,1 0 0,-1 0 0,0 0 0,1 0 0,0 0 0,0-1 0,0 1 0,0 0 0,0-1 0,1 1 0,-1-1 0,1 0 0,-1 0 0,1 0 0,0 0 0,0 0 0,0-1 0,6 3 0,10 1 0,2-1 0,-1-1 0,0-1 0,1-1 0,-1-1 0,1 0 0,25-5 0,-37 4-85,-1-1 0,1 0-1,-1 0 1,0-1 0,0 0-1,0 0 1,0-1 0,0 0-1,-1 0 1,1-1 0,-1 0-1,-1 0 1,1-1 0,-1 0-1,11-12 1,-2-2-6741</inkml:trace>
</inkml:ink>
</file>

<file path=ppt/ink/ink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28:48.164"/>
    </inkml:context>
    <inkml:brush xml:id="br0">
      <inkml:brushProperty name="width" value="0.05" units="cm"/>
      <inkml:brushProperty name="height" value="0.05" units="cm"/>
      <inkml:brushProperty name="color" value="#E71224"/>
    </inkml:brush>
  </inkml:definitions>
  <inkml:trace contextRef="#ctx0" brushRef="#br0">0 1 24575,'4'5'0,"-1"0"0,0 1 0,0 0 0,-1-1 0,0 1 0,0 0 0,0 0 0,-1 0 0,1 1 0,-1-1 0,-1 0 0,0 12 0,4 14 0,24 235 0,-2-13 0,-10-168 0,-6-41 0,-3 1 0,2 51 0,-9-87 0,1 1 0,0-1 0,1 1 0,0-1 0,0 0 0,8 20 0,-4-75 0,-4-6 0,3 0 0,1 0 0,3 1 0,23-76 0,-27 110 0,1-1 0,1 1 0,16-27 0,-20 38 0,0 1 0,0-1 0,1 1 0,0 0 0,0 0 0,0 0 0,5-3 0,-7 5 0,0 1 0,0 0 0,0-1 0,0 1 0,1 0 0,-1 1 0,0-1 0,1 0 0,-1 1 0,1-1 0,-1 1 0,1 0 0,-1 0 0,1 0 0,-1 0 0,4 1 0,-2 0 0,0 1 0,0-1 0,0 1 0,-1 0 0,1 1 0,-1-1 0,0 0 0,0 1 0,1 0 0,-2 0 0,1 0 0,0 0 0,-1 0 0,1 1 0,-1-1 0,0 1 0,0 0 0,2 4 0,3 8 0,-1 0 0,0 0 0,3 17 0,-3 3 0,-4-22 0,0 0 0,1 0 0,8 26 0,-10-38 0,0 0 0,0 1 0,0-1 0,0 0 0,0 0 0,0 0 0,1 0 0,-1 0 0,1 0 0,-1-1 0,1 1 0,0 0 0,-1-1 0,1 1 0,0-1 0,0 0 0,0 0 0,1 0 0,-1 0 0,0 0 0,0 0 0,0 0 0,1 0 0,-1-1 0,0 0 0,1 1 0,-1-1 0,4 0 0,-3 0-65,-1-1 0,0 1 0,1 0 0,-1-1 0,0 0 0,1 0 0,-1 1 0,0-1 0,0-1 0,0 1 0,0 0 0,0 0 0,0-1 0,0 1 0,-1-1 0,1 0 0,0 1 0,-1-1 0,0 0 0,3-4 0,4-9-6761</inkml:trace>
</inkml:ink>
</file>

<file path=ppt/ink/ink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28:48.165"/>
    </inkml:context>
    <inkml:brush xml:id="br0">
      <inkml:brushProperty name="width" value="0.05" units="cm"/>
      <inkml:brushProperty name="height" value="0.05" units="cm"/>
      <inkml:brushProperty name="color" value="#E71224"/>
    </inkml:brush>
  </inkml:definitions>
  <inkml:trace contextRef="#ctx0" brushRef="#br0">2 255 24575,'28'-1'0,"0"-2"0,0-1 0,0 0 0,-1-3 0,1 0 0,36-15 0,-20 3 0,-2-1 0,80-52 0,-118 70 0,0-1 0,0 0 0,0 0 0,-1-1 0,1 1 0,-1-1 0,0 0 0,0 1 0,0-1 0,2-6 0,-4 9 0,-1 0 0,1 0 0,-1 0 0,0 0 0,0-1 0,1 1 0,-1 0 0,0 0 0,0 0 0,0 0 0,0-1 0,0 1 0,0 0 0,-1 0 0,1 0 0,0 0 0,-1 0 0,0-2 0,0 1 0,0 1 0,0-1 0,0 1 0,-1 0 0,1 0 0,0-1 0,-1 1 0,1 0 0,-1 0 0,1 0 0,-1 1 0,0-1 0,1 0 0,-1 0 0,-3 0 0,-6-2 0,-1 0 0,0 1 0,0 0 0,1 1 0,-1 1 0,0-1 0,0 2 0,0 0 0,0 0 0,0 1 0,0 1 0,1 0 0,-1 0 0,1 1 0,0 1 0,0 0 0,0 0 0,1 1 0,0 0 0,0 1 0,-15 13 0,-22 24 0,30-30 0,2 0 0,-1 1 0,2 1 0,0 0 0,-21 33 0,30-40 0,1 0 0,-1 0 0,2 0 0,-1 1 0,1-1 0,0 1 0,1 0 0,-1 10 0,3-16 0,0-1 0,0 0 0,0 1 0,0-1 0,1 0 0,0 1 0,-1-1 0,1 0 0,0 0 0,0 0 0,1 0 0,-1 0 0,1 0 0,0 0 0,-1 0 0,1 0 0,0-1 0,1 1 0,-1-1 0,0 0 0,1 1 0,-1-1 0,1 0 0,0 0 0,0-1 0,0 1 0,5 2 0,3 0 0,1 0 0,0-1 0,-1 0 0,1-1 0,0 0 0,24 0 0,77-6 0,-93 2 0,9-1-227,-1-1-1,0-2 1,0-1-1,-1-1 1,41-18-1,-45 17-6598</inkml:trace>
</inkml:ink>
</file>

<file path=ppt/ink/ink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28:48.166"/>
    </inkml:context>
    <inkml:brush xml:id="br0">
      <inkml:brushProperty name="width" value="0.05" units="cm"/>
      <inkml:brushProperty name="height" value="0.05" units="cm"/>
      <inkml:brushProperty name="color" value="#E71224"/>
    </inkml:brush>
  </inkml:definitions>
  <inkml:trace contextRef="#ctx0" brushRef="#br0">0 1 24575,'1'8'0,"1"0"0,0 0 0,0 0 0,0 0 0,1-1 0,6 12 0,3 11 0,45 161 0,-48-173 0,-8-18 0,-1 0 0,0 1 0,0-1 0,1 0 0,-1 0 0,0 0 0,0 0 0,1 1 0,-1-1 0,0 0 0,0 0 0,1 0 0,-1 0 0,0 0 0,0 0 0,1 0 0,-1 0 0,0 0 0,1 0 0,-1 0 0,0 0 0,0 0 0,1 0 0,-1 0 0,0 0 0,1 0 0,-1 0 0,0-1 0,0 1 0,1 0 0,-1 0 0,0 0 0,1-1 0,1-1 0,0-1 0,0 0 0,0 0 0,0 0 0,0-1 0,-1 1 0,2-4 0,5-9 0,88-146 0,-92 155 0,0 1 0,0 1 0,1-1 0,0 0 0,0 1 0,0 0 0,0 0 0,1 1 0,0 0 0,0 0 0,7-4 0,-10 7 0,-1-1 0,1 1 0,0 0 0,-1 0 0,1 1 0,0-1 0,0 0 0,-1 1 0,1 0 0,0 0 0,0 0 0,0 0 0,0 0 0,0 0 0,-1 1 0,1-1 0,0 1 0,0 0 0,-1 0 0,1 0 0,-1 0 0,1 0 0,-1 1 0,1-1 0,-1 1 0,0 0 0,1-1 0,-1 1 0,0 0 0,3 4 0,-1 0 0,0 0 0,0 1 0,0-1 0,-1 1 0,0 0 0,-1 0 0,1 0 0,-1 0 0,-1 0 0,2 13 0,11 34 0,-13-52 5,0 1-1,0-1 1,1 0 0,-1 0-1,1 0 1,0 0-1,-1 0 1,1 0 0,0 0-1,0-1 1,0 1 0,0-1-1,1 1 1,-1-1-1,0 0 1,1 0 0,-1 0-1,1 0 1,-1 0-1,1 0 1,-1-1 0,1 1-1,-1-1 1,1 0-1,3 0 1,2 0-217,0 0 0,0 0 0,0-1-1,0-1 1,0 1 0,15-6 0,-7 1-6614</inkml:trace>
</inkml:ink>
</file>

<file path=ppt/ink/ink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29:03.667"/>
    </inkml:context>
    <inkml:brush xml:id="br0">
      <inkml:brushProperty name="width" value="0.05" units="cm"/>
      <inkml:brushProperty name="height" value="0.05" units="cm"/>
      <inkml:brushProperty name="color" value="#E71224"/>
    </inkml:brush>
  </inkml:definitions>
  <inkml:trace contextRef="#ctx0" brushRef="#br0">147 152 24575,'-2'-1'0,"-1"0"0,0 0 0,0 0 0,1 0 0,-1 0 0,1-1 0,-1 0 0,1 1 0,0-1 0,0 0 0,0 0 0,0 0 0,0 0 0,0 0 0,0-1 0,0 1 0,-1-5 0,-18-17 0,17 21 0,0 0 0,0 0 0,0 0 0,-1 1 0,1 0 0,-1 0 0,0 0 0,-9-2 0,13 4 0,-1-1 0,1 1 0,0 0 0,0 0 0,-1 0 0,1 0 0,0 1 0,0-1 0,-1 0 0,1 0 0,0 1 0,0-1 0,0 1 0,-1-1 0,1 1 0,0 0 0,0-1 0,0 1 0,0 0 0,0 0 0,0-1 0,0 1 0,0 0 0,1 0 0,-1 0 0,0 0 0,0 0 0,1 0 0,-1 1 0,1-1 0,-1 0 0,1 0 0,-1 0 0,1 1 0,0-1 0,0 0 0,-1 0 0,1 1 0,0-1 0,0 2 0,0 2 0,0-1 0,0 0 0,0 0 0,1 0 0,-1 0 0,1 0 0,0 0 0,0 0 0,1 0 0,-1 0 0,1 0 0,0 0 0,0-1 0,0 1 0,0-1 0,0 0 0,1 1 0,0-1 0,0 0 0,0 0 0,4 3 0,4 2 0,0 0 0,1 0 0,0-2 0,0 1 0,15 4 0,-20-7 0,0 0 0,0 0 0,0 0 0,-1 1 0,9 8 0,14 10 0,-28-23 0,-1 0 0,1 1 0,-1-1 0,1 0 0,-1 0 0,1 1 0,-1-1 0,1 0 0,-1 0 0,1 0 0,-1 1 0,1-1 0,0 0 0,-1 0 0,1 0 0,-1 0 0,1 0 0,-1 0 0,1 0 0,0-1 0,-1 1 0,1 0 0,-1 0 0,1 0 0,-1-1 0,1 1 0,-1 0 0,1 0 0,-1-1 0,1 1 0,-1 0 0,1-1 0,-1 1 0,1-1 0,-1 1 0,0 0 0,1-1 0,-1 1 0,0-1 0,1 1 0,-1-1 0,0 0 0,0 1 0,0-1 0,1 1 0,-1-1 0,0 1 0,0-1 0,0 1 0,0-1 0,0 0 0,0 1 0,0-2 0,2-37 0,-2 34 0,-1-52 0,-3-91 0,4 146-5,0 0 0,0 1-1,0-1 1,-1 0-1,1 1 1,0-1 0,-1 0-1,1 1 1,-1-1 0,0 1-1,1-1 1,-1 1 0,0-1-1,-1-1 1,1 3 11,1-1 0,-1 1 0,1 0 0,0 0 0,-1 0 0,1 0 0,-1 0 0,1 0 0,-1 0 0,1 0 1,-1 0-1,1 0 0,0 0 0,-1 0 0,1 0 0,-1 0 0,1 0 0,0 0 0,-1 1 0,1-1 0,-1 0 0,1 0 0,0 0 0,-1 1 0,1-1 1,0 0-1,-1 1 0,1-1 0,0 0 0,-1 1 0,1-1 0,-1 1 0,-2 3-171,1 0 0,-1 0 0,1 0 0,-1 0 0,1 1 0,0-1 0,1 1 0,-2 6 0,-1 8-6661</inkml:trace>
</inkml:ink>
</file>

<file path=ppt/ink/ink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29:12.404"/>
    </inkml:context>
    <inkml:brush xml:id="br0">
      <inkml:brushProperty name="width" value="0.05" units="cm"/>
      <inkml:brushProperty name="height" value="0.05" units="cm"/>
      <inkml:brushProperty name="color" value="#E71224"/>
    </inkml:brush>
  </inkml:definitions>
  <inkml:trace contextRef="#ctx0" brushRef="#br0">0 0 24575,'1'13'0,"1"-1"0,0 1 0,0-1 0,1 0 0,6 16 0,7 25 0,3 56 0,-1-2 0,-12-70 0,19 56 0,-9-37 0,-14-46-455,0 0 0,1 17 0,-3-13-6371</inkml:trace>
</inkml:ink>
</file>

<file path=ppt/ink/ink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29:16.250"/>
    </inkml:context>
    <inkml:brush xml:id="br0">
      <inkml:brushProperty name="width" value="0.05" units="cm"/>
      <inkml:brushProperty name="height" value="0.05" units="cm"/>
      <inkml:brushProperty name="color" value="#E71224"/>
    </inkml:brush>
  </inkml:definitions>
  <inkml:trace contextRef="#ctx0" brushRef="#br0">0 151 24575,'1'-5'0,"1"0"0,-1 0 0,1 0 0,-1 0 0,2 0 0,-1 0 0,0 1 0,4-6 0,2-4 0,-1-1 0,-3 7 0,0 0 0,0 1 0,0-1 0,9-10 0,-11 16 0,0 0 0,0 0 0,1 0 0,-1 0 0,1 0 0,-1 1 0,1-1 0,0 1 0,-1-1 0,1 1 0,0 0 0,0 0 0,0 1 0,0-1 0,0 0 0,6 1 0,3-1 0,1 1 0,-1 1 0,0 0 0,1 0 0,23 7 0,-29-6 0,0 1 0,0 0 0,0 0 0,-1 0 0,1 1 0,-1 0 0,0 0 0,0 0 0,0 1 0,0 0 0,5 7 0,-8-8 0,-1 0 0,1 0 0,-1 0 0,0 1 0,0-1 0,-1 1 0,0-1 0,1 1 0,-1 0 0,-1 0 0,1-1 0,-1 9 0,0 6 0,-4 33 0,3-46 0,0 0 0,0 1 0,-1-1 0,0 0 0,-1 0 0,1 0 0,-1 0 0,-4 5 0,-3 4 0,-18 21 0,10-15 0,4-8 0,8-7 0,20-6 0,5-2 0,-1 0 0,31 2 0,-42 1 0,-1-1 0,1 1 0,0 1 0,0 0 0,-1 0 0,1 0 0,-1 1 0,0-1 0,0 2 0,8 4 0,-8-4 0,-1 1 0,0-1 0,0 1 0,0 0 0,0 0 0,-1 1 0,0 0 0,0 0 0,-1 0 0,1 0 0,-1 0 0,-1 0 0,1 1 0,-1 0 0,0-1 0,0 1 0,-1 0 0,0 0 0,-1 0 0,1 0 0,-1 0 0,0 0 0,-1 0 0,0 0 0,0 0 0,0-1 0,-1 1 0,0 0 0,0-1 0,-1 1 0,0-1 0,0 1 0,-1-1 0,1 0 0,-8 8 0,7-9 0,-1-1 0,1 1 0,-1-1 0,-1 0 0,1 0 0,-1-1 0,1 1 0,-1-1 0,0 0 0,0-1 0,0 1 0,0-1 0,-1-1 0,1 1 0,-7 0 0,-6 0 0,0-1 0,0-1 0,-38-4 0,50 3 12,1-1 0,-1 0 0,0 0 0,1 0 0,0-1 0,-1 0 0,1-1 0,0 1 0,-6-6 0,0 0-383,1 0-1,1 0 1,-15-17 0,16 15-6455</inkml:trace>
</inkml:ink>
</file>

<file path=ppt/ink/ink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29:20.057"/>
    </inkml:context>
    <inkml:brush xml:id="br0">
      <inkml:brushProperty name="width" value="0.05" units="cm"/>
      <inkml:brushProperty name="height" value="0.05" units="cm"/>
      <inkml:brushProperty name="color" value="#E71224"/>
    </inkml:brush>
  </inkml:definitions>
  <inkml:trace contextRef="#ctx0" brushRef="#br0">0 91 24575,'0'0'0,"0"-1"0,0 0 0,0 1 0,0-1 0,0 1 0,0-1 0,1 1 0,-1-1 0,0 0 0,0 1 0,0-1 0,0 1 0,1-1 0,-1 1 0,0-1 0,1 1 0,-1-1 0,0 1 0,1-1 0,-1 1 0,0-1 0,1 1 0,-1 0 0,1-1 0,-1 1 0,1-1 0,-1 1 0,1 0 0,-1 0 0,1-1 0,20 3 0,-16 0 0,-1 0 0,0 0 0,1 1 0,-1-1 0,0 1 0,6 5 0,-3 0 0,-2 0 0,1 0 0,-1 1 0,0-1 0,-1 1 0,0 0 0,-1 1 0,0-1 0,2 10 0,0 1 0,-2 1 0,0-1 0,-1 26 0,-3-77-111,0 8 160,1 0 0,1-1 0,1 1 0,6-29 0,-6 45-128,0-1 0,0 1 0,1 0 0,0 0 0,1 0 1,-1 0-1,1 0 0,1 1 0,-1 0 0,1-1 0,0 2 0,0-1 0,1 1 0,0 0 1,0 0-1,0 0 0,0 1 0,8-4 0,4-1-6747</inkml:trace>
</inkml:ink>
</file>

<file path=ppt/ink/ink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29:25.696"/>
    </inkml:context>
    <inkml:brush xml:id="br0">
      <inkml:brushProperty name="width" value="0.05" units="cm"/>
      <inkml:brushProperty name="height" value="0.05" units="cm"/>
      <inkml:brushProperty name="color" value="#E71224"/>
    </inkml:brush>
  </inkml:definitions>
  <inkml:trace contextRef="#ctx0" brushRef="#br0">1 6 24575,'0'-4'0,"0"3"0,0 5 0,0 7 0,0 5 0,4 0 0,2 2 0,-1 2 0,-1 1 0,-1 2 0,-1 1 0,3 0 0,2-3-8191</inkml:trace>
</inkml:ink>
</file>

<file path=ppt/ink/ink4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29:36.056"/>
    </inkml:context>
    <inkml:brush xml:id="br0">
      <inkml:brushProperty name="width" value="0.05" units="cm"/>
      <inkml:brushProperty name="height" value="0.05" units="cm"/>
      <inkml:brushProperty name="color" value="#E71224"/>
    </inkml:brush>
  </inkml:definitions>
  <inkml:trace contextRef="#ctx0" brushRef="#br0">114 93 24575,'-1'-1'0,"1"-1"0,-1 1 0,1 0 0,-1 0 0,0 0 0,1 0 0,-1 0 0,0 0 0,0 0 0,0 0 0,0 0 0,0 0 0,0 0 0,0 1 0,0-1 0,-1 0 0,1 1 0,0-1 0,0 1 0,0-1 0,-1 1 0,1-1 0,0 1 0,-1 0 0,1 0 0,0 0 0,-2 0 0,-38-3 0,40 2 0,-1 1 0,0 0 0,0 0 0,1 0 0,-1 1 0,0-1 0,1 0 0,-1 0 0,0 1 0,1 0 0,-1-1 0,1 1 0,-1 0 0,1-1 0,-1 1 0,1 0 0,-1 0 0,1 0 0,0 0 0,-1 1 0,1-1 0,0 0 0,0 0 0,0 1 0,-2 2 0,3-1 0,-1-1 0,1 1 0,-1 0 0,1 0 0,0 0 0,0 0 0,0-1 0,0 1 0,1 0 0,-1 0 0,1 0 0,0-1 0,0 1 0,1 3 0,4 7 0,0 0 0,1 0 0,0-1 0,1 0 0,10 12 0,-8-15 0,0 0 0,0-1 0,1-1 0,0 0 0,1 0 0,-1-1 0,1 0 0,0-1 0,22 6 0,-33-11 0,0 1 0,1-1 0,-1 1 0,1-1 0,-1 0 0,1 0 0,-1 1 0,1-1 0,-1 0 0,1 0 0,-1-1 0,1 1 0,-1 0 0,0 0 0,1-1 0,-1 1 0,1-1 0,-1 1 0,0-1 0,1 0 0,-1 1 0,0-1 0,0 0 0,1 0 0,-1 0 0,0 0 0,0 0 0,0 0 0,0 0 0,0 0 0,-1-1 0,1 1 0,0 0 0,0-1 0,-1 1 0,1 0 0,-1-1 0,1 1 0,-1-1 0,0 1 0,1 0 0,-1-1 0,0-2 0,2-10 0,-1 1 0,0-1 0,-3-25 0,1 24 0,2-27 0,0 30 0,-1 0 0,0-1 0,0 1 0,-1 0 0,-1-1 0,-5-18 0,7 30-3,0-1 0,-1 1-1,1 0 1,-1 0-1,1 0 1,-1-1 0,0 1-1,1 0 1,-1 0 0,0 0-1,0 0 1,0 0 0,1 0-1,-1 1 1,0-1 0,0 0-1,0 0 1,-1 1 0,1-1-1,0 0 1,0 1 0,0-1-1,-2 1 1,2 0 14,-1 0 0,1 0 0,0 0 0,-1 1 0,1-1 1,0 0-1,-1 1 0,1-1 0,0 1 0,0 0 0,0-1 0,-1 1 0,1 0 1,0 0-1,0-1 0,0 1 0,-1 2 0,-3 3-223,0 0 0,0 0 0,1 0-1,0 1 1,0-1 0,-3 9 0,-1 6-6614</inkml:trace>
</inkml:ink>
</file>

<file path=ppt/ink/ink4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29:43.433"/>
    </inkml:context>
    <inkml:brush xml:id="br0">
      <inkml:brushProperty name="width" value="0.05" units="cm"/>
      <inkml:brushProperty name="height" value="0.05" units="cm"/>
      <inkml:brushProperty name="color" value="#E71224"/>
    </inkml:brush>
  </inkml:definitions>
  <inkml:trace contextRef="#ctx0" brushRef="#br0">126 1 24575,'-5'-1'0,"-1"2"0,1-1 0,0 0 0,0 1 0,0 0 0,0 0 0,0 1 0,0-1 0,-5 3 0,7-2 0,0 0 0,0 0 0,1 0 0,-1 0 0,0 1 0,1-1 0,-1 1 0,1-1 0,0 1 0,0 0 0,0 0 0,0 0 0,1 0 0,-2 4 0,-1 3 0,-3 4 0,1 1 0,1 0 0,-4 16 0,8-29 0,1 1 0,-1 0 0,1-1 0,-1 1 0,1 0 0,0-1 0,0 1 0,0 0 0,0-1 0,1 1 0,-1 0 0,1-1 0,-1 1 0,1 0 0,0-1 0,0 1 0,0-1 0,1 0 0,-1 1 0,0-1 0,1 0 0,0 0 0,-1 1 0,1-2 0,2 3 0,-1-2 0,-1-1 0,1 0 0,0 0 0,-1 0 0,1 0 0,0-1 0,0 1 0,0-1 0,-1 0 0,1 1 0,0-1 0,0 0 0,0-1 0,0 1 0,-1-1 0,1 1 0,0-1 0,0 0 0,-1 0 0,1 0 0,-1 0 0,1 0 0,4-4 0,0 1 0,-1 0 0,0 0 0,0-1 0,0 0 0,-1 0 0,1 0 0,-1-1 0,4-6 0,-6 8 0,-1-1 0,0 1 0,0-1 0,0 0 0,-1 1 0,1-1 0,-1 0 0,-1 0 0,2-8 0,-3-45 0,0 46 0,1 70 0,-2-34 0,2 0 0,1 0 0,6 37 0,2-28 0,15 40 0,-20-61 0,-1 0 0,0 0 0,-1 0 0,0 0 0,0 14 0,-3 64 0,0-35 0,1-52 0,0-1 0,0 1 0,0 0 0,-1 0 0,1-1 0,-1 1 0,0 0 0,1-1 0,-1 1 0,0-1 0,0 1 0,-1-1 0,-2 5 0,3-6 0,-1 1 0,1-1 0,-1 0 0,0 0 0,1 0 0,-1 0 0,0 0 0,0 0 0,0 0 0,1 0 0,-1-1 0,0 1 0,0-1 0,0 1 0,0-1 0,0 0 0,0 0 0,-1 0 0,-2 0 0,0 0 0,0-1 0,0 0 0,0 0 0,0 0 0,0 0 0,1-1 0,-1 0 0,0 0 0,1 0 0,-1 0 0,1-1 0,0 0 0,-1 0 0,1 0 0,1 0 0,-1-1 0,0 0 0,1 1 0,0-1 0,0 0 0,0-1 0,0 1 0,1 0 0,0-1 0,0 0 0,0 1 0,0-1 0,1 0 0,-1 0 0,1 0 0,0-8 0,1 3-227,0 0-1,0 1 1,1-1-1,1 1 1,3-15-1,0 9-6598</inkml:trace>
</inkml:ink>
</file>

<file path=ppt/ink/ink4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29:45.835"/>
    </inkml:context>
    <inkml:brush xml:id="br0">
      <inkml:brushProperty name="width" value="0.05" units="cm"/>
      <inkml:brushProperty name="height" value="0.05" units="cm"/>
      <inkml:brushProperty name="color" value="#E71224"/>
    </inkml:brush>
  </inkml:definitions>
  <inkml:trace contextRef="#ctx0" brushRef="#br0">161 1 24575,'-7'0'0,"0"0"0,0 1 0,0 0 0,0 0 0,0 1 0,0 0 0,1 0 0,-1 1 0,1 0 0,0 0 0,-1 0 0,1 1 0,1 0 0,-1 0 0,1 0 0,-1 1 0,1 0 0,0 0 0,1 0 0,-1 1 0,1-1 0,0 1 0,1 0 0,0 0 0,-1 0 0,2 1 0,-1-1 0,1 1 0,0 0 0,0 0 0,1-1 0,0 1 0,0 13 0,0-19 0,1 1 0,0-1 0,0 1 0,0-1 0,0 0 0,1 1 0,-1-1 0,0 0 0,1 1 0,-1-1 0,0 0 0,1 1 0,0-1 0,-1 0 0,1 0 0,0 0 0,-1 0 0,1 1 0,0-1 0,0 0 0,0 0 0,0 0 0,0-1 0,0 1 0,0 0 0,1 0 0,-1-1 0,0 1 0,0 0 0,1-1 0,-1 1 0,0-1 0,1 0 0,-1 1 0,0-1 0,1 0 0,-1 0 0,0 0 0,3 0 0,0 0 0,1-1 0,-1 0 0,0 0 0,0 0 0,-1 0 0,1 0 0,0-1 0,0 0 0,-1 0 0,1 0 0,-1 0 0,5-4 0,-3 2 0,0 0 0,-1 0 0,0 0 0,1-1 0,-1 0 0,-1 0 0,1 0 0,-1 0 0,0 0 0,0-1 0,-1 1 0,1-1 0,-1 0 0,-1 0 0,1 0 0,-1 0 0,0 0 0,0 0 0,-1 0 0,0-9 0,0 11 0,1-1 0,-1 1 0,1 0 0,-1 0 0,1 0 0,0 0 0,2-5 0,-2 9 0,-1-1 0,0 1 0,0-1 0,1 1 0,-1-1 0,0 1 0,1-1 0,-1 1 0,0-1 0,1 1 0,-1 0 0,1-1 0,-1 1 0,1 0 0,-1-1 0,1 1 0,-1 0 0,1-1 0,-1 1 0,1 0 0,-1 0 0,1 0 0,0 0 0,0 0 0,0 0 0,0 0 0,0 1 0,0-1 0,0 0 0,0 1 0,0-1 0,0 1 0,0-1 0,0 1 0,0 0 0,0-1 0,0 1 0,-1 0 0,1 0 0,0 0 0,0 1 0,22 31-36,-19-26 67,0 0 0,1 0 0,7 8 1,-10-13-136,1 0 0,-1 0 0,0 0 0,1 0 0,-1-1 1,1 1-1,-1-1 0,1 0 0,0 0 0,-1 1 0,1-2 1,0 1-1,4 1 0,7-1-6722</inkml:trace>
</inkml:ink>
</file>

<file path=ppt/ink/ink4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29:49.225"/>
    </inkml:context>
    <inkml:brush xml:id="br0">
      <inkml:brushProperty name="width" value="0.05" units="cm"/>
      <inkml:brushProperty name="height" value="0.05" units="cm"/>
      <inkml:brushProperty name="color" value="#E71224"/>
    </inkml:brush>
  </inkml:definitions>
  <inkml:trace contextRef="#ctx0" brushRef="#br0">163 1 24575,'0'509'0,"1"-511"0,-2-1 0,1 0 0,0 1 0,0-1 0,-1 1 0,0-1 0,1 0 0,-1 1 0,0 0 0,0-1 0,0 1 0,-1 0 0,1-1 0,0 1 0,-1 0 0,0 0 0,1 0 0,-1 0 0,0 0 0,0 1 0,0-1 0,-4-2 0,3 2 0,-1 0 0,0 1 0,0-1 0,0 1 0,0 0 0,0 0 0,0 0 0,0 1 0,0-1 0,0 1 0,0 0 0,0 0 0,-6 1 0,6 0 0,0-1 0,0 1 0,0 0 0,0 0 0,0 1 0,0-1 0,1 1 0,-1 0 0,1 0 0,-1 0 0,1 0 0,0 1 0,-5 4 0,6-5 0,0 0 0,1 0 0,-1 1 0,1-1 0,-1 0 0,1 1 0,0-1 0,0 1 0,0-1 0,1 1 0,-1-1 0,1 1 0,-1 0 0,1-1 0,0 1 0,0 0 0,0-1 0,0 1 0,0-1 0,1 1 0,-1 0 0,2 3 0,-1-3 0,0-1 0,0 1 0,1-1 0,-1 0 0,1 1 0,0-1 0,-1 0 0,1 0 0,0 0 0,0 0 0,1 0 0,-1-1 0,0 1 0,0 0 0,1-1 0,-1 0 0,1 0 0,-1 0 0,1 0 0,0 0 0,-1 0 0,1 0 0,0-1 0,0 0 0,0 1 0,2-1 0,4 0 0,-1 1 0,1-2 0,-1 1 0,1-1 0,-1 0 0,0-1 0,13-4 0,-15 4-32,-1-1-1,0 0 1,0 0 0,0-1-1,0 0 1,-1 0-1,0 0 1,1 0-1,-1-1 1,5-7 0,1 0-977,0 1-5817</inkml:trace>
</inkml:ink>
</file>

<file path=ppt/ink/ink5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29:51.755"/>
    </inkml:context>
    <inkml:brush xml:id="br0">
      <inkml:brushProperty name="width" value="0.05" units="cm"/>
      <inkml:brushProperty name="height" value="0.05" units="cm"/>
      <inkml:brushProperty name="color" value="#E71224"/>
    </inkml:brush>
  </inkml:definitions>
  <inkml:trace contextRef="#ctx0" brushRef="#br0">56 128 24575,'19'0'0,"-10"1"0,1-1 0,-1 0 0,0-1 0,1 0 0,11-3 0,-18 3 0,-1 1 0,0-1 0,0 0 0,0 0 0,0 0 0,0 0 0,0-1 0,0 1 0,0-1 0,-1 1 0,1-1 0,0 1 0,-1-1 0,1 0 0,-1 0 0,0 0 0,0 0 0,0 0 0,0 0 0,0 0 0,0 0 0,0 0 0,0-1 0,-1 1 0,1 0 0,-1-4 0,1 2 0,-1 0 0,1 1 0,-1-1 0,0 0 0,-1 0 0,1 1 0,-1-1 0,1 0 0,-1 1 0,0-1 0,0 0 0,-3-4 0,3 7 0,0-1 0,0 0 0,-1 1 0,1-1 0,0 1 0,-1-1 0,0 1 0,1 0 0,-1 0 0,0 0 0,0 0 0,1 0 0,-1 0 0,0 0 0,0 0 0,0 1 0,0-1 0,0 1 0,0 0 0,0-1 0,0 1 0,0 0 0,0 0 0,-3 0 0,-1 1 0,0 0 0,0 0 0,1 0 0,-1 1 0,0 0 0,0 0 0,1 0 0,-1 1 0,1 0 0,0 0 0,0 0 0,0 1 0,0 0 0,1 0 0,-1 0 0,1 0 0,0 1 0,-4 5 0,5-6 0,0 0 0,0 0 0,0 1 0,1-1 0,0 0 0,0 1 0,0 0 0,1-1 0,-1 1 0,1 0 0,0 0 0,0-1 0,1 1 0,-1 0 0,1 0 0,0 0 0,1 0 0,-1 0 0,1 0 0,0 0 0,0 0 0,3 7 0,-2-9 0,0-1 0,0 1 0,0 0 0,1 0 0,-1-1 0,1 0 0,-1 1 0,1-1 0,0 0 0,0 0 0,0-1 0,0 1 0,0 0 0,0-1 0,1 0 0,-1 0 0,0 0 0,1 0 0,4 0 0,8 2 0,1-2 0,26 1 0,-36-2-76,0-1 1,0 1-1,1-1 0,-1 0 0,0-1 0,0 0 0,-1 0 0,1 0 1,0-1-1,-1 0 0,1 0 0,-1-1 0,0 1 0,0-1 1,0-1-1,-1 1 0,8-8 0,2-3-6750</inkml:trace>
</inkml:ink>
</file>

<file path=ppt/ink/ink5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45:16.343"/>
    </inkml:context>
    <inkml:brush xml:id="br0">
      <inkml:brushProperty name="width" value="0.05" units="cm"/>
      <inkml:brushProperty name="height" value="0.05" units="cm"/>
      <inkml:brushProperty name="color" value="#E71224"/>
    </inkml:brush>
  </inkml:definitions>
  <inkml:trace contextRef="#ctx0" brushRef="#br0">0 1 24575,'2'28'0,"2"0"0,0 0 0,16 48 0,-5-14 0,18 53 41,-21-79-510,-1 1 1,10 71-1,-19-87-6357</inkml:trace>
</inkml:ink>
</file>

<file path=ppt/ink/ink5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45:20.143"/>
    </inkml:context>
    <inkml:brush xml:id="br0">
      <inkml:brushProperty name="width" value="0.05" units="cm"/>
      <inkml:brushProperty name="height" value="0.05" units="cm"/>
      <inkml:brushProperty name="color" value="#E71224"/>
    </inkml:brush>
  </inkml:definitions>
  <inkml:trace contextRef="#ctx0" brushRef="#br0">1 177 24575,'0'-7'0,"1"1"0,0-1 0,0 0 0,0 1 0,1 0 0,0-1 0,0 1 0,1 0 0,0 0 0,0 0 0,0 0 0,1 0 0,0 1 0,0 0 0,0 0 0,1 0 0,-1 0 0,1 0 0,1 1 0,-1 0 0,0 0 0,12-5 0,-4 2 0,0 1 0,1 0 0,0 1 0,0 0 0,0 2 0,0-1 0,1 2 0,-1 0 0,24 0 0,-10 2 0,-7-1 0,0 1 0,1 1 0,-1 0 0,0 2 0,26 7 0,-42-9 0,0 1 0,0 0 0,0 1 0,0-1 0,0 1 0,-1 0 0,1 0 0,-1 0 0,0 1 0,0-1 0,0 1 0,0 0 0,0 0 0,-1 1 0,0-1 0,0 1 0,0 0 0,-1-1 0,1 1 0,-1 0 0,0 0 0,-1 1 0,1-1 0,-1 0 0,1 9 0,-1-5 0,0 0 0,-1 0 0,0 0 0,0-1 0,-1 1 0,0 0 0,-1 0 0,0-1 0,0 1 0,-1-1 0,0 0 0,0 1 0,-1-1 0,0-1 0,-1 1 0,1-1 0,-1 1 0,-1-1 0,0-1 0,0 1 0,0-1 0,0 0 0,-1 0 0,0-1 0,-15 9 0,21-14 0,0 0 0,1 1 0,-1-1 0,0 0 0,1 1 0,-1-1 0,1 0 0,-1 1 0,0-1 0,1 1 0,-1-1 0,1 1 0,-1-1 0,1 1 0,-1 0 0,1-1 0,-1 1 0,1-1 0,0 1 0,-1 0 0,1-1 0,0 1 0,0 0 0,0 0 0,-1-1 0,1 1 0,0 0 0,0 1 0,1-1 0,-1 0 0,1 0 0,0 0 0,0-1 0,0 1 0,-1 0 0,1 0 0,0-1 0,0 1 0,0 0 0,0-1 0,0 1 0,0-1 0,0 1 0,0-1 0,2 1 0,56 11 0,-51-11 0,7 2 0,1 1 0,-1 1 0,0 0 0,0 1 0,-1 0 0,1 1 0,-1 1 0,-1 0 0,0 1 0,0 1 0,0 0 0,16 17 0,21 12-1365,-37-29-5461</inkml:trace>
</inkml:ink>
</file>

<file path=ppt/ink/ink5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45:23.379"/>
    </inkml:context>
    <inkml:brush xml:id="br0">
      <inkml:brushProperty name="width" value="0.05" units="cm"/>
      <inkml:brushProperty name="height" value="0.05" units="cm"/>
      <inkml:brushProperty name="color" value="#E71224"/>
    </inkml:brush>
  </inkml:definitions>
  <inkml:trace contextRef="#ctx0" brushRef="#br0">57 172 24575,'8'0'0,"0"-1"0,0 0 0,-1-1 0,1 0 0,-1 0 0,1 0 0,-1-1 0,0 0 0,0-1 0,0 0 0,-1 0 0,10-7 0,-13 9 0,0-1 0,0 1 0,0-1 0,0 1 0,0-1 0,-1 0 0,1 0 0,-1 0 0,0-1 0,0 1 0,0 0 0,-1-1 0,1 1 0,-1-1 0,0 0 0,1 0 0,-2 1 0,1-1 0,0 0 0,-1 0 0,0 0 0,0 0 0,0 1 0,0-1 0,-1 0 0,0-5 0,0 7 0,1 0 0,-1 0 0,0 0 0,0 0 0,0 0 0,0 1 0,0-1 0,0 0 0,-1 1 0,1-1 0,0 1 0,-1-1 0,0 1 0,1-1 0,-1 1 0,0 0 0,1 0 0,-1 0 0,0 0 0,-2-1 0,0 1 0,1 0 0,-1 1 0,0-1 0,1 1 0,-1 0 0,0 0 0,1 0 0,-1 0 0,0 1 0,-6 1 0,3 0 0,-1 0 0,1 1 0,-1 0 0,1 0 0,0 1 0,0 0 0,1 0 0,-1 1 0,1-1 0,-7 8 0,8-6 0,1 1 0,0 0 0,0 0 0,0 0 0,1 0 0,0 0 0,0 1 0,1 0 0,0-1 0,0 1 0,1 0 0,0 0 0,1 0 0,-1 0 0,1 0 0,3 14 0,-3-13 0,1-1 0,1 1 0,0-1 0,0 0 0,1 0 0,0 1 0,0-2 0,1 1 0,0 0 0,0-1 0,1 1 0,0-1 0,0-1 0,1 1 0,9 8 0,-9-11 0,1 0 0,1 0 0,-1-1 0,0 0 0,1 0 0,0 0 0,0-1 0,0-1 0,0 1 0,0-1 0,0-1 0,0 1 0,9-2 0,-5 1 0,0-1 0,1 0 0,-1-1 0,0-1 0,0 0 0,0 0 0,21-10 0,16-22-1365,-36 25-5461</inkml:trace>
</inkml:ink>
</file>

<file path=ppt/ink/ink5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46:00.868"/>
    </inkml:context>
    <inkml:brush xml:id="br0">
      <inkml:brushProperty name="width" value="0.05" units="cm"/>
      <inkml:brushProperty name="height" value="0.05" units="cm"/>
      <inkml:brushProperty name="color" value="#E71224"/>
    </inkml:brush>
  </inkml:definitions>
  <inkml:trace contextRef="#ctx0" brushRef="#br0">20 0 24575,'-1'1'0,"0"-1"0,0 1 0,0-1 0,0 1 0,0-1 0,0 1 0,0 0 0,0-1 0,0 1 0,0 0 0,0 0 0,0 0 0,1-1 0,-1 1 0,0 0 0,0 0 0,1 0 0,-1 1 0,1-1 0,-1 0 0,1 0 0,0 0 0,-1 0 0,1 0 0,0 1 0,0-1 0,-1 0 0,1 0 0,0 0 0,1 2 0,-1 38 0,19 62 0,-10-61 0,-2 1 0,3 69 0,-8-81 0,11 58 0,-5-36 0,-7-46 0,0 0 0,1-1 0,-1 1 0,1 0 0,1-1 0,-1 1 0,1-1 0,0 1 0,0-1 0,1 0 0,0 0 0,0-1 0,8 9 0,-8-10 0,1-1 0,-1 0 0,1 0 0,0-1 0,-1 1 0,1-1 0,0 0 0,1 0 0,-1 0 0,0-1 0,0 0 0,1 0 0,-1 0 0,1-1 0,-1 0 0,1 0 0,9-1 0,-10 0-47,0 0 0,0 0 0,0-1 0,0 0 0,0 1 0,-1-2 0,1 1 0,-1 0 0,0-1-1,1 0 1,-1 0 0,0 0 0,-1 0 0,1-1 0,-1 0 0,1 0 0,-1 0 0,0 0 0,0 0 0,-1 0 0,1-1 0,-1 1-1,0-1 1,0 0 0,-1 1 0,0-1 0,1 0 0,0-10 0,0-3-6779</inkml:trace>
</inkml:ink>
</file>

<file path=ppt/ink/ink5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46:06.728"/>
    </inkml:context>
    <inkml:brush xml:id="br0">
      <inkml:brushProperty name="width" value="0.05" units="cm"/>
      <inkml:brushProperty name="height" value="0.05" units="cm"/>
      <inkml:brushProperty name="color" value="#E71224"/>
    </inkml:brush>
  </inkml:definitions>
  <inkml:trace contextRef="#ctx0" brushRef="#br0">0 121 24575,'5'0'0,"4"0"0,2-4 0,3-2 0,3 1 0,3-4 0,3 0 0,0-2 0,2 0 0,0 2 0,1-1 0,-1 0 0,0 3 0,-4-2 0,-2 0 0,0 2 0,-3 2-8191</inkml:trace>
</inkml:ink>
</file>

<file path=ppt/ink/ink5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45:26.388"/>
    </inkml:context>
    <inkml:brush xml:id="br0">
      <inkml:brushProperty name="width" value="0.05" units="cm"/>
      <inkml:brushProperty name="height" value="0.05" units="cm"/>
      <inkml:brushProperty name="color" value="#E71224"/>
    </inkml:brush>
  </inkml:definitions>
  <inkml:trace contextRef="#ctx0" brushRef="#br0">195 2 24575,'-23'-1'0,"6"1"0,1 0 0,0 0 0,0 2 0,-21 4 0,34-6 0,-1 1 0,0 1 0,1-1 0,-1 0 0,1 1 0,-1 0 0,1 0 0,0 0 0,0 0 0,0 0 0,0 1 0,0-1 0,0 1 0,1 0 0,-1 0 0,1 0 0,0 0 0,-1 0 0,2 1 0,-1-1 0,0 0 0,1 1 0,-2 5 0,2-8 0,1 1 0,-1-1 0,1 1 0,0 0 0,0-1 0,-1 1 0,1-1 0,0 1 0,0 0 0,1-1 0,-1 1 0,0 0 0,1-1 0,-1 1 0,0-1 0,1 1 0,0-1 0,-1 1 0,1-1 0,0 1 0,0-1 0,0 0 0,0 1 0,0-1 0,0 0 0,0 0 0,0 0 0,1 0 0,-1 0 0,0 0 0,1 0 0,-1 0 0,0 0 0,1-1 0,-1 1 0,1 0 0,0-1 0,1 1 0,10 2 0,-1-1 0,0 0 0,1-1 0,16 0 0,9 2 0,-27-1 0,0 1 0,1 0 0,-2 1 0,1 0 0,0 1 0,-1 0 0,0 0 0,0 1 0,12 11 0,-19-15 0,0 0 0,-1 0 0,1 1 0,-1-1 0,0 1 0,0 0 0,0 0 0,0 0 0,0 0 0,-1 0 0,1 0 0,-1 0 0,0 0 0,0 1 0,0-1 0,0 0 0,-1 1 0,1-1 0,-1 1 0,0-1 0,0 1 0,0-1 0,0 0 0,-1 1 0,1-1 0,-1 1 0,0-1 0,0 0 0,0 1 0,-1-1 0,1 0 0,-1 0 0,0 0 0,1 0 0,-4 3 0,1 0 8,-1-1-1,1 0 1,-1 0-1,0 0 1,0-1-1,0 0 1,0 0-1,-1 0 1,0-1-1,0 1 1,0-2-1,0 1 1,0 0-1,0-1 1,-8 1-1,-5 1-378,0-1-1,0-2 1,-38 0 0,36-1-6455</inkml:trace>
</inkml:ink>
</file>

<file path=ppt/ink/ink5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45:28.505"/>
    </inkml:context>
    <inkml:brush xml:id="br0">
      <inkml:brushProperty name="width" value="0.05" units="cm"/>
      <inkml:brushProperty name="height" value="0.05" units="cm"/>
      <inkml:brushProperty name="color" value="#E71224"/>
    </inkml:brush>
  </inkml:definitions>
  <inkml:trace contextRef="#ctx0" brushRef="#br0">0 1 24575,'1'12'0,"0"0"0,1-1 0,6 21 0,2 21 0,-7 61 0,-4-84 0,1 1 0,2 0 0,6 39 0,-1-37 0,-6-22 0,0-1 0,2 0 0,-1 0 0,1 0 0,7 14 0,-9-21 0,1 0 0,0-1 0,0 1 0,0 0 0,0-1 0,0 0 0,0 1 0,1-1 0,-1 0 0,1 0 0,0-1 0,-1 1 0,1 0 0,0-1 0,0 0 0,0 0 0,0 1 0,0-2 0,1 1 0,-1 0 0,6 0 0,0 0-57,0 0 0,0-1 1,1 0-1,-1 0 0,0-1 0,0-1 0,-1 1 0,1-1 0,0-1 0,0 1 0,-1-2 1,1 1-1,-1-1 0,0 0 0,0-1 0,-1 0 0,1 0 0,-1 0 0,0-1 1,-1 0-1,1-1 0,-1 0 0,9-13 0,-5 6-6769</inkml:trace>
</inkml:ink>
</file>

<file path=ppt/ink/ink5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45:29.619"/>
    </inkml:context>
    <inkml:brush xml:id="br0">
      <inkml:brushProperty name="width" value="0.05" units="cm"/>
      <inkml:brushProperty name="height" value="0.05" units="cm"/>
      <inkml:brushProperty name="color" value="#E71224"/>
    </inkml:brush>
  </inkml:definitions>
  <inkml:trace contextRef="#ctx0" brushRef="#br0">1 61 24575,'4'-5'0,"6"0"0,5 0 0,5 0 0,-2-2 0,1 0 0,1 0 0,1 3 0,2 1 0,1-3 0,-4 0-8191</inkml:trace>
</inkml:ink>
</file>

<file path=ppt/ink/ink5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45:32.575"/>
    </inkml:context>
    <inkml:brush xml:id="br0">
      <inkml:brushProperty name="width" value="0.05" units="cm"/>
      <inkml:brushProperty name="height" value="0.05" units="cm"/>
      <inkml:brushProperty name="color" value="#E71224"/>
    </inkml:brush>
  </inkml:definitions>
  <inkml:trace contextRef="#ctx0" brushRef="#br0">203 1 24575,'-16'0'0,"0"-1"0,0 1 0,0 1 0,1 1 0,-1 0 0,-23 6 0,36-7 0,-1 1 0,0-1 0,0 1 0,0 0 0,1 0 0,-1 0 0,1 1 0,0-1 0,0 1 0,0 0 0,0 0 0,0 0 0,0 0 0,1 1 0,0-1 0,-1 1 0,1-1 0,1 1 0,-1 0 0,0 0 0,1 0 0,0 0 0,0 0 0,0 0 0,0 0 0,0 5 0,1-3 0,-1 1 0,1-1 0,0 0 0,0 1 0,1-1 0,-1 1 0,2-1 0,-1 0 0,1 1 0,-1-1 0,2 0 0,-1 0 0,5 7 0,-4-9 0,0 0 0,0 0 0,0 0 0,1 0 0,0-1 0,-1 0 0,1 0 0,1 0 0,-1 0 0,0 0 0,1-1 0,-1 0 0,1 0 0,-1 0 0,1-1 0,0 1 0,9 0 0,-8 0 0,0-1 0,0-1 0,1 1 0,-1-1 0,0 0 0,1 0 0,-1-1 0,0 0 0,0 0 0,0-1 0,7-2 0,-10 3 0,1-1 0,-2 1 0,1-1 0,0 0 0,0 0 0,-1-1 0,1 1 0,-1 0 0,0-1 0,1 0 0,-1 1 0,0-1 0,-1 0 0,1 0 0,0 0 0,-1 0 0,0 0 0,0 0 0,0-1 0,0 1 0,0 0 0,0-5 0,1-50 0,-3 47 0,1 1 0,0-1 0,4-20 0,-4 31 0,0-1 0,0 0 0,0 1 0,0-1 0,0 0 0,0 1 0,0-1 0,0 1 0,1-1 0,-1 0 0,0 1 0,0-1 0,1 1 0,-1-1 0,0 1 0,1-1 0,-1 1 0,0-1 0,1 1 0,-1-1 0,1 1 0,-1 0 0,1-1 0,-1 1 0,1-1 0,-1 1 0,1 0 0,-1 0 0,1-1 0,-1 1 0,1 0 0,0 0 0,-1 0 0,1 0 0,-1-1 0,1 1 0,0 0 0,-1 0 0,1 0 0,-1 0 0,1 1 0,0-1 0,-1 0 0,1 0 0,0 0 0,-1 0 0,1 1 0,-1-1 0,1 0 0,-1 0 0,1 1 0,-1-1 0,1 0 0,-1 1 0,1-1 0,-1 1 0,1-1 0,-1 1 0,0-1 0,1 1 0,0 0 0,28 36 0,-25-32 0,15 25 0,-13-20 0,0-1 0,1 0 0,0 0 0,10 9 0,-13-14 0,-1-2 0,1 1 0,0 0 0,0-1 0,1 0 0,-1 0 0,0 0 0,1 0 0,-1-1 0,1 0 0,0 0 0,-1 0 0,9 0 0,11 0-1365,-3-1-5461</inkml:trace>
</inkml:ink>
</file>

<file path=ppt/ink/ink6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45:35.388"/>
    </inkml:context>
    <inkml:brush xml:id="br0">
      <inkml:brushProperty name="width" value="0.05" units="cm"/>
      <inkml:brushProperty name="height" value="0.05" units="cm"/>
      <inkml:brushProperty name="color" value="#E71224"/>
    </inkml:brush>
  </inkml:definitions>
  <inkml:trace contextRef="#ctx0" brushRef="#br0">19 0 24575,'-1'0'0,"0"1"0,0-1 0,0 0 0,0 1 0,0-1 0,0 1 0,0-1 0,1 1 0,-1-1 0,0 1 0,0 0 0,0-1 0,1 1 0,-1 0 0,0 0 0,1-1 0,-1 1 0,1 0 0,-1 0 0,1 0 0,-1 0 0,1 0 0,-1 0 0,1 0 0,0 0 0,0 0 0,-1 0 0,1 0 0,0 0 0,0 0 0,0 0 0,0 0 0,0 0 0,1 2 0,3 38 0,-4-40 0,19 82 0,-16-75 0,0 0 0,0-1 0,0 1 0,1-1 0,0 1 0,0-1 0,1-1 0,6 9 0,-7-12 0,0 0 0,0-1 0,1 1 0,-1-1 0,0 0 0,1 0 0,-1 0 0,1-1 0,0 1 0,0-1 0,-1 0 0,1-1 0,10 1 0,3-1 0,1 0 0,22-4 0,-37 3 0,0 0 0,0 0 0,-1 0 0,1 0 0,0-1 0,-1 1 0,0-1 0,1 0 0,-1 0 0,0 0 0,0 0 0,0-1 0,0 1 0,0-1 0,-1 0 0,1 0 0,-1 0 0,0 0 0,0 0 0,0 0 0,0-1 0,0 1 0,-1-1 0,1 1 0,-1-1 0,0 0 0,1-7 0,-1 3 0,0 0 0,0-1 0,-1 1 0,0 0 0,0 0 0,-1-1 0,0 1 0,0 0 0,-1 0 0,0 0 0,-7-14 0,4 17 0,3 14 0,2 14 0,5 1 0,-3-11 0,1 0 0,1 0 0,0 0 0,0 0 0,10 17 0,-12-27 6,1-1 0,-1 0-1,0 0 1,1-1 0,-1 1-1,1 0 1,0-1 0,-1 1 0,1-1-1,0 0 1,0 0 0,0 0-1,0-1 1,0 1 0,0 0-1,0-1 1,0 0 0,0 0 0,0 0-1,4-1 1,6 1-377,0-1-1,0-1 1,16-4 0,-7 0-6455</inkml:trace>
</inkml:ink>
</file>

<file path=ppt/ink/ink6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45:37.572"/>
    </inkml:context>
    <inkml:brush xml:id="br0">
      <inkml:brushProperty name="width" value="0.05" units="cm"/>
      <inkml:brushProperty name="height" value="0.05" units="cm"/>
      <inkml:brushProperty name="color" value="#E71224"/>
    </inkml:brush>
  </inkml:definitions>
  <inkml:trace contextRef="#ctx0" brushRef="#br0">25 47 24575,'-1'0'0,"0"0"0,0 1 0,0-1 0,0 1 0,0 0 0,0-1 0,0 1 0,0 0 0,0-1 0,0 1 0,1 0 0,-1 0 0,0 0 0,0 0 0,1 0 0,-1 0 0,1 0 0,-1 0 0,1 0 0,-1 0 0,1 0 0,-1 0 0,1 0 0,0 0 0,0 0 0,-1 1 0,1 1 0,-4 37 0,4-36 0,-1 138 0,0-157 0,2 1 0,0-1 0,0 1 0,2-1 0,0 1 0,5-17 0,-5 24 0,-1 0 0,1 1 0,1 0 0,-1-1 0,1 1 0,0 1 0,0-1 0,1 0 0,-1 1 0,1 0 0,0 0 0,1 1 0,-1-1 0,1 1 0,0 0 0,12-5 0,12-3-682,58-15-1,-66 22-6143</inkml:trace>
</inkml:ink>
</file>

<file path=ppt/ink/ink6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45:41.024"/>
    </inkml:context>
    <inkml:brush xml:id="br0">
      <inkml:brushProperty name="width" value="0.05" units="cm"/>
      <inkml:brushProperty name="height" value="0.05" units="cm"/>
      <inkml:brushProperty name="color" value="#E71224"/>
    </inkml:brush>
  </inkml:definitions>
  <inkml:trace contextRef="#ctx0" brushRef="#br0">225 1 24575,'-9'0'0,"0"1"0,0 1 0,0 0 0,0 0 0,0 1 0,0 0 0,1 0 0,-1 1 0,-10 6 0,2 1 0,0-1 0,1 2 0,-19 18 0,31-25 0,0 0 0,0 0 0,0 0 0,1 0 0,0 0 0,0 1 0,0 0 0,1-1 0,0 1 0,0 0 0,0 0 0,1 0 0,0 0 0,0 1 0,0 6 0,1-10 0,0 0 0,0 0 0,0 1 0,0-1 0,1 0 0,-1 0 0,1 0 0,0 0 0,0 0 0,0 0 0,0 0 0,0 0 0,1 0 0,-1 0 0,1 0 0,0-1 0,0 1 0,0-1 0,0 1 0,0-1 0,0 0 0,1 0 0,-1 0 0,1 0 0,0 0 0,-1 0 0,1-1 0,0 1 0,0-1 0,5 1 0,1 1 0,0-1 0,0-1 0,1 0 0,-1 0 0,0-1 0,0 0 0,1 0 0,-1-1 0,14-3 0,-20 3 0,1 0 0,-1 0 0,1-1 0,-1 1 0,1-1 0,-1 0 0,0 0 0,0 0 0,0 0 0,0 0 0,0-1 0,0 1 0,-1-1 0,1 0 0,-1 0 0,0 0 0,0 0 0,0 0 0,0 0 0,0 0 0,-1-1 0,1 1 0,-1-1 0,0 1 0,1-8 0,0-1 0,0-1 0,-1 0 0,-1 1 0,0-1 0,-1 0 0,0 1 0,-1-1 0,0 1 0,-1-1 0,-1 1 0,-8-22 0,11 34 0,1 0 0,0 0 0,0 0 0,0-1 0,-1 1 0,1 0 0,0 0 0,0 0 0,-1 0 0,1 0 0,0 0 0,0 0 0,-1 0 0,1 0 0,0 0 0,0 0 0,-1 0 0,1 0 0,0 0 0,0 0 0,-1 0 0,1 0 0,0 0 0,0 0 0,-1 0 0,1 0 0,0 0 0,0 1 0,0-1 0,-1 0 0,1 0 0,0 0 0,0 0 0,0 1 0,0-1 0,-1 0 0,1 0 0,0 0 0,0 1 0,0-1 0,0 0 0,0 0 0,-1 0 0,1 1 0,0-1 0,0 0 0,0 0 0,0 1 0,0-1 0,0 0 0,0 0 0,0 1 0,-7 14 0,4-5 0,0 1 0,0 0 0,1 1 0,0-1 0,1 0 0,0 1 0,1-1 0,0 0 0,1 1 0,3 19 0,-2-27 0,0-1 0,-1 0 0,1 0 0,0-1 0,1 1 0,-1 0 0,0-1 0,1 1 0,0-1 0,-1 0 0,1 0 0,0 0 0,0 0 0,0 0 0,6 1 0,54 19 0,-50-19 0,3 1-455,1 0 0,22 1 0,-17-3-6371</inkml:trace>
</inkml:ink>
</file>

<file path=ppt/ink/ink6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45:43.467"/>
    </inkml:context>
    <inkml:brush xml:id="br0">
      <inkml:brushProperty name="width" value="0.05" units="cm"/>
      <inkml:brushProperty name="height" value="0.05" units="cm"/>
      <inkml:brushProperty name="color" value="#E71224"/>
    </inkml:brush>
  </inkml:definitions>
  <inkml:trace contextRef="#ctx0" brushRef="#br0">1 70 24575,'0'27'0,"2"1"0,1-1 0,1-1 0,1 1 0,1 0 0,19 48 0,-25-75 0,0 0 0,0 0 0,0 0 0,0 0 0,0 0 0,0 0 0,0-1 0,0 1 0,0 0 0,0 0 0,0 0 0,0 0 0,0 0 0,0 0 0,0 0 0,0 0 0,0 0 0,0 0 0,0-1 0,0 1 0,0 0 0,0 0 0,0 0 0,0 0 0,0 0 0,0 0 0,0 0 0,0 0 0,0 0 0,0 0 0,0 0 0,0 0 0,0-1 0,1 1 0,-1 0 0,0 0 0,0 0 0,0 0 0,0 0 0,0 0 0,0 0 0,0 0 0,0 0 0,0 0 0,0 0 0,1 0 0,-1 0 0,0 0 0,0 0 0,0 0 0,0 0 0,0 0 0,0 0 0,0 0 0,0 0 0,0 0 0,0 0 0,1 0 0,1-16 0,-1-21 0,-2-18 0,2-73 0,-1 125 0,0 0 0,0 0 0,0 0 0,1 1 0,0-1 0,-1 0 0,1 0 0,0 0 0,0 1 0,1-1 0,-1 0 0,0 1 0,1-1 0,0 1 0,-1 0 0,1-1 0,0 1 0,0 0 0,1 0 0,-1 0 0,0 0 0,1 1 0,-1-1 0,1 1 0,-1-1 0,6-1 0,-4 2 0,0 1 0,0-1 0,-1 1 0,1 0 0,0 0 0,0 0 0,0 1 0,-1-1 0,1 1 0,0 0 0,0 0 0,-1 0 0,1 1 0,-1-1 0,1 1 0,-1 0 0,0 0 0,0 0 0,1 0 0,3 4 0,-3-2 0,0 0 0,0 1 0,0-1 0,-1 1 0,1 0 0,-1-1 0,0 1 0,0 1 0,-1-1 0,3 9 0,0 4 0,0 0 0,1 19 0,-4-21 0,0-1 0,1 0 0,10 26 0,-12-38-80,1 0 0,-1 0-1,1-1 1,0 1 0,0 0-1,0-1 1,1 1 0,-1-1-1,0 0 1,1 0 0,0 1 0,-1-2-1,1 1 1,0 0 0,0-1-1,6 3 1,9 2-6746</inkml:trace>
</inkml:ink>
</file>

<file path=ppt/ink/ink6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46:12.818"/>
    </inkml:context>
    <inkml:brush xml:id="br0">
      <inkml:brushProperty name="width" value="0.05" units="cm"/>
      <inkml:brushProperty name="height" value="0.05" units="cm"/>
      <inkml:brushProperty name="color" value="#E71224"/>
    </inkml:brush>
  </inkml:definitions>
  <inkml:trace contextRef="#ctx0" brushRef="#br0">0 212 24575,'10'-8'0,"1"0"0,0 1 0,0 1 0,1 0 0,-1 0 0,1 1 0,1 1 0,-1 0 0,23-4 0,16-7 0,277-82-95,-223 68-1175,-75 21-5556</inkml:trace>
</inkml:ink>
</file>

<file path=ppt/ink/ink6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46:14.643"/>
    </inkml:context>
    <inkml:brush xml:id="br0">
      <inkml:brushProperty name="width" value="0.05" units="cm"/>
      <inkml:brushProperty name="height" value="0.05" units="cm"/>
      <inkml:brushProperty name="color" value="#E71224"/>
    </inkml:brush>
  </inkml:definitions>
  <inkml:trace contextRef="#ctx0" brushRef="#br0">0 0 24575,'3'0'0,"0"1"0,0 0 0,0 0 0,-1-1 0,1 1 0,-1 1 0,1-1 0,0 0 0,-1 1 0,0-1 0,1 1 0,-1 0 0,0 0 0,0 0 0,0 0 0,0 0 0,0 0 0,-1 0 0,1 1 0,-1-1 0,3 6 0,5 9 0,-1 0 0,7 23 0,-5-11 0,38 76 0,26 68 0,-57-134-1365,-10-24-5461</inkml:trace>
</inkml:ink>
</file>

<file path=ppt/ink/ink6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46:23.411"/>
    </inkml:context>
    <inkml:brush xml:id="br0">
      <inkml:brushProperty name="width" value="0.05" units="cm"/>
      <inkml:brushProperty name="height" value="0.05" units="cm"/>
      <inkml:brushProperty name="color" value="#E71224"/>
    </inkml:brush>
  </inkml:definitions>
  <inkml:trace contextRef="#ctx0" brushRef="#br0">6 102 24575,'36'1'0,"-13"1"0,43-5 0,-61 3 0,0-1 0,0 0 0,0 0 0,-1 0 0,1-1 0,0 0 0,-1 1 0,1-2 0,-1 1 0,1 0 0,-1-1 0,0 0 0,0 0 0,4-5 0,-7 8 0,0-1 0,0 0 0,0 0 0,0 0 0,0 0 0,0 0 0,0 0 0,-1 0 0,1 0 0,0 0 0,-1 0 0,1 0 0,-1 0 0,1-1 0,-1 1 0,0 0 0,1 0 0,-1-1 0,0 1 0,0 0 0,0 0 0,0-1 0,0 1 0,0 0 0,0 0 0,0-1 0,-1 1 0,1 0 0,0 0 0,-1-1 0,1 1 0,-1 0 0,0 0 0,1 0 0,-1 0 0,0 0 0,1 0 0,-1 0 0,0 0 0,0 0 0,0 0 0,0 0 0,0 0 0,0 1 0,0-1 0,0 0 0,0 1 0,-2-1 0,-4-2 0,1 0 0,-1 1 0,0-1 0,0 2 0,0-1 0,0 1 0,-8-1 0,9 2 0,0 0 0,0 0 0,1 1 0,-1-1 0,0 1 0,1 1 0,-1-1 0,1 1 0,-1 0 0,1 0 0,0 0 0,0 1 0,0 0 0,0 0 0,0 0 0,1 1 0,-1-1 0,-3 6 0,4-6 0,1 1 0,1 0 0,-1 0 0,0 0 0,1 0 0,0 0 0,0 0 0,0 1 0,1-1 0,-1 1 0,1-1 0,0 1 0,1 0 0,-1-1 0,1 1 0,0 0 0,0 0 0,0-1 0,0 1 0,1 0 0,0-1 0,2 8 0,-2-9 0,1 1 0,-1 0 0,1 0 0,0 0 0,0-1 0,0 1 0,1-1 0,-1 0 0,1 0 0,0 1 0,0-2 0,0 1 0,0 0 0,5 3 0,-2-3 0,1 1 0,0-1 0,0 0 0,0 0 0,0-1 0,0 0 0,11 2 0,5-2 0,0 0 0,1-2 0,-1 0 0,25-5 0,-40 5-105,-1-1 0,1-1 0,0 0 0,-1 0 0,1 0 0,-1-1 0,1 0 0,-1 0 0,0-1 0,-1 0 0,1 0 0,9-8 0,-5 0-6721</inkml:trace>
</inkml:ink>
</file>

<file path=ppt/ink/ink6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46:27.253"/>
    </inkml:context>
    <inkml:brush xml:id="br0">
      <inkml:brushProperty name="width" value="0.05" units="cm"/>
      <inkml:brushProperty name="height" value="0.05" units="cm"/>
      <inkml:brushProperty name="color" value="#E71224"/>
    </inkml:brush>
  </inkml:definitions>
  <inkml:trace contextRef="#ctx0" brushRef="#br0">178 25 24575,'0'-1'0,"-1"0"0,1 0 0,0 0 0,-1 0 0,0 0 0,1 0 0,-1 0 0,0 0 0,1 0 0,-1 0 0,0 1 0,0-1 0,0 0 0,0 0 0,0 1 0,0-1 0,0 0 0,0 1 0,0-1 0,0 1 0,0 0 0,0-1 0,0 1 0,0 0 0,0 0 0,-1-1 0,-1 1 0,-37-4 0,35 3 0,1 1 0,0 0 0,-1 0 0,1 0 0,-1 0 0,1 0 0,0 1 0,0 0 0,-1 0 0,1 0 0,0 1 0,0-1 0,0 1 0,0 0 0,0 0 0,1 0 0,-6 5 0,5-4 0,2 0 0,-1 1 0,0-1 0,1 1 0,-1 0 0,1 0 0,0 0 0,0 0 0,1 1 0,-1-1 0,1 0 0,0 1 0,0-1 0,0 1 0,1 8 0,-1-9 0,1 1 0,0-1 0,0 0 0,0 0 0,1 1 0,0-1 0,-1 0 0,1 0 0,1 0 0,-1 0 0,1 0 0,-1 0 0,1 0 0,0 0 0,1 0 0,-1-1 0,1 1 0,-1-1 0,5 4 0,-4-5 0,0 0 0,0 0 0,1 0 0,-1 0 0,1 0 0,-1-1 0,1 1 0,0-1 0,0 0 0,0 0 0,-1-1 0,1 1 0,0-1 0,0 0 0,0 0 0,0 0 0,0 0 0,0-1 0,0 0 0,0 1 0,4-3 0,-3 2 0,0-1 0,0 0 0,0-1 0,-1 1 0,1-1 0,0 0 0,-1 0 0,0 0 0,0-1 0,0 1 0,0-1 0,0 0 0,-1 0 0,0-1 0,0 1 0,0-1 0,4-8 0,4-5 0,-10 18 0,-1-1 0,1 0 0,-1 0 0,1 1 0,-1-1 0,1 1 0,0-1 0,-1 0 0,1 1 0,0-1 0,0 1 0,-1-1 0,1 1 0,0 0 0,0-1 0,0 1 0,-1 0 0,1 0 0,0-1 0,0 1 0,0 0 0,0 0 0,0 0 0,0 0 0,0 0 0,-1 0 0,1 0 0,0 1 0,0-1 0,0 0 0,1 1 0,28 16 0,-13-6 0,29 5-1365,-25-11-5461</inkml:trace>
</inkml:ink>
</file>

<file path=ppt/ink/ink6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46:31.396"/>
    </inkml:context>
    <inkml:brush xml:id="br0">
      <inkml:brushProperty name="width" value="0.05" units="cm"/>
      <inkml:brushProperty name="height" value="0.05" units="cm"/>
      <inkml:brushProperty name="color" value="#E71224"/>
    </inkml:brush>
  </inkml:definitions>
  <inkml:trace contextRef="#ctx0" brushRef="#br0">1 99 24575,'1'4'0,"0"1"0,0-1 0,1 0 0,-1 0 0,1 0 0,0 0 0,3 3 0,3 9 0,52 147 0,-58-158 0,8 14 0,-6-21 0,-3-13 0,-1-45 0,-2 42 0,1 0 0,1-1 0,1 1 0,1 0 0,0 0 0,2 0 0,0 0 0,9-25 0,-12 41 0,-1-1 0,1 1 0,0 0 0,1 0 0,-1 0 0,0 0 0,1 0 0,-1 0 0,1 1 0,-1-1 0,1 0 0,0 1 0,0-1 0,0 1 0,0 0 0,0-1 0,0 1 0,0 0 0,0 0 0,0 0 0,1 1 0,-1-1 0,0 1 0,0-1 0,1 1 0,-1-1 0,1 1 0,-1 0 0,0 0 0,1 1 0,-1-1 0,0 0 0,3 1 0,-1 1 0,-1-1 0,0 1 0,1-1 0,-1 1 0,0 0 0,0 0 0,0 0 0,-1 1 0,1-1 0,0 1 0,-1 0 0,1-1 0,-1 1 0,0 0 0,0 0 0,0 1 0,-1-1 0,1 0 0,-1 0 0,1 1 0,0 4 0,19 80 0,-21-88 0,0 0 0,0 0 0,0-1 0,0 1 0,0 0 0,0 0 0,0 0 0,0 0 0,0 0 0,0 0 0,0 0 0,0 0 0,0 0 0,0 0 0,0 0 0,0 0 0,0-1 0,0 1 0,0 0 0,0 0 0,0 0 0,0 0 0,0 0 0,1 0 0,-1 0 0,0 0 0,0 0 0,0 0 0,0 0 0,0 0 0,0 0 0,0 0 0,0 0 0,0 0 0,0 0 0,0 0 0,0 0 0,1 0 0,-1 0 0,0 0 0,0 0 0,0 0 0,0 0 0,0 0 0,0 0 0,0 0 0,0 0 0,0 0 0,0 0 0,0 0 0,1 0 0,1-16 0,0-21 0,-2 25 0,0 0 0,1 0 0,0 0 0,1 0 0,6-20 0,-7 30 0,-1 0 0,1 0 0,0 0 0,0 0 0,0 0 0,0 0 0,0 0 0,0 0 0,1 1 0,-1-1 0,0 0 0,1 1 0,0-1 0,-1 1 0,1-1 0,0 1 0,0 0 0,0 0 0,0 0 0,0 0 0,0 0 0,0 0 0,0 0 0,0 1 0,0-1 0,0 1 0,0 0 0,1-1 0,-1 1 0,0 0 0,0 0 0,1 1 0,-1-1 0,0 0 0,0 1 0,0-1 0,0 1 0,0 0 0,3 1 0,-1-1 0,-1 1 0,0 0 0,0-1 0,0 1 0,0 1 0,0-1 0,0 0 0,0 1 0,-1-1 0,1 1 0,-1 0 0,0 0 0,0 0 0,0 0 0,3 6 0,2 7 0,-1 0 0,5 21 0,8 17 0,-17-48-50,2-1-1,-1 0 1,1-1-1,0 1 0,0-1 1,0 1-1,0-1 1,1 0-1,-1-1 1,1 1-1,0-1 0,1 0 1,-1 0-1,0 0 1,1-1-1,-1 0 1,1 0-1,0-1 0,0 1 1,0-1-1,0 0 1,0-1-1,0 1 1,0-1-1,0-1 1,6 0-1,4-4-6775</inkml:trace>
</inkml:ink>
</file>

<file path=ppt/ink/ink6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47:18.068"/>
    </inkml:context>
    <inkml:brush xml:id="br0">
      <inkml:brushProperty name="width" value="0.05" units="cm"/>
      <inkml:brushProperty name="height" value="0.05" units="cm"/>
      <inkml:brushProperty name="color" value="#E71224"/>
    </inkml:brush>
  </inkml:definitions>
  <inkml:trace contextRef="#ctx0" brushRef="#br0">149 756 24575,'-1'-7'0,"-1"1"0,1-1 0,-1 0 0,0 1 0,-1-1 0,-2-6 0,-3-5 0,-13-32 0,13 32 0,0-1 0,-6-22 0,11 27 0,-20-95 0,20 91 0,-2-1 0,-10-28 0,10 34 0,1 0 0,0 0 0,1 0 0,0-1 0,1 0 0,-1-19 0,4 28 0,-1-1 0,2 1 0,-1-1 0,1 1 0,0 0 0,0-1 0,0 1 0,1 0 0,-1 1 0,1-1 0,0 0 0,1 1 0,-1-1 0,5-3 0,9-9 0,38-28 0,-41 34 0,8-4-273,1 1 0,1 1 0,0 1 0,30-10 0,-33 13-6553</inkml:trace>
</inkml:ink>
</file>

<file path=ppt/ink/ink7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47:19.696"/>
    </inkml:context>
    <inkml:brush xml:id="br0">
      <inkml:brushProperty name="width" value="0.05" units="cm"/>
      <inkml:brushProperty name="height" value="0.05" units="cm"/>
      <inkml:brushProperty name="color" value="#E71224"/>
    </inkml:brush>
  </inkml:definitions>
  <inkml:trace contextRef="#ctx0" brushRef="#br0">1 140 24575,'4'-4'0,"6"-6"0,5-1 0,4-3 0,0-3 0,-1 1 0,2 0 0,2 1 0,0 1 0,2 1 0,-4 4-8191</inkml:trace>
</inkml:ink>
</file>

<file path=ppt/ink/ink7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48:20.487"/>
    </inkml:context>
    <inkml:brush xml:id="br0">
      <inkml:brushProperty name="width" value="0.05" units="cm"/>
      <inkml:brushProperty name="height" value="0.05" units="cm"/>
      <inkml:brushProperty name="color" value="#E71224"/>
    </inkml:brush>
  </inkml:definitions>
  <inkml:trace contextRef="#ctx0" brushRef="#br0">0 119 24575,'24'0'0,"-10"-1"0,1 1 0,-1 0 0,1 2 0,25 4 0,-36-4 0,0-1 0,0 0 0,0 1 0,0 0 0,-1 0 0,1 0 0,-1 0 0,1 1 0,-1-1 0,0 1 0,0 0 0,0 0 0,0 0 0,-1 0 0,1 0 0,-1 1 0,0-1 0,0 1 0,0 0 0,0 0 0,1 6 0,0-1 0,0 0 0,-1 0 0,-1 0 0,1 0 0,-2 1 0,1-1 0,-1 0 0,-1 1 0,1-1 0,-5 17 0,5-25 0,0-1 0,0 1 0,0-1 0,0 1 0,0-1 0,0 1 0,0-1 0,-1 1 0,1-1 0,0 1 0,0-1 0,-1 1 0,1-1 0,0 1 0,-1-1 0,1 1 0,0-1 0,-1 0 0,1 1 0,0-1 0,-1 0 0,1 1 0,-1-1 0,1 0 0,-1 1 0,1-1 0,-2 0 0,-5-11 0,1-25 0,4 14 0,1 1 0,1 0 0,1-1 0,0 1 0,6-22 0,-6 37 0,1 0 0,-1 0 0,1 1 0,1-1 0,-1 1 0,1-1 0,0 1 0,0 0 0,1 0 0,-1 1 0,1-1 0,0 1 0,1-1 0,-1 1 0,1 1 0,-1-1 0,1 0 0,0 1 0,0 0 0,1 1 0,-1-1 0,11-3 0,30-8-1365,-25 9-5461</inkml:trace>
</inkml:ink>
</file>

<file path=ppt/ink/ink7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48:45.942"/>
    </inkml:context>
    <inkml:brush xml:id="br0">
      <inkml:brushProperty name="width" value="0.05" units="cm"/>
      <inkml:brushProperty name="height" value="0.05" units="cm"/>
      <inkml:brushProperty name="color" value="#E71224"/>
    </inkml:brush>
  </inkml:definitions>
  <inkml:trace contextRef="#ctx0" brushRef="#br0">23 27 24575,'-1'6'0,"1"0"0,-2-1 0,1 1 0,0-1 0,-4 8 0,-4 18 0,8-24 0,0 1 0,0-1 0,1 0 0,0 1 0,0-1 0,1 0 0,0 1 0,0-1 0,1 0 0,0 0 0,5 13 0,-5-16 0,0 0 0,0-1 0,1 1 0,0-1 0,-1 0 0,1 0 0,0 0 0,0 0 0,1 0 0,-1-1 0,0 1 0,1-1 0,0 0 0,-1 0 0,1 0 0,0-1 0,0 1 0,0-1 0,0 0 0,0 0 0,0 0 0,6-1 0,1 2 0,1-1 0,-1-1 0,0 0 0,1 0 0,-1-1 0,19-4 0,-27 4 0,0 0 0,0 0 0,0-1 0,0 1 0,0 0 0,0-1 0,-1 0 0,1 0 0,0 0 0,-1 0 0,0 0 0,1 0 0,-1-1 0,0 1 0,0-1 0,-1 0 0,1 1 0,0-1 0,-1 0 0,0 0 0,1 0 0,-1 0 0,0 0 0,-1 0 0,1 0 0,0 0 0,-1-6 0,1 1 8,-1 0 0,0 1 0,0-1 0,-1 0 0,0 1 0,0-1 0,-1 1 0,0-1 0,-1 1 0,1 0 0,-1 0 0,0 0 0,-1 0 0,-5-7 0,6 10-86,-1-1 0,0 0 0,0 1-1,-1 0 1,1 0 0,-1 0 0,0 0 0,0 1 0,0 0-1,-1 0 1,1 0 0,-1 0 0,1 1 0,-1 0 0,0 1-1,0-1 1,0 1 0,-7-1 0,-12 1-6748</inkml:trace>
</inkml:ink>
</file>

<file path=ppt/ink/ink7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48:49.878"/>
    </inkml:context>
    <inkml:brush xml:id="br0">
      <inkml:brushProperty name="width" value="0.05" units="cm"/>
      <inkml:brushProperty name="height" value="0.05" units="cm"/>
      <inkml:brushProperty name="color" value="#E71224"/>
    </inkml:brush>
  </inkml:definitions>
  <inkml:trace contextRef="#ctx0" brushRef="#br0">2 7 24575,'-1'55'0,"0"44"0,2-89 0,0 0 0,0 0 0,1 1 0,1-1 0,-1 0 0,9 18 0,-9-33 0,-1 0 0,1-1 0,-2 1 0,1 0 0,0-9 0,-2-42 0,2-42 0,-1 96 0,0-1 0,1 1 0,-1-1 0,1 1 0,0-1 0,0 1 0,0-1 0,0 1 0,0-1 0,0 1 0,1 0 0,-1 0 0,1 0 0,0 0 0,-1 0 0,1 0 0,0 0 0,0 1 0,0-1 0,0 0 0,1 1 0,-1 0 0,0 0 0,1-1 0,-1 1 0,0 1 0,1-1 0,-1 0 0,1 1 0,0-1 0,-1 1 0,1 0 0,-1-1 0,1 1 0,0 1 0,3-1 0,2 1 0,0 0 0,0 0 0,-1 0 0,1 1 0,0 0 0,-1 1 0,1 0 0,-1 0 0,0 0 0,0 1 0,7 5 0,-3 0-124,0 0 0,-1 1 0,0 1 0,-1 0 0,0 0 0,-1 1-1,0 0 1,0 0 0,-2 1 0,10 21 0,-7-12-6702</inkml:trace>
</inkml:ink>
</file>

<file path=ppt/ink/ink7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48:52.120"/>
    </inkml:context>
    <inkml:brush xml:id="br0">
      <inkml:brushProperty name="width" value="0.05" units="cm"/>
      <inkml:brushProperty name="height" value="0.05" units="cm"/>
      <inkml:brushProperty name="color" value="#E71224"/>
    </inkml:brush>
  </inkml:definitions>
  <inkml:trace contextRef="#ctx0" brushRef="#br0">27 1 24575,'0'5'0,"-1"1"0,0 0 0,-1 0 0,1-1 0,-4 8 0,-5 21 0,4 36 0,5 110 0,3-85 0,-3-91 0,1-1 0,0 0 0,1 1 0,-1-1 0,0 0 0,1 0 0,0 1 0,0-1 0,0 0 0,0 0 0,0 0 0,1 0 0,-1 0 0,1 0 0,0 0 0,3 3 0,-2-3 0,0-1 0,0 0 0,0 0 0,0 0 0,1-1 0,-1 1 0,0-1 0,1 0 0,0 0 0,-1 0 0,1 0 0,0-1 0,-1 1 0,8-1 0,-5 0 9,1 0-1,-1 0 1,0 0-1,1-1 1,-1 0 0,0 0-1,0-1 1,1 0-1,-1 0 1,0 0-1,-1 0 1,1-1-1,6-4 1,-6 2-144,0 0 0,-1 0 0,1 0 0,-1-1 0,0 0 0,-1 0 0,1 0 0,-1-1 0,-1 1 0,6-13 0,1-3-6691</inkml:trace>
</inkml:ink>
</file>

<file path=ppt/ink/ink7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48:53.278"/>
    </inkml:context>
    <inkml:brush xml:id="br0">
      <inkml:brushProperty name="width" value="0.05" units="cm"/>
      <inkml:brushProperty name="height" value="0.05" units="cm"/>
      <inkml:brushProperty name="color" value="#E71224"/>
    </inkml:brush>
  </inkml:definitions>
  <inkml:trace contextRef="#ctx0" brushRef="#br0">1 164 24575,'0'-1'0,"1"0"0,-1 0 0,1 0 0,0 0 0,-1 0 0,1 0 0,0 0 0,0 0 0,0 0 0,-1 0 0,1 0 0,0 1 0,0-1 0,0 0 0,0 1 0,1-1 0,-1 0 0,0 1 0,2-1 0,30-12 0,-23 9 0,175-70 0,-71 26-1365,-98 40-5461</inkml:trace>
</inkml:ink>
</file>

<file path=ppt/ink/ink7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49:02.007"/>
    </inkml:context>
    <inkml:brush xml:id="br0">
      <inkml:brushProperty name="width" value="0.05" units="cm"/>
      <inkml:brushProperty name="height" value="0.05" units="cm"/>
      <inkml:brushProperty name="color" value="#E71224"/>
    </inkml:brush>
  </inkml:definitions>
  <inkml:trace contextRef="#ctx0" brushRef="#br0">125 16 24575,'0'-1'0,"0"1"0,0-1 0,0 0 0,0 1 0,0-1 0,-1 0 0,1 1 0,0-1 0,0 0 0,-1 1 0,1-1 0,0 1 0,-1-1 0,1 1 0,-1-1 0,1 1 0,0-1 0,-1 1 0,1-1 0,-1 1 0,1-1 0,-1 1 0,0 0 0,1-1 0,-1 1 0,1 0 0,-1-1 0,0 1 0,1 0 0,-1 0 0,0 0 0,1 0 0,-1-1 0,0 1 0,1 0 0,-1 0 0,0 0 0,1 0 0,-1 1 0,0-1 0,1 0 0,-1 0 0,0 0 0,1 0 0,-1 1 0,1-1 0,-2 1 0,-30 13 0,27-9 0,0-1 0,0 1 0,1 0 0,-1 0 0,1 1 0,0-1 0,0 1 0,1 0 0,0 0 0,0 0 0,0 1 0,1-1 0,-3 11 0,1-3 0,1 0 0,0 1 0,1-1 0,1 1 0,1 20 0,0-31 0,1 0 0,-1 0 0,1 0 0,0-1 0,1 1 0,-1 0 0,0 0 0,1-1 0,0 1 0,0-1 0,0 1 0,1-1 0,-1 0 0,1 0 0,-1 0 0,1 0 0,3 2 0,0 0 0,0-1 0,0 0 0,0-1 0,1 1 0,-1-1 0,1-1 0,0 1 0,0-1 0,10 2 0,-9-2 0,0-1 0,1-1 0,-1 1 0,0-1 0,1 0 0,-1-1 0,0 0 0,10-2 0,-14 1 0,1 1 0,-1 0 0,1-1 0,-1 0 0,0 0 0,1 0 0,-1-1 0,0 1 0,0-1 0,-1 0 0,1 0 0,-1-1 0,1 1 0,2-5 0,-3 3 8,0 0 0,-1 0 0,1 0 0,-1-1 0,0 1 0,-1-1 0,1 1 0,-1-1 0,0 0 0,0 1 0,-1-1 0,0 0 0,0 0 0,-1-8 0,0 5-173,-1 1 0,0-1 0,0 1 0,-1-1 0,1 1 0,-2 0 0,1 0 0,-10-14 0,-3 1-6661</inkml:trace>
</inkml:ink>
</file>

<file path=ppt/ink/ink7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49:04.119"/>
    </inkml:context>
    <inkml:brush xml:id="br0">
      <inkml:brushProperty name="width" value="0.05" units="cm"/>
      <inkml:brushProperty name="height" value="0.05" units="cm"/>
      <inkml:brushProperty name="color" value="#E71224"/>
    </inkml:brush>
  </inkml:definitions>
  <inkml:trace contextRef="#ctx0" brushRef="#br0">104 0 24575,'-34'30'0,"29"-27"0,0 1 0,0-1 0,0 1 0,1 0 0,0 0 0,0 1 0,0-1 0,0 1 0,1 0 0,-1 0 0,1 0 0,1 0 0,-1 1 0,1-1 0,0 1 0,0 0 0,-2 9 0,2 3-124,1 1 0,0 0 0,1 0 0,1-1 0,1 1 0,1 0-1,0-1 1,1 0 0,1 1 0,14 32 0,-11-36-6702</inkml:trace>
</inkml:ink>
</file>

<file path=ppt/ink/ink7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49:05.142"/>
    </inkml:context>
    <inkml:brush xml:id="br0">
      <inkml:brushProperty name="width" value="0.05" units="cm"/>
      <inkml:brushProperty name="height" value="0.05" units="cm"/>
      <inkml:brushProperty name="color" value="#E71224"/>
    </inkml:brush>
  </inkml:definitions>
  <inkml:trace contextRef="#ctx0" brushRef="#br0">0 86 24575,'0'-4'0,"0"-6"0,5-1 0,5 1 0,5-2 0,4 2 0,4 2 0,1 2 0,1-2 0,-3 1-8191</inkml:trace>
</inkml:ink>
</file>

<file path=ppt/ink/ink7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49:10.991"/>
    </inkml:context>
    <inkml:brush xml:id="br0">
      <inkml:brushProperty name="width" value="0.05" units="cm"/>
      <inkml:brushProperty name="height" value="0.05" units="cm"/>
      <inkml:brushProperty name="color" value="#E71224"/>
    </inkml:brush>
  </inkml:definitions>
  <inkml:trace contextRef="#ctx0" brushRef="#br0">1 13 24575,'0'-1'0,"0"1"0,-1-1 0,1 1 0,0-1 0,0 1 0,0 0 0,1-1 0,-1 1 0,0-1 0,0 1 0,0-1 0,0 1 0,0 0 0,0-1 0,1 1 0,-1 0 0,0-1 0,0 1 0,0 0 0,1-1 0,-1 1 0,0 0 0,1-1 0,-1 1 0,0 0 0,1-1 0,-1 1 0,0 0 0,1 0 0,-1 0 0,0-1 0,1 1 0,-1 0 0,1 0 0,-1 0 0,1 0 0,-1 0 0,0 0 0,1 0 0,-1 0 0,1 0 0,-1 0 0,0 0 0,1 0 0,-1 0 0,1 0 0,-1 0 0,1 0 0,-1 1 0,0-1 0,1 0 0,-1 0 0,0 0 0,1 1 0,-1-1 0,0 0 0,1 0 0,0 1 0,1 0 0,0 1 0,0-1 0,0 1 0,0-1 0,0 1 0,0 0 0,-1 0 0,1-1 0,1 4 0,10 26 0,-2 0 0,-1 1 0,-1 0 0,-2 0 0,-1 1 0,2 64 0,12 25-1365,-18-101-5461</inkml:trace>
</inkml:ink>
</file>

<file path=ppt/ink/ink8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49:12.584"/>
    </inkml:context>
    <inkml:brush xml:id="br0">
      <inkml:brushProperty name="width" value="0.05" units="cm"/>
      <inkml:brushProperty name="height" value="0.05" units="cm"/>
      <inkml:brushProperty name="color" value="#E71224"/>
    </inkml:brush>
  </inkml:definitions>
  <inkml:trace contextRef="#ctx0" brushRef="#br0">0 189 24575,'0'-4'0,"4"-5"0,6-6 0,5 0 0,4-2 0,4 2 0,5 0 0,3 2 0,0-1 0,-1 2 0,-1 2 0,-2 0 0,-1 1 0,0 2 0,-6-2 0,-1 1 0,-4 1-8191</inkml:trace>
</inkml:ink>
</file>

<file path=ppt/ink/ink8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49:14.168"/>
    </inkml:context>
    <inkml:brush xml:id="br0">
      <inkml:brushProperty name="width" value="0.05" units="cm"/>
      <inkml:brushProperty name="height" value="0.05" units="cm"/>
      <inkml:brushProperty name="color" value="#E71224"/>
    </inkml:brush>
  </inkml:definitions>
  <inkml:trace contextRef="#ctx0" brushRef="#br0">0 0 24575,'1'26'0,"1"-1"0,2 0 0,0 0 0,1 0 0,2 0 0,19 46 0,-18-45 0,10 48 0,-14-53 0,1 0 0,1 0 0,16 39 0,22 28-1365,-36-72-5461</inkml:trace>
</inkml:ink>
</file>

<file path=ppt/ink/ink8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49:22.780"/>
    </inkml:context>
    <inkml:brush xml:id="br0">
      <inkml:brushProperty name="width" value="0.05" units="cm"/>
      <inkml:brushProperty name="height" value="0.05" units="cm"/>
      <inkml:brushProperty name="color" value="#E71224"/>
    </inkml:brush>
  </inkml:definitions>
  <inkml:trace contextRef="#ctx0" brushRef="#br0">74 27 24575,'-1'9'0,"0"0"0,0 0 0,-1-1 0,0 1 0,-1 0 0,0-1 0,0 0 0,-1 0 0,0 0 0,-9 14 0,7-11 0,-1 1 0,2 0 0,-1 0 0,-2 13 0,7-24 0,0 1 0,0 0 0,1 0 0,-1 0 0,1 0 0,0 0 0,-1 0 0,1 0 0,0 0 0,0 0 0,0 0 0,1 0 0,-1 0 0,0 0 0,1 0 0,-1 0 0,1 0 0,0 0 0,0 0 0,0 0 0,0 0 0,0-1 0,0 1 0,0 0 0,0-1 0,1 1 0,-1-1 0,1 1 0,-1-1 0,1 0 0,3 3 0,1-2 0,0 0 0,0 0 0,0 0 0,1 0 0,-1-1 0,1 0 0,-1-1 0,14 0 0,-11 1 0,1-2 0,-1 1 0,1-1 0,-1-1 0,1 1 0,-1-2 0,0 1 0,16-8 0,-21 8 0,0 0 0,-1 0 0,1-1 0,-1 0 0,0 0 0,1 0 0,-1 0 0,-1 0 0,1 0 0,0-1 0,-1 0 0,0 1 0,0-1 0,0 0 0,0 0 0,0 0 0,-1 0 0,0 0 0,0-1 0,0 1 0,1-7 0,-2 4 9,1-1 1,-1 0-1,-1 0 0,1 1 0,-1-1 1,-1 0-1,1 1 0,-1-1 0,-1 1 0,1 0 1,-1 0-1,-4-8 0,4 10-96,0 0-1,0 0 1,-1 0 0,0 0-1,1 1 1,-1 0 0,-1 0-1,1 0 1,0 0-1,-1 1 1,0 0 0,0 0-1,0 0 1,0 0 0,-1 1-1,-9-3 1,-3 1-6739</inkml:trace>
</inkml:ink>
</file>

<file path=ppt/ink/ink8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49:25.949"/>
    </inkml:context>
    <inkml:brush xml:id="br0">
      <inkml:brushProperty name="width" value="0.05" units="cm"/>
      <inkml:brushProperty name="height" value="0.05" units="cm"/>
      <inkml:brushProperty name="color" value="#E71224"/>
    </inkml:brush>
  </inkml:definitions>
  <inkml:trace contextRef="#ctx0" brushRef="#br0">23 0 24575,'-1'1'0,"0"-1"0,0 1 0,0-1 0,0 1 0,-1 0 0,1-1 0,0 1 0,0 0 0,0 0 0,0 0 0,1 0 0,-1 0 0,0 0 0,0 0 0,0 0 0,1 0 0,-1 1 0,1-1 0,-1 0 0,1 0 0,-1 0 0,1 1 0,0-1 0,0 0 0,-1 1 0,1-1 0,0 2 0,-3 38 0,4-31 0,0-1 0,0 0 0,1 1 0,0-1 0,0 0 0,1 0 0,1 0 0,5 11 0,-7-16 0,1 0 0,-1 0 0,0 0 0,1 0 0,0-1 0,0 0 0,0 1 0,0-1 0,0 0 0,1 0 0,-1-1 0,1 1 0,0-1 0,0 0 0,0 0 0,0 0 0,0 0 0,0-1 0,7 2 0,2-1 0,-1-1 0,0 0 0,0-1 0,0 0 0,0-1 0,22-4 0,-30 5 0,-1-1 0,1 0 0,-1-1 0,1 1 0,-1-1 0,0 1 0,0-1 0,0 0 0,0 0 0,0 0 0,0-1 0,0 1 0,-1-1 0,1 1 0,-1-1 0,1 0 0,-1 0 0,0 0 0,0 0 0,-1-1 0,1 1 0,-1 0 0,0-1 0,1 1 0,-1-1 0,0-4 0,1-6-170,0 0-1,-2 0 0,1 0 1,-2 0-1,0 0 0,-1 0 1,-3-14-1,-1 6-6655</inkml:trace>
</inkml:ink>
</file>

<file path=ppt/ink/ink8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49:29.056"/>
    </inkml:context>
    <inkml:brush xml:id="br0">
      <inkml:brushProperty name="width" value="0.05" units="cm"/>
      <inkml:brushProperty name="height" value="0.05" units="cm"/>
      <inkml:brushProperty name="color" value="#E71224"/>
    </inkml:brush>
  </inkml:definitions>
  <inkml:trace contextRef="#ctx0" brushRef="#br0">288 26 24575,'0'-2'0,"-1"1"0,1 0 0,0 0 0,-1 0 0,0 0 0,1 0 0,-1 0 0,0 0 0,1 0 0,-1 1 0,0-1 0,0 0 0,0 0 0,0 1 0,0-1 0,0 0 0,0 1 0,0-1 0,0 1 0,0-1 0,0 1 0,0-1 0,0 1 0,0 0 0,0 0 0,-1 0 0,-1-1 0,-37-3 0,35 4 0,-13-2 0,0 2 0,0 1 0,0 0 0,-28 5 0,40-4 0,1-1 0,-1 0 0,1 1 0,-1 0 0,1 0 0,0 1 0,0 0 0,0 0 0,0 0 0,1 0 0,-1 1 0,1-1 0,0 1 0,0 0 0,0 1 0,0-1 0,1 1 0,-5 6 0,7-9 0,1-1 0,-1 1 0,0-1 0,1 0 0,-1 1 0,1-1 0,-1 1 0,1-1 0,0 1 0,0 0 0,0-1 0,0 1 0,0-1 0,0 1 0,0-1 0,0 1 0,0 0 0,1-1 0,-1 1 0,1-1 0,-1 1 0,1-1 0,0 0 0,-1 1 0,2 1 0,1-1 0,-1 1 0,1-1 0,-1 0 0,1 0 0,0 0 0,0 0 0,0 0 0,0-1 0,0 1 0,0-1 0,4 1 0,7 2 0,1 0 0,-1-2 0,1 0 0,19 1 0,-5-4 0,-21 0 0,1 1 0,-1 0 0,1 0 0,-1 1 0,12 2 0,-17-2 0,-1 0 0,0 0 0,0-1 0,0 1 0,0 0 0,0 1 0,-1-1 0,1 0 0,0 0 0,0 1 0,-1-1 0,1 1 0,-1 0 0,1-1 0,-1 1 0,0 0 0,0 0 0,0 0 0,0 0 0,0 0 0,0 0 0,0 0 0,-1 0 0,1 0 0,0 4 0,0 2 0,1 0 0,-2 0 0,1 0 0,-1 0 0,0 0 0,-1 0 0,0 0 0,0 0 0,-5 14 0,5-19 0,0 0 0,-1 1 0,1-1 0,-1 0 0,0 0 0,0 0 0,-1 0 0,1 0 0,0 0 0,-1-1 0,0 1 0,0-1 0,1 0 0,-1 0 0,-1 0 0,1 0 0,0 0 0,0-1 0,-1 1 0,1-1 0,-1 0 0,1 0 0,-6 1 0,3-1-80,0 0 0,0 0-1,0-1 1,0 0 0,0 0-1,0 0 1,1-1 0,-1 1-1,0-1 1,0-1 0,0 1 0,1-1-1,-1 0 1,1 0 0,-1-1-1,-8-5 1,2-3-6746</inkml:trace>
</inkml:ink>
</file>

<file path=ppt/ink/ink8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49:32.572"/>
    </inkml:context>
    <inkml:brush xml:id="br0">
      <inkml:brushProperty name="width" value="0.05" units="cm"/>
      <inkml:brushProperty name="height" value="0.05" units="cm"/>
      <inkml:brushProperty name="color" value="#E71224"/>
    </inkml:brush>
  </inkml:definitions>
  <inkml:trace contextRef="#ctx0" brushRef="#br0">3 156 24575,'90'1'0,"102"-3"0,-190 2 0,1 0 0,0 0 0,-1 0 0,1-1 0,-1 1 0,0-1 0,1 1 0,-1-1 0,1 0 0,-1 0 0,0 0 0,0-1 0,1 1 0,-1 0 0,0-1 0,0 1 0,0-1 0,-1 0 0,1 0 0,0 0 0,-1 0 0,1 0 0,-1 0 0,0 0 0,1 0 0,-1 0 0,0-1 0,1-3 0,-1 2 0,-1 1 0,0-1 0,0 0 0,0 1 0,0-1 0,-1 1 0,1-1 0,-1 1 0,0-1 0,0 1 0,0-1 0,0 1 0,-1 0 0,0-1 0,1 1 0,-1 0 0,0 0 0,0 0 0,-5-5 0,2 4 0,1 0 0,-1 1 0,0-1 0,0 1 0,0 0 0,-1 0 0,1 0 0,0 1 0,-1 0 0,0 0 0,0 0 0,0 1 0,1 0 0,-1 0 0,0 0 0,0 1 0,-1 0 0,-9 1 0,8-1 0,0 1 0,0 1 0,0 0 0,0 0 0,1 0 0,-1 1 0,1 0 0,-1 0 0,1 1 0,0 0 0,0 0 0,1 1 0,-10 7 0,7-2 0,-1 0 0,1 0 0,1 1 0,0 0 0,1 1 0,0 0 0,0 0 0,2 0 0,-9 25 0,12-31 0,1 1 0,-1-1 0,1 1 0,1-1 0,-1 1 0,1 0 0,0-1 0,1 1 0,-1 0 0,1-1 0,1 1 0,-1-1 0,1 1 0,0-1 0,1 0 0,-1 0 0,1 0 0,0 0 0,1 0 0,0 0 0,8 9 0,-8-11 0,1 1 0,0-1 0,1 0 0,-1 0 0,1-1 0,-1 1 0,1-1 0,0 0 0,1-1 0,-1 0 0,0 0 0,1 0 0,-1-1 0,11 2 0,4-2 0,-1 0 0,1-2 0,28-3 0,-39 2-119,0 0 0,0-1 0,-1 0 1,0-1-1,17-8 0,-19 9-533,11-6-6174</inkml:trace>
</inkml:ink>
</file>

<file path=ppt/ink/ink8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49:37.688"/>
    </inkml:context>
    <inkml:brush xml:id="br0">
      <inkml:brushProperty name="width" value="0.05" units="cm"/>
      <inkml:brushProperty name="height" value="0.05" units="cm"/>
      <inkml:brushProperty name="color" value="#E71224"/>
    </inkml:brush>
  </inkml:definitions>
  <inkml:trace contextRef="#ctx0" brushRef="#br0">0 233 24575,'1'-3'0,"-1"-1"0,1 1 0,0 0 0,0-1 0,0 1 0,1 0 0,-1 0 0,1 0 0,-1 0 0,1 0 0,0 0 0,1 0 0,-1 1 0,0-1 0,1 1 0,-1-1 0,1 1 0,0 0 0,0 0 0,0 0 0,5-2 0,10-6 0,0 2 0,29-11 0,-31 14 0,37-14 0,-14 6 0,56-28 0,-18-2-1365,-52 31-5461</inkml:trace>
</inkml:ink>
</file>

<file path=ppt/ink/ink8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49:38.875"/>
    </inkml:context>
    <inkml:brush xml:id="br0">
      <inkml:brushProperty name="width" value="0.05" units="cm"/>
      <inkml:brushProperty name="height" value="0.05" units="cm"/>
      <inkml:brushProperty name="color" value="#E71224"/>
    </inkml:brush>
  </inkml:definitions>
  <inkml:trace contextRef="#ctx0" brushRef="#br0">0 0 24575,'2'18'0,"0"-1"0,2 0 0,0 0 0,0 0 0,2 0 0,0-1 0,11 23 0,4 12 0,40 131-1365,-53-166-5461</inkml:trace>
</inkml:ink>
</file>

<file path=ppt/ink/ink8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49:41.023"/>
    </inkml:context>
    <inkml:brush xml:id="br0">
      <inkml:brushProperty name="width" value="0.05" units="cm"/>
      <inkml:brushProperty name="height" value="0.05" units="cm"/>
      <inkml:brushProperty name="color" value="#E71224"/>
    </inkml:brush>
  </inkml:definitions>
  <inkml:trace contextRef="#ctx0" brushRef="#br0">31 150 24575,'0'-2'0,"1"-1"0,-1 1 0,1-1 0,0 1 0,-1 0 0,1 0 0,0-1 0,1 1 0,-1 0 0,0 0 0,1 0 0,-1 0 0,4-3 0,27-25 0,-20 19 0,13-19 0,-24 29 0,0-1 0,0 1 0,0-1 0,0 0 0,-1 1 0,1-1 0,0 0 0,-1 0 0,1 0 0,-1 1 0,0-1 0,1 0 0,-1 0 0,0 0 0,0 0 0,0 0 0,-1-3 0,0 4 0,1 1 0,-1-1 0,1 0 0,-1 1 0,1-1 0,-1 0 0,0 1 0,0-1 0,1 1 0,-1-1 0,0 1 0,0-1 0,1 1 0,-1 0 0,0-1 0,0 1 0,0 0 0,0 0 0,0 0 0,1-1 0,-1 1 0,0 0 0,0 0 0,0 0 0,0 1 0,0-1 0,0 0 0,0 0 0,1 0 0,-1 1 0,0-1 0,0 0 0,-1 1 0,-30 13 0,27-11 0,1 0 0,-1 1 0,0 0 0,1 0 0,0 0 0,0 0 0,0 0 0,1 1 0,-1 0 0,1 0 0,0 0 0,1 0 0,-1 0 0,1 0 0,0 1 0,0-1 0,1 1 0,-1 0 0,1-1 0,0 1 0,1 0 0,0 0 0,0 0 0,0-1 0,0 1 0,1 0 0,0 0 0,0-1 0,1 1 0,0 0 0,4 9 0,-4-11 0,1-1 0,-1 0 0,1 0 0,0 0 0,-1 0 0,1-1 0,1 1 0,-1-1 0,0 1 0,1-1 0,-1 0 0,1-1 0,-1 1 0,1-1 0,0 1 0,0-1 0,0 0 0,0-1 0,0 1 0,-1-1 0,1 1 0,0-1 0,6-1 0,2 1 0,0 0 0,-1-2 0,1 1 0,-1-1 0,1-1 0,21-8 0,-22 6-151,0-1-1,0 0 0,-1 0 0,1-1 1,-1-1-1,-1 0 0,0 0 1,16-18-1,-16 13-6674</inkml:trace>
</inkml:ink>
</file>

<file path=ppt/ink/ink8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49:43.420"/>
    </inkml:context>
    <inkml:brush xml:id="br0">
      <inkml:brushProperty name="width" value="0.05" units="cm"/>
      <inkml:brushProperty name="height" value="0.05" units="cm"/>
      <inkml:brushProperty name="color" value="#E71224"/>
    </inkml:brush>
  </inkml:definitions>
  <inkml:trace contextRef="#ctx0" brushRef="#br0">197 20 24575,'0'-1'0,"-1"0"0,1-1 0,0 1 0,-1 0 0,0 0 0,1 0 0,-1 0 0,1 0 0,-1 1 0,0-1 0,0 0 0,0 0 0,0 0 0,1 1 0,-1-1 0,0 0 0,0 1 0,0-1 0,0 1 0,-1-1 0,1 1 0,0-1 0,0 1 0,0 0 0,0 0 0,0-1 0,0 1 0,-1 0 0,-1 0 0,-35 0 0,29 2 0,2 1 0,-1-1 0,0 1 0,1 1 0,-1 0 0,1 0 0,0 0 0,0 1 0,-8 7 0,11-9 0,0 0 0,0 1 0,0 0 0,0 0 0,1 0 0,0 0 0,0 1 0,0-1 0,0 1 0,1 0 0,0 0 0,0 0 0,0 0 0,0 0 0,0 6 0,2-8 0,0 0 0,0 0 0,0-1 0,0 1 0,1 0 0,0 0 0,-1 0 0,1-1 0,0 1 0,0 0 0,0-1 0,1 1 0,-1-1 0,1 1 0,-1-1 0,1 0 0,0 0 0,0 1 0,0-1 0,0 0 0,0-1 0,0 1 0,1 0 0,-1-1 0,1 1 0,-1-1 0,1 0 0,-1 0 0,1 0 0,0 0 0,-1 0 0,1 0 0,0-1 0,3 1 0,-1 0 0,1-1 0,-1 1 0,0-1 0,0 0 0,0 0 0,1 0 0,-1-1 0,0 1 0,0-2 0,0 1 0,0 0 0,0-1 0,0 0 0,0 0 0,-1 0 0,1-1 0,-1 0 0,6-3 0,13-30 0,-19 29 0,0 0 0,0 0 0,1 0 0,0 1 0,0-1 0,8-7 0,-12 14 0,0-1 0,0 0 0,0 1 0,0-1 0,0 1 0,0-1 0,0 1 0,0-1 0,0 1 0,0 0 0,1 0 0,-1-1 0,0 1 0,0 0 0,0 0 0,0 0 0,0 0 0,1 0 0,1 1 0,-1 0 0,0 0 0,0 0 0,0 0 0,0 0 0,0 1 0,0-1 0,-1 0 0,1 1 0,0 0 0,-1-1 0,1 1 0,-1 0 0,2 3 0,7 10 0,-8-11 0,0 0 0,0 0 0,1 0 0,0 0 0,-1-1 0,1 1 0,1-1 0,-1 0 0,0 0 0,1 0 0,-1 0 0,1 0 0,0-1 0,0 1 0,0-1 0,0 0 0,1-1 0,-1 1 0,0-1 0,1 0 0,8 2 0,-7-3-151,0 0-1,0 0 0,1 0 0,-1-1 1,0 0-1,0 0 0,0 0 1,8-4-1,2-1-6674</inkml:trace>
</inkml:ink>
</file>

<file path=ppt/ink/ink9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49:47.324"/>
    </inkml:context>
    <inkml:brush xml:id="br0">
      <inkml:brushProperty name="width" value="0.05" units="cm"/>
      <inkml:brushProperty name="height" value="0.05" units="cm"/>
      <inkml:brushProperty name="color" value="#E71224"/>
    </inkml:brush>
  </inkml:definitions>
  <inkml:trace contextRef="#ctx0" brushRef="#br0">0 131 24575,'3'1'0,"0"0"0,0-1 0,0 1 0,0 0 0,0 1 0,0-1 0,-1 1 0,1-1 0,0 1 0,-1 0 0,1 0 0,-1 0 0,0 0 0,1 0 0,-1 0 0,0 1 0,2 3 0,29 47 0,-27-39 0,3 1 0,-9-15 0,1 0 0,-1 0 0,1-1 0,-1 1 0,1 0 0,-1 0 0,1-1 0,-1 1 0,1-1 0,-1 1 0,1 0 0,-1-1 0,0 1 0,1-1 0,-1 1 0,0-1 0,1 1 0,-1-1 0,0 1 0,0-1 0,1 1 0,-1-1 0,0 1 0,0-1 0,0 0 0,0 1 0,0-1 0,0 1 0,0-1 0,0 0 0,0 0 0,5-14 0,0-1 0,0 1 0,2 1 0,0-1 0,1 1 0,0 0 0,1 1 0,1 0 0,0 0 0,0 1 0,18-15 0,-24 24 0,0 0 0,1 1 0,-1 0 0,1 0 0,0 0 0,0 0 0,0 1 0,-1 0 0,1 0 0,0 0 0,1 1 0,-1-1 0,9 2 0,-10-1 0,-1 0 0,1 1 0,0 0 0,0-1 0,0 1 0,-1 1 0,1-1 0,-1 0 0,1 1 0,-1 0 0,0 0 0,1 0 0,-1 0 0,0 1 0,0-1 0,0 1 0,-1-1 0,5 7 0,-3-3 0,13 17 0,-9-22 0,-3-16 0,-5 12 0,0 0 0,0 0 0,0 0 0,1 0 0,-1 0 0,1 0 0,0 0 0,0 0 0,0 0 0,0 0 0,1 0 0,-1 0 0,1 1 0,-1-1 0,1 1 0,0-1 0,0 1 0,0-1 0,1 1 0,-1 0 0,0 0 0,1 0 0,-1 1 0,1-1 0,0 0 0,0 1 0,-1 0 0,1 0 0,0 0 0,0 0 0,0 0 0,0 0 0,0 1 0,1-1 0,2 1 0,9-2 0,0 0 0,0 1 0,0 1 0,0 0 0,0 1 0,0 1 0,26 6 0,-39-7-5,1 0 0,0 1-1,-1-1 1,1 1 0,-1 0-1,0 0 1,0-1 0,0 2 0,0-1-1,0 0 1,0 0 0,0 0-1,0 1 1,-1-1 0,2 4-1,12 42 205,-13-39-244,0 0 0,1 0 1,6 15-1,-7-21-32,-1-1 1,1 0-1,-1 1 1,1-1 0,0 0-1,0 0 1,0 0-1,0 0 1,0 0-1,0-1 1,1 1-1,-1-1 1,0 1-1,1-1 1,-1 0-1,6 2 1,9 1-6750</inkml:trace>
</inkml:ink>
</file>

<file path=ppt/ink/ink9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50:12.690"/>
    </inkml:context>
    <inkml:brush xml:id="br0">
      <inkml:brushProperty name="width" value="0.05" units="cm"/>
      <inkml:brushProperty name="height" value="0.05" units="cm"/>
      <inkml:brushProperty name="color" value="#E71224"/>
    </inkml:brush>
  </inkml:definitions>
  <inkml:trace contextRef="#ctx0" brushRef="#br0">125 130 24575,'-2'-1'0,"0"0"0,-1 0 0,1 0 0,0 0 0,0 0 0,0 0 0,0-1 0,0 1 0,0-1 0,0 1 0,0-1 0,0 0 0,1 0 0,-1 0 0,1 0 0,-1 0 0,-1-4 0,-14-14 0,13 17 0,1 1 0,-1 0 0,1-1 0,-1 1 0,0 0 0,0 1 0,0-1 0,-8-1 0,11 2 0,0 1 0,0 0 0,-1 0 0,1 0 0,0 0 0,0 0 0,0 0 0,0 1 0,0-1 0,0 0 0,0 0 0,0 1 0,0-1 0,0 1 0,0-1 0,0 1 0,0-1 0,0 1 0,0 0 0,1-1 0,-1 1 0,0 0 0,0 0 0,1-1 0,-1 1 0,0 0 0,1 0 0,-1 0 0,1 0 0,-1 0 0,1 0 0,0 0 0,-1 0 0,1 0 0,0 0 0,0 0 0,-1 0 0,1 0 0,0 0 0,0 3 0,0-1 0,0 1 0,0-1 0,0 1 0,1-1 0,-1 1 0,1-1 0,0 0 0,0 1 0,0-1 0,0 0 0,1 1 0,-1-1 0,1 0 0,0 0 0,0 0 0,0 0 0,0-1 0,0 1 0,1 0 0,-1-1 0,4 3 0,4 2 0,-1 0 0,1-1 0,1 0 0,-1 0 0,12 3 0,-15-6 0,-1 1 0,0-1 0,-1 1 0,1 0 0,6 7 0,13 8 0,-24-18 0,-1-1 0,0 0 0,1 1 0,-1-1 0,1 0 0,-1 0 0,1 0 0,-1 1 0,1-1 0,-1 0 0,1 0 0,-1 0 0,1 0 0,-1 0 0,1 0 0,-1 0 0,1 0 0,-1 0 0,0 0 0,1 0 0,-1 0 0,1 0 0,-1-1 0,1 1 0,-1 0 0,1 0 0,-1 0 0,1-1 0,-1 1 0,0 0 0,1-1 0,-1 1 0,1 0 0,-1-1 0,0 1 0,1 0 0,-1-1 0,0 1 0,0-1 0,1 1 0,-1 0 0,0-1 0,0 1 0,0-1 0,0 1 0,1-1 0,-1 1 0,0-1 0,0 1 0,0-1 0,0 1 0,0-1 0,0 0 0,1-33 0,-1 30 0,0-44 0,-4-78 0,4 124-5,0 1 0,0-1-1,0 1 1,0-1-1,-1 1 1,1 0 0,0-1-1,-1 1 1,1 0 0,-1-1-1,1 1 1,-1 0 0,0-1-1,-1 0 1,2 1 11,-1 1 0,1 0 0,0 0 0,-1 0 0,1 0 0,0 0 0,-1 0 0,1 0 0,-1 0 0,1 0 1,0 0-1,-1 0 0,1 0 0,0 0 0,-1 0 0,1 0 0,0 0 0,-1 0 0,1 0 0,0 1 0,-1-1 0,1 0 0,0 0 0,-1 0 0,1 1 1,0-1-1,-1 0 0,1 0 0,0 1 0,0-1 0,-1 0 0,1 1 0,-3 2-171,1 1 0,0-1 0,0 1 0,0-1 0,0 1 0,0 0 0,1 0 0,-2 5 0,0 8-6661</inkml:trace>
</inkml:ink>
</file>

<file path=ppt/ink/ink9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50:19.896"/>
    </inkml:context>
    <inkml:brush xml:id="br0">
      <inkml:brushProperty name="width" value="0.05" units="cm"/>
      <inkml:brushProperty name="height" value="0.05" units="cm"/>
      <inkml:brushProperty name="color" value="#E71224"/>
    </inkml:brush>
  </inkml:definitions>
  <inkml:trace contextRef="#ctx0" brushRef="#br0">125 130 24575,'-2'-1'0,"0"0"0,-1 0 0,1 0 0,0 0 0,0 0 0,0 0 0,0-1 0,0 1 0,0-1 0,0 1 0,0-1 0,0 0 0,1 0 0,-1 0 0,1 0 0,-1 0 0,-1-4 0,-14-14 0,13 17 0,1 1 0,-1 0 0,1-1 0,-1 1 0,0 0 0,0 1 0,0-1 0,-8-1 0,11 2 0,0 1 0,0 0 0,-1 0 0,1 0 0,0 0 0,0 0 0,0 0 0,0 1 0,0-1 0,0 0 0,0 0 0,0 1 0,0-1 0,0 1 0,0-1 0,0 1 0,0-1 0,0 1 0,0 0 0,1-1 0,-1 1 0,0 0 0,0 0 0,1-1 0,-1 1 0,0 0 0,1 0 0,-1 0 0,1 0 0,-1 0 0,1 0 0,0 0 0,-1 0 0,1 0 0,0 0 0,0 0 0,-1 0 0,1 0 0,0 0 0,0 3 0,0-1 0,0 1 0,0-1 0,0 1 0,1-1 0,-1 1 0,1-1 0,0 0 0,0 1 0,0-1 0,0 0 0,1 1 0,-1-1 0,1 0 0,0 0 0,0 0 0,0 0 0,0-1 0,0 1 0,1 0 0,-1-1 0,4 3 0,4 2 0,-1 0 0,1-1 0,1 0 0,-1 0 0,12 3 0,-15-6 0,-1 1 0,0-1 0,-1 1 0,1 0 0,6 7 0,13 8 0,-24-18 0,-1-1 0,0 0 0,1 1 0,-1-1 0,1 0 0,-1 0 0,1 0 0,-1 1 0,1-1 0,-1 0 0,1 0 0,-1 0 0,1 0 0,-1 0 0,1 0 0,-1 0 0,1 0 0,-1 0 0,0 0 0,1 0 0,-1 0 0,1 0 0,-1-1 0,1 1 0,-1 0 0,1 0 0,-1 0 0,1-1 0,-1 1 0,0 0 0,1-1 0,-1 1 0,1 0 0,-1-1 0,0 1 0,1 0 0,-1-1 0,0 1 0,0-1 0,1 1 0,-1 0 0,0-1 0,0 1 0,0-1 0,0 1 0,1-1 0,-1 1 0,0-1 0,0 1 0,0-1 0,0 1 0,0-1 0,0 0 0,1-33 0,-1 30 0,0-44 0,-4-78 0,4 124-5,0 1 0,0-1-1,0 1 1,0-1-1,-1 1 1,1 0 0,0-1-1,-1 1 1,1 0 0,-1-1-1,1 1 1,-1 0 0,0-1-1,-1 0 1,2 1 11,-1 1 0,1 0 0,0 0 0,-1 0 0,1 0 0,0 0 0,-1 0 0,1 0 0,-1 0 0,1 0 1,0 0-1,-1 0 0,1 0 0,0 0 0,-1 0 0,1 0 0,0 0 0,-1 0 0,1 0 0,0 1 0,-1-1 0,1 0 0,0 0 0,-1 0 0,1 1 1,0-1-1,-1 0 0,1 0 0,0 1 0,0-1 0,-1 0 0,1 1 0,-3 2-171,1 1 0,0-1 0,0 1 0,0-1 0,0 1 0,0 0 0,1 0 0,-2 5 0,0 8-6661</inkml:trace>
</inkml:ink>
</file>

<file path=ppt/ink/ink9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50:25.797"/>
    </inkml:context>
    <inkml:brush xml:id="br0">
      <inkml:brushProperty name="width" value="0.05" units="cm"/>
      <inkml:brushProperty name="height" value="0.05" units="cm"/>
      <inkml:brushProperty name="color" value="#E71224"/>
    </inkml:brush>
  </inkml:definitions>
  <inkml:trace contextRef="#ctx0" brushRef="#br0">125 130 24575,'-2'-1'0,"0"0"0,-1 0 0,1 0 0,0 0 0,0 0 0,0 0 0,0-1 0,0 1 0,0-1 0,0 1 0,0-1 0,0 0 0,1 0 0,-1 0 0,1 0 0,-1 0 0,-1-4 0,-14-14 0,13 17 0,1 1 0,-1 0 0,1-1 0,-1 1 0,0 0 0,0 1 0,0-1 0,-8-1 0,11 2 0,0 1 0,0 0 0,-1 0 0,1 0 0,0 0 0,0 0 0,0 0 0,0 1 0,0-1 0,0 0 0,0 0 0,0 1 0,0-1 0,0 1 0,0-1 0,0 1 0,0-1 0,0 1 0,0 0 0,1-1 0,-1 1 0,0 0 0,0 0 0,1-1 0,-1 1 0,0 0 0,1 0 0,-1 0 0,1 0 0,-1 0 0,1 0 0,0 0 0,-1 0 0,1 0 0,0 0 0,0 0 0,-1 0 0,1 0 0,0 0 0,0 3 0,0-1 0,0 1 0,0-1 0,0 1 0,1-1 0,-1 1 0,1-1 0,0 0 0,0 1 0,0-1 0,0 0 0,1 1 0,-1-1 0,1 0 0,0 0 0,0 0 0,0 0 0,0-1 0,0 1 0,1 0 0,-1-1 0,4 3 0,4 2 0,-1 0 0,1-1 0,1 0 0,-1 0 0,12 3 0,-15-6 0,-1 1 0,0-1 0,-1 1 0,1 0 0,6 7 0,13 8 0,-24-18 0,-1-1 0,0 0 0,1 1 0,-1-1 0,1 0 0,-1 0 0,1 0 0,-1 1 0,1-1 0,-1 0 0,1 0 0,-1 0 0,1 0 0,-1 0 0,1 0 0,-1 0 0,1 0 0,-1 0 0,0 0 0,1 0 0,-1 0 0,1 0 0,-1-1 0,1 1 0,-1 0 0,1 0 0,-1 0 0,1-1 0,-1 1 0,0 0 0,1-1 0,-1 1 0,1 0 0,-1-1 0,0 1 0,1 0 0,-1-1 0,0 1 0,0-1 0,1 1 0,-1 0 0,0-1 0,0 1 0,0-1 0,0 1 0,1-1 0,-1 1 0,0-1 0,0 1 0,0-1 0,0 1 0,0-1 0,0 0 0,1-33 0,-1 30 0,0-44 0,-4-78 0,4 124-5,0 1 0,0-1-1,0 1 1,0-1-1,-1 1 1,1 0 0,0-1-1,-1 1 1,1 0 0,-1-1-1,1 1 1,-1 0 0,0-1-1,-1 0 1,2 1 11,-1 1 0,1 0 0,0 0 0,-1 0 0,1 0 0,0 0 0,-1 0 0,1 0 0,-1 0 0,1 0 1,0 0-1,-1 0 0,1 0 0,0 0 0,-1 0 0,1 0 0,0 0 0,-1 0 0,1 0 0,0 1 0,-1-1 0,1 0 0,0 0 0,-1 0 0,1 1 1,0-1-1,-1 0 0,1 0 0,0 1 0,0-1 0,-1 0 0,1 1 0,-3 2-171,1 1 0,0-1 0,0 1 0,0-1 0,0 1 0,0 0 0,1 0 0,-2 5 0,0 8-6661</inkml:trace>
</inkml:ink>
</file>

<file path=ppt/ink/ink9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2-26T03:50:33.388"/>
    </inkml:context>
    <inkml:brush xml:id="br0">
      <inkml:brushProperty name="width" value="0.05" units="cm"/>
      <inkml:brushProperty name="height" value="0.05" units="cm"/>
      <inkml:brushProperty name="color" value="#E71224"/>
    </inkml:brush>
  </inkml:definitions>
  <inkml:trace contextRef="#ctx0" brushRef="#br0">125 130 24575,'-2'-1'0,"0"0"0,-1 0 0,1 0 0,0 0 0,0 0 0,0 0 0,0-1 0,0 1 0,0-1 0,0 1 0,0-1 0,0 0 0,1 0 0,-1 0 0,1 0 0,-1 0 0,-1-4 0,-14-14 0,13 17 0,1 1 0,-1 0 0,1-1 0,-1 1 0,0 0 0,0 1 0,0-1 0,-8-1 0,11 2 0,0 1 0,0 0 0,-1 0 0,1 0 0,0 0 0,0 0 0,0 0 0,0 1 0,0-1 0,0 0 0,0 0 0,0 1 0,0-1 0,0 1 0,0-1 0,0 1 0,0-1 0,0 1 0,0 0 0,1-1 0,-1 1 0,0 0 0,0 0 0,1-1 0,-1 1 0,0 0 0,1 0 0,-1 0 0,1 0 0,-1 0 0,1 0 0,0 0 0,-1 0 0,1 0 0,0 0 0,0 0 0,-1 0 0,1 0 0,0 0 0,0 3 0,0-1 0,0 1 0,0-1 0,0 1 0,1-1 0,-1 1 0,1-1 0,0 0 0,0 1 0,0-1 0,0 0 0,1 1 0,-1-1 0,1 0 0,0 0 0,0 0 0,0 0 0,0-1 0,0 1 0,1 0 0,-1-1 0,4 3 0,4 2 0,-1 0 0,1-1 0,1 0 0,-1 0 0,12 3 0,-15-6 0,-1 1 0,0-1 0,-1 1 0,1 0 0,6 7 0,13 8 0,-24-18 0,-1-1 0,0 0 0,1 1 0,-1-1 0,1 0 0,-1 0 0,1 0 0,-1 1 0,1-1 0,-1 0 0,1 0 0,-1 0 0,1 0 0,-1 0 0,1 0 0,-1 0 0,1 0 0,-1 0 0,0 0 0,1 0 0,-1 0 0,1 0 0,-1-1 0,1 1 0,-1 0 0,1 0 0,-1 0 0,1-1 0,-1 1 0,0 0 0,1-1 0,-1 1 0,1 0 0,-1-1 0,0 1 0,1 0 0,-1-1 0,0 1 0,0-1 0,1 1 0,-1 0 0,0-1 0,0 1 0,0-1 0,0 1 0,1-1 0,-1 1 0,0-1 0,0 1 0,0-1 0,0 1 0,0-1 0,0 0 0,1-33 0,-1 30 0,0-44 0,-4-78 0,4 124-5,0 1 0,0-1-1,0 1 1,0-1-1,-1 1 1,1 0 0,0-1-1,-1 1 1,1 0 0,-1-1-1,1 1 1,-1 0 0,0-1-1,-1 0 1,2 1 11,-1 1 0,1 0 0,0 0 0,-1 0 0,1 0 0,0 0 0,-1 0 0,1 0 0,-1 0 0,1 0 1,0 0-1,-1 0 0,1 0 0,0 0 0,-1 0 0,1 0 0,0 0 0,-1 0 0,1 0 0,0 1 0,-1-1 0,1 0 0,0 0 0,-1 0 0,1 1 1,0-1-1,-1 0 0,1 0 0,0 1 0,0-1 0,-1 0 0,1 1 0,-3 2-171,1 1 0,0-1 0,0 1 0,0-1 0,0 1 0,0 0 0,1 0 0,-2 5 0,0 8-6661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957897C-F505-4482-9D3C-D48E7F954534}" type="datetimeFigureOut">
              <a:rPr lang="en-GB" smtClean="0"/>
              <a:t>01/03/2024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F1B8621-BF6B-4626-8CFA-C707C8180394}" type="slidenum">
              <a:rPr lang="en-GB" smtClean="0"/>
              <a:t>‹#›</a:t>
            </a:fld>
            <a:endParaRPr lang="en-GB"/>
          </a:p>
        </p:txBody>
      </p:sp>
    </p:spTree>
    <p:extLst>
      <p:ext uri="{BB962C8B-B14F-4D97-AF65-F5344CB8AC3E}">
        <p14:creationId xmlns:p14="http://schemas.microsoft.com/office/powerpoint/2010/main" val="28922669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F1B8621-BF6B-4626-8CFA-C707C8180394}" type="slidenum">
              <a:rPr lang="en-GB" smtClean="0"/>
              <a:t>5</a:t>
            </a:fld>
            <a:endParaRPr lang="en-GB"/>
          </a:p>
        </p:txBody>
      </p:sp>
    </p:spTree>
    <p:extLst>
      <p:ext uri="{BB962C8B-B14F-4D97-AF65-F5344CB8AC3E}">
        <p14:creationId xmlns:p14="http://schemas.microsoft.com/office/powerpoint/2010/main" val="37520618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30ED6-652A-5FAA-33E1-78E70723802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938863E-6D8B-6677-4AF1-FDE4EDEC19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E349F95-6E04-DFF0-512D-A0E5A6C495BC}"/>
              </a:ext>
            </a:extLst>
          </p:cNvPr>
          <p:cNvSpPr>
            <a:spLocks noGrp="1"/>
          </p:cNvSpPr>
          <p:nvPr>
            <p:ph type="dt" sz="half" idx="10"/>
          </p:nvPr>
        </p:nvSpPr>
        <p:spPr/>
        <p:txBody>
          <a:bodyPr/>
          <a:lstStyle/>
          <a:p>
            <a:fld id="{9B6C02A5-DFF9-4B4D-99FB-13D5CD830B69}" type="datetimeFigureOut">
              <a:rPr lang="en-GB" smtClean="0"/>
              <a:t>01/03/2024</a:t>
            </a:fld>
            <a:endParaRPr lang="en-GB"/>
          </a:p>
        </p:txBody>
      </p:sp>
      <p:sp>
        <p:nvSpPr>
          <p:cNvPr id="5" name="Footer Placeholder 4">
            <a:extLst>
              <a:ext uri="{FF2B5EF4-FFF2-40B4-BE49-F238E27FC236}">
                <a16:creationId xmlns:a16="http://schemas.microsoft.com/office/drawing/2014/main" id="{8A5B53CE-10D4-2C74-026A-6DDF1065E8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34F68F-4D8F-6DA8-869A-4568B556647B}"/>
              </a:ext>
            </a:extLst>
          </p:cNvPr>
          <p:cNvSpPr>
            <a:spLocks noGrp="1"/>
          </p:cNvSpPr>
          <p:nvPr>
            <p:ph type="sldNum" sz="quarter" idx="12"/>
          </p:nvPr>
        </p:nvSpPr>
        <p:spPr/>
        <p:txBody>
          <a:bodyPr/>
          <a:lstStyle/>
          <a:p>
            <a:fld id="{64DA5E6E-8392-4A78-8180-423BBFEB9929}" type="slidenum">
              <a:rPr lang="en-GB" smtClean="0"/>
              <a:t>‹#›</a:t>
            </a:fld>
            <a:endParaRPr lang="en-GB"/>
          </a:p>
        </p:txBody>
      </p:sp>
    </p:spTree>
    <p:extLst>
      <p:ext uri="{BB962C8B-B14F-4D97-AF65-F5344CB8AC3E}">
        <p14:creationId xmlns:p14="http://schemas.microsoft.com/office/powerpoint/2010/main" val="37640202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8CE76-89D7-4252-F049-F8A2F5388A1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CF0C179-3867-7D66-31C5-AA85DABCE5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635A607-2D71-E326-7749-EAE4158F4D8C}"/>
              </a:ext>
            </a:extLst>
          </p:cNvPr>
          <p:cNvSpPr>
            <a:spLocks noGrp="1"/>
          </p:cNvSpPr>
          <p:nvPr>
            <p:ph type="dt" sz="half" idx="10"/>
          </p:nvPr>
        </p:nvSpPr>
        <p:spPr/>
        <p:txBody>
          <a:bodyPr/>
          <a:lstStyle/>
          <a:p>
            <a:fld id="{9B6C02A5-DFF9-4B4D-99FB-13D5CD830B69}" type="datetimeFigureOut">
              <a:rPr lang="en-GB" smtClean="0"/>
              <a:t>01/03/2024</a:t>
            </a:fld>
            <a:endParaRPr lang="en-GB"/>
          </a:p>
        </p:txBody>
      </p:sp>
      <p:sp>
        <p:nvSpPr>
          <p:cNvPr id="5" name="Footer Placeholder 4">
            <a:extLst>
              <a:ext uri="{FF2B5EF4-FFF2-40B4-BE49-F238E27FC236}">
                <a16:creationId xmlns:a16="http://schemas.microsoft.com/office/drawing/2014/main" id="{498BCFF8-A968-228E-A341-49B4900FD1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0106E6-6D12-A9DB-5D68-C2DB5C2F9D0B}"/>
              </a:ext>
            </a:extLst>
          </p:cNvPr>
          <p:cNvSpPr>
            <a:spLocks noGrp="1"/>
          </p:cNvSpPr>
          <p:nvPr>
            <p:ph type="sldNum" sz="quarter" idx="12"/>
          </p:nvPr>
        </p:nvSpPr>
        <p:spPr/>
        <p:txBody>
          <a:bodyPr/>
          <a:lstStyle/>
          <a:p>
            <a:fld id="{64DA5E6E-8392-4A78-8180-423BBFEB9929}" type="slidenum">
              <a:rPr lang="en-GB" smtClean="0"/>
              <a:t>‹#›</a:t>
            </a:fld>
            <a:endParaRPr lang="en-GB"/>
          </a:p>
        </p:txBody>
      </p:sp>
    </p:spTree>
    <p:extLst>
      <p:ext uri="{BB962C8B-B14F-4D97-AF65-F5344CB8AC3E}">
        <p14:creationId xmlns:p14="http://schemas.microsoft.com/office/powerpoint/2010/main" val="17192710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421E50-38CA-EA32-E1DC-B15B8FFF793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7E42C31-1350-88D3-30BF-10333CF88A2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699DF6-7A76-BAD3-0DFD-3A5DA1F98A2C}"/>
              </a:ext>
            </a:extLst>
          </p:cNvPr>
          <p:cNvSpPr>
            <a:spLocks noGrp="1"/>
          </p:cNvSpPr>
          <p:nvPr>
            <p:ph type="dt" sz="half" idx="10"/>
          </p:nvPr>
        </p:nvSpPr>
        <p:spPr/>
        <p:txBody>
          <a:bodyPr/>
          <a:lstStyle/>
          <a:p>
            <a:fld id="{9B6C02A5-DFF9-4B4D-99FB-13D5CD830B69}" type="datetimeFigureOut">
              <a:rPr lang="en-GB" smtClean="0"/>
              <a:t>01/03/2024</a:t>
            </a:fld>
            <a:endParaRPr lang="en-GB"/>
          </a:p>
        </p:txBody>
      </p:sp>
      <p:sp>
        <p:nvSpPr>
          <p:cNvPr id="5" name="Footer Placeholder 4">
            <a:extLst>
              <a:ext uri="{FF2B5EF4-FFF2-40B4-BE49-F238E27FC236}">
                <a16:creationId xmlns:a16="http://schemas.microsoft.com/office/drawing/2014/main" id="{58DEBDD9-9660-4E38-833F-DA0E4FC8FE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3882D1-CDDF-F568-AA85-A8D13989EEB2}"/>
              </a:ext>
            </a:extLst>
          </p:cNvPr>
          <p:cNvSpPr>
            <a:spLocks noGrp="1"/>
          </p:cNvSpPr>
          <p:nvPr>
            <p:ph type="sldNum" sz="quarter" idx="12"/>
          </p:nvPr>
        </p:nvSpPr>
        <p:spPr/>
        <p:txBody>
          <a:bodyPr/>
          <a:lstStyle/>
          <a:p>
            <a:fld id="{64DA5E6E-8392-4A78-8180-423BBFEB9929}" type="slidenum">
              <a:rPr lang="en-GB" smtClean="0"/>
              <a:t>‹#›</a:t>
            </a:fld>
            <a:endParaRPr lang="en-GB"/>
          </a:p>
        </p:txBody>
      </p:sp>
    </p:spTree>
    <p:extLst>
      <p:ext uri="{BB962C8B-B14F-4D97-AF65-F5344CB8AC3E}">
        <p14:creationId xmlns:p14="http://schemas.microsoft.com/office/powerpoint/2010/main" val="22666449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40DDF-9A0D-B3E7-875D-9437282144E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FFDF429-939F-545D-905B-C7A04DA5C06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B2BD093-636C-3CC9-D25B-AAC58DD4F50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235C811-276E-BD1F-CB1C-3484BFA02B95}"/>
              </a:ext>
            </a:extLst>
          </p:cNvPr>
          <p:cNvSpPr>
            <a:spLocks noGrp="1"/>
          </p:cNvSpPr>
          <p:nvPr>
            <p:ph type="dt" sz="half" idx="10"/>
          </p:nvPr>
        </p:nvSpPr>
        <p:spPr/>
        <p:txBody>
          <a:bodyPr/>
          <a:lstStyle/>
          <a:p>
            <a:fld id="{9B6C02A5-DFF9-4B4D-99FB-13D5CD830B69}" type="datetimeFigureOut">
              <a:rPr lang="en-GB" smtClean="0"/>
              <a:t>01/03/2024</a:t>
            </a:fld>
            <a:endParaRPr lang="en-GB"/>
          </a:p>
        </p:txBody>
      </p:sp>
      <p:sp>
        <p:nvSpPr>
          <p:cNvPr id="6" name="Footer Placeholder 5">
            <a:extLst>
              <a:ext uri="{FF2B5EF4-FFF2-40B4-BE49-F238E27FC236}">
                <a16:creationId xmlns:a16="http://schemas.microsoft.com/office/drawing/2014/main" id="{B9442F3E-7250-D779-D4D2-13CB2C124FC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F1B3223-B935-83E1-6377-0A7E5DC8B840}"/>
              </a:ext>
            </a:extLst>
          </p:cNvPr>
          <p:cNvSpPr>
            <a:spLocks noGrp="1"/>
          </p:cNvSpPr>
          <p:nvPr>
            <p:ph type="sldNum" sz="quarter" idx="12"/>
          </p:nvPr>
        </p:nvSpPr>
        <p:spPr/>
        <p:txBody>
          <a:bodyPr/>
          <a:lstStyle/>
          <a:p>
            <a:fld id="{64DA5E6E-8392-4A78-8180-423BBFEB9929}" type="slidenum">
              <a:rPr lang="en-GB" smtClean="0"/>
              <a:t>‹#›</a:t>
            </a:fld>
            <a:endParaRPr lang="en-GB"/>
          </a:p>
        </p:txBody>
      </p:sp>
    </p:spTree>
    <p:extLst>
      <p:ext uri="{BB962C8B-B14F-4D97-AF65-F5344CB8AC3E}">
        <p14:creationId xmlns:p14="http://schemas.microsoft.com/office/powerpoint/2010/main" val="22092105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62BB7-1494-0B3D-7B15-0EC72F8B305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07E2710-D484-16F9-389A-96B149A9109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1970074-7EF1-ABE3-717E-CC6766908D6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893EF64-ACFA-1280-31BF-0C0DE4079FF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3A8E717-5678-B1B3-34C3-FE7CDEE63B4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580F6CA-6C37-B4AF-4149-1F617759D1A9}"/>
              </a:ext>
            </a:extLst>
          </p:cNvPr>
          <p:cNvSpPr>
            <a:spLocks noGrp="1"/>
          </p:cNvSpPr>
          <p:nvPr>
            <p:ph type="dt" sz="half" idx="10"/>
          </p:nvPr>
        </p:nvSpPr>
        <p:spPr/>
        <p:txBody>
          <a:bodyPr/>
          <a:lstStyle/>
          <a:p>
            <a:fld id="{9B6C02A5-DFF9-4B4D-99FB-13D5CD830B69}" type="datetimeFigureOut">
              <a:rPr lang="en-GB" smtClean="0"/>
              <a:t>01/03/2024</a:t>
            </a:fld>
            <a:endParaRPr lang="en-GB"/>
          </a:p>
        </p:txBody>
      </p:sp>
      <p:sp>
        <p:nvSpPr>
          <p:cNvPr id="8" name="Footer Placeholder 7">
            <a:extLst>
              <a:ext uri="{FF2B5EF4-FFF2-40B4-BE49-F238E27FC236}">
                <a16:creationId xmlns:a16="http://schemas.microsoft.com/office/drawing/2014/main" id="{D0688515-5DAF-6D7A-734E-EF31DDE8E1E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E05DE2F-1226-9179-0FAF-B9EDA636A560}"/>
              </a:ext>
            </a:extLst>
          </p:cNvPr>
          <p:cNvSpPr>
            <a:spLocks noGrp="1"/>
          </p:cNvSpPr>
          <p:nvPr>
            <p:ph type="sldNum" sz="quarter" idx="12"/>
          </p:nvPr>
        </p:nvSpPr>
        <p:spPr/>
        <p:txBody>
          <a:bodyPr/>
          <a:lstStyle/>
          <a:p>
            <a:fld id="{64DA5E6E-8392-4A78-8180-423BBFEB9929}" type="slidenum">
              <a:rPr lang="en-GB" smtClean="0"/>
              <a:t>‹#›</a:t>
            </a:fld>
            <a:endParaRPr lang="en-GB"/>
          </a:p>
        </p:txBody>
      </p:sp>
    </p:spTree>
    <p:extLst>
      <p:ext uri="{BB962C8B-B14F-4D97-AF65-F5344CB8AC3E}">
        <p14:creationId xmlns:p14="http://schemas.microsoft.com/office/powerpoint/2010/main" val="8958722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3C503B-F730-630A-5FD8-962D4A85D6A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2BA0C5A-3315-ACC2-3354-70431E6F8335}"/>
              </a:ext>
            </a:extLst>
          </p:cNvPr>
          <p:cNvSpPr>
            <a:spLocks noGrp="1"/>
          </p:cNvSpPr>
          <p:nvPr>
            <p:ph type="dt" sz="half" idx="10"/>
          </p:nvPr>
        </p:nvSpPr>
        <p:spPr/>
        <p:txBody>
          <a:bodyPr/>
          <a:lstStyle/>
          <a:p>
            <a:fld id="{9B6C02A5-DFF9-4B4D-99FB-13D5CD830B69}" type="datetimeFigureOut">
              <a:rPr lang="en-GB" smtClean="0"/>
              <a:t>01/03/2024</a:t>
            </a:fld>
            <a:endParaRPr lang="en-GB"/>
          </a:p>
        </p:txBody>
      </p:sp>
      <p:sp>
        <p:nvSpPr>
          <p:cNvPr id="4" name="Footer Placeholder 3">
            <a:extLst>
              <a:ext uri="{FF2B5EF4-FFF2-40B4-BE49-F238E27FC236}">
                <a16:creationId xmlns:a16="http://schemas.microsoft.com/office/drawing/2014/main" id="{A50D254E-D369-62CA-7228-B6365F4566A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10A179F-4795-71BB-E8B7-3D333DC0E0AF}"/>
              </a:ext>
            </a:extLst>
          </p:cNvPr>
          <p:cNvSpPr>
            <a:spLocks noGrp="1"/>
          </p:cNvSpPr>
          <p:nvPr>
            <p:ph type="sldNum" sz="quarter" idx="12"/>
          </p:nvPr>
        </p:nvSpPr>
        <p:spPr/>
        <p:txBody>
          <a:bodyPr/>
          <a:lstStyle/>
          <a:p>
            <a:fld id="{64DA5E6E-8392-4A78-8180-423BBFEB9929}" type="slidenum">
              <a:rPr lang="en-GB" smtClean="0"/>
              <a:t>‹#›</a:t>
            </a:fld>
            <a:endParaRPr lang="en-GB"/>
          </a:p>
        </p:txBody>
      </p:sp>
    </p:spTree>
    <p:extLst>
      <p:ext uri="{BB962C8B-B14F-4D97-AF65-F5344CB8AC3E}">
        <p14:creationId xmlns:p14="http://schemas.microsoft.com/office/powerpoint/2010/main" val="38043600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497CB10-2763-A99D-3265-81A7293258AB}"/>
              </a:ext>
            </a:extLst>
          </p:cNvPr>
          <p:cNvSpPr>
            <a:spLocks noGrp="1"/>
          </p:cNvSpPr>
          <p:nvPr>
            <p:ph type="dt" sz="half" idx="10"/>
          </p:nvPr>
        </p:nvSpPr>
        <p:spPr/>
        <p:txBody>
          <a:bodyPr/>
          <a:lstStyle/>
          <a:p>
            <a:fld id="{9B6C02A5-DFF9-4B4D-99FB-13D5CD830B69}" type="datetimeFigureOut">
              <a:rPr lang="en-GB" smtClean="0"/>
              <a:t>01/03/2024</a:t>
            </a:fld>
            <a:endParaRPr lang="en-GB"/>
          </a:p>
        </p:txBody>
      </p:sp>
      <p:sp>
        <p:nvSpPr>
          <p:cNvPr id="3" name="Footer Placeholder 2">
            <a:extLst>
              <a:ext uri="{FF2B5EF4-FFF2-40B4-BE49-F238E27FC236}">
                <a16:creationId xmlns:a16="http://schemas.microsoft.com/office/drawing/2014/main" id="{C2B25D72-CBAD-13C2-E9D4-B7B123401C4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25D25CD-3880-D866-C29F-48E793C2D2F7}"/>
              </a:ext>
            </a:extLst>
          </p:cNvPr>
          <p:cNvSpPr>
            <a:spLocks noGrp="1"/>
          </p:cNvSpPr>
          <p:nvPr>
            <p:ph type="sldNum" sz="quarter" idx="12"/>
          </p:nvPr>
        </p:nvSpPr>
        <p:spPr/>
        <p:txBody>
          <a:bodyPr/>
          <a:lstStyle/>
          <a:p>
            <a:fld id="{64DA5E6E-8392-4A78-8180-423BBFEB9929}" type="slidenum">
              <a:rPr lang="en-GB" smtClean="0"/>
              <a:t>‹#›</a:t>
            </a:fld>
            <a:endParaRPr lang="en-GB"/>
          </a:p>
        </p:txBody>
      </p:sp>
    </p:spTree>
    <p:extLst>
      <p:ext uri="{BB962C8B-B14F-4D97-AF65-F5344CB8AC3E}">
        <p14:creationId xmlns:p14="http://schemas.microsoft.com/office/powerpoint/2010/main" val="34981190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06D8E-AD15-E9E1-4FFA-17A3B91B11A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3CE09B2-9975-3C52-9C95-A740FB87BF0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11672D7-5AAC-72D3-CE93-7C43D1A5F4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53D1643-3C6B-E02A-9B28-F6828099F6EC}"/>
              </a:ext>
            </a:extLst>
          </p:cNvPr>
          <p:cNvSpPr>
            <a:spLocks noGrp="1"/>
          </p:cNvSpPr>
          <p:nvPr>
            <p:ph type="dt" sz="half" idx="10"/>
          </p:nvPr>
        </p:nvSpPr>
        <p:spPr/>
        <p:txBody>
          <a:bodyPr/>
          <a:lstStyle/>
          <a:p>
            <a:fld id="{9B6C02A5-DFF9-4B4D-99FB-13D5CD830B69}" type="datetimeFigureOut">
              <a:rPr lang="en-GB" smtClean="0"/>
              <a:t>01/03/2024</a:t>
            </a:fld>
            <a:endParaRPr lang="en-GB"/>
          </a:p>
        </p:txBody>
      </p:sp>
      <p:sp>
        <p:nvSpPr>
          <p:cNvPr id="6" name="Footer Placeholder 5">
            <a:extLst>
              <a:ext uri="{FF2B5EF4-FFF2-40B4-BE49-F238E27FC236}">
                <a16:creationId xmlns:a16="http://schemas.microsoft.com/office/drawing/2014/main" id="{B906B67C-5F73-65B0-365A-B4450AA6210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EBC347A-CE20-DA92-4393-6C8E600515D8}"/>
              </a:ext>
            </a:extLst>
          </p:cNvPr>
          <p:cNvSpPr>
            <a:spLocks noGrp="1"/>
          </p:cNvSpPr>
          <p:nvPr>
            <p:ph type="sldNum" sz="quarter" idx="12"/>
          </p:nvPr>
        </p:nvSpPr>
        <p:spPr/>
        <p:txBody>
          <a:bodyPr/>
          <a:lstStyle/>
          <a:p>
            <a:fld id="{64DA5E6E-8392-4A78-8180-423BBFEB9929}" type="slidenum">
              <a:rPr lang="en-GB" smtClean="0"/>
              <a:t>‹#›</a:t>
            </a:fld>
            <a:endParaRPr lang="en-GB"/>
          </a:p>
        </p:txBody>
      </p:sp>
    </p:spTree>
    <p:extLst>
      <p:ext uri="{BB962C8B-B14F-4D97-AF65-F5344CB8AC3E}">
        <p14:creationId xmlns:p14="http://schemas.microsoft.com/office/powerpoint/2010/main" val="8594689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0CB40B-BF64-8073-6B5E-A3C7863E52C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B390B44-DFA8-0D16-9B94-289C66829DE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31D8281-6C9D-1E86-02C2-87B742A4B6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4075CBC-9B68-6D88-E883-D57B33434B31}"/>
              </a:ext>
            </a:extLst>
          </p:cNvPr>
          <p:cNvSpPr>
            <a:spLocks noGrp="1"/>
          </p:cNvSpPr>
          <p:nvPr>
            <p:ph type="dt" sz="half" idx="10"/>
          </p:nvPr>
        </p:nvSpPr>
        <p:spPr/>
        <p:txBody>
          <a:bodyPr/>
          <a:lstStyle/>
          <a:p>
            <a:fld id="{9B6C02A5-DFF9-4B4D-99FB-13D5CD830B69}" type="datetimeFigureOut">
              <a:rPr lang="en-GB" smtClean="0"/>
              <a:t>01/03/2024</a:t>
            </a:fld>
            <a:endParaRPr lang="en-GB"/>
          </a:p>
        </p:txBody>
      </p:sp>
      <p:sp>
        <p:nvSpPr>
          <p:cNvPr id="6" name="Footer Placeholder 5">
            <a:extLst>
              <a:ext uri="{FF2B5EF4-FFF2-40B4-BE49-F238E27FC236}">
                <a16:creationId xmlns:a16="http://schemas.microsoft.com/office/drawing/2014/main" id="{C21BD87E-4391-9DCA-42FA-7B73D09CADF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BD0F62D-1FC8-B9CC-F44E-11AC25DAED05}"/>
              </a:ext>
            </a:extLst>
          </p:cNvPr>
          <p:cNvSpPr>
            <a:spLocks noGrp="1"/>
          </p:cNvSpPr>
          <p:nvPr>
            <p:ph type="sldNum" sz="quarter" idx="12"/>
          </p:nvPr>
        </p:nvSpPr>
        <p:spPr/>
        <p:txBody>
          <a:bodyPr/>
          <a:lstStyle/>
          <a:p>
            <a:fld id="{64DA5E6E-8392-4A78-8180-423BBFEB9929}" type="slidenum">
              <a:rPr lang="en-GB" smtClean="0"/>
              <a:t>‹#›</a:t>
            </a:fld>
            <a:endParaRPr lang="en-GB"/>
          </a:p>
        </p:txBody>
      </p:sp>
    </p:spTree>
    <p:extLst>
      <p:ext uri="{BB962C8B-B14F-4D97-AF65-F5344CB8AC3E}">
        <p14:creationId xmlns:p14="http://schemas.microsoft.com/office/powerpoint/2010/main" val="19500347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C6313B-D960-7632-2130-52811488C2C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729C5E7-9271-47C0-9F32-FA3146424BD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7192CA-B589-7CCA-1A3E-9AB6938FE448}"/>
              </a:ext>
            </a:extLst>
          </p:cNvPr>
          <p:cNvSpPr>
            <a:spLocks noGrp="1"/>
          </p:cNvSpPr>
          <p:nvPr>
            <p:ph type="dt" sz="half" idx="10"/>
          </p:nvPr>
        </p:nvSpPr>
        <p:spPr/>
        <p:txBody>
          <a:bodyPr/>
          <a:lstStyle/>
          <a:p>
            <a:fld id="{9B6C02A5-DFF9-4B4D-99FB-13D5CD830B69}" type="datetimeFigureOut">
              <a:rPr lang="en-GB" smtClean="0"/>
              <a:t>01/03/2024</a:t>
            </a:fld>
            <a:endParaRPr lang="en-GB"/>
          </a:p>
        </p:txBody>
      </p:sp>
      <p:sp>
        <p:nvSpPr>
          <p:cNvPr id="5" name="Footer Placeholder 4">
            <a:extLst>
              <a:ext uri="{FF2B5EF4-FFF2-40B4-BE49-F238E27FC236}">
                <a16:creationId xmlns:a16="http://schemas.microsoft.com/office/drawing/2014/main" id="{7E274986-797C-CE5D-539A-A04574C439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94AC8C-67E0-560B-9FFE-D3C0D62B9DC0}"/>
              </a:ext>
            </a:extLst>
          </p:cNvPr>
          <p:cNvSpPr>
            <a:spLocks noGrp="1"/>
          </p:cNvSpPr>
          <p:nvPr>
            <p:ph type="sldNum" sz="quarter" idx="12"/>
          </p:nvPr>
        </p:nvSpPr>
        <p:spPr/>
        <p:txBody>
          <a:bodyPr/>
          <a:lstStyle/>
          <a:p>
            <a:fld id="{64DA5E6E-8392-4A78-8180-423BBFEB9929}" type="slidenum">
              <a:rPr lang="en-GB" smtClean="0"/>
              <a:t>‹#›</a:t>
            </a:fld>
            <a:endParaRPr lang="en-GB"/>
          </a:p>
        </p:txBody>
      </p:sp>
    </p:spTree>
    <p:extLst>
      <p:ext uri="{BB962C8B-B14F-4D97-AF65-F5344CB8AC3E}">
        <p14:creationId xmlns:p14="http://schemas.microsoft.com/office/powerpoint/2010/main" val="24803891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00D2BA8-D526-50FA-BF3C-571A3480CE0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A259C63-BA74-19E5-F7C8-22658AD6487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7B48321-5459-8475-7CEF-AEDFD4838105}"/>
              </a:ext>
            </a:extLst>
          </p:cNvPr>
          <p:cNvSpPr>
            <a:spLocks noGrp="1"/>
          </p:cNvSpPr>
          <p:nvPr>
            <p:ph type="dt" sz="half" idx="10"/>
          </p:nvPr>
        </p:nvSpPr>
        <p:spPr/>
        <p:txBody>
          <a:bodyPr/>
          <a:lstStyle/>
          <a:p>
            <a:fld id="{9B6C02A5-DFF9-4B4D-99FB-13D5CD830B69}" type="datetimeFigureOut">
              <a:rPr lang="en-GB" smtClean="0"/>
              <a:t>01/03/2024</a:t>
            </a:fld>
            <a:endParaRPr lang="en-GB"/>
          </a:p>
        </p:txBody>
      </p:sp>
      <p:sp>
        <p:nvSpPr>
          <p:cNvPr id="5" name="Footer Placeholder 4">
            <a:extLst>
              <a:ext uri="{FF2B5EF4-FFF2-40B4-BE49-F238E27FC236}">
                <a16:creationId xmlns:a16="http://schemas.microsoft.com/office/drawing/2014/main" id="{9414BD69-13BA-18AF-44EC-ABFAA540E0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EBE640-55CD-4BAF-365F-06D2C49E1F71}"/>
              </a:ext>
            </a:extLst>
          </p:cNvPr>
          <p:cNvSpPr>
            <a:spLocks noGrp="1"/>
          </p:cNvSpPr>
          <p:nvPr>
            <p:ph type="sldNum" sz="quarter" idx="12"/>
          </p:nvPr>
        </p:nvSpPr>
        <p:spPr/>
        <p:txBody>
          <a:bodyPr/>
          <a:lstStyle/>
          <a:p>
            <a:fld id="{64DA5E6E-8392-4A78-8180-423BBFEB9929}" type="slidenum">
              <a:rPr lang="en-GB" smtClean="0"/>
              <a:t>‹#›</a:t>
            </a:fld>
            <a:endParaRPr lang="en-GB"/>
          </a:p>
        </p:txBody>
      </p:sp>
    </p:spTree>
    <p:extLst>
      <p:ext uri="{BB962C8B-B14F-4D97-AF65-F5344CB8AC3E}">
        <p14:creationId xmlns:p14="http://schemas.microsoft.com/office/powerpoint/2010/main" val="3083319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1184CCA-077D-713D-1605-37AE2DF0B83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F2782F1-09D9-788C-47B5-5F5B894BC14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4DC356-357B-3B31-52C6-D56738C4893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B6C02A5-DFF9-4B4D-99FB-13D5CD830B69}" type="datetimeFigureOut">
              <a:rPr lang="en-GB" smtClean="0"/>
              <a:t>01/03/2024</a:t>
            </a:fld>
            <a:endParaRPr lang="en-GB"/>
          </a:p>
        </p:txBody>
      </p:sp>
      <p:sp>
        <p:nvSpPr>
          <p:cNvPr id="5" name="Footer Placeholder 4">
            <a:extLst>
              <a:ext uri="{FF2B5EF4-FFF2-40B4-BE49-F238E27FC236}">
                <a16:creationId xmlns:a16="http://schemas.microsoft.com/office/drawing/2014/main" id="{94750DFF-FE5F-01FD-EF20-F5B746B1E6D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9C83452-FC74-9E0C-FB3A-24F7084F742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4DA5E6E-8392-4A78-8180-423BBFEB9929}" type="slidenum">
              <a:rPr lang="en-GB" smtClean="0"/>
              <a:t>‹#›</a:t>
            </a:fld>
            <a:endParaRPr lang="en-GB"/>
          </a:p>
        </p:txBody>
      </p:sp>
    </p:spTree>
    <p:extLst>
      <p:ext uri="{BB962C8B-B14F-4D97-AF65-F5344CB8AC3E}">
        <p14:creationId xmlns:p14="http://schemas.microsoft.com/office/powerpoint/2010/main" val="10966324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1.xml"/><Relationship Id="rId1" Type="http://schemas.openxmlformats.org/officeDocument/2006/relationships/tags" Target="../tags/tag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1.xml"/><Relationship Id="rId1" Type="http://schemas.openxmlformats.org/officeDocument/2006/relationships/tags" Target="../tags/tag2.xml"/><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2.xml"/><Relationship Id="rId1" Type="http://schemas.openxmlformats.org/officeDocument/2006/relationships/tags" Target="../tags/tag3.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8" Type="http://schemas.openxmlformats.org/officeDocument/2006/relationships/customXml" Target="../ink/ink2.xml"/><Relationship Id="rId13" Type="http://schemas.openxmlformats.org/officeDocument/2006/relationships/image" Target="../media/image11.png"/><Relationship Id="rId3" Type="http://schemas.openxmlformats.org/officeDocument/2006/relationships/image" Target="../media/image5.jpeg"/><Relationship Id="rId7" Type="http://schemas.openxmlformats.org/officeDocument/2006/relationships/image" Target="../media/image810.png"/><Relationship Id="rId12" Type="http://schemas.openxmlformats.org/officeDocument/2006/relationships/customXml" Target="../ink/ink4.xml"/><Relationship Id="rId17" Type="http://schemas.openxmlformats.org/officeDocument/2006/relationships/image" Target="../media/image13.png"/><Relationship Id="rId2" Type="http://schemas.openxmlformats.org/officeDocument/2006/relationships/notesSlide" Target="../notesSlides/notesSlide1.xml"/><Relationship Id="rId16" Type="http://schemas.openxmlformats.org/officeDocument/2006/relationships/customXml" Target="../ink/ink6.xml"/><Relationship Id="rId1" Type="http://schemas.openxmlformats.org/officeDocument/2006/relationships/slideLayout" Target="../slideLayouts/slideLayout2.xml"/><Relationship Id="rId6" Type="http://schemas.openxmlformats.org/officeDocument/2006/relationships/customXml" Target="../ink/ink1.xml"/><Relationship Id="rId11" Type="http://schemas.openxmlformats.org/officeDocument/2006/relationships/image" Target="../media/image10.png"/><Relationship Id="rId5" Type="http://schemas.openxmlformats.org/officeDocument/2006/relationships/image" Target="../media/image10.jpeg"/><Relationship Id="rId15" Type="http://schemas.openxmlformats.org/officeDocument/2006/relationships/image" Target="../media/image12.png"/><Relationship Id="rId10" Type="http://schemas.openxmlformats.org/officeDocument/2006/relationships/customXml" Target="../ink/ink3.xml"/><Relationship Id="rId4" Type="http://schemas.openxmlformats.org/officeDocument/2006/relationships/image" Target="../media/image6.png"/><Relationship Id="rId9" Type="http://schemas.openxmlformats.org/officeDocument/2006/relationships/image" Target="../media/image910.png"/><Relationship Id="rId14" Type="http://schemas.openxmlformats.org/officeDocument/2006/relationships/customXml" Target="../ink/ink5.xml"/></Relationships>
</file>

<file path=ppt/slides/_rels/slide6.xml.rels><?xml version="1.0" encoding="UTF-8" standalone="yes"?>
<Relationships xmlns="http://schemas.openxmlformats.org/package/2006/relationships"><Relationship Id="rId8" Type="http://schemas.openxmlformats.org/officeDocument/2006/relationships/image" Target="../media/image16.png"/><Relationship Id="rId13" Type="http://schemas.openxmlformats.org/officeDocument/2006/relationships/customXml" Target="../ink/ink11.xml"/><Relationship Id="rId3" Type="http://schemas.openxmlformats.org/officeDocument/2006/relationships/image" Target="../media/image6.png"/><Relationship Id="rId7" Type="http://schemas.openxmlformats.org/officeDocument/2006/relationships/customXml" Target="../ink/ink8.xml"/><Relationship Id="rId12" Type="http://schemas.openxmlformats.org/officeDocument/2006/relationships/image" Target="../media/image18.png"/><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image" Target="../media/image15.png"/><Relationship Id="rId11" Type="http://schemas.openxmlformats.org/officeDocument/2006/relationships/customXml" Target="../ink/ink10.xml"/><Relationship Id="rId5" Type="http://schemas.openxmlformats.org/officeDocument/2006/relationships/customXml" Target="../ink/ink7.xml"/><Relationship Id="rId15" Type="http://schemas.openxmlformats.org/officeDocument/2006/relationships/image" Target="../media/image20.png"/><Relationship Id="rId10" Type="http://schemas.openxmlformats.org/officeDocument/2006/relationships/image" Target="../media/image17.png"/><Relationship Id="rId4" Type="http://schemas.openxmlformats.org/officeDocument/2006/relationships/image" Target="../media/image14.png"/><Relationship Id="rId9" Type="http://schemas.openxmlformats.org/officeDocument/2006/relationships/customXml" Target="../ink/ink9.xml"/><Relationship Id="rId14" Type="http://schemas.openxmlformats.org/officeDocument/2006/relationships/image" Target="../media/image19.png"/></Relationships>
</file>

<file path=ppt/slides/_rels/slide7.xml.rels><?xml version="1.0" encoding="UTF-8" standalone="yes"?>
<Relationships xmlns="http://schemas.openxmlformats.org/package/2006/relationships"><Relationship Id="rId26" Type="http://schemas.openxmlformats.org/officeDocument/2006/relationships/image" Target="../media/image30.png"/><Relationship Id="rId21" Type="http://schemas.openxmlformats.org/officeDocument/2006/relationships/customXml" Target="../ink/ink20.xml"/><Relationship Id="rId42" Type="http://schemas.openxmlformats.org/officeDocument/2006/relationships/customXml" Target="../ink/ink31.xml"/><Relationship Id="rId47" Type="http://schemas.openxmlformats.org/officeDocument/2006/relationships/customXml" Target="../ink/ink36.xml"/><Relationship Id="rId63" Type="http://schemas.openxmlformats.org/officeDocument/2006/relationships/customXml" Target="../ink/ink47.xml"/><Relationship Id="rId68" Type="http://schemas.openxmlformats.org/officeDocument/2006/relationships/image" Target="../media/image45.png"/><Relationship Id="rId7" Type="http://schemas.openxmlformats.org/officeDocument/2006/relationships/customXml" Target="../ink/ink13.xml"/><Relationship Id="rId71" Type="http://schemas.openxmlformats.org/officeDocument/2006/relationships/image" Target="../media/image48.png"/><Relationship Id="rId2" Type="http://schemas.openxmlformats.org/officeDocument/2006/relationships/image" Target="../media/image5.jpeg"/><Relationship Id="rId16" Type="http://schemas.openxmlformats.org/officeDocument/2006/relationships/image" Target="../media/image25.png"/><Relationship Id="rId29" Type="http://schemas.openxmlformats.org/officeDocument/2006/relationships/customXml" Target="../ink/ink24.xml"/><Relationship Id="rId11" Type="http://schemas.openxmlformats.org/officeDocument/2006/relationships/customXml" Target="../ink/ink15.xml"/><Relationship Id="rId24" Type="http://schemas.openxmlformats.org/officeDocument/2006/relationships/image" Target="../media/image29.png"/><Relationship Id="rId32" Type="http://schemas.openxmlformats.org/officeDocument/2006/relationships/image" Target="../media/image33.png"/><Relationship Id="rId37" Type="http://schemas.openxmlformats.org/officeDocument/2006/relationships/customXml" Target="../ink/ink28.xml"/><Relationship Id="rId40" Type="http://schemas.openxmlformats.org/officeDocument/2006/relationships/image" Target="../media/image37.png"/><Relationship Id="rId45" Type="http://schemas.openxmlformats.org/officeDocument/2006/relationships/customXml" Target="../ink/ink34.xml"/><Relationship Id="rId53" Type="http://schemas.openxmlformats.org/officeDocument/2006/relationships/customXml" Target="../ink/ink42.xml"/><Relationship Id="rId58" Type="http://schemas.openxmlformats.org/officeDocument/2006/relationships/image" Target="../media/image40.png"/><Relationship Id="rId66" Type="http://schemas.openxmlformats.org/officeDocument/2006/relationships/image" Target="../media/image44.png"/><Relationship Id="rId5" Type="http://schemas.openxmlformats.org/officeDocument/2006/relationships/customXml" Target="../ink/ink12.xml"/><Relationship Id="rId61" Type="http://schemas.openxmlformats.org/officeDocument/2006/relationships/customXml" Target="../ink/ink46.xml"/><Relationship Id="rId19" Type="http://schemas.openxmlformats.org/officeDocument/2006/relationships/customXml" Target="../ink/ink19.xml"/><Relationship Id="rId14" Type="http://schemas.openxmlformats.org/officeDocument/2006/relationships/image" Target="../media/image24.png"/><Relationship Id="rId22" Type="http://schemas.openxmlformats.org/officeDocument/2006/relationships/image" Target="../media/image28.png"/><Relationship Id="rId27" Type="http://schemas.openxmlformats.org/officeDocument/2006/relationships/customXml" Target="../ink/ink23.xml"/><Relationship Id="rId30" Type="http://schemas.openxmlformats.org/officeDocument/2006/relationships/image" Target="../media/image32.png"/><Relationship Id="rId35" Type="http://schemas.openxmlformats.org/officeDocument/2006/relationships/customXml" Target="../ink/ink27.xml"/><Relationship Id="rId43" Type="http://schemas.openxmlformats.org/officeDocument/2006/relationships/customXml" Target="../ink/ink32.xml"/><Relationship Id="rId48" Type="http://schemas.openxmlformats.org/officeDocument/2006/relationships/customXml" Target="../ink/ink37.xml"/><Relationship Id="rId56" Type="http://schemas.openxmlformats.org/officeDocument/2006/relationships/image" Target="../media/image39.png"/><Relationship Id="rId64" Type="http://schemas.openxmlformats.org/officeDocument/2006/relationships/image" Target="../media/image43.png"/><Relationship Id="rId69" Type="http://schemas.openxmlformats.org/officeDocument/2006/relationships/customXml" Target="../ink/ink50.xml"/><Relationship Id="rId8" Type="http://schemas.openxmlformats.org/officeDocument/2006/relationships/image" Target="../media/image21.png"/><Relationship Id="rId51" Type="http://schemas.openxmlformats.org/officeDocument/2006/relationships/customXml" Target="../ink/ink40.xml"/><Relationship Id="rId72" Type="http://schemas.openxmlformats.org/officeDocument/2006/relationships/image" Target="../media/image49.png"/><Relationship Id="rId3" Type="http://schemas.openxmlformats.org/officeDocument/2006/relationships/image" Target="../media/image6.png"/><Relationship Id="rId12" Type="http://schemas.openxmlformats.org/officeDocument/2006/relationships/image" Target="../media/image23.png"/><Relationship Id="rId17" Type="http://schemas.openxmlformats.org/officeDocument/2006/relationships/customXml" Target="../ink/ink18.xml"/><Relationship Id="rId25" Type="http://schemas.openxmlformats.org/officeDocument/2006/relationships/customXml" Target="../ink/ink22.xml"/><Relationship Id="rId33" Type="http://schemas.openxmlformats.org/officeDocument/2006/relationships/customXml" Target="../ink/ink26.xml"/><Relationship Id="rId38" Type="http://schemas.openxmlformats.org/officeDocument/2006/relationships/image" Target="../media/image36.png"/><Relationship Id="rId46" Type="http://schemas.openxmlformats.org/officeDocument/2006/relationships/customXml" Target="../ink/ink35.xml"/><Relationship Id="rId59" Type="http://schemas.openxmlformats.org/officeDocument/2006/relationships/customXml" Target="../ink/ink45.xml"/><Relationship Id="rId67" Type="http://schemas.openxmlformats.org/officeDocument/2006/relationships/customXml" Target="../ink/ink49.xml"/><Relationship Id="rId20" Type="http://schemas.openxmlformats.org/officeDocument/2006/relationships/image" Target="../media/image27.png"/><Relationship Id="rId41" Type="http://schemas.openxmlformats.org/officeDocument/2006/relationships/customXml" Target="../ink/ink30.xml"/><Relationship Id="rId54" Type="http://schemas.openxmlformats.org/officeDocument/2006/relationships/image" Target="../media/image38.png"/><Relationship Id="rId62" Type="http://schemas.openxmlformats.org/officeDocument/2006/relationships/image" Target="../media/image42.png"/><Relationship Id="rId70" Type="http://schemas.openxmlformats.org/officeDocument/2006/relationships/image" Target="../media/image46.png"/><Relationship Id="rId1" Type="http://schemas.openxmlformats.org/officeDocument/2006/relationships/slideLayout" Target="../slideLayouts/slideLayout2.xml"/><Relationship Id="rId6" Type="http://schemas.openxmlformats.org/officeDocument/2006/relationships/image" Target="../media/image48.png"/><Relationship Id="rId15" Type="http://schemas.openxmlformats.org/officeDocument/2006/relationships/customXml" Target="../ink/ink17.xml"/><Relationship Id="rId23" Type="http://schemas.openxmlformats.org/officeDocument/2006/relationships/customXml" Target="../ink/ink21.xml"/><Relationship Id="rId28" Type="http://schemas.openxmlformats.org/officeDocument/2006/relationships/image" Target="../media/image31.png"/><Relationship Id="rId36" Type="http://schemas.openxmlformats.org/officeDocument/2006/relationships/image" Target="../media/image35.png"/><Relationship Id="rId49" Type="http://schemas.openxmlformats.org/officeDocument/2006/relationships/customXml" Target="../ink/ink38.xml"/><Relationship Id="rId57" Type="http://schemas.openxmlformats.org/officeDocument/2006/relationships/customXml" Target="../ink/ink44.xml"/><Relationship Id="rId10" Type="http://schemas.openxmlformats.org/officeDocument/2006/relationships/image" Target="../media/image22.png"/><Relationship Id="rId31" Type="http://schemas.openxmlformats.org/officeDocument/2006/relationships/customXml" Target="../ink/ink25.xml"/><Relationship Id="rId44" Type="http://schemas.openxmlformats.org/officeDocument/2006/relationships/customXml" Target="../ink/ink33.xml"/><Relationship Id="rId52" Type="http://schemas.openxmlformats.org/officeDocument/2006/relationships/customXml" Target="../ink/ink41.xml"/><Relationship Id="rId60" Type="http://schemas.openxmlformats.org/officeDocument/2006/relationships/image" Target="../media/image41.png"/><Relationship Id="rId65" Type="http://schemas.openxmlformats.org/officeDocument/2006/relationships/customXml" Target="../ink/ink48.xml"/><Relationship Id="rId4" Type="http://schemas.openxmlformats.org/officeDocument/2006/relationships/image" Target="../media/image21.jpeg"/><Relationship Id="rId9" Type="http://schemas.openxmlformats.org/officeDocument/2006/relationships/customXml" Target="../ink/ink14.xml"/><Relationship Id="rId13" Type="http://schemas.openxmlformats.org/officeDocument/2006/relationships/customXml" Target="../ink/ink16.xml"/><Relationship Id="rId18" Type="http://schemas.openxmlformats.org/officeDocument/2006/relationships/image" Target="../media/image26.png"/><Relationship Id="rId39" Type="http://schemas.openxmlformats.org/officeDocument/2006/relationships/customXml" Target="../ink/ink29.xml"/><Relationship Id="rId34" Type="http://schemas.openxmlformats.org/officeDocument/2006/relationships/image" Target="../media/image34.png"/><Relationship Id="rId50" Type="http://schemas.openxmlformats.org/officeDocument/2006/relationships/customXml" Target="../ink/ink39.xml"/><Relationship Id="rId55" Type="http://schemas.openxmlformats.org/officeDocument/2006/relationships/customXml" Target="../ink/ink43.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image" Target="../media/image52.png"/><Relationship Id="rId5" Type="http://schemas.openxmlformats.org/officeDocument/2006/relationships/image" Target="../media/image51.png"/><Relationship Id="rId4" Type="http://schemas.openxmlformats.org/officeDocument/2006/relationships/image" Target="../media/image50.png"/></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image" Target="../media/image49.png"/><Relationship Id="rId5" Type="http://schemas.openxmlformats.org/officeDocument/2006/relationships/image" Target="../media/image54.jpeg"/><Relationship Id="rId4" Type="http://schemas.openxmlformats.org/officeDocument/2006/relationships/image" Target="../media/image53.png"/></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6" Type="http://schemas.openxmlformats.org/officeDocument/2006/relationships/image" Target="../media/image62.png"/><Relationship Id="rId21" Type="http://schemas.openxmlformats.org/officeDocument/2006/relationships/customXml" Target="../ink/ink59.xml"/><Relationship Id="rId42" Type="http://schemas.openxmlformats.org/officeDocument/2006/relationships/image" Target="../media/image70.png"/><Relationship Id="rId47" Type="http://schemas.openxmlformats.org/officeDocument/2006/relationships/customXml" Target="../ink/ink72.xml"/><Relationship Id="rId63" Type="http://schemas.openxmlformats.org/officeDocument/2006/relationships/customXml" Target="../ink/ink80.xml"/><Relationship Id="rId68" Type="http://schemas.openxmlformats.org/officeDocument/2006/relationships/image" Target="../media/image83.png"/><Relationship Id="rId84" Type="http://schemas.openxmlformats.org/officeDocument/2006/relationships/image" Target="../media/image91.png"/><Relationship Id="rId89" Type="http://schemas.openxmlformats.org/officeDocument/2006/relationships/customXml" Target="../ink/ink94.xml"/><Relationship Id="rId16" Type="http://schemas.openxmlformats.org/officeDocument/2006/relationships/image" Target="../media/image57.png"/><Relationship Id="rId11" Type="http://schemas.openxmlformats.org/officeDocument/2006/relationships/customXml" Target="../ink/ink54.xml"/><Relationship Id="rId32" Type="http://schemas.openxmlformats.org/officeDocument/2006/relationships/image" Target="../media/image65.png"/><Relationship Id="rId37" Type="http://schemas.openxmlformats.org/officeDocument/2006/relationships/customXml" Target="../ink/ink67.xml"/><Relationship Id="rId53" Type="http://schemas.openxmlformats.org/officeDocument/2006/relationships/customXml" Target="../ink/ink75.xml"/><Relationship Id="rId58" Type="http://schemas.openxmlformats.org/officeDocument/2006/relationships/image" Target="../media/image78.png"/><Relationship Id="rId74" Type="http://schemas.openxmlformats.org/officeDocument/2006/relationships/image" Target="../media/image86.png"/><Relationship Id="rId79" Type="http://schemas.openxmlformats.org/officeDocument/2006/relationships/customXml" Target="../ink/ink88.xml"/><Relationship Id="rId5" Type="http://schemas.openxmlformats.org/officeDocument/2006/relationships/customXml" Target="../ink/ink51.xml"/><Relationship Id="rId90" Type="http://schemas.openxmlformats.org/officeDocument/2006/relationships/image" Target="../media/image52.png"/><Relationship Id="rId14" Type="http://schemas.openxmlformats.org/officeDocument/2006/relationships/image" Target="../media/image56.png"/><Relationship Id="rId22" Type="http://schemas.openxmlformats.org/officeDocument/2006/relationships/image" Target="../media/image60.png"/><Relationship Id="rId27" Type="http://schemas.openxmlformats.org/officeDocument/2006/relationships/customXml" Target="../ink/ink62.xml"/><Relationship Id="rId30" Type="http://schemas.openxmlformats.org/officeDocument/2006/relationships/image" Target="../media/image64.png"/><Relationship Id="rId35" Type="http://schemas.openxmlformats.org/officeDocument/2006/relationships/customXml" Target="../ink/ink66.xml"/><Relationship Id="rId43" Type="http://schemas.openxmlformats.org/officeDocument/2006/relationships/customXml" Target="../ink/ink70.xml"/><Relationship Id="rId48" Type="http://schemas.openxmlformats.org/officeDocument/2006/relationships/image" Target="../media/image73.png"/><Relationship Id="rId56" Type="http://schemas.openxmlformats.org/officeDocument/2006/relationships/image" Target="../media/image77.png"/><Relationship Id="rId64" Type="http://schemas.openxmlformats.org/officeDocument/2006/relationships/image" Target="../media/image81.png"/><Relationship Id="rId69" Type="http://schemas.openxmlformats.org/officeDocument/2006/relationships/customXml" Target="../ink/ink83.xml"/><Relationship Id="rId77" Type="http://schemas.openxmlformats.org/officeDocument/2006/relationships/customXml" Target="../ink/ink87.xml"/><Relationship Id="rId8" Type="http://schemas.openxmlformats.org/officeDocument/2006/relationships/image" Target="../media/image530.png"/><Relationship Id="rId51" Type="http://schemas.openxmlformats.org/officeDocument/2006/relationships/customXml" Target="../ink/ink74.xml"/><Relationship Id="rId72" Type="http://schemas.openxmlformats.org/officeDocument/2006/relationships/image" Target="../media/image85.png"/><Relationship Id="rId80" Type="http://schemas.openxmlformats.org/officeDocument/2006/relationships/image" Target="../media/image89.png"/><Relationship Id="rId85" Type="http://schemas.openxmlformats.org/officeDocument/2006/relationships/customXml" Target="../ink/ink91.xml"/><Relationship Id="rId3" Type="http://schemas.openxmlformats.org/officeDocument/2006/relationships/image" Target="../media/image6.png"/><Relationship Id="rId12" Type="http://schemas.openxmlformats.org/officeDocument/2006/relationships/image" Target="../media/image55.png"/><Relationship Id="rId17" Type="http://schemas.openxmlformats.org/officeDocument/2006/relationships/customXml" Target="../ink/ink57.xml"/><Relationship Id="rId25" Type="http://schemas.openxmlformats.org/officeDocument/2006/relationships/customXml" Target="../ink/ink61.xml"/><Relationship Id="rId33" Type="http://schemas.openxmlformats.org/officeDocument/2006/relationships/customXml" Target="../ink/ink65.xml"/><Relationship Id="rId38" Type="http://schemas.openxmlformats.org/officeDocument/2006/relationships/image" Target="../media/image68.png"/><Relationship Id="rId46" Type="http://schemas.openxmlformats.org/officeDocument/2006/relationships/image" Target="../media/image72.png"/><Relationship Id="rId59" Type="http://schemas.openxmlformats.org/officeDocument/2006/relationships/customXml" Target="../ink/ink78.xml"/><Relationship Id="rId67" Type="http://schemas.openxmlformats.org/officeDocument/2006/relationships/customXml" Target="../ink/ink82.xml"/><Relationship Id="rId20" Type="http://schemas.openxmlformats.org/officeDocument/2006/relationships/image" Target="../media/image59.png"/><Relationship Id="rId41" Type="http://schemas.openxmlformats.org/officeDocument/2006/relationships/customXml" Target="../ink/ink69.xml"/><Relationship Id="rId54" Type="http://schemas.openxmlformats.org/officeDocument/2006/relationships/image" Target="../media/image76.png"/><Relationship Id="rId62" Type="http://schemas.openxmlformats.org/officeDocument/2006/relationships/image" Target="../media/image80.png"/><Relationship Id="rId70" Type="http://schemas.openxmlformats.org/officeDocument/2006/relationships/image" Target="../media/image84.png"/><Relationship Id="rId75" Type="http://schemas.openxmlformats.org/officeDocument/2006/relationships/customXml" Target="../ink/ink86.xml"/><Relationship Id="rId83" Type="http://schemas.openxmlformats.org/officeDocument/2006/relationships/customXml" Target="../ink/ink90.xml"/><Relationship Id="rId88" Type="http://schemas.openxmlformats.org/officeDocument/2006/relationships/customXml" Target="../ink/ink93.xml"/><Relationship Id="rId91" Type="http://schemas.openxmlformats.org/officeDocument/2006/relationships/image" Target="../media/image92.png"/><Relationship Id="rId1" Type="http://schemas.openxmlformats.org/officeDocument/2006/relationships/slideLayout" Target="../slideLayouts/slideLayout2.xml"/><Relationship Id="rId6" Type="http://schemas.openxmlformats.org/officeDocument/2006/relationships/image" Target="../media/image520.png"/><Relationship Id="rId15" Type="http://schemas.openxmlformats.org/officeDocument/2006/relationships/customXml" Target="../ink/ink56.xml"/><Relationship Id="rId23" Type="http://schemas.openxmlformats.org/officeDocument/2006/relationships/customXml" Target="../ink/ink60.xml"/><Relationship Id="rId28" Type="http://schemas.openxmlformats.org/officeDocument/2006/relationships/image" Target="../media/image63.png"/><Relationship Id="rId36" Type="http://schemas.openxmlformats.org/officeDocument/2006/relationships/image" Target="../media/image67.png"/><Relationship Id="rId49" Type="http://schemas.openxmlformats.org/officeDocument/2006/relationships/customXml" Target="../ink/ink73.xml"/><Relationship Id="rId57" Type="http://schemas.openxmlformats.org/officeDocument/2006/relationships/customXml" Target="../ink/ink77.xml"/><Relationship Id="rId10" Type="http://schemas.openxmlformats.org/officeDocument/2006/relationships/image" Target="../media/image54.png"/><Relationship Id="rId31" Type="http://schemas.openxmlformats.org/officeDocument/2006/relationships/customXml" Target="../ink/ink64.xml"/><Relationship Id="rId44" Type="http://schemas.openxmlformats.org/officeDocument/2006/relationships/image" Target="../media/image71.png"/><Relationship Id="rId52" Type="http://schemas.openxmlformats.org/officeDocument/2006/relationships/image" Target="../media/image75.png"/><Relationship Id="rId60" Type="http://schemas.openxmlformats.org/officeDocument/2006/relationships/image" Target="../media/image79.png"/><Relationship Id="rId65" Type="http://schemas.openxmlformats.org/officeDocument/2006/relationships/customXml" Target="../ink/ink81.xml"/><Relationship Id="rId73" Type="http://schemas.openxmlformats.org/officeDocument/2006/relationships/customXml" Target="../ink/ink85.xml"/><Relationship Id="rId78" Type="http://schemas.openxmlformats.org/officeDocument/2006/relationships/image" Target="../media/image88.png"/><Relationship Id="rId81" Type="http://schemas.openxmlformats.org/officeDocument/2006/relationships/customXml" Target="../ink/ink89.xml"/><Relationship Id="rId86" Type="http://schemas.openxmlformats.org/officeDocument/2006/relationships/image" Target="../media/image370.png"/><Relationship Id="rId4" Type="http://schemas.openxmlformats.org/officeDocument/2006/relationships/image" Target="../media/image55.jpeg"/><Relationship Id="rId9" Type="http://schemas.openxmlformats.org/officeDocument/2006/relationships/customXml" Target="../ink/ink53.xml"/><Relationship Id="rId13" Type="http://schemas.openxmlformats.org/officeDocument/2006/relationships/customXml" Target="../ink/ink55.xml"/><Relationship Id="rId18" Type="http://schemas.openxmlformats.org/officeDocument/2006/relationships/image" Target="../media/image58.png"/><Relationship Id="rId39" Type="http://schemas.openxmlformats.org/officeDocument/2006/relationships/customXml" Target="../ink/ink68.xml"/><Relationship Id="rId34" Type="http://schemas.openxmlformats.org/officeDocument/2006/relationships/image" Target="../media/image66.png"/><Relationship Id="rId50" Type="http://schemas.openxmlformats.org/officeDocument/2006/relationships/image" Target="../media/image74.png"/><Relationship Id="rId55" Type="http://schemas.openxmlformats.org/officeDocument/2006/relationships/customXml" Target="../ink/ink76.xml"/><Relationship Id="rId76" Type="http://schemas.openxmlformats.org/officeDocument/2006/relationships/image" Target="../media/image87.png"/><Relationship Id="rId7" Type="http://schemas.openxmlformats.org/officeDocument/2006/relationships/customXml" Target="../ink/ink52.xml"/><Relationship Id="rId71" Type="http://schemas.openxmlformats.org/officeDocument/2006/relationships/customXml" Target="../ink/ink84.xml"/><Relationship Id="rId2" Type="http://schemas.openxmlformats.org/officeDocument/2006/relationships/image" Target="../media/image5.jpeg"/><Relationship Id="rId29" Type="http://schemas.openxmlformats.org/officeDocument/2006/relationships/customXml" Target="../ink/ink63.xml"/><Relationship Id="rId24" Type="http://schemas.openxmlformats.org/officeDocument/2006/relationships/image" Target="../media/image61.png"/><Relationship Id="rId40" Type="http://schemas.openxmlformats.org/officeDocument/2006/relationships/image" Target="../media/image69.png"/><Relationship Id="rId45" Type="http://schemas.openxmlformats.org/officeDocument/2006/relationships/customXml" Target="../ink/ink71.xml"/><Relationship Id="rId66" Type="http://schemas.openxmlformats.org/officeDocument/2006/relationships/image" Target="../media/image82.png"/><Relationship Id="rId87" Type="http://schemas.openxmlformats.org/officeDocument/2006/relationships/customXml" Target="../ink/ink92.xml"/><Relationship Id="rId61" Type="http://schemas.openxmlformats.org/officeDocument/2006/relationships/customXml" Target="../ink/ink79.xml"/><Relationship Id="rId82" Type="http://schemas.openxmlformats.org/officeDocument/2006/relationships/image" Target="../media/image90.png"/><Relationship Id="rId19" Type="http://schemas.openxmlformats.org/officeDocument/2006/relationships/customXml" Target="../ink/ink58.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image" Target="../media/image92.png"/><Relationship Id="rId5" Type="http://schemas.openxmlformats.org/officeDocument/2006/relationships/image" Target="../media/image94.png"/><Relationship Id="rId4" Type="http://schemas.openxmlformats.org/officeDocument/2006/relationships/image" Target="../media/image93.png"/></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92.png"/><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image" Target="../media/image96.png"/><Relationship Id="rId5" Type="http://schemas.microsoft.com/office/2007/relationships/hdphoto" Target="../media/hdphoto1.wdp"/><Relationship Id="rId4" Type="http://schemas.openxmlformats.org/officeDocument/2006/relationships/image" Target="../media/image95.png"/></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97.png"/></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92.png"/></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 Id="rId5" Type="http://schemas.openxmlformats.org/officeDocument/2006/relationships/image" Target="../media/image98.png"/><Relationship Id="rId4" Type="http://schemas.openxmlformats.org/officeDocument/2006/relationships/image" Target="../media/image97.png"/></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 Id="rId5" Type="http://schemas.openxmlformats.org/officeDocument/2006/relationships/image" Target="../media/image100.png"/><Relationship Id="rId4" Type="http://schemas.openxmlformats.org/officeDocument/2006/relationships/image" Target="../media/image99.png"/></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97.png"/></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 Id="rId5" Type="http://schemas.openxmlformats.org/officeDocument/2006/relationships/image" Target="../media/image102.png"/><Relationship Id="rId4" Type="http://schemas.openxmlformats.org/officeDocument/2006/relationships/image" Target="../media/image101.png"/></Relationships>
</file>

<file path=ppt/slides/_rels/slide21.xml.rels><?xml version="1.0" encoding="UTF-8" standalone="yes"?>
<Relationships xmlns="http://schemas.openxmlformats.org/package/2006/relationships"><Relationship Id="rId8" Type="http://schemas.openxmlformats.org/officeDocument/2006/relationships/image" Target="../media/image106.jpeg"/><Relationship Id="rId3" Type="http://schemas.openxmlformats.org/officeDocument/2006/relationships/image" Target="../media/image6.png"/><Relationship Id="rId7" Type="http://schemas.openxmlformats.org/officeDocument/2006/relationships/image" Target="../media/image105.jpeg"/><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image" Target="../media/image104.gif"/><Relationship Id="rId5" Type="http://schemas.openxmlformats.org/officeDocument/2006/relationships/image" Target="../media/image97.png"/><Relationship Id="rId4" Type="http://schemas.openxmlformats.org/officeDocument/2006/relationships/image" Target="../media/image103.png"/></Relationships>
</file>

<file path=ppt/slides/_rels/slide2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 Id="rId5" Type="http://schemas.openxmlformats.org/officeDocument/2006/relationships/image" Target="../media/image98.png"/><Relationship Id="rId4" Type="http://schemas.openxmlformats.org/officeDocument/2006/relationships/image" Target="../media/image97.png"/></Relationships>
</file>

<file path=ppt/slides/_rels/slide2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 Id="rId5" Type="http://schemas.openxmlformats.org/officeDocument/2006/relationships/image" Target="../media/image107.jpeg"/><Relationship Id="rId4" Type="http://schemas.openxmlformats.org/officeDocument/2006/relationships/image" Target="../media/image97.png"/></Relationships>
</file>

<file path=ppt/slides/_rels/slide2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 Id="rId5" Type="http://schemas.openxmlformats.org/officeDocument/2006/relationships/image" Target="../media/image108.jpeg"/><Relationship Id="rId4" Type="http://schemas.openxmlformats.org/officeDocument/2006/relationships/image" Target="../media/image97.png"/></Relationships>
</file>

<file path=ppt/slides/_rels/slide2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E257D13-3AE8-A097-F978-4300F9E2E805}"/>
              </a:ext>
            </a:extLst>
          </p:cNvPr>
          <p:cNvPicPr>
            <a:picLocks noChangeAspect="1"/>
          </p:cNvPicPr>
          <p:nvPr/>
        </p:nvPicPr>
        <p:blipFill>
          <a:blip r:embed="rId3"/>
          <a:stretch>
            <a:fillRect/>
          </a:stretch>
        </p:blipFill>
        <p:spPr>
          <a:xfrm>
            <a:off x="1" y="1"/>
            <a:ext cx="12191999" cy="6858000"/>
          </a:xfrm>
          <a:prstGeom prst="rect">
            <a:avLst/>
          </a:prstGeom>
        </p:spPr>
      </p:pic>
      <p:sp>
        <p:nvSpPr>
          <p:cNvPr id="4" name="TextBox 3">
            <a:extLst>
              <a:ext uri="{FF2B5EF4-FFF2-40B4-BE49-F238E27FC236}">
                <a16:creationId xmlns:a16="http://schemas.microsoft.com/office/drawing/2014/main" id="{56B412E7-302B-6E27-0855-57459F888483}"/>
              </a:ext>
            </a:extLst>
          </p:cNvPr>
          <p:cNvSpPr txBox="1"/>
          <p:nvPr/>
        </p:nvSpPr>
        <p:spPr>
          <a:xfrm>
            <a:off x="40110" y="150311"/>
            <a:ext cx="3331596" cy="1720151"/>
          </a:xfrm>
          <a:prstGeom prst="rect">
            <a:avLst/>
          </a:prstGeom>
          <a:noFill/>
        </p:spPr>
        <p:txBody>
          <a:bodyPr wrap="square">
            <a:spAutoFit/>
          </a:bodyPr>
          <a:lstStyle/>
          <a:p>
            <a:pPr algn="just">
              <a:lnSpc>
                <a:spcPct val="150000"/>
              </a:lnSpc>
            </a:pPr>
            <a:r>
              <a:rPr lang="en-GB" sz="1200" dirty="0">
                <a:solidFill>
                  <a:schemeClr val="bg1"/>
                </a:solidFill>
                <a:latin typeface="Arial" panose="020B0604020202020204" pitchFamily="34" charset="0"/>
                <a:cs typeface="Arial" panose="020B0604020202020204" pitchFamily="34" charset="0"/>
              </a:rPr>
              <a:t>Ayesha Amir</a:t>
            </a:r>
          </a:p>
          <a:p>
            <a:pPr algn="just">
              <a:lnSpc>
                <a:spcPct val="150000"/>
              </a:lnSpc>
            </a:pPr>
            <a:r>
              <a:rPr lang="en-GB" sz="1200" dirty="0">
                <a:solidFill>
                  <a:schemeClr val="bg1"/>
                </a:solidFill>
                <a:latin typeface="Arial" panose="020B0604020202020204" pitchFamily="34" charset="0"/>
                <a:cs typeface="Arial" panose="020B0604020202020204" pitchFamily="34" charset="0"/>
              </a:rPr>
              <a:t>2306141</a:t>
            </a:r>
          </a:p>
          <a:p>
            <a:pPr algn="just">
              <a:lnSpc>
                <a:spcPct val="150000"/>
              </a:lnSpc>
            </a:pPr>
            <a:r>
              <a:rPr lang="en-GB" sz="1200" dirty="0">
                <a:solidFill>
                  <a:schemeClr val="bg1"/>
                </a:solidFill>
                <a:latin typeface="Arial" panose="020B0604020202020204" pitchFamily="34" charset="0"/>
                <a:cs typeface="Arial" panose="020B0604020202020204" pitchFamily="34" charset="0"/>
              </a:rPr>
              <a:t>Placement – Restaurant Management</a:t>
            </a:r>
          </a:p>
          <a:p>
            <a:pPr algn="just">
              <a:lnSpc>
                <a:spcPct val="150000"/>
              </a:lnSpc>
            </a:pPr>
            <a:r>
              <a:rPr lang="en-GB" sz="1200" dirty="0">
                <a:solidFill>
                  <a:schemeClr val="bg1"/>
                </a:solidFill>
                <a:latin typeface="Arial" panose="020B0604020202020204" pitchFamily="34" charset="0"/>
                <a:cs typeface="Arial" panose="020B0604020202020204" pitchFamily="34" charset="0"/>
              </a:rPr>
              <a:t>BMGM4004</a:t>
            </a:r>
          </a:p>
          <a:p>
            <a:pPr algn="just">
              <a:lnSpc>
                <a:spcPct val="150000"/>
              </a:lnSpc>
            </a:pPr>
            <a:r>
              <a:rPr lang="en-GB" sz="1200" dirty="0">
                <a:solidFill>
                  <a:schemeClr val="bg1"/>
                </a:solidFill>
                <a:latin typeface="Arial" panose="020B0604020202020204" pitchFamily="34" charset="0"/>
                <a:cs typeface="Arial" panose="020B0604020202020204" pitchFamily="34" charset="0"/>
              </a:rPr>
              <a:t>Individual Presentation</a:t>
            </a:r>
          </a:p>
          <a:p>
            <a:pPr algn="just">
              <a:lnSpc>
                <a:spcPct val="150000"/>
              </a:lnSpc>
            </a:pPr>
            <a:r>
              <a:rPr lang="en-GB" sz="1200" dirty="0">
                <a:solidFill>
                  <a:schemeClr val="bg1"/>
                </a:solidFill>
                <a:latin typeface="Arial" panose="020B0604020202020204" pitchFamily="34" charset="0"/>
                <a:cs typeface="Arial" panose="020B0604020202020204" pitchFamily="34" charset="0"/>
              </a:rPr>
              <a:t>Antoinette Milne</a:t>
            </a:r>
          </a:p>
        </p:txBody>
      </p:sp>
      <p:pic>
        <p:nvPicPr>
          <p:cNvPr id="1026" name="Picture 2" descr="A Quick Guide on the Food Service Industry">
            <a:extLst>
              <a:ext uri="{FF2B5EF4-FFF2-40B4-BE49-F238E27FC236}">
                <a16:creationId xmlns:a16="http://schemas.microsoft.com/office/drawing/2014/main" id="{EFF1D3AE-AC87-EEAB-FCFB-ED7AEDC64AB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50412" y="542023"/>
            <a:ext cx="5891176" cy="3925633"/>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6" name="Picture 5">
            <a:extLst>
              <a:ext uri="{FF2B5EF4-FFF2-40B4-BE49-F238E27FC236}">
                <a16:creationId xmlns:a16="http://schemas.microsoft.com/office/drawing/2014/main" id="{1F936E42-2CCF-AE09-8B37-3A688022BBBF}"/>
              </a:ext>
            </a:extLst>
          </p:cNvPr>
          <p:cNvPicPr>
            <a:picLocks noChangeAspect="1"/>
          </p:cNvPicPr>
          <p:nvPr/>
        </p:nvPicPr>
        <p:blipFill>
          <a:blip r:embed="rId5"/>
          <a:stretch>
            <a:fillRect/>
          </a:stretch>
        </p:blipFill>
        <p:spPr>
          <a:xfrm rot="20399794">
            <a:off x="903201" y="3083652"/>
            <a:ext cx="2533458" cy="1688972"/>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7" name="Picture 6">
            <a:extLst>
              <a:ext uri="{FF2B5EF4-FFF2-40B4-BE49-F238E27FC236}">
                <a16:creationId xmlns:a16="http://schemas.microsoft.com/office/drawing/2014/main" id="{E4877EA8-59D0-5D03-E978-09433145B388}"/>
              </a:ext>
            </a:extLst>
          </p:cNvPr>
          <p:cNvPicPr>
            <a:picLocks noChangeAspect="1"/>
          </p:cNvPicPr>
          <p:nvPr/>
        </p:nvPicPr>
        <p:blipFill>
          <a:blip r:embed="rId6"/>
          <a:stretch>
            <a:fillRect/>
          </a:stretch>
        </p:blipFill>
        <p:spPr>
          <a:xfrm rot="1128875">
            <a:off x="8719913" y="1675972"/>
            <a:ext cx="3120097" cy="1754702"/>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custDataLst>
      <p:tags r:id="rId1"/>
    </p:custDataLst>
    <p:extLst>
      <p:ext uri="{BB962C8B-B14F-4D97-AF65-F5344CB8AC3E}">
        <p14:creationId xmlns:p14="http://schemas.microsoft.com/office/powerpoint/2010/main" val="3891376909"/>
      </p:ext>
    </p:extLst>
  </p:cSld>
  <p:clrMapOvr>
    <a:masterClrMapping/>
  </p:clrMapOvr>
  <mc:AlternateContent xmlns:mc="http://schemas.openxmlformats.org/markup-compatibility/2006" xmlns:p14="http://schemas.microsoft.com/office/powerpoint/2010/main">
    <mc:Choice Requires="p14">
      <p:transition p14:dur="10" advTm="4714"/>
    </mc:Choice>
    <mc:Fallback xmlns="">
      <p:transition advTm="4714"/>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blue background with many logos">
            <a:extLst>
              <a:ext uri="{FF2B5EF4-FFF2-40B4-BE49-F238E27FC236}">
                <a16:creationId xmlns:a16="http://schemas.microsoft.com/office/drawing/2014/main" id="{D5138295-FB15-5868-7E11-F6B1CA9C4FFE}"/>
              </a:ext>
            </a:extLst>
          </p:cNvPr>
          <p:cNvPicPr>
            <a:picLocks noChangeAspect="1"/>
          </p:cNvPicPr>
          <p:nvPr/>
        </p:nvPicPr>
        <p:blipFill rotWithShape="1">
          <a:blip r:embed="rId3">
            <a:alphaModFix amt="70000"/>
            <a:extLst>
              <a:ext uri="{28A0092B-C50C-407E-A947-70E740481C1C}">
                <a14:useLocalDpi xmlns:a14="http://schemas.microsoft.com/office/drawing/2010/main" val="0"/>
              </a:ext>
            </a:extLst>
          </a:blip>
          <a:srcRect t="3456" b="21544"/>
          <a:stretch/>
        </p:blipFill>
        <p:spPr>
          <a:xfrm>
            <a:off x="20" y="1"/>
            <a:ext cx="12191980" cy="6857999"/>
          </a:xfrm>
          <a:prstGeom prst="rect">
            <a:avLst/>
          </a:prstGeom>
        </p:spPr>
      </p:pic>
      <p:pic>
        <p:nvPicPr>
          <p:cNvPr id="4" name="Picture 3">
            <a:extLst>
              <a:ext uri="{FF2B5EF4-FFF2-40B4-BE49-F238E27FC236}">
                <a16:creationId xmlns:a16="http://schemas.microsoft.com/office/drawing/2014/main" id="{2AD9CF57-A147-1475-809D-6489F29EA465}"/>
              </a:ext>
            </a:extLst>
          </p:cNvPr>
          <p:cNvPicPr>
            <a:picLocks noChangeAspect="1"/>
          </p:cNvPicPr>
          <p:nvPr/>
        </p:nvPicPr>
        <p:blipFill>
          <a:blip r:embed="rId4"/>
          <a:stretch>
            <a:fillRect/>
          </a:stretch>
        </p:blipFill>
        <p:spPr>
          <a:xfrm>
            <a:off x="-46" y="5740842"/>
            <a:ext cx="12192046" cy="1117158"/>
          </a:xfrm>
          <a:prstGeom prst="rect">
            <a:avLst/>
          </a:prstGeom>
        </p:spPr>
      </p:pic>
      <p:sp>
        <p:nvSpPr>
          <p:cNvPr id="5" name="TextBox 4">
            <a:extLst>
              <a:ext uri="{FF2B5EF4-FFF2-40B4-BE49-F238E27FC236}">
                <a16:creationId xmlns:a16="http://schemas.microsoft.com/office/drawing/2014/main" id="{B7CA051F-0394-AE72-08BD-10B2174F2805}"/>
              </a:ext>
            </a:extLst>
          </p:cNvPr>
          <p:cNvSpPr txBox="1"/>
          <p:nvPr/>
        </p:nvSpPr>
        <p:spPr>
          <a:xfrm>
            <a:off x="897136" y="1720840"/>
            <a:ext cx="10575235" cy="3416320"/>
          </a:xfrm>
          <a:prstGeom prst="rect">
            <a:avLst/>
          </a:prstGeom>
          <a:noFill/>
        </p:spPr>
        <p:txBody>
          <a:bodyPr wrap="square" rtlCol="0">
            <a:spAutoFit/>
          </a:bodyPr>
          <a:lstStyle/>
          <a:p>
            <a:pPr algn="just">
              <a:lnSpc>
                <a:spcPct val="150000"/>
              </a:lnSpc>
            </a:pPr>
            <a:r>
              <a:rPr lang="en-GB" sz="1200" dirty="0">
                <a:solidFill>
                  <a:schemeClr val="bg1"/>
                </a:solidFill>
              </a:rPr>
              <a:t>Learning Objection –</a:t>
            </a:r>
          </a:p>
          <a:p>
            <a:pPr algn="just">
              <a:lnSpc>
                <a:spcPct val="150000"/>
              </a:lnSpc>
            </a:pPr>
            <a:endParaRPr lang="en-GB" sz="1200" dirty="0">
              <a:solidFill>
                <a:schemeClr val="bg1"/>
              </a:solidFill>
            </a:endParaRPr>
          </a:p>
          <a:p>
            <a:pPr marL="285750" indent="-285750" algn="just">
              <a:lnSpc>
                <a:spcPct val="150000"/>
              </a:lnSpc>
              <a:buFont typeface="Arial" panose="020B0604020202020204" pitchFamily="34" charset="0"/>
              <a:buChar char="•"/>
            </a:pPr>
            <a:r>
              <a:rPr lang="en-GB" sz="1200" dirty="0">
                <a:solidFill>
                  <a:schemeClr val="bg1"/>
                </a:solidFill>
              </a:rPr>
              <a:t>Recognise and liaise with the key people within the kitchen brigade and appreciate the importance of the work based key skills within this area of restaurant operation. </a:t>
            </a:r>
          </a:p>
          <a:p>
            <a:pPr marL="285750" indent="-285750" algn="just">
              <a:lnSpc>
                <a:spcPct val="150000"/>
              </a:lnSpc>
              <a:buFont typeface="Arial" panose="020B0604020202020204" pitchFamily="34" charset="0"/>
              <a:buChar char="•"/>
            </a:pPr>
            <a:r>
              <a:rPr lang="en-GB" sz="1200" dirty="0">
                <a:solidFill>
                  <a:schemeClr val="bg1"/>
                </a:solidFill>
              </a:rPr>
              <a:t>Work effectively with colleagues within Front of House management and leadership and appreciate the importance of the work based key skills within this area of restaurant operation. </a:t>
            </a:r>
          </a:p>
          <a:p>
            <a:pPr marL="285750" indent="-285750" algn="just">
              <a:lnSpc>
                <a:spcPct val="150000"/>
              </a:lnSpc>
              <a:buFont typeface="Arial" panose="020B0604020202020204" pitchFamily="34" charset="0"/>
              <a:buChar char="•"/>
            </a:pPr>
            <a:r>
              <a:rPr lang="en-GB" sz="1200" dirty="0">
                <a:solidFill>
                  <a:schemeClr val="bg1"/>
                </a:solidFill>
              </a:rPr>
              <a:t>Develop their relationship in assisting with management tasks linking front of house (dining area) and back of house (kitchen) for effective management and delivery of core functions. </a:t>
            </a:r>
          </a:p>
          <a:p>
            <a:pPr marL="285750" indent="-285750" algn="just">
              <a:lnSpc>
                <a:spcPct val="150000"/>
              </a:lnSpc>
              <a:buFont typeface="Arial" panose="020B0604020202020204" pitchFamily="34" charset="0"/>
              <a:buChar char="•"/>
            </a:pPr>
            <a:r>
              <a:rPr lang="en-GB" sz="1200" dirty="0">
                <a:solidFill>
                  <a:schemeClr val="bg1"/>
                </a:solidFill>
              </a:rPr>
              <a:t>Understand and undertake allocated tasks relating to operations, by gaining technical knowledge, and working within industry and restaurant standards, deploying differing management styles to suit the situation. </a:t>
            </a:r>
          </a:p>
          <a:p>
            <a:pPr marL="285750" indent="-285750" algn="just">
              <a:buFont typeface="Arial" panose="020B0604020202020204" pitchFamily="34" charset="0"/>
              <a:buChar char="•"/>
            </a:pPr>
            <a:endParaRPr lang="en-GB" sz="1200" dirty="0">
              <a:solidFill>
                <a:schemeClr val="bg1"/>
              </a:solidFill>
            </a:endParaRPr>
          </a:p>
          <a:p>
            <a:pPr marL="285750" indent="-285750" algn="just">
              <a:buFont typeface="Arial" panose="020B0604020202020204" pitchFamily="34" charset="0"/>
              <a:buChar char="•"/>
            </a:pPr>
            <a:endParaRPr lang="en-GB" sz="1200" dirty="0">
              <a:solidFill>
                <a:schemeClr val="bg1"/>
              </a:solidFill>
            </a:endParaRPr>
          </a:p>
          <a:p>
            <a:pPr marL="285750" indent="-285750" algn="just">
              <a:buFont typeface="Arial" panose="020B0604020202020204" pitchFamily="34" charset="0"/>
              <a:buChar char="•"/>
            </a:pPr>
            <a:endParaRPr lang="en-GB" sz="1200" dirty="0">
              <a:solidFill>
                <a:schemeClr val="bg1"/>
              </a:solidFill>
            </a:endParaRPr>
          </a:p>
        </p:txBody>
      </p:sp>
    </p:spTree>
    <p:custDataLst>
      <p:tags r:id="rId1"/>
    </p:custDataLst>
    <p:extLst>
      <p:ext uri="{BB962C8B-B14F-4D97-AF65-F5344CB8AC3E}">
        <p14:creationId xmlns:p14="http://schemas.microsoft.com/office/powerpoint/2010/main" val="522070710"/>
      </p:ext>
    </p:extLst>
  </p:cSld>
  <p:clrMapOvr>
    <a:masterClrMapping/>
  </p:clrMapOvr>
  <mc:AlternateContent xmlns:mc="http://schemas.openxmlformats.org/markup-compatibility/2006" xmlns:p14="http://schemas.microsoft.com/office/powerpoint/2010/main">
    <mc:Choice Requires="p14">
      <p:transition spd="slow" p14:dur="2000" advTm="2973"/>
    </mc:Choice>
    <mc:Fallback xmlns="">
      <p:transition spd="slow" advTm="2973"/>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background with many logos">
            <a:extLst>
              <a:ext uri="{FF2B5EF4-FFF2-40B4-BE49-F238E27FC236}">
                <a16:creationId xmlns:a16="http://schemas.microsoft.com/office/drawing/2014/main" id="{2CF95CAB-09D8-401B-E58A-E25BDA81A659}"/>
              </a:ext>
            </a:extLst>
          </p:cNvPr>
          <p:cNvPicPr>
            <a:picLocks noChangeAspect="1"/>
          </p:cNvPicPr>
          <p:nvPr/>
        </p:nvPicPr>
        <p:blipFill rotWithShape="1">
          <a:blip r:embed="rId3">
            <a:alphaModFix amt="70000"/>
            <a:extLst>
              <a:ext uri="{28A0092B-C50C-407E-A947-70E740481C1C}">
                <a14:useLocalDpi xmlns:a14="http://schemas.microsoft.com/office/drawing/2010/main" val="0"/>
              </a:ext>
            </a:extLst>
          </a:blip>
          <a:srcRect t="3456" b="21544"/>
          <a:stretch/>
        </p:blipFill>
        <p:spPr>
          <a:xfrm>
            <a:off x="0" y="0"/>
            <a:ext cx="12191980" cy="6857999"/>
          </a:xfrm>
          <a:prstGeom prst="rect">
            <a:avLst/>
          </a:prstGeom>
        </p:spPr>
      </p:pic>
      <p:pic>
        <p:nvPicPr>
          <p:cNvPr id="5" name="Picture 4">
            <a:extLst>
              <a:ext uri="{FF2B5EF4-FFF2-40B4-BE49-F238E27FC236}">
                <a16:creationId xmlns:a16="http://schemas.microsoft.com/office/drawing/2014/main" id="{EF2C534F-EF2B-F9D1-022B-AC260DFA8C25}"/>
              </a:ext>
            </a:extLst>
          </p:cNvPr>
          <p:cNvPicPr>
            <a:picLocks noChangeAspect="1"/>
          </p:cNvPicPr>
          <p:nvPr/>
        </p:nvPicPr>
        <p:blipFill>
          <a:blip r:embed="rId4"/>
          <a:stretch>
            <a:fillRect/>
          </a:stretch>
        </p:blipFill>
        <p:spPr>
          <a:xfrm>
            <a:off x="-46" y="5740842"/>
            <a:ext cx="12192046" cy="1117158"/>
          </a:xfrm>
          <a:prstGeom prst="rect">
            <a:avLst/>
          </a:prstGeom>
        </p:spPr>
      </p:pic>
      <p:sp>
        <p:nvSpPr>
          <p:cNvPr id="3" name="TextBox 2">
            <a:extLst>
              <a:ext uri="{FF2B5EF4-FFF2-40B4-BE49-F238E27FC236}">
                <a16:creationId xmlns:a16="http://schemas.microsoft.com/office/drawing/2014/main" id="{D6A1C3FD-9E15-66D1-80A9-AFF8E9BB1BE0}"/>
              </a:ext>
            </a:extLst>
          </p:cNvPr>
          <p:cNvSpPr txBox="1"/>
          <p:nvPr/>
        </p:nvSpPr>
        <p:spPr>
          <a:xfrm>
            <a:off x="939700" y="2551836"/>
            <a:ext cx="10686553" cy="2308324"/>
          </a:xfrm>
          <a:prstGeom prst="rect">
            <a:avLst/>
          </a:prstGeom>
          <a:noFill/>
        </p:spPr>
        <p:txBody>
          <a:bodyPr wrap="square" rtlCol="0">
            <a:spAutoFit/>
          </a:bodyPr>
          <a:lstStyle/>
          <a:p>
            <a:pPr>
              <a:lnSpc>
                <a:spcPct val="150000"/>
              </a:lnSpc>
            </a:pPr>
            <a:r>
              <a:rPr lang="en-GB" sz="1200" dirty="0">
                <a:solidFill>
                  <a:schemeClr val="bg1"/>
                </a:solidFill>
                <a:latin typeface="Arial" panose="020B0604020202020204" pitchFamily="34" charset="0"/>
                <a:cs typeface="Arial" panose="020B0604020202020204" pitchFamily="34" charset="0"/>
              </a:rPr>
              <a:t>My Restaurant has a total seating capacity of 80 covers, 60 bookings of customers, and 20 spare seats for walk-in customers. My Restaurant is Called Rexon.</a:t>
            </a:r>
          </a:p>
          <a:p>
            <a:pPr>
              <a:lnSpc>
                <a:spcPct val="150000"/>
              </a:lnSpc>
            </a:pPr>
            <a:endParaRPr lang="en-GB" sz="1200" dirty="0">
              <a:solidFill>
                <a:schemeClr val="bg1"/>
              </a:solidFill>
              <a:latin typeface="Arial" panose="020B0604020202020204" pitchFamily="34" charset="0"/>
              <a:cs typeface="Arial" panose="020B0604020202020204" pitchFamily="34" charset="0"/>
            </a:endParaRPr>
          </a:p>
          <a:p>
            <a:pPr>
              <a:lnSpc>
                <a:spcPct val="150000"/>
              </a:lnSpc>
            </a:pPr>
            <a:r>
              <a:rPr lang="en-GB" sz="1200" dirty="0">
                <a:solidFill>
                  <a:schemeClr val="bg1"/>
                </a:solidFill>
                <a:latin typeface="Arial" panose="020B0604020202020204" pitchFamily="34" charset="0"/>
                <a:cs typeface="Arial" panose="020B0604020202020204" pitchFamily="34" charset="0"/>
              </a:rPr>
              <a:t>Location – City Centre.</a:t>
            </a:r>
          </a:p>
          <a:p>
            <a:pPr>
              <a:lnSpc>
                <a:spcPct val="150000"/>
              </a:lnSpc>
            </a:pPr>
            <a:endParaRPr lang="en-GB" sz="1200" dirty="0">
              <a:solidFill>
                <a:schemeClr val="bg1"/>
              </a:solidFill>
              <a:latin typeface="Arial" panose="020B0604020202020204" pitchFamily="34" charset="0"/>
              <a:cs typeface="Arial" panose="020B0604020202020204" pitchFamily="34" charset="0"/>
            </a:endParaRPr>
          </a:p>
          <a:p>
            <a:pPr>
              <a:lnSpc>
                <a:spcPct val="150000"/>
              </a:lnSpc>
            </a:pPr>
            <a:r>
              <a:rPr lang="en-GB" sz="1200" dirty="0">
                <a:solidFill>
                  <a:schemeClr val="bg1"/>
                </a:solidFill>
                <a:latin typeface="Arial" panose="020B0604020202020204" pitchFamily="34" charset="0"/>
                <a:cs typeface="Arial" panose="020B0604020202020204" pitchFamily="34" charset="0"/>
              </a:rPr>
              <a:t>For the shift, we have a team of 4 back-of-house and 6 front-of-house staff members on duty, including me as a manager, for a total of 11 staff on duty.</a:t>
            </a:r>
          </a:p>
          <a:p>
            <a:endParaRPr lang="en-GB" dirty="0">
              <a:solidFill>
                <a:srgbClr val="0D0D0D"/>
              </a:solidFill>
              <a:latin typeface="Söhne"/>
            </a:endParaRPr>
          </a:p>
          <a:p>
            <a:endParaRPr lang="en-GB" dirty="0">
              <a:solidFill>
                <a:srgbClr val="0D0D0D"/>
              </a:solidFill>
              <a:latin typeface="Söhne"/>
            </a:endParaRPr>
          </a:p>
        </p:txBody>
      </p:sp>
      <p:pic>
        <p:nvPicPr>
          <p:cNvPr id="6" name="Picture 5" descr="A blue logo with a crown&#10;&#10;Description automatically generated">
            <a:extLst>
              <a:ext uri="{FF2B5EF4-FFF2-40B4-BE49-F238E27FC236}">
                <a16:creationId xmlns:a16="http://schemas.microsoft.com/office/drawing/2014/main" id="{E06A85F8-C470-C3D3-B3E7-3122A1CAEAE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23481" y="-321347"/>
            <a:ext cx="2978273" cy="2978273"/>
          </a:xfrm>
          <a:prstGeom prst="rect">
            <a:avLst/>
          </a:prstGeom>
        </p:spPr>
      </p:pic>
      <p:pic>
        <p:nvPicPr>
          <p:cNvPr id="7" name="Picture 6">
            <a:extLst>
              <a:ext uri="{FF2B5EF4-FFF2-40B4-BE49-F238E27FC236}">
                <a16:creationId xmlns:a16="http://schemas.microsoft.com/office/drawing/2014/main" id="{A4627192-E5E2-C3BB-DAC2-F967AC4304BA}"/>
              </a:ext>
            </a:extLst>
          </p:cNvPr>
          <p:cNvPicPr>
            <a:picLocks noChangeAspect="1"/>
          </p:cNvPicPr>
          <p:nvPr/>
        </p:nvPicPr>
        <p:blipFill>
          <a:blip r:embed="rId6"/>
          <a:stretch>
            <a:fillRect/>
          </a:stretch>
        </p:blipFill>
        <p:spPr>
          <a:xfrm>
            <a:off x="8707195" y="-423062"/>
            <a:ext cx="2981202" cy="2981202"/>
          </a:xfrm>
          <a:prstGeom prst="rect">
            <a:avLst/>
          </a:prstGeom>
        </p:spPr>
      </p:pic>
    </p:spTree>
    <p:custDataLst>
      <p:tags r:id="rId1"/>
    </p:custDataLst>
    <p:extLst>
      <p:ext uri="{BB962C8B-B14F-4D97-AF65-F5344CB8AC3E}">
        <p14:creationId xmlns:p14="http://schemas.microsoft.com/office/powerpoint/2010/main" val="2534642799"/>
      </p:ext>
    </p:extLst>
  </p:cSld>
  <p:clrMapOvr>
    <a:masterClrMapping/>
  </p:clrMapOvr>
  <mc:AlternateContent xmlns:mc="http://schemas.openxmlformats.org/markup-compatibility/2006" xmlns:p14="http://schemas.microsoft.com/office/powerpoint/2010/main">
    <mc:Choice Requires="p14">
      <p:transition spd="slow" p14:dur="2000" advTm="2480"/>
    </mc:Choice>
    <mc:Fallback xmlns="">
      <p:transition spd="slow" advTm="2480"/>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background with many logos">
            <a:extLst>
              <a:ext uri="{FF2B5EF4-FFF2-40B4-BE49-F238E27FC236}">
                <a16:creationId xmlns:a16="http://schemas.microsoft.com/office/drawing/2014/main" id="{2CF95CAB-09D8-401B-E58A-E25BDA81A659}"/>
              </a:ext>
            </a:extLst>
          </p:cNvPr>
          <p:cNvPicPr>
            <a:picLocks noChangeAspect="1"/>
          </p:cNvPicPr>
          <p:nvPr/>
        </p:nvPicPr>
        <p:blipFill rotWithShape="1">
          <a:blip r:embed="rId2">
            <a:alphaModFix amt="70000"/>
            <a:extLst>
              <a:ext uri="{28A0092B-C50C-407E-A947-70E740481C1C}">
                <a14:useLocalDpi xmlns:a14="http://schemas.microsoft.com/office/drawing/2010/main" val="0"/>
              </a:ext>
            </a:extLst>
          </a:blip>
          <a:srcRect t="3456" b="21544"/>
          <a:stretch/>
        </p:blipFill>
        <p:spPr>
          <a:xfrm>
            <a:off x="0" y="0"/>
            <a:ext cx="12191980" cy="6857999"/>
          </a:xfrm>
          <a:prstGeom prst="rect">
            <a:avLst/>
          </a:prstGeom>
        </p:spPr>
      </p:pic>
      <p:pic>
        <p:nvPicPr>
          <p:cNvPr id="5" name="Picture 4">
            <a:extLst>
              <a:ext uri="{FF2B5EF4-FFF2-40B4-BE49-F238E27FC236}">
                <a16:creationId xmlns:a16="http://schemas.microsoft.com/office/drawing/2014/main" id="{EF2C534F-EF2B-F9D1-022B-AC260DFA8C25}"/>
              </a:ext>
            </a:extLst>
          </p:cNvPr>
          <p:cNvPicPr>
            <a:picLocks noChangeAspect="1"/>
          </p:cNvPicPr>
          <p:nvPr/>
        </p:nvPicPr>
        <p:blipFill>
          <a:blip r:embed="rId3"/>
          <a:stretch>
            <a:fillRect/>
          </a:stretch>
        </p:blipFill>
        <p:spPr>
          <a:xfrm>
            <a:off x="-46" y="5740842"/>
            <a:ext cx="12192046" cy="1117158"/>
          </a:xfrm>
          <a:prstGeom prst="rect">
            <a:avLst/>
          </a:prstGeom>
        </p:spPr>
      </p:pic>
      <p:pic>
        <p:nvPicPr>
          <p:cNvPr id="7" name="Picture 6">
            <a:extLst>
              <a:ext uri="{FF2B5EF4-FFF2-40B4-BE49-F238E27FC236}">
                <a16:creationId xmlns:a16="http://schemas.microsoft.com/office/drawing/2014/main" id="{276F3650-7DD0-57A0-9E4C-C222932A2B45}"/>
              </a:ext>
            </a:extLst>
          </p:cNvPr>
          <p:cNvPicPr>
            <a:picLocks noChangeAspect="1"/>
          </p:cNvPicPr>
          <p:nvPr/>
        </p:nvPicPr>
        <p:blipFill>
          <a:blip r:embed="rId4"/>
          <a:stretch>
            <a:fillRect/>
          </a:stretch>
        </p:blipFill>
        <p:spPr>
          <a:xfrm>
            <a:off x="3206758" y="-1"/>
            <a:ext cx="4836410" cy="5782052"/>
          </a:xfrm>
          <a:prstGeom prst="rect">
            <a:avLst/>
          </a:prstGeom>
        </p:spPr>
      </p:pic>
      <p:sp>
        <p:nvSpPr>
          <p:cNvPr id="2" name="TextBox 1">
            <a:extLst>
              <a:ext uri="{FF2B5EF4-FFF2-40B4-BE49-F238E27FC236}">
                <a16:creationId xmlns:a16="http://schemas.microsoft.com/office/drawing/2014/main" id="{D58904D9-8C60-A1ED-F34A-45A31B3A9154}"/>
              </a:ext>
            </a:extLst>
          </p:cNvPr>
          <p:cNvSpPr txBox="1"/>
          <p:nvPr/>
        </p:nvSpPr>
        <p:spPr>
          <a:xfrm>
            <a:off x="4001424" y="2077373"/>
            <a:ext cx="3679917" cy="3105145"/>
          </a:xfrm>
          <a:prstGeom prst="rect">
            <a:avLst/>
          </a:prstGeom>
          <a:noFill/>
        </p:spPr>
        <p:txBody>
          <a:bodyPr wrap="none" rtlCol="0">
            <a:spAutoFit/>
          </a:bodyPr>
          <a:lstStyle/>
          <a:p>
            <a:pPr algn="ctr">
              <a:lnSpc>
                <a:spcPct val="150000"/>
              </a:lnSpc>
            </a:pPr>
            <a:r>
              <a:rPr lang="en-GB" sz="1200" dirty="0">
                <a:solidFill>
                  <a:schemeClr val="bg1"/>
                </a:solidFill>
                <a:highlight>
                  <a:srgbClr val="000080"/>
                </a:highlight>
                <a:latin typeface="Arial" panose="020B0604020202020204" pitchFamily="34" charset="0"/>
                <a:cs typeface="Arial" panose="020B0604020202020204" pitchFamily="34" charset="0"/>
              </a:rPr>
              <a:t>According to the 80 covers 60 Guest and 20 Walks </a:t>
            </a:r>
          </a:p>
          <a:p>
            <a:pPr algn="ctr">
              <a:lnSpc>
                <a:spcPct val="150000"/>
              </a:lnSpc>
            </a:pPr>
            <a:endParaRPr lang="en-GB" sz="1200" dirty="0">
              <a:solidFill>
                <a:schemeClr val="bg1"/>
              </a:solidFill>
              <a:latin typeface="Arial" panose="020B0604020202020204" pitchFamily="34" charset="0"/>
              <a:cs typeface="Arial" panose="020B0604020202020204" pitchFamily="34" charset="0"/>
            </a:endParaRPr>
          </a:p>
          <a:p>
            <a:pPr algn="ctr">
              <a:lnSpc>
                <a:spcPct val="150000"/>
              </a:lnSpc>
            </a:pPr>
            <a:endParaRPr lang="en-GB" sz="1200" dirty="0">
              <a:solidFill>
                <a:schemeClr val="bg1"/>
              </a:solidFill>
              <a:latin typeface="Arial" panose="020B0604020202020204" pitchFamily="34" charset="0"/>
              <a:cs typeface="Arial" panose="020B0604020202020204" pitchFamily="34" charset="0"/>
            </a:endParaRPr>
          </a:p>
          <a:p>
            <a:pPr algn="ctr">
              <a:lnSpc>
                <a:spcPct val="150000"/>
              </a:lnSpc>
            </a:pPr>
            <a:endParaRPr lang="en-GB" sz="1200" dirty="0">
              <a:solidFill>
                <a:schemeClr val="bg1"/>
              </a:solidFill>
              <a:latin typeface="Arial" panose="020B0604020202020204" pitchFamily="34" charset="0"/>
              <a:cs typeface="Arial" panose="020B0604020202020204" pitchFamily="34" charset="0"/>
            </a:endParaRPr>
          </a:p>
          <a:p>
            <a:pPr algn="ctr">
              <a:lnSpc>
                <a:spcPct val="150000"/>
              </a:lnSpc>
            </a:pPr>
            <a:endParaRPr lang="en-GB" sz="1200" dirty="0">
              <a:solidFill>
                <a:schemeClr val="bg1"/>
              </a:solidFill>
              <a:latin typeface="Arial" panose="020B0604020202020204" pitchFamily="34" charset="0"/>
              <a:cs typeface="Arial" panose="020B0604020202020204" pitchFamily="34" charset="0"/>
            </a:endParaRPr>
          </a:p>
          <a:p>
            <a:pPr algn="ctr">
              <a:lnSpc>
                <a:spcPct val="150000"/>
              </a:lnSpc>
            </a:pPr>
            <a:endParaRPr lang="en-GB" sz="1200" dirty="0">
              <a:solidFill>
                <a:schemeClr val="bg1"/>
              </a:solidFill>
              <a:latin typeface="Arial" panose="020B0604020202020204" pitchFamily="34" charset="0"/>
              <a:cs typeface="Arial" panose="020B0604020202020204" pitchFamily="34" charset="0"/>
            </a:endParaRPr>
          </a:p>
          <a:p>
            <a:pPr algn="ctr">
              <a:lnSpc>
                <a:spcPct val="150000"/>
              </a:lnSpc>
            </a:pPr>
            <a:endParaRPr lang="en-GB" sz="1200" dirty="0">
              <a:solidFill>
                <a:schemeClr val="bg1"/>
              </a:solidFill>
              <a:latin typeface="Arial" panose="020B0604020202020204" pitchFamily="34" charset="0"/>
              <a:cs typeface="Arial" panose="020B0604020202020204" pitchFamily="34" charset="0"/>
            </a:endParaRPr>
          </a:p>
          <a:p>
            <a:pPr algn="ctr">
              <a:lnSpc>
                <a:spcPct val="150000"/>
              </a:lnSpc>
            </a:pPr>
            <a:endParaRPr lang="en-GB" sz="1200" dirty="0">
              <a:solidFill>
                <a:schemeClr val="bg1"/>
              </a:solidFill>
              <a:latin typeface="Arial" panose="020B0604020202020204" pitchFamily="34" charset="0"/>
              <a:cs typeface="Arial" panose="020B0604020202020204" pitchFamily="34" charset="0"/>
            </a:endParaRPr>
          </a:p>
          <a:p>
            <a:pPr algn="ctr">
              <a:lnSpc>
                <a:spcPct val="150000"/>
              </a:lnSpc>
            </a:pPr>
            <a:r>
              <a:rPr lang="en-GB" sz="1200" dirty="0">
                <a:solidFill>
                  <a:schemeClr val="bg1"/>
                </a:solidFill>
                <a:highlight>
                  <a:srgbClr val="000080"/>
                </a:highlight>
                <a:latin typeface="Arial" panose="020B0604020202020204" pitchFamily="34" charset="0"/>
                <a:cs typeface="Arial" panose="020B0604020202020204" pitchFamily="34" charset="0"/>
              </a:rPr>
              <a:t>My Restaurant will be a buffet restaurant.</a:t>
            </a:r>
          </a:p>
          <a:p>
            <a:pPr algn="ctr">
              <a:lnSpc>
                <a:spcPct val="150000"/>
              </a:lnSpc>
            </a:pPr>
            <a:endParaRPr lang="en-GB" sz="1200" dirty="0">
              <a:solidFill>
                <a:schemeClr val="bg1"/>
              </a:solidFill>
              <a:latin typeface="Arial" panose="020B0604020202020204" pitchFamily="34" charset="0"/>
              <a:cs typeface="Arial" panose="020B0604020202020204" pitchFamily="34" charset="0"/>
            </a:endParaRPr>
          </a:p>
          <a:p>
            <a:pPr algn="ctr">
              <a:lnSpc>
                <a:spcPct val="150000"/>
              </a:lnSpc>
            </a:pPr>
            <a:r>
              <a:rPr lang="en-GB" sz="1200" dirty="0">
                <a:solidFill>
                  <a:schemeClr val="bg1"/>
                </a:solidFill>
                <a:highlight>
                  <a:srgbClr val="000080"/>
                </a:highlight>
                <a:latin typeface="Arial" panose="020B0604020202020204" pitchFamily="34" charset="0"/>
                <a:cs typeface="Arial" panose="020B0604020202020204" pitchFamily="34" charset="0"/>
              </a:rPr>
              <a:t>I’ll adject everything according to it.</a:t>
            </a:r>
          </a:p>
        </p:txBody>
      </p:sp>
      <p:cxnSp>
        <p:nvCxnSpPr>
          <p:cNvPr id="6" name="Straight Arrow Connector 5">
            <a:extLst>
              <a:ext uri="{FF2B5EF4-FFF2-40B4-BE49-F238E27FC236}">
                <a16:creationId xmlns:a16="http://schemas.microsoft.com/office/drawing/2014/main" id="{CF9F608F-F8A2-FFBC-EA45-C91BFD48567A}"/>
              </a:ext>
            </a:extLst>
          </p:cNvPr>
          <p:cNvCxnSpPr>
            <a:cxnSpLocks/>
          </p:cNvCxnSpPr>
          <p:nvPr/>
        </p:nvCxnSpPr>
        <p:spPr>
          <a:xfrm>
            <a:off x="5770238" y="2764189"/>
            <a:ext cx="0" cy="1222900"/>
          </a:xfrm>
          <a:prstGeom prst="straightConnector1">
            <a:avLst/>
          </a:prstGeom>
          <a:ln w="76200">
            <a:solidFill>
              <a:srgbClr val="FFFF00"/>
            </a:solidFill>
            <a:tailEnd type="triangle"/>
          </a:ln>
        </p:spPr>
        <p:style>
          <a:lnRef idx="1">
            <a:schemeClr val="accent1"/>
          </a:lnRef>
          <a:fillRef idx="0">
            <a:schemeClr val="accent1"/>
          </a:fillRef>
          <a:effectRef idx="0">
            <a:schemeClr val="accent1"/>
          </a:effectRef>
          <a:fontRef idx="minor">
            <a:schemeClr val="tx1"/>
          </a:fontRef>
        </p:style>
      </p:cxnSp>
      <p:pic>
        <p:nvPicPr>
          <p:cNvPr id="10" name="Picture 9" descr="A blue logo with a crown&#10;&#10;Description automatically generated">
            <a:extLst>
              <a:ext uri="{FF2B5EF4-FFF2-40B4-BE49-F238E27FC236}">
                <a16:creationId xmlns:a16="http://schemas.microsoft.com/office/drawing/2014/main" id="{0F59058F-5D73-B2C1-1C4A-231992EC1AD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61325" y="3428999"/>
            <a:ext cx="2978273" cy="2978273"/>
          </a:xfrm>
          <a:prstGeom prst="rect">
            <a:avLst/>
          </a:prstGeom>
        </p:spPr>
      </p:pic>
      <p:pic>
        <p:nvPicPr>
          <p:cNvPr id="11" name="Picture 10" descr="A blue logo with a crown&#10;&#10;Description automatically generated">
            <a:extLst>
              <a:ext uri="{FF2B5EF4-FFF2-40B4-BE49-F238E27FC236}">
                <a16:creationId xmlns:a16="http://schemas.microsoft.com/office/drawing/2014/main" id="{38A4C489-5292-93AE-FC9B-F87541FDD45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348697" y="3375639"/>
            <a:ext cx="2978273" cy="2978273"/>
          </a:xfrm>
          <a:prstGeom prst="rect">
            <a:avLst/>
          </a:prstGeom>
        </p:spPr>
      </p:pic>
    </p:spTree>
    <p:extLst>
      <p:ext uri="{BB962C8B-B14F-4D97-AF65-F5344CB8AC3E}">
        <p14:creationId xmlns:p14="http://schemas.microsoft.com/office/powerpoint/2010/main" val="8894605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background with many logos">
            <a:extLst>
              <a:ext uri="{FF2B5EF4-FFF2-40B4-BE49-F238E27FC236}">
                <a16:creationId xmlns:a16="http://schemas.microsoft.com/office/drawing/2014/main" id="{2CF95CAB-09D8-401B-E58A-E25BDA81A659}"/>
              </a:ext>
            </a:extLst>
          </p:cNvPr>
          <p:cNvPicPr>
            <a:picLocks noChangeAspect="1"/>
          </p:cNvPicPr>
          <p:nvPr/>
        </p:nvPicPr>
        <p:blipFill rotWithShape="1">
          <a:blip r:embed="rId3">
            <a:alphaModFix amt="70000"/>
            <a:extLst>
              <a:ext uri="{28A0092B-C50C-407E-A947-70E740481C1C}">
                <a14:useLocalDpi xmlns:a14="http://schemas.microsoft.com/office/drawing/2010/main" val="0"/>
              </a:ext>
            </a:extLst>
          </a:blip>
          <a:srcRect t="3456" b="21544"/>
          <a:stretch/>
        </p:blipFill>
        <p:spPr>
          <a:xfrm>
            <a:off x="0" y="0"/>
            <a:ext cx="12191980" cy="6857999"/>
          </a:xfrm>
          <a:prstGeom prst="rect">
            <a:avLst/>
          </a:prstGeom>
        </p:spPr>
      </p:pic>
      <p:pic>
        <p:nvPicPr>
          <p:cNvPr id="5" name="Picture 4">
            <a:extLst>
              <a:ext uri="{FF2B5EF4-FFF2-40B4-BE49-F238E27FC236}">
                <a16:creationId xmlns:a16="http://schemas.microsoft.com/office/drawing/2014/main" id="{EF2C534F-EF2B-F9D1-022B-AC260DFA8C25}"/>
              </a:ext>
            </a:extLst>
          </p:cNvPr>
          <p:cNvPicPr>
            <a:picLocks noChangeAspect="1"/>
          </p:cNvPicPr>
          <p:nvPr/>
        </p:nvPicPr>
        <p:blipFill>
          <a:blip r:embed="rId4"/>
          <a:stretch>
            <a:fillRect/>
          </a:stretch>
        </p:blipFill>
        <p:spPr>
          <a:xfrm>
            <a:off x="-46" y="5740842"/>
            <a:ext cx="12192046" cy="1117158"/>
          </a:xfrm>
          <a:prstGeom prst="rect">
            <a:avLst/>
          </a:prstGeom>
        </p:spPr>
      </p:pic>
      <p:sp>
        <p:nvSpPr>
          <p:cNvPr id="2" name="TextBox 1">
            <a:extLst>
              <a:ext uri="{FF2B5EF4-FFF2-40B4-BE49-F238E27FC236}">
                <a16:creationId xmlns:a16="http://schemas.microsoft.com/office/drawing/2014/main" id="{55FAA702-E165-750D-06D9-9053ACCA48E8}"/>
              </a:ext>
            </a:extLst>
          </p:cNvPr>
          <p:cNvSpPr txBox="1"/>
          <p:nvPr/>
        </p:nvSpPr>
        <p:spPr>
          <a:xfrm>
            <a:off x="9886102" y="1587269"/>
            <a:ext cx="1574359" cy="276999"/>
          </a:xfrm>
          <a:prstGeom prst="rect">
            <a:avLst/>
          </a:prstGeom>
          <a:noFill/>
        </p:spPr>
        <p:txBody>
          <a:bodyPr wrap="square" rtlCol="0">
            <a:spAutoFit/>
          </a:bodyPr>
          <a:lstStyle/>
          <a:p>
            <a:r>
              <a:rPr lang="en-GB" sz="1200" b="1" dirty="0">
                <a:solidFill>
                  <a:schemeClr val="bg1"/>
                </a:solidFill>
                <a:latin typeface="Arial" panose="020B0604020202020204" pitchFamily="34" charset="0"/>
                <a:cs typeface="Arial" panose="020B0604020202020204" pitchFamily="34" charset="0"/>
              </a:rPr>
              <a:t>Head Chef</a:t>
            </a:r>
          </a:p>
        </p:txBody>
      </p:sp>
      <p:sp>
        <p:nvSpPr>
          <p:cNvPr id="3" name="TextBox 2">
            <a:extLst>
              <a:ext uri="{FF2B5EF4-FFF2-40B4-BE49-F238E27FC236}">
                <a16:creationId xmlns:a16="http://schemas.microsoft.com/office/drawing/2014/main" id="{66A2E38F-06B5-A41D-54ED-11393B58021E}"/>
              </a:ext>
            </a:extLst>
          </p:cNvPr>
          <p:cNvSpPr txBox="1"/>
          <p:nvPr/>
        </p:nvSpPr>
        <p:spPr>
          <a:xfrm>
            <a:off x="8786186" y="2321235"/>
            <a:ext cx="1574359" cy="276999"/>
          </a:xfrm>
          <a:prstGeom prst="rect">
            <a:avLst/>
          </a:prstGeom>
          <a:noFill/>
        </p:spPr>
        <p:txBody>
          <a:bodyPr wrap="square" rtlCol="0">
            <a:spAutoFit/>
          </a:bodyPr>
          <a:lstStyle/>
          <a:p>
            <a:r>
              <a:rPr lang="en-GB" sz="1200" b="1" dirty="0">
                <a:solidFill>
                  <a:schemeClr val="bg1"/>
                </a:solidFill>
                <a:latin typeface="Arial" panose="020B0604020202020204" pitchFamily="34" charset="0"/>
                <a:cs typeface="Arial" panose="020B0604020202020204" pitchFamily="34" charset="0"/>
              </a:rPr>
              <a:t>1 Sous Chef</a:t>
            </a:r>
          </a:p>
        </p:txBody>
      </p:sp>
      <p:sp>
        <p:nvSpPr>
          <p:cNvPr id="6" name="TextBox 5">
            <a:extLst>
              <a:ext uri="{FF2B5EF4-FFF2-40B4-BE49-F238E27FC236}">
                <a16:creationId xmlns:a16="http://schemas.microsoft.com/office/drawing/2014/main" id="{76884E00-E708-3173-06F4-5984DFB02E5F}"/>
              </a:ext>
            </a:extLst>
          </p:cNvPr>
          <p:cNvSpPr txBox="1"/>
          <p:nvPr/>
        </p:nvSpPr>
        <p:spPr>
          <a:xfrm>
            <a:off x="9788051" y="3290499"/>
            <a:ext cx="1574359" cy="276999"/>
          </a:xfrm>
          <a:prstGeom prst="rect">
            <a:avLst/>
          </a:prstGeom>
          <a:noFill/>
        </p:spPr>
        <p:txBody>
          <a:bodyPr wrap="square" rtlCol="0">
            <a:spAutoFit/>
          </a:bodyPr>
          <a:lstStyle/>
          <a:p>
            <a:r>
              <a:rPr lang="en-GB" sz="1200" b="1" dirty="0">
                <a:solidFill>
                  <a:schemeClr val="bg1"/>
                </a:solidFill>
                <a:latin typeface="Arial" panose="020B0604020202020204" pitchFamily="34" charset="0"/>
                <a:cs typeface="Arial" panose="020B0604020202020204" pitchFamily="34" charset="0"/>
              </a:rPr>
              <a:t>1 Commis Chef</a:t>
            </a:r>
          </a:p>
        </p:txBody>
      </p:sp>
      <p:sp>
        <p:nvSpPr>
          <p:cNvPr id="7" name="TextBox 6">
            <a:extLst>
              <a:ext uri="{FF2B5EF4-FFF2-40B4-BE49-F238E27FC236}">
                <a16:creationId xmlns:a16="http://schemas.microsoft.com/office/drawing/2014/main" id="{34725F99-7156-3FA7-0806-70239EDE411B}"/>
              </a:ext>
            </a:extLst>
          </p:cNvPr>
          <p:cNvSpPr txBox="1"/>
          <p:nvPr/>
        </p:nvSpPr>
        <p:spPr>
          <a:xfrm>
            <a:off x="8893533" y="4121267"/>
            <a:ext cx="1574359" cy="276999"/>
          </a:xfrm>
          <a:prstGeom prst="rect">
            <a:avLst/>
          </a:prstGeom>
          <a:noFill/>
        </p:spPr>
        <p:txBody>
          <a:bodyPr wrap="square" rtlCol="0">
            <a:spAutoFit/>
          </a:bodyPr>
          <a:lstStyle/>
          <a:p>
            <a:r>
              <a:rPr lang="en-GB" sz="1200" b="1" dirty="0">
                <a:solidFill>
                  <a:schemeClr val="bg1"/>
                </a:solidFill>
                <a:latin typeface="Arial" panose="020B0604020202020204" pitchFamily="34" charset="0"/>
                <a:cs typeface="Arial" panose="020B0604020202020204" pitchFamily="34" charset="0"/>
              </a:rPr>
              <a:t>1 Kitchen porter</a:t>
            </a:r>
          </a:p>
        </p:txBody>
      </p:sp>
      <p:sp>
        <p:nvSpPr>
          <p:cNvPr id="8" name="TextBox 7">
            <a:extLst>
              <a:ext uri="{FF2B5EF4-FFF2-40B4-BE49-F238E27FC236}">
                <a16:creationId xmlns:a16="http://schemas.microsoft.com/office/drawing/2014/main" id="{0729F183-6BD4-7D7D-CF55-E624A9BD1231}"/>
              </a:ext>
            </a:extLst>
          </p:cNvPr>
          <p:cNvSpPr txBox="1"/>
          <p:nvPr/>
        </p:nvSpPr>
        <p:spPr>
          <a:xfrm>
            <a:off x="524786" y="477078"/>
            <a:ext cx="1155509" cy="276999"/>
          </a:xfrm>
          <a:prstGeom prst="rect">
            <a:avLst/>
          </a:prstGeom>
          <a:noFill/>
        </p:spPr>
        <p:txBody>
          <a:bodyPr wrap="none" rtlCol="0">
            <a:spAutoFit/>
          </a:bodyPr>
          <a:lstStyle/>
          <a:p>
            <a:r>
              <a:rPr lang="en-GB" sz="1200" u="sng" dirty="0">
                <a:solidFill>
                  <a:schemeClr val="bg1"/>
                </a:solidFill>
                <a:latin typeface="Arial" panose="020B0604020202020204" pitchFamily="34" charset="0"/>
                <a:cs typeface="Arial" panose="020B0604020202020204" pitchFamily="34" charset="0"/>
              </a:rPr>
              <a:t>Kitchen Team:</a:t>
            </a:r>
          </a:p>
        </p:txBody>
      </p:sp>
      <p:cxnSp>
        <p:nvCxnSpPr>
          <p:cNvPr id="11" name="Straight Arrow Connector 10">
            <a:extLst>
              <a:ext uri="{FF2B5EF4-FFF2-40B4-BE49-F238E27FC236}">
                <a16:creationId xmlns:a16="http://schemas.microsoft.com/office/drawing/2014/main" id="{DBB63198-4848-EBF3-7EF7-1571295AF87F}"/>
              </a:ext>
            </a:extLst>
          </p:cNvPr>
          <p:cNvCxnSpPr>
            <a:cxnSpLocks/>
          </p:cNvCxnSpPr>
          <p:nvPr/>
        </p:nvCxnSpPr>
        <p:spPr>
          <a:xfrm flipH="1">
            <a:off x="9326883" y="1861891"/>
            <a:ext cx="707661" cy="473649"/>
          </a:xfrm>
          <a:prstGeom prst="straightConnector1">
            <a:avLst/>
          </a:prstGeom>
          <a:ln>
            <a:solidFill>
              <a:schemeClr val="bg1">
                <a:lumMod val="9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500075D9-5FF6-5AD0-74FD-158E93FF6B26}"/>
              </a:ext>
            </a:extLst>
          </p:cNvPr>
          <p:cNvCxnSpPr>
            <a:cxnSpLocks/>
          </p:cNvCxnSpPr>
          <p:nvPr/>
        </p:nvCxnSpPr>
        <p:spPr>
          <a:xfrm>
            <a:off x="9247367" y="2618112"/>
            <a:ext cx="1156249" cy="648354"/>
          </a:xfrm>
          <a:prstGeom prst="straightConnector1">
            <a:avLst/>
          </a:prstGeom>
          <a:ln>
            <a:solidFill>
              <a:schemeClr val="bg1">
                <a:lumMod val="9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9E62ABCD-651D-745F-9718-754550840FAB}"/>
              </a:ext>
            </a:extLst>
          </p:cNvPr>
          <p:cNvCxnSpPr>
            <a:cxnSpLocks/>
          </p:cNvCxnSpPr>
          <p:nvPr/>
        </p:nvCxnSpPr>
        <p:spPr>
          <a:xfrm flipH="1">
            <a:off x="9573366" y="3653585"/>
            <a:ext cx="707661" cy="473649"/>
          </a:xfrm>
          <a:prstGeom prst="straightConnector1">
            <a:avLst/>
          </a:prstGeom>
          <a:ln>
            <a:solidFill>
              <a:schemeClr val="bg1">
                <a:lumMod val="95000"/>
              </a:schemeClr>
            </a:solidFill>
            <a:tailEnd type="triangle"/>
          </a:ln>
        </p:spPr>
        <p:style>
          <a:lnRef idx="1">
            <a:schemeClr val="accent1"/>
          </a:lnRef>
          <a:fillRef idx="0">
            <a:schemeClr val="accent1"/>
          </a:fillRef>
          <a:effectRef idx="0">
            <a:schemeClr val="accent1"/>
          </a:effectRef>
          <a:fontRef idx="minor">
            <a:schemeClr val="tx1"/>
          </a:fontRef>
        </p:style>
      </p:cxnSp>
      <p:pic>
        <p:nvPicPr>
          <p:cNvPr id="16" name="Picture 4" descr="Kitchen Hierarchy Explained | The Brigade de Cuisine">
            <a:extLst>
              <a:ext uri="{FF2B5EF4-FFF2-40B4-BE49-F238E27FC236}">
                <a16:creationId xmlns:a16="http://schemas.microsoft.com/office/drawing/2014/main" id="{63540750-7A76-9DA7-D5B5-F78A585EB5C6}"/>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4328" t="13217" r="5037" b="3652"/>
          <a:stretch/>
        </p:blipFill>
        <p:spPr bwMode="auto">
          <a:xfrm>
            <a:off x="3607258" y="19878"/>
            <a:ext cx="4397071" cy="5701086"/>
          </a:xfrm>
          <a:prstGeom prst="rect">
            <a:avLst/>
          </a:prstGeom>
          <a:noFill/>
          <a:extLst>
            <a:ext uri="{909E8E84-426E-40DD-AFC4-6F175D3DCCD1}">
              <a14:hiddenFill xmlns:a14="http://schemas.microsoft.com/office/drawing/2010/main">
                <a:solidFill>
                  <a:srgbClr val="FFFFFF"/>
                </a:solidFill>
              </a14:hiddenFill>
            </a:ext>
          </a:extLst>
        </p:spPr>
      </p:pic>
      <mc:AlternateContent xmlns:mc="http://schemas.openxmlformats.org/markup-compatibility/2006" xmlns:p14="http://schemas.microsoft.com/office/powerpoint/2010/main">
        <mc:Choice Requires="p14">
          <p:contentPart p14:bwMode="auto" r:id="rId6">
            <p14:nvContentPartPr>
              <p14:cNvPr id="21" name="Ink 20">
                <a:extLst>
                  <a:ext uri="{FF2B5EF4-FFF2-40B4-BE49-F238E27FC236}">
                    <a16:creationId xmlns:a16="http://schemas.microsoft.com/office/drawing/2014/main" id="{ED26CD3B-14A9-DC2A-1820-E931DA91B3CF}"/>
                  </a:ext>
                </a:extLst>
              </p14:cNvPr>
              <p14:cNvContentPartPr/>
              <p14:nvPr/>
            </p14:nvContentPartPr>
            <p14:xfrm>
              <a:off x="6168090" y="1099978"/>
              <a:ext cx="3804120" cy="478440"/>
            </p14:xfrm>
          </p:contentPart>
        </mc:Choice>
        <mc:Fallback xmlns="">
          <p:pic>
            <p:nvPicPr>
              <p:cNvPr id="21" name="Ink 20">
                <a:extLst>
                  <a:ext uri="{FF2B5EF4-FFF2-40B4-BE49-F238E27FC236}">
                    <a16:creationId xmlns:a16="http://schemas.microsoft.com/office/drawing/2014/main" id="{ED26CD3B-14A9-DC2A-1820-E931DA91B3CF}"/>
                  </a:ext>
                </a:extLst>
              </p:cNvPr>
              <p:cNvPicPr/>
              <p:nvPr/>
            </p:nvPicPr>
            <p:blipFill>
              <a:blip r:embed="rId7"/>
              <a:stretch>
                <a:fillRect/>
              </a:stretch>
            </p:blipFill>
            <p:spPr>
              <a:xfrm>
                <a:off x="6159450" y="1091338"/>
                <a:ext cx="3821760" cy="496080"/>
              </a:xfrm>
              <a:prstGeom prst="rect">
                <a:avLst/>
              </a:prstGeom>
            </p:spPr>
          </p:pic>
        </mc:Fallback>
      </mc:AlternateContent>
      <p:grpSp>
        <p:nvGrpSpPr>
          <p:cNvPr id="27" name="Group 26">
            <a:extLst>
              <a:ext uri="{FF2B5EF4-FFF2-40B4-BE49-F238E27FC236}">
                <a16:creationId xmlns:a16="http://schemas.microsoft.com/office/drawing/2014/main" id="{594C1D83-F445-5B3C-5B74-72726CFB9063}"/>
              </a:ext>
            </a:extLst>
          </p:cNvPr>
          <p:cNvGrpSpPr/>
          <p:nvPr/>
        </p:nvGrpSpPr>
        <p:grpSpPr>
          <a:xfrm>
            <a:off x="6157173" y="1030138"/>
            <a:ext cx="62640" cy="161640"/>
            <a:chOff x="6129877" y="1093226"/>
            <a:chExt cx="62640" cy="161640"/>
          </a:xfrm>
        </p:grpSpPr>
        <mc:AlternateContent xmlns:mc="http://schemas.openxmlformats.org/markup-compatibility/2006" xmlns:p14="http://schemas.microsoft.com/office/powerpoint/2010/main">
          <mc:Choice Requires="p14">
            <p:contentPart p14:bwMode="auto" r:id="rId8">
              <p14:nvContentPartPr>
                <p14:cNvPr id="25" name="Ink 24">
                  <a:extLst>
                    <a:ext uri="{FF2B5EF4-FFF2-40B4-BE49-F238E27FC236}">
                      <a16:creationId xmlns:a16="http://schemas.microsoft.com/office/drawing/2014/main" id="{0D8DB46E-2C45-F59B-E18E-97E119A502BC}"/>
                    </a:ext>
                  </a:extLst>
                </p14:cNvPr>
                <p14:cNvContentPartPr/>
                <p14:nvPr/>
              </p14:nvContentPartPr>
              <p14:xfrm>
                <a:off x="6129877" y="1152626"/>
                <a:ext cx="29520" cy="102240"/>
              </p14:xfrm>
            </p:contentPart>
          </mc:Choice>
          <mc:Fallback xmlns="">
            <p:pic>
              <p:nvPicPr>
                <p:cNvPr id="25" name="Ink 24">
                  <a:extLst>
                    <a:ext uri="{FF2B5EF4-FFF2-40B4-BE49-F238E27FC236}">
                      <a16:creationId xmlns:a16="http://schemas.microsoft.com/office/drawing/2014/main" id="{0D8DB46E-2C45-F59B-E18E-97E119A502BC}"/>
                    </a:ext>
                  </a:extLst>
                </p:cNvPr>
                <p:cNvPicPr/>
                <p:nvPr/>
              </p:nvPicPr>
              <p:blipFill>
                <a:blip r:embed="rId9"/>
                <a:stretch>
                  <a:fillRect/>
                </a:stretch>
              </p:blipFill>
              <p:spPr>
                <a:xfrm>
                  <a:off x="6121237" y="1143986"/>
                  <a:ext cx="47160" cy="11988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26" name="Ink 25">
                  <a:extLst>
                    <a:ext uri="{FF2B5EF4-FFF2-40B4-BE49-F238E27FC236}">
                      <a16:creationId xmlns:a16="http://schemas.microsoft.com/office/drawing/2014/main" id="{22448A16-A9CD-2D2F-8168-B5F623E58424}"/>
                    </a:ext>
                  </a:extLst>
                </p14:cNvPr>
                <p14:cNvContentPartPr/>
                <p14:nvPr/>
              </p14:nvContentPartPr>
              <p14:xfrm>
                <a:off x="6129877" y="1093226"/>
                <a:ext cx="62640" cy="59760"/>
              </p14:xfrm>
            </p:contentPart>
          </mc:Choice>
          <mc:Fallback xmlns="">
            <p:pic>
              <p:nvPicPr>
                <p:cNvPr id="26" name="Ink 25">
                  <a:extLst>
                    <a:ext uri="{FF2B5EF4-FFF2-40B4-BE49-F238E27FC236}">
                      <a16:creationId xmlns:a16="http://schemas.microsoft.com/office/drawing/2014/main" id="{22448A16-A9CD-2D2F-8168-B5F623E58424}"/>
                    </a:ext>
                  </a:extLst>
                </p:cNvPr>
                <p:cNvPicPr/>
                <p:nvPr/>
              </p:nvPicPr>
              <p:blipFill>
                <a:blip r:embed="rId11"/>
                <a:stretch>
                  <a:fillRect/>
                </a:stretch>
              </p:blipFill>
              <p:spPr>
                <a:xfrm>
                  <a:off x="6121237" y="1084586"/>
                  <a:ext cx="80280" cy="7740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12">
            <p14:nvContentPartPr>
              <p14:cNvPr id="28" name="Ink 27">
                <a:extLst>
                  <a:ext uri="{FF2B5EF4-FFF2-40B4-BE49-F238E27FC236}">
                    <a16:creationId xmlns:a16="http://schemas.microsoft.com/office/drawing/2014/main" id="{E0A43E9C-EBED-9218-D8A8-99DA091E1382}"/>
                  </a:ext>
                </a:extLst>
              </p14:cNvPr>
              <p14:cNvContentPartPr/>
              <p14:nvPr/>
            </p14:nvContentPartPr>
            <p14:xfrm>
              <a:off x="6217872" y="1687126"/>
              <a:ext cx="2675661" cy="684000"/>
            </p14:xfrm>
          </p:contentPart>
        </mc:Choice>
        <mc:Fallback xmlns="">
          <p:pic>
            <p:nvPicPr>
              <p:cNvPr id="28" name="Ink 27">
                <a:extLst>
                  <a:ext uri="{FF2B5EF4-FFF2-40B4-BE49-F238E27FC236}">
                    <a16:creationId xmlns:a16="http://schemas.microsoft.com/office/drawing/2014/main" id="{E0A43E9C-EBED-9218-D8A8-99DA091E1382}"/>
                  </a:ext>
                </a:extLst>
              </p:cNvPr>
              <p:cNvPicPr/>
              <p:nvPr/>
            </p:nvPicPr>
            <p:blipFill>
              <a:blip r:embed="rId13"/>
              <a:stretch>
                <a:fillRect/>
              </a:stretch>
            </p:blipFill>
            <p:spPr>
              <a:xfrm>
                <a:off x="6209232" y="1678486"/>
                <a:ext cx="2693302" cy="70164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31" name="Ink 30">
                <a:extLst>
                  <a:ext uri="{FF2B5EF4-FFF2-40B4-BE49-F238E27FC236}">
                    <a16:creationId xmlns:a16="http://schemas.microsoft.com/office/drawing/2014/main" id="{6B32D7FA-AB23-AA17-3428-5AA1AA45F484}"/>
                  </a:ext>
                </a:extLst>
              </p14:cNvPr>
              <p14:cNvContentPartPr/>
              <p14:nvPr/>
            </p14:nvContentPartPr>
            <p14:xfrm>
              <a:off x="6157173" y="3405214"/>
              <a:ext cx="3683540" cy="1185152"/>
            </p14:xfrm>
          </p:contentPart>
        </mc:Choice>
        <mc:Fallback xmlns="">
          <p:pic>
            <p:nvPicPr>
              <p:cNvPr id="31" name="Ink 30">
                <a:extLst>
                  <a:ext uri="{FF2B5EF4-FFF2-40B4-BE49-F238E27FC236}">
                    <a16:creationId xmlns:a16="http://schemas.microsoft.com/office/drawing/2014/main" id="{6B32D7FA-AB23-AA17-3428-5AA1AA45F484}"/>
                  </a:ext>
                </a:extLst>
              </p:cNvPr>
              <p:cNvPicPr/>
              <p:nvPr/>
            </p:nvPicPr>
            <p:blipFill>
              <a:blip r:embed="rId15"/>
              <a:stretch>
                <a:fillRect/>
              </a:stretch>
            </p:blipFill>
            <p:spPr>
              <a:xfrm>
                <a:off x="6148173" y="3396574"/>
                <a:ext cx="3701180" cy="1202792"/>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32" name="Ink 31">
                <a:extLst>
                  <a:ext uri="{FF2B5EF4-FFF2-40B4-BE49-F238E27FC236}">
                    <a16:creationId xmlns:a16="http://schemas.microsoft.com/office/drawing/2014/main" id="{271FEB09-B95C-0436-F34D-6D78F8F52F5D}"/>
                  </a:ext>
                </a:extLst>
              </p14:cNvPr>
              <p14:cNvContentPartPr/>
              <p14:nvPr/>
            </p14:nvContentPartPr>
            <p14:xfrm>
              <a:off x="6382369" y="4375605"/>
              <a:ext cx="3258011" cy="1053249"/>
            </p14:xfrm>
          </p:contentPart>
        </mc:Choice>
        <mc:Fallback xmlns="">
          <p:pic>
            <p:nvPicPr>
              <p:cNvPr id="32" name="Ink 31">
                <a:extLst>
                  <a:ext uri="{FF2B5EF4-FFF2-40B4-BE49-F238E27FC236}">
                    <a16:creationId xmlns:a16="http://schemas.microsoft.com/office/drawing/2014/main" id="{271FEB09-B95C-0436-F34D-6D78F8F52F5D}"/>
                  </a:ext>
                </a:extLst>
              </p:cNvPr>
              <p:cNvPicPr/>
              <p:nvPr/>
            </p:nvPicPr>
            <p:blipFill>
              <a:blip r:embed="rId17"/>
              <a:stretch>
                <a:fillRect/>
              </a:stretch>
            </p:blipFill>
            <p:spPr>
              <a:xfrm>
                <a:off x="6373729" y="4366963"/>
                <a:ext cx="3275651" cy="1070893"/>
              </a:xfrm>
              <a:prstGeom prst="rect">
                <a:avLst/>
              </a:prstGeom>
            </p:spPr>
          </p:pic>
        </mc:Fallback>
      </mc:AlternateContent>
      <p:sp>
        <p:nvSpPr>
          <p:cNvPr id="9" name="Rectangle 8">
            <a:extLst>
              <a:ext uri="{FF2B5EF4-FFF2-40B4-BE49-F238E27FC236}">
                <a16:creationId xmlns:a16="http://schemas.microsoft.com/office/drawing/2014/main" id="{0BCE8498-2683-6DCA-1959-C40EF3E8767F}"/>
              </a:ext>
            </a:extLst>
          </p:cNvPr>
          <p:cNvSpPr/>
          <p:nvPr/>
        </p:nvSpPr>
        <p:spPr>
          <a:xfrm>
            <a:off x="5459781" y="740581"/>
            <a:ext cx="710510" cy="635209"/>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89FDAB63-2168-8ED6-EF55-F49F2CB9E0CE}"/>
              </a:ext>
            </a:extLst>
          </p:cNvPr>
          <p:cNvSpPr/>
          <p:nvPr/>
        </p:nvSpPr>
        <p:spPr>
          <a:xfrm>
            <a:off x="5458681" y="1402550"/>
            <a:ext cx="710510" cy="635209"/>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B62390B0-8225-0C20-82B8-12212C337280}"/>
              </a:ext>
            </a:extLst>
          </p:cNvPr>
          <p:cNvSpPr/>
          <p:nvPr/>
        </p:nvSpPr>
        <p:spPr>
          <a:xfrm>
            <a:off x="5446640" y="4212790"/>
            <a:ext cx="710510" cy="635209"/>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32DFFD0B-3A50-A8B1-9267-2763C8B0382A}"/>
              </a:ext>
            </a:extLst>
          </p:cNvPr>
          <p:cNvSpPr/>
          <p:nvPr/>
        </p:nvSpPr>
        <p:spPr>
          <a:xfrm>
            <a:off x="5375083" y="5274513"/>
            <a:ext cx="443148" cy="452684"/>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33457251"/>
      </p:ext>
    </p:extLst>
  </p:cSld>
  <p:clrMapOvr>
    <a:masterClrMapping/>
  </p:clrMapOvr>
  <mc:AlternateContent xmlns:mc="http://schemas.openxmlformats.org/markup-compatibility/2006" xmlns:p14="http://schemas.microsoft.com/office/powerpoint/2010/main">
    <mc:Choice Requires="p14">
      <p:transition spd="slow" p14:dur="2000" advTm="882"/>
    </mc:Choice>
    <mc:Fallback xmlns="">
      <p:transition spd="slow" advTm="882"/>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background with many logos">
            <a:extLst>
              <a:ext uri="{FF2B5EF4-FFF2-40B4-BE49-F238E27FC236}">
                <a16:creationId xmlns:a16="http://schemas.microsoft.com/office/drawing/2014/main" id="{2CF95CAB-09D8-401B-E58A-E25BDA81A659}"/>
              </a:ext>
            </a:extLst>
          </p:cNvPr>
          <p:cNvPicPr>
            <a:picLocks noChangeAspect="1"/>
          </p:cNvPicPr>
          <p:nvPr/>
        </p:nvPicPr>
        <p:blipFill rotWithShape="1">
          <a:blip r:embed="rId2">
            <a:alphaModFix amt="70000"/>
            <a:extLst>
              <a:ext uri="{28A0092B-C50C-407E-A947-70E740481C1C}">
                <a14:useLocalDpi xmlns:a14="http://schemas.microsoft.com/office/drawing/2010/main" val="0"/>
              </a:ext>
            </a:extLst>
          </a:blip>
          <a:srcRect t="3456" b="21544"/>
          <a:stretch/>
        </p:blipFill>
        <p:spPr>
          <a:xfrm>
            <a:off x="90119" y="-67768"/>
            <a:ext cx="12191980" cy="6857999"/>
          </a:xfrm>
          <a:prstGeom prst="rect">
            <a:avLst/>
          </a:prstGeom>
        </p:spPr>
      </p:pic>
      <p:pic>
        <p:nvPicPr>
          <p:cNvPr id="5" name="Picture 4">
            <a:extLst>
              <a:ext uri="{FF2B5EF4-FFF2-40B4-BE49-F238E27FC236}">
                <a16:creationId xmlns:a16="http://schemas.microsoft.com/office/drawing/2014/main" id="{EF2C534F-EF2B-F9D1-022B-AC260DFA8C25}"/>
              </a:ext>
            </a:extLst>
          </p:cNvPr>
          <p:cNvPicPr>
            <a:picLocks noChangeAspect="1"/>
          </p:cNvPicPr>
          <p:nvPr/>
        </p:nvPicPr>
        <p:blipFill>
          <a:blip r:embed="rId3"/>
          <a:stretch>
            <a:fillRect/>
          </a:stretch>
        </p:blipFill>
        <p:spPr>
          <a:xfrm>
            <a:off x="-46" y="5740842"/>
            <a:ext cx="12192046" cy="1117158"/>
          </a:xfrm>
          <a:prstGeom prst="rect">
            <a:avLst/>
          </a:prstGeom>
        </p:spPr>
      </p:pic>
      <p:sp>
        <p:nvSpPr>
          <p:cNvPr id="2" name="TextBox 1">
            <a:extLst>
              <a:ext uri="{FF2B5EF4-FFF2-40B4-BE49-F238E27FC236}">
                <a16:creationId xmlns:a16="http://schemas.microsoft.com/office/drawing/2014/main" id="{55FAA702-E165-750D-06D9-9053ACCA48E8}"/>
              </a:ext>
            </a:extLst>
          </p:cNvPr>
          <p:cNvSpPr txBox="1"/>
          <p:nvPr/>
        </p:nvSpPr>
        <p:spPr>
          <a:xfrm>
            <a:off x="8428405" y="1355918"/>
            <a:ext cx="2170707" cy="276999"/>
          </a:xfrm>
          <a:prstGeom prst="rect">
            <a:avLst/>
          </a:prstGeom>
          <a:noFill/>
        </p:spPr>
        <p:txBody>
          <a:bodyPr wrap="square" rtlCol="0">
            <a:spAutoFit/>
          </a:bodyPr>
          <a:lstStyle/>
          <a:p>
            <a:r>
              <a:rPr lang="en-GB" sz="1200" dirty="0">
                <a:solidFill>
                  <a:schemeClr val="bg1"/>
                </a:solidFill>
                <a:latin typeface="Arial" panose="020B0604020202020204" pitchFamily="34" charset="0"/>
                <a:cs typeface="Arial" panose="020B0604020202020204" pitchFamily="34" charset="0"/>
              </a:rPr>
              <a:t>Me – Front of House Manger </a:t>
            </a:r>
          </a:p>
        </p:txBody>
      </p:sp>
      <p:sp>
        <p:nvSpPr>
          <p:cNvPr id="3" name="TextBox 2">
            <a:extLst>
              <a:ext uri="{FF2B5EF4-FFF2-40B4-BE49-F238E27FC236}">
                <a16:creationId xmlns:a16="http://schemas.microsoft.com/office/drawing/2014/main" id="{66A2E38F-06B5-A41D-54ED-11393B58021E}"/>
              </a:ext>
            </a:extLst>
          </p:cNvPr>
          <p:cNvSpPr txBox="1"/>
          <p:nvPr/>
        </p:nvSpPr>
        <p:spPr>
          <a:xfrm>
            <a:off x="7275447" y="1988284"/>
            <a:ext cx="1574359" cy="276999"/>
          </a:xfrm>
          <a:prstGeom prst="rect">
            <a:avLst/>
          </a:prstGeom>
          <a:noFill/>
        </p:spPr>
        <p:txBody>
          <a:bodyPr wrap="square" rtlCol="0">
            <a:spAutoFit/>
          </a:bodyPr>
          <a:lstStyle/>
          <a:p>
            <a:r>
              <a:rPr lang="en-GB" sz="1200" dirty="0">
                <a:solidFill>
                  <a:schemeClr val="bg1"/>
                </a:solidFill>
                <a:latin typeface="Arial" panose="020B0604020202020204" pitchFamily="34" charset="0"/>
                <a:cs typeface="Arial" panose="020B0604020202020204" pitchFamily="34" charset="0"/>
              </a:rPr>
              <a:t>Head Waiter</a:t>
            </a:r>
          </a:p>
        </p:txBody>
      </p:sp>
      <p:sp>
        <p:nvSpPr>
          <p:cNvPr id="6" name="TextBox 5">
            <a:extLst>
              <a:ext uri="{FF2B5EF4-FFF2-40B4-BE49-F238E27FC236}">
                <a16:creationId xmlns:a16="http://schemas.microsoft.com/office/drawing/2014/main" id="{76884E00-E708-3173-06F4-5984DFB02E5F}"/>
              </a:ext>
            </a:extLst>
          </p:cNvPr>
          <p:cNvSpPr txBox="1"/>
          <p:nvPr/>
        </p:nvSpPr>
        <p:spPr>
          <a:xfrm>
            <a:off x="9079071" y="2802771"/>
            <a:ext cx="1574359" cy="276999"/>
          </a:xfrm>
          <a:prstGeom prst="rect">
            <a:avLst/>
          </a:prstGeom>
          <a:noFill/>
        </p:spPr>
        <p:txBody>
          <a:bodyPr wrap="square" rtlCol="0">
            <a:spAutoFit/>
          </a:bodyPr>
          <a:lstStyle/>
          <a:p>
            <a:r>
              <a:rPr lang="en-GB" sz="1200" dirty="0">
                <a:solidFill>
                  <a:schemeClr val="bg1"/>
                </a:solidFill>
                <a:latin typeface="Arial" panose="020B0604020202020204" pitchFamily="34" charset="0"/>
                <a:cs typeface="Arial" panose="020B0604020202020204" pitchFamily="34" charset="0"/>
              </a:rPr>
              <a:t>3 Waiters</a:t>
            </a:r>
          </a:p>
        </p:txBody>
      </p:sp>
      <p:sp>
        <p:nvSpPr>
          <p:cNvPr id="7" name="TextBox 6">
            <a:extLst>
              <a:ext uri="{FF2B5EF4-FFF2-40B4-BE49-F238E27FC236}">
                <a16:creationId xmlns:a16="http://schemas.microsoft.com/office/drawing/2014/main" id="{34725F99-7156-3FA7-0806-70239EDE411B}"/>
              </a:ext>
            </a:extLst>
          </p:cNvPr>
          <p:cNvSpPr txBox="1"/>
          <p:nvPr/>
        </p:nvSpPr>
        <p:spPr>
          <a:xfrm>
            <a:off x="9489927" y="4149257"/>
            <a:ext cx="1574359" cy="461665"/>
          </a:xfrm>
          <a:prstGeom prst="rect">
            <a:avLst/>
          </a:prstGeom>
          <a:noFill/>
        </p:spPr>
        <p:txBody>
          <a:bodyPr wrap="square" rtlCol="0">
            <a:spAutoFit/>
          </a:bodyPr>
          <a:lstStyle/>
          <a:p>
            <a:r>
              <a:rPr lang="en-GB" sz="1200" dirty="0">
                <a:solidFill>
                  <a:schemeClr val="bg1"/>
                </a:solidFill>
                <a:latin typeface="Arial" panose="020B0604020202020204" pitchFamily="34" charset="0"/>
                <a:cs typeface="Arial" panose="020B0604020202020204" pitchFamily="34" charset="0"/>
              </a:rPr>
              <a:t>1 Additional Bar Team Member</a:t>
            </a:r>
          </a:p>
        </p:txBody>
      </p:sp>
      <p:sp>
        <p:nvSpPr>
          <p:cNvPr id="8" name="TextBox 7">
            <a:extLst>
              <a:ext uri="{FF2B5EF4-FFF2-40B4-BE49-F238E27FC236}">
                <a16:creationId xmlns:a16="http://schemas.microsoft.com/office/drawing/2014/main" id="{0729F183-6BD4-7D7D-CF55-E624A9BD1231}"/>
              </a:ext>
            </a:extLst>
          </p:cNvPr>
          <p:cNvSpPr txBox="1"/>
          <p:nvPr/>
        </p:nvSpPr>
        <p:spPr>
          <a:xfrm>
            <a:off x="524786" y="477078"/>
            <a:ext cx="1394356" cy="276999"/>
          </a:xfrm>
          <a:prstGeom prst="rect">
            <a:avLst/>
          </a:prstGeom>
          <a:noFill/>
        </p:spPr>
        <p:txBody>
          <a:bodyPr wrap="none" rtlCol="0">
            <a:spAutoFit/>
          </a:bodyPr>
          <a:lstStyle/>
          <a:p>
            <a:r>
              <a:rPr lang="en-GB" sz="1200" u="sng" dirty="0">
                <a:solidFill>
                  <a:schemeClr val="bg1"/>
                </a:solidFill>
                <a:latin typeface="Arial" panose="020B0604020202020204" pitchFamily="34" charset="0"/>
                <a:cs typeface="Arial" panose="020B0604020202020204" pitchFamily="34" charset="0"/>
              </a:rPr>
              <a:t>Restaurant Team:</a:t>
            </a:r>
          </a:p>
        </p:txBody>
      </p:sp>
      <p:cxnSp>
        <p:nvCxnSpPr>
          <p:cNvPr id="11" name="Straight Arrow Connector 10">
            <a:extLst>
              <a:ext uri="{FF2B5EF4-FFF2-40B4-BE49-F238E27FC236}">
                <a16:creationId xmlns:a16="http://schemas.microsoft.com/office/drawing/2014/main" id="{DBB63198-4848-EBF3-7EF7-1571295AF87F}"/>
              </a:ext>
            </a:extLst>
          </p:cNvPr>
          <p:cNvCxnSpPr>
            <a:cxnSpLocks/>
          </p:cNvCxnSpPr>
          <p:nvPr/>
        </p:nvCxnSpPr>
        <p:spPr>
          <a:xfrm flipH="1">
            <a:off x="8237548" y="1632917"/>
            <a:ext cx="707661" cy="473649"/>
          </a:xfrm>
          <a:prstGeom prst="straightConnector1">
            <a:avLst/>
          </a:prstGeom>
          <a:ln>
            <a:solidFill>
              <a:schemeClr val="bg1">
                <a:lumMod val="9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500075D9-5FF6-5AD0-74FD-158E93FF6B26}"/>
              </a:ext>
            </a:extLst>
          </p:cNvPr>
          <p:cNvCxnSpPr>
            <a:cxnSpLocks/>
          </p:cNvCxnSpPr>
          <p:nvPr/>
        </p:nvCxnSpPr>
        <p:spPr>
          <a:xfrm>
            <a:off x="8122262" y="2214856"/>
            <a:ext cx="1231131" cy="602065"/>
          </a:xfrm>
          <a:prstGeom prst="straightConnector1">
            <a:avLst/>
          </a:prstGeom>
          <a:ln>
            <a:solidFill>
              <a:schemeClr val="bg1">
                <a:lumMod val="9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9E62ABCD-651D-745F-9718-754550840FAB}"/>
              </a:ext>
            </a:extLst>
          </p:cNvPr>
          <p:cNvCxnSpPr>
            <a:cxnSpLocks/>
          </p:cNvCxnSpPr>
          <p:nvPr/>
        </p:nvCxnSpPr>
        <p:spPr>
          <a:xfrm>
            <a:off x="8982337" y="3791322"/>
            <a:ext cx="850789" cy="338392"/>
          </a:xfrm>
          <a:prstGeom prst="straightConnector1">
            <a:avLst/>
          </a:prstGeom>
          <a:ln>
            <a:solidFill>
              <a:schemeClr val="bg1">
                <a:lumMod val="9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CB5454A1-9A7F-B045-C75B-9F0E3EE3EF93}"/>
              </a:ext>
            </a:extLst>
          </p:cNvPr>
          <p:cNvCxnSpPr>
            <a:cxnSpLocks/>
          </p:cNvCxnSpPr>
          <p:nvPr/>
        </p:nvCxnSpPr>
        <p:spPr>
          <a:xfrm flipH="1">
            <a:off x="8806097" y="3067297"/>
            <a:ext cx="707661" cy="473649"/>
          </a:xfrm>
          <a:prstGeom prst="straightConnector1">
            <a:avLst/>
          </a:prstGeom>
          <a:ln>
            <a:solidFill>
              <a:schemeClr val="bg1">
                <a:lumMod val="9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FFDACAD4-090D-084C-4E5D-3898049551A3}"/>
              </a:ext>
            </a:extLst>
          </p:cNvPr>
          <p:cNvSpPr txBox="1"/>
          <p:nvPr/>
        </p:nvSpPr>
        <p:spPr>
          <a:xfrm>
            <a:off x="8158029" y="3536962"/>
            <a:ext cx="1574359" cy="276999"/>
          </a:xfrm>
          <a:prstGeom prst="rect">
            <a:avLst/>
          </a:prstGeom>
          <a:noFill/>
        </p:spPr>
        <p:txBody>
          <a:bodyPr wrap="square" rtlCol="0">
            <a:spAutoFit/>
          </a:bodyPr>
          <a:lstStyle/>
          <a:p>
            <a:r>
              <a:rPr lang="en-GB" sz="1200" dirty="0">
                <a:solidFill>
                  <a:schemeClr val="bg1"/>
                </a:solidFill>
                <a:latin typeface="Arial" panose="020B0604020202020204" pitchFamily="34" charset="0"/>
                <a:cs typeface="Arial" panose="020B0604020202020204" pitchFamily="34" charset="0"/>
              </a:rPr>
              <a:t>1 Mixologist</a:t>
            </a:r>
          </a:p>
        </p:txBody>
      </p:sp>
      <p:pic>
        <p:nvPicPr>
          <p:cNvPr id="2052" name="Picture 4" descr="Map of the hierarchy of staff in a restaurant | Teaching Resources">
            <a:extLst>
              <a:ext uri="{FF2B5EF4-FFF2-40B4-BE49-F238E27FC236}">
                <a16:creationId xmlns:a16="http://schemas.microsoft.com/office/drawing/2014/main" id="{B0B6E7BB-0D8B-1E52-507A-A98B7F9D66B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7758" t="11430" r="2782" b="9609"/>
          <a:stretch/>
        </p:blipFill>
        <p:spPr bwMode="auto">
          <a:xfrm>
            <a:off x="276329" y="934079"/>
            <a:ext cx="6954036" cy="4345587"/>
          </a:xfrm>
          <a:prstGeom prst="rect">
            <a:avLst/>
          </a:prstGeom>
          <a:noFill/>
          <a:extLst>
            <a:ext uri="{909E8E84-426E-40DD-AFC4-6F175D3DCCD1}">
              <a14:hiddenFill xmlns:a14="http://schemas.microsoft.com/office/drawing/2010/main">
                <a:solidFill>
                  <a:srgbClr val="FFFFFF"/>
                </a:solidFill>
              </a14:hiddenFill>
            </a:ext>
          </a:extLst>
        </p:spPr>
      </p:pic>
      <mc:AlternateContent xmlns:mc="http://schemas.openxmlformats.org/markup-compatibility/2006" xmlns:p14="http://schemas.microsoft.com/office/powerpoint/2010/main">
        <mc:Choice Requires="p14">
          <p:contentPart p14:bwMode="auto" r:id="rId5">
            <p14:nvContentPartPr>
              <p14:cNvPr id="19" name="Ink 18">
                <a:extLst>
                  <a:ext uri="{FF2B5EF4-FFF2-40B4-BE49-F238E27FC236}">
                    <a16:creationId xmlns:a16="http://schemas.microsoft.com/office/drawing/2014/main" id="{02690F5D-808F-6BB1-0F2C-982522C8C9B0}"/>
                  </a:ext>
                </a:extLst>
              </p14:cNvPr>
              <p14:cNvContentPartPr/>
              <p14:nvPr/>
            </p14:nvContentPartPr>
            <p14:xfrm>
              <a:off x="4504664" y="881906"/>
              <a:ext cx="4853880" cy="493560"/>
            </p14:xfrm>
          </p:contentPart>
        </mc:Choice>
        <mc:Fallback xmlns="">
          <p:pic>
            <p:nvPicPr>
              <p:cNvPr id="19" name="Ink 18">
                <a:extLst>
                  <a:ext uri="{FF2B5EF4-FFF2-40B4-BE49-F238E27FC236}">
                    <a16:creationId xmlns:a16="http://schemas.microsoft.com/office/drawing/2014/main" id="{02690F5D-808F-6BB1-0F2C-982522C8C9B0}"/>
                  </a:ext>
                </a:extLst>
              </p:cNvPr>
              <p:cNvPicPr/>
              <p:nvPr/>
            </p:nvPicPr>
            <p:blipFill>
              <a:blip r:embed="rId6"/>
              <a:stretch>
                <a:fillRect/>
              </a:stretch>
            </p:blipFill>
            <p:spPr>
              <a:xfrm>
                <a:off x="4496024" y="872906"/>
                <a:ext cx="4871520" cy="5112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20" name="Ink 19">
                <a:extLst>
                  <a:ext uri="{FF2B5EF4-FFF2-40B4-BE49-F238E27FC236}">
                    <a16:creationId xmlns:a16="http://schemas.microsoft.com/office/drawing/2014/main" id="{1BDA232C-1CC6-18FE-DDAF-664320B4FF4D}"/>
                  </a:ext>
                </a:extLst>
              </p14:cNvPr>
              <p14:cNvContentPartPr/>
              <p14:nvPr/>
            </p14:nvContentPartPr>
            <p14:xfrm>
              <a:off x="6449024" y="1851386"/>
              <a:ext cx="1168200" cy="849240"/>
            </p14:xfrm>
          </p:contentPart>
        </mc:Choice>
        <mc:Fallback xmlns="">
          <p:pic>
            <p:nvPicPr>
              <p:cNvPr id="20" name="Ink 19">
                <a:extLst>
                  <a:ext uri="{FF2B5EF4-FFF2-40B4-BE49-F238E27FC236}">
                    <a16:creationId xmlns:a16="http://schemas.microsoft.com/office/drawing/2014/main" id="{1BDA232C-1CC6-18FE-DDAF-664320B4FF4D}"/>
                  </a:ext>
                </a:extLst>
              </p:cNvPr>
              <p:cNvPicPr/>
              <p:nvPr/>
            </p:nvPicPr>
            <p:blipFill>
              <a:blip r:embed="rId8"/>
              <a:stretch>
                <a:fillRect/>
              </a:stretch>
            </p:blipFill>
            <p:spPr>
              <a:xfrm>
                <a:off x="6440384" y="1842386"/>
                <a:ext cx="1185840" cy="86688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21" name="Ink 20">
                <a:extLst>
                  <a:ext uri="{FF2B5EF4-FFF2-40B4-BE49-F238E27FC236}">
                    <a16:creationId xmlns:a16="http://schemas.microsoft.com/office/drawing/2014/main" id="{A029623F-D93B-28F9-11C4-7652E23DBBAB}"/>
                  </a:ext>
                </a:extLst>
              </p14:cNvPr>
              <p14:cNvContentPartPr/>
              <p14:nvPr/>
            </p14:nvContentPartPr>
            <p14:xfrm>
              <a:off x="4890957" y="2995585"/>
              <a:ext cx="4224792" cy="278479"/>
            </p14:xfrm>
          </p:contentPart>
        </mc:Choice>
        <mc:Fallback xmlns="">
          <p:pic>
            <p:nvPicPr>
              <p:cNvPr id="21" name="Ink 20">
                <a:extLst>
                  <a:ext uri="{FF2B5EF4-FFF2-40B4-BE49-F238E27FC236}">
                    <a16:creationId xmlns:a16="http://schemas.microsoft.com/office/drawing/2014/main" id="{A029623F-D93B-28F9-11C4-7652E23DBBAB}"/>
                  </a:ext>
                </a:extLst>
              </p:cNvPr>
              <p:cNvPicPr/>
              <p:nvPr/>
            </p:nvPicPr>
            <p:blipFill>
              <a:blip r:embed="rId10"/>
              <a:stretch>
                <a:fillRect/>
              </a:stretch>
            </p:blipFill>
            <p:spPr>
              <a:xfrm>
                <a:off x="4882317" y="2986579"/>
                <a:ext cx="4242431" cy="296132"/>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22" name="Ink 21">
                <a:extLst>
                  <a:ext uri="{FF2B5EF4-FFF2-40B4-BE49-F238E27FC236}">
                    <a16:creationId xmlns:a16="http://schemas.microsoft.com/office/drawing/2014/main" id="{8F4216C6-CB99-D0B1-B520-790E2C4216F4}"/>
                  </a:ext>
                </a:extLst>
              </p14:cNvPr>
              <p14:cNvContentPartPr/>
              <p14:nvPr/>
            </p14:nvContentPartPr>
            <p14:xfrm>
              <a:off x="6278384" y="3608906"/>
              <a:ext cx="1935360" cy="240480"/>
            </p14:xfrm>
          </p:contentPart>
        </mc:Choice>
        <mc:Fallback xmlns="">
          <p:pic>
            <p:nvPicPr>
              <p:cNvPr id="22" name="Ink 21">
                <a:extLst>
                  <a:ext uri="{FF2B5EF4-FFF2-40B4-BE49-F238E27FC236}">
                    <a16:creationId xmlns:a16="http://schemas.microsoft.com/office/drawing/2014/main" id="{8F4216C6-CB99-D0B1-B520-790E2C4216F4}"/>
                  </a:ext>
                </a:extLst>
              </p:cNvPr>
              <p:cNvPicPr/>
              <p:nvPr/>
            </p:nvPicPr>
            <p:blipFill>
              <a:blip r:embed="rId12"/>
              <a:stretch>
                <a:fillRect/>
              </a:stretch>
            </p:blipFill>
            <p:spPr>
              <a:xfrm>
                <a:off x="6269744" y="3599906"/>
                <a:ext cx="1953000" cy="25812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23" name="Ink 22">
                <a:extLst>
                  <a:ext uri="{FF2B5EF4-FFF2-40B4-BE49-F238E27FC236}">
                    <a16:creationId xmlns:a16="http://schemas.microsoft.com/office/drawing/2014/main" id="{C164AC6E-5064-40CD-02A3-8EE8EC6B2EC9}"/>
                  </a:ext>
                </a:extLst>
              </p14:cNvPr>
              <p14:cNvContentPartPr/>
              <p14:nvPr/>
            </p14:nvContentPartPr>
            <p14:xfrm>
              <a:off x="6051224" y="3637706"/>
              <a:ext cx="3387240" cy="799560"/>
            </p14:xfrm>
          </p:contentPart>
        </mc:Choice>
        <mc:Fallback xmlns="">
          <p:pic>
            <p:nvPicPr>
              <p:cNvPr id="23" name="Ink 22">
                <a:extLst>
                  <a:ext uri="{FF2B5EF4-FFF2-40B4-BE49-F238E27FC236}">
                    <a16:creationId xmlns:a16="http://schemas.microsoft.com/office/drawing/2014/main" id="{C164AC6E-5064-40CD-02A3-8EE8EC6B2EC9}"/>
                  </a:ext>
                </a:extLst>
              </p:cNvPr>
              <p:cNvPicPr/>
              <p:nvPr/>
            </p:nvPicPr>
            <p:blipFill>
              <a:blip r:embed="rId14"/>
              <a:stretch>
                <a:fillRect/>
              </a:stretch>
            </p:blipFill>
            <p:spPr>
              <a:xfrm>
                <a:off x="6042584" y="3628706"/>
                <a:ext cx="3404880" cy="817200"/>
              </a:xfrm>
              <a:prstGeom prst="rect">
                <a:avLst/>
              </a:prstGeom>
            </p:spPr>
          </p:pic>
        </mc:Fallback>
      </mc:AlternateContent>
      <p:sp>
        <p:nvSpPr>
          <p:cNvPr id="10" name="Rectangle 9">
            <a:extLst>
              <a:ext uri="{FF2B5EF4-FFF2-40B4-BE49-F238E27FC236}">
                <a16:creationId xmlns:a16="http://schemas.microsoft.com/office/drawing/2014/main" id="{7D773310-B499-1759-927C-5BA43C8A7C45}"/>
              </a:ext>
            </a:extLst>
          </p:cNvPr>
          <p:cNvSpPr/>
          <p:nvPr/>
        </p:nvSpPr>
        <p:spPr>
          <a:xfrm>
            <a:off x="3577001" y="993913"/>
            <a:ext cx="748510" cy="362005"/>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0AA4043E-7825-6F37-E858-9A2D82E6B6FF}"/>
              </a:ext>
            </a:extLst>
          </p:cNvPr>
          <p:cNvSpPr/>
          <p:nvPr/>
        </p:nvSpPr>
        <p:spPr>
          <a:xfrm>
            <a:off x="5441841" y="2080102"/>
            <a:ext cx="776079" cy="378409"/>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C9217C1E-F404-1BA0-498E-7280FE98D334}"/>
              </a:ext>
            </a:extLst>
          </p:cNvPr>
          <p:cNvSpPr/>
          <p:nvPr/>
        </p:nvSpPr>
        <p:spPr>
          <a:xfrm>
            <a:off x="5467061" y="2653265"/>
            <a:ext cx="750860" cy="343234"/>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A87CC5E2-E60F-8A4C-52AF-B9DAF5A165CF}"/>
              </a:ext>
            </a:extLst>
          </p:cNvPr>
          <p:cNvSpPr/>
          <p:nvPr/>
        </p:nvSpPr>
        <p:spPr>
          <a:xfrm>
            <a:off x="4516702" y="3180228"/>
            <a:ext cx="748510" cy="362005"/>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DC0EAA8C-0539-DF7F-23C1-BCB5E42CB092}"/>
              </a:ext>
            </a:extLst>
          </p:cNvPr>
          <p:cNvSpPr/>
          <p:nvPr/>
        </p:nvSpPr>
        <p:spPr>
          <a:xfrm>
            <a:off x="5473777" y="3191252"/>
            <a:ext cx="748510" cy="362005"/>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4" name="Picture 23">
            <a:extLst>
              <a:ext uri="{FF2B5EF4-FFF2-40B4-BE49-F238E27FC236}">
                <a16:creationId xmlns:a16="http://schemas.microsoft.com/office/drawing/2014/main" id="{08B8746A-B597-3928-28E7-2FF9831B1C26}"/>
              </a:ext>
            </a:extLst>
          </p:cNvPr>
          <p:cNvPicPr>
            <a:picLocks noChangeAspect="1"/>
          </p:cNvPicPr>
          <p:nvPr/>
        </p:nvPicPr>
        <p:blipFill>
          <a:blip r:embed="rId15"/>
          <a:stretch>
            <a:fillRect/>
          </a:stretch>
        </p:blipFill>
        <p:spPr>
          <a:xfrm>
            <a:off x="9809441" y="-514755"/>
            <a:ext cx="2981202" cy="2981202"/>
          </a:xfrm>
          <a:prstGeom prst="rect">
            <a:avLst/>
          </a:prstGeom>
        </p:spPr>
      </p:pic>
    </p:spTree>
    <p:extLst>
      <p:ext uri="{BB962C8B-B14F-4D97-AF65-F5344CB8AC3E}">
        <p14:creationId xmlns:p14="http://schemas.microsoft.com/office/powerpoint/2010/main" val="1639577339"/>
      </p:ext>
    </p:extLst>
  </p:cSld>
  <p:clrMapOvr>
    <a:masterClrMapping/>
  </p:clrMapOvr>
  <mc:AlternateContent xmlns:mc="http://schemas.openxmlformats.org/markup-compatibility/2006" xmlns:p14="http://schemas.microsoft.com/office/powerpoint/2010/main">
    <mc:Choice Requires="p14">
      <p:transition spd="slow" p14:dur="2000" advTm="642"/>
    </mc:Choice>
    <mc:Fallback xmlns="">
      <p:transition spd="slow" advTm="642"/>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background with many logos">
            <a:extLst>
              <a:ext uri="{FF2B5EF4-FFF2-40B4-BE49-F238E27FC236}">
                <a16:creationId xmlns:a16="http://schemas.microsoft.com/office/drawing/2014/main" id="{2CF95CAB-09D8-401B-E58A-E25BDA81A659}"/>
              </a:ext>
            </a:extLst>
          </p:cNvPr>
          <p:cNvPicPr>
            <a:picLocks noChangeAspect="1"/>
          </p:cNvPicPr>
          <p:nvPr/>
        </p:nvPicPr>
        <p:blipFill rotWithShape="1">
          <a:blip r:embed="rId2">
            <a:alphaModFix amt="70000"/>
            <a:extLst>
              <a:ext uri="{28A0092B-C50C-407E-A947-70E740481C1C}">
                <a14:useLocalDpi xmlns:a14="http://schemas.microsoft.com/office/drawing/2010/main" val="0"/>
              </a:ext>
            </a:extLst>
          </a:blip>
          <a:srcRect t="3456" b="21544"/>
          <a:stretch/>
        </p:blipFill>
        <p:spPr>
          <a:xfrm>
            <a:off x="0" y="0"/>
            <a:ext cx="12191980" cy="6857999"/>
          </a:xfrm>
          <a:prstGeom prst="rect">
            <a:avLst/>
          </a:prstGeom>
        </p:spPr>
      </p:pic>
      <p:pic>
        <p:nvPicPr>
          <p:cNvPr id="5" name="Picture 4">
            <a:extLst>
              <a:ext uri="{FF2B5EF4-FFF2-40B4-BE49-F238E27FC236}">
                <a16:creationId xmlns:a16="http://schemas.microsoft.com/office/drawing/2014/main" id="{EF2C534F-EF2B-F9D1-022B-AC260DFA8C25}"/>
              </a:ext>
            </a:extLst>
          </p:cNvPr>
          <p:cNvPicPr>
            <a:picLocks noChangeAspect="1"/>
          </p:cNvPicPr>
          <p:nvPr/>
        </p:nvPicPr>
        <p:blipFill>
          <a:blip r:embed="rId3"/>
          <a:stretch>
            <a:fillRect/>
          </a:stretch>
        </p:blipFill>
        <p:spPr>
          <a:xfrm>
            <a:off x="-46" y="5740842"/>
            <a:ext cx="12192046" cy="1117158"/>
          </a:xfrm>
          <a:prstGeom prst="rect">
            <a:avLst/>
          </a:prstGeom>
        </p:spPr>
      </p:pic>
      <p:pic>
        <p:nvPicPr>
          <p:cNvPr id="3074" name="Picture 2" descr="Professional kitchen staff recruitment concept Vector Image">
            <a:extLst>
              <a:ext uri="{FF2B5EF4-FFF2-40B4-BE49-F238E27FC236}">
                <a16:creationId xmlns:a16="http://schemas.microsoft.com/office/drawing/2014/main" id="{F84AFB07-1550-5778-57C2-EF1EF340227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16290"/>
          <a:stretch/>
        </p:blipFill>
        <p:spPr bwMode="auto">
          <a:xfrm>
            <a:off x="1809750" y="0"/>
            <a:ext cx="8572500" cy="5740841"/>
          </a:xfrm>
          <a:prstGeom prst="rect">
            <a:avLst/>
          </a:prstGeom>
          <a:noFill/>
          <a:extLst>
            <a:ext uri="{909E8E84-426E-40DD-AFC4-6F175D3DCCD1}">
              <a14:hiddenFill xmlns:a14="http://schemas.microsoft.com/office/drawing/2010/main">
                <a:solidFill>
                  <a:srgbClr val="FFFFFF"/>
                </a:solidFill>
              </a14:hiddenFill>
            </a:ext>
          </a:extLst>
        </p:spPr>
      </p:pic>
      <p:grpSp>
        <p:nvGrpSpPr>
          <p:cNvPr id="3119" name="Group 3118">
            <a:extLst>
              <a:ext uri="{FF2B5EF4-FFF2-40B4-BE49-F238E27FC236}">
                <a16:creationId xmlns:a16="http://schemas.microsoft.com/office/drawing/2014/main" id="{C01FA0DF-D97E-DB29-0BC6-D1F6AE3D2F32}"/>
              </a:ext>
            </a:extLst>
          </p:cNvPr>
          <p:cNvGrpSpPr/>
          <p:nvPr/>
        </p:nvGrpSpPr>
        <p:grpSpPr>
          <a:xfrm>
            <a:off x="1954756" y="641188"/>
            <a:ext cx="1342440" cy="540720"/>
            <a:chOff x="1908468" y="478828"/>
            <a:chExt cx="1342440" cy="540720"/>
          </a:xfrm>
        </p:grpSpPr>
        <mc:AlternateContent xmlns:mc="http://schemas.openxmlformats.org/markup-compatibility/2006" xmlns:p14="http://schemas.microsoft.com/office/powerpoint/2010/main">
          <mc:Choice Requires="p14">
            <p:contentPart p14:bwMode="auto" r:id="rId5">
              <p14:nvContentPartPr>
                <p14:cNvPr id="3104" name="Ink 3103">
                  <a:extLst>
                    <a:ext uri="{FF2B5EF4-FFF2-40B4-BE49-F238E27FC236}">
                      <a16:creationId xmlns:a16="http://schemas.microsoft.com/office/drawing/2014/main" id="{4B9BDE90-243A-BCBA-BDEE-B08734BD596F}"/>
                    </a:ext>
                  </a:extLst>
                </p14:cNvPr>
                <p14:cNvContentPartPr/>
                <p14:nvPr/>
              </p14:nvContentPartPr>
              <p14:xfrm>
                <a:off x="1908468" y="567748"/>
                <a:ext cx="107280" cy="451800"/>
              </p14:xfrm>
            </p:contentPart>
          </mc:Choice>
          <mc:Fallback xmlns="">
            <p:pic>
              <p:nvPicPr>
                <p:cNvPr id="3104" name="Ink 3103">
                  <a:extLst>
                    <a:ext uri="{FF2B5EF4-FFF2-40B4-BE49-F238E27FC236}">
                      <a16:creationId xmlns:a16="http://schemas.microsoft.com/office/drawing/2014/main" id="{4B9BDE90-243A-BCBA-BDEE-B08734BD596F}"/>
                    </a:ext>
                  </a:extLst>
                </p:cNvPr>
                <p:cNvPicPr/>
                <p:nvPr/>
              </p:nvPicPr>
              <p:blipFill>
                <a:blip r:embed="rId6"/>
                <a:stretch>
                  <a:fillRect/>
                </a:stretch>
              </p:blipFill>
              <p:spPr>
                <a:xfrm>
                  <a:off x="1899468" y="559108"/>
                  <a:ext cx="124920" cy="46944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3105" name="Ink 3104">
                  <a:extLst>
                    <a:ext uri="{FF2B5EF4-FFF2-40B4-BE49-F238E27FC236}">
                      <a16:creationId xmlns:a16="http://schemas.microsoft.com/office/drawing/2014/main" id="{5AC8C061-4C58-A62F-080D-D213332E46C2}"/>
                    </a:ext>
                  </a:extLst>
                </p14:cNvPr>
                <p14:cNvContentPartPr/>
                <p14:nvPr/>
              </p14:nvContentPartPr>
              <p14:xfrm>
                <a:off x="2034108" y="549748"/>
                <a:ext cx="157320" cy="418320"/>
              </p14:xfrm>
            </p:contentPart>
          </mc:Choice>
          <mc:Fallback xmlns="">
            <p:pic>
              <p:nvPicPr>
                <p:cNvPr id="3105" name="Ink 3104">
                  <a:extLst>
                    <a:ext uri="{FF2B5EF4-FFF2-40B4-BE49-F238E27FC236}">
                      <a16:creationId xmlns:a16="http://schemas.microsoft.com/office/drawing/2014/main" id="{5AC8C061-4C58-A62F-080D-D213332E46C2}"/>
                    </a:ext>
                  </a:extLst>
                </p:cNvPr>
                <p:cNvPicPr/>
                <p:nvPr/>
              </p:nvPicPr>
              <p:blipFill>
                <a:blip r:embed="rId8"/>
                <a:stretch>
                  <a:fillRect/>
                </a:stretch>
              </p:blipFill>
              <p:spPr>
                <a:xfrm>
                  <a:off x="2025108" y="541108"/>
                  <a:ext cx="174960" cy="43596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3106" name="Ink 3105">
                  <a:extLst>
                    <a:ext uri="{FF2B5EF4-FFF2-40B4-BE49-F238E27FC236}">
                      <a16:creationId xmlns:a16="http://schemas.microsoft.com/office/drawing/2014/main" id="{1C98ADF8-1BA6-72E6-6BF0-94C72073A628}"/>
                    </a:ext>
                  </a:extLst>
                </p14:cNvPr>
                <p14:cNvContentPartPr/>
                <p14:nvPr/>
              </p14:nvContentPartPr>
              <p14:xfrm>
                <a:off x="2245428" y="789868"/>
                <a:ext cx="24120" cy="160200"/>
              </p14:xfrm>
            </p:contentPart>
          </mc:Choice>
          <mc:Fallback xmlns="">
            <p:pic>
              <p:nvPicPr>
                <p:cNvPr id="3106" name="Ink 3105">
                  <a:extLst>
                    <a:ext uri="{FF2B5EF4-FFF2-40B4-BE49-F238E27FC236}">
                      <a16:creationId xmlns:a16="http://schemas.microsoft.com/office/drawing/2014/main" id="{1C98ADF8-1BA6-72E6-6BF0-94C72073A628}"/>
                    </a:ext>
                  </a:extLst>
                </p:cNvPr>
                <p:cNvPicPr/>
                <p:nvPr/>
              </p:nvPicPr>
              <p:blipFill>
                <a:blip r:embed="rId10"/>
                <a:stretch>
                  <a:fillRect/>
                </a:stretch>
              </p:blipFill>
              <p:spPr>
                <a:xfrm>
                  <a:off x="2236788" y="780868"/>
                  <a:ext cx="41760" cy="17784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3111" name="Ink 3110">
                  <a:extLst>
                    <a:ext uri="{FF2B5EF4-FFF2-40B4-BE49-F238E27FC236}">
                      <a16:creationId xmlns:a16="http://schemas.microsoft.com/office/drawing/2014/main" id="{2307C33E-D0B0-05C0-7EF6-70A7AE35EBAB}"/>
                    </a:ext>
                  </a:extLst>
                </p14:cNvPr>
                <p14:cNvContentPartPr/>
                <p14:nvPr/>
              </p14:nvContentPartPr>
              <p14:xfrm>
                <a:off x="2137428" y="605188"/>
                <a:ext cx="146160" cy="157320"/>
              </p14:xfrm>
            </p:contentPart>
          </mc:Choice>
          <mc:Fallback xmlns="">
            <p:pic>
              <p:nvPicPr>
                <p:cNvPr id="3111" name="Ink 3110">
                  <a:extLst>
                    <a:ext uri="{FF2B5EF4-FFF2-40B4-BE49-F238E27FC236}">
                      <a16:creationId xmlns:a16="http://schemas.microsoft.com/office/drawing/2014/main" id="{2307C33E-D0B0-05C0-7EF6-70A7AE35EBAB}"/>
                    </a:ext>
                  </a:extLst>
                </p:cNvPr>
                <p:cNvPicPr/>
                <p:nvPr/>
              </p:nvPicPr>
              <p:blipFill>
                <a:blip r:embed="rId12"/>
                <a:stretch>
                  <a:fillRect/>
                </a:stretch>
              </p:blipFill>
              <p:spPr>
                <a:xfrm>
                  <a:off x="2128428" y="596188"/>
                  <a:ext cx="163800" cy="17496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3113" name="Ink 3112">
                  <a:extLst>
                    <a:ext uri="{FF2B5EF4-FFF2-40B4-BE49-F238E27FC236}">
                      <a16:creationId xmlns:a16="http://schemas.microsoft.com/office/drawing/2014/main" id="{477F7E4E-4A4E-C7AC-F72B-F4341AB2B1E2}"/>
                    </a:ext>
                  </a:extLst>
                </p14:cNvPr>
                <p14:cNvContentPartPr/>
                <p14:nvPr/>
              </p14:nvContentPartPr>
              <p14:xfrm>
                <a:off x="2334348" y="478828"/>
                <a:ext cx="17280" cy="425520"/>
              </p14:xfrm>
            </p:contentPart>
          </mc:Choice>
          <mc:Fallback xmlns="">
            <p:pic>
              <p:nvPicPr>
                <p:cNvPr id="3113" name="Ink 3112">
                  <a:extLst>
                    <a:ext uri="{FF2B5EF4-FFF2-40B4-BE49-F238E27FC236}">
                      <a16:creationId xmlns:a16="http://schemas.microsoft.com/office/drawing/2014/main" id="{477F7E4E-4A4E-C7AC-F72B-F4341AB2B1E2}"/>
                    </a:ext>
                  </a:extLst>
                </p:cNvPr>
                <p:cNvPicPr/>
                <p:nvPr/>
              </p:nvPicPr>
              <p:blipFill>
                <a:blip r:embed="rId14"/>
                <a:stretch>
                  <a:fillRect/>
                </a:stretch>
              </p:blipFill>
              <p:spPr>
                <a:xfrm>
                  <a:off x="2325708" y="470188"/>
                  <a:ext cx="34920" cy="44316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3114" name="Ink 3113">
                  <a:extLst>
                    <a:ext uri="{FF2B5EF4-FFF2-40B4-BE49-F238E27FC236}">
                      <a16:creationId xmlns:a16="http://schemas.microsoft.com/office/drawing/2014/main" id="{684FD6CA-9C3C-081E-95E0-50D2CB4E9A84}"/>
                    </a:ext>
                  </a:extLst>
                </p14:cNvPr>
                <p14:cNvContentPartPr/>
                <p14:nvPr/>
              </p14:nvContentPartPr>
              <p14:xfrm>
                <a:off x="2369988" y="678988"/>
                <a:ext cx="113040" cy="66600"/>
              </p14:xfrm>
            </p:contentPart>
          </mc:Choice>
          <mc:Fallback xmlns="">
            <p:pic>
              <p:nvPicPr>
                <p:cNvPr id="3114" name="Ink 3113">
                  <a:extLst>
                    <a:ext uri="{FF2B5EF4-FFF2-40B4-BE49-F238E27FC236}">
                      <a16:creationId xmlns:a16="http://schemas.microsoft.com/office/drawing/2014/main" id="{684FD6CA-9C3C-081E-95E0-50D2CB4E9A84}"/>
                    </a:ext>
                  </a:extLst>
                </p:cNvPr>
                <p:cNvPicPr/>
                <p:nvPr/>
              </p:nvPicPr>
              <p:blipFill>
                <a:blip r:embed="rId16"/>
                <a:stretch>
                  <a:fillRect/>
                </a:stretch>
              </p:blipFill>
              <p:spPr>
                <a:xfrm>
                  <a:off x="2361348" y="669988"/>
                  <a:ext cx="130680" cy="8424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3115" name="Ink 3114">
                  <a:extLst>
                    <a:ext uri="{FF2B5EF4-FFF2-40B4-BE49-F238E27FC236}">
                      <a16:creationId xmlns:a16="http://schemas.microsoft.com/office/drawing/2014/main" id="{77300A34-0DEE-8519-7169-CCC166A93EA6}"/>
                    </a:ext>
                  </a:extLst>
                </p14:cNvPr>
                <p14:cNvContentPartPr/>
                <p14:nvPr/>
              </p14:nvContentPartPr>
              <p14:xfrm>
                <a:off x="2448828" y="665668"/>
                <a:ext cx="139680" cy="216000"/>
              </p14:xfrm>
            </p:contentPart>
          </mc:Choice>
          <mc:Fallback xmlns="">
            <p:pic>
              <p:nvPicPr>
                <p:cNvPr id="3115" name="Ink 3114">
                  <a:extLst>
                    <a:ext uri="{FF2B5EF4-FFF2-40B4-BE49-F238E27FC236}">
                      <a16:creationId xmlns:a16="http://schemas.microsoft.com/office/drawing/2014/main" id="{77300A34-0DEE-8519-7169-CCC166A93EA6}"/>
                    </a:ext>
                  </a:extLst>
                </p:cNvPr>
                <p:cNvPicPr/>
                <p:nvPr/>
              </p:nvPicPr>
              <p:blipFill>
                <a:blip r:embed="rId18"/>
                <a:stretch>
                  <a:fillRect/>
                </a:stretch>
              </p:blipFill>
              <p:spPr>
                <a:xfrm>
                  <a:off x="2439828" y="656668"/>
                  <a:ext cx="157320" cy="23364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3116" name="Ink 3115">
                  <a:extLst>
                    <a:ext uri="{FF2B5EF4-FFF2-40B4-BE49-F238E27FC236}">
                      <a16:creationId xmlns:a16="http://schemas.microsoft.com/office/drawing/2014/main" id="{F88D77A9-7D6E-9E84-72AE-E8FE40367E3F}"/>
                    </a:ext>
                  </a:extLst>
                </p14:cNvPr>
                <p14:cNvContentPartPr/>
                <p14:nvPr/>
              </p14:nvContentPartPr>
              <p14:xfrm>
                <a:off x="2592108" y="505828"/>
                <a:ext cx="194400" cy="362880"/>
              </p14:xfrm>
            </p:contentPart>
          </mc:Choice>
          <mc:Fallback xmlns="">
            <p:pic>
              <p:nvPicPr>
                <p:cNvPr id="3116" name="Ink 3115">
                  <a:extLst>
                    <a:ext uri="{FF2B5EF4-FFF2-40B4-BE49-F238E27FC236}">
                      <a16:creationId xmlns:a16="http://schemas.microsoft.com/office/drawing/2014/main" id="{F88D77A9-7D6E-9E84-72AE-E8FE40367E3F}"/>
                    </a:ext>
                  </a:extLst>
                </p:cNvPr>
                <p:cNvPicPr/>
                <p:nvPr/>
              </p:nvPicPr>
              <p:blipFill>
                <a:blip r:embed="rId20"/>
                <a:stretch>
                  <a:fillRect/>
                </a:stretch>
              </p:blipFill>
              <p:spPr>
                <a:xfrm>
                  <a:off x="2583108" y="497188"/>
                  <a:ext cx="212040" cy="38052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3117" name="Ink 3116">
                  <a:extLst>
                    <a:ext uri="{FF2B5EF4-FFF2-40B4-BE49-F238E27FC236}">
                      <a16:creationId xmlns:a16="http://schemas.microsoft.com/office/drawing/2014/main" id="{B994F189-1A22-6A95-B345-5C38F4F89DBC}"/>
                    </a:ext>
                  </a:extLst>
                </p14:cNvPr>
                <p14:cNvContentPartPr/>
                <p14:nvPr/>
              </p14:nvContentPartPr>
              <p14:xfrm>
                <a:off x="2831148" y="618148"/>
                <a:ext cx="187200" cy="156600"/>
              </p14:xfrm>
            </p:contentPart>
          </mc:Choice>
          <mc:Fallback xmlns="">
            <p:pic>
              <p:nvPicPr>
                <p:cNvPr id="3117" name="Ink 3116">
                  <a:extLst>
                    <a:ext uri="{FF2B5EF4-FFF2-40B4-BE49-F238E27FC236}">
                      <a16:creationId xmlns:a16="http://schemas.microsoft.com/office/drawing/2014/main" id="{B994F189-1A22-6A95-B345-5C38F4F89DBC}"/>
                    </a:ext>
                  </a:extLst>
                </p:cNvPr>
                <p:cNvPicPr/>
                <p:nvPr/>
              </p:nvPicPr>
              <p:blipFill>
                <a:blip r:embed="rId22"/>
                <a:stretch>
                  <a:fillRect/>
                </a:stretch>
              </p:blipFill>
              <p:spPr>
                <a:xfrm>
                  <a:off x="2822508" y="609148"/>
                  <a:ext cx="204840" cy="174240"/>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3118" name="Ink 3117">
                  <a:extLst>
                    <a:ext uri="{FF2B5EF4-FFF2-40B4-BE49-F238E27FC236}">
                      <a16:creationId xmlns:a16="http://schemas.microsoft.com/office/drawing/2014/main" id="{B77E38DE-216C-CB03-1C21-78E2F8EFAB0B}"/>
                    </a:ext>
                  </a:extLst>
                </p14:cNvPr>
                <p14:cNvContentPartPr/>
                <p14:nvPr/>
              </p14:nvContentPartPr>
              <p14:xfrm>
                <a:off x="3044628" y="603028"/>
                <a:ext cx="206280" cy="110880"/>
              </p14:xfrm>
            </p:contentPart>
          </mc:Choice>
          <mc:Fallback xmlns="">
            <p:pic>
              <p:nvPicPr>
                <p:cNvPr id="3118" name="Ink 3117">
                  <a:extLst>
                    <a:ext uri="{FF2B5EF4-FFF2-40B4-BE49-F238E27FC236}">
                      <a16:creationId xmlns:a16="http://schemas.microsoft.com/office/drawing/2014/main" id="{B77E38DE-216C-CB03-1C21-78E2F8EFAB0B}"/>
                    </a:ext>
                  </a:extLst>
                </p:cNvPr>
                <p:cNvPicPr/>
                <p:nvPr/>
              </p:nvPicPr>
              <p:blipFill>
                <a:blip r:embed="rId24"/>
                <a:stretch>
                  <a:fillRect/>
                </a:stretch>
              </p:blipFill>
              <p:spPr>
                <a:xfrm>
                  <a:off x="3035628" y="594388"/>
                  <a:ext cx="223920" cy="128520"/>
                </a:xfrm>
                <a:prstGeom prst="rect">
                  <a:avLst/>
                </a:prstGeom>
              </p:spPr>
            </p:pic>
          </mc:Fallback>
        </mc:AlternateContent>
      </p:grpSp>
      <p:grpSp>
        <p:nvGrpSpPr>
          <p:cNvPr id="3127" name="Group 3126">
            <a:extLst>
              <a:ext uri="{FF2B5EF4-FFF2-40B4-BE49-F238E27FC236}">
                <a16:creationId xmlns:a16="http://schemas.microsoft.com/office/drawing/2014/main" id="{8A21B44C-6D09-A752-1E76-0521742D7753}"/>
              </a:ext>
            </a:extLst>
          </p:cNvPr>
          <p:cNvGrpSpPr/>
          <p:nvPr/>
        </p:nvGrpSpPr>
        <p:grpSpPr>
          <a:xfrm>
            <a:off x="2449908" y="1067428"/>
            <a:ext cx="729000" cy="302400"/>
            <a:chOff x="2449908" y="1067428"/>
            <a:chExt cx="729000" cy="302400"/>
          </a:xfrm>
        </p:grpSpPr>
        <mc:AlternateContent xmlns:mc="http://schemas.openxmlformats.org/markup-compatibility/2006" xmlns:p14="http://schemas.microsoft.com/office/powerpoint/2010/main">
          <mc:Choice Requires="p14">
            <p:contentPart p14:bwMode="auto" r:id="rId25">
              <p14:nvContentPartPr>
                <p14:cNvPr id="3120" name="Ink 3119">
                  <a:extLst>
                    <a:ext uri="{FF2B5EF4-FFF2-40B4-BE49-F238E27FC236}">
                      <a16:creationId xmlns:a16="http://schemas.microsoft.com/office/drawing/2014/main" id="{7DCE31D9-5776-2C0C-70C5-65E7A01A7C98}"/>
                    </a:ext>
                  </a:extLst>
                </p14:cNvPr>
                <p14:cNvContentPartPr/>
                <p14:nvPr/>
              </p14:nvContentPartPr>
              <p14:xfrm>
                <a:off x="2449908" y="1067428"/>
                <a:ext cx="196920" cy="86760"/>
              </p14:xfrm>
            </p:contentPart>
          </mc:Choice>
          <mc:Fallback xmlns="">
            <p:pic>
              <p:nvPicPr>
                <p:cNvPr id="3120" name="Ink 3119">
                  <a:extLst>
                    <a:ext uri="{FF2B5EF4-FFF2-40B4-BE49-F238E27FC236}">
                      <a16:creationId xmlns:a16="http://schemas.microsoft.com/office/drawing/2014/main" id="{7DCE31D9-5776-2C0C-70C5-65E7A01A7C98}"/>
                    </a:ext>
                  </a:extLst>
                </p:cNvPr>
                <p:cNvPicPr/>
                <p:nvPr/>
              </p:nvPicPr>
              <p:blipFill>
                <a:blip r:embed="rId26"/>
                <a:stretch>
                  <a:fillRect/>
                </a:stretch>
              </p:blipFill>
              <p:spPr>
                <a:xfrm>
                  <a:off x="2440908" y="1058788"/>
                  <a:ext cx="214560" cy="104400"/>
                </a:xfrm>
                <a:prstGeom prst="rect">
                  <a:avLst/>
                </a:prstGeom>
              </p:spPr>
            </p:pic>
          </mc:Fallback>
        </mc:AlternateContent>
        <mc:AlternateContent xmlns:mc="http://schemas.openxmlformats.org/markup-compatibility/2006" xmlns:p14="http://schemas.microsoft.com/office/powerpoint/2010/main">
          <mc:Choice Requires="p14">
            <p:contentPart p14:bwMode="auto" r:id="rId27">
              <p14:nvContentPartPr>
                <p14:cNvPr id="3121" name="Ink 3120">
                  <a:extLst>
                    <a:ext uri="{FF2B5EF4-FFF2-40B4-BE49-F238E27FC236}">
                      <a16:creationId xmlns:a16="http://schemas.microsoft.com/office/drawing/2014/main" id="{64D36081-4694-D9F0-3511-C51846887318}"/>
                    </a:ext>
                  </a:extLst>
                </p14:cNvPr>
                <p14:cNvContentPartPr/>
                <p14:nvPr/>
              </p14:nvContentPartPr>
              <p14:xfrm>
                <a:off x="2547468" y="1145188"/>
                <a:ext cx="9720" cy="195480"/>
              </p14:xfrm>
            </p:contentPart>
          </mc:Choice>
          <mc:Fallback xmlns="">
            <p:pic>
              <p:nvPicPr>
                <p:cNvPr id="3121" name="Ink 3120">
                  <a:extLst>
                    <a:ext uri="{FF2B5EF4-FFF2-40B4-BE49-F238E27FC236}">
                      <a16:creationId xmlns:a16="http://schemas.microsoft.com/office/drawing/2014/main" id="{64D36081-4694-D9F0-3511-C51846887318}"/>
                    </a:ext>
                  </a:extLst>
                </p:cNvPr>
                <p:cNvPicPr/>
                <p:nvPr/>
              </p:nvPicPr>
              <p:blipFill>
                <a:blip r:embed="rId28"/>
                <a:stretch>
                  <a:fillRect/>
                </a:stretch>
              </p:blipFill>
              <p:spPr>
                <a:xfrm>
                  <a:off x="2538828" y="1136188"/>
                  <a:ext cx="27360" cy="213120"/>
                </a:xfrm>
                <a:prstGeom prst="rect">
                  <a:avLst/>
                </a:prstGeom>
              </p:spPr>
            </p:pic>
          </mc:Fallback>
        </mc:AlternateContent>
        <mc:AlternateContent xmlns:mc="http://schemas.openxmlformats.org/markup-compatibility/2006" xmlns:p14="http://schemas.microsoft.com/office/powerpoint/2010/main">
          <mc:Choice Requires="p14">
            <p:contentPart p14:bwMode="auto" r:id="rId29">
              <p14:nvContentPartPr>
                <p14:cNvPr id="3122" name="Ink 3121">
                  <a:extLst>
                    <a:ext uri="{FF2B5EF4-FFF2-40B4-BE49-F238E27FC236}">
                      <a16:creationId xmlns:a16="http://schemas.microsoft.com/office/drawing/2014/main" id="{E7DE81AE-E24E-4150-609E-3A0B25CE96E8}"/>
                    </a:ext>
                  </a:extLst>
                </p14:cNvPr>
                <p14:cNvContentPartPr/>
                <p14:nvPr/>
              </p14:nvContentPartPr>
              <p14:xfrm>
                <a:off x="2600748" y="1222948"/>
                <a:ext cx="160560" cy="146880"/>
              </p14:xfrm>
            </p:contentPart>
          </mc:Choice>
          <mc:Fallback xmlns="">
            <p:pic>
              <p:nvPicPr>
                <p:cNvPr id="3122" name="Ink 3121">
                  <a:extLst>
                    <a:ext uri="{FF2B5EF4-FFF2-40B4-BE49-F238E27FC236}">
                      <a16:creationId xmlns:a16="http://schemas.microsoft.com/office/drawing/2014/main" id="{E7DE81AE-E24E-4150-609E-3A0B25CE96E8}"/>
                    </a:ext>
                  </a:extLst>
                </p:cNvPr>
                <p:cNvPicPr/>
                <p:nvPr/>
              </p:nvPicPr>
              <p:blipFill>
                <a:blip r:embed="rId30"/>
                <a:stretch>
                  <a:fillRect/>
                </a:stretch>
              </p:blipFill>
              <p:spPr>
                <a:xfrm>
                  <a:off x="2592108" y="1213948"/>
                  <a:ext cx="178200" cy="164520"/>
                </a:xfrm>
                <a:prstGeom prst="rect">
                  <a:avLst/>
                </a:prstGeom>
              </p:spPr>
            </p:pic>
          </mc:Fallback>
        </mc:AlternateContent>
        <mc:AlternateContent xmlns:mc="http://schemas.openxmlformats.org/markup-compatibility/2006" xmlns:p14="http://schemas.microsoft.com/office/powerpoint/2010/main">
          <mc:Choice Requires="p14">
            <p:contentPart p14:bwMode="auto" r:id="rId31">
              <p14:nvContentPartPr>
                <p14:cNvPr id="3123" name="Ink 3122">
                  <a:extLst>
                    <a:ext uri="{FF2B5EF4-FFF2-40B4-BE49-F238E27FC236}">
                      <a16:creationId xmlns:a16="http://schemas.microsoft.com/office/drawing/2014/main" id="{1EDE1563-5272-2089-6D95-AD2064C561A2}"/>
                    </a:ext>
                  </a:extLst>
                </p14:cNvPr>
                <p14:cNvContentPartPr/>
                <p14:nvPr/>
              </p14:nvContentPartPr>
              <p14:xfrm>
                <a:off x="2795148" y="1198468"/>
                <a:ext cx="151920" cy="97560"/>
              </p14:xfrm>
            </p:contentPart>
          </mc:Choice>
          <mc:Fallback xmlns="">
            <p:pic>
              <p:nvPicPr>
                <p:cNvPr id="3123" name="Ink 3122">
                  <a:extLst>
                    <a:ext uri="{FF2B5EF4-FFF2-40B4-BE49-F238E27FC236}">
                      <a16:creationId xmlns:a16="http://schemas.microsoft.com/office/drawing/2014/main" id="{1EDE1563-5272-2089-6D95-AD2064C561A2}"/>
                    </a:ext>
                  </a:extLst>
                </p:cNvPr>
                <p:cNvPicPr/>
                <p:nvPr/>
              </p:nvPicPr>
              <p:blipFill>
                <a:blip r:embed="rId32"/>
                <a:stretch>
                  <a:fillRect/>
                </a:stretch>
              </p:blipFill>
              <p:spPr>
                <a:xfrm>
                  <a:off x="2786148" y="1189468"/>
                  <a:ext cx="169560" cy="115200"/>
                </a:xfrm>
                <a:prstGeom prst="rect">
                  <a:avLst/>
                </a:prstGeom>
              </p:spPr>
            </p:pic>
          </mc:Fallback>
        </mc:AlternateContent>
        <mc:AlternateContent xmlns:mc="http://schemas.openxmlformats.org/markup-compatibility/2006" xmlns:p14="http://schemas.microsoft.com/office/powerpoint/2010/main">
          <mc:Choice Requires="p14">
            <p:contentPart p14:bwMode="auto" r:id="rId33">
              <p14:nvContentPartPr>
                <p14:cNvPr id="3124" name="Ink 3123">
                  <a:extLst>
                    <a:ext uri="{FF2B5EF4-FFF2-40B4-BE49-F238E27FC236}">
                      <a16:creationId xmlns:a16="http://schemas.microsoft.com/office/drawing/2014/main" id="{0752B1D9-16AE-A436-BD9A-BCDC91C7387F}"/>
                    </a:ext>
                  </a:extLst>
                </p14:cNvPr>
                <p14:cNvContentPartPr/>
                <p14:nvPr/>
              </p14:nvContentPartPr>
              <p14:xfrm>
                <a:off x="2989908" y="1111348"/>
                <a:ext cx="189000" cy="141120"/>
              </p14:xfrm>
            </p:contentPart>
          </mc:Choice>
          <mc:Fallback xmlns="">
            <p:pic>
              <p:nvPicPr>
                <p:cNvPr id="3124" name="Ink 3123">
                  <a:extLst>
                    <a:ext uri="{FF2B5EF4-FFF2-40B4-BE49-F238E27FC236}">
                      <a16:creationId xmlns:a16="http://schemas.microsoft.com/office/drawing/2014/main" id="{0752B1D9-16AE-A436-BD9A-BCDC91C7387F}"/>
                    </a:ext>
                  </a:extLst>
                </p:cNvPr>
                <p:cNvPicPr/>
                <p:nvPr/>
              </p:nvPicPr>
              <p:blipFill>
                <a:blip r:embed="rId34"/>
                <a:stretch>
                  <a:fillRect/>
                </a:stretch>
              </p:blipFill>
              <p:spPr>
                <a:xfrm>
                  <a:off x="2980908" y="1102348"/>
                  <a:ext cx="206640" cy="158760"/>
                </a:xfrm>
                <a:prstGeom prst="rect">
                  <a:avLst/>
                </a:prstGeom>
              </p:spPr>
            </p:pic>
          </mc:Fallback>
        </mc:AlternateContent>
        <mc:AlternateContent xmlns:mc="http://schemas.openxmlformats.org/markup-compatibility/2006" xmlns:p14="http://schemas.microsoft.com/office/powerpoint/2010/main">
          <mc:Choice Requires="p14">
            <p:contentPart p14:bwMode="auto" r:id="rId35">
              <p14:nvContentPartPr>
                <p14:cNvPr id="3126" name="Ink 3125">
                  <a:extLst>
                    <a:ext uri="{FF2B5EF4-FFF2-40B4-BE49-F238E27FC236}">
                      <a16:creationId xmlns:a16="http://schemas.microsoft.com/office/drawing/2014/main" id="{F27B9046-DCF7-749B-3CA4-12679296D4B0}"/>
                    </a:ext>
                  </a:extLst>
                </p14:cNvPr>
                <p14:cNvContentPartPr/>
                <p14:nvPr/>
              </p14:nvContentPartPr>
              <p14:xfrm>
                <a:off x="2825388" y="1207108"/>
                <a:ext cx="24480" cy="360"/>
              </p14:xfrm>
            </p:contentPart>
          </mc:Choice>
          <mc:Fallback xmlns="">
            <p:pic>
              <p:nvPicPr>
                <p:cNvPr id="3126" name="Ink 3125">
                  <a:extLst>
                    <a:ext uri="{FF2B5EF4-FFF2-40B4-BE49-F238E27FC236}">
                      <a16:creationId xmlns:a16="http://schemas.microsoft.com/office/drawing/2014/main" id="{F27B9046-DCF7-749B-3CA4-12679296D4B0}"/>
                    </a:ext>
                  </a:extLst>
                </p:cNvPr>
                <p:cNvPicPr/>
                <p:nvPr/>
              </p:nvPicPr>
              <p:blipFill>
                <a:blip r:embed="rId36"/>
                <a:stretch>
                  <a:fillRect/>
                </a:stretch>
              </p:blipFill>
              <p:spPr>
                <a:xfrm>
                  <a:off x="2816388" y="1198468"/>
                  <a:ext cx="42120" cy="1800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37">
            <p14:nvContentPartPr>
              <p14:cNvPr id="3136" name="Ink 3135">
                <a:extLst>
                  <a:ext uri="{FF2B5EF4-FFF2-40B4-BE49-F238E27FC236}">
                    <a16:creationId xmlns:a16="http://schemas.microsoft.com/office/drawing/2014/main" id="{1ACC2BAF-86CE-E068-15CA-080020D7A603}"/>
                  </a:ext>
                </a:extLst>
              </p14:cNvPr>
              <p14:cNvContentPartPr/>
              <p14:nvPr/>
            </p14:nvContentPartPr>
            <p14:xfrm>
              <a:off x="3097548" y="970826"/>
              <a:ext cx="81360" cy="105480"/>
            </p14:xfrm>
          </p:contentPart>
        </mc:Choice>
        <mc:Fallback xmlns="">
          <p:pic>
            <p:nvPicPr>
              <p:cNvPr id="3136" name="Ink 3135">
                <a:extLst>
                  <a:ext uri="{FF2B5EF4-FFF2-40B4-BE49-F238E27FC236}">
                    <a16:creationId xmlns:a16="http://schemas.microsoft.com/office/drawing/2014/main" id="{1ACC2BAF-86CE-E068-15CA-080020D7A603}"/>
                  </a:ext>
                </a:extLst>
              </p:cNvPr>
              <p:cNvPicPr/>
              <p:nvPr/>
            </p:nvPicPr>
            <p:blipFill>
              <a:blip r:embed="rId38"/>
              <a:stretch>
                <a:fillRect/>
              </a:stretch>
            </p:blipFill>
            <p:spPr>
              <a:xfrm>
                <a:off x="3088548" y="962186"/>
                <a:ext cx="99000" cy="123120"/>
              </a:xfrm>
              <a:prstGeom prst="rect">
                <a:avLst/>
              </a:prstGeom>
            </p:spPr>
          </p:pic>
        </mc:Fallback>
      </mc:AlternateContent>
      <mc:AlternateContent xmlns:mc="http://schemas.openxmlformats.org/markup-compatibility/2006" xmlns:p14="http://schemas.microsoft.com/office/powerpoint/2010/main">
        <mc:Choice Requires="p14">
          <p:contentPart p14:bwMode="auto" r:id="rId39">
            <p14:nvContentPartPr>
              <p14:cNvPr id="3152" name="Ink 3151">
                <a:extLst>
                  <a:ext uri="{FF2B5EF4-FFF2-40B4-BE49-F238E27FC236}">
                    <a16:creationId xmlns:a16="http://schemas.microsoft.com/office/drawing/2014/main" id="{489A89C1-21F2-3D54-E8C7-95E9BC42E45D}"/>
                  </a:ext>
                </a:extLst>
              </p14:cNvPr>
              <p14:cNvContentPartPr/>
              <p14:nvPr/>
            </p14:nvContentPartPr>
            <p14:xfrm>
              <a:off x="1839744" y="667219"/>
              <a:ext cx="69248" cy="89777"/>
            </p14:xfrm>
          </p:contentPart>
        </mc:Choice>
        <mc:Fallback xmlns="">
          <p:pic>
            <p:nvPicPr>
              <p:cNvPr id="3152" name="Ink 3151">
                <a:extLst>
                  <a:ext uri="{FF2B5EF4-FFF2-40B4-BE49-F238E27FC236}">
                    <a16:creationId xmlns:a16="http://schemas.microsoft.com/office/drawing/2014/main" id="{489A89C1-21F2-3D54-E8C7-95E9BC42E45D}"/>
                  </a:ext>
                </a:extLst>
              </p:cNvPr>
              <p:cNvPicPr/>
              <p:nvPr/>
            </p:nvPicPr>
            <p:blipFill>
              <a:blip r:embed="rId40"/>
              <a:stretch>
                <a:fillRect/>
              </a:stretch>
            </p:blipFill>
            <p:spPr>
              <a:xfrm>
                <a:off x="1830727" y="658600"/>
                <a:ext cx="86921" cy="107373"/>
              </a:xfrm>
              <a:prstGeom prst="rect">
                <a:avLst/>
              </a:prstGeom>
            </p:spPr>
          </p:pic>
        </mc:Fallback>
      </mc:AlternateContent>
      <mc:AlternateContent xmlns:mc="http://schemas.openxmlformats.org/markup-compatibility/2006" xmlns:p14="http://schemas.microsoft.com/office/powerpoint/2010/main">
        <mc:Choice Requires="p14">
          <p:contentPart p14:bwMode="auto" r:id="rId41">
            <p14:nvContentPartPr>
              <p14:cNvPr id="3154" name="Ink 3153">
                <a:extLst>
                  <a:ext uri="{FF2B5EF4-FFF2-40B4-BE49-F238E27FC236}">
                    <a16:creationId xmlns:a16="http://schemas.microsoft.com/office/drawing/2014/main" id="{50F03972-E2D9-1CA4-371C-7DE8413C2E4A}"/>
                  </a:ext>
                </a:extLst>
              </p14:cNvPr>
              <p14:cNvContentPartPr/>
              <p14:nvPr/>
            </p14:nvContentPartPr>
            <p14:xfrm>
              <a:off x="8723197" y="4912246"/>
              <a:ext cx="69248" cy="89777"/>
            </p14:xfrm>
          </p:contentPart>
        </mc:Choice>
        <mc:Fallback xmlns="">
          <p:pic>
            <p:nvPicPr>
              <p:cNvPr id="3154" name="Ink 3153">
                <a:extLst>
                  <a:ext uri="{FF2B5EF4-FFF2-40B4-BE49-F238E27FC236}">
                    <a16:creationId xmlns:a16="http://schemas.microsoft.com/office/drawing/2014/main" id="{50F03972-E2D9-1CA4-371C-7DE8413C2E4A}"/>
                  </a:ext>
                </a:extLst>
              </p:cNvPr>
              <p:cNvPicPr/>
              <p:nvPr/>
            </p:nvPicPr>
            <p:blipFill>
              <a:blip r:embed="rId40"/>
              <a:stretch>
                <a:fillRect/>
              </a:stretch>
            </p:blipFill>
            <p:spPr>
              <a:xfrm>
                <a:off x="8714180" y="4903627"/>
                <a:ext cx="86921" cy="107373"/>
              </a:xfrm>
              <a:prstGeom prst="rect">
                <a:avLst/>
              </a:prstGeom>
            </p:spPr>
          </p:pic>
        </mc:Fallback>
      </mc:AlternateContent>
      <p:grpSp>
        <p:nvGrpSpPr>
          <p:cNvPr id="3155" name="Group 3154">
            <a:extLst>
              <a:ext uri="{FF2B5EF4-FFF2-40B4-BE49-F238E27FC236}">
                <a16:creationId xmlns:a16="http://schemas.microsoft.com/office/drawing/2014/main" id="{559AE5C0-8454-F020-96FF-E2D9D12DFA5A}"/>
              </a:ext>
            </a:extLst>
          </p:cNvPr>
          <p:cNvGrpSpPr/>
          <p:nvPr/>
        </p:nvGrpSpPr>
        <p:grpSpPr>
          <a:xfrm>
            <a:off x="8872661" y="4931103"/>
            <a:ext cx="1342440" cy="540720"/>
            <a:chOff x="1908468" y="478828"/>
            <a:chExt cx="1342440" cy="540720"/>
          </a:xfrm>
        </p:grpSpPr>
        <mc:AlternateContent xmlns:mc="http://schemas.openxmlformats.org/markup-compatibility/2006" xmlns:p14="http://schemas.microsoft.com/office/powerpoint/2010/main">
          <mc:Choice Requires="p14">
            <p:contentPart p14:bwMode="auto" r:id="rId42">
              <p14:nvContentPartPr>
                <p14:cNvPr id="3156" name="Ink 3155">
                  <a:extLst>
                    <a:ext uri="{FF2B5EF4-FFF2-40B4-BE49-F238E27FC236}">
                      <a16:creationId xmlns:a16="http://schemas.microsoft.com/office/drawing/2014/main" id="{BD256D47-2167-2685-0599-3E4D04694CA6}"/>
                    </a:ext>
                  </a:extLst>
                </p14:cNvPr>
                <p14:cNvContentPartPr/>
                <p14:nvPr/>
              </p14:nvContentPartPr>
              <p14:xfrm>
                <a:off x="1908468" y="567748"/>
                <a:ext cx="107280" cy="451800"/>
              </p14:xfrm>
            </p:contentPart>
          </mc:Choice>
          <mc:Fallback xmlns="">
            <p:pic>
              <p:nvPicPr>
                <p:cNvPr id="3156" name="Ink 3155">
                  <a:extLst>
                    <a:ext uri="{FF2B5EF4-FFF2-40B4-BE49-F238E27FC236}">
                      <a16:creationId xmlns:a16="http://schemas.microsoft.com/office/drawing/2014/main" id="{BD256D47-2167-2685-0599-3E4D04694CA6}"/>
                    </a:ext>
                  </a:extLst>
                </p:cNvPr>
                <p:cNvPicPr/>
                <p:nvPr/>
              </p:nvPicPr>
              <p:blipFill>
                <a:blip r:embed="rId6"/>
                <a:stretch>
                  <a:fillRect/>
                </a:stretch>
              </p:blipFill>
              <p:spPr>
                <a:xfrm>
                  <a:off x="1899468" y="559108"/>
                  <a:ext cx="124920" cy="469440"/>
                </a:xfrm>
                <a:prstGeom prst="rect">
                  <a:avLst/>
                </a:prstGeom>
              </p:spPr>
            </p:pic>
          </mc:Fallback>
        </mc:AlternateContent>
        <mc:AlternateContent xmlns:mc="http://schemas.openxmlformats.org/markup-compatibility/2006" xmlns:p14="http://schemas.microsoft.com/office/powerpoint/2010/main">
          <mc:Choice Requires="p14">
            <p:contentPart p14:bwMode="auto" r:id="rId43">
              <p14:nvContentPartPr>
                <p14:cNvPr id="3157" name="Ink 3156">
                  <a:extLst>
                    <a:ext uri="{FF2B5EF4-FFF2-40B4-BE49-F238E27FC236}">
                      <a16:creationId xmlns:a16="http://schemas.microsoft.com/office/drawing/2014/main" id="{D761C97D-AB2C-B30D-2E19-4603360F89B7}"/>
                    </a:ext>
                  </a:extLst>
                </p14:cNvPr>
                <p14:cNvContentPartPr/>
                <p14:nvPr/>
              </p14:nvContentPartPr>
              <p14:xfrm>
                <a:off x="2034108" y="549748"/>
                <a:ext cx="157320" cy="418320"/>
              </p14:xfrm>
            </p:contentPart>
          </mc:Choice>
          <mc:Fallback xmlns="">
            <p:pic>
              <p:nvPicPr>
                <p:cNvPr id="3157" name="Ink 3156">
                  <a:extLst>
                    <a:ext uri="{FF2B5EF4-FFF2-40B4-BE49-F238E27FC236}">
                      <a16:creationId xmlns:a16="http://schemas.microsoft.com/office/drawing/2014/main" id="{D761C97D-AB2C-B30D-2E19-4603360F89B7}"/>
                    </a:ext>
                  </a:extLst>
                </p:cNvPr>
                <p:cNvPicPr/>
                <p:nvPr/>
              </p:nvPicPr>
              <p:blipFill>
                <a:blip r:embed="rId8"/>
                <a:stretch>
                  <a:fillRect/>
                </a:stretch>
              </p:blipFill>
              <p:spPr>
                <a:xfrm>
                  <a:off x="2025108" y="541108"/>
                  <a:ext cx="174960" cy="435960"/>
                </a:xfrm>
                <a:prstGeom prst="rect">
                  <a:avLst/>
                </a:prstGeom>
              </p:spPr>
            </p:pic>
          </mc:Fallback>
        </mc:AlternateContent>
        <mc:AlternateContent xmlns:mc="http://schemas.openxmlformats.org/markup-compatibility/2006" xmlns:p14="http://schemas.microsoft.com/office/powerpoint/2010/main">
          <mc:Choice Requires="p14">
            <p:contentPart p14:bwMode="auto" r:id="rId44">
              <p14:nvContentPartPr>
                <p14:cNvPr id="3158" name="Ink 3157">
                  <a:extLst>
                    <a:ext uri="{FF2B5EF4-FFF2-40B4-BE49-F238E27FC236}">
                      <a16:creationId xmlns:a16="http://schemas.microsoft.com/office/drawing/2014/main" id="{BBC166EE-E34C-FEA4-A11E-6CF5AFB58526}"/>
                    </a:ext>
                  </a:extLst>
                </p14:cNvPr>
                <p14:cNvContentPartPr/>
                <p14:nvPr/>
              </p14:nvContentPartPr>
              <p14:xfrm>
                <a:off x="2245428" y="789868"/>
                <a:ext cx="24120" cy="160200"/>
              </p14:xfrm>
            </p:contentPart>
          </mc:Choice>
          <mc:Fallback xmlns="">
            <p:pic>
              <p:nvPicPr>
                <p:cNvPr id="3158" name="Ink 3157">
                  <a:extLst>
                    <a:ext uri="{FF2B5EF4-FFF2-40B4-BE49-F238E27FC236}">
                      <a16:creationId xmlns:a16="http://schemas.microsoft.com/office/drawing/2014/main" id="{BBC166EE-E34C-FEA4-A11E-6CF5AFB58526}"/>
                    </a:ext>
                  </a:extLst>
                </p:cNvPr>
                <p:cNvPicPr/>
                <p:nvPr/>
              </p:nvPicPr>
              <p:blipFill>
                <a:blip r:embed="rId10"/>
                <a:stretch>
                  <a:fillRect/>
                </a:stretch>
              </p:blipFill>
              <p:spPr>
                <a:xfrm>
                  <a:off x="2236788" y="780868"/>
                  <a:ext cx="41760" cy="177840"/>
                </a:xfrm>
                <a:prstGeom prst="rect">
                  <a:avLst/>
                </a:prstGeom>
              </p:spPr>
            </p:pic>
          </mc:Fallback>
        </mc:AlternateContent>
        <mc:AlternateContent xmlns:mc="http://schemas.openxmlformats.org/markup-compatibility/2006" xmlns:p14="http://schemas.microsoft.com/office/powerpoint/2010/main">
          <mc:Choice Requires="p14">
            <p:contentPart p14:bwMode="auto" r:id="rId45">
              <p14:nvContentPartPr>
                <p14:cNvPr id="3159" name="Ink 3158">
                  <a:extLst>
                    <a:ext uri="{FF2B5EF4-FFF2-40B4-BE49-F238E27FC236}">
                      <a16:creationId xmlns:a16="http://schemas.microsoft.com/office/drawing/2014/main" id="{4E81D4E9-CBA8-E23C-C527-97A3251DC2F9}"/>
                    </a:ext>
                  </a:extLst>
                </p14:cNvPr>
                <p14:cNvContentPartPr/>
                <p14:nvPr/>
              </p14:nvContentPartPr>
              <p14:xfrm>
                <a:off x="2137428" y="605188"/>
                <a:ext cx="146160" cy="157320"/>
              </p14:xfrm>
            </p:contentPart>
          </mc:Choice>
          <mc:Fallback xmlns="">
            <p:pic>
              <p:nvPicPr>
                <p:cNvPr id="3159" name="Ink 3158">
                  <a:extLst>
                    <a:ext uri="{FF2B5EF4-FFF2-40B4-BE49-F238E27FC236}">
                      <a16:creationId xmlns:a16="http://schemas.microsoft.com/office/drawing/2014/main" id="{4E81D4E9-CBA8-E23C-C527-97A3251DC2F9}"/>
                    </a:ext>
                  </a:extLst>
                </p:cNvPr>
                <p:cNvPicPr/>
                <p:nvPr/>
              </p:nvPicPr>
              <p:blipFill>
                <a:blip r:embed="rId12"/>
                <a:stretch>
                  <a:fillRect/>
                </a:stretch>
              </p:blipFill>
              <p:spPr>
                <a:xfrm>
                  <a:off x="2128428" y="596188"/>
                  <a:ext cx="163800" cy="174960"/>
                </a:xfrm>
                <a:prstGeom prst="rect">
                  <a:avLst/>
                </a:prstGeom>
              </p:spPr>
            </p:pic>
          </mc:Fallback>
        </mc:AlternateContent>
        <mc:AlternateContent xmlns:mc="http://schemas.openxmlformats.org/markup-compatibility/2006" xmlns:p14="http://schemas.microsoft.com/office/powerpoint/2010/main">
          <mc:Choice Requires="p14">
            <p:contentPart p14:bwMode="auto" r:id="rId46">
              <p14:nvContentPartPr>
                <p14:cNvPr id="3160" name="Ink 3159">
                  <a:extLst>
                    <a:ext uri="{FF2B5EF4-FFF2-40B4-BE49-F238E27FC236}">
                      <a16:creationId xmlns:a16="http://schemas.microsoft.com/office/drawing/2014/main" id="{B4654042-7048-2D3A-3783-A0FEC0741028}"/>
                    </a:ext>
                  </a:extLst>
                </p14:cNvPr>
                <p14:cNvContentPartPr/>
                <p14:nvPr/>
              </p14:nvContentPartPr>
              <p14:xfrm>
                <a:off x="2334348" y="478828"/>
                <a:ext cx="17280" cy="425520"/>
              </p14:xfrm>
            </p:contentPart>
          </mc:Choice>
          <mc:Fallback xmlns="">
            <p:pic>
              <p:nvPicPr>
                <p:cNvPr id="3160" name="Ink 3159">
                  <a:extLst>
                    <a:ext uri="{FF2B5EF4-FFF2-40B4-BE49-F238E27FC236}">
                      <a16:creationId xmlns:a16="http://schemas.microsoft.com/office/drawing/2014/main" id="{B4654042-7048-2D3A-3783-A0FEC0741028}"/>
                    </a:ext>
                  </a:extLst>
                </p:cNvPr>
                <p:cNvPicPr/>
                <p:nvPr/>
              </p:nvPicPr>
              <p:blipFill>
                <a:blip r:embed="rId14"/>
                <a:stretch>
                  <a:fillRect/>
                </a:stretch>
              </p:blipFill>
              <p:spPr>
                <a:xfrm>
                  <a:off x="2325708" y="470188"/>
                  <a:ext cx="34920" cy="443160"/>
                </a:xfrm>
                <a:prstGeom prst="rect">
                  <a:avLst/>
                </a:prstGeom>
              </p:spPr>
            </p:pic>
          </mc:Fallback>
        </mc:AlternateContent>
        <mc:AlternateContent xmlns:mc="http://schemas.openxmlformats.org/markup-compatibility/2006" xmlns:p14="http://schemas.microsoft.com/office/powerpoint/2010/main">
          <mc:Choice Requires="p14">
            <p:contentPart p14:bwMode="auto" r:id="rId47">
              <p14:nvContentPartPr>
                <p14:cNvPr id="3161" name="Ink 3160">
                  <a:extLst>
                    <a:ext uri="{FF2B5EF4-FFF2-40B4-BE49-F238E27FC236}">
                      <a16:creationId xmlns:a16="http://schemas.microsoft.com/office/drawing/2014/main" id="{294C4A5B-C5B6-7F06-83E8-CA6A0EE4C649}"/>
                    </a:ext>
                  </a:extLst>
                </p14:cNvPr>
                <p14:cNvContentPartPr/>
                <p14:nvPr/>
              </p14:nvContentPartPr>
              <p14:xfrm>
                <a:off x="2369988" y="678988"/>
                <a:ext cx="113040" cy="66600"/>
              </p14:xfrm>
            </p:contentPart>
          </mc:Choice>
          <mc:Fallback xmlns="">
            <p:pic>
              <p:nvPicPr>
                <p:cNvPr id="3161" name="Ink 3160">
                  <a:extLst>
                    <a:ext uri="{FF2B5EF4-FFF2-40B4-BE49-F238E27FC236}">
                      <a16:creationId xmlns:a16="http://schemas.microsoft.com/office/drawing/2014/main" id="{294C4A5B-C5B6-7F06-83E8-CA6A0EE4C649}"/>
                    </a:ext>
                  </a:extLst>
                </p:cNvPr>
                <p:cNvPicPr/>
                <p:nvPr/>
              </p:nvPicPr>
              <p:blipFill>
                <a:blip r:embed="rId16"/>
                <a:stretch>
                  <a:fillRect/>
                </a:stretch>
              </p:blipFill>
              <p:spPr>
                <a:xfrm>
                  <a:off x="2361348" y="669988"/>
                  <a:ext cx="130680" cy="84240"/>
                </a:xfrm>
                <a:prstGeom prst="rect">
                  <a:avLst/>
                </a:prstGeom>
              </p:spPr>
            </p:pic>
          </mc:Fallback>
        </mc:AlternateContent>
        <mc:AlternateContent xmlns:mc="http://schemas.openxmlformats.org/markup-compatibility/2006" xmlns:p14="http://schemas.microsoft.com/office/powerpoint/2010/main">
          <mc:Choice Requires="p14">
            <p:contentPart p14:bwMode="auto" r:id="rId48">
              <p14:nvContentPartPr>
                <p14:cNvPr id="3162" name="Ink 3161">
                  <a:extLst>
                    <a:ext uri="{FF2B5EF4-FFF2-40B4-BE49-F238E27FC236}">
                      <a16:creationId xmlns:a16="http://schemas.microsoft.com/office/drawing/2014/main" id="{5B769EB9-A871-4503-88BC-DFBEF66A9CA4}"/>
                    </a:ext>
                  </a:extLst>
                </p14:cNvPr>
                <p14:cNvContentPartPr/>
                <p14:nvPr/>
              </p14:nvContentPartPr>
              <p14:xfrm>
                <a:off x="2448828" y="665668"/>
                <a:ext cx="139680" cy="216000"/>
              </p14:xfrm>
            </p:contentPart>
          </mc:Choice>
          <mc:Fallback xmlns="">
            <p:pic>
              <p:nvPicPr>
                <p:cNvPr id="3162" name="Ink 3161">
                  <a:extLst>
                    <a:ext uri="{FF2B5EF4-FFF2-40B4-BE49-F238E27FC236}">
                      <a16:creationId xmlns:a16="http://schemas.microsoft.com/office/drawing/2014/main" id="{5B769EB9-A871-4503-88BC-DFBEF66A9CA4}"/>
                    </a:ext>
                  </a:extLst>
                </p:cNvPr>
                <p:cNvPicPr/>
                <p:nvPr/>
              </p:nvPicPr>
              <p:blipFill>
                <a:blip r:embed="rId18"/>
                <a:stretch>
                  <a:fillRect/>
                </a:stretch>
              </p:blipFill>
              <p:spPr>
                <a:xfrm>
                  <a:off x="2439828" y="656668"/>
                  <a:ext cx="157320" cy="233640"/>
                </a:xfrm>
                <a:prstGeom prst="rect">
                  <a:avLst/>
                </a:prstGeom>
              </p:spPr>
            </p:pic>
          </mc:Fallback>
        </mc:AlternateContent>
        <mc:AlternateContent xmlns:mc="http://schemas.openxmlformats.org/markup-compatibility/2006" xmlns:p14="http://schemas.microsoft.com/office/powerpoint/2010/main">
          <mc:Choice Requires="p14">
            <p:contentPart p14:bwMode="auto" r:id="rId49">
              <p14:nvContentPartPr>
                <p14:cNvPr id="3163" name="Ink 3162">
                  <a:extLst>
                    <a:ext uri="{FF2B5EF4-FFF2-40B4-BE49-F238E27FC236}">
                      <a16:creationId xmlns:a16="http://schemas.microsoft.com/office/drawing/2014/main" id="{7C3F4937-7A0D-78B2-F545-61D11EF36610}"/>
                    </a:ext>
                  </a:extLst>
                </p14:cNvPr>
                <p14:cNvContentPartPr/>
                <p14:nvPr/>
              </p14:nvContentPartPr>
              <p14:xfrm>
                <a:off x="2592108" y="505828"/>
                <a:ext cx="194400" cy="362880"/>
              </p14:xfrm>
            </p:contentPart>
          </mc:Choice>
          <mc:Fallback xmlns="">
            <p:pic>
              <p:nvPicPr>
                <p:cNvPr id="3163" name="Ink 3162">
                  <a:extLst>
                    <a:ext uri="{FF2B5EF4-FFF2-40B4-BE49-F238E27FC236}">
                      <a16:creationId xmlns:a16="http://schemas.microsoft.com/office/drawing/2014/main" id="{7C3F4937-7A0D-78B2-F545-61D11EF36610}"/>
                    </a:ext>
                  </a:extLst>
                </p:cNvPr>
                <p:cNvPicPr/>
                <p:nvPr/>
              </p:nvPicPr>
              <p:blipFill>
                <a:blip r:embed="rId20"/>
                <a:stretch>
                  <a:fillRect/>
                </a:stretch>
              </p:blipFill>
              <p:spPr>
                <a:xfrm>
                  <a:off x="2583108" y="497188"/>
                  <a:ext cx="212040" cy="380520"/>
                </a:xfrm>
                <a:prstGeom prst="rect">
                  <a:avLst/>
                </a:prstGeom>
              </p:spPr>
            </p:pic>
          </mc:Fallback>
        </mc:AlternateContent>
        <mc:AlternateContent xmlns:mc="http://schemas.openxmlformats.org/markup-compatibility/2006" xmlns:p14="http://schemas.microsoft.com/office/powerpoint/2010/main">
          <mc:Choice Requires="p14">
            <p:contentPart p14:bwMode="auto" r:id="rId50">
              <p14:nvContentPartPr>
                <p14:cNvPr id="3164" name="Ink 3163">
                  <a:extLst>
                    <a:ext uri="{FF2B5EF4-FFF2-40B4-BE49-F238E27FC236}">
                      <a16:creationId xmlns:a16="http://schemas.microsoft.com/office/drawing/2014/main" id="{AE766710-C457-1842-524F-0BA8506BB74A}"/>
                    </a:ext>
                  </a:extLst>
                </p14:cNvPr>
                <p14:cNvContentPartPr/>
                <p14:nvPr/>
              </p14:nvContentPartPr>
              <p14:xfrm>
                <a:off x="2831148" y="618148"/>
                <a:ext cx="187200" cy="156600"/>
              </p14:xfrm>
            </p:contentPart>
          </mc:Choice>
          <mc:Fallback xmlns="">
            <p:pic>
              <p:nvPicPr>
                <p:cNvPr id="3164" name="Ink 3163">
                  <a:extLst>
                    <a:ext uri="{FF2B5EF4-FFF2-40B4-BE49-F238E27FC236}">
                      <a16:creationId xmlns:a16="http://schemas.microsoft.com/office/drawing/2014/main" id="{AE766710-C457-1842-524F-0BA8506BB74A}"/>
                    </a:ext>
                  </a:extLst>
                </p:cNvPr>
                <p:cNvPicPr/>
                <p:nvPr/>
              </p:nvPicPr>
              <p:blipFill>
                <a:blip r:embed="rId22"/>
                <a:stretch>
                  <a:fillRect/>
                </a:stretch>
              </p:blipFill>
              <p:spPr>
                <a:xfrm>
                  <a:off x="2822508" y="609148"/>
                  <a:ext cx="204840" cy="174240"/>
                </a:xfrm>
                <a:prstGeom prst="rect">
                  <a:avLst/>
                </a:prstGeom>
              </p:spPr>
            </p:pic>
          </mc:Fallback>
        </mc:AlternateContent>
        <mc:AlternateContent xmlns:mc="http://schemas.openxmlformats.org/markup-compatibility/2006" xmlns:p14="http://schemas.microsoft.com/office/powerpoint/2010/main">
          <mc:Choice Requires="p14">
            <p:contentPart p14:bwMode="auto" r:id="rId51">
              <p14:nvContentPartPr>
                <p14:cNvPr id="3165" name="Ink 3164">
                  <a:extLst>
                    <a:ext uri="{FF2B5EF4-FFF2-40B4-BE49-F238E27FC236}">
                      <a16:creationId xmlns:a16="http://schemas.microsoft.com/office/drawing/2014/main" id="{0C146701-8F73-7679-937B-24CFC9E69F27}"/>
                    </a:ext>
                  </a:extLst>
                </p14:cNvPr>
                <p14:cNvContentPartPr/>
                <p14:nvPr/>
              </p14:nvContentPartPr>
              <p14:xfrm>
                <a:off x="3044628" y="603028"/>
                <a:ext cx="206280" cy="110880"/>
              </p14:xfrm>
            </p:contentPart>
          </mc:Choice>
          <mc:Fallback xmlns="">
            <p:pic>
              <p:nvPicPr>
                <p:cNvPr id="3165" name="Ink 3164">
                  <a:extLst>
                    <a:ext uri="{FF2B5EF4-FFF2-40B4-BE49-F238E27FC236}">
                      <a16:creationId xmlns:a16="http://schemas.microsoft.com/office/drawing/2014/main" id="{0C146701-8F73-7679-937B-24CFC9E69F27}"/>
                    </a:ext>
                  </a:extLst>
                </p:cNvPr>
                <p:cNvPicPr/>
                <p:nvPr/>
              </p:nvPicPr>
              <p:blipFill>
                <a:blip r:embed="rId24"/>
                <a:stretch>
                  <a:fillRect/>
                </a:stretch>
              </p:blipFill>
              <p:spPr>
                <a:xfrm>
                  <a:off x="3035628" y="594388"/>
                  <a:ext cx="223920" cy="12852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52">
            <p14:nvContentPartPr>
              <p14:cNvPr id="3166" name="Ink 3165">
                <a:extLst>
                  <a:ext uri="{FF2B5EF4-FFF2-40B4-BE49-F238E27FC236}">
                    <a16:creationId xmlns:a16="http://schemas.microsoft.com/office/drawing/2014/main" id="{C06440D1-B56B-9428-CA0A-1BD9B88D235B}"/>
                  </a:ext>
                </a:extLst>
              </p14:cNvPr>
              <p14:cNvContentPartPr/>
              <p14:nvPr/>
            </p14:nvContentPartPr>
            <p14:xfrm>
              <a:off x="9871593" y="5288746"/>
              <a:ext cx="81360" cy="105480"/>
            </p14:xfrm>
          </p:contentPart>
        </mc:Choice>
        <mc:Fallback xmlns="">
          <p:pic>
            <p:nvPicPr>
              <p:cNvPr id="3166" name="Ink 3165">
                <a:extLst>
                  <a:ext uri="{FF2B5EF4-FFF2-40B4-BE49-F238E27FC236}">
                    <a16:creationId xmlns:a16="http://schemas.microsoft.com/office/drawing/2014/main" id="{C06440D1-B56B-9428-CA0A-1BD9B88D235B}"/>
                  </a:ext>
                </a:extLst>
              </p:cNvPr>
              <p:cNvPicPr/>
              <p:nvPr/>
            </p:nvPicPr>
            <p:blipFill>
              <a:blip r:embed="rId38"/>
              <a:stretch>
                <a:fillRect/>
              </a:stretch>
            </p:blipFill>
            <p:spPr>
              <a:xfrm>
                <a:off x="9862593" y="5280106"/>
                <a:ext cx="99000" cy="123120"/>
              </a:xfrm>
              <a:prstGeom prst="rect">
                <a:avLst/>
              </a:prstGeom>
            </p:spPr>
          </p:pic>
        </mc:Fallback>
      </mc:AlternateContent>
      <mc:AlternateContent xmlns:mc="http://schemas.openxmlformats.org/markup-compatibility/2006" xmlns:p14="http://schemas.microsoft.com/office/powerpoint/2010/main">
        <mc:Choice Requires="p14">
          <p:contentPart p14:bwMode="auto" r:id="rId53">
            <p14:nvContentPartPr>
              <p14:cNvPr id="3167" name="Ink 3166">
                <a:extLst>
                  <a:ext uri="{FF2B5EF4-FFF2-40B4-BE49-F238E27FC236}">
                    <a16:creationId xmlns:a16="http://schemas.microsoft.com/office/drawing/2014/main" id="{33E882A3-588E-F837-1E19-1D3B8144939E}"/>
                  </a:ext>
                </a:extLst>
              </p14:cNvPr>
              <p14:cNvContentPartPr/>
              <p14:nvPr/>
            </p14:nvContentPartPr>
            <p14:xfrm>
              <a:off x="9277595" y="5469696"/>
              <a:ext cx="45719" cy="218406"/>
            </p14:xfrm>
          </p:contentPart>
        </mc:Choice>
        <mc:Fallback xmlns="">
          <p:pic>
            <p:nvPicPr>
              <p:cNvPr id="3167" name="Ink 3166">
                <a:extLst>
                  <a:ext uri="{FF2B5EF4-FFF2-40B4-BE49-F238E27FC236}">
                    <a16:creationId xmlns:a16="http://schemas.microsoft.com/office/drawing/2014/main" id="{33E882A3-588E-F837-1E19-1D3B8144939E}"/>
                  </a:ext>
                </a:extLst>
              </p:cNvPr>
              <p:cNvPicPr/>
              <p:nvPr/>
            </p:nvPicPr>
            <p:blipFill>
              <a:blip r:embed="rId54"/>
              <a:stretch>
                <a:fillRect/>
              </a:stretch>
            </p:blipFill>
            <p:spPr>
              <a:xfrm>
                <a:off x="9268595" y="5460701"/>
                <a:ext cx="63359" cy="236037"/>
              </a:xfrm>
              <a:prstGeom prst="rect">
                <a:avLst/>
              </a:prstGeom>
            </p:spPr>
          </p:pic>
        </mc:Fallback>
      </mc:AlternateContent>
      <mc:AlternateContent xmlns:mc="http://schemas.openxmlformats.org/markup-compatibility/2006" xmlns:p14="http://schemas.microsoft.com/office/powerpoint/2010/main">
        <mc:Choice Requires="p14">
          <p:contentPart p14:bwMode="auto" r:id="rId55">
            <p14:nvContentPartPr>
              <p14:cNvPr id="3168" name="Ink 3167">
                <a:extLst>
                  <a:ext uri="{FF2B5EF4-FFF2-40B4-BE49-F238E27FC236}">
                    <a16:creationId xmlns:a16="http://schemas.microsoft.com/office/drawing/2014/main" id="{6C0513BA-C2FE-81FD-0F11-B5D76977000D}"/>
                  </a:ext>
                </a:extLst>
              </p14:cNvPr>
              <p14:cNvContentPartPr/>
              <p14:nvPr/>
            </p14:nvContentPartPr>
            <p14:xfrm>
              <a:off x="9281877" y="5450092"/>
              <a:ext cx="165344" cy="238010"/>
            </p14:xfrm>
          </p:contentPart>
        </mc:Choice>
        <mc:Fallback xmlns="">
          <p:pic>
            <p:nvPicPr>
              <p:cNvPr id="3168" name="Ink 3167">
                <a:extLst>
                  <a:ext uri="{FF2B5EF4-FFF2-40B4-BE49-F238E27FC236}">
                    <a16:creationId xmlns:a16="http://schemas.microsoft.com/office/drawing/2014/main" id="{6C0513BA-C2FE-81FD-0F11-B5D76977000D}"/>
                  </a:ext>
                </a:extLst>
              </p:cNvPr>
              <p:cNvPicPr/>
              <p:nvPr/>
            </p:nvPicPr>
            <p:blipFill>
              <a:blip r:embed="rId56"/>
              <a:stretch>
                <a:fillRect/>
              </a:stretch>
            </p:blipFill>
            <p:spPr>
              <a:xfrm>
                <a:off x="9272891" y="5441090"/>
                <a:ext cx="182957" cy="255654"/>
              </a:xfrm>
              <a:prstGeom prst="rect">
                <a:avLst/>
              </a:prstGeom>
            </p:spPr>
          </p:pic>
        </mc:Fallback>
      </mc:AlternateContent>
      <mc:AlternateContent xmlns:mc="http://schemas.openxmlformats.org/markup-compatibility/2006" xmlns:p14="http://schemas.microsoft.com/office/powerpoint/2010/main">
        <mc:Choice Requires="p14">
          <p:contentPart p14:bwMode="auto" r:id="rId57">
            <p14:nvContentPartPr>
              <p14:cNvPr id="3169" name="Ink 3168">
                <a:extLst>
                  <a:ext uri="{FF2B5EF4-FFF2-40B4-BE49-F238E27FC236}">
                    <a16:creationId xmlns:a16="http://schemas.microsoft.com/office/drawing/2014/main" id="{9643FE93-8C80-6CA5-3A07-4D320655C0BA}"/>
                  </a:ext>
                </a:extLst>
              </p14:cNvPr>
              <p14:cNvContentPartPr/>
              <p14:nvPr/>
            </p14:nvContentPartPr>
            <p14:xfrm>
              <a:off x="9438941" y="5549772"/>
              <a:ext cx="87840" cy="109800"/>
            </p14:xfrm>
          </p:contentPart>
        </mc:Choice>
        <mc:Fallback xmlns="">
          <p:pic>
            <p:nvPicPr>
              <p:cNvPr id="3169" name="Ink 3168">
                <a:extLst>
                  <a:ext uri="{FF2B5EF4-FFF2-40B4-BE49-F238E27FC236}">
                    <a16:creationId xmlns:a16="http://schemas.microsoft.com/office/drawing/2014/main" id="{9643FE93-8C80-6CA5-3A07-4D320655C0BA}"/>
                  </a:ext>
                </a:extLst>
              </p:cNvPr>
              <p:cNvPicPr/>
              <p:nvPr/>
            </p:nvPicPr>
            <p:blipFill>
              <a:blip r:embed="rId58"/>
              <a:stretch>
                <a:fillRect/>
              </a:stretch>
            </p:blipFill>
            <p:spPr>
              <a:xfrm>
                <a:off x="9429941" y="5540772"/>
                <a:ext cx="105480" cy="127440"/>
              </a:xfrm>
              <a:prstGeom prst="rect">
                <a:avLst/>
              </a:prstGeom>
            </p:spPr>
          </p:pic>
        </mc:Fallback>
      </mc:AlternateContent>
      <mc:AlternateContent xmlns:mc="http://schemas.openxmlformats.org/markup-compatibility/2006" xmlns:p14="http://schemas.microsoft.com/office/powerpoint/2010/main">
        <mc:Choice Requires="p14">
          <p:contentPart p14:bwMode="auto" r:id="rId59">
            <p14:nvContentPartPr>
              <p14:cNvPr id="3170" name="Ink 3169">
                <a:extLst>
                  <a:ext uri="{FF2B5EF4-FFF2-40B4-BE49-F238E27FC236}">
                    <a16:creationId xmlns:a16="http://schemas.microsoft.com/office/drawing/2014/main" id="{C338D78B-6EAD-D6D0-5AF2-6AFBF682FCFA}"/>
                  </a:ext>
                </a:extLst>
              </p14:cNvPr>
              <p14:cNvContentPartPr/>
              <p14:nvPr/>
            </p14:nvContentPartPr>
            <p14:xfrm>
              <a:off x="9552701" y="5543079"/>
              <a:ext cx="13320" cy="71640"/>
            </p14:xfrm>
          </p:contentPart>
        </mc:Choice>
        <mc:Fallback xmlns="">
          <p:pic>
            <p:nvPicPr>
              <p:cNvPr id="3170" name="Ink 3169">
                <a:extLst>
                  <a:ext uri="{FF2B5EF4-FFF2-40B4-BE49-F238E27FC236}">
                    <a16:creationId xmlns:a16="http://schemas.microsoft.com/office/drawing/2014/main" id="{C338D78B-6EAD-D6D0-5AF2-6AFBF682FCFA}"/>
                  </a:ext>
                </a:extLst>
              </p:cNvPr>
              <p:cNvPicPr/>
              <p:nvPr/>
            </p:nvPicPr>
            <p:blipFill>
              <a:blip r:embed="rId60"/>
              <a:stretch>
                <a:fillRect/>
              </a:stretch>
            </p:blipFill>
            <p:spPr>
              <a:xfrm>
                <a:off x="9544061" y="5534439"/>
                <a:ext cx="30960" cy="89280"/>
              </a:xfrm>
              <a:prstGeom prst="rect">
                <a:avLst/>
              </a:prstGeom>
            </p:spPr>
          </p:pic>
        </mc:Fallback>
      </mc:AlternateContent>
      <mc:AlternateContent xmlns:mc="http://schemas.openxmlformats.org/markup-compatibility/2006" xmlns:p14="http://schemas.microsoft.com/office/powerpoint/2010/main">
        <mc:Choice Requires="p14">
          <p:contentPart p14:bwMode="auto" r:id="rId61">
            <p14:nvContentPartPr>
              <p14:cNvPr id="3172" name="Ink 3171">
                <a:extLst>
                  <a:ext uri="{FF2B5EF4-FFF2-40B4-BE49-F238E27FC236}">
                    <a16:creationId xmlns:a16="http://schemas.microsoft.com/office/drawing/2014/main" id="{02C7F599-9132-7C3C-2277-7549C510ABDB}"/>
                  </a:ext>
                </a:extLst>
              </p14:cNvPr>
              <p14:cNvContentPartPr/>
              <p14:nvPr/>
            </p14:nvContentPartPr>
            <p14:xfrm>
              <a:off x="9480049" y="5390629"/>
              <a:ext cx="87480" cy="108000"/>
            </p14:xfrm>
          </p:contentPart>
        </mc:Choice>
        <mc:Fallback xmlns="">
          <p:pic>
            <p:nvPicPr>
              <p:cNvPr id="3172" name="Ink 3171">
                <a:extLst>
                  <a:ext uri="{FF2B5EF4-FFF2-40B4-BE49-F238E27FC236}">
                    <a16:creationId xmlns:a16="http://schemas.microsoft.com/office/drawing/2014/main" id="{02C7F599-9132-7C3C-2277-7549C510ABDB}"/>
                  </a:ext>
                </a:extLst>
              </p:cNvPr>
              <p:cNvPicPr/>
              <p:nvPr/>
            </p:nvPicPr>
            <p:blipFill>
              <a:blip r:embed="rId62"/>
              <a:stretch>
                <a:fillRect/>
              </a:stretch>
            </p:blipFill>
            <p:spPr>
              <a:xfrm>
                <a:off x="9471409" y="5381989"/>
                <a:ext cx="105120" cy="125640"/>
              </a:xfrm>
              <a:prstGeom prst="rect">
                <a:avLst/>
              </a:prstGeom>
            </p:spPr>
          </p:pic>
        </mc:Fallback>
      </mc:AlternateContent>
      <p:grpSp>
        <p:nvGrpSpPr>
          <p:cNvPr id="3178" name="Group 3177">
            <a:extLst>
              <a:ext uri="{FF2B5EF4-FFF2-40B4-BE49-F238E27FC236}">
                <a16:creationId xmlns:a16="http://schemas.microsoft.com/office/drawing/2014/main" id="{DC974259-17D0-13A3-109A-8658BC0C0E9B}"/>
              </a:ext>
            </a:extLst>
          </p:cNvPr>
          <p:cNvGrpSpPr/>
          <p:nvPr/>
        </p:nvGrpSpPr>
        <p:grpSpPr>
          <a:xfrm>
            <a:off x="9595587" y="5330384"/>
            <a:ext cx="332748" cy="398415"/>
            <a:chOff x="2387268" y="3266308"/>
            <a:chExt cx="461520" cy="552600"/>
          </a:xfrm>
        </p:grpSpPr>
        <mc:AlternateContent xmlns:mc="http://schemas.openxmlformats.org/markup-compatibility/2006" xmlns:p14="http://schemas.microsoft.com/office/powerpoint/2010/main">
          <mc:Choice Requires="p14">
            <p:contentPart p14:bwMode="auto" r:id="rId63">
              <p14:nvContentPartPr>
                <p14:cNvPr id="3173" name="Ink 3172">
                  <a:extLst>
                    <a:ext uri="{FF2B5EF4-FFF2-40B4-BE49-F238E27FC236}">
                      <a16:creationId xmlns:a16="http://schemas.microsoft.com/office/drawing/2014/main" id="{2CFBC17F-2C62-F7DC-4E27-887CB1E95E5D}"/>
                    </a:ext>
                  </a:extLst>
                </p14:cNvPr>
                <p14:cNvContentPartPr/>
                <p14:nvPr/>
              </p14:nvContentPartPr>
              <p14:xfrm>
                <a:off x="2387268" y="3515068"/>
                <a:ext cx="108720" cy="303840"/>
              </p14:xfrm>
            </p:contentPart>
          </mc:Choice>
          <mc:Fallback xmlns="">
            <p:pic>
              <p:nvPicPr>
                <p:cNvPr id="3173" name="Ink 3172">
                  <a:extLst>
                    <a:ext uri="{FF2B5EF4-FFF2-40B4-BE49-F238E27FC236}">
                      <a16:creationId xmlns:a16="http://schemas.microsoft.com/office/drawing/2014/main" id="{2CFBC17F-2C62-F7DC-4E27-887CB1E95E5D}"/>
                    </a:ext>
                  </a:extLst>
                </p:cNvPr>
                <p:cNvPicPr/>
                <p:nvPr/>
              </p:nvPicPr>
              <p:blipFill>
                <a:blip r:embed="rId64"/>
                <a:stretch>
                  <a:fillRect/>
                </a:stretch>
              </p:blipFill>
              <p:spPr>
                <a:xfrm>
                  <a:off x="2374800" y="3502595"/>
                  <a:ext cx="133157" cy="328287"/>
                </a:xfrm>
                <a:prstGeom prst="rect">
                  <a:avLst/>
                </a:prstGeom>
              </p:spPr>
            </p:pic>
          </mc:Fallback>
        </mc:AlternateContent>
        <mc:AlternateContent xmlns:mc="http://schemas.openxmlformats.org/markup-compatibility/2006" xmlns:p14="http://schemas.microsoft.com/office/powerpoint/2010/main">
          <mc:Choice Requires="p14">
            <p:contentPart p14:bwMode="auto" r:id="rId65">
              <p14:nvContentPartPr>
                <p14:cNvPr id="3174" name="Ink 3173">
                  <a:extLst>
                    <a:ext uri="{FF2B5EF4-FFF2-40B4-BE49-F238E27FC236}">
                      <a16:creationId xmlns:a16="http://schemas.microsoft.com/office/drawing/2014/main" id="{7872FE83-67CD-F8F1-7415-C52027B14D93}"/>
                    </a:ext>
                  </a:extLst>
                </p14:cNvPr>
                <p14:cNvContentPartPr/>
                <p14:nvPr/>
              </p14:nvContentPartPr>
              <p14:xfrm>
                <a:off x="2485188" y="3497428"/>
                <a:ext cx="141120" cy="97920"/>
              </p14:xfrm>
            </p:contentPart>
          </mc:Choice>
          <mc:Fallback xmlns="">
            <p:pic>
              <p:nvPicPr>
                <p:cNvPr id="3174" name="Ink 3173">
                  <a:extLst>
                    <a:ext uri="{FF2B5EF4-FFF2-40B4-BE49-F238E27FC236}">
                      <a16:creationId xmlns:a16="http://schemas.microsoft.com/office/drawing/2014/main" id="{7872FE83-67CD-F8F1-7415-C52027B14D93}"/>
                    </a:ext>
                  </a:extLst>
                </p:cNvPr>
                <p:cNvPicPr/>
                <p:nvPr/>
              </p:nvPicPr>
              <p:blipFill>
                <a:blip r:embed="rId66"/>
                <a:stretch>
                  <a:fillRect/>
                </a:stretch>
              </p:blipFill>
              <p:spPr>
                <a:xfrm>
                  <a:off x="2472722" y="3485499"/>
                  <a:ext cx="165554" cy="122276"/>
                </a:xfrm>
                <a:prstGeom prst="rect">
                  <a:avLst/>
                </a:prstGeom>
              </p:spPr>
            </p:pic>
          </mc:Fallback>
        </mc:AlternateContent>
        <mc:AlternateContent xmlns:mc="http://schemas.openxmlformats.org/markup-compatibility/2006" xmlns:p14="http://schemas.microsoft.com/office/powerpoint/2010/main">
          <mc:Choice Requires="p14">
            <p:contentPart p14:bwMode="auto" r:id="rId67">
              <p14:nvContentPartPr>
                <p14:cNvPr id="3176" name="Ink 3175">
                  <a:extLst>
                    <a:ext uri="{FF2B5EF4-FFF2-40B4-BE49-F238E27FC236}">
                      <a16:creationId xmlns:a16="http://schemas.microsoft.com/office/drawing/2014/main" id="{02FCB524-5B8E-2400-5A3F-D16F353B6CD3}"/>
                    </a:ext>
                  </a:extLst>
                </p14:cNvPr>
                <p14:cNvContentPartPr/>
                <p14:nvPr/>
              </p14:nvContentPartPr>
              <p14:xfrm>
                <a:off x="2608308" y="3266308"/>
                <a:ext cx="110880" cy="286920"/>
              </p14:xfrm>
            </p:contentPart>
          </mc:Choice>
          <mc:Fallback xmlns="">
            <p:pic>
              <p:nvPicPr>
                <p:cNvPr id="3176" name="Ink 3175">
                  <a:extLst>
                    <a:ext uri="{FF2B5EF4-FFF2-40B4-BE49-F238E27FC236}">
                      <a16:creationId xmlns:a16="http://schemas.microsoft.com/office/drawing/2014/main" id="{02FCB524-5B8E-2400-5A3F-D16F353B6CD3}"/>
                    </a:ext>
                  </a:extLst>
                </p:cNvPr>
                <p:cNvPicPr/>
                <p:nvPr/>
              </p:nvPicPr>
              <p:blipFill>
                <a:blip r:embed="rId68"/>
                <a:stretch>
                  <a:fillRect/>
                </a:stretch>
              </p:blipFill>
              <p:spPr>
                <a:xfrm>
                  <a:off x="2596321" y="3254332"/>
                  <a:ext cx="135354" cy="311371"/>
                </a:xfrm>
                <a:prstGeom prst="rect">
                  <a:avLst/>
                </a:prstGeom>
              </p:spPr>
            </p:pic>
          </mc:Fallback>
        </mc:AlternateContent>
        <mc:AlternateContent xmlns:mc="http://schemas.openxmlformats.org/markup-compatibility/2006" xmlns:p14="http://schemas.microsoft.com/office/powerpoint/2010/main">
          <mc:Choice Requires="p14">
            <p:contentPart p14:bwMode="auto" r:id="rId69">
              <p14:nvContentPartPr>
                <p14:cNvPr id="3177" name="Ink 3176">
                  <a:extLst>
                    <a:ext uri="{FF2B5EF4-FFF2-40B4-BE49-F238E27FC236}">
                      <a16:creationId xmlns:a16="http://schemas.microsoft.com/office/drawing/2014/main" id="{F20B6E6E-0638-59D5-6AE6-C845CE686C98}"/>
                    </a:ext>
                  </a:extLst>
                </p14:cNvPr>
                <p14:cNvContentPartPr/>
                <p14:nvPr/>
              </p14:nvContentPartPr>
              <p14:xfrm>
                <a:off x="2706228" y="3425068"/>
                <a:ext cx="142560" cy="109080"/>
              </p14:xfrm>
            </p:contentPart>
          </mc:Choice>
          <mc:Fallback xmlns="">
            <p:pic>
              <p:nvPicPr>
                <p:cNvPr id="3177" name="Ink 3176">
                  <a:extLst>
                    <a:ext uri="{FF2B5EF4-FFF2-40B4-BE49-F238E27FC236}">
                      <a16:creationId xmlns:a16="http://schemas.microsoft.com/office/drawing/2014/main" id="{F20B6E6E-0638-59D5-6AE6-C845CE686C98}"/>
                    </a:ext>
                  </a:extLst>
                </p:cNvPr>
                <p:cNvPicPr/>
                <p:nvPr/>
              </p:nvPicPr>
              <p:blipFill>
                <a:blip r:embed="rId70"/>
                <a:stretch>
                  <a:fillRect/>
                </a:stretch>
              </p:blipFill>
              <p:spPr>
                <a:xfrm>
                  <a:off x="2693766" y="3412616"/>
                  <a:ext cx="166985" cy="133486"/>
                </a:xfrm>
                <a:prstGeom prst="rect">
                  <a:avLst/>
                </a:prstGeom>
              </p:spPr>
            </p:pic>
          </mc:Fallback>
        </mc:AlternateContent>
      </p:grpSp>
      <p:pic>
        <p:nvPicPr>
          <p:cNvPr id="2" name="Picture 1">
            <a:extLst>
              <a:ext uri="{FF2B5EF4-FFF2-40B4-BE49-F238E27FC236}">
                <a16:creationId xmlns:a16="http://schemas.microsoft.com/office/drawing/2014/main" id="{A935085B-DA39-51D6-4341-0FC3A5D6C050}"/>
              </a:ext>
            </a:extLst>
          </p:cNvPr>
          <p:cNvPicPr>
            <a:picLocks noChangeAspect="1"/>
          </p:cNvPicPr>
          <p:nvPr/>
        </p:nvPicPr>
        <p:blipFill>
          <a:blip r:embed="rId71"/>
          <a:stretch>
            <a:fillRect/>
          </a:stretch>
        </p:blipFill>
        <p:spPr>
          <a:xfrm>
            <a:off x="-74994" y="-64267"/>
            <a:ext cx="2000590" cy="2000590"/>
          </a:xfrm>
          <a:prstGeom prst="rect">
            <a:avLst/>
          </a:prstGeom>
        </p:spPr>
      </p:pic>
      <p:pic>
        <p:nvPicPr>
          <p:cNvPr id="3" name="Picture 2">
            <a:extLst>
              <a:ext uri="{FF2B5EF4-FFF2-40B4-BE49-F238E27FC236}">
                <a16:creationId xmlns:a16="http://schemas.microsoft.com/office/drawing/2014/main" id="{C519CD87-F61B-164F-AC26-F19E20AA6DF0}"/>
              </a:ext>
            </a:extLst>
          </p:cNvPr>
          <p:cNvPicPr>
            <a:picLocks noChangeAspect="1"/>
          </p:cNvPicPr>
          <p:nvPr/>
        </p:nvPicPr>
        <p:blipFill>
          <a:blip r:embed="rId72"/>
          <a:stretch>
            <a:fillRect/>
          </a:stretch>
        </p:blipFill>
        <p:spPr>
          <a:xfrm>
            <a:off x="10289519" y="4067544"/>
            <a:ext cx="1999661" cy="2005758"/>
          </a:xfrm>
          <a:prstGeom prst="rect">
            <a:avLst/>
          </a:prstGeom>
        </p:spPr>
      </p:pic>
    </p:spTree>
    <p:extLst>
      <p:ext uri="{BB962C8B-B14F-4D97-AF65-F5344CB8AC3E}">
        <p14:creationId xmlns:p14="http://schemas.microsoft.com/office/powerpoint/2010/main" val="4970418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background with many logos">
            <a:extLst>
              <a:ext uri="{FF2B5EF4-FFF2-40B4-BE49-F238E27FC236}">
                <a16:creationId xmlns:a16="http://schemas.microsoft.com/office/drawing/2014/main" id="{2CF95CAB-09D8-401B-E58A-E25BDA81A659}"/>
              </a:ext>
            </a:extLst>
          </p:cNvPr>
          <p:cNvPicPr>
            <a:picLocks noChangeAspect="1"/>
          </p:cNvPicPr>
          <p:nvPr/>
        </p:nvPicPr>
        <p:blipFill rotWithShape="1">
          <a:blip r:embed="rId2">
            <a:alphaModFix amt="70000"/>
            <a:extLst>
              <a:ext uri="{28A0092B-C50C-407E-A947-70E740481C1C}">
                <a14:useLocalDpi xmlns:a14="http://schemas.microsoft.com/office/drawing/2010/main" val="0"/>
              </a:ext>
            </a:extLst>
          </a:blip>
          <a:srcRect t="3456" b="21544"/>
          <a:stretch/>
        </p:blipFill>
        <p:spPr>
          <a:xfrm>
            <a:off x="0" y="-16137"/>
            <a:ext cx="12191980" cy="6857999"/>
          </a:xfrm>
          <a:prstGeom prst="rect">
            <a:avLst/>
          </a:prstGeom>
        </p:spPr>
      </p:pic>
      <p:pic>
        <p:nvPicPr>
          <p:cNvPr id="5" name="Picture 4">
            <a:extLst>
              <a:ext uri="{FF2B5EF4-FFF2-40B4-BE49-F238E27FC236}">
                <a16:creationId xmlns:a16="http://schemas.microsoft.com/office/drawing/2014/main" id="{EF2C534F-EF2B-F9D1-022B-AC260DFA8C25}"/>
              </a:ext>
            </a:extLst>
          </p:cNvPr>
          <p:cNvPicPr>
            <a:picLocks noChangeAspect="1"/>
          </p:cNvPicPr>
          <p:nvPr/>
        </p:nvPicPr>
        <p:blipFill>
          <a:blip r:embed="rId3"/>
          <a:stretch>
            <a:fillRect/>
          </a:stretch>
        </p:blipFill>
        <p:spPr>
          <a:xfrm>
            <a:off x="-46" y="5740842"/>
            <a:ext cx="12192046" cy="1117158"/>
          </a:xfrm>
          <a:prstGeom prst="rect">
            <a:avLst/>
          </a:prstGeom>
        </p:spPr>
      </p:pic>
      <p:sp>
        <p:nvSpPr>
          <p:cNvPr id="10" name="TextBox 9">
            <a:extLst>
              <a:ext uri="{FF2B5EF4-FFF2-40B4-BE49-F238E27FC236}">
                <a16:creationId xmlns:a16="http://schemas.microsoft.com/office/drawing/2014/main" id="{01E94FCA-A420-64C5-6948-3EE6457C91F4}"/>
              </a:ext>
            </a:extLst>
          </p:cNvPr>
          <p:cNvSpPr txBox="1"/>
          <p:nvPr/>
        </p:nvSpPr>
        <p:spPr>
          <a:xfrm>
            <a:off x="84883" y="1838456"/>
            <a:ext cx="917239" cy="276999"/>
          </a:xfrm>
          <a:prstGeom prst="rect">
            <a:avLst/>
          </a:prstGeom>
          <a:noFill/>
        </p:spPr>
        <p:txBody>
          <a:bodyPr wrap="none" rtlCol="0">
            <a:spAutoFit/>
          </a:bodyPr>
          <a:lstStyle/>
          <a:p>
            <a:r>
              <a:rPr lang="en-GB" sz="1200" dirty="0">
                <a:solidFill>
                  <a:schemeClr val="bg1"/>
                </a:solidFill>
                <a:latin typeface="Arial" panose="020B0604020202020204" pitchFamily="34" charset="0"/>
                <a:cs typeface="Arial" panose="020B0604020202020204" pitchFamily="34" charset="0"/>
              </a:rPr>
              <a:t>Head Chef</a:t>
            </a:r>
          </a:p>
        </p:txBody>
      </p:sp>
      <p:sp>
        <p:nvSpPr>
          <p:cNvPr id="11" name="TextBox 10">
            <a:extLst>
              <a:ext uri="{FF2B5EF4-FFF2-40B4-BE49-F238E27FC236}">
                <a16:creationId xmlns:a16="http://schemas.microsoft.com/office/drawing/2014/main" id="{1BD9B319-58C4-A703-6388-E5CCDA79C429}"/>
              </a:ext>
            </a:extLst>
          </p:cNvPr>
          <p:cNvSpPr txBox="1"/>
          <p:nvPr/>
        </p:nvSpPr>
        <p:spPr>
          <a:xfrm>
            <a:off x="6095977" y="1844371"/>
            <a:ext cx="901209" cy="276999"/>
          </a:xfrm>
          <a:prstGeom prst="rect">
            <a:avLst/>
          </a:prstGeom>
          <a:noFill/>
        </p:spPr>
        <p:txBody>
          <a:bodyPr wrap="none" rtlCol="0">
            <a:spAutoFit/>
          </a:bodyPr>
          <a:lstStyle/>
          <a:p>
            <a:r>
              <a:rPr lang="en-GB" sz="1200" dirty="0">
                <a:solidFill>
                  <a:schemeClr val="bg1"/>
                </a:solidFill>
                <a:latin typeface="Arial" panose="020B0604020202020204" pitchFamily="34" charset="0"/>
                <a:cs typeface="Arial" panose="020B0604020202020204" pitchFamily="34" charset="0"/>
              </a:rPr>
              <a:t>Sous Chef</a:t>
            </a:r>
          </a:p>
        </p:txBody>
      </p:sp>
      <p:sp>
        <p:nvSpPr>
          <p:cNvPr id="12" name="TextBox 11">
            <a:extLst>
              <a:ext uri="{FF2B5EF4-FFF2-40B4-BE49-F238E27FC236}">
                <a16:creationId xmlns:a16="http://schemas.microsoft.com/office/drawing/2014/main" id="{6961A0BF-2D36-0E8E-1110-620D1E95D5C2}"/>
              </a:ext>
            </a:extLst>
          </p:cNvPr>
          <p:cNvSpPr txBox="1"/>
          <p:nvPr/>
        </p:nvSpPr>
        <p:spPr>
          <a:xfrm>
            <a:off x="84883" y="3173397"/>
            <a:ext cx="4955177" cy="553998"/>
          </a:xfrm>
          <a:prstGeom prst="rect">
            <a:avLst/>
          </a:prstGeom>
          <a:noFill/>
        </p:spPr>
        <p:txBody>
          <a:bodyPr wrap="square" rtlCol="0">
            <a:spAutoFit/>
          </a:bodyPr>
          <a:lstStyle/>
          <a:p>
            <a:r>
              <a:rPr lang="en-GB" sz="1200" dirty="0">
                <a:solidFill>
                  <a:schemeClr val="bg1"/>
                </a:solidFill>
                <a:latin typeface="Arial" panose="020B0604020202020204" pitchFamily="34" charset="0"/>
                <a:cs typeface="Arial" panose="020B0604020202020204" pitchFamily="34" charset="0"/>
              </a:rPr>
              <a:t>What is Head Chef and Its Responsibility?</a:t>
            </a:r>
          </a:p>
          <a:p>
            <a:endParaRPr lang="en-GB" dirty="0"/>
          </a:p>
        </p:txBody>
      </p:sp>
      <p:sp>
        <p:nvSpPr>
          <p:cNvPr id="15" name="TextBox 14">
            <a:extLst>
              <a:ext uri="{FF2B5EF4-FFF2-40B4-BE49-F238E27FC236}">
                <a16:creationId xmlns:a16="http://schemas.microsoft.com/office/drawing/2014/main" id="{B960B33E-A6C2-49FE-BB6D-53CC20A134F5}"/>
              </a:ext>
            </a:extLst>
          </p:cNvPr>
          <p:cNvSpPr txBox="1"/>
          <p:nvPr/>
        </p:nvSpPr>
        <p:spPr>
          <a:xfrm>
            <a:off x="84903" y="3507425"/>
            <a:ext cx="5238175" cy="1477328"/>
          </a:xfrm>
          <a:prstGeom prst="rect">
            <a:avLst/>
          </a:prstGeom>
          <a:noFill/>
        </p:spPr>
        <p:txBody>
          <a:bodyPr wrap="square">
            <a:spAutoFit/>
          </a:bodyPr>
          <a:lstStyle/>
          <a:p>
            <a:r>
              <a:rPr lang="en-GB" sz="1200" b="0" i="0" dirty="0">
                <a:solidFill>
                  <a:schemeClr val="bg1"/>
                </a:solidFill>
                <a:effectLst/>
                <a:latin typeface="Arial" panose="020B0604020202020204" pitchFamily="34" charset="0"/>
                <a:cs typeface="Arial" panose="020B0604020202020204" pitchFamily="34" charset="0"/>
              </a:rPr>
              <a:t>“The head chef has overall responsibility for the organisation and administration of the food production operation.” </a:t>
            </a:r>
          </a:p>
          <a:p>
            <a:endParaRPr lang="en-GB" b="0" i="0" dirty="0">
              <a:solidFill>
                <a:schemeClr val="bg1"/>
              </a:solidFill>
              <a:effectLst/>
              <a:latin typeface="robotoregular"/>
            </a:endParaRPr>
          </a:p>
          <a:p>
            <a:r>
              <a:rPr lang="en-GB" sz="1200" dirty="0">
                <a:solidFill>
                  <a:schemeClr val="bg1"/>
                </a:solidFill>
                <a:latin typeface="Arial" panose="020B0604020202020204" pitchFamily="34" charset="0"/>
                <a:cs typeface="Arial" panose="020B0604020202020204" pitchFamily="34" charset="0"/>
              </a:rPr>
              <a:t>The head chef is responsible for managing the food production team, which is called the kitchen brigade. They also create the menu, oversee the sourcing of produce, set standards for the operation, and ensure that standards are maintained well.</a:t>
            </a:r>
          </a:p>
        </p:txBody>
      </p:sp>
      <p:sp>
        <p:nvSpPr>
          <p:cNvPr id="20" name="TextBox 19">
            <a:extLst>
              <a:ext uri="{FF2B5EF4-FFF2-40B4-BE49-F238E27FC236}">
                <a16:creationId xmlns:a16="http://schemas.microsoft.com/office/drawing/2014/main" id="{4ECADC9E-04B7-281A-C4C6-386B63388F50}"/>
              </a:ext>
            </a:extLst>
          </p:cNvPr>
          <p:cNvSpPr txBox="1"/>
          <p:nvPr/>
        </p:nvSpPr>
        <p:spPr>
          <a:xfrm>
            <a:off x="6095977" y="3182956"/>
            <a:ext cx="4955177" cy="1754326"/>
          </a:xfrm>
          <a:prstGeom prst="rect">
            <a:avLst/>
          </a:prstGeom>
          <a:noFill/>
        </p:spPr>
        <p:txBody>
          <a:bodyPr wrap="square" rtlCol="0">
            <a:spAutoFit/>
          </a:bodyPr>
          <a:lstStyle/>
          <a:p>
            <a:r>
              <a:rPr lang="en-GB" sz="1200" dirty="0">
                <a:solidFill>
                  <a:schemeClr val="bg1"/>
                </a:solidFill>
                <a:latin typeface="Arial" panose="020B0604020202020204" pitchFamily="34" charset="0"/>
                <a:cs typeface="Arial" panose="020B0604020202020204" pitchFamily="34" charset="0"/>
              </a:rPr>
              <a:t>What is Sous Chef and Its Responsibility?</a:t>
            </a:r>
          </a:p>
          <a:p>
            <a:endParaRPr lang="en-GB" sz="1200"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a:t>
            </a:r>
            <a:r>
              <a:rPr lang="en-GB" sz="1200" b="0" i="0" dirty="0">
                <a:solidFill>
                  <a:schemeClr val="bg1"/>
                </a:solidFill>
                <a:effectLst/>
                <a:latin typeface="Arial" panose="020B0604020202020204" pitchFamily="34" charset="0"/>
                <a:cs typeface="Arial" panose="020B0604020202020204" pitchFamily="34" charset="0"/>
              </a:rPr>
              <a:t>The sous chef works directly under the chef de cuisine or head chef. In French, sous chef means “under-chief.” </a:t>
            </a:r>
            <a:endParaRPr lang="en-GB" sz="1200" dirty="0">
              <a:solidFill>
                <a:schemeClr val="bg1"/>
              </a:solidFill>
              <a:latin typeface="Arial" panose="020B0604020202020204" pitchFamily="34" charset="0"/>
              <a:cs typeface="Arial" panose="020B0604020202020204" pitchFamily="34" charset="0"/>
            </a:endParaRPr>
          </a:p>
          <a:p>
            <a:endParaRPr lang="en-GB" sz="1200"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The sous chef is responsible for overseeing the kitchen when the head chef is off or is not around. Sous chef keeps the standards of food hygiene high as well as professionalism across the kitchen and trains his or her chef with new skills and techniques.</a:t>
            </a:r>
            <a:endParaRPr lang="en-GB" dirty="0">
              <a:solidFill>
                <a:schemeClr val="bg1"/>
              </a:solidFill>
              <a:latin typeface="Arial" panose="020B0604020202020204" pitchFamily="34" charset="0"/>
              <a:cs typeface="Arial" panose="020B0604020202020204" pitchFamily="34" charset="0"/>
            </a:endParaRPr>
          </a:p>
        </p:txBody>
      </p:sp>
      <p:pic>
        <p:nvPicPr>
          <p:cNvPr id="23" name="Picture 22">
            <a:extLst>
              <a:ext uri="{FF2B5EF4-FFF2-40B4-BE49-F238E27FC236}">
                <a16:creationId xmlns:a16="http://schemas.microsoft.com/office/drawing/2014/main" id="{CC8D3B81-5C5F-DA84-D86E-5CB3A1B5FEFC}"/>
              </a:ext>
            </a:extLst>
          </p:cNvPr>
          <p:cNvPicPr>
            <a:picLocks noChangeAspect="1"/>
          </p:cNvPicPr>
          <p:nvPr/>
        </p:nvPicPr>
        <p:blipFill>
          <a:blip r:embed="rId4"/>
          <a:stretch>
            <a:fillRect/>
          </a:stretch>
        </p:blipFill>
        <p:spPr>
          <a:xfrm>
            <a:off x="1398281" y="827473"/>
            <a:ext cx="4065515" cy="2298964"/>
          </a:xfrm>
          <a:prstGeom prst="rect">
            <a:avLst/>
          </a:prstGeom>
        </p:spPr>
      </p:pic>
      <p:pic>
        <p:nvPicPr>
          <p:cNvPr id="24" name="Picture 23">
            <a:extLst>
              <a:ext uri="{FF2B5EF4-FFF2-40B4-BE49-F238E27FC236}">
                <a16:creationId xmlns:a16="http://schemas.microsoft.com/office/drawing/2014/main" id="{BD0E884C-364D-C935-9667-4ED1B33358E4}"/>
              </a:ext>
            </a:extLst>
          </p:cNvPr>
          <p:cNvPicPr>
            <a:picLocks noChangeAspect="1"/>
          </p:cNvPicPr>
          <p:nvPr/>
        </p:nvPicPr>
        <p:blipFill>
          <a:blip r:embed="rId5"/>
          <a:stretch>
            <a:fillRect/>
          </a:stretch>
        </p:blipFill>
        <p:spPr>
          <a:xfrm>
            <a:off x="7454383" y="850306"/>
            <a:ext cx="3769360" cy="2316512"/>
          </a:xfrm>
          <a:prstGeom prst="rect">
            <a:avLst/>
          </a:prstGeom>
        </p:spPr>
      </p:pic>
      <p:sp>
        <p:nvSpPr>
          <p:cNvPr id="13" name="TextBox 12">
            <a:extLst>
              <a:ext uri="{FF2B5EF4-FFF2-40B4-BE49-F238E27FC236}">
                <a16:creationId xmlns:a16="http://schemas.microsoft.com/office/drawing/2014/main" id="{3642DD69-60C1-4745-73CB-AEEDF7504B4F}"/>
              </a:ext>
            </a:extLst>
          </p:cNvPr>
          <p:cNvSpPr txBox="1"/>
          <p:nvPr/>
        </p:nvSpPr>
        <p:spPr>
          <a:xfrm>
            <a:off x="1798052" y="3857519"/>
            <a:ext cx="2865268" cy="276999"/>
          </a:xfrm>
          <a:prstGeom prst="rect">
            <a:avLst/>
          </a:prstGeom>
          <a:noFill/>
        </p:spPr>
        <p:txBody>
          <a:bodyPr wrap="square">
            <a:spAutoFit/>
          </a:bodyPr>
          <a:lstStyle/>
          <a:p>
            <a:r>
              <a:rPr lang="en-GB" sz="1200" dirty="0">
                <a:solidFill>
                  <a:schemeClr val="bg1"/>
                </a:solidFill>
                <a:latin typeface="Arial" panose="020B0604020202020204" pitchFamily="34" charset="0"/>
                <a:cs typeface="Arial" panose="020B0604020202020204" pitchFamily="34" charset="0"/>
              </a:rPr>
              <a:t>(Cousins and Weekes, 2020, pp.20–23)</a:t>
            </a:r>
          </a:p>
        </p:txBody>
      </p:sp>
      <p:sp>
        <p:nvSpPr>
          <p:cNvPr id="18" name="TextBox 17">
            <a:extLst>
              <a:ext uri="{FF2B5EF4-FFF2-40B4-BE49-F238E27FC236}">
                <a16:creationId xmlns:a16="http://schemas.microsoft.com/office/drawing/2014/main" id="{BD5A7B58-EF8F-66E8-EC19-A494AA212CBE}"/>
              </a:ext>
            </a:extLst>
          </p:cNvPr>
          <p:cNvSpPr txBox="1"/>
          <p:nvPr/>
        </p:nvSpPr>
        <p:spPr>
          <a:xfrm>
            <a:off x="9880601" y="3789649"/>
            <a:ext cx="1027590" cy="276999"/>
          </a:xfrm>
          <a:prstGeom prst="rect">
            <a:avLst/>
          </a:prstGeom>
          <a:noFill/>
        </p:spPr>
        <p:txBody>
          <a:bodyPr wrap="square">
            <a:spAutoFit/>
          </a:bodyPr>
          <a:lstStyle/>
          <a:p>
            <a:r>
              <a:rPr lang="en-GB" sz="1200" dirty="0">
                <a:solidFill>
                  <a:schemeClr val="bg1"/>
                </a:solidFill>
                <a:latin typeface="Arial" panose="020B0604020202020204" pitchFamily="34" charset="0"/>
                <a:cs typeface="Arial" panose="020B0604020202020204" pitchFamily="34" charset="0"/>
              </a:rPr>
              <a:t>(ICE, 2022)</a:t>
            </a:r>
          </a:p>
        </p:txBody>
      </p:sp>
      <p:pic>
        <p:nvPicPr>
          <p:cNvPr id="2" name="Picture 1">
            <a:extLst>
              <a:ext uri="{FF2B5EF4-FFF2-40B4-BE49-F238E27FC236}">
                <a16:creationId xmlns:a16="http://schemas.microsoft.com/office/drawing/2014/main" id="{92AE1586-B3AB-6CF9-B3EC-E4E3578879EE}"/>
              </a:ext>
            </a:extLst>
          </p:cNvPr>
          <p:cNvPicPr>
            <a:picLocks noChangeAspect="1"/>
          </p:cNvPicPr>
          <p:nvPr/>
        </p:nvPicPr>
        <p:blipFill>
          <a:blip r:embed="rId6"/>
          <a:stretch>
            <a:fillRect/>
          </a:stretch>
        </p:blipFill>
        <p:spPr>
          <a:xfrm>
            <a:off x="10522198" y="4104318"/>
            <a:ext cx="1999661" cy="2005758"/>
          </a:xfrm>
          <a:prstGeom prst="rect">
            <a:avLst/>
          </a:prstGeom>
        </p:spPr>
      </p:pic>
      <p:sp>
        <p:nvSpPr>
          <p:cNvPr id="7" name="TextBox 6">
            <a:extLst>
              <a:ext uri="{FF2B5EF4-FFF2-40B4-BE49-F238E27FC236}">
                <a16:creationId xmlns:a16="http://schemas.microsoft.com/office/drawing/2014/main" id="{1F749EDC-DD12-77BD-B208-7B4E9E4CF477}"/>
              </a:ext>
            </a:extLst>
          </p:cNvPr>
          <p:cNvSpPr txBox="1"/>
          <p:nvPr/>
        </p:nvSpPr>
        <p:spPr>
          <a:xfrm>
            <a:off x="84883" y="5107197"/>
            <a:ext cx="4101483" cy="923330"/>
          </a:xfrm>
          <a:prstGeom prst="rect">
            <a:avLst/>
          </a:prstGeom>
          <a:noFill/>
        </p:spPr>
        <p:txBody>
          <a:bodyPr wrap="square" rtlCol="0">
            <a:spAutoFit/>
          </a:bodyPr>
          <a:lstStyle/>
          <a:p>
            <a:r>
              <a:rPr lang="en-GB" sz="1200" dirty="0">
                <a:solidFill>
                  <a:schemeClr val="bg1"/>
                </a:solidFill>
                <a:latin typeface="Arial" panose="020B0604020202020204" pitchFamily="34" charset="0"/>
                <a:cs typeface="Arial" panose="020B0604020202020204" pitchFamily="34" charset="0"/>
              </a:rPr>
              <a:t>Key skills – </a:t>
            </a:r>
            <a:r>
              <a:rPr lang="en-GB" sz="1200" i="0" dirty="0">
                <a:solidFill>
                  <a:schemeClr val="bg1"/>
                </a:solidFill>
                <a:effectLst/>
                <a:latin typeface="Arial" panose="020B0604020202020204" pitchFamily="34" charset="0"/>
                <a:cs typeface="Arial" panose="020B0604020202020204" pitchFamily="34" charset="0"/>
              </a:rPr>
              <a:t>Leadership, Creativity, Ability to work under pressure and Communication skills.</a:t>
            </a:r>
          </a:p>
          <a:p>
            <a:endParaRPr lang="en-GB" sz="1200" i="0" dirty="0">
              <a:solidFill>
                <a:schemeClr val="bg1"/>
              </a:solidFill>
              <a:effectLst/>
              <a:latin typeface="Arial" panose="020B0604020202020204" pitchFamily="34" charset="0"/>
              <a:cs typeface="Arial" panose="020B0604020202020204" pitchFamily="34" charset="0"/>
            </a:endParaRPr>
          </a:p>
          <a:p>
            <a:r>
              <a:rPr lang="en-GB" dirty="0"/>
              <a:t>  </a:t>
            </a:r>
          </a:p>
        </p:txBody>
      </p:sp>
      <p:sp>
        <p:nvSpPr>
          <p:cNvPr id="8" name="TextBox 7">
            <a:extLst>
              <a:ext uri="{FF2B5EF4-FFF2-40B4-BE49-F238E27FC236}">
                <a16:creationId xmlns:a16="http://schemas.microsoft.com/office/drawing/2014/main" id="{0EA5A068-3BEA-8053-48A5-2E5A00969AD7}"/>
              </a:ext>
            </a:extLst>
          </p:cNvPr>
          <p:cNvSpPr txBox="1"/>
          <p:nvPr/>
        </p:nvSpPr>
        <p:spPr>
          <a:xfrm>
            <a:off x="6095977" y="4984753"/>
            <a:ext cx="4101483" cy="461665"/>
          </a:xfrm>
          <a:prstGeom prst="rect">
            <a:avLst/>
          </a:prstGeom>
          <a:noFill/>
        </p:spPr>
        <p:txBody>
          <a:bodyPr wrap="square" rtlCol="0">
            <a:spAutoFit/>
          </a:bodyPr>
          <a:lstStyle/>
          <a:p>
            <a:r>
              <a:rPr lang="en-GB" sz="1200" dirty="0">
                <a:solidFill>
                  <a:schemeClr val="bg1"/>
                </a:solidFill>
                <a:latin typeface="Arial" panose="020B0604020202020204" pitchFamily="34" charset="0"/>
                <a:cs typeface="Arial" panose="020B0604020202020204" pitchFamily="34" charset="0"/>
              </a:rPr>
              <a:t>Key skills – Leadership,</a:t>
            </a:r>
            <a:r>
              <a:rPr lang="en-GB" sz="1200" b="0" i="0" dirty="0">
                <a:solidFill>
                  <a:schemeClr val="bg1"/>
                </a:solidFill>
                <a:effectLst/>
                <a:latin typeface="Arial" panose="020B0604020202020204" pitchFamily="34" charset="0"/>
                <a:cs typeface="Arial" panose="020B0604020202020204" pitchFamily="34" charset="0"/>
              </a:rPr>
              <a:t> Time Management, Problem-Solving and  Communication.</a:t>
            </a:r>
            <a:endParaRPr lang="en-GB" sz="1200" i="0" dirty="0">
              <a:solidFill>
                <a:schemeClr val="bg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83717828"/>
      </p:ext>
    </p:extLst>
  </p:cSld>
  <p:clrMapOvr>
    <a:masterClrMapping/>
  </p:clrMapOvr>
  <mc:AlternateContent xmlns:mc="http://schemas.openxmlformats.org/markup-compatibility/2006" xmlns:p14="http://schemas.microsoft.com/office/powerpoint/2010/main">
    <mc:Choice Requires="p14">
      <p:transition spd="slow" p14:dur="2000" advTm="2387"/>
    </mc:Choice>
    <mc:Fallback xmlns="">
      <p:transition spd="slow" advTm="2387"/>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background with many logos">
            <a:extLst>
              <a:ext uri="{FF2B5EF4-FFF2-40B4-BE49-F238E27FC236}">
                <a16:creationId xmlns:a16="http://schemas.microsoft.com/office/drawing/2014/main" id="{2CF95CAB-09D8-401B-E58A-E25BDA81A659}"/>
              </a:ext>
            </a:extLst>
          </p:cNvPr>
          <p:cNvPicPr>
            <a:picLocks noChangeAspect="1"/>
          </p:cNvPicPr>
          <p:nvPr/>
        </p:nvPicPr>
        <p:blipFill rotWithShape="1">
          <a:blip r:embed="rId2">
            <a:alphaModFix amt="70000"/>
            <a:extLst>
              <a:ext uri="{28A0092B-C50C-407E-A947-70E740481C1C}">
                <a14:useLocalDpi xmlns:a14="http://schemas.microsoft.com/office/drawing/2010/main" val="0"/>
              </a:ext>
            </a:extLst>
          </a:blip>
          <a:srcRect t="3456" b="21544"/>
          <a:stretch/>
        </p:blipFill>
        <p:spPr>
          <a:xfrm>
            <a:off x="0" y="0"/>
            <a:ext cx="12191980" cy="6857999"/>
          </a:xfrm>
          <a:prstGeom prst="rect">
            <a:avLst/>
          </a:prstGeom>
        </p:spPr>
      </p:pic>
      <p:pic>
        <p:nvPicPr>
          <p:cNvPr id="5" name="Picture 4">
            <a:extLst>
              <a:ext uri="{FF2B5EF4-FFF2-40B4-BE49-F238E27FC236}">
                <a16:creationId xmlns:a16="http://schemas.microsoft.com/office/drawing/2014/main" id="{EF2C534F-EF2B-F9D1-022B-AC260DFA8C25}"/>
              </a:ext>
            </a:extLst>
          </p:cNvPr>
          <p:cNvPicPr>
            <a:picLocks noChangeAspect="1"/>
          </p:cNvPicPr>
          <p:nvPr/>
        </p:nvPicPr>
        <p:blipFill>
          <a:blip r:embed="rId3"/>
          <a:stretch>
            <a:fillRect/>
          </a:stretch>
        </p:blipFill>
        <p:spPr>
          <a:xfrm>
            <a:off x="-46" y="5740842"/>
            <a:ext cx="12192046" cy="1117158"/>
          </a:xfrm>
          <a:prstGeom prst="rect">
            <a:avLst/>
          </a:prstGeom>
        </p:spPr>
      </p:pic>
      <p:sp>
        <p:nvSpPr>
          <p:cNvPr id="2" name="TextBox 1">
            <a:extLst>
              <a:ext uri="{FF2B5EF4-FFF2-40B4-BE49-F238E27FC236}">
                <a16:creationId xmlns:a16="http://schemas.microsoft.com/office/drawing/2014/main" id="{020B9486-7DB0-C001-CB87-FDEC6CA114A5}"/>
              </a:ext>
            </a:extLst>
          </p:cNvPr>
          <p:cNvSpPr txBox="1"/>
          <p:nvPr/>
        </p:nvSpPr>
        <p:spPr>
          <a:xfrm>
            <a:off x="663892" y="1549095"/>
            <a:ext cx="3970251" cy="3416320"/>
          </a:xfrm>
          <a:prstGeom prst="rect">
            <a:avLst/>
          </a:prstGeom>
          <a:noFill/>
        </p:spPr>
        <p:txBody>
          <a:bodyPr wrap="square">
            <a:spAutoFit/>
          </a:bodyPr>
          <a:lstStyle/>
          <a:p>
            <a:r>
              <a:rPr lang="en-GB" sz="1200" dirty="0">
                <a:solidFill>
                  <a:schemeClr val="bg1"/>
                </a:solidFill>
                <a:latin typeface="Arial" panose="020B0604020202020204" pitchFamily="34" charset="0"/>
                <a:cs typeface="Arial" panose="020B0604020202020204" pitchFamily="34" charset="0"/>
              </a:rPr>
              <a:t>Commis Chef</a:t>
            </a:r>
          </a:p>
          <a:p>
            <a:endParaRPr lang="en-GB" sz="1200" dirty="0">
              <a:solidFill>
                <a:schemeClr val="bg1"/>
              </a:solidFill>
              <a:latin typeface="Arial" panose="020B0604020202020204" pitchFamily="34" charset="0"/>
              <a:cs typeface="Arial" panose="020B0604020202020204" pitchFamily="34" charset="0"/>
            </a:endParaRPr>
          </a:p>
          <a:p>
            <a:endParaRPr lang="en-GB" sz="1200" dirty="0">
              <a:solidFill>
                <a:schemeClr val="bg1"/>
              </a:solidFill>
              <a:latin typeface="Arial" panose="020B0604020202020204" pitchFamily="34" charset="0"/>
              <a:cs typeface="Arial" panose="020B0604020202020204" pitchFamily="34" charset="0"/>
            </a:endParaRPr>
          </a:p>
          <a:p>
            <a:endParaRPr lang="en-GB" sz="1200" b="0" i="0" dirty="0">
              <a:solidFill>
                <a:schemeClr val="bg1"/>
              </a:solidFill>
              <a:effectLst/>
              <a:latin typeface="Arial" panose="020B0604020202020204" pitchFamily="34" charset="0"/>
              <a:cs typeface="Arial" panose="020B0604020202020204" pitchFamily="34" charset="0"/>
            </a:endParaRPr>
          </a:p>
          <a:p>
            <a:endParaRPr lang="en-GB" sz="1200" b="0" i="0" dirty="0">
              <a:solidFill>
                <a:schemeClr val="bg1"/>
              </a:solidFill>
              <a:effectLst/>
              <a:latin typeface="Arial" panose="020B0604020202020204" pitchFamily="34" charset="0"/>
              <a:cs typeface="Arial" panose="020B0604020202020204" pitchFamily="34" charset="0"/>
            </a:endParaRPr>
          </a:p>
          <a:p>
            <a:endParaRPr lang="en-GB" sz="1200" dirty="0">
              <a:solidFill>
                <a:schemeClr val="bg1"/>
              </a:solidFill>
              <a:latin typeface="Arial" panose="020B0604020202020204" pitchFamily="34" charset="0"/>
              <a:cs typeface="Arial" panose="020B0604020202020204" pitchFamily="34" charset="0"/>
            </a:endParaRPr>
          </a:p>
          <a:p>
            <a:endParaRPr lang="en-GB" sz="1200" dirty="0">
              <a:solidFill>
                <a:schemeClr val="bg1"/>
              </a:solidFill>
              <a:latin typeface="Arial" panose="020B0604020202020204" pitchFamily="34" charset="0"/>
              <a:cs typeface="Arial" panose="020B0604020202020204" pitchFamily="34" charset="0"/>
            </a:endParaRPr>
          </a:p>
          <a:p>
            <a:endParaRPr lang="en-GB" sz="1200" b="0" i="0" dirty="0">
              <a:solidFill>
                <a:schemeClr val="bg1"/>
              </a:solidFill>
              <a:effectLst/>
              <a:latin typeface="Arial" panose="020B0604020202020204" pitchFamily="34" charset="0"/>
              <a:cs typeface="Arial" panose="020B0604020202020204" pitchFamily="34" charset="0"/>
            </a:endParaRPr>
          </a:p>
          <a:p>
            <a:endParaRPr lang="en-GB" sz="1200" b="0" i="0" dirty="0">
              <a:solidFill>
                <a:schemeClr val="bg1"/>
              </a:solidFill>
              <a:effectLst/>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What is Commis Chef and Its Responsibility?</a:t>
            </a:r>
          </a:p>
          <a:p>
            <a:endParaRPr lang="en-GB" sz="1200" b="0" i="0" dirty="0">
              <a:solidFill>
                <a:schemeClr val="bg1"/>
              </a:solidFill>
              <a:effectLst/>
              <a:latin typeface="Arial" panose="020B0604020202020204" pitchFamily="34" charset="0"/>
              <a:cs typeface="Arial" panose="020B0604020202020204" pitchFamily="34" charset="0"/>
            </a:endParaRPr>
          </a:p>
          <a:p>
            <a:r>
              <a:rPr lang="en-GB" sz="1200" b="0" i="0" dirty="0">
                <a:solidFill>
                  <a:schemeClr val="bg1"/>
                </a:solidFill>
                <a:effectLst/>
                <a:latin typeface="Arial" panose="020B0604020202020204" pitchFamily="34" charset="0"/>
                <a:cs typeface="Arial" panose="020B0604020202020204" pitchFamily="34" charset="0"/>
              </a:rPr>
              <a:t>“Commis chefs are junior culinary employees who help prepare food and ensure a kitchen is run to the required standard.”</a:t>
            </a:r>
          </a:p>
          <a:p>
            <a:endParaRPr lang="en-GB" sz="1200"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The commis chef is responsible for training his or her staff, organising the staff rotas, and overseeing stock control. In smaller businesses,  it might be different.</a:t>
            </a:r>
            <a:endParaRPr lang="en-GB" sz="1200" b="0" i="0" dirty="0">
              <a:solidFill>
                <a:schemeClr val="bg1"/>
              </a:solidFill>
              <a:effectLst/>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CD41D08E-C142-7D94-6364-CC829CA29603}"/>
              </a:ext>
            </a:extLst>
          </p:cNvPr>
          <p:cNvPicPr>
            <a:picLocks noChangeAspect="1"/>
          </p:cNvPicPr>
          <p:nvPr/>
        </p:nvPicPr>
        <p:blipFill>
          <a:blip r:embed="rId4"/>
          <a:stretch>
            <a:fillRect/>
          </a:stretch>
        </p:blipFill>
        <p:spPr>
          <a:xfrm>
            <a:off x="2115475" y="977855"/>
            <a:ext cx="3111539" cy="2074359"/>
          </a:xfrm>
          <a:prstGeom prst="rect">
            <a:avLst/>
          </a:prstGeom>
        </p:spPr>
      </p:pic>
      <p:sp>
        <p:nvSpPr>
          <p:cNvPr id="6" name="TextBox 5">
            <a:extLst>
              <a:ext uri="{FF2B5EF4-FFF2-40B4-BE49-F238E27FC236}">
                <a16:creationId xmlns:a16="http://schemas.microsoft.com/office/drawing/2014/main" id="{15F7A108-75FE-B8E5-5978-C86E1E1F62BC}"/>
              </a:ext>
            </a:extLst>
          </p:cNvPr>
          <p:cNvSpPr txBox="1"/>
          <p:nvPr/>
        </p:nvSpPr>
        <p:spPr>
          <a:xfrm>
            <a:off x="6099752" y="1549095"/>
            <a:ext cx="5722793" cy="3416320"/>
          </a:xfrm>
          <a:prstGeom prst="rect">
            <a:avLst/>
          </a:prstGeom>
          <a:noFill/>
        </p:spPr>
        <p:txBody>
          <a:bodyPr wrap="square" rtlCol="0">
            <a:spAutoFit/>
          </a:bodyPr>
          <a:lstStyle/>
          <a:p>
            <a:r>
              <a:rPr lang="en-GB" sz="1200" dirty="0">
                <a:solidFill>
                  <a:schemeClr val="bg1"/>
                </a:solidFill>
                <a:latin typeface="Arial" panose="020B0604020202020204" pitchFamily="34" charset="0"/>
                <a:cs typeface="Arial" panose="020B0604020202020204" pitchFamily="34" charset="0"/>
              </a:rPr>
              <a:t>Kitchen Porter</a:t>
            </a:r>
          </a:p>
          <a:p>
            <a:endParaRPr lang="en-GB" sz="1200" dirty="0">
              <a:solidFill>
                <a:schemeClr val="bg1"/>
              </a:solidFill>
              <a:latin typeface="Arial" panose="020B0604020202020204" pitchFamily="34" charset="0"/>
              <a:cs typeface="Arial" panose="020B0604020202020204" pitchFamily="34" charset="0"/>
            </a:endParaRPr>
          </a:p>
          <a:p>
            <a:endParaRPr lang="en-GB" sz="1200" dirty="0">
              <a:solidFill>
                <a:schemeClr val="bg1"/>
              </a:solidFill>
              <a:latin typeface="Arial" panose="020B0604020202020204" pitchFamily="34" charset="0"/>
              <a:cs typeface="Arial" panose="020B0604020202020204" pitchFamily="34" charset="0"/>
            </a:endParaRPr>
          </a:p>
          <a:p>
            <a:endParaRPr lang="en-GB" sz="1200" dirty="0">
              <a:solidFill>
                <a:schemeClr val="bg1"/>
              </a:solidFill>
              <a:latin typeface="Arial" panose="020B0604020202020204" pitchFamily="34" charset="0"/>
              <a:cs typeface="Arial" panose="020B0604020202020204" pitchFamily="34" charset="0"/>
            </a:endParaRPr>
          </a:p>
          <a:p>
            <a:endParaRPr lang="en-GB" sz="1200" dirty="0">
              <a:solidFill>
                <a:schemeClr val="bg1"/>
              </a:solidFill>
              <a:latin typeface="Arial" panose="020B0604020202020204" pitchFamily="34" charset="0"/>
              <a:cs typeface="Arial" panose="020B0604020202020204" pitchFamily="34" charset="0"/>
            </a:endParaRPr>
          </a:p>
          <a:p>
            <a:endParaRPr lang="en-GB" sz="1200" dirty="0">
              <a:solidFill>
                <a:schemeClr val="bg1"/>
              </a:solidFill>
              <a:latin typeface="Arial" panose="020B0604020202020204" pitchFamily="34" charset="0"/>
              <a:cs typeface="Arial" panose="020B0604020202020204" pitchFamily="34" charset="0"/>
            </a:endParaRPr>
          </a:p>
          <a:p>
            <a:endParaRPr lang="en-GB" sz="1200" dirty="0">
              <a:solidFill>
                <a:schemeClr val="bg1"/>
              </a:solidFill>
              <a:latin typeface="Arial" panose="020B0604020202020204" pitchFamily="34" charset="0"/>
              <a:cs typeface="Arial" panose="020B0604020202020204" pitchFamily="34" charset="0"/>
            </a:endParaRPr>
          </a:p>
          <a:p>
            <a:endParaRPr lang="en-GB" sz="1200" dirty="0">
              <a:solidFill>
                <a:schemeClr val="bg1"/>
              </a:solidFill>
              <a:latin typeface="Arial" panose="020B0604020202020204" pitchFamily="34" charset="0"/>
              <a:cs typeface="Arial" panose="020B0604020202020204" pitchFamily="34" charset="0"/>
            </a:endParaRPr>
          </a:p>
          <a:p>
            <a:endParaRPr lang="en-GB" sz="1200"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What is Kitchen Porter and its responsibility?</a:t>
            </a:r>
          </a:p>
          <a:p>
            <a:endParaRPr lang="en-GB" sz="1200" dirty="0">
              <a:solidFill>
                <a:schemeClr val="bg1"/>
              </a:solidFill>
              <a:latin typeface="Arial" panose="020B0604020202020204" pitchFamily="34" charset="0"/>
              <a:cs typeface="Arial" panose="020B0604020202020204" pitchFamily="34" charset="0"/>
            </a:endParaRPr>
          </a:p>
          <a:p>
            <a:r>
              <a:rPr lang="en-GB" sz="1200" b="0" i="0" dirty="0">
                <a:solidFill>
                  <a:schemeClr val="bg1"/>
                </a:solidFill>
                <a:effectLst/>
                <a:latin typeface="Arial" panose="020B0604020202020204" pitchFamily="34" charset="0"/>
                <a:cs typeface="Arial" panose="020B0604020202020204" pitchFamily="34" charset="0"/>
              </a:rPr>
              <a:t>“Porters are some of the most valuable people in any operation.” </a:t>
            </a:r>
          </a:p>
          <a:p>
            <a:endParaRPr lang="en-GB" sz="1200"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Kitchen porter duty is to clean the dishes, clean and put all the equipment’s in the right places, stock up the products, assist in moving the equipment's across the kitchen, train her/his porter on duty, empty the bins, mop floors, and sweep the floors. Keep the kitchen hygiene standards high.</a:t>
            </a:r>
          </a:p>
          <a:p>
            <a:endParaRPr lang="en-GB" sz="1200" dirty="0">
              <a:solidFill>
                <a:schemeClr val="bg1"/>
              </a:solidFill>
              <a:latin typeface="Arial" panose="020B0604020202020204" pitchFamily="34" charset="0"/>
              <a:cs typeface="Arial" panose="020B0604020202020204" pitchFamily="34" charset="0"/>
            </a:endParaRPr>
          </a:p>
        </p:txBody>
      </p:sp>
      <p:pic>
        <p:nvPicPr>
          <p:cNvPr id="1026" name="Picture 2" descr="Surviving as Kitchen Porter: Things to Know | Medium">
            <a:extLst>
              <a:ext uri="{FF2B5EF4-FFF2-40B4-BE49-F238E27FC236}">
                <a16:creationId xmlns:a16="http://schemas.microsoft.com/office/drawing/2014/main" id="{E4AC87D8-1A1F-F4EB-F1DA-E740FF7620C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426990" y="977855"/>
            <a:ext cx="3467573" cy="207436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66330F5E-B73D-FB6D-76E0-685E53A3520E}"/>
              </a:ext>
            </a:extLst>
          </p:cNvPr>
          <p:cNvSpPr txBox="1"/>
          <p:nvPr/>
        </p:nvSpPr>
        <p:spPr>
          <a:xfrm>
            <a:off x="2421166" y="3981029"/>
            <a:ext cx="3309151" cy="276999"/>
          </a:xfrm>
          <a:prstGeom prst="rect">
            <a:avLst/>
          </a:prstGeom>
          <a:noFill/>
        </p:spPr>
        <p:txBody>
          <a:bodyPr wrap="square">
            <a:spAutoFit/>
          </a:bodyPr>
          <a:lstStyle/>
          <a:p>
            <a:r>
              <a:rPr lang="en-GB" sz="1200" dirty="0">
                <a:solidFill>
                  <a:schemeClr val="bg1"/>
                </a:solidFill>
                <a:effectLst/>
                <a:latin typeface="Arial" panose="020B0604020202020204" pitchFamily="34" charset="0"/>
                <a:cs typeface="Arial" panose="020B0604020202020204" pitchFamily="34" charset="0"/>
              </a:rPr>
              <a:t>(Indeed Editorial Team, 2023)</a:t>
            </a:r>
            <a:endParaRPr lang="en-GB" sz="1200" dirty="0">
              <a:solidFill>
                <a:schemeClr val="bg1"/>
              </a:solidFill>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4DC26FEE-1093-159D-D960-CA50209AB1D3}"/>
              </a:ext>
            </a:extLst>
          </p:cNvPr>
          <p:cNvSpPr txBox="1"/>
          <p:nvPr/>
        </p:nvSpPr>
        <p:spPr>
          <a:xfrm>
            <a:off x="8901908" y="3716741"/>
            <a:ext cx="2865268" cy="276999"/>
          </a:xfrm>
          <a:prstGeom prst="rect">
            <a:avLst/>
          </a:prstGeom>
          <a:noFill/>
        </p:spPr>
        <p:txBody>
          <a:bodyPr wrap="square">
            <a:spAutoFit/>
          </a:bodyPr>
          <a:lstStyle/>
          <a:p>
            <a:r>
              <a:rPr lang="en-GB" sz="1200" dirty="0">
                <a:solidFill>
                  <a:schemeClr val="bg1"/>
                </a:solidFill>
                <a:latin typeface="Arial" panose="020B0604020202020204" pitchFamily="34" charset="0"/>
                <a:cs typeface="Arial" panose="020B0604020202020204" pitchFamily="34" charset="0"/>
              </a:rPr>
              <a:t>(Cousins and Weekes, 2020, pp.20–23)</a:t>
            </a:r>
          </a:p>
        </p:txBody>
      </p:sp>
      <p:pic>
        <p:nvPicPr>
          <p:cNvPr id="14" name="Picture 13">
            <a:extLst>
              <a:ext uri="{FF2B5EF4-FFF2-40B4-BE49-F238E27FC236}">
                <a16:creationId xmlns:a16="http://schemas.microsoft.com/office/drawing/2014/main" id="{BBBF342E-A240-280F-12BD-D44DA879E156}"/>
              </a:ext>
            </a:extLst>
          </p:cNvPr>
          <p:cNvPicPr>
            <a:picLocks noChangeAspect="1"/>
          </p:cNvPicPr>
          <p:nvPr/>
        </p:nvPicPr>
        <p:blipFill>
          <a:blip r:embed="rId6"/>
          <a:stretch>
            <a:fillRect/>
          </a:stretch>
        </p:blipFill>
        <p:spPr>
          <a:xfrm>
            <a:off x="10690725" y="4119528"/>
            <a:ext cx="1999661" cy="2005758"/>
          </a:xfrm>
          <a:prstGeom prst="rect">
            <a:avLst/>
          </a:prstGeom>
        </p:spPr>
      </p:pic>
      <p:sp>
        <p:nvSpPr>
          <p:cNvPr id="19" name="TextBox 18">
            <a:extLst>
              <a:ext uri="{FF2B5EF4-FFF2-40B4-BE49-F238E27FC236}">
                <a16:creationId xmlns:a16="http://schemas.microsoft.com/office/drawing/2014/main" id="{41E09640-CB4E-453B-AA42-4D503D01B123}"/>
              </a:ext>
            </a:extLst>
          </p:cNvPr>
          <p:cNvSpPr txBox="1"/>
          <p:nvPr/>
        </p:nvSpPr>
        <p:spPr>
          <a:xfrm>
            <a:off x="646149" y="5180609"/>
            <a:ext cx="4955177" cy="276999"/>
          </a:xfrm>
          <a:prstGeom prst="rect">
            <a:avLst/>
          </a:prstGeom>
          <a:noFill/>
        </p:spPr>
        <p:txBody>
          <a:bodyPr wrap="square">
            <a:spAutoFit/>
          </a:bodyPr>
          <a:lstStyle/>
          <a:p>
            <a:r>
              <a:rPr lang="en-GB" sz="1200" dirty="0">
                <a:solidFill>
                  <a:schemeClr val="bg1"/>
                </a:solidFill>
                <a:latin typeface="Arial" panose="020B0604020202020204" pitchFamily="34" charset="0"/>
                <a:cs typeface="Arial" panose="020B0604020202020204" pitchFamily="34" charset="0"/>
              </a:rPr>
              <a:t>Key skills – </a:t>
            </a:r>
            <a:r>
              <a:rPr lang="en-GB" sz="1200" i="0" dirty="0">
                <a:solidFill>
                  <a:schemeClr val="bg1"/>
                </a:solidFill>
                <a:effectLst/>
                <a:latin typeface="Arial" panose="020B0604020202020204" pitchFamily="34" charset="0"/>
                <a:cs typeface="Arial" panose="020B0604020202020204" pitchFamily="34" charset="0"/>
              </a:rPr>
              <a:t>Creativity, Teamwork and </a:t>
            </a:r>
            <a:r>
              <a:rPr lang="en-GB" sz="1200" b="0" i="0" dirty="0">
                <a:solidFill>
                  <a:schemeClr val="bg1"/>
                </a:solidFill>
                <a:effectLst/>
                <a:latin typeface="Arial" panose="020B0604020202020204" pitchFamily="34" charset="0"/>
                <a:cs typeface="Arial" panose="020B0604020202020204" pitchFamily="34" charset="0"/>
              </a:rPr>
              <a:t>Basic Culinary Skills.  </a:t>
            </a:r>
            <a:endParaRPr lang="en-GB" sz="1200" i="0" dirty="0">
              <a:solidFill>
                <a:schemeClr val="bg1"/>
              </a:solidFill>
              <a:effectLst/>
              <a:latin typeface="Arial" panose="020B0604020202020204" pitchFamily="34" charset="0"/>
              <a:cs typeface="Arial" panose="020B0604020202020204" pitchFamily="34" charset="0"/>
            </a:endParaRPr>
          </a:p>
        </p:txBody>
      </p:sp>
      <p:sp>
        <p:nvSpPr>
          <p:cNvPr id="20" name="TextBox 19">
            <a:extLst>
              <a:ext uri="{FF2B5EF4-FFF2-40B4-BE49-F238E27FC236}">
                <a16:creationId xmlns:a16="http://schemas.microsoft.com/office/drawing/2014/main" id="{8A7AF1D3-D768-D287-CC32-1C6A2490BAB4}"/>
              </a:ext>
            </a:extLst>
          </p:cNvPr>
          <p:cNvSpPr txBox="1"/>
          <p:nvPr/>
        </p:nvSpPr>
        <p:spPr>
          <a:xfrm>
            <a:off x="6099732" y="4786984"/>
            <a:ext cx="4955177" cy="461665"/>
          </a:xfrm>
          <a:prstGeom prst="rect">
            <a:avLst/>
          </a:prstGeom>
          <a:noFill/>
        </p:spPr>
        <p:txBody>
          <a:bodyPr wrap="square">
            <a:spAutoFit/>
          </a:bodyPr>
          <a:lstStyle/>
          <a:p>
            <a:r>
              <a:rPr lang="en-GB" sz="1200" dirty="0">
                <a:solidFill>
                  <a:schemeClr val="bg1"/>
                </a:solidFill>
                <a:latin typeface="Arial" panose="020B0604020202020204" pitchFamily="34" charset="0"/>
                <a:cs typeface="Arial" panose="020B0604020202020204" pitchFamily="34" charset="0"/>
              </a:rPr>
              <a:t>Key skills – </a:t>
            </a:r>
            <a:r>
              <a:rPr lang="en-GB" sz="1200" i="0" dirty="0">
                <a:solidFill>
                  <a:schemeClr val="bg1"/>
                </a:solidFill>
                <a:effectLst/>
                <a:latin typeface="Arial" panose="020B0604020202020204" pitchFamily="34" charset="0"/>
                <a:cs typeface="Arial" panose="020B0604020202020204" pitchFamily="34" charset="0"/>
              </a:rPr>
              <a:t>Hygiene and Safety Awareness, Teamwork and </a:t>
            </a:r>
            <a:r>
              <a:rPr lang="en-GB" sz="1200" b="0" i="0" dirty="0">
                <a:solidFill>
                  <a:schemeClr val="bg1"/>
                </a:solidFill>
                <a:effectLst/>
                <a:latin typeface="Arial" panose="020B0604020202020204" pitchFamily="34" charset="0"/>
                <a:cs typeface="Arial" panose="020B0604020202020204" pitchFamily="34" charset="0"/>
              </a:rPr>
              <a:t>Communication.</a:t>
            </a:r>
            <a:endParaRPr lang="en-GB" sz="1200" i="0" dirty="0">
              <a:solidFill>
                <a:schemeClr val="bg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383295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background with many logos">
            <a:extLst>
              <a:ext uri="{FF2B5EF4-FFF2-40B4-BE49-F238E27FC236}">
                <a16:creationId xmlns:a16="http://schemas.microsoft.com/office/drawing/2014/main" id="{2CF95CAB-09D8-401B-E58A-E25BDA81A659}"/>
              </a:ext>
            </a:extLst>
          </p:cNvPr>
          <p:cNvPicPr>
            <a:picLocks noChangeAspect="1"/>
          </p:cNvPicPr>
          <p:nvPr/>
        </p:nvPicPr>
        <p:blipFill rotWithShape="1">
          <a:blip r:embed="rId2">
            <a:alphaModFix amt="70000"/>
            <a:extLst>
              <a:ext uri="{28A0092B-C50C-407E-A947-70E740481C1C}">
                <a14:useLocalDpi xmlns:a14="http://schemas.microsoft.com/office/drawing/2010/main" val="0"/>
              </a:ext>
            </a:extLst>
          </a:blip>
          <a:srcRect t="3456" b="21544"/>
          <a:stretch/>
        </p:blipFill>
        <p:spPr>
          <a:xfrm>
            <a:off x="0" y="0"/>
            <a:ext cx="12191980" cy="6857999"/>
          </a:xfrm>
          <a:prstGeom prst="rect">
            <a:avLst/>
          </a:prstGeom>
        </p:spPr>
      </p:pic>
      <p:pic>
        <p:nvPicPr>
          <p:cNvPr id="5" name="Picture 4">
            <a:extLst>
              <a:ext uri="{FF2B5EF4-FFF2-40B4-BE49-F238E27FC236}">
                <a16:creationId xmlns:a16="http://schemas.microsoft.com/office/drawing/2014/main" id="{EF2C534F-EF2B-F9D1-022B-AC260DFA8C25}"/>
              </a:ext>
            </a:extLst>
          </p:cNvPr>
          <p:cNvPicPr>
            <a:picLocks noChangeAspect="1"/>
          </p:cNvPicPr>
          <p:nvPr/>
        </p:nvPicPr>
        <p:blipFill>
          <a:blip r:embed="rId3"/>
          <a:stretch>
            <a:fillRect/>
          </a:stretch>
        </p:blipFill>
        <p:spPr>
          <a:xfrm>
            <a:off x="-46" y="5740842"/>
            <a:ext cx="12192046" cy="1117158"/>
          </a:xfrm>
          <a:prstGeom prst="rect">
            <a:avLst/>
          </a:prstGeom>
        </p:spPr>
      </p:pic>
      <p:sp>
        <p:nvSpPr>
          <p:cNvPr id="8" name="TextBox 7">
            <a:extLst>
              <a:ext uri="{FF2B5EF4-FFF2-40B4-BE49-F238E27FC236}">
                <a16:creationId xmlns:a16="http://schemas.microsoft.com/office/drawing/2014/main" id="{EA861ED8-F841-CDFB-AF5B-0B35B7A5E431}"/>
              </a:ext>
            </a:extLst>
          </p:cNvPr>
          <p:cNvSpPr txBox="1"/>
          <p:nvPr/>
        </p:nvSpPr>
        <p:spPr>
          <a:xfrm>
            <a:off x="3092748" y="2446919"/>
            <a:ext cx="5829580" cy="1569660"/>
          </a:xfrm>
          <a:prstGeom prst="rect">
            <a:avLst/>
          </a:prstGeom>
          <a:noFill/>
        </p:spPr>
        <p:txBody>
          <a:bodyPr wrap="square" rtlCol="0">
            <a:spAutoFit/>
          </a:bodyPr>
          <a:lstStyle/>
          <a:p>
            <a:pPr algn="ctr"/>
            <a:r>
              <a:rPr lang="en-GB" sz="1200" dirty="0">
                <a:solidFill>
                  <a:schemeClr val="bg1"/>
                </a:solidFill>
                <a:latin typeface="Arial" panose="020B0604020202020204" pitchFamily="34" charset="0"/>
                <a:cs typeface="Arial" panose="020B0604020202020204" pitchFamily="34" charset="0"/>
              </a:rPr>
              <a:t>To have efficient food preparation, you must have food preparation plans according to your menu and working with flow coordination in the kitchen. As well as having quality control over your food to keep the food standard high and effective communication, ensure that kitchen staff are working together and that there is smooth collaboration between the kitchen and restaurant staff teams. Another one is task delegation, which means all tasks are divided into teams to make the service smooth and easy. For example, starters will be handled by the sous chef, mains will be handled by the head chef, and commis chef will handle dessert.</a:t>
            </a:r>
          </a:p>
        </p:txBody>
      </p:sp>
    </p:spTree>
    <p:extLst>
      <p:ext uri="{BB962C8B-B14F-4D97-AF65-F5344CB8AC3E}">
        <p14:creationId xmlns:p14="http://schemas.microsoft.com/office/powerpoint/2010/main" val="4351121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background with many logos">
            <a:extLst>
              <a:ext uri="{FF2B5EF4-FFF2-40B4-BE49-F238E27FC236}">
                <a16:creationId xmlns:a16="http://schemas.microsoft.com/office/drawing/2014/main" id="{2CF95CAB-09D8-401B-E58A-E25BDA81A659}"/>
              </a:ext>
            </a:extLst>
          </p:cNvPr>
          <p:cNvPicPr>
            <a:picLocks noChangeAspect="1"/>
          </p:cNvPicPr>
          <p:nvPr/>
        </p:nvPicPr>
        <p:blipFill rotWithShape="1">
          <a:blip r:embed="rId2">
            <a:alphaModFix amt="70000"/>
            <a:extLst>
              <a:ext uri="{28A0092B-C50C-407E-A947-70E740481C1C}">
                <a14:useLocalDpi xmlns:a14="http://schemas.microsoft.com/office/drawing/2010/main" val="0"/>
              </a:ext>
            </a:extLst>
          </a:blip>
          <a:srcRect t="3456" b="21544"/>
          <a:stretch/>
        </p:blipFill>
        <p:spPr>
          <a:xfrm>
            <a:off x="0" y="0"/>
            <a:ext cx="12191980" cy="6857999"/>
          </a:xfrm>
          <a:prstGeom prst="rect">
            <a:avLst/>
          </a:prstGeom>
        </p:spPr>
      </p:pic>
      <p:pic>
        <p:nvPicPr>
          <p:cNvPr id="5" name="Picture 4">
            <a:extLst>
              <a:ext uri="{FF2B5EF4-FFF2-40B4-BE49-F238E27FC236}">
                <a16:creationId xmlns:a16="http://schemas.microsoft.com/office/drawing/2014/main" id="{EF2C534F-EF2B-F9D1-022B-AC260DFA8C25}"/>
              </a:ext>
            </a:extLst>
          </p:cNvPr>
          <p:cNvPicPr>
            <a:picLocks noChangeAspect="1"/>
          </p:cNvPicPr>
          <p:nvPr/>
        </p:nvPicPr>
        <p:blipFill>
          <a:blip r:embed="rId3"/>
          <a:stretch>
            <a:fillRect/>
          </a:stretch>
        </p:blipFill>
        <p:spPr>
          <a:xfrm>
            <a:off x="-46" y="5740842"/>
            <a:ext cx="12192046" cy="1117158"/>
          </a:xfrm>
          <a:prstGeom prst="rect">
            <a:avLst/>
          </a:prstGeom>
        </p:spPr>
      </p:pic>
      <p:pic>
        <p:nvPicPr>
          <p:cNvPr id="4098" name="Picture 2" descr="Restaurant Cartoon Images - Free Download on Freepik">
            <a:extLst>
              <a:ext uri="{FF2B5EF4-FFF2-40B4-BE49-F238E27FC236}">
                <a16:creationId xmlns:a16="http://schemas.microsoft.com/office/drawing/2014/main" id="{8CAD3A88-CDC5-BE40-8793-EB5B2EDC676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6277" y="11096"/>
            <a:ext cx="7379399" cy="5740842"/>
          </a:xfrm>
          <a:prstGeom prst="rect">
            <a:avLst/>
          </a:prstGeom>
          <a:noFill/>
          <a:extLst>
            <a:ext uri="{909E8E84-426E-40DD-AFC4-6F175D3DCCD1}">
              <a14:hiddenFill xmlns:a14="http://schemas.microsoft.com/office/drawing/2010/main">
                <a:solidFill>
                  <a:srgbClr val="FFFFFF"/>
                </a:solidFill>
              </a14:hiddenFill>
            </a:ext>
          </a:extLst>
        </p:spPr>
      </p:pic>
      <mc:AlternateContent xmlns:mc="http://schemas.openxmlformats.org/markup-compatibility/2006" xmlns:p14="http://schemas.microsoft.com/office/powerpoint/2010/main">
        <mc:Choice Requires="p14">
          <p:contentPart p14:bwMode="auto" r:id="rId5">
            <p14:nvContentPartPr>
              <p14:cNvPr id="61" name="Ink 60">
                <a:extLst>
                  <a:ext uri="{FF2B5EF4-FFF2-40B4-BE49-F238E27FC236}">
                    <a16:creationId xmlns:a16="http://schemas.microsoft.com/office/drawing/2014/main" id="{F34D4140-A3E7-E183-8719-904D234C0A6F}"/>
                  </a:ext>
                </a:extLst>
              </p14:cNvPr>
              <p14:cNvContentPartPr/>
              <p14:nvPr/>
            </p14:nvContentPartPr>
            <p14:xfrm>
              <a:off x="2751948" y="1029268"/>
              <a:ext cx="45000" cy="194760"/>
            </p14:xfrm>
          </p:contentPart>
        </mc:Choice>
        <mc:Fallback xmlns="">
          <p:pic>
            <p:nvPicPr>
              <p:cNvPr id="61" name="Ink 60">
                <a:extLst>
                  <a:ext uri="{FF2B5EF4-FFF2-40B4-BE49-F238E27FC236}">
                    <a16:creationId xmlns:a16="http://schemas.microsoft.com/office/drawing/2014/main" id="{F34D4140-A3E7-E183-8719-904D234C0A6F}"/>
                  </a:ext>
                </a:extLst>
              </p:cNvPr>
              <p:cNvPicPr/>
              <p:nvPr/>
            </p:nvPicPr>
            <p:blipFill>
              <a:blip r:embed="rId6"/>
              <a:stretch>
                <a:fillRect/>
              </a:stretch>
            </p:blipFill>
            <p:spPr>
              <a:xfrm>
                <a:off x="2742948" y="1020628"/>
                <a:ext cx="62640" cy="2124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62" name="Ink 61">
                <a:extLst>
                  <a:ext uri="{FF2B5EF4-FFF2-40B4-BE49-F238E27FC236}">
                    <a16:creationId xmlns:a16="http://schemas.microsoft.com/office/drawing/2014/main" id="{4224C4F0-F89D-750B-0206-BE164197CB34}"/>
                  </a:ext>
                </a:extLst>
              </p14:cNvPr>
              <p14:cNvContentPartPr/>
              <p14:nvPr/>
            </p14:nvContentPartPr>
            <p14:xfrm>
              <a:off x="2654028" y="1010188"/>
              <a:ext cx="270720" cy="191880"/>
            </p14:xfrm>
          </p:contentPart>
        </mc:Choice>
        <mc:Fallback xmlns="">
          <p:pic>
            <p:nvPicPr>
              <p:cNvPr id="62" name="Ink 61">
                <a:extLst>
                  <a:ext uri="{FF2B5EF4-FFF2-40B4-BE49-F238E27FC236}">
                    <a16:creationId xmlns:a16="http://schemas.microsoft.com/office/drawing/2014/main" id="{4224C4F0-F89D-750B-0206-BE164197CB34}"/>
                  </a:ext>
                </a:extLst>
              </p:cNvPr>
              <p:cNvPicPr/>
              <p:nvPr/>
            </p:nvPicPr>
            <p:blipFill>
              <a:blip r:embed="rId8"/>
              <a:stretch>
                <a:fillRect/>
              </a:stretch>
            </p:blipFill>
            <p:spPr>
              <a:xfrm>
                <a:off x="2645388" y="1001548"/>
                <a:ext cx="288360" cy="20952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63" name="Ink 62">
                <a:extLst>
                  <a:ext uri="{FF2B5EF4-FFF2-40B4-BE49-F238E27FC236}">
                    <a16:creationId xmlns:a16="http://schemas.microsoft.com/office/drawing/2014/main" id="{D233C991-16FF-40B9-48F7-F2969550030F}"/>
                  </a:ext>
                </a:extLst>
              </p14:cNvPr>
              <p14:cNvContentPartPr/>
              <p14:nvPr/>
            </p14:nvContentPartPr>
            <p14:xfrm>
              <a:off x="2917548" y="1073908"/>
              <a:ext cx="130680" cy="127440"/>
            </p14:xfrm>
          </p:contentPart>
        </mc:Choice>
        <mc:Fallback xmlns="">
          <p:pic>
            <p:nvPicPr>
              <p:cNvPr id="63" name="Ink 62">
                <a:extLst>
                  <a:ext uri="{FF2B5EF4-FFF2-40B4-BE49-F238E27FC236}">
                    <a16:creationId xmlns:a16="http://schemas.microsoft.com/office/drawing/2014/main" id="{D233C991-16FF-40B9-48F7-F2969550030F}"/>
                  </a:ext>
                </a:extLst>
              </p:cNvPr>
              <p:cNvPicPr/>
              <p:nvPr/>
            </p:nvPicPr>
            <p:blipFill>
              <a:blip r:embed="rId10"/>
              <a:stretch>
                <a:fillRect/>
              </a:stretch>
            </p:blipFill>
            <p:spPr>
              <a:xfrm>
                <a:off x="2908548" y="1065268"/>
                <a:ext cx="148320" cy="14508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4116" name="Ink 4115">
                <a:extLst>
                  <a:ext uri="{FF2B5EF4-FFF2-40B4-BE49-F238E27FC236}">
                    <a16:creationId xmlns:a16="http://schemas.microsoft.com/office/drawing/2014/main" id="{430F30D7-F789-52AB-3916-5E3743C59E98}"/>
                  </a:ext>
                </a:extLst>
              </p14:cNvPr>
              <p14:cNvContentPartPr/>
              <p14:nvPr/>
            </p14:nvContentPartPr>
            <p14:xfrm>
              <a:off x="3827628" y="825508"/>
              <a:ext cx="114480" cy="241920"/>
            </p14:xfrm>
          </p:contentPart>
        </mc:Choice>
        <mc:Fallback xmlns="">
          <p:pic>
            <p:nvPicPr>
              <p:cNvPr id="4116" name="Ink 4115">
                <a:extLst>
                  <a:ext uri="{FF2B5EF4-FFF2-40B4-BE49-F238E27FC236}">
                    <a16:creationId xmlns:a16="http://schemas.microsoft.com/office/drawing/2014/main" id="{430F30D7-F789-52AB-3916-5E3743C59E98}"/>
                  </a:ext>
                </a:extLst>
              </p:cNvPr>
              <p:cNvPicPr/>
              <p:nvPr/>
            </p:nvPicPr>
            <p:blipFill>
              <a:blip r:embed="rId12"/>
              <a:stretch>
                <a:fillRect/>
              </a:stretch>
            </p:blipFill>
            <p:spPr>
              <a:xfrm>
                <a:off x="3818628" y="816508"/>
                <a:ext cx="132120" cy="25956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4119" name="Ink 4118">
                <a:extLst>
                  <a:ext uri="{FF2B5EF4-FFF2-40B4-BE49-F238E27FC236}">
                    <a16:creationId xmlns:a16="http://schemas.microsoft.com/office/drawing/2014/main" id="{8353CE28-AC5F-6270-0660-FC3CBF0DB6B1}"/>
                  </a:ext>
                </a:extLst>
              </p14:cNvPr>
              <p14:cNvContentPartPr/>
              <p14:nvPr/>
            </p14:nvContentPartPr>
            <p14:xfrm>
              <a:off x="3781548" y="897508"/>
              <a:ext cx="116640" cy="43560"/>
            </p14:xfrm>
          </p:contentPart>
        </mc:Choice>
        <mc:Fallback xmlns="">
          <p:pic>
            <p:nvPicPr>
              <p:cNvPr id="4119" name="Ink 4118">
                <a:extLst>
                  <a:ext uri="{FF2B5EF4-FFF2-40B4-BE49-F238E27FC236}">
                    <a16:creationId xmlns:a16="http://schemas.microsoft.com/office/drawing/2014/main" id="{8353CE28-AC5F-6270-0660-FC3CBF0DB6B1}"/>
                  </a:ext>
                </a:extLst>
              </p:cNvPr>
              <p:cNvPicPr/>
              <p:nvPr/>
            </p:nvPicPr>
            <p:blipFill>
              <a:blip r:embed="rId14"/>
              <a:stretch>
                <a:fillRect/>
              </a:stretch>
            </p:blipFill>
            <p:spPr>
              <a:xfrm>
                <a:off x="3772548" y="888508"/>
                <a:ext cx="134280" cy="61200"/>
              </a:xfrm>
              <a:prstGeom prst="rect">
                <a:avLst/>
              </a:prstGeom>
            </p:spPr>
          </p:pic>
        </mc:Fallback>
      </mc:AlternateContent>
      <p:grpSp>
        <p:nvGrpSpPr>
          <p:cNvPr id="4127" name="Group 4126">
            <a:extLst>
              <a:ext uri="{FF2B5EF4-FFF2-40B4-BE49-F238E27FC236}">
                <a16:creationId xmlns:a16="http://schemas.microsoft.com/office/drawing/2014/main" id="{DA8F9883-117C-3C58-93A9-45B5CAFF1825}"/>
              </a:ext>
            </a:extLst>
          </p:cNvPr>
          <p:cNvGrpSpPr/>
          <p:nvPr/>
        </p:nvGrpSpPr>
        <p:grpSpPr>
          <a:xfrm>
            <a:off x="3036708" y="940708"/>
            <a:ext cx="849240" cy="429120"/>
            <a:chOff x="3036708" y="940708"/>
            <a:chExt cx="849240" cy="429120"/>
          </a:xfrm>
        </p:grpSpPr>
        <mc:AlternateContent xmlns:mc="http://schemas.openxmlformats.org/markup-compatibility/2006" xmlns:p14="http://schemas.microsoft.com/office/powerpoint/2010/main">
          <mc:Choice Requires="p14">
            <p:contentPart p14:bwMode="auto" r:id="rId15">
              <p14:nvContentPartPr>
                <p14:cNvPr id="4096" name="Ink 4095">
                  <a:extLst>
                    <a:ext uri="{FF2B5EF4-FFF2-40B4-BE49-F238E27FC236}">
                      <a16:creationId xmlns:a16="http://schemas.microsoft.com/office/drawing/2014/main" id="{EC308031-721D-65D7-0B7D-8DBBE429635E}"/>
                    </a:ext>
                  </a:extLst>
                </p14:cNvPr>
                <p14:cNvContentPartPr/>
                <p14:nvPr/>
              </p14:nvContentPartPr>
              <p14:xfrm>
                <a:off x="3036708" y="1046908"/>
                <a:ext cx="107640" cy="134640"/>
              </p14:xfrm>
            </p:contentPart>
          </mc:Choice>
          <mc:Fallback xmlns="">
            <p:pic>
              <p:nvPicPr>
                <p:cNvPr id="4096" name="Ink 4095">
                  <a:extLst>
                    <a:ext uri="{FF2B5EF4-FFF2-40B4-BE49-F238E27FC236}">
                      <a16:creationId xmlns:a16="http://schemas.microsoft.com/office/drawing/2014/main" id="{EC308031-721D-65D7-0B7D-8DBBE429635E}"/>
                    </a:ext>
                  </a:extLst>
                </p:cNvPr>
                <p:cNvPicPr/>
                <p:nvPr/>
              </p:nvPicPr>
              <p:blipFill>
                <a:blip r:embed="rId16"/>
                <a:stretch>
                  <a:fillRect/>
                </a:stretch>
              </p:blipFill>
              <p:spPr>
                <a:xfrm>
                  <a:off x="3027708" y="1038268"/>
                  <a:ext cx="125280" cy="15228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4097" name="Ink 4096">
                  <a:extLst>
                    <a:ext uri="{FF2B5EF4-FFF2-40B4-BE49-F238E27FC236}">
                      <a16:creationId xmlns:a16="http://schemas.microsoft.com/office/drawing/2014/main" id="{DC736170-E6FC-3895-7147-C3AE62B5E225}"/>
                    </a:ext>
                  </a:extLst>
                </p14:cNvPr>
                <p14:cNvContentPartPr/>
                <p14:nvPr/>
              </p14:nvContentPartPr>
              <p14:xfrm>
                <a:off x="3133548" y="940708"/>
                <a:ext cx="121320" cy="196920"/>
              </p14:xfrm>
            </p:contentPart>
          </mc:Choice>
          <mc:Fallback xmlns="">
            <p:pic>
              <p:nvPicPr>
                <p:cNvPr id="4097" name="Ink 4096">
                  <a:extLst>
                    <a:ext uri="{FF2B5EF4-FFF2-40B4-BE49-F238E27FC236}">
                      <a16:creationId xmlns:a16="http://schemas.microsoft.com/office/drawing/2014/main" id="{DC736170-E6FC-3895-7147-C3AE62B5E225}"/>
                    </a:ext>
                  </a:extLst>
                </p:cNvPr>
                <p:cNvPicPr/>
                <p:nvPr/>
              </p:nvPicPr>
              <p:blipFill>
                <a:blip r:embed="rId18"/>
                <a:stretch>
                  <a:fillRect/>
                </a:stretch>
              </p:blipFill>
              <p:spPr>
                <a:xfrm>
                  <a:off x="3124548" y="932068"/>
                  <a:ext cx="138960" cy="21456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4099" name="Ink 4098">
                  <a:extLst>
                    <a:ext uri="{FF2B5EF4-FFF2-40B4-BE49-F238E27FC236}">
                      <a16:creationId xmlns:a16="http://schemas.microsoft.com/office/drawing/2014/main" id="{F12B0E5A-9123-9CF9-21CA-E92C33E956C6}"/>
                    </a:ext>
                  </a:extLst>
                </p14:cNvPr>
                <p14:cNvContentPartPr/>
                <p14:nvPr/>
              </p14:nvContentPartPr>
              <p14:xfrm>
                <a:off x="3106548" y="1007668"/>
                <a:ext cx="70200" cy="21960"/>
              </p14:xfrm>
            </p:contentPart>
          </mc:Choice>
          <mc:Fallback xmlns="">
            <p:pic>
              <p:nvPicPr>
                <p:cNvPr id="4099" name="Ink 4098">
                  <a:extLst>
                    <a:ext uri="{FF2B5EF4-FFF2-40B4-BE49-F238E27FC236}">
                      <a16:creationId xmlns:a16="http://schemas.microsoft.com/office/drawing/2014/main" id="{F12B0E5A-9123-9CF9-21CA-E92C33E956C6}"/>
                    </a:ext>
                  </a:extLst>
                </p:cNvPr>
                <p:cNvPicPr/>
                <p:nvPr/>
              </p:nvPicPr>
              <p:blipFill>
                <a:blip r:embed="rId20"/>
                <a:stretch>
                  <a:fillRect/>
                </a:stretch>
              </p:blipFill>
              <p:spPr>
                <a:xfrm>
                  <a:off x="3097908" y="999028"/>
                  <a:ext cx="87840" cy="3960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4102" name="Ink 4101">
                  <a:extLst>
                    <a:ext uri="{FF2B5EF4-FFF2-40B4-BE49-F238E27FC236}">
                      <a16:creationId xmlns:a16="http://schemas.microsoft.com/office/drawing/2014/main" id="{141559BC-1C32-A705-7C58-6052A969CA4E}"/>
                    </a:ext>
                  </a:extLst>
                </p14:cNvPr>
                <p14:cNvContentPartPr/>
                <p14:nvPr/>
              </p14:nvContentPartPr>
              <p14:xfrm>
                <a:off x="3211668" y="1020268"/>
                <a:ext cx="168840" cy="90360"/>
              </p14:xfrm>
            </p:contentPart>
          </mc:Choice>
          <mc:Fallback xmlns="">
            <p:pic>
              <p:nvPicPr>
                <p:cNvPr id="4102" name="Ink 4101">
                  <a:extLst>
                    <a:ext uri="{FF2B5EF4-FFF2-40B4-BE49-F238E27FC236}">
                      <a16:creationId xmlns:a16="http://schemas.microsoft.com/office/drawing/2014/main" id="{141559BC-1C32-A705-7C58-6052A969CA4E}"/>
                    </a:ext>
                  </a:extLst>
                </p:cNvPr>
                <p:cNvPicPr/>
                <p:nvPr/>
              </p:nvPicPr>
              <p:blipFill>
                <a:blip r:embed="rId22"/>
                <a:stretch>
                  <a:fillRect/>
                </a:stretch>
              </p:blipFill>
              <p:spPr>
                <a:xfrm>
                  <a:off x="3203028" y="1011268"/>
                  <a:ext cx="186480" cy="108000"/>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4103" name="Ink 4102">
                  <a:extLst>
                    <a:ext uri="{FF2B5EF4-FFF2-40B4-BE49-F238E27FC236}">
                      <a16:creationId xmlns:a16="http://schemas.microsoft.com/office/drawing/2014/main" id="{ABC96472-D80E-0C1F-BF8D-155D2CFF695A}"/>
                    </a:ext>
                  </a:extLst>
                </p14:cNvPr>
                <p14:cNvContentPartPr/>
                <p14:nvPr/>
              </p14:nvContentPartPr>
              <p14:xfrm>
                <a:off x="3357468" y="1002988"/>
                <a:ext cx="165240" cy="91440"/>
              </p14:xfrm>
            </p:contentPart>
          </mc:Choice>
          <mc:Fallback xmlns="">
            <p:pic>
              <p:nvPicPr>
                <p:cNvPr id="4103" name="Ink 4102">
                  <a:extLst>
                    <a:ext uri="{FF2B5EF4-FFF2-40B4-BE49-F238E27FC236}">
                      <a16:creationId xmlns:a16="http://schemas.microsoft.com/office/drawing/2014/main" id="{ABC96472-D80E-0C1F-BF8D-155D2CFF695A}"/>
                    </a:ext>
                  </a:extLst>
                </p:cNvPr>
                <p:cNvPicPr/>
                <p:nvPr/>
              </p:nvPicPr>
              <p:blipFill>
                <a:blip r:embed="rId24"/>
                <a:stretch>
                  <a:fillRect/>
                </a:stretch>
              </p:blipFill>
              <p:spPr>
                <a:xfrm>
                  <a:off x="3348468" y="993988"/>
                  <a:ext cx="182880" cy="109080"/>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4104" name="Ink 4103">
                  <a:extLst>
                    <a:ext uri="{FF2B5EF4-FFF2-40B4-BE49-F238E27FC236}">
                      <a16:creationId xmlns:a16="http://schemas.microsoft.com/office/drawing/2014/main" id="{279467F3-7A51-B918-D3AE-6CDE5EA30FF9}"/>
                    </a:ext>
                  </a:extLst>
                </p14:cNvPr>
                <p14:cNvContentPartPr/>
                <p14:nvPr/>
              </p14:nvContentPartPr>
              <p14:xfrm>
                <a:off x="3523788" y="977428"/>
                <a:ext cx="88200" cy="93600"/>
              </p14:xfrm>
            </p:contentPart>
          </mc:Choice>
          <mc:Fallback xmlns="">
            <p:pic>
              <p:nvPicPr>
                <p:cNvPr id="4104" name="Ink 4103">
                  <a:extLst>
                    <a:ext uri="{FF2B5EF4-FFF2-40B4-BE49-F238E27FC236}">
                      <a16:creationId xmlns:a16="http://schemas.microsoft.com/office/drawing/2014/main" id="{279467F3-7A51-B918-D3AE-6CDE5EA30FF9}"/>
                    </a:ext>
                  </a:extLst>
                </p:cNvPr>
                <p:cNvPicPr/>
                <p:nvPr/>
              </p:nvPicPr>
              <p:blipFill>
                <a:blip r:embed="rId26"/>
                <a:stretch>
                  <a:fillRect/>
                </a:stretch>
              </p:blipFill>
              <p:spPr>
                <a:xfrm>
                  <a:off x="3514788" y="968428"/>
                  <a:ext cx="105840" cy="111240"/>
                </a:xfrm>
                <a:prstGeom prst="rect">
                  <a:avLst/>
                </a:prstGeom>
              </p:spPr>
            </p:pic>
          </mc:Fallback>
        </mc:AlternateContent>
        <mc:AlternateContent xmlns:mc="http://schemas.openxmlformats.org/markup-compatibility/2006" xmlns:p14="http://schemas.microsoft.com/office/powerpoint/2010/main">
          <mc:Choice Requires="p14">
            <p:contentPart p14:bwMode="auto" r:id="rId27">
              <p14:nvContentPartPr>
                <p14:cNvPr id="4106" name="Ink 4105">
                  <a:extLst>
                    <a:ext uri="{FF2B5EF4-FFF2-40B4-BE49-F238E27FC236}">
                      <a16:creationId xmlns:a16="http://schemas.microsoft.com/office/drawing/2014/main" id="{39D8753E-C0D0-2673-72AB-749724F11E6D}"/>
                    </a:ext>
                  </a:extLst>
                </p14:cNvPr>
                <p14:cNvContentPartPr/>
                <p14:nvPr/>
              </p14:nvContentPartPr>
              <p14:xfrm>
                <a:off x="3611628" y="975988"/>
                <a:ext cx="142200" cy="100440"/>
              </p14:xfrm>
            </p:contentPart>
          </mc:Choice>
          <mc:Fallback xmlns="">
            <p:pic>
              <p:nvPicPr>
                <p:cNvPr id="4106" name="Ink 4105">
                  <a:extLst>
                    <a:ext uri="{FF2B5EF4-FFF2-40B4-BE49-F238E27FC236}">
                      <a16:creationId xmlns:a16="http://schemas.microsoft.com/office/drawing/2014/main" id="{39D8753E-C0D0-2673-72AB-749724F11E6D}"/>
                    </a:ext>
                  </a:extLst>
                </p:cNvPr>
                <p:cNvPicPr/>
                <p:nvPr/>
              </p:nvPicPr>
              <p:blipFill>
                <a:blip r:embed="rId28"/>
                <a:stretch>
                  <a:fillRect/>
                </a:stretch>
              </p:blipFill>
              <p:spPr>
                <a:xfrm>
                  <a:off x="3602988" y="967348"/>
                  <a:ext cx="159840" cy="118080"/>
                </a:xfrm>
                <a:prstGeom prst="rect">
                  <a:avLst/>
                </a:prstGeom>
              </p:spPr>
            </p:pic>
          </mc:Fallback>
        </mc:AlternateContent>
        <mc:AlternateContent xmlns:mc="http://schemas.openxmlformats.org/markup-compatibility/2006" xmlns:p14="http://schemas.microsoft.com/office/powerpoint/2010/main">
          <mc:Choice Requires="p14">
            <p:contentPart p14:bwMode="auto" r:id="rId29">
              <p14:nvContentPartPr>
                <p14:cNvPr id="4107" name="Ink 4106">
                  <a:extLst>
                    <a:ext uri="{FF2B5EF4-FFF2-40B4-BE49-F238E27FC236}">
                      <a16:creationId xmlns:a16="http://schemas.microsoft.com/office/drawing/2014/main" id="{5F15CBAC-251B-B758-3DF5-F0EBB0B5A50A}"/>
                    </a:ext>
                  </a:extLst>
                </p14:cNvPr>
                <p14:cNvContentPartPr/>
                <p14:nvPr/>
              </p14:nvContentPartPr>
              <p14:xfrm>
                <a:off x="3736908" y="960148"/>
                <a:ext cx="113400" cy="110520"/>
              </p14:xfrm>
            </p:contentPart>
          </mc:Choice>
          <mc:Fallback xmlns="">
            <p:pic>
              <p:nvPicPr>
                <p:cNvPr id="4107" name="Ink 4106">
                  <a:extLst>
                    <a:ext uri="{FF2B5EF4-FFF2-40B4-BE49-F238E27FC236}">
                      <a16:creationId xmlns:a16="http://schemas.microsoft.com/office/drawing/2014/main" id="{5F15CBAC-251B-B758-3DF5-F0EBB0B5A50A}"/>
                    </a:ext>
                  </a:extLst>
                </p:cNvPr>
                <p:cNvPicPr/>
                <p:nvPr/>
              </p:nvPicPr>
              <p:blipFill>
                <a:blip r:embed="rId30"/>
                <a:stretch>
                  <a:fillRect/>
                </a:stretch>
              </p:blipFill>
              <p:spPr>
                <a:xfrm>
                  <a:off x="3728268" y="951508"/>
                  <a:ext cx="131040" cy="128160"/>
                </a:xfrm>
                <a:prstGeom prst="rect">
                  <a:avLst/>
                </a:prstGeom>
              </p:spPr>
            </p:pic>
          </mc:Fallback>
        </mc:AlternateContent>
        <mc:AlternateContent xmlns:mc="http://schemas.openxmlformats.org/markup-compatibility/2006" xmlns:p14="http://schemas.microsoft.com/office/powerpoint/2010/main">
          <mc:Choice Requires="p14">
            <p:contentPart p14:bwMode="auto" r:id="rId31">
              <p14:nvContentPartPr>
                <p14:cNvPr id="4121" name="Ink 4120">
                  <a:extLst>
                    <a:ext uri="{FF2B5EF4-FFF2-40B4-BE49-F238E27FC236}">
                      <a16:creationId xmlns:a16="http://schemas.microsoft.com/office/drawing/2014/main" id="{EE56CF99-1966-78BC-83B0-90EF83C242A6}"/>
                    </a:ext>
                  </a:extLst>
                </p14:cNvPr>
                <p14:cNvContentPartPr/>
                <p14:nvPr/>
              </p14:nvContentPartPr>
              <p14:xfrm>
                <a:off x="3506508" y="1157428"/>
                <a:ext cx="235080" cy="76320"/>
              </p14:xfrm>
            </p:contentPart>
          </mc:Choice>
          <mc:Fallback xmlns="">
            <p:pic>
              <p:nvPicPr>
                <p:cNvPr id="4121" name="Ink 4120">
                  <a:extLst>
                    <a:ext uri="{FF2B5EF4-FFF2-40B4-BE49-F238E27FC236}">
                      <a16:creationId xmlns:a16="http://schemas.microsoft.com/office/drawing/2014/main" id="{EE56CF99-1966-78BC-83B0-90EF83C242A6}"/>
                    </a:ext>
                  </a:extLst>
                </p:cNvPr>
                <p:cNvPicPr/>
                <p:nvPr/>
              </p:nvPicPr>
              <p:blipFill>
                <a:blip r:embed="rId32"/>
                <a:stretch>
                  <a:fillRect/>
                </a:stretch>
              </p:blipFill>
              <p:spPr>
                <a:xfrm>
                  <a:off x="3497508" y="1148788"/>
                  <a:ext cx="252720" cy="93960"/>
                </a:xfrm>
                <a:prstGeom prst="rect">
                  <a:avLst/>
                </a:prstGeom>
              </p:spPr>
            </p:pic>
          </mc:Fallback>
        </mc:AlternateContent>
        <mc:AlternateContent xmlns:mc="http://schemas.openxmlformats.org/markup-compatibility/2006" xmlns:p14="http://schemas.microsoft.com/office/powerpoint/2010/main">
          <mc:Choice Requires="p14">
            <p:contentPart p14:bwMode="auto" r:id="rId33">
              <p14:nvContentPartPr>
                <p14:cNvPr id="4123" name="Ink 4122">
                  <a:extLst>
                    <a:ext uri="{FF2B5EF4-FFF2-40B4-BE49-F238E27FC236}">
                      <a16:creationId xmlns:a16="http://schemas.microsoft.com/office/drawing/2014/main" id="{5C336515-A70C-15CC-1545-9F8655BF73CA}"/>
                    </a:ext>
                  </a:extLst>
                </p14:cNvPr>
                <p14:cNvContentPartPr/>
                <p14:nvPr/>
              </p14:nvContentPartPr>
              <p14:xfrm>
                <a:off x="3621708" y="1198468"/>
                <a:ext cx="86400" cy="171360"/>
              </p14:xfrm>
            </p:contentPart>
          </mc:Choice>
          <mc:Fallback xmlns="">
            <p:pic>
              <p:nvPicPr>
                <p:cNvPr id="4123" name="Ink 4122">
                  <a:extLst>
                    <a:ext uri="{FF2B5EF4-FFF2-40B4-BE49-F238E27FC236}">
                      <a16:creationId xmlns:a16="http://schemas.microsoft.com/office/drawing/2014/main" id="{5C336515-A70C-15CC-1545-9F8655BF73CA}"/>
                    </a:ext>
                  </a:extLst>
                </p:cNvPr>
                <p:cNvPicPr/>
                <p:nvPr/>
              </p:nvPicPr>
              <p:blipFill>
                <a:blip r:embed="rId34"/>
                <a:stretch>
                  <a:fillRect/>
                </a:stretch>
              </p:blipFill>
              <p:spPr>
                <a:xfrm>
                  <a:off x="3612708" y="1189468"/>
                  <a:ext cx="104040" cy="189000"/>
                </a:xfrm>
                <a:prstGeom prst="rect">
                  <a:avLst/>
                </a:prstGeom>
              </p:spPr>
            </p:pic>
          </mc:Fallback>
        </mc:AlternateContent>
        <mc:AlternateContent xmlns:mc="http://schemas.openxmlformats.org/markup-compatibility/2006" xmlns:p14="http://schemas.microsoft.com/office/powerpoint/2010/main">
          <mc:Choice Requires="p14">
            <p:contentPart p14:bwMode="auto" r:id="rId35">
              <p14:nvContentPartPr>
                <p14:cNvPr id="4125" name="Ink 4124">
                  <a:extLst>
                    <a:ext uri="{FF2B5EF4-FFF2-40B4-BE49-F238E27FC236}">
                      <a16:creationId xmlns:a16="http://schemas.microsoft.com/office/drawing/2014/main" id="{9EFD5185-71C0-C297-461D-F288E8032921}"/>
                    </a:ext>
                  </a:extLst>
                </p14:cNvPr>
                <p14:cNvContentPartPr/>
                <p14:nvPr/>
              </p14:nvContentPartPr>
              <p14:xfrm>
                <a:off x="3753108" y="1241308"/>
                <a:ext cx="132840" cy="83160"/>
              </p14:xfrm>
            </p:contentPart>
          </mc:Choice>
          <mc:Fallback xmlns="">
            <p:pic>
              <p:nvPicPr>
                <p:cNvPr id="4125" name="Ink 4124">
                  <a:extLst>
                    <a:ext uri="{FF2B5EF4-FFF2-40B4-BE49-F238E27FC236}">
                      <a16:creationId xmlns:a16="http://schemas.microsoft.com/office/drawing/2014/main" id="{9EFD5185-71C0-C297-461D-F288E8032921}"/>
                    </a:ext>
                  </a:extLst>
                </p:cNvPr>
                <p:cNvPicPr/>
                <p:nvPr/>
              </p:nvPicPr>
              <p:blipFill>
                <a:blip r:embed="rId36"/>
                <a:stretch>
                  <a:fillRect/>
                </a:stretch>
              </p:blipFill>
              <p:spPr>
                <a:xfrm>
                  <a:off x="3744468" y="1232668"/>
                  <a:ext cx="150480" cy="10080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37">
            <p14:nvContentPartPr>
              <p14:cNvPr id="4126" name="Ink 4125">
                <a:extLst>
                  <a:ext uri="{FF2B5EF4-FFF2-40B4-BE49-F238E27FC236}">
                    <a16:creationId xmlns:a16="http://schemas.microsoft.com/office/drawing/2014/main" id="{F09454AF-0732-899F-7A25-18765759754C}"/>
                  </a:ext>
                </a:extLst>
              </p14:cNvPr>
              <p14:cNvContentPartPr/>
              <p14:nvPr/>
            </p14:nvContentPartPr>
            <p14:xfrm>
              <a:off x="3877308" y="1215748"/>
              <a:ext cx="124200" cy="71640"/>
            </p14:xfrm>
          </p:contentPart>
        </mc:Choice>
        <mc:Fallback xmlns="">
          <p:pic>
            <p:nvPicPr>
              <p:cNvPr id="4126" name="Ink 4125">
                <a:extLst>
                  <a:ext uri="{FF2B5EF4-FFF2-40B4-BE49-F238E27FC236}">
                    <a16:creationId xmlns:a16="http://schemas.microsoft.com/office/drawing/2014/main" id="{F09454AF-0732-899F-7A25-18765759754C}"/>
                  </a:ext>
                </a:extLst>
              </p:cNvPr>
              <p:cNvPicPr/>
              <p:nvPr/>
            </p:nvPicPr>
            <p:blipFill>
              <a:blip r:embed="rId38"/>
              <a:stretch>
                <a:fillRect/>
              </a:stretch>
            </p:blipFill>
            <p:spPr>
              <a:xfrm>
                <a:off x="3868668" y="1207108"/>
                <a:ext cx="141840" cy="89280"/>
              </a:xfrm>
              <a:prstGeom prst="rect">
                <a:avLst/>
              </a:prstGeom>
            </p:spPr>
          </p:pic>
        </mc:Fallback>
      </mc:AlternateContent>
      <mc:AlternateContent xmlns:mc="http://schemas.openxmlformats.org/markup-compatibility/2006" xmlns:p14="http://schemas.microsoft.com/office/powerpoint/2010/main">
        <mc:Choice Requires="p14">
          <p:contentPart p14:bwMode="auto" r:id="rId39">
            <p14:nvContentPartPr>
              <p14:cNvPr id="4128" name="Ink 4127">
                <a:extLst>
                  <a:ext uri="{FF2B5EF4-FFF2-40B4-BE49-F238E27FC236}">
                    <a16:creationId xmlns:a16="http://schemas.microsoft.com/office/drawing/2014/main" id="{C6DFFE7E-EF32-51FB-F328-FD8CCA5EB786}"/>
                  </a:ext>
                </a:extLst>
              </p14:cNvPr>
              <p14:cNvContentPartPr/>
              <p14:nvPr/>
            </p14:nvContentPartPr>
            <p14:xfrm>
              <a:off x="4003308" y="1162828"/>
              <a:ext cx="217080" cy="122040"/>
            </p14:xfrm>
          </p:contentPart>
        </mc:Choice>
        <mc:Fallback xmlns="">
          <p:pic>
            <p:nvPicPr>
              <p:cNvPr id="4128" name="Ink 4127">
                <a:extLst>
                  <a:ext uri="{FF2B5EF4-FFF2-40B4-BE49-F238E27FC236}">
                    <a16:creationId xmlns:a16="http://schemas.microsoft.com/office/drawing/2014/main" id="{C6DFFE7E-EF32-51FB-F328-FD8CCA5EB786}"/>
                  </a:ext>
                </a:extLst>
              </p:cNvPr>
              <p:cNvPicPr/>
              <p:nvPr/>
            </p:nvPicPr>
            <p:blipFill>
              <a:blip r:embed="rId40"/>
              <a:stretch>
                <a:fillRect/>
              </a:stretch>
            </p:blipFill>
            <p:spPr>
              <a:xfrm>
                <a:off x="3994668" y="1153828"/>
                <a:ext cx="234720" cy="139680"/>
              </a:xfrm>
              <a:prstGeom prst="rect">
                <a:avLst/>
              </a:prstGeom>
            </p:spPr>
          </p:pic>
        </mc:Fallback>
      </mc:AlternateContent>
      <p:grpSp>
        <p:nvGrpSpPr>
          <p:cNvPr id="4144" name="Group 4143">
            <a:extLst>
              <a:ext uri="{FF2B5EF4-FFF2-40B4-BE49-F238E27FC236}">
                <a16:creationId xmlns:a16="http://schemas.microsoft.com/office/drawing/2014/main" id="{27DAA5DA-2136-C2A2-1AE8-CC1D7EDFCCAE}"/>
              </a:ext>
            </a:extLst>
          </p:cNvPr>
          <p:cNvGrpSpPr/>
          <p:nvPr/>
        </p:nvGrpSpPr>
        <p:grpSpPr>
          <a:xfrm>
            <a:off x="6808788" y="5267188"/>
            <a:ext cx="105840" cy="272520"/>
            <a:chOff x="6808788" y="5267188"/>
            <a:chExt cx="105840" cy="272520"/>
          </a:xfrm>
        </p:grpSpPr>
        <mc:AlternateContent xmlns:mc="http://schemas.openxmlformats.org/markup-compatibility/2006" xmlns:p14="http://schemas.microsoft.com/office/powerpoint/2010/main">
          <mc:Choice Requires="p14">
            <p:contentPart p14:bwMode="auto" r:id="rId41">
              <p14:nvContentPartPr>
                <p14:cNvPr id="4142" name="Ink 4141">
                  <a:extLst>
                    <a:ext uri="{FF2B5EF4-FFF2-40B4-BE49-F238E27FC236}">
                      <a16:creationId xmlns:a16="http://schemas.microsoft.com/office/drawing/2014/main" id="{F9A912C2-51E8-E41F-F6CA-0278F76BEFF0}"/>
                    </a:ext>
                  </a:extLst>
                </p14:cNvPr>
                <p14:cNvContentPartPr/>
                <p14:nvPr/>
              </p14:nvContentPartPr>
              <p14:xfrm>
                <a:off x="6808788" y="5267188"/>
                <a:ext cx="105840" cy="272520"/>
              </p14:xfrm>
            </p:contentPart>
          </mc:Choice>
          <mc:Fallback xmlns="">
            <p:pic>
              <p:nvPicPr>
                <p:cNvPr id="4142" name="Ink 4141">
                  <a:extLst>
                    <a:ext uri="{FF2B5EF4-FFF2-40B4-BE49-F238E27FC236}">
                      <a16:creationId xmlns:a16="http://schemas.microsoft.com/office/drawing/2014/main" id="{F9A912C2-51E8-E41F-F6CA-0278F76BEFF0}"/>
                    </a:ext>
                  </a:extLst>
                </p:cNvPr>
                <p:cNvPicPr/>
                <p:nvPr/>
              </p:nvPicPr>
              <p:blipFill>
                <a:blip r:embed="rId42"/>
                <a:stretch>
                  <a:fillRect/>
                </a:stretch>
              </p:blipFill>
              <p:spPr>
                <a:xfrm>
                  <a:off x="6800148" y="5258188"/>
                  <a:ext cx="123480" cy="290160"/>
                </a:xfrm>
                <a:prstGeom prst="rect">
                  <a:avLst/>
                </a:prstGeom>
              </p:spPr>
            </p:pic>
          </mc:Fallback>
        </mc:AlternateContent>
        <mc:AlternateContent xmlns:mc="http://schemas.openxmlformats.org/markup-compatibility/2006" xmlns:p14="http://schemas.microsoft.com/office/powerpoint/2010/main">
          <mc:Choice Requires="p14">
            <p:contentPart p14:bwMode="auto" r:id="rId43">
              <p14:nvContentPartPr>
                <p14:cNvPr id="4143" name="Ink 4142">
                  <a:extLst>
                    <a:ext uri="{FF2B5EF4-FFF2-40B4-BE49-F238E27FC236}">
                      <a16:creationId xmlns:a16="http://schemas.microsoft.com/office/drawing/2014/main" id="{1B3B2606-3D8E-EC55-264D-F1380FB27DB4}"/>
                    </a:ext>
                  </a:extLst>
                </p14:cNvPr>
                <p14:cNvContentPartPr/>
                <p14:nvPr/>
              </p14:nvContentPartPr>
              <p14:xfrm>
                <a:off x="6826428" y="5418028"/>
                <a:ext cx="70200" cy="50760"/>
              </p14:xfrm>
            </p:contentPart>
          </mc:Choice>
          <mc:Fallback xmlns="">
            <p:pic>
              <p:nvPicPr>
                <p:cNvPr id="4143" name="Ink 4142">
                  <a:extLst>
                    <a:ext uri="{FF2B5EF4-FFF2-40B4-BE49-F238E27FC236}">
                      <a16:creationId xmlns:a16="http://schemas.microsoft.com/office/drawing/2014/main" id="{1B3B2606-3D8E-EC55-264D-F1380FB27DB4}"/>
                    </a:ext>
                  </a:extLst>
                </p:cNvPr>
                <p:cNvPicPr/>
                <p:nvPr/>
              </p:nvPicPr>
              <p:blipFill>
                <a:blip r:embed="rId44"/>
                <a:stretch>
                  <a:fillRect/>
                </a:stretch>
              </p:blipFill>
              <p:spPr>
                <a:xfrm>
                  <a:off x="6817788" y="5409388"/>
                  <a:ext cx="87840" cy="6840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45">
            <p14:nvContentPartPr>
              <p14:cNvPr id="4162" name="Ink 4161">
                <a:extLst>
                  <a:ext uri="{FF2B5EF4-FFF2-40B4-BE49-F238E27FC236}">
                    <a16:creationId xmlns:a16="http://schemas.microsoft.com/office/drawing/2014/main" id="{C8DFFEDD-0001-86A5-88E0-E81A72C1E73E}"/>
                  </a:ext>
                </a:extLst>
              </p14:cNvPr>
              <p14:cNvContentPartPr/>
              <p14:nvPr/>
            </p14:nvContentPartPr>
            <p14:xfrm>
              <a:off x="6924348" y="5381308"/>
              <a:ext cx="123120" cy="115920"/>
            </p14:xfrm>
          </p:contentPart>
        </mc:Choice>
        <mc:Fallback xmlns="">
          <p:pic>
            <p:nvPicPr>
              <p:cNvPr id="4162" name="Ink 4161">
                <a:extLst>
                  <a:ext uri="{FF2B5EF4-FFF2-40B4-BE49-F238E27FC236}">
                    <a16:creationId xmlns:a16="http://schemas.microsoft.com/office/drawing/2014/main" id="{C8DFFEDD-0001-86A5-88E0-E81A72C1E73E}"/>
                  </a:ext>
                </a:extLst>
              </p:cNvPr>
              <p:cNvPicPr/>
              <p:nvPr/>
            </p:nvPicPr>
            <p:blipFill>
              <a:blip r:embed="rId46"/>
              <a:stretch>
                <a:fillRect/>
              </a:stretch>
            </p:blipFill>
            <p:spPr>
              <a:xfrm>
                <a:off x="6915348" y="5372668"/>
                <a:ext cx="140760" cy="133560"/>
              </a:xfrm>
              <a:prstGeom prst="rect">
                <a:avLst/>
              </a:prstGeom>
            </p:spPr>
          </p:pic>
        </mc:Fallback>
      </mc:AlternateContent>
      <mc:AlternateContent xmlns:mc="http://schemas.openxmlformats.org/markup-compatibility/2006" xmlns:p14="http://schemas.microsoft.com/office/powerpoint/2010/main">
        <mc:Choice Requires="p14">
          <p:contentPart p14:bwMode="auto" r:id="rId47">
            <p14:nvContentPartPr>
              <p14:cNvPr id="4170" name="Ink 4169">
                <a:extLst>
                  <a:ext uri="{FF2B5EF4-FFF2-40B4-BE49-F238E27FC236}">
                    <a16:creationId xmlns:a16="http://schemas.microsoft.com/office/drawing/2014/main" id="{DA8FB226-1AA0-A104-9EC7-4EBA6E4F0303}"/>
                  </a:ext>
                </a:extLst>
              </p14:cNvPr>
              <p14:cNvContentPartPr/>
              <p14:nvPr/>
            </p14:nvContentPartPr>
            <p14:xfrm>
              <a:off x="7093548" y="5387428"/>
              <a:ext cx="90360" cy="92160"/>
            </p14:xfrm>
          </p:contentPart>
        </mc:Choice>
        <mc:Fallback xmlns="">
          <p:pic>
            <p:nvPicPr>
              <p:cNvPr id="4170" name="Ink 4169">
                <a:extLst>
                  <a:ext uri="{FF2B5EF4-FFF2-40B4-BE49-F238E27FC236}">
                    <a16:creationId xmlns:a16="http://schemas.microsoft.com/office/drawing/2014/main" id="{DA8FB226-1AA0-A104-9EC7-4EBA6E4F0303}"/>
                  </a:ext>
                </a:extLst>
              </p:cNvPr>
              <p:cNvPicPr/>
              <p:nvPr/>
            </p:nvPicPr>
            <p:blipFill>
              <a:blip r:embed="rId48"/>
              <a:stretch>
                <a:fillRect/>
              </a:stretch>
            </p:blipFill>
            <p:spPr>
              <a:xfrm>
                <a:off x="7084908" y="5378788"/>
                <a:ext cx="108000" cy="109800"/>
              </a:xfrm>
              <a:prstGeom prst="rect">
                <a:avLst/>
              </a:prstGeom>
            </p:spPr>
          </p:pic>
        </mc:Fallback>
      </mc:AlternateContent>
      <p:grpSp>
        <p:nvGrpSpPr>
          <p:cNvPr id="4174" name="Group 4173">
            <a:extLst>
              <a:ext uri="{FF2B5EF4-FFF2-40B4-BE49-F238E27FC236}">
                <a16:creationId xmlns:a16="http://schemas.microsoft.com/office/drawing/2014/main" id="{AD809562-4015-0B9A-4E4F-32C38610235B}"/>
              </a:ext>
            </a:extLst>
          </p:cNvPr>
          <p:cNvGrpSpPr/>
          <p:nvPr/>
        </p:nvGrpSpPr>
        <p:grpSpPr>
          <a:xfrm>
            <a:off x="7198668" y="5255308"/>
            <a:ext cx="254880" cy="203400"/>
            <a:chOff x="7198668" y="5255308"/>
            <a:chExt cx="254880" cy="203400"/>
          </a:xfrm>
        </p:grpSpPr>
        <mc:AlternateContent xmlns:mc="http://schemas.openxmlformats.org/markup-compatibility/2006" xmlns:p14="http://schemas.microsoft.com/office/powerpoint/2010/main">
          <mc:Choice Requires="p14">
            <p:contentPart p14:bwMode="auto" r:id="rId49">
              <p14:nvContentPartPr>
                <p14:cNvPr id="4171" name="Ink 4170">
                  <a:extLst>
                    <a:ext uri="{FF2B5EF4-FFF2-40B4-BE49-F238E27FC236}">
                      <a16:creationId xmlns:a16="http://schemas.microsoft.com/office/drawing/2014/main" id="{3EC588CE-15D8-DDA2-1221-99BFBED2C6FD}"/>
                    </a:ext>
                  </a:extLst>
                </p14:cNvPr>
                <p14:cNvContentPartPr/>
                <p14:nvPr/>
              </p14:nvContentPartPr>
              <p14:xfrm>
                <a:off x="7198668" y="5368348"/>
                <a:ext cx="111960" cy="90360"/>
              </p14:xfrm>
            </p:contentPart>
          </mc:Choice>
          <mc:Fallback xmlns="">
            <p:pic>
              <p:nvPicPr>
                <p:cNvPr id="4171" name="Ink 4170">
                  <a:extLst>
                    <a:ext uri="{FF2B5EF4-FFF2-40B4-BE49-F238E27FC236}">
                      <a16:creationId xmlns:a16="http://schemas.microsoft.com/office/drawing/2014/main" id="{3EC588CE-15D8-DDA2-1221-99BFBED2C6FD}"/>
                    </a:ext>
                  </a:extLst>
                </p:cNvPr>
                <p:cNvPicPr/>
                <p:nvPr/>
              </p:nvPicPr>
              <p:blipFill>
                <a:blip r:embed="rId50"/>
                <a:stretch>
                  <a:fillRect/>
                </a:stretch>
              </p:blipFill>
              <p:spPr>
                <a:xfrm>
                  <a:off x="7189668" y="5359348"/>
                  <a:ext cx="129600" cy="108000"/>
                </a:xfrm>
                <a:prstGeom prst="rect">
                  <a:avLst/>
                </a:prstGeom>
              </p:spPr>
            </p:pic>
          </mc:Fallback>
        </mc:AlternateContent>
        <mc:AlternateContent xmlns:mc="http://schemas.openxmlformats.org/markup-compatibility/2006" xmlns:p14="http://schemas.microsoft.com/office/powerpoint/2010/main">
          <mc:Choice Requires="p14">
            <p:contentPart p14:bwMode="auto" r:id="rId51">
              <p14:nvContentPartPr>
                <p14:cNvPr id="4172" name="Ink 4171">
                  <a:extLst>
                    <a:ext uri="{FF2B5EF4-FFF2-40B4-BE49-F238E27FC236}">
                      <a16:creationId xmlns:a16="http://schemas.microsoft.com/office/drawing/2014/main" id="{9183F9EF-4901-DEA7-B7F4-73385B58F95A}"/>
                    </a:ext>
                  </a:extLst>
                </p14:cNvPr>
                <p14:cNvContentPartPr/>
                <p14:nvPr/>
              </p14:nvContentPartPr>
              <p14:xfrm>
                <a:off x="7367508" y="5255308"/>
                <a:ext cx="86040" cy="179640"/>
              </p14:xfrm>
            </p:contentPart>
          </mc:Choice>
          <mc:Fallback xmlns="">
            <p:pic>
              <p:nvPicPr>
                <p:cNvPr id="4172" name="Ink 4171">
                  <a:extLst>
                    <a:ext uri="{FF2B5EF4-FFF2-40B4-BE49-F238E27FC236}">
                      <a16:creationId xmlns:a16="http://schemas.microsoft.com/office/drawing/2014/main" id="{9183F9EF-4901-DEA7-B7F4-73385B58F95A}"/>
                    </a:ext>
                  </a:extLst>
                </p:cNvPr>
                <p:cNvPicPr/>
                <p:nvPr/>
              </p:nvPicPr>
              <p:blipFill>
                <a:blip r:embed="rId52"/>
                <a:stretch>
                  <a:fillRect/>
                </a:stretch>
              </p:blipFill>
              <p:spPr>
                <a:xfrm>
                  <a:off x="7358508" y="5246668"/>
                  <a:ext cx="103680" cy="197280"/>
                </a:xfrm>
                <a:prstGeom prst="rect">
                  <a:avLst/>
                </a:prstGeom>
              </p:spPr>
            </p:pic>
          </mc:Fallback>
        </mc:AlternateContent>
        <mc:AlternateContent xmlns:mc="http://schemas.openxmlformats.org/markup-compatibility/2006" xmlns:p14="http://schemas.microsoft.com/office/powerpoint/2010/main">
          <mc:Choice Requires="p14">
            <p:contentPart p14:bwMode="auto" r:id="rId53">
              <p14:nvContentPartPr>
                <p14:cNvPr id="4173" name="Ink 4172">
                  <a:extLst>
                    <a:ext uri="{FF2B5EF4-FFF2-40B4-BE49-F238E27FC236}">
                      <a16:creationId xmlns:a16="http://schemas.microsoft.com/office/drawing/2014/main" id="{2F21CD2F-FF40-4D8F-C528-00B569EADD44}"/>
                    </a:ext>
                  </a:extLst>
                </p14:cNvPr>
                <p14:cNvContentPartPr/>
                <p14:nvPr/>
              </p14:nvContentPartPr>
              <p14:xfrm>
                <a:off x="7314588" y="5302828"/>
                <a:ext cx="136080" cy="59400"/>
              </p14:xfrm>
            </p:contentPart>
          </mc:Choice>
          <mc:Fallback xmlns="">
            <p:pic>
              <p:nvPicPr>
                <p:cNvPr id="4173" name="Ink 4172">
                  <a:extLst>
                    <a:ext uri="{FF2B5EF4-FFF2-40B4-BE49-F238E27FC236}">
                      <a16:creationId xmlns:a16="http://schemas.microsoft.com/office/drawing/2014/main" id="{2F21CD2F-FF40-4D8F-C528-00B569EADD44}"/>
                    </a:ext>
                  </a:extLst>
                </p:cNvPr>
                <p:cNvPicPr/>
                <p:nvPr/>
              </p:nvPicPr>
              <p:blipFill>
                <a:blip r:embed="rId54"/>
                <a:stretch>
                  <a:fillRect/>
                </a:stretch>
              </p:blipFill>
              <p:spPr>
                <a:xfrm>
                  <a:off x="7305948" y="5293828"/>
                  <a:ext cx="153720" cy="77040"/>
                </a:xfrm>
                <a:prstGeom prst="rect">
                  <a:avLst/>
                </a:prstGeom>
              </p:spPr>
            </p:pic>
          </mc:Fallback>
        </mc:AlternateContent>
      </p:grpSp>
      <p:grpSp>
        <p:nvGrpSpPr>
          <p:cNvPr id="4178" name="Group 4177">
            <a:extLst>
              <a:ext uri="{FF2B5EF4-FFF2-40B4-BE49-F238E27FC236}">
                <a16:creationId xmlns:a16="http://schemas.microsoft.com/office/drawing/2014/main" id="{18AFB30E-5622-B3B3-3155-001E80150191}"/>
              </a:ext>
            </a:extLst>
          </p:cNvPr>
          <p:cNvGrpSpPr/>
          <p:nvPr/>
        </p:nvGrpSpPr>
        <p:grpSpPr>
          <a:xfrm>
            <a:off x="7722828" y="5258548"/>
            <a:ext cx="176400" cy="177120"/>
            <a:chOff x="7722828" y="5258548"/>
            <a:chExt cx="176400" cy="177120"/>
          </a:xfrm>
        </p:grpSpPr>
        <mc:AlternateContent xmlns:mc="http://schemas.openxmlformats.org/markup-compatibility/2006" xmlns:p14="http://schemas.microsoft.com/office/powerpoint/2010/main">
          <mc:Choice Requires="p14">
            <p:contentPart p14:bwMode="auto" r:id="rId55">
              <p14:nvContentPartPr>
                <p14:cNvPr id="4175" name="Ink 4174">
                  <a:extLst>
                    <a:ext uri="{FF2B5EF4-FFF2-40B4-BE49-F238E27FC236}">
                      <a16:creationId xmlns:a16="http://schemas.microsoft.com/office/drawing/2014/main" id="{2AD60F86-171B-FAC6-A00C-A194D238FBBF}"/>
                    </a:ext>
                  </a:extLst>
                </p14:cNvPr>
                <p14:cNvContentPartPr/>
                <p14:nvPr/>
              </p14:nvContentPartPr>
              <p14:xfrm>
                <a:off x="7722828" y="5258548"/>
                <a:ext cx="100080" cy="114120"/>
              </p14:xfrm>
            </p:contentPart>
          </mc:Choice>
          <mc:Fallback xmlns="">
            <p:pic>
              <p:nvPicPr>
                <p:cNvPr id="4175" name="Ink 4174">
                  <a:extLst>
                    <a:ext uri="{FF2B5EF4-FFF2-40B4-BE49-F238E27FC236}">
                      <a16:creationId xmlns:a16="http://schemas.microsoft.com/office/drawing/2014/main" id="{2AD60F86-171B-FAC6-A00C-A194D238FBBF}"/>
                    </a:ext>
                  </a:extLst>
                </p:cNvPr>
                <p:cNvPicPr/>
                <p:nvPr/>
              </p:nvPicPr>
              <p:blipFill>
                <a:blip r:embed="rId56"/>
                <a:stretch>
                  <a:fillRect/>
                </a:stretch>
              </p:blipFill>
              <p:spPr>
                <a:xfrm>
                  <a:off x="7714188" y="5249548"/>
                  <a:ext cx="117720" cy="131760"/>
                </a:xfrm>
                <a:prstGeom prst="rect">
                  <a:avLst/>
                </a:prstGeom>
              </p:spPr>
            </p:pic>
          </mc:Fallback>
        </mc:AlternateContent>
        <mc:AlternateContent xmlns:mc="http://schemas.openxmlformats.org/markup-compatibility/2006" xmlns:p14="http://schemas.microsoft.com/office/powerpoint/2010/main">
          <mc:Choice Requires="p14">
            <p:contentPart p14:bwMode="auto" r:id="rId57">
              <p14:nvContentPartPr>
                <p14:cNvPr id="4176" name="Ink 4175">
                  <a:extLst>
                    <a:ext uri="{FF2B5EF4-FFF2-40B4-BE49-F238E27FC236}">
                      <a16:creationId xmlns:a16="http://schemas.microsoft.com/office/drawing/2014/main" id="{4E69405B-FDB4-C57F-9C24-C980F33282D1}"/>
                    </a:ext>
                  </a:extLst>
                </p14:cNvPr>
                <p14:cNvContentPartPr/>
                <p14:nvPr/>
              </p14:nvContentPartPr>
              <p14:xfrm>
                <a:off x="7845588" y="5299948"/>
                <a:ext cx="37440" cy="135720"/>
              </p14:xfrm>
            </p:contentPart>
          </mc:Choice>
          <mc:Fallback xmlns="">
            <p:pic>
              <p:nvPicPr>
                <p:cNvPr id="4176" name="Ink 4175">
                  <a:extLst>
                    <a:ext uri="{FF2B5EF4-FFF2-40B4-BE49-F238E27FC236}">
                      <a16:creationId xmlns:a16="http://schemas.microsoft.com/office/drawing/2014/main" id="{4E69405B-FDB4-C57F-9C24-C980F33282D1}"/>
                    </a:ext>
                  </a:extLst>
                </p:cNvPr>
                <p:cNvPicPr/>
                <p:nvPr/>
              </p:nvPicPr>
              <p:blipFill>
                <a:blip r:embed="rId58"/>
                <a:stretch>
                  <a:fillRect/>
                </a:stretch>
              </p:blipFill>
              <p:spPr>
                <a:xfrm>
                  <a:off x="7836948" y="5290948"/>
                  <a:ext cx="55080" cy="153360"/>
                </a:xfrm>
                <a:prstGeom prst="rect">
                  <a:avLst/>
                </a:prstGeom>
              </p:spPr>
            </p:pic>
          </mc:Fallback>
        </mc:AlternateContent>
        <mc:AlternateContent xmlns:mc="http://schemas.openxmlformats.org/markup-compatibility/2006" xmlns:p14="http://schemas.microsoft.com/office/powerpoint/2010/main">
          <mc:Choice Requires="p14">
            <p:contentPart p14:bwMode="auto" r:id="rId59">
              <p14:nvContentPartPr>
                <p14:cNvPr id="4177" name="Ink 4176">
                  <a:extLst>
                    <a:ext uri="{FF2B5EF4-FFF2-40B4-BE49-F238E27FC236}">
                      <a16:creationId xmlns:a16="http://schemas.microsoft.com/office/drawing/2014/main" id="{07422C89-F810-B335-0C27-EAF3D3FA3624}"/>
                    </a:ext>
                  </a:extLst>
                </p14:cNvPr>
                <p14:cNvContentPartPr/>
                <p14:nvPr/>
              </p14:nvContentPartPr>
              <p14:xfrm>
                <a:off x="7847388" y="5375548"/>
                <a:ext cx="51840" cy="31320"/>
              </p14:xfrm>
            </p:contentPart>
          </mc:Choice>
          <mc:Fallback xmlns="">
            <p:pic>
              <p:nvPicPr>
                <p:cNvPr id="4177" name="Ink 4176">
                  <a:extLst>
                    <a:ext uri="{FF2B5EF4-FFF2-40B4-BE49-F238E27FC236}">
                      <a16:creationId xmlns:a16="http://schemas.microsoft.com/office/drawing/2014/main" id="{07422C89-F810-B335-0C27-EAF3D3FA3624}"/>
                    </a:ext>
                  </a:extLst>
                </p:cNvPr>
                <p:cNvPicPr/>
                <p:nvPr/>
              </p:nvPicPr>
              <p:blipFill>
                <a:blip r:embed="rId60"/>
                <a:stretch>
                  <a:fillRect/>
                </a:stretch>
              </p:blipFill>
              <p:spPr>
                <a:xfrm>
                  <a:off x="7838388" y="5366548"/>
                  <a:ext cx="69480" cy="48960"/>
                </a:xfrm>
                <a:prstGeom prst="rect">
                  <a:avLst/>
                </a:prstGeom>
              </p:spPr>
            </p:pic>
          </mc:Fallback>
        </mc:AlternateContent>
      </p:grpSp>
      <p:grpSp>
        <p:nvGrpSpPr>
          <p:cNvPr id="4185" name="Group 4184">
            <a:extLst>
              <a:ext uri="{FF2B5EF4-FFF2-40B4-BE49-F238E27FC236}">
                <a16:creationId xmlns:a16="http://schemas.microsoft.com/office/drawing/2014/main" id="{587350BC-86A1-2E8A-7FC3-4C9CF33CBA38}"/>
              </a:ext>
            </a:extLst>
          </p:cNvPr>
          <p:cNvGrpSpPr/>
          <p:nvPr/>
        </p:nvGrpSpPr>
        <p:grpSpPr>
          <a:xfrm>
            <a:off x="8131788" y="5140108"/>
            <a:ext cx="338400" cy="203040"/>
            <a:chOff x="8131788" y="5140108"/>
            <a:chExt cx="338400" cy="203040"/>
          </a:xfrm>
        </p:grpSpPr>
        <mc:AlternateContent xmlns:mc="http://schemas.openxmlformats.org/markup-compatibility/2006" xmlns:p14="http://schemas.microsoft.com/office/powerpoint/2010/main">
          <mc:Choice Requires="p14">
            <p:contentPart p14:bwMode="auto" r:id="rId61">
              <p14:nvContentPartPr>
                <p14:cNvPr id="4179" name="Ink 4178">
                  <a:extLst>
                    <a:ext uri="{FF2B5EF4-FFF2-40B4-BE49-F238E27FC236}">
                      <a16:creationId xmlns:a16="http://schemas.microsoft.com/office/drawing/2014/main" id="{84253BD7-E4A4-2F5C-2E0A-C663DF83EAF5}"/>
                    </a:ext>
                  </a:extLst>
                </p14:cNvPr>
                <p14:cNvContentPartPr/>
                <p14:nvPr/>
              </p14:nvContentPartPr>
              <p14:xfrm>
                <a:off x="8158068" y="5179708"/>
                <a:ext cx="44640" cy="163440"/>
              </p14:xfrm>
            </p:contentPart>
          </mc:Choice>
          <mc:Fallback xmlns="">
            <p:pic>
              <p:nvPicPr>
                <p:cNvPr id="4179" name="Ink 4178">
                  <a:extLst>
                    <a:ext uri="{FF2B5EF4-FFF2-40B4-BE49-F238E27FC236}">
                      <a16:creationId xmlns:a16="http://schemas.microsoft.com/office/drawing/2014/main" id="{84253BD7-E4A4-2F5C-2E0A-C663DF83EAF5}"/>
                    </a:ext>
                  </a:extLst>
                </p:cNvPr>
                <p:cNvPicPr/>
                <p:nvPr/>
              </p:nvPicPr>
              <p:blipFill>
                <a:blip r:embed="rId62"/>
                <a:stretch>
                  <a:fillRect/>
                </a:stretch>
              </p:blipFill>
              <p:spPr>
                <a:xfrm>
                  <a:off x="8149068" y="5171068"/>
                  <a:ext cx="62280" cy="181080"/>
                </a:xfrm>
                <a:prstGeom prst="rect">
                  <a:avLst/>
                </a:prstGeom>
              </p:spPr>
            </p:pic>
          </mc:Fallback>
        </mc:AlternateContent>
        <mc:AlternateContent xmlns:mc="http://schemas.openxmlformats.org/markup-compatibility/2006" xmlns:p14="http://schemas.microsoft.com/office/powerpoint/2010/main">
          <mc:Choice Requires="p14">
            <p:contentPart p14:bwMode="auto" r:id="rId63">
              <p14:nvContentPartPr>
                <p14:cNvPr id="4180" name="Ink 4179">
                  <a:extLst>
                    <a:ext uri="{FF2B5EF4-FFF2-40B4-BE49-F238E27FC236}">
                      <a16:creationId xmlns:a16="http://schemas.microsoft.com/office/drawing/2014/main" id="{8B483169-7FBB-8FD6-9F39-33E40106895C}"/>
                    </a:ext>
                  </a:extLst>
                </p14:cNvPr>
                <p14:cNvContentPartPr/>
                <p14:nvPr/>
              </p14:nvContentPartPr>
              <p14:xfrm>
                <a:off x="8131788" y="5222548"/>
                <a:ext cx="127440" cy="68400"/>
              </p14:xfrm>
            </p:contentPart>
          </mc:Choice>
          <mc:Fallback xmlns="">
            <p:pic>
              <p:nvPicPr>
                <p:cNvPr id="4180" name="Ink 4179">
                  <a:extLst>
                    <a:ext uri="{FF2B5EF4-FFF2-40B4-BE49-F238E27FC236}">
                      <a16:creationId xmlns:a16="http://schemas.microsoft.com/office/drawing/2014/main" id="{8B483169-7FBB-8FD6-9F39-33E40106895C}"/>
                    </a:ext>
                  </a:extLst>
                </p:cNvPr>
                <p:cNvPicPr/>
                <p:nvPr/>
              </p:nvPicPr>
              <p:blipFill>
                <a:blip r:embed="rId64"/>
                <a:stretch>
                  <a:fillRect/>
                </a:stretch>
              </p:blipFill>
              <p:spPr>
                <a:xfrm>
                  <a:off x="8122788" y="5213548"/>
                  <a:ext cx="145080" cy="86040"/>
                </a:xfrm>
                <a:prstGeom prst="rect">
                  <a:avLst/>
                </a:prstGeom>
              </p:spPr>
            </p:pic>
          </mc:Fallback>
        </mc:AlternateContent>
        <mc:AlternateContent xmlns:mc="http://schemas.openxmlformats.org/markup-compatibility/2006" xmlns:p14="http://schemas.microsoft.com/office/powerpoint/2010/main">
          <mc:Choice Requires="p14">
            <p:contentPart p14:bwMode="auto" r:id="rId65">
              <p14:nvContentPartPr>
                <p14:cNvPr id="4181" name="Ink 4180">
                  <a:extLst>
                    <a:ext uri="{FF2B5EF4-FFF2-40B4-BE49-F238E27FC236}">
                      <a16:creationId xmlns:a16="http://schemas.microsoft.com/office/drawing/2014/main" id="{06F3CB3B-377D-6ADC-83DD-D144D8EA2366}"/>
                    </a:ext>
                  </a:extLst>
                </p14:cNvPr>
                <p14:cNvContentPartPr/>
                <p14:nvPr/>
              </p14:nvContentPartPr>
              <p14:xfrm>
                <a:off x="8255988" y="5140108"/>
                <a:ext cx="59400" cy="198000"/>
              </p14:xfrm>
            </p:contentPart>
          </mc:Choice>
          <mc:Fallback xmlns="">
            <p:pic>
              <p:nvPicPr>
                <p:cNvPr id="4181" name="Ink 4180">
                  <a:extLst>
                    <a:ext uri="{FF2B5EF4-FFF2-40B4-BE49-F238E27FC236}">
                      <a16:creationId xmlns:a16="http://schemas.microsoft.com/office/drawing/2014/main" id="{06F3CB3B-377D-6ADC-83DD-D144D8EA2366}"/>
                    </a:ext>
                  </a:extLst>
                </p:cNvPr>
                <p:cNvPicPr/>
                <p:nvPr/>
              </p:nvPicPr>
              <p:blipFill>
                <a:blip r:embed="rId66"/>
                <a:stretch>
                  <a:fillRect/>
                </a:stretch>
              </p:blipFill>
              <p:spPr>
                <a:xfrm>
                  <a:off x="8246988" y="5131108"/>
                  <a:ext cx="77040" cy="215640"/>
                </a:xfrm>
                <a:prstGeom prst="rect">
                  <a:avLst/>
                </a:prstGeom>
              </p:spPr>
            </p:pic>
          </mc:Fallback>
        </mc:AlternateContent>
        <mc:AlternateContent xmlns:mc="http://schemas.openxmlformats.org/markup-compatibility/2006" xmlns:p14="http://schemas.microsoft.com/office/powerpoint/2010/main">
          <mc:Choice Requires="p14">
            <p:contentPart p14:bwMode="auto" r:id="rId67">
              <p14:nvContentPartPr>
                <p14:cNvPr id="4184" name="Ink 4183">
                  <a:extLst>
                    <a:ext uri="{FF2B5EF4-FFF2-40B4-BE49-F238E27FC236}">
                      <a16:creationId xmlns:a16="http://schemas.microsoft.com/office/drawing/2014/main" id="{C6E2DA03-1313-8272-8E77-43B78D42825B}"/>
                    </a:ext>
                  </a:extLst>
                </p14:cNvPr>
                <p14:cNvContentPartPr/>
                <p14:nvPr/>
              </p14:nvContentPartPr>
              <p14:xfrm>
                <a:off x="8380548" y="5218948"/>
                <a:ext cx="89640" cy="100440"/>
              </p14:xfrm>
            </p:contentPart>
          </mc:Choice>
          <mc:Fallback xmlns="">
            <p:pic>
              <p:nvPicPr>
                <p:cNvPr id="4184" name="Ink 4183">
                  <a:extLst>
                    <a:ext uri="{FF2B5EF4-FFF2-40B4-BE49-F238E27FC236}">
                      <a16:creationId xmlns:a16="http://schemas.microsoft.com/office/drawing/2014/main" id="{C6E2DA03-1313-8272-8E77-43B78D42825B}"/>
                    </a:ext>
                  </a:extLst>
                </p:cNvPr>
                <p:cNvPicPr/>
                <p:nvPr/>
              </p:nvPicPr>
              <p:blipFill>
                <a:blip r:embed="rId68"/>
                <a:stretch>
                  <a:fillRect/>
                </a:stretch>
              </p:blipFill>
              <p:spPr>
                <a:xfrm>
                  <a:off x="8371548" y="5210308"/>
                  <a:ext cx="107280" cy="11808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69">
            <p14:nvContentPartPr>
              <p14:cNvPr id="4186" name="Ink 4185">
                <a:extLst>
                  <a:ext uri="{FF2B5EF4-FFF2-40B4-BE49-F238E27FC236}">
                    <a16:creationId xmlns:a16="http://schemas.microsoft.com/office/drawing/2014/main" id="{CAB84313-AE38-D18C-D18A-0B5B72F2D1C5}"/>
                  </a:ext>
                </a:extLst>
              </p14:cNvPr>
              <p14:cNvContentPartPr/>
              <p14:nvPr/>
            </p14:nvContentPartPr>
            <p14:xfrm>
              <a:off x="8505108" y="5211028"/>
              <a:ext cx="99720" cy="82080"/>
            </p14:xfrm>
          </p:contentPart>
        </mc:Choice>
        <mc:Fallback xmlns="">
          <p:pic>
            <p:nvPicPr>
              <p:cNvPr id="4186" name="Ink 4185">
                <a:extLst>
                  <a:ext uri="{FF2B5EF4-FFF2-40B4-BE49-F238E27FC236}">
                    <a16:creationId xmlns:a16="http://schemas.microsoft.com/office/drawing/2014/main" id="{CAB84313-AE38-D18C-D18A-0B5B72F2D1C5}"/>
                  </a:ext>
                </a:extLst>
              </p:cNvPr>
              <p:cNvPicPr/>
              <p:nvPr/>
            </p:nvPicPr>
            <p:blipFill>
              <a:blip r:embed="rId70"/>
              <a:stretch>
                <a:fillRect/>
              </a:stretch>
            </p:blipFill>
            <p:spPr>
              <a:xfrm>
                <a:off x="8496108" y="5202028"/>
                <a:ext cx="117360" cy="99720"/>
              </a:xfrm>
              <a:prstGeom prst="rect">
                <a:avLst/>
              </a:prstGeom>
            </p:spPr>
          </p:pic>
        </mc:Fallback>
      </mc:AlternateContent>
      <mc:AlternateContent xmlns:mc="http://schemas.openxmlformats.org/markup-compatibility/2006" xmlns:p14="http://schemas.microsoft.com/office/powerpoint/2010/main">
        <mc:Choice Requires="p14">
          <p:contentPart p14:bwMode="auto" r:id="rId71">
            <p14:nvContentPartPr>
              <p14:cNvPr id="4187" name="Ink 4186">
                <a:extLst>
                  <a:ext uri="{FF2B5EF4-FFF2-40B4-BE49-F238E27FC236}">
                    <a16:creationId xmlns:a16="http://schemas.microsoft.com/office/drawing/2014/main" id="{700E4EED-0E82-E9EB-57EC-2D6F0C579382}"/>
                  </a:ext>
                </a:extLst>
              </p14:cNvPr>
              <p14:cNvContentPartPr/>
              <p14:nvPr/>
            </p14:nvContentPartPr>
            <p14:xfrm>
              <a:off x="8640468" y="5157388"/>
              <a:ext cx="104040" cy="126720"/>
            </p14:xfrm>
          </p:contentPart>
        </mc:Choice>
        <mc:Fallback xmlns="">
          <p:pic>
            <p:nvPicPr>
              <p:cNvPr id="4187" name="Ink 4186">
                <a:extLst>
                  <a:ext uri="{FF2B5EF4-FFF2-40B4-BE49-F238E27FC236}">
                    <a16:creationId xmlns:a16="http://schemas.microsoft.com/office/drawing/2014/main" id="{700E4EED-0E82-E9EB-57EC-2D6F0C579382}"/>
                  </a:ext>
                </a:extLst>
              </p:cNvPr>
              <p:cNvPicPr/>
              <p:nvPr/>
            </p:nvPicPr>
            <p:blipFill>
              <a:blip r:embed="rId72"/>
              <a:stretch>
                <a:fillRect/>
              </a:stretch>
            </p:blipFill>
            <p:spPr>
              <a:xfrm>
                <a:off x="8631828" y="5148388"/>
                <a:ext cx="121680" cy="144360"/>
              </a:xfrm>
              <a:prstGeom prst="rect">
                <a:avLst/>
              </a:prstGeom>
            </p:spPr>
          </p:pic>
        </mc:Fallback>
      </mc:AlternateContent>
      <mc:AlternateContent xmlns:mc="http://schemas.openxmlformats.org/markup-compatibility/2006" xmlns:p14="http://schemas.microsoft.com/office/powerpoint/2010/main">
        <mc:Choice Requires="p14">
          <p:contentPart p14:bwMode="auto" r:id="rId73">
            <p14:nvContentPartPr>
              <p14:cNvPr id="4188" name="Ink 4187">
                <a:extLst>
                  <a:ext uri="{FF2B5EF4-FFF2-40B4-BE49-F238E27FC236}">
                    <a16:creationId xmlns:a16="http://schemas.microsoft.com/office/drawing/2014/main" id="{E84C8408-BB15-132E-1753-8463F94B7EBB}"/>
                  </a:ext>
                </a:extLst>
              </p14:cNvPr>
              <p14:cNvContentPartPr/>
              <p14:nvPr/>
            </p14:nvContentPartPr>
            <p14:xfrm>
              <a:off x="8778708" y="5154868"/>
              <a:ext cx="125280" cy="137880"/>
            </p14:xfrm>
          </p:contentPart>
        </mc:Choice>
        <mc:Fallback xmlns="">
          <p:pic>
            <p:nvPicPr>
              <p:cNvPr id="4188" name="Ink 4187">
                <a:extLst>
                  <a:ext uri="{FF2B5EF4-FFF2-40B4-BE49-F238E27FC236}">
                    <a16:creationId xmlns:a16="http://schemas.microsoft.com/office/drawing/2014/main" id="{E84C8408-BB15-132E-1753-8463F94B7EBB}"/>
                  </a:ext>
                </a:extLst>
              </p:cNvPr>
              <p:cNvPicPr/>
              <p:nvPr/>
            </p:nvPicPr>
            <p:blipFill>
              <a:blip r:embed="rId74"/>
              <a:stretch>
                <a:fillRect/>
              </a:stretch>
            </p:blipFill>
            <p:spPr>
              <a:xfrm>
                <a:off x="8770068" y="5146228"/>
                <a:ext cx="142920" cy="155520"/>
              </a:xfrm>
              <a:prstGeom prst="rect">
                <a:avLst/>
              </a:prstGeom>
            </p:spPr>
          </p:pic>
        </mc:Fallback>
      </mc:AlternateContent>
      <p:grpSp>
        <p:nvGrpSpPr>
          <p:cNvPr id="4194" name="Group 4193">
            <a:extLst>
              <a:ext uri="{FF2B5EF4-FFF2-40B4-BE49-F238E27FC236}">
                <a16:creationId xmlns:a16="http://schemas.microsoft.com/office/drawing/2014/main" id="{5C80E901-E04C-715D-C88D-81A9E0288A51}"/>
              </a:ext>
            </a:extLst>
          </p:cNvPr>
          <p:cNvGrpSpPr/>
          <p:nvPr/>
        </p:nvGrpSpPr>
        <p:grpSpPr>
          <a:xfrm>
            <a:off x="7803468" y="5508748"/>
            <a:ext cx="682200" cy="195120"/>
            <a:chOff x="7803468" y="5508748"/>
            <a:chExt cx="682200" cy="195120"/>
          </a:xfrm>
        </p:grpSpPr>
        <mc:AlternateContent xmlns:mc="http://schemas.openxmlformats.org/markup-compatibility/2006" xmlns:p14="http://schemas.microsoft.com/office/powerpoint/2010/main">
          <mc:Choice Requires="p14">
            <p:contentPart p14:bwMode="auto" r:id="rId75">
              <p14:nvContentPartPr>
                <p14:cNvPr id="4189" name="Ink 4188">
                  <a:extLst>
                    <a:ext uri="{FF2B5EF4-FFF2-40B4-BE49-F238E27FC236}">
                      <a16:creationId xmlns:a16="http://schemas.microsoft.com/office/drawing/2014/main" id="{B1981E99-F64F-C88C-DBA3-A28D757A598E}"/>
                    </a:ext>
                  </a:extLst>
                </p14:cNvPr>
                <p14:cNvContentPartPr/>
                <p14:nvPr/>
              </p14:nvContentPartPr>
              <p14:xfrm>
                <a:off x="7803468" y="5508748"/>
                <a:ext cx="156960" cy="84240"/>
              </p14:xfrm>
            </p:contentPart>
          </mc:Choice>
          <mc:Fallback xmlns="">
            <p:pic>
              <p:nvPicPr>
                <p:cNvPr id="4189" name="Ink 4188">
                  <a:extLst>
                    <a:ext uri="{FF2B5EF4-FFF2-40B4-BE49-F238E27FC236}">
                      <a16:creationId xmlns:a16="http://schemas.microsoft.com/office/drawing/2014/main" id="{B1981E99-F64F-C88C-DBA3-A28D757A598E}"/>
                    </a:ext>
                  </a:extLst>
                </p:cNvPr>
                <p:cNvPicPr/>
                <p:nvPr/>
              </p:nvPicPr>
              <p:blipFill>
                <a:blip r:embed="rId76"/>
                <a:stretch>
                  <a:fillRect/>
                </a:stretch>
              </p:blipFill>
              <p:spPr>
                <a:xfrm>
                  <a:off x="7794468" y="5499748"/>
                  <a:ext cx="174600" cy="101880"/>
                </a:xfrm>
                <a:prstGeom prst="rect">
                  <a:avLst/>
                </a:prstGeom>
              </p:spPr>
            </p:pic>
          </mc:Fallback>
        </mc:AlternateContent>
        <mc:AlternateContent xmlns:mc="http://schemas.openxmlformats.org/markup-compatibility/2006" xmlns:p14="http://schemas.microsoft.com/office/powerpoint/2010/main">
          <mc:Choice Requires="p14">
            <p:contentPart p14:bwMode="auto" r:id="rId77">
              <p14:nvContentPartPr>
                <p14:cNvPr id="4190" name="Ink 4189">
                  <a:extLst>
                    <a:ext uri="{FF2B5EF4-FFF2-40B4-BE49-F238E27FC236}">
                      <a16:creationId xmlns:a16="http://schemas.microsoft.com/office/drawing/2014/main" id="{ED00FB71-D657-DCDD-4DBF-D57BC8C43965}"/>
                    </a:ext>
                  </a:extLst>
                </p14:cNvPr>
                <p14:cNvContentPartPr/>
                <p14:nvPr/>
              </p14:nvContentPartPr>
              <p14:xfrm>
                <a:off x="7865388" y="5556988"/>
                <a:ext cx="48600" cy="146880"/>
              </p14:xfrm>
            </p:contentPart>
          </mc:Choice>
          <mc:Fallback xmlns="">
            <p:pic>
              <p:nvPicPr>
                <p:cNvPr id="4190" name="Ink 4189">
                  <a:extLst>
                    <a:ext uri="{FF2B5EF4-FFF2-40B4-BE49-F238E27FC236}">
                      <a16:creationId xmlns:a16="http://schemas.microsoft.com/office/drawing/2014/main" id="{ED00FB71-D657-DCDD-4DBF-D57BC8C43965}"/>
                    </a:ext>
                  </a:extLst>
                </p:cNvPr>
                <p:cNvPicPr/>
                <p:nvPr/>
              </p:nvPicPr>
              <p:blipFill>
                <a:blip r:embed="rId78"/>
                <a:stretch>
                  <a:fillRect/>
                </a:stretch>
              </p:blipFill>
              <p:spPr>
                <a:xfrm>
                  <a:off x="7856388" y="5547988"/>
                  <a:ext cx="66240" cy="164520"/>
                </a:xfrm>
                <a:prstGeom prst="rect">
                  <a:avLst/>
                </a:prstGeom>
              </p:spPr>
            </p:pic>
          </mc:Fallback>
        </mc:AlternateContent>
        <mc:AlternateContent xmlns:mc="http://schemas.openxmlformats.org/markup-compatibility/2006" xmlns:p14="http://schemas.microsoft.com/office/powerpoint/2010/main">
          <mc:Choice Requires="p14">
            <p:contentPart p14:bwMode="auto" r:id="rId79">
              <p14:nvContentPartPr>
                <p14:cNvPr id="4191" name="Ink 4190">
                  <a:extLst>
                    <a:ext uri="{FF2B5EF4-FFF2-40B4-BE49-F238E27FC236}">
                      <a16:creationId xmlns:a16="http://schemas.microsoft.com/office/drawing/2014/main" id="{00A12717-AEE7-59B3-8DF9-A6CF7A2C1F3B}"/>
                    </a:ext>
                  </a:extLst>
                </p14:cNvPr>
                <p14:cNvContentPartPr/>
                <p14:nvPr/>
              </p14:nvContentPartPr>
              <p14:xfrm>
                <a:off x="7987428" y="5609548"/>
                <a:ext cx="115200" cy="83520"/>
              </p14:xfrm>
            </p:contentPart>
          </mc:Choice>
          <mc:Fallback xmlns="">
            <p:pic>
              <p:nvPicPr>
                <p:cNvPr id="4191" name="Ink 4190">
                  <a:extLst>
                    <a:ext uri="{FF2B5EF4-FFF2-40B4-BE49-F238E27FC236}">
                      <a16:creationId xmlns:a16="http://schemas.microsoft.com/office/drawing/2014/main" id="{00A12717-AEE7-59B3-8DF9-A6CF7A2C1F3B}"/>
                    </a:ext>
                  </a:extLst>
                </p:cNvPr>
                <p:cNvPicPr/>
                <p:nvPr/>
              </p:nvPicPr>
              <p:blipFill>
                <a:blip r:embed="rId80"/>
                <a:stretch>
                  <a:fillRect/>
                </a:stretch>
              </p:blipFill>
              <p:spPr>
                <a:xfrm>
                  <a:off x="7978788" y="5600548"/>
                  <a:ext cx="132840" cy="101160"/>
                </a:xfrm>
                <a:prstGeom prst="rect">
                  <a:avLst/>
                </a:prstGeom>
              </p:spPr>
            </p:pic>
          </mc:Fallback>
        </mc:AlternateContent>
        <mc:AlternateContent xmlns:mc="http://schemas.openxmlformats.org/markup-compatibility/2006" xmlns:p14="http://schemas.microsoft.com/office/powerpoint/2010/main">
          <mc:Choice Requires="p14">
            <p:contentPart p14:bwMode="auto" r:id="rId81">
              <p14:nvContentPartPr>
                <p14:cNvPr id="4192" name="Ink 4191">
                  <a:extLst>
                    <a:ext uri="{FF2B5EF4-FFF2-40B4-BE49-F238E27FC236}">
                      <a16:creationId xmlns:a16="http://schemas.microsoft.com/office/drawing/2014/main" id="{A920672B-3BDB-946A-3BE9-34AB5879149B}"/>
                    </a:ext>
                  </a:extLst>
                </p14:cNvPr>
                <p14:cNvContentPartPr/>
                <p14:nvPr/>
              </p14:nvContentPartPr>
              <p14:xfrm>
                <a:off x="8078508" y="5594428"/>
                <a:ext cx="161640" cy="69120"/>
              </p14:xfrm>
            </p:contentPart>
          </mc:Choice>
          <mc:Fallback xmlns="">
            <p:pic>
              <p:nvPicPr>
                <p:cNvPr id="4192" name="Ink 4191">
                  <a:extLst>
                    <a:ext uri="{FF2B5EF4-FFF2-40B4-BE49-F238E27FC236}">
                      <a16:creationId xmlns:a16="http://schemas.microsoft.com/office/drawing/2014/main" id="{A920672B-3BDB-946A-3BE9-34AB5879149B}"/>
                    </a:ext>
                  </a:extLst>
                </p:cNvPr>
                <p:cNvPicPr/>
                <p:nvPr/>
              </p:nvPicPr>
              <p:blipFill>
                <a:blip r:embed="rId82"/>
                <a:stretch>
                  <a:fillRect/>
                </a:stretch>
              </p:blipFill>
              <p:spPr>
                <a:xfrm>
                  <a:off x="8069868" y="5585428"/>
                  <a:ext cx="179280" cy="86760"/>
                </a:xfrm>
                <a:prstGeom prst="rect">
                  <a:avLst/>
                </a:prstGeom>
              </p:spPr>
            </p:pic>
          </mc:Fallback>
        </mc:AlternateContent>
        <mc:AlternateContent xmlns:mc="http://schemas.openxmlformats.org/markup-compatibility/2006" xmlns:p14="http://schemas.microsoft.com/office/powerpoint/2010/main">
          <mc:Choice Requires="p14">
            <p:contentPart p14:bwMode="auto" r:id="rId83">
              <p14:nvContentPartPr>
                <p14:cNvPr id="4193" name="Ink 4192">
                  <a:extLst>
                    <a:ext uri="{FF2B5EF4-FFF2-40B4-BE49-F238E27FC236}">
                      <a16:creationId xmlns:a16="http://schemas.microsoft.com/office/drawing/2014/main" id="{19A88DDA-6360-A38D-9EDB-B1628E989D34}"/>
                    </a:ext>
                  </a:extLst>
                </p14:cNvPr>
                <p14:cNvContentPartPr/>
                <p14:nvPr/>
              </p14:nvContentPartPr>
              <p14:xfrm>
                <a:off x="8220348" y="5545468"/>
                <a:ext cx="265320" cy="88560"/>
              </p14:xfrm>
            </p:contentPart>
          </mc:Choice>
          <mc:Fallback xmlns="">
            <p:pic>
              <p:nvPicPr>
                <p:cNvPr id="4193" name="Ink 4192">
                  <a:extLst>
                    <a:ext uri="{FF2B5EF4-FFF2-40B4-BE49-F238E27FC236}">
                      <a16:creationId xmlns:a16="http://schemas.microsoft.com/office/drawing/2014/main" id="{19A88DDA-6360-A38D-9EDB-B1628E989D34}"/>
                    </a:ext>
                  </a:extLst>
                </p:cNvPr>
                <p:cNvPicPr/>
                <p:nvPr/>
              </p:nvPicPr>
              <p:blipFill>
                <a:blip r:embed="rId84"/>
                <a:stretch>
                  <a:fillRect/>
                </a:stretch>
              </p:blipFill>
              <p:spPr>
                <a:xfrm>
                  <a:off x="8211348" y="5536828"/>
                  <a:ext cx="282960" cy="106200"/>
                </a:xfrm>
                <a:prstGeom prst="rect">
                  <a:avLst/>
                </a:prstGeom>
              </p:spPr>
            </p:pic>
          </mc:Fallback>
        </mc:AlternateContent>
      </p:grpSp>
      <mc:AlternateContent xmlns:mc="http://schemas.openxmlformats.org/markup-compatibility/2006" xmlns:p14="http://schemas.microsoft.com/office/powerpoint/2010/main">
        <mc:Choice Requires="p14">
          <p:contentPart p14:bwMode="auto" r:id="rId85">
            <p14:nvContentPartPr>
              <p14:cNvPr id="4195" name="Ink 4194">
                <a:extLst>
                  <a:ext uri="{FF2B5EF4-FFF2-40B4-BE49-F238E27FC236}">
                    <a16:creationId xmlns:a16="http://schemas.microsoft.com/office/drawing/2014/main" id="{E84DB42B-FFB4-0CFB-1D67-CC0093E7D201}"/>
                  </a:ext>
                </a:extLst>
              </p14:cNvPr>
              <p14:cNvContentPartPr/>
              <p14:nvPr/>
            </p14:nvContentPartPr>
            <p14:xfrm>
              <a:off x="2537620" y="908016"/>
              <a:ext cx="69248" cy="89777"/>
            </p14:xfrm>
          </p:contentPart>
        </mc:Choice>
        <mc:Fallback xmlns="">
          <p:pic>
            <p:nvPicPr>
              <p:cNvPr id="4195" name="Ink 4194">
                <a:extLst>
                  <a:ext uri="{FF2B5EF4-FFF2-40B4-BE49-F238E27FC236}">
                    <a16:creationId xmlns:a16="http://schemas.microsoft.com/office/drawing/2014/main" id="{E84DB42B-FFB4-0CFB-1D67-CC0093E7D201}"/>
                  </a:ext>
                </a:extLst>
              </p:cNvPr>
              <p:cNvPicPr/>
              <p:nvPr/>
            </p:nvPicPr>
            <p:blipFill>
              <a:blip r:embed="rId86"/>
              <a:stretch>
                <a:fillRect/>
              </a:stretch>
            </p:blipFill>
            <p:spPr>
              <a:xfrm>
                <a:off x="2528603" y="899397"/>
                <a:ext cx="86921" cy="107373"/>
              </a:xfrm>
              <a:prstGeom prst="rect">
                <a:avLst/>
              </a:prstGeom>
            </p:spPr>
          </p:pic>
        </mc:Fallback>
      </mc:AlternateContent>
      <mc:AlternateContent xmlns:mc="http://schemas.openxmlformats.org/markup-compatibility/2006" xmlns:p14="http://schemas.microsoft.com/office/powerpoint/2010/main">
        <mc:Choice Requires="p14">
          <p:contentPart p14:bwMode="auto" r:id="rId87">
            <p14:nvContentPartPr>
              <p14:cNvPr id="4196" name="Ink 4195">
                <a:extLst>
                  <a:ext uri="{FF2B5EF4-FFF2-40B4-BE49-F238E27FC236}">
                    <a16:creationId xmlns:a16="http://schemas.microsoft.com/office/drawing/2014/main" id="{9299E4E1-5F92-6811-6691-8071DBA311EA}"/>
                  </a:ext>
                </a:extLst>
              </p14:cNvPr>
              <p14:cNvContentPartPr/>
              <p14:nvPr/>
            </p14:nvContentPartPr>
            <p14:xfrm>
              <a:off x="4147508" y="1033974"/>
              <a:ext cx="69248" cy="89777"/>
            </p14:xfrm>
          </p:contentPart>
        </mc:Choice>
        <mc:Fallback xmlns="">
          <p:pic>
            <p:nvPicPr>
              <p:cNvPr id="4196" name="Ink 4195">
                <a:extLst>
                  <a:ext uri="{FF2B5EF4-FFF2-40B4-BE49-F238E27FC236}">
                    <a16:creationId xmlns:a16="http://schemas.microsoft.com/office/drawing/2014/main" id="{9299E4E1-5F92-6811-6691-8071DBA311EA}"/>
                  </a:ext>
                </a:extLst>
              </p:cNvPr>
              <p:cNvPicPr/>
              <p:nvPr/>
            </p:nvPicPr>
            <p:blipFill>
              <a:blip r:embed="rId86"/>
              <a:stretch>
                <a:fillRect/>
              </a:stretch>
            </p:blipFill>
            <p:spPr>
              <a:xfrm>
                <a:off x="4138491" y="1025355"/>
                <a:ext cx="86921" cy="107373"/>
              </a:xfrm>
              <a:prstGeom prst="rect">
                <a:avLst/>
              </a:prstGeom>
            </p:spPr>
          </p:pic>
        </mc:Fallback>
      </mc:AlternateContent>
      <mc:AlternateContent xmlns:mc="http://schemas.openxmlformats.org/markup-compatibility/2006" xmlns:p14="http://schemas.microsoft.com/office/powerpoint/2010/main">
        <mc:Choice Requires="p14">
          <p:contentPart p14:bwMode="auto" r:id="rId88">
            <p14:nvContentPartPr>
              <p14:cNvPr id="4197" name="Ink 4196">
                <a:extLst>
                  <a:ext uri="{FF2B5EF4-FFF2-40B4-BE49-F238E27FC236}">
                    <a16:creationId xmlns:a16="http://schemas.microsoft.com/office/drawing/2014/main" id="{225AD082-0A9D-6A3E-09F9-0DC1812EDE8A}"/>
                  </a:ext>
                </a:extLst>
              </p14:cNvPr>
              <p14:cNvContentPartPr/>
              <p14:nvPr/>
            </p14:nvContentPartPr>
            <p14:xfrm>
              <a:off x="6687816" y="5276737"/>
              <a:ext cx="69248" cy="89777"/>
            </p14:xfrm>
          </p:contentPart>
        </mc:Choice>
        <mc:Fallback xmlns="">
          <p:pic>
            <p:nvPicPr>
              <p:cNvPr id="4197" name="Ink 4196">
                <a:extLst>
                  <a:ext uri="{FF2B5EF4-FFF2-40B4-BE49-F238E27FC236}">
                    <a16:creationId xmlns:a16="http://schemas.microsoft.com/office/drawing/2014/main" id="{225AD082-0A9D-6A3E-09F9-0DC1812EDE8A}"/>
                  </a:ext>
                </a:extLst>
              </p:cNvPr>
              <p:cNvPicPr/>
              <p:nvPr/>
            </p:nvPicPr>
            <p:blipFill>
              <a:blip r:embed="rId86"/>
              <a:stretch>
                <a:fillRect/>
              </a:stretch>
            </p:blipFill>
            <p:spPr>
              <a:xfrm>
                <a:off x="6678799" y="5268118"/>
                <a:ext cx="86921" cy="107373"/>
              </a:xfrm>
              <a:prstGeom prst="rect">
                <a:avLst/>
              </a:prstGeom>
            </p:spPr>
          </p:pic>
        </mc:Fallback>
      </mc:AlternateContent>
      <mc:AlternateContent xmlns:mc="http://schemas.openxmlformats.org/markup-compatibility/2006" xmlns:p14="http://schemas.microsoft.com/office/powerpoint/2010/main">
        <mc:Choice Requires="p14">
          <p:contentPart p14:bwMode="auto" r:id="rId89">
            <p14:nvContentPartPr>
              <p14:cNvPr id="4198" name="Ink 4197">
                <a:extLst>
                  <a:ext uri="{FF2B5EF4-FFF2-40B4-BE49-F238E27FC236}">
                    <a16:creationId xmlns:a16="http://schemas.microsoft.com/office/drawing/2014/main" id="{A241C119-42AC-8A18-75FE-E08ECB1635A4}"/>
                  </a:ext>
                </a:extLst>
              </p14:cNvPr>
              <p14:cNvContentPartPr/>
              <p14:nvPr/>
            </p14:nvContentPartPr>
            <p14:xfrm>
              <a:off x="8427339" y="5420303"/>
              <a:ext cx="69248" cy="89777"/>
            </p14:xfrm>
          </p:contentPart>
        </mc:Choice>
        <mc:Fallback xmlns="">
          <p:pic>
            <p:nvPicPr>
              <p:cNvPr id="4198" name="Ink 4197">
                <a:extLst>
                  <a:ext uri="{FF2B5EF4-FFF2-40B4-BE49-F238E27FC236}">
                    <a16:creationId xmlns:a16="http://schemas.microsoft.com/office/drawing/2014/main" id="{A241C119-42AC-8A18-75FE-E08ECB1635A4}"/>
                  </a:ext>
                </a:extLst>
              </p:cNvPr>
              <p:cNvPicPr/>
              <p:nvPr/>
            </p:nvPicPr>
            <p:blipFill>
              <a:blip r:embed="rId86"/>
              <a:stretch>
                <a:fillRect/>
              </a:stretch>
            </p:blipFill>
            <p:spPr>
              <a:xfrm>
                <a:off x="8418322" y="5411684"/>
                <a:ext cx="86921" cy="107373"/>
              </a:xfrm>
              <a:prstGeom prst="rect">
                <a:avLst/>
              </a:prstGeom>
            </p:spPr>
          </p:pic>
        </mc:Fallback>
      </mc:AlternateContent>
      <p:pic>
        <p:nvPicPr>
          <p:cNvPr id="2" name="Picture 1">
            <a:extLst>
              <a:ext uri="{FF2B5EF4-FFF2-40B4-BE49-F238E27FC236}">
                <a16:creationId xmlns:a16="http://schemas.microsoft.com/office/drawing/2014/main" id="{5858186C-46DF-BEB0-7F8B-29D92891BA2B}"/>
              </a:ext>
            </a:extLst>
          </p:cNvPr>
          <p:cNvPicPr>
            <a:picLocks noChangeAspect="1"/>
          </p:cNvPicPr>
          <p:nvPr/>
        </p:nvPicPr>
        <p:blipFill>
          <a:blip r:embed="rId90"/>
          <a:stretch>
            <a:fillRect/>
          </a:stretch>
        </p:blipFill>
        <p:spPr>
          <a:xfrm>
            <a:off x="237516" y="-299323"/>
            <a:ext cx="1999661" cy="2005758"/>
          </a:xfrm>
          <a:prstGeom prst="rect">
            <a:avLst/>
          </a:prstGeom>
        </p:spPr>
      </p:pic>
      <p:pic>
        <p:nvPicPr>
          <p:cNvPr id="3" name="Picture 2">
            <a:extLst>
              <a:ext uri="{FF2B5EF4-FFF2-40B4-BE49-F238E27FC236}">
                <a16:creationId xmlns:a16="http://schemas.microsoft.com/office/drawing/2014/main" id="{CDA97E36-C3E2-D419-A58A-60F58C48439E}"/>
              </a:ext>
            </a:extLst>
          </p:cNvPr>
          <p:cNvPicPr>
            <a:picLocks noChangeAspect="1"/>
          </p:cNvPicPr>
          <p:nvPr/>
        </p:nvPicPr>
        <p:blipFill>
          <a:blip r:embed="rId91"/>
          <a:stretch>
            <a:fillRect/>
          </a:stretch>
        </p:blipFill>
        <p:spPr>
          <a:xfrm>
            <a:off x="10038772" y="4137229"/>
            <a:ext cx="1999661" cy="2005758"/>
          </a:xfrm>
          <a:prstGeom prst="rect">
            <a:avLst/>
          </a:prstGeom>
        </p:spPr>
      </p:pic>
    </p:spTree>
    <p:extLst>
      <p:ext uri="{BB962C8B-B14F-4D97-AF65-F5344CB8AC3E}">
        <p14:creationId xmlns:p14="http://schemas.microsoft.com/office/powerpoint/2010/main" val="16750538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background with many logos">
            <a:extLst>
              <a:ext uri="{FF2B5EF4-FFF2-40B4-BE49-F238E27FC236}">
                <a16:creationId xmlns:a16="http://schemas.microsoft.com/office/drawing/2014/main" id="{2CF95CAB-09D8-401B-E58A-E25BDA81A659}"/>
              </a:ext>
            </a:extLst>
          </p:cNvPr>
          <p:cNvPicPr>
            <a:picLocks noChangeAspect="1"/>
          </p:cNvPicPr>
          <p:nvPr/>
        </p:nvPicPr>
        <p:blipFill rotWithShape="1">
          <a:blip r:embed="rId2">
            <a:alphaModFix amt="70000"/>
            <a:extLst>
              <a:ext uri="{28A0092B-C50C-407E-A947-70E740481C1C}">
                <a14:useLocalDpi xmlns:a14="http://schemas.microsoft.com/office/drawing/2010/main" val="0"/>
              </a:ext>
            </a:extLst>
          </a:blip>
          <a:srcRect t="3456" b="21544"/>
          <a:stretch/>
        </p:blipFill>
        <p:spPr>
          <a:xfrm>
            <a:off x="0" y="0"/>
            <a:ext cx="12191980" cy="6857999"/>
          </a:xfrm>
          <a:prstGeom prst="rect">
            <a:avLst/>
          </a:prstGeom>
        </p:spPr>
      </p:pic>
      <p:pic>
        <p:nvPicPr>
          <p:cNvPr id="5" name="Picture 4">
            <a:extLst>
              <a:ext uri="{FF2B5EF4-FFF2-40B4-BE49-F238E27FC236}">
                <a16:creationId xmlns:a16="http://schemas.microsoft.com/office/drawing/2014/main" id="{EF2C534F-EF2B-F9D1-022B-AC260DFA8C25}"/>
              </a:ext>
            </a:extLst>
          </p:cNvPr>
          <p:cNvPicPr>
            <a:picLocks noChangeAspect="1"/>
          </p:cNvPicPr>
          <p:nvPr/>
        </p:nvPicPr>
        <p:blipFill>
          <a:blip r:embed="rId3"/>
          <a:stretch>
            <a:fillRect/>
          </a:stretch>
        </p:blipFill>
        <p:spPr>
          <a:xfrm>
            <a:off x="-46" y="5740842"/>
            <a:ext cx="12192046" cy="1117158"/>
          </a:xfrm>
          <a:prstGeom prst="rect">
            <a:avLst/>
          </a:prstGeom>
        </p:spPr>
      </p:pic>
      <p:sp>
        <p:nvSpPr>
          <p:cNvPr id="18" name="TextBox 17">
            <a:extLst>
              <a:ext uri="{FF2B5EF4-FFF2-40B4-BE49-F238E27FC236}">
                <a16:creationId xmlns:a16="http://schemas.microsoft.com/office/drawing/2014/main" id="{8EF06729-8132-1B1B-33F4-5ADC87958056}"/>
              </a:ext>
            </a:extLst>
          </p:cNvPr>
          <p:cNvSpPr txBox="1"/>
          <p:nvPr/>
        </p:nvSpPr>
        <p:spPr>
          <a:xfrm>
            <a:off x="328474" y="1788317"/>
            <a:ext cx="5078027" cy="3508653"/>
          </a:xfrm>
          <a:prstGeom prst="rect">
            <a:avLst/>
          </a:prstGeom>
          <a:noFill/>
        </p:spPr>
        <p:txBody>
          <a:bodyPr wrap="square">
            <a:spAutoFit/>
          </a:bodyPr>
          <a:lstStyle/>
          <a:p>
            <a:r>
              <a:rPr lang="en-GB" sz="1200" i="0" dirty="0">
                <a:solidFill>
                  <a:schemeClr val="bg1"/>
                </a:solidFill>
                <a:effectLst/>
                <a:latin typeface="Arial" panose="020B0604020202020204" pitchFamily="34" charset="0"/>
                <a:cs typeface="Arial" panose="020B0604020202020204" pitchFamily="34" charset="0"/>
              </a:rPr>
              <a:t>Restaurant Manager</a:t>
            </a:r>
          </a:p>
          <a:p>
            <a:endParaRPr lang="en-GB" sz="1200" dirty="0">
              <a:solidFill>
                <a:schemeClr val="bg1"/>
              </a:solidFill>
              <a:latin typeface="Arial" panose="020B0604020202020204" pitchFamily="34" charset="0"/>
              <a:cs typeface="Arial" panose="020B0604020202020204" pitchFamily="34" charset="0"/>
            </a:endParaRPr>
          </a:p>
          <a:p>
            <a:endParaRPr lang="en-GB" sz="1200" i="0" dirty="0">
              <a:solidFill>
                <a:schemeClr val="bg1"/>
              </a:solidFill>
              <a:effectLst/>
              <a:latin typeface="Arial" panose="020B0604020202020204" pitchFamily="34" charset="0"/>
              <a:cs typeface="Arial" panose="020B0604020202020204" pitchFamily="34" charset="0"/>
            </a:endParaRPr>
          </a:p>
          <a:p>
            <a:endParaRPr lang="en-GB" sz="1200" dirty="0">
              <a:solidFill>
                <a:schemeClr val="bg1"/>
              </a:solidFill>
              <a:latin typeface="Arial" panose="020B0604020202020204" pitchFamily="34" charset="0"/>
              <a:cs typeface="Arial" panose="020B0604020202020204" pitchFamily="34" charset="0"/>
            </a:endParaRPr>
          </a:p>
          <a:p>
            <a:endParaRPr lang="en-GB" sz="1200" dirty="0">
              <a:solidFill>
                <a:schemeClr val="bg1"/>
              </a:solidFill>
              <a:latin typeface="Arial" panose="020B0604020202020204" pitchFamily="34" charset="0"/>
              <a:cs typeface="Arial" panose="020B0604020202020204" pitchFamily="34" charset="0"/>
            </a:endParaRPr>
          </a:p>
          <a:p>
            <a:endParaRPr lang="en-GB" sz="1200" dirty="0">
              <a:solidFill>
                <a:schemeClr val="bg1"/>
              </a:solidFill>
              <a:latin typeface="Arial" panose="020B0604020202020204" pitchFamily="34" charset="0"/>
              <a:cs typeface="Arial" panose="020B0604020202020204" pitchFamily="34" charset="0"/>
            </a:endParaRPr>
          </a:p>
          <a:p>
            <a:r>
              <a:rPr lang="en-GB" sz="1200" i="0" dirty="0">
                <a:solidFill>
                  <a:schemeClr val="bg1"/>
                </a:solidFill>
                <a:effectLst/>
                <a:latin typeface="Arial" panose="020B0604020202020204" pitchFamily="34" charset="0"/>
                <a:cs typeface="Arial" panose="020B0604020202020204" pitchFamily="34" charset="0"/>
              </a:rPr>
              <a:t>What is Restaurant Manager and its responsibility?</a:t>
            </a:r>
          </a:p>
          <a:p>
            <a:endParaRPr lang="en-GB" sz="1200" dirty="0">
              <a:solidFill>
                <a:schemeClr val="bg1"/>
              </a:solidFill>
              <a:latin typeface="Arial" panose="020B0604020202020204" pitchFamily="34" charset="0"/>
              <a:cs typeface="Arial" panose="020B0604020202020204" pitchFamily="34" charset="0"/>
            </a:endParaRPr>
          </a:p>
          <a:p>
            <a:pPr algn="l"/>
            <a:r>
              <a:rPr lang="en-GB" sz="1200" i="0" dirty="0">
                <a:solidFill>
                  <a:schemeClr val="bg1"/>
                </a:solidFill>
                <a:effectLst/>
                <a:latin typeface="Arial" panose="020B0604020202020204" pitchFamily="34" charset="0"/>
                <a:cs typeface="Arial" panose="020B0604020202020204" pitchFamily="34" charset="0"/>
              </a:rPr>
              <a:t>“Restaurant managers ensure that a restaurant operates efficiently and profitably while maintaining its good reputation and ethos.” </a:t>
            </a:r>
          </a:p>
          <a:p>
            <a:br>
              <a:rPr lang="en-GB" dirty="0"/>
            </a:br>
            <a:endParaRPr lang="en-GB" sz="1200"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The Restaurant Manager is responsible for organisation and administration of food and beverage service area. They are also responsible for holding private or public events managing. It is restaurant manager duty to require staff training to all staff in restaurant. Set the rota for staff, holiday list and hours list. To ensure that the service is efficiently and smooth.</a:t>
            </a:r>
          </a:p>
        </p:txBody>
      </p:sp>
      <p:sp>
        <p:nvSpPr>
          <p:cNvPr id="22" name="TextBox 21">
            <a:extLst>
              <a:ext uri="{FF2B5EF4-FFF2-40B4-BE49-F238E27FC236}">
                <a16:creationId xmlns:a16="http://schemas.microsoft.com/office/drawing/2014/main" id="{DA137B6F-5517-1F70-2C4B-7CDFB4701476}"/>
              </a:ext>
            </a:extLst>
          </p:cNvPr>
          <p:cNvSpPr txBox="1"/>
          <p:nvPr/>
        </p:nvSpPr>
        <p:spPr>
          <a:xfrm>
            <a:off x="6444872" y="1756001"/>
            <a:ext cx="4830941" cy="3785652"/>
          </a:xfrm>
          <a:prstGeom prst="rect">
            <a:avLst/>
          </a:prstGeom>
          <a:noFill/>
        </p:spPr>
        <p:txBody>
          <a:bodyPr wrap="square">
            <a:spAutoFit/>
          </a:bodyPr>
          <a:lstStyle/>
          <a:p>
            <a:r>
              <a:rPr lang="en-GB" sz="1200" b="0" i="0" dirty="0">
                <a:solidFill>
                  <a:schemeClr val="bg1"/>
                </a:solidFill>
                <a:effectLst/>
                <a:latin typeface="Arial" panose="020B0604020202020204" pitchFamily="34" charset="0"/>
                <a:cs typeface="Arial" panose="020B0604020202020204" pitchFamily="34" charset="0"/>
              </a:rPr>
              <a:t>Head Waiter</a:t>
            </a:r>
          </a:p>
          <a:p>
            <a:endParaRPr lang="en-GB" sz="1200" dirty="0">
              <a:solidFill>
                <a:schemeClr val="bg1"/>
              </a:solidFill>
              <a:latin typeface="Arial" panose="020B0604020202020204" pitchFamily="34" charset="0"/>
              <a:cs typeface="Arial" panose="020B0604020202020204" pitchFamily="34" charset="0"/>
            </a:endParaRPr>
          </a:p>
          <a:p>
            <a:endParaRPr lang="en-GB" sz="1200" b="0" i="0" dirty="0">
              <a:solidFill>
                <a:schemeClr val="bg1"/>
              </a:solidFill>
              <a:effectLst/>
              <a:latin typeface="Arial" panose="020B0604020202020204" pitchFamily="34" charset="0"/>
              <a:cs typeface="Arial" panose="020B0604020202020204" pitchFamily="34" charset="0"/>
            </a:endParaRPr>
          </a:p>
          <a:p>
            <a:endParaRPr lang="en-GB" sz="1200" dirty="0">
              <a:solidFill>
                <a:schemeClr val="bg1"/>
              </a:solidFill>
              <a:latin typeface="Arial" panose="020B0604020202020204" pitchFamily="34" charset="0"/>
              <a:cs typeface="Arial" panose="020B0604020202020204" pitchFamily="34" charset="0"/>
            </a:endParaRPr>
          </a:p>
          <a:p>
            <a:endParaRPr lang="en-GB" sz="1200" dirty="0">
              <a:solidFill>
                <a:schemeClr val="bg1"/>
              </a:solidFill>
              <a:latin typeface="Arial" panose="020B0604020202020204" pitchFamily="34" charset="0"/>
              <a:cs typeface="Arial" panose="020B0604020202020204" pitchFamily="34" charset="0"/>
            </a:endParaRPr>
          </a:p>
          <a:p>
            <a:endParaRPr lang="en-GB" sz="1200" b="0" i="0" dirty="0">
              <a:solidFill>
                <a:schemeClr val="bg1"/>
              </a:solidFill>
              <a:effectLst/>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What is Head Waiter and its responsibility?</a:t>
            </a:r>
            <a:endParaRPr lang="en-GB" sz="1200" b="0" i="0" dirty="0">
              <a:solidFill>
                <a:schemeClr val="bg1"/>
              </a:solidFill>
              <a:effectLst/>
              <a:latin typeface="Arial" panose="020B0604020202020204" pitchFamily="34" charset="0"/>
              <a:cs typeface="Arial" panose="020B0604020202020204" pitchFamily="34" charset="0"/>
            </a:endParaRPr>
          </a:p>
          <a:p>
            <a:endParaRPr lang="en-GB" sz="1200"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“Head waiters/waitresses manage the food and beverage service in a hospitality outlet or unit.”</a:t>
            </a:r>
          </a:p>
          <a:p>
            <a:endParaRPr lang="en-GB" sz="1200" dirty="0">
              <a:solidFill>
                <a:schemeClr val="bg1"/>
              </a:solidFill>
              <a:latin typeface="Arial" panose="020B0604020202020204" pitchFamily="34" charset="0"/>
              <a:cs typeface="Arial" panose="020B0604020202020204" pitchFamily="34" charset="0"/>
            </a:endParaRPr>
          </a:p>
          <a:p>
            <a:endParaRPr lang="en-GB" sz="1200"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The Head Waiter is responsible for accepting booking and keeping the booking diary to up to date. Head Waiter will take reservations and work with Restaurant Manager and waiters to ensure the service works smooth. The head waiter duty is to order waiter the duty and guide the station are on the day. Head waiter, his/her duty is to welcome, greet guest on door and take guest to table and seat them and train waiters.</a:t>
            </a:r>
          </a:p>
          <a:p>
            <a:endParaRPr lang="en-GB" sz="1200" dirty="0">
              <a:solidFill>
                <a:schemeClr val="bg1"/>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B803EDAA-AE97-285E-A28D-ACCCD44D395D}"/>
              </a:ext>
            </a:extLst>
          </p:cNvPr>
          <p:cNvSpPr txBox="1"/>
          <p:nvPr/>
        </p:nvSpPr>
        <p:spPr>
          <a:xfrm>
            <a:off x="3986078" y="3614354"/>
            <a:ext cx="1420428" cy="276999"/>
          </a:xfrm>
          <a:prstGeom prst="rect">
            <a:avLst/>
          </a:prstGeom>
          <a:noFill/>
        </p:spPr>
        <p:txBody>
          <a:bodyPr wrap="square">
            <a:spAutoFit/>
          </a:bodyPr>
          <a:lstStyle/>
          <a:p>
            <a:r>
              <a:rPr lang="en-GB" sz="1200" dirty="0">
                <a:solidFill>
                  <a:schemeClr val="bg1"/>
                </a:solidFill>
                <a:effectLst/>
                <a:latin typeface="Arial" panose="020B0604020202020204" pitchFamily="34" charset="0"/>
                <a:cs typeface="Arial" panose="020B0604020202020204" pitchFamily="34" charset="0"/>
              </a:rPr>
              <a:t>(AGCAS, 2022)</a:t>
            </a:r>
            <a:endParaRPr lang="en-GB" sz="1200" dirty="0">
              <a:solidFill>
                <a:schemeClr val="bg1"/>
              </a:solidFill>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6D0083EF-887C-C0CF-B8F9-A13BEB8FFADB}"/>
              </a:ext>
            </a:extLst>
          </p:cNvPr>
          <p:cNvSpPr txBox="1"/>
          <p:nvPr/>
        </p:nvSpPr>
        <p:spPr>
          <a:xfrm>
            <a:off x="9304507" y="3536699"/>
            <a:ext cx="1924984" cy="276999"/>
          </a:xfrm>
          <a:prstGeom prst="rect">
            <a:avLst/>
          </a:prstGeom>
          <a:noFill/>
        </p:spPr>
        <p:txBody>
          <a:bodyPr wrap="square">
            <a:spAutoFit/>
          </a:bodyPr>
          <a:lstStyle/>
          <a:p>
            <a:r>
              <a:rPr lang="en-GB" sz="1200" dirty="0">
                <a:solidFill>
                  <a:schemeClr val="bg1"/>
                </a:solidFill>
                <a:latin typeface="Arial" panose="020B0604020202020204" pitchFamily="34" charset="0"/>
                <a:cs typeface="Arial" panose="020B0604020202020204" pitchFamily="34" charset="0"/>
              </a:rPr>
              <a:t>(Open Risk Manual, n.d.)</a:t>
            </a:r>
          </a:p>
        </p:txBody>
      </p:sp>
      <p:pic>
        <p:nvPicPr>
          <p:cNvPr id="9" name="Picture 8">
            <a:extLst>
              <a:ext uri="{FF2B5EF4-FFF2-40B4-BE49-F238E27FC236}">
                <a16:creationId xmlns:a16="http://schemas.microsoft.com/office/drawing/2014/main" id="{9A96F3A5-7346-2812-59B6-76780CD67BEE}"/>
              </a:ext>
            </a:extLst>
          </p:cNvPr>
          <p:cNvPicPr>
            <a:picLocks noChangeAspect="1"/>
          </p:cNvPicPr>
          <p:nvPr/>
        </p:nvPicPr>
        <p:blipFill>
          <a:blip r:embed="rId4"/>
          <a:stretch>
            <a:fillRect/>
          </a:stretch>
        </p:blipFill>
        <p:spPr>
          <a:xfrm>
            <a:off x="2041864" y="804313"/>
            <a:ext cx="3160875" cy="1903376"/>
          </a:xfrm>
          <a:prstGeom prst="rect">
            <a:avLst/>
          </a:prstGeom>
        </p:spPr>
      </p:pic>
      <p:pic>
        <p:nvPicPr>
          <p:cNvPr id="10" name="Picture 9">
            <a:extLst>
              <a:ext uri="{FF2B5EF4-FFF2-40B4-BE49-F238E27FC236}">
                <a16:creationId xmlns:a16="http://schemas.microsoft.com/office/drawing/2014/main" id="{B54F1439-67DA-5B2E-B546-883626205DA5}"/>
              </a:ext>
            </a:extLst>
          </p:cNvPr>
          <p:cNvPicPr>
            <a:picLocks noChangeAspect="1"/>
          </p:cNvPicPr>
          <p:nvPr/>
        </p:nvPicPr>
        <p:blipFill>
          <a:blip r:embed="rId5"/>
          <a:stretch>
            <a:fillRect/>
          </a:stretch>
        </p:blipFill>
        <p:spPr>
          <a:xfrm>
            <a:off x="7993896" y="804313"/>
            <a:ext cx="2857347" cy="1903376"/>
          </a:xfrm>
          <a:prstGeom prst="rect">
            <a:avLst/>
          </a:prstGeom>
        </p:spPr>
      </p:pic>
      <p:pic>
        <p:nvPicPr>
          <p:cNvPr id="11" name="Picture 10">
            <a:extLst>
              <a:ext uri="{FF2B5EF4-FFF2-40B4-BE49-F238E27FC236}">
                <a16:creationId xmlns:a16="http://schemas.microsoft.com/office/drawing/2014/main" id="{86D1D542-9B35-0E99-3CBF-296178E1126A}"/>
              </a:ext>
            </a:extLst>
          </p:cNvPr>
          <p:cNvPicPr>
            <a:picLocks noChangeAspect="1"/>
          </p:cNvPicPr>
          <p:nvPr/>
        </p:nvPicPr>
        <p:blipFill>
          <a:blip r:embed="rId6"/>
          <a:stretch>
            <a:fillRect/>
          </a:stretch>
        </p:blipFill>
        <p:spPr>
          <a:xfrm>
            <a:off x="10650402" y="4067904"/>
            <a:ext cx="1999661" cy="2005758"/>
          </a:xfrm>
          <a:prstGeom prst="rect">
            <a:avLst/>
          </a:prstGeom>
        </p:spPr>
      </p:pic>
      <p:sp>
        <p:nvSpPr>
          <p:cNvPr id="14" name="TextBox 13">
            <a:extLst>
              <a:ext uri="{FF2B5EF4-FFF2-40B4-BE49-F238E27FC236}">
                <a16:creationId xmlns:a16="http://schemas.microsoft.com/office/drawing/2014/main" id="{D6CAE3CA-758E-A322-211D-82F85457568A}"/>
              </a:ext>
            </a:extLst>
          </p:cNvPr>
          <p:cNvSpPr txBox="1"/>
          <p:nvPr/>
        </p:nvSpPr>
        <p:spPr>
          <a:xfrm>
            <a:off x="328454" y="5255725"/>
            <a:ext cx="4955177" cy="461665"/>
          </a:xfrm>
          <a:prstGeom prst="rect">
            <a:avLst/>
          </a:prstGeom>
          <a:noFill/>
        </p:spPr>
        <p:txBody>
          <a:bodyPr wrap="square">
            <a:spAutoFit/>
          </a:bodyPr>
          <a:lstStyle/>
          <a:p>
            <a:r>
              <a:rPr lang="en-GB" sz="1200" dirty="0">
                <a:solidFill>
                  <a:schemeClr val="bg1"/>
                </a:solidFill>
                <a:latin typeface="Arial" panose="020B0604020202020204" pitchFamily="34" charset="0"/>
                <a:cs typeface="Arial" panose="020B0604020202020204" pitchFamily="34" charset="0"/>
              </a:rPr>
              <a:t>Key skills – leadership, </a:t>
            </a:r>
            <a:r>
              <a:rPr lang="en-GB" sz="1200" i="0" dirty="0">
                <a:solidFill>
                  <a:schemeClr val="bg1"/>
                </a:solidFill>
                <a:effectLst/>
                <a:latin typeface="Arial" panose="020B0604020202020204" pitchFamily="34" charset="0"/>
                <a:cs typeface="Arial" panose="020B0604020202020204" pitchFamily="34" charset="0"/>
              </a:rPr>
              <a:t>Financial Management</a:t>
            </a:r>
            <a:r>
              <a:rPr lang="en-GB" sz="1200" dirty="0">
                <a:solidFill>
                  <a:schemeClr val="bg1"/>
                </a:solidFill>
                <a:latin typeface="Arial" panose="020B0604020202020204" pitchFamily="34" charset="0"/>
                <a:cs typeface="Arial" panose="020B0604020202020204" pitchFamily="34" charset="0"/>
              </a:rPr>
              <a:t>, </a:t>
            </a:r>
            <a:r>
              <a:rPr lang="en-GB" sz="1200" i="0" dirty="0">
                <a:solidFill>
                  <a:schemeClr val="bg1"/>
                </a:solidFill>
                <a:effectLst/>
                <a:latin typeface="Arial" panose="020B0604020202020204" pitchFamily="34" charset="0"/>
                <a:cs typeface="Arial" panose="020B0604020202020204" pitchFamily="34" charset="0"/>
              </a:rPr>
              <a:t>Communication, problem solving and staff training. </a:t>
            </a:r>
          </a:p>
        </p:txBody>
      </p:sp>
      <p:sp>
        <p:nvSpPr>
          <p:cNvPr id="15" name="TextBox 14">
            <a:extLst>
              <a:ext uri="{FF2B5EF4-FFF2-40B4-BE49-F238E27FC236}">
                <a16:creationId xmlns:a16="http://schemas.microsoft.com/office/drawing/2014/main" id="{30D58113-6D73-DD4E-BB90-EB142C11897E}"/>
              </a:ext>
            </a:extLst>
          </p:cNvPr>
          <p:cNvSpPr txBox="1"/>
          <p:nvPr/>
        </p:nvSpPr>
        <p:spPr>
          <a:xfrm>
            <a:off x="6444872" y="5286272"/>
            <a:ext cx="4784619" cy="461665"/>
          </a:xfrm>
          <a:prstGeom prst="rect">
            <a:avLst/>
          </a:prstGeom>
          <a:noFill/>
        </p:spPr>
        <p:txBody>
          <a:bodyPr wrap="square">
            <a:spAutoFit/>
          </a:bodyPr>
          <a:lstStyle/>
          <a:p>
            <a:r>
              <a:rPr lang="en-GB" sz="1200" dirty="0">
                <a:solidFill>
                  <a:schemeClr val="bg1"/>
                </a:solidFill>
                <a:latin typeface="Arial" panose="020B0604020202020204" pitchFamily="34" charset="0"/>
                <a:cs typeface="Arial" panose="020B0604020202020204" pitchFamily="34" charset="0"/>
              </a:rPr>
              <a:t>Key skills – leadership, </a:t>
            </a:r>
            <a:r>
              <a:rPr lang="en-GB" sz="1200" i="0" dirty="0">
                <a:solidFill>
                  <a:schemeClr val="bg1"/>
                </a:solidFill>
                <a:effectLst/>
                <a:latin typeface="Arial" panose="020B0604020202020204" pitchFamily="34" charset="0"/>
                <a:cs typeface="Arial" panose="020B0604020202020204" pitchFamily="34" charset="0"/>
              </a:rPr>
              <a:t>Communication, problem solving, staff training, customer service and professionalism. </a:t>
            </a:r>
          </a:p>
        </p:txBody>
      </p:sp>
    </p:spTree>
    <p:extLst>
      <p:ext uri="{BB962C8B-B14F-4D97-AF65-F5344CB8AC3E}">
        <p14:creationId xmlns:p14="http://schemas.microsoft.com/office/powerpoint/2010/main" val="36822318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background with many logos">
            <a:extLst>
              <a:ext uri="{FF2B5EF4-FFF2-40B4-BE49-F238E27FC236}">
                <a16:creationId xmlns:a16="http://schemas.microsoft.com/office/drawing/2014/main" id="{2CF95CAB-09D8-401B-E58A-E25BDA81A659}"/>
              </a:ext>
            </a:extLst>
          </p:cNvPr>
          <p:cNvPicPr>
            <a:picLocks noChangeAspect="1"/>
          </p:cNvPicPr>
          <p:nvPr/>
        </p:nvPicPr>
        <p:blipFill rotWithShape="1">
          <a:blip r:embed="rId2">
            <a:alphaModFix amt="70000"/>
            <a:extLst>
              <a:ext uri="{28A0092B-C50C-407E-A947-70E740481C1C}">
                <a14:useLocalDpi xmlns:a14="http://schemas.microsoft.com/office/drawing/2010/main" val="0"/>
              </a:ext>
            </a:extLst>
          </a:blip>
          <a:srcRect t="3456" b="21544"/>
          <a:stretch/>
        </p:blipFill>
        <p:spPr>
          <a:xfrm>
            <a:off x="0" y="0"/>
            <a:ext cx="12191980" cy="6857999"/>
          </a:xfrm>
          <a:prstGeom prst="rect">
            <a:avLst/>
          </a:prstGeom>
        </p:spPr>
      </p:pic>
      <p:pic>
        <p:nvPicPr>
          <p:cNvPr id="5" name="Picture 4">
            <a:extLst>
              <a:ext uri="{FF2B5EF4-FFF2-40B4-BE49-F238E27FC236}">
                <a16:creationId xmlns:a16="http://schemas.microsoft.com/office/drawing/2014/main" id="{EF2C534F-EF2B-F9D1-022B-AC260DFA8C25}"/>
              </a:ext>
            </a:extLst>
          </p:cNvPr>
          <p:cNvPicPr>
            <a:picLocks noChangeAspect="1"/>
          </p:cNvPicPr>
          <p:nvPr/>
        </p:nvPicPr>
        <p:blipFill>
          <a:blip r:embed="rId3"/>
          <a:stretch>
            <a:fillRect/>
          </a:stretch>
        </p:blipFill>
        <p:spPr>
          <a:xfrm>
            <a:off x="-46" y="5740842"/>
            <a:ext cx="12192046" cy="1117158"/>
          </a:xfrm>
          <a:prstGeom prst="rect">
            <a:avLst/>
          </a:prstGeom>
        </p:spPr>
      </p:pic>
      <p:sp>
        <p:nvSpPr>
          <p:cNvPr id="8" name="TextBox 7">
            <a:extLst>
              <a:ext uri="{FF2B5EF4-FFF2-40B4-BE49-F238E27FC236}">
                <a16:creationId xmlns:a16="http://schemas.microsoft.com/office/drawing/2014/main" id="{485F932A-76CB-8721-29CD-5184BA1C44BD}"/>
              </a:ext>
            </a:extLst>
          </p:cNvPr>
          <p:cNvSpPr txBox="1"/>
          <p:nvPr/>
        </p:nvSpPr>
        <p:spPr>
          <a:xfrm>
            <a:off x="477118" y="1053209"/>
            <a:ext cx="3899574" cy="3970318"/>
          </a:xfrm>
          <a:prstGeom prst="rect">
            <a:avLst/>
          </a:prstGeom>
          <a:noFill/>
        </p:spPr>
        <p:txBody>
          <a:bodyPr wrap="square">
            <a:spAutoFit/>
          </a:bodyPr>
          <a:lstStyle/>
          <a:p>
            <a:r>
              <a:rPr lang="en-GB" sz="1200" b="0" i="0" dirty="0">
                <a:solidFill>
                  <a:schemeClr val="bg1"/>
                </a:solidFill>
                <a:effectLst/>
                <a:latin typeface="Arial" panose="020B0604020202020204" pitchFamily="34" charset="0"/>
                <a:cs typeface="Arial" panose="020B0604020202020204" pitchFamily="34" charset="0"/>
              </a:rPr>
              <a:t>Waiter</a:t>
            </a:r>
          </a:p>
          <a:p>
            <a:endParaRPr lang="en-GB" sz="1200" dirty="0">
              <a:solidFill>
                <a:schemeClr val="bg1"/>
              </a:solidFill>
              <a:latin typeface="Arial" panose="020B0604020202020204" pitchFamily="34" charset="0"/>
              <a:cs typeface="Arial" panose="020B0604020202020204" pitchFamily="34" charset="0"/>
            </a:endParaRPr>
          </a:p>
          <a:p>
            <a:endParaRPr lang="en-GB" sz="1200" dirty="0">
              <a:solidFill>
                <a:schemeClr val="bg1"/>
              </a:solidFill>
              <a:latin typeface="Arial" panose="020B0604020202020204" pitchFamily="34" charset="0"/>
              <a:cs typeface="Arial" panose="020B0604020202020204" pitchFamily="34" charset="0"/>
            </a:endParaRPr>
          </a:p>
          <a:p>
            <a:endParaRPr lang="en-GB" sz="1200" dirty="0">
              <a:solidFill>
                <a:schemeClr val="bg1"/>
              </a:solidFill>
              <a:latin typeface="Arial" panose="020B0604020202020204" pitchFamily="34" charset="0"/>
              <a:cs typeface="Arial" panose="020B0604020202020204" pitchFamily="34" charset="0"/>
            </a:endParaRPr>
          </a:p>
          <a:p>
            <a:endParaRPr lang="en-GB" sz="1200" dirty="0">
              <a:solidFill>
                <a:schemeClr val="bg1"/>
              </a:solidFill>
              <a:latin typeface="Arial" panose="020B0604020202020204" pitchFamily="34" charset="0"/>
              <a:cs typeface="Arial" panose="020B0604020202020204" pitchFamily="34" charset="0"/>
            </a:endParaRPr>
          </a:p>
          <a:p>
            <a:endParaRPr lang="en-GB" sz="1200" b="0" i="0" dirty="0">
              <a:solidFill>
                <a:schemeClr val="bg1"/>
              </a:solidFill>
              <a:effectLst/>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What is Waiter and its responsibility?</a:t>
            </a:r>
          </a:p>
          <a:p>
            <a:endParaRPr lang="en-GB" sz="1200" b="0" i="0" dirty="0">
              <a:solidFill>
                <a:schemeClr val="bg1"/>
              </a:solidFill>
              <a:effectLst/>
              <a:latin typeface="Arial" panose="020B0604020202020204" pitchFamily="34" charset="0"/>
              <a:cs typeface="Arial" panose="020B0604020202020204" pitchFamily="34" charset="0"/>
            </a:endParaRPr>
          </a:p>
          <a:p>
            <a:endParaRPr lang="en-GB" sz="1200" b="0" i="0" dirty="0">
              <a:solidFill>
                <a:schemeClr val="bg1"/>
              </a:solidFill>
              <a:effectLst/>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“A Waiter/Waitress is a professional who works in restaurants, bars, hotels and other food-serving and drinking establishments.”</a:t>
            </a:r>
          </a:p>
          <a:p>
            <a:endParaRPr lang="en-GB" sz="1200" b="0" i="0" dirty="0">
              <a:solidFill>
                <a:schemeClr val="bg1"/>
              </a:solidFill>
              <a:effectLst/>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The waiter's responsibility is to ensure customers get the best experience in the restaurant, café, or hotel. The waiter greets the customers, takes food and beverage orders, and communicates with the kitchen staff and restaurant staff to ensure the service is smooth. Waiter duty is to clear up the customer's table, help with setup, and carry equipment. To ensure everything is safe and hygienic.</a:t>
            </a:r>
          </a:p>
        </p:txBody>
      </p:sp>
      <p:sp>
        <p:nvSpPr>
          <p:cNvPr id="12" name="TextBox 11">
            <a:extLst>
              <a:ext uri="{FF2B5EF4-FFF2-40B4-BE49-F238E27FC236}">
                <a16:creationId xmlns:a16="http://schemas.microsoft.com/office/drawing/2014/main" id="{E7540FCA-E71D-7A4D-C5A2-1B484688D4A4}"/>
              </a:ext>
            </a:extLst>
          </p:cNvPr>
          <p:cNvSpPr txBox="1"/>
          <p:nvPr/>
        </p:nvSpPr>
        <p:spPr>
          <a:xfrm>
            <a:off x="5808156" y="1053208"/>
            <a:ext cx="6262505" cy="4154984"/>
          </a:xfrm>
          <a:prstGeom prst="rect">
            <a:avLst/>
          </a:prstGeom>
          <a:noFill/>
        </p:spPr>
        <p:txBody>
          <a:bodyPr wrap="square">
            <a:spAutoFit/>
          </a:bodyPr>
          <a:lstStyle/>
          <a:p>
            <a:r>
              <a:rPr lang="en-GB" sz="1200" dirty="0">
                <a:solidFill>
                  <a:schemeClr val="bg1"/>
                </a:solidFill>
                <a:latin typeface="Arial" panose="020B0604020202020204" pitchFamily="34" charset="0"/>
                <a:cs typeface="Arial" panose="020B0604020202020204" pitchFamily="34" charset="0"/>
              </a:rPr>
              <a:t>Mixologist</a:t>
            </a:r>
            <a:r>
              <a:rPr lang="en-GB" sz="1200" b="0" i="0" dirty="0">
                <a:solidFill>
                  <a:schemeClr val="bg1"/>
                </a:solidFill>
                <a:effectLst/>
                <a:latin typeface="Arial" panose="020B0604020202020204" pitchFamily="34" charset="0"/>
                <a:cs typeface="Arial" panose="020B0604020202020204" pitchFamily="34" charset="0"/>
              </a:rPr>
              <a:t> and Bar Staff</a:t>
            </a:r>
          </a:p>
          <a:p>
            <a:endParaRPr lang="en-GB" sz="1200" dirty="0">
              <a:solidFill>
                <a:schemeClr val="bg1"/>
              </a:solidFill>
              <a:latin typeface="Arial" panose="020B0604020202020204" pitchFamily="34" charset="0"/>
              <a:cs typeface="Arial" panose="020B0604020202020204" pitchFamily="34" charset="0"/>
            </a:endParaRPr>
          </a:p>
          <a:p>
            <a:endParaRPr lang="en-GB" sz="1200" b="0" i="0" dirty="0">
              <a:solidFill>
                <a:schemeClr val="bg1"/>
              </a:solidFill>
              <a:effectLst/>
              <a:latin typeface="Arial" panose="020B0604020202020204" pitchFamily="34" charset="0"/>
              <a:cs typeface="Arial" panose="020B0604020202020204" pitchFamily="34" charset="0"/>
            </a:endParaRPr>
          </a:p>
          <a:p>
            <a:endParaRPr lang="en-GB" sz="1200" dirty="0">
              <a:solidFill>
                <a:schemeClr val="bg1"/>
              </a:solidFill>
              <a:latin typeface="Arial" panose="020B0604020202020204" pitchFamily="34" charset="0"/>
              <a:cs typeface="Arial" panose="020B0604020202020204" pitchFamily="34" charset="0"/>
            </a:endParaRPr>
          </a:p>
          <a:p>
            <a:endParaRPr lang="en-GB" sz="1200" b="0" i="0" dirty="0">
              <a:solidFill>
                <a:schemeClr val="bg1"/>
              </a:solidFill>
              <a:effectLst/>
              <a:latin typeface="Arial" panose="020B0604020202020204" pitchFamily="34" charset="0"/>
              <a:cs typeface="Arial" panose="020B0604020202020204" pitchFamily="34" charset="0"/>
            </a:endParaRPr>
          </a:p>
          <a:p>
            <a:endParaRPr lang="en-GB" sz="1200" dirty="0">
              <a:solidFill>
                <a:schemeClr val="bg1"/>
              </a:solidFill>
              <a:latin typeface="Arial" panose="020B0604020202020204" pitchFamily="34" charset="0"/>
              <a:cs typeface="Arial" panose="020B0604020202020204" pitchFamily="34" charset="0"/>
            </a:endParaRPr>
          </a:p>
          <a:p>
            <a:r>
              <a:rPr lang="en-GB" sz="1200" b="0" i="0" dirty="0">
                <a:solidFill>
                  <a:schemeClr val="bg1"/>
                </a:solidFill>
                <a:effectLst/>
                <a:latin typeface="Arial" panose="020B0604020202020204" pitchFamily="34" charset="0"/>
                <a:cs typeface="Arial" panose="020B0604020202020204" pitchFamily="34" charset="0"/>
              </a:rPr>
              <a:t>What is Mixologist &amp; Bar Staff and its responsibility?</a:t>
            </a:r>
          </a:p>
          <a:p>
            <a:endParaRPr lang="en-GB" sz="1200" b="0" i="0" dirty="0">
              <a:solidFill>
                <a:schemeClr val="bg1"/>
              </a:solidFill>
              <a:effectLst/>
              <a:latin typeface="Arial" panose="020B0604020202020204" pitchFamily="34" charset="0"/>
              <a:cs typeface="Arial" panose="020B0604020202020204" pitchFamily="34" charset="0"/>
            </a:endParaRPr>
          </a:p>
          <a:p>
            <a:r>
              <a:rPr lang="en-GB" sz="1200" b="0" i="0" dirty="0">
                <a:solidFill>
                  <a:schemeClr val="bg1"/>
                </a:solidFill>
                <a:effectLst/>
                <a:latin typeface="Arial" panose="020B0604020202020204" pitchFamily="34" charset="0"/>
                <a:cs typeface="Arial" panose="020B0604020202020204" pitchFamily="34" charset="0"/>
              </a:rPr>
              <a:t>“In cocktail culture the term “mixologist” refers to someone who studies the history of mixed drinks, has a rich appreciation of the ingredients and techniques used, and regularly creates new and innovative mixed drinks.”</a:t>
            </a:r>
            <a:endParaRPr lang="en-GB" sz="1200" dirty="0">
              <a:solidFill>
                <a:schemeClr val="bg1"/>
              </a:solidFill>
              <a:latin typeface="Arial" panose="020B0604020202020204" pitchFamily="34" charset="0"/>
              <a:cs typeface="Arial" panose="020B0604020202020204" pitchFamily="34" charset="0"/>
            </a:endParaRPr>
          </a:p>
          <a:p>
            <a:endParaRPr lang="en-GB" sz="1200" b="0" i="0" dirty="0">
              <a:solidFill>
                <a:schemeClr val="bg1"/>
              </a:solidFill>
              <a:effectLst/>
              <a:latin typeface="Arial" panose="020B0604020202020204" pitchFamily="34" charset="0"/>
              <a:cs typeface="Arial" panose="020B0604020202020204" pitchFamily="34" charset="0"/>
            </a:endParaRPr>
          </a:p>
          <a:p>
            <a:r>
              <a:rPr lang="en-GB" sz="1200" b="0" i="0" dirty="0">
                <a:solidFill>
                  <a:schemeClr val="bg1"/>
                </a:solidFill>
                <a:effectLst/>
                <a:latin typeface="Roboto" panose="02000000000000000000" pitchFamily="2" charset="0"/>
              </a:rPr>
              <a:t>“Bar staff prepare, mix and serve alcoholic and non-alcoholic drinks and beverages at bars in public houses, hotels, clubs and other establishments.”</a:t>
            </a:r>
            <a:endParaRPr lang="en-GB" sz="1200" dirty="0">
              <a:solidFill>
                <a:schemeClr val="bg1"/>
              </a:solidFill>
              <a:latin typeface="Arial" panose="020B0604020202020204" pitchFamily="34" charset="0"/>
              <a:cs typeface="Arial" panose="020B0604020202020204" pitchFamily="34" charset="0"/>
            </a:endParaRPr>
          </a:p>
          <a:p>
            <a:endParaRPr lang="en-GB" sz="1200"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The mixology responsibility is to mix and serve alcoholic and non-alcoholic beverages at the bar. She or he is an artist of alcoholic and non-alcoholic drinks only. They have all the knowledge of all alcoholics and non-alcoholics. However, bar staff have different responsibilities; they can make alcoholic and non-alcoholic drinks. They serve beverages, wines, and cocktails, but they will also take drink orders as well. They will take customer payment on the bar and update the order cost on the bar, and he or she is responsible for cleaning the bar and taking hot beverages. Keeping high standards on the bar all the time.</a:t>
            </a:r>
          </a:p>
        </p:txBody>
      </p:sp>
      <p:sp>
        <p:nvSpPr>
          <p:cNvPr id="3" name="TextBox 2">
            <a:extLst>
              <a:ext uri="{FF2B5EF4-FFF2-40B4-BE49-F238E27FC236}">
                <a16:creationId xmlns:a16="http://schemas.microsoft.com/office/drawing/2014/main" id="{E90BBB59-AE50-CF4F-3F59-70314CB1D0B6}"/>
              </a:ext>
            </a:extLst>
          </p:cNvPr>
          <p:cNvSpPr txBox="1"/>
          <p:nvPr/>
        </p:nvSpPr>
        <p:spPr>
          <a:xfrm>
            <a:off x="10457145" y="3529849"/>
            <a:ext cx="1542495" cy="276999"/>
          </a:xfrm>
          <a:prstGeom prst="rect">
            <a:avLst/>
          </a:prstGeom>
          <a:noFill/>
        </p:spPr>
        <p:txBody>
          <a:bodyPr wrap="square">
            <a:spAutoFit/>
          </a:bodyPr>
          <a:lstStyle/>
          <a:p>
            <a:r>
              <a:rPr lang="en-GB" sz="1200" dirty="0">
                <a:solidFill>
                  <a:schemeClr val="bg1"/>
                </a:solidFill>
                <a:latin typeface="Arial" panose="020B0604020202020204" pitchFamily="34" charset="0"/>
                <a:cs typeface="Arial" panose="020B0604020202020204" pitchFamily="34" charset="0"/>
              </a:rPr>
              <a:t>(UCAS, 2024)</a:t>
            </a:r>
          </a:p>
        </p:txBody>
      </p:sp>
      <p:sp>
        <p:nvSpPr>
          <p:cNvPr id="7" name="TextBox 6">
            <a:extLst>
              <a:ext uri="{FF2B5EF4-FFF2-40B4-BE49-F238E27FC236}">
                <a16:creationId xmlns:a16="http://schemas.microsoft.com/office/drawing/2014/main" id="{BD9C0FDF-3463-4B6F-ED33-5E5E9ABB0DE6}"/>
              </a:ext>
            </a:extLst>
          </p:cNvPr>
          <p:cNvSpPr txBox="1"/>
          <p:nvPr/>
        </p:nvSpPr>
        <p:spPr>
          <a:xfrm>
            <a:off x="10031016" y="2933631"/>
            <a:ext cx="2039645" cy="276999"/>
          </a:xfrm>
          <a:prstGeom prst="rect">
            <a:avLst/>
          </a:prstGeom>
          <a:noFill/>
        </p:spPr>
        <p:txBody>
          <a:bodyPr wrap="square">
            <a:spAutoFit/>
          </a:bodyPr>
          <a:lstStyle/>
          <a:p>
            <a:r>
              <a:rPr lang="en-GB" sz="1200" dirty="0">
                <a:solidFill>
                  <a:schemeClr val="bg1"/>
                </a:solidFill>
                <a:latin typeface="Arial" panose="020B0604020202020204" pitchFamily="34" charset="0"/>
                <a:cs typeface="Arial" panose="020B0604020202020204" pitchFamily="34" charset="0"/>
              </a:rPr>
              <a:t>(MasterClass, 2021)</a:t>
            </a:r>
          </a:p>
        </p:txBody>
      </p:sp>
      <p:pic>
        <p:nvPicPr>
          <p:cNvPr id="9" name="Picture 8">
            <a:extLst>
              <a:ext uri="{FF2B5EF4-FFF2-40B4-BE49-F238E27FC236}">
                <a16:creationId xmlns:a16="http://schemas.microsoft.com/office/drawing/2014/main" id="{62594F7B-6AE9-FE2A-67A9-AF4FA3F09F80}"/>
              </a:ext>
            </a:extLst>
          </p:cNvPr>
          <p:cNvPicPr>
            <a:picLocks noChangeAspect="1"/>
          </p:cNvPicPr>
          <p:nvPr/>
        </p:nvPicPr>
        <p:blipFill>
          <a:blip r:embed="rId4">
            <a:extLst>
              <a:ext uri="{BEBA8EAE-BF5A-486C-A8C5-ECC9F3942E4B}">
                <a14:imgProps xmlns:a14="http://schemas.microsoft.com/office/drawing/2010/main">
                  <a14:imgLayer r:embed="rId5">
                    <a14:imgEffect>
                      <a14:sharpenSoften amount="50000"/>
                    </a14:imgEffect>
                    <a14:imgEffect>
                      <a14:brightnessContrast contrast="20000"/>
                    </a14:imgEffect>
                  </a14:imgLayer>
                </a14:imgProps>
              </a:ext>
            </a:extLst>
          </a:blip>
          <a:stretch>
            <a:fillRect/>
          </a:stretch>
        </p:blipFill>
        <p:spPr>
          <a:xfrm>
            <a:off x="8322612" y="432841"/>
            <a:ext cx="3264218" cy="1563147"/>
          </a:xfrm>
          <a:prstGeom prst="rect">
            <a:avLst/>
          </a:prstGeom>
        </p:spPr>
      </p:pic>
      <p:sp>
        <p:nvSpPr>
          <p:cNvPr id="11" name="TextBox 10">
            <a:extLst>
              <a:ext uri="{FF2B5EF4-FFF2-40B4-BE49-F238E27FC236}">
                <a16:creationId xmlns:a16="http://schemas.microsoft.com/office/drawing/2014/main" id="{58872C63-95ED-A23E-98FC-D18654DAAEB7}"/>
              </a:ext>
            </a:extLst>
          </p:cNvPr>
          <p:cNvSpPr txBox="1"/>
          <p:nvPr/>
        </p:nvSpPr>
        <p:spPr>
          <a:xfrm>
            <a:off x="3242569" y="3152000"/>
            <a:ext cx="1613517" cy="276999"/>
          </a:xfrm>
          <a:prstGeom prst="rect">
            <a:avLst/>
          </a:prstGeom>
          <a:noFill/>
        </p:spPr>
        <p:txBody>
          <a:bodyPr wrap="square">
            <a:spAutoFit/>
          </a:bodyPr>
          <a:lstStyle/>
          <a:p>
            <a:r>
              <a:rPr lang="en-GB" sz="1200" dirty="0">
                <a:solidFill>
                  <a:schemeClr val="bg1"/>
                </a:solidFill>
                <a:latin typeface="Arial" panose="020B0604020202020204" pitchFamily="34" charset="0"/>
                <a:cs typeface="Arial" panose="020B0604020202020204" pitchFamily="34" charset="0"/>
              </a:rPr>
              <a:t>(Eleni, n.d.)</a:t>
            </a:r>
          </a:p>
        </p:txBody>
      </p:sp>
      <p:pic>
        <p:nvPicPr>
          <p:cNvPr id="13" name="Picture 12">
            <a:extLst>
              <a:ext uri="{FF2B5EF4-FFF2-40B4-BE49-F238E27FC236}">
                <a16:creationId xmlns:a16="http://schemas.microsoft.com/office/drawing/2014/main" id="{2FAFD141-DEA6-2BE9-132B-C233038523C1}"/>
              </a:ext>
            </a:extLst>
          </p:cNvPr>
          <p:cNvPicPr>
            <a:picLocks noChangeAspect="1"/>
          </p:cNvPicPr>
          <p:nvPr/>
        </p:nvPicPr>
        <p:blipFill>
          <a:blip r:embed="rId6"/>
          <a:stretch>
            <a:fillRect/>
          </a:stretch>
        </p:blipFill>
        <p:spPr>
          <a:xfrm>
            <a:off x="1913383" y="432841"/>
            <a:ext cx="3179041" cy="1668447"/>
          </a:xfrm>
          <a:prstGeom prst="rect">
            <a:avLst/>
          </a:prstGeom>
        </p:spPr>
      </p:pic>
      <p:pic>
        <p:nvPicPr>
          <p:cNvPr id="14" name="Picture 13">
            <a:extLst>
              <a:ext uri="{FF2B5EF4-FFF2-40B4-BE49-F238E27FC236}">
                <a16:creationId xmlns:a16="http://schemas.microsoft.com/office/drawing/2014/main" id="{A7E13E00-5B71-2EDE-3CBD-E67F53E1A9A4}"/>
              </a:ext>
            </a:extLst>
          </p:cNvPr>
          <p:cNvPicPr>
            <a:picLocks noChangeAspect="1"/>
          </p:cNvPicPr>
          <p:nvPr/>
        </p:nvPicPr>
        <p:blipFill>
          <a:blip r:embed="rId7"/>
          <a:stretch>
            <a:fillRect/>
          </a:stretch>
        </p:blipFill>
        <p:spPr>
          <a:xfrm>
            <a:off x="4092593" y="4068481"/>
            <a:ext cx="1999661" cy="2005758"/>
          </a:xfrm>
          <a:prstGeom prst="rect">
            <a:avLst/>
          </a:prstGeom>
        </p:spPr>
      </p:pic>
      <p:sp>
        <p:nvSpPr>
          <p:cNvPr id="15" name="TextBox 14">
            <a:extLst>
              <a:ext uri="{FF2B5EF4-FFF2-40B4-BE49-F238E27FC236}">
                <a16:creationId xmlns:a16="http://schemas.microsoft.com/office/drawing/2014/main" id="{69CB7AA9-6DFA-6476-AF0D-02FB1DE8656F}"/>
              </a:ext>
            </a:extLst>
          </p:cNvPr>
          <p:cNvSpPr txBox="1"/>
          <p:nvPr/>
        </p:nvSpPr>
        <p:spPr>
          <a:xfrm>
            <a:off x="5808156" y="5216366"/>
            <a:ext cx="6262505" cy="461665"/>
          </a:xfrm>
          <a:prstGeom prst="rect">
            <a:avLst/>
          </a:prstGeom>
          <a:noFill/>
        </p:spPr>
        <p:txBody>
          <a:bodyPr wrap="square">
            <a:spAutoFit/>
          </a:bodyPr>
          <a:lstStyle/>
          <a:p>
            <a:r>
              <a:rPr lang="en-GB" sz="1200" dirty="0">
                <a:solidFill>
                  <a:schemeClr val="bg1"/>
                </a:solidFill>
                <a:latin typeface="Arial" panose="020B0604020202020204" pitchFamily="34" charset="0"/>
                <a:cs typeface="Arial" panose="020B0604020202020204" pitchFamily="34" charset="0"/>
              </a:rPr>
              <a:t>Key skills – </a:t>
            </a:r>
            <a:r>
              <a:rPr lang="en-GB" sz="1200" i="0" dirty="0">
                <a:solidFill>
                  <a:schemeClr val="bg1"/>
                </a:solidFill>
                <a:effectLst/>
                <a:latin typeface="Arial" panose="020B0604020202020204" pitchFamily="34" charset="0"/>
                <a:cs typeface="Arial" panose="020B0604020202020204" pitchFamily="34" charset="0"/>
              </a:rPr>
              <a:t>Communication, product knowledge, Drink Preparation Techniques, customer service and Mixology Knowledge.</a:t>
            </a:r>
          </a:p>
        </p:txBody>
      </p:sp>
      <p:sp>
        <p:nvSpPr>
          <p:cNvPr id="16" name="TextBox 15">
            <a:extLst>
              <a:ext uri="{FF2B5EF4-FFF2-40B4-BE49-F238E27FC236}">
                <a16:creationId xmlns:a16="http://schemas.microsoft.com/office/drawing/2014/main" id="{450342CB-1523-CA83-8AE1-030B361D668B}"/>
              </a:ext>
            </a:extLst>
          </p:cNvPr>
          <p:cNvSpPr txBox="1"/>
          <p:nvPr/>
        </p:nvSpPr>
        <p:spPr>
          <a:xfrm>
            <a:off x="477118" y="5191227"/>
            <a:ext cx="4228047" cy="461665"/>
          </a:xfrm>
          <a:prstGeom prst="rect">
            <a:avLst/>
          </a:prstGeom>
          <a:noFill/>
        </p:spPr>
        <p:txBody>
          <a:bodyPr wrap="square">
            <a:spAutoFit/>
          </a:bodyPr>
          <a:lstStyle/>
          <a:p>
            <a:r>
              <a:rPr lang="en-GB" sz="1200" dirty="0">
                <a:solidFill>
                  <a:schemeClr val="bg1"/>
                </a:solidFill>
                <a:latin typeface="Arial" panose="020B0604020202020204" pitchFamily="34" charset="0"/>
                <a:cs typeface="Arial" panose="020B0604020202020204" pitchFamily="34" charset="0"/>
              </a:rPr>
              <a:t>Key skills – </a:t>
            </a:r>
            <a:r>
              <a:rPr lang="en-GB" sz="1200" i="0" dirty="0">
                <a:solidFill>
                  <a:schemeClr val="bg1"/>
                </a:solidFill>
                <a:effectLst/>
                <a:latin typeface="Arial" panose="020B0604020202020204" pitchFamily="34" charset="0"/>
                <a:cs typeface="Arial" panose="020B0604020202020204" pitchFamily="34" charset="0"/>
              </a:rPr>
              <a:t>Communication, product knowledge, customer service, time management and teamwork.</a:t>
            </a:r>
          </a:p>
        </p:txBody>
      </p:sp>
    </p:spTree>
    <p:extLst>
      <p:ext uri="{BB962C8B-B14F-4D97-AF65-F5344CB8AC3E}">
        <p14:creationId xmlns:p14="http://schemas.microsoft.com/office/powerpoint/2010/main" val="14723117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background with many logos">
            <a:extLst>
              <a:ext uri="{FF2B5EF4-FFF2-40B4-BE49-F238E27FC236}">
                <a16:creationId xmlns:a16="http://schemas.microsoft.com/office/drawing/2014/main" id="{2CF95CAB-09D8-401B-E58A-E25BDA81A659}"/>
              </a:ext>
            </a:extLst>
          </p:cNvPr>
          <p:cNvPicPr>
            <a:picLocks noChangeAspect="1"/>
          </p:cNvPicPr>
          <p:nvPr/>
        </p:nvPicPr>
        <p:blipFill rotWithShape="1">
          <a:blip r:embed="rId2">
            <a:alphaModFix amt="70000"/>
            <a:extLst>
              <a:ext uri="{28A0092B-C50C-407E-A947-70E740481C1C}">
                <a14:useLocalDpi xmlns:a14="http://schemas.microsoft.com/office/drawing/2010/main" val="0"/>
              </a:ext>
            </a:extLst>
          </a:blip>
          <a:srcRect t="3456" b="21544"/>
          <a:stretch/>
        </p:blipFill>
        <p:spPr>
          <a:xfrm>
            <a:off x="0" y="0"/>
            <a:ext cx="12191980" cy="6857999"/>
          </a:xfrm>
          <a:prstGeom prst="rect">
            <a:avLst/>
          </a:prstGeom>
        </p:spPr>
      </p:pic>
      <p:pic>
        <p:nvPicPr>
          <p:cNvPr id="5" name="Picture 4">
            <a:extLst>
              <a:ext uri="{FF2B5EF4-FFF2-40B4-BE49-F238E27FC236}">
                <a16:creationId xmlns:a16="http://schemas.microsoft.com/office/drawing/2014/main" id="{EF2C534F-EF2B-F9D1-022B-AC260DFA8C25}"/>
              </a:ext>
            </a:extLst>
          </p:cNvPr>
          <p:cNvPicPr>
            <a:picLocks noChangeAspect="1"/>
          </p:cNvPicPr>
          <p:nvPr/>
        </p:nvPicPr>
        <p:blipFill>
          <a:blip r:embed="rId3"/>
          <a:stretch>
            <a:fillRect/>
          </a:stretch>
        </p:blipFill>
        <p:spPr>
          <a:xfrm>
            <a:off x="-46" y="5740842"/>
            <a:ext cx="12192046" cy="1117158"/>
          </a:xfrm>
          <a:prstGeom prst="rect">
            <a:avLst/>
          </a:prstGeom>
        </p:spPr>
      </p:pic>
      <p:sp>
        <p:nvSpPr>
          <p:cNvPr id="6" name="TextBox 5">
            <a:extLst>
              <a:ext uri="{FF2B5EF4-FFF2-40B4-BE49-F238E27FC236}">
                <a16:creationId xmlns:a16="http://schemas.microsoft.com/office/drawing/2014/main" id="{7673DF4A-74DA-F963-071C-5591A300D785}"/>
              </a:ext>
            </a:extLst>
          </p:cNvPr>
          <p:cNvSpPr txBox="1"/>
          <p:nvPr/>
        </p:nvSpPr>
        <p:spPr>
          <a:xfrm>
            <a:off x="2904522" y="2125589"/>
            <a:ext cx="5829580" cy="2123658"/>
          </a:xfrm>
          <a:prstGeom prst="rect">
            <a:avLst/>
          </a:prstGeom>
          <a:noFill/>
        </p:spPr>
        <p:txBody>
          <a:bodyPr wrap="square" rtlCol="0">
            <a:spAutoFit/>
          </a:bodyPr>
          <a:lstStyle/>
          <a:p>
            <a:pPr algn="ctr"/>
            <a:endParaRPr lang="en-GB" sz="1200" dirty="0">
              <a:solidFill>
                <a:schemeClr val="bg1"/>
              </a:solidFill>
              <a:latin typeface="Arial" panose="020B0604020202020204" pitchFamily="34" charset="0"/>
              <a:cs typeface="Arial" panose="020B0604020202020204" pitchFamily="34" charset="0"/>
            </a:endParaRPr>
          </a:p>
          <a:p>
            <a:pPr algn="ctr"/>
            <a:r>
              <a:rPr lang="en-GB" sz="1200" dirty="0">
                <a:solidFill>
                  <a:schemeClr val="bg1"/>
                </a:solidFill>
                <a:latin typeface="Arial" panose="020B0604020202020204" pitchFamily="34" charset="0"/>
                <a:cs typeface="Arial" panose="020B0604020202020204" pitchFamily="34" charset="0"/>
              </a:rPr>
              <a:t>The importance of delivering excellent customer service is that all restaurant team members should have synergy and put their weaknesses aside. To have that quality of service. All staff team members must have great support from customers to show their diverse skills and knowledge. Staff should also have efficiency and speed to make service run smoothly and safely. Every staff member should be satisfied with the work that has been done. Must have an excellent bond with the manager, head waiter, and waiters.</a:t>
            </a:r>
          </a:p>
          <a:p>
            <a:pPr algn="ctr"/>
            <a:endParaRPr lang="en-GB" sz="1200" dirty="0">
              <a:solidFill>
                <a:schemeClr val="bg1"/>
              </a:solidFill>
              <a:latin typeface="Arial" panose="020B0604020202020204" pitchFamily="34" charset="0"/>
              <a:cs typeface="Arial" panose="020B0604020202020204" pitchFamily="34" charset="0"/>
            </a:endParaRPr>
          </a:p>
          <a:p>
            <a:pPr algn="ctr"/>
            <a:endParaRPr lang="en-GB" sz="1200" dirty="0">
              <a:solidFill>
                <a:schemeClr val="bg1"/>
              </a:solidFill>
              <a:latin typeface="Arial" panose="020B0604020202020204" pitchFamily="34" charset="0"/>
              <a:cs typeface="Arial" panose="020B0604020202020204" pitchFamily="34" charset="0"/>
            </a:endParaRPr>
          </a:p>
          <a:p>
            <a:pPr algn="ctr"/>
            <a:endParaRPr lang="en-GB" sz="12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499451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background with many logos">
            <a:extLst>
              <a:ext uri="{FF2B5EF4-FFF2-40B4-BE49-F238E27FC236}">
                <a16:creationId xmlns:a16="http://schemas.microsoft.com/office/drawing/2014/main" id="{2CF95CAB-09D8-401B-E58A-E25BDA81A659}"/>
              </a:ext>
            </a:extLst>
          </p:cNvPr>
          <p:cNvPicPr>
            <a:picLocks noChangeAspect="1"/>
          </p:cNvPicPr>
          <p:nvPr/>
        </p:nvPicPr>
        <p:blipFill rotWithShape="1">
          <a:blip r:embed="rId2">
            <a:alphaModFix amt="70000"/>
            <a:extLst>
              <a:ext uri="{28A0092B-C50C-407E-A947-70E740481C1C}">
                <a14:useLocalDpi xmlns:a14="http://schemas.microsoft.com/office/drawing/2010/main" val="0"/>
              </a:ext>
            </a:extLst>
          </a:blip>
          <a:srcRect t="3456" b="21544"/>
          <a:stretch/>
        </p:blipFill>
        <p:spPr>
          <a:xfrm>
            <a:off x="-7263" y="-8072"/>
            <a:ext cx="12191980" cy="6857999"/>
          </a:xfrm>
          <a:prstGeom prst="rect">
            <a:avLst/>
          </a:prstGeom>
        </p:spPr>
      </p:pic>
      <p:pic>
        <p:nvPicPr>
          <p:cNvPr id="5" name="Picture 4">
            <a:extLst>
              <a:ext uri="{FF2B5EF4-FFF2-40B4-BE49-F238E27FC236}">
                <a16:creationId xmlns:a16="http://schemas.microsoft.com/office/drawing/2014/main" id="{EF2C534F-EF2B-F9D1-022B-AC260DFA8C25}"/>
              </a:ext>
            </a:extLst>
          </p:cNvPr>
          <p:cNvPicPr>
            <a:picLocks noChangeAspect="1"/>
          </p:cNvPicPr>
          <p:nvPr/>
        </p:nvPicPr>
        <p:blipFill>
          <a:blip r:embed="rId3"/>
          <a:stretch>
            <a:fillRect/>
          </a:stretch>
        </p:blipFill>
        <p:spPr>
          <a:xfrm>
            <a:off x="-46" y="5740842"/>
            <a:ext cx="12192046" cy="1117158"/>
          </a:xfrm>
          <a:prstGeom prst="rect">
            <a:avLst/>
          </a:prstGeom>
        </p:spPr>
      </p:pic>
      <p:sp>
        <p:nvSpPr>
          <p:cNvPr id="252" name="TextBox 251">
            <a:extLst>
              <a:ext uri="{FF2B5EF4-FFF2-40B4-BE49-F238E27FC236}">
                <a16:creationId xmlns:a16="http://schemas.microsoft.com/office/drawing/2014/main" id="{47AD3A35-5C87-E9BA-BF34-0FE107253DFF}"/>
              </a:ext>
            </a:extLst>
          </p:cNvPr>
          <p:cNvSpPr txBox="1"/>
          <p:nvPr/>
        </p:nvSpPr>
        <p:spPr>
          <a:xfrm>
            <a:off x="3159254" y="178734"/>
            <a:ext cx="3929655" cy="5632311"/>
          </a:xfrm>
          <a:prstGeom prst="rect">
            <a:avLst/>
          </a:prstGeom>
          <a:noFill/>
        </p:spPr>
        <p:txBody>
          <a:bodyPr wrap="square" rtlCol="0">
            <a:spAutoFit/>
          </a:bodyPr>
          <a:lstStyle/>
          <a:p>
            <a:pPr algn="ctr"/>
            <a:r>
              <a:rPr lang="en-GB" sz="1200" u="sng" dirty="0" err="1">
                <a:solidFill>
                  <a:schemeClr val="bg1"/>
                </a:solidFill>
                <a:latin typeface="Arial" panose="020B0604020202020204" pitchFamily="34" charset="0"/>
                <a:cs typeface="Arial" panose="020B0604020202020204" pitchFamily="34" charset="0"/>
              </a:rPr>
              <a:t>Rexon’s</a:t>
            </a:r>
            <a:r>
              <a:rPr lang="en-GB" sz="1200" u="sng" dirty="0">
                <a:solidFill>
                  <a:schemeClr val="bg1"/>
                </a:solidFill>
                <a:latin typeface="Arial" panose="020B0604020202020204" pitchFamily="34" charset="0"/>
                <a:cs typeface="Arial" panose="020B0604020202020204" pitchFamily="34" charset="0"/>
              </a:rPr>
              <a:t> Buffet Menu</a:t>
            </a:r>
          </a:p>
          <a:p>
            <a:endParaRPr lang="en-GB" sz="1200"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Soup</a:t>
            </a:r>
          </a:p>
          <a:p>
            <a:endParaRPr lang="en-GB" sz="1200" dirty="0">
              <a:solidFill>
                <a:schemeClr val="bg1"/>
              </a:solidFill>
              <a:latin typeface="Arial" panose="020B0604020202020204" pitchFamily="34" charset="0"/>
              <a:cs typeface="Arial" panose="020B0604020202020204" pitchFamily="34" charset="0"/>
            </a:endParaRPr>
          </a:p>
          <a:p>
            <a:pPr marL="285750" indent="-285750">
              <a:buFontTx/>
              <a:buChar char="-"/>
            </a:pPr>
            <a:r>
              <a:rPr lang="en-GB" sz="1200" dirty="0">
                <a:solidFill>
                  <a:schemeClr val="bg1"/>
                </a:solidFill>
                <a:latin typeface="Arial" panose="020B0604020202020204" pitchFamily="34" charset="0"/>
                <a:cs typeface="Arial" panose="020B0604020202020204" pitchFamily="34" charset="0"/>
              </a:rPr>
              <a:t>Tomato Soup</a:t>
            </a:r>
          </a:p>
          <a:p>
            <a:pPr marL="285750" indent="-285750">
              <a:buFontTx/>
              <a:buChar char="-"/>
            </a:pPr>
            <a:r>
              <a:rPr lang="en-GB" sz="1200" dirty="0">
                <a:solidFill>
                  <a:schemeClr val="bg1"/>
                </a:solidFill>
                <a:latin typeface="Arial" panose="020B0604020202020204" pitchFamily="34" charset="0"/>
                <a:cs typeface="Arial" panose="020B0604020202020204" pitchFamily="34" charset="0"/>
              </a:rPr>
              <a:t>Chicken Soup</a:t>
            </a:r>
          </a:p>
          <a:p>
            <a:pPr marL="285750" indent="-285750">
              <a:buFontTx/>
              <a:buChar char="-"/>
            </a:pPr>
            <a:endParaRPr lang="en-GB" sz="1200"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Sandwiches</a:t>
            </a:r>
          </a:p>
          <a:p>
            <a:endParaRPr lang="en-GB" sz="1200" dirty="0">
              <a:solidFill>
                <a:schemeClr val="bg1"/>
              </a:solidFill>
              <a:latin typeface="Arial" panose="020B0604020202020204" pitchFamily="34" charset="0"/>
              <a:cs typeface="Arial" panose="020B0604020202020204" pitchFamily="34" charset="0"/>
            </a:endParaRPr>
          </a:p>
          <a:p>
            <a:pPr marL="285750" indent="-285750">
              <a:buFontTx/>
              <a:buChar char="-"/>
            </a:pPr>
            <a:r>
              <a:rPr lang="en-GB" sz="1200" dirty="0">
                <a:solidFill>
                  <a:schemeClr val="bg1"/>
                </a:solidFill>
                <a:latin typeface="Arial" panose="020B0604020202020204" pitchFamily="34" charset="0"/>
                <a:cs typeface="Arial" panose="020B0604020202020204" pitchFamily="34" charset="0"/>
              </a:rPr>
              <a:t>Chicken Sandwich</a:t>
            </a:r>
          </a:p>
          <a:p>
            <a:pPr marL="285750" indent="-285750">
              <a:buFontTx/>
              <a:buChar char="-"/>
            </a:pPr>
            <a:r>
              <a:rPr lang="en-GB" sz="1200" dirty="0">
                <a:solidFill>
                  <a:schemeClr val="bg1"/>
                </a:solidFill>
                <a:latin typeface="Arial" panose="020B0604020202020204" pitchFamily="34" charset="0"/>
                <a:cs typeface="Arial" panose="020B0604020202020204" pitchFamily="34" charset="0"/>
              </a:rPr>
              <a:t>Cheese Sandwich</a:t>
            </a:r>
          </a:p>
          <a:p>
            <a:pPr marL="285750" indent="-285750">
              <a:buFontTx/>
              <a:buChar char="-"/>
            </a:pPr>
            <a:r>
              <a:rPr lang="en-GB" sz="1200" dirty="0">
                <a:solidFill>
                  <a:schemeClr val="bg1"/>
                </a:solidFill>
                <a:latin typeface="Arial" panose="020B0604020202020204" pitchFamily="34" charset="0"/>
                <a:cs typeface="Arial" panose="020B0604020202020204" pitchFamily="34" charset="0"/>
              </a:rPr>
              <a:t>Tomato and cheese Sandwich</a:t>
            </a:r>
          </a:p>
          <a:p>
            <a:pPr marL="285750" indent="-285750">
              <a:buFontTx/>
              <a:buChar char="-"/>
            </a:pPr>
            <a:endParaRPr lang="en-GB" sz="1200"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Appetisers</a:t>
            </a:r>
          </a:p>
          <a:p>
            <a:endParaRPr lang="en-GB" sz="1200" dirty="0">
              <a:solidFill>
                <a:schemeClr val="bg1"/>
              </a:solidFill>
              <a:latin typeface="Arial" panose="020B0604020202020204" pitchFamily="34" charset="0"/>
              <a:cs typeface="Arial" panose="020B0604020202020204" pitchFamily="34" charset="0"/>
            </a:endParaRPr>
          </a:p>
          <a:p>
            <a:pPr marL="285750" indent="-285750">
              <a:buFontTx/>
              <a:buChar char="-"/>
            </a:pPr>
            <a:r>
              <a:rPr lang="en-GB" sz="1200" dirty="0">
                <a:solidFill>
                  <a:schemeClr val="bg1"/>
                </a:solidFill>
                <a:latin typeface="Arial" panose="020B0604020202020204" pitchFamily="34" charset="0"/>
                <a:cs typeface="Arial" panose="020B0604020202020204" pitchFamily="34" charset="0"/>
              </a:rPr>
              <a:t>Buffalo Prawns skewers</a:t>
            </a:r>
          </a:p>
          <a:p>
            <a:pPr marL="285750" indent="-285750">
              <a:buFontTx/>
              <a:buChar char="-"/>
            </a:pPr>
            <a:r>
              <a:rPr lang="en-GB" sz="1200" dirty="0">
                <a:solidFill>
                  <a:schemeClr val="bg1"/>
                </a:solidFill>
                <a:latin typeface="Arial" panose="020B0604020202020204" pitchFamily="34" charset="0"/>
                <a:cs typeface="Arial" panose="020B0604020202020204" pitchFamily="34" charset="0"/>
              </a:rPr>
              <a:t>Mozzarella sticks</a:t>
            </a:r>
          </a:p>
          <a:p>
            <a:pPr marL="285750" indent="-285750">
              <a:buFontTx/>
              <a:buChar char="-"/>
            </a:pPr>
            <a:r>
              <a:rPr lang="en-GB" sz="1200" dirty="0">
                <a:solidFill>
                  <a:schemeClr val="bg1"/>
                </a:solidFill>
                <a:latin typeface="Arial" panose="020B0604020202020204" pitchFamily="34" charset="0"/>
                <a:cs typeface="Arial" panose="020B0604020202020204" pitchFamily="34" charset="0"/>
              </a:rPr>
              <a:t>Chips</a:t>
            </a:r>
          </a:p>
          <a:p>
            <a:pPr marL="285750" indent="-285750">
              <a:buFontTx/>
              <a:buChar char="-"/>
            </a:pPr>
            <a:r>
              <a:rPr lang="en-GB" sz="1200" dirty="0">
                <a:solidFill>
                  <a:schemeClr val="bg1"/>
                </a:solidFill>
                <a:latin typeface="Arial" panose="020B0604020202020204" pitchFamily="34" charset="0"/>
                <a:cs typeface="Arial" panose="020B0604020202020204" pitchFamily="34" charset="0"/>
              </a:rPr>
              <a:t>Chicken breadsticks</a:t>
            </a:r>
          </a:p>
          <a:p>
            <a:pPr marL="285750" indent="-285750">
              <a:buFontTx/>
              <a:buChar char="-"/>
            </a:pPr>
            <a:r>
              <a:rPr lang="en-GB" sz="1200" dirty="0">
                <a:solidFill>
                  <a:schemeClr val="bg1"/>
                </a:solidFill>
                <a:latin typeface="Arial" panose="020B0604020202020204" pitchFamily="34" charset="0"/>
                <a:cs typeface="Arial" panose="020B0604020202020204" pitchFamily="34" charset="0"/>
              </a:rPr>
              <a:t>Pasta</a:t>
            </a:r>
          </a:p>
          <a:p>
            <a:endParaRPr lang="en-GB" sz="1200"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Mains</a:t>
            </a:r>
          </a:p>
          <a:p>
            <a:endParaRPr lang="en-GB" sz="1200" dirty="0">
              <a:solidFill>
                <a:schemeClr val="bg1"/>
              </a:solidFill>
              <a:latin typeface="Arial" panose="020B0604020202020204" pitchFamily="34" charset="0"/>
              <a:cs typeface="Arial" panose="020B0604020202020204" pitchFamily="34" charset="0"/>
            </a:endParaRPr>
          </a:p>
          <a:p>
            <a:pPr marL="285750" indent="-285750">
              <a:buFontTx/>
              <a:buChar char="-"/>
            </a:pPr>
            <a:r>
              <a:rPr lang="en-GB" sz="1200" dirty="0">
                <a:solidFill>
                  <a:schemeClr val="bg1"/>
                </a:solidFill>
                <a:latin typeface="Arial" panose="020B0604020202020204" pitchFamily="34" charset="0"/>
                <a:cs typeface="Arial" panose="020B0604020202020204" pitchFamily="34" charset="0"/>
              </a:rPr>
              <a:t>Stir fry noodles</a:t>
            </a:r>
          </a:p>
          <a:p>
            <a:pPr marL="285750" indent="-285750">
              <a:buFontTx/>
              <a:buChar char="-"/>
            </a:pPr>
            <a:r>
              <a:rPr lang="en-GB" sz="1200" dirty="0">
                <a:solidFill>
                  <a:schemeClr val="bg1"/>
                </a:solidFill>
                <a:latin typeface="Arial" panose="020B0604020202020204" pitchFamily="34" charset="0"/>
                <a:cs typeface="Arial" panose="020B0604020202020204" pitchFamily="34" charset="0"/>
              </a:rPr>
              <a:t>Parmesan chicken</a:t>
            </a:r>
          </a:p>
          <a:p>
            <a:pPr marL="285750" indent="-285750">
              <a:buFontTx/>
              <a:buChar char="-"/>
            </a:pPr>
            <a:r>
              <a:rPr lang="en-GB" sz="1200" dirty="0">
                <a:solidFill>
                  <a:schemeClr val="bg1"/>
                </a:solidFill>
                <a:latin typeface="Arial" panose="020B0604020202020204" pitchFamily="34" charset="0"/>
                <a:cs typeface="Arial" panose="020B0604020202020204" pitchFamily="34" charset="0"/>
              </a:rPr>
              <a:t>Grilled base fish with marinade</a:t>
            </a:r>
          </a:p>
          <a:p>
            <a:pPr marL="285750" indent="-285750">
              <a:buFontTx/>
              <a:buChar char="-"/>
            </a:pPr>
            <a:r>
              <a:rPr lang="en-GB" sz="1200" dirty="0">
                <a:solidFill>
                  <a:schemeClr val="bg1"/>
                </a:solidFill>
                <a:latin typeface="Arial" panose="020B0604020202020204" pitchFamily="34" charset="0"/>
                <a:cs typeface="Arial" panose="020B0604020202020204" pitchFamily="34" charset="0"/>
              </a:rPr>
              <a:t>Chicken Curry </a:t>
            </a:r>
          </a:p>
          <a:p>
            <a:pPr marL="285750" indent="-285750">
              <a:buFontTx/>
              <a:buChar char="-"/>
            </a:pPr>
            <a:r>
              <a:rPr lang="en-GB" sz="1200" dirty="0">
                <a:solidFill>
                  <a:schemeClr val="bg1"/>
                </a:solidFill>
                <a:latin typeface="Arial" panose="020B0604020202020204" pitchFamily="34" charset="0"/>
                <a:cs typeface="Arial" panose="020B0604020202020204" pitchFamily="34" charset="0"/>
              </a:rPr>
              <a:t>Rice</a:t>
            </a:r>
          </a:p>
          <a:p>
            <a:pPr marL="285750" indent="-285750">
              <a:buFontTx/>
              <a:buChar char="-"/>
            </a:pPr>
            <a:r>
              <a:rPr lang="en-GB" sz="1200" dirty="0">
                <a:solidFill>
                  <a:schemeClr val="bg1"/>
                </a:solidFill>
                <a:latin typeface="Arial" panose="020B0604020202020204" pitchFamily="34" charset="0"/>
                <a:cs typeface="Arial" panose="020B0604020202020204" pitchFamily="34" charset="0"/>
              </a:rPr>
              <a:t>Chicken pie</a:t>
            </a:r>
          </a:p>
        </p:txBody>
      </p:sp>
      <p:sp>
        <p:nvSpPr>
          <p:cNvPr id="253" name="TextBox 252">
            <a:extLst>
              <a:ext uri="{FF2B5EF4-FFF2-40B4-BE49-F238E27FC236}">
                <a16:creationId xmlns:a16="http://schemas.microsoft.com/office/drawing/2014/main" id="{EEB07BB0-A7EC-0835-DF92-016C2BAC0398}"/>
              </a:ext>
            </a:extLst>
          </p:cNvPr>
          <p:cNvSpPr txBox="1"/>
          <p:nvPr/>
        </p:nvSpPr>
        <p:spPr>
          <a:xfrm>
            <a:off x="5831643" y="1713293"/>
            <a:ext cx="2798618" cy="2492990"/>
          </a:xfrm>
          <a:prstGeom prst="rect">
            <a:avLst/>
          </a:prstGeom>
          <a:noFill/>
        </p:spPr>
        <p:txBody>
          <a:bodyPr wrap="square" rtlCol="0">
            <a:spAutoFit/>
          </a:bodyPr>
          <a:lstStyle/>
          <a:p>
            <a:r>
              <a:rPr lang="en-GB" sz="1200" dirty="0">
                <a:solidFill>
                  <a:schemeClr val="bg1"/>
                </a:solidFill>
                <a:latin typeface="Arial" panose="020B0604020202020204" pitchFamily="34" charset="0"/>
                <a:cs typeface="Arial" panose="020B0604020202020204" pitchFamily="34" charset="0"/>
              </a:rPr>
              <a:t>Desserts</a:t>
            </a:r>
          </a:p>
          <a:p>
            <a:endParaRPr lang="en-GB" sz="1200" dirty="0">
              <a:solidFill>
                <a:schemeClr val="bg1"/>
              </a:solidFill>
              <a:latin typeface="Arial" panose="020B0604020202020204" pitchFamily="34" charset="0"/>
              <a:cs typeface="Arial" panose="020B0604020202020204" pitchFamily="34" charset="0"/>
            </a:endParaRPr>
          </a:p>
          <a:p>
            <a:pPr marL="171450" indent="-171450">
              <a:buFontTx/>
              <a:buChar char="-"/>
            </a:pPr>
            <a:r>
              <a:rPr lang="en-GB" sz="1200" dirty="0">
                <a:solidFill>
                  <a:schemeClr val="bg1"/>
                </a:solidFill>
                <a:latin typeface="Arial" panose="020B0604020202020204" pitchFamily="34" charset="0"/>
                <a:cs typeface="Arial" panose="020B0604020202020204" pitchFamily="34" charset="0"/>
              </a:rPr>
              <a:t>Nutella Mousse Cake</a:t>
            </a:r>
          </a:p>
          <a:p>
            <a:pPr marL="171450" indent="-171450">
              <a:buFontTx/>
              <a:buChar char="-"/>
            </a:pPr>
            <a:r>
              <a:rPr lang="en-GB" sz="1200" dirty="0">
                <a:solidFill>
                  <a:schemeClr val="bg1"/>
                </a:solidFill>
                <a:latin typeface="Arial" panose="020B0604020202020204" pitchFamily="34" charset="0"/>
                <a:cs typeface="Arial" panose="020B0604020202020204" pitchFamily="34" charset="0"/>
              </a:rPr>
              <a:t>Strawberry Cheesecake</a:t>
            </a:r>
          </a:p>
          <a:p>
            <a:pPr marL="171450" indent="-171450">
              <a:buFontTx/>
              <a:buChar char="-"/>
            </a:pPr>
            <a:r>
              <a:rPr lang="en-GB" sz="1200" dirty="0">
                <a:solidFill>
                  <a:schemeClr val="bg1"/>
                </a:solidFill>
                <a:latin typeface="Arial" panose="020B0604020202020204" pitchFamily="34" charset="0"/>
                <a:cs typeface="Arial" panose="020B0604020202020204" pitchFamily="34" charset="0"/>
              </a:rPr>
              <a:t>Trifle</a:t>
            </a:r>
          </a:p>
          <a:p>
            <a:pPr marL="171450" indent="-171450">
              <a:buFontTx/>
              <a:buChar char="-"/>
            </a:pPr>
            <a:endParaRPr lang="en-GB" sz="1200" dirty="0">
              <a:solidFill>
                <a:schemeClr val="bg1"/>
              </a:solidFill>
              <a:latin typeface="Arial" panose="020B0604020202020204" pitchFamily="34" charset="0"/>
              <a:cs typeface="Arial" panose="020B0604020202020204" pitchFamily="34" charset="0"/>
            </a:endParaRPr>
          </a:p>
          <a:p>
            <a:endParaRPr lang="en-GB" sz="1200"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Beverages </a:t>
            </a:r>
          </a:p>
          <a:p>
            <a:endParaRPr lang="en-GB" sz="1200" dirty="0">
              <a:solidFill>
                <a:schemeClr val="bg1"/>
              </a:solidFill>
              <a:latin typeface="Arial" panose="020B0604020202020204" pitchFamily="34" charset="0"/>
              <a:cs typeface="Arial" panose="020B0604020202020204" pitchFamily="34" charset="0"/>
            </a:endParaRPr>
          </a:p>
          <a:p>
            <a:pPr marL="171450" indent="-171450">
              <a:buFontTx/>
              <a:buChar char="-"/>
            </a:pPr>
            <a:r>
              <a:rPr lang="en-GB" sz="1200" dirty="0">
                <a:solidFill>
                  <a:schemeClr val="bg1"/>
                </a:solidFill>
                <a:latin typeface="Arial" panose="020B0604020202020204" pitchFamily="34" charset="0"/>
                <a:cs typeface="Arial" panose="020B0604020202020204" pitchFamily="34" charset="0"/>
              </a:rPr>
              <a:t>Soft drinks</a:t>
            </a:r>
          </a:p>
          <a:p>
            <a:pPr marL="171450" indent="-171450">
              <a:buFontTx/>
              <a:buChar char="-"/>
            </a:pPr>
            <a:r>
              <a:rPr lang="en-GB" sz="1200" dirty="0">
                <a:solidFill>
                  <a:schemeClr val="bg1"/>
                </a:solidFill>
                <a:latin typeface="Arial" panose="020B0604020202020204" pitchFamily="34" charset="0"/>
                <a:cs typeface="Arial" panose="020B0604020202020204" pitchFamily="34" charset="0"/>
              </a:rPr>
              <a:t>Special drinks on bar</a:t>
            </a:r>
          </a:p>
          <a:p>
            <a:pPr marL="171450" indent="-171450">
              <a:buFontTx/>
              <a:buChar char="-"/>
            </a:pPr>
            <a:r>
              <a:rPr lang="en-GB" sz="1200" dirty="0">
                <a:solidFill>
                  <a:schemeClr val="bg1"/>
                </a:solidFill>
                <a:latin typeface="Arial" panose="020B0604020202020204" pitchFamily="34" charset="0"/>
                <a:cs typeface="Arial" panose="020B0604020202020204" pitchFamily="34" charset="0"/>
              </a:rPr>
              <a:t>Hot drinks</a:t>
            </a:r>
          </a:p>
          <a:p>
            <a:pPr marL="171450" indent="-171450">
              <a:buFontTx/>
              <a:buChar char="-"/>
            </a:pPr>
            <a:endParaRPr lang="en-GB" sz="1200" dirty="0">
              <a:solidFill>
                <a:schemeClr val="bg1"/>
              </a:solidFill>
              <a:latin typeface="Arial" panose="020B0604020202020204" pitchFamily="34" charset="0"/>
              <a:cs typeface="Arial" panose="020B0604020202020204" pitchFamily="34" charset="0"/>
            </a:endParaRPr>
          </a:p>
        </p:txBody>
      </p:sp>
      <p:pic>
        <p:nvPicPr>
          <p:cNvPr id="254" name="Picture 253">
            <a:extLst>
              <a:ext uri="{FF2B5EF4-FFF2-40B4-BE49-F238E27FC236}">
                <a16:creationId xmlns:a16="http://schemas.microsoft.com/office/drawing/2014/main" id="{5E609FD5-3913-6B8D-D535-3F7764F28727}"/>
              </a:ext>
            </a:extLst>
          </p:cNvPr>
          <p:cNvPicPr>
            <a:picLocks noChangeAspect="1"/>
          </p:cNvPicPr>
          <p:nvPr/>
        </p:nvPicPr>
        <p:blipFill>
          <a:blip r:embed="rId4"/>
          <a:stretch>
            <a:fillRect/>
          </a:stretch>
        </p:blipFill>
        <p:spPr>
          <a:xfrm>
            <a:off x="1159593" y="3865302"/>
            <a:ext cx="1999661" cy="2005758"/>
          </a:xfrm>
          <a:prstGeom prst="rect">
            <a:avLst/>
          </a:prstGeom>
        </p:spPr>
      </p:pic>
      <p:pic>
        <p:nvPicPr>
          <p:cNvPr id="255" name="Picture 254">
            <a:extLst>
              <a:ext uri="{FF2B5EF4-FFF2-40B4-BE49-F238E27FC236}">
                <a16:creationId xmlns:a16="http://schemas.microsoft.com/office/drawing/2014/main" id="{CE29F31F-D0CF-E95E-4888-A2BE1E901A26}"/>
              </a:ext>
            </a:extLst>
          </p:cNvPr>
          <p:cNvPicPr>
            <a:picLocks noChangeAspect="1"/>
          </p:cNvPicPr>
          <p:nvPr/>
        </p:nvPicPr>
        <p:blipFill>
          <a:blip r:embed="rId4"/>
          <a:stretch>
            <a:fillRect/>
          </a:stretch>
        </p:blipFill>
        <p:spPr>
          <a:xfrm>
            <a:off x="7637151" y="3970684"/>
            <a:ext cx="1999661" cy="2005758"/>
          </a:xfrm>
          <a:prstGeom prst="rect">
            <a:avLst/>
          </a:prstGeom>
        </p:spPr>
      </p:pic>
    </p:spTree>
    <p:extLst>
      <p:ext uri="{BB962C8B-B14F-4D97-AF65-F5344CB8AC3E}">
        <p14:creationId xmlns:p14="http://schemas.microsoft.com/office/powerpoint/2010/main" val="31970599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background with many logos">
            <a:extLst>
              <a:ext uri="{FF2B5EF4-FFF2-40B4-BE49-F238E27FC236}">
                <a16:creationId xmlns:a16="http://schemas.microsoft.com/office/drawing/2014/main" id="{2CF95CAB-09D8-401B-E58A-E25BDA81A659}"/>
              </a:ext>
            </a:extLst>
          </p:cNvPr>
          <p:cNvPicPr>
            <a:picLocks noChangeAspect="1"/>
          </p:cNvPicPr>
          <p:nvPr/>
        </p:nvPicPr>
        <p:blipFill rotWithShape="1">
          <a:blip r:embed="rId2">
            <a:alphaModFix amt="70000"/>
            <a:extLst>
              <a:ext uri="{28A0092B-C50C-407E-A947-70E740481C1C}">
                <a14:useLocalDpi xmlns:a14="http://schemas.microsoft.com/office/drawing/2010/main" val="0"/>
              </a:ext>
            </a:extLst>
          </a:blip>
          <a:srcRect t="3456" b="21544"/>
          <a:stretch/>
        </p:blipFill>
        <p:spPr>
          <a:xfrm>
            <a:off x="0" y="0"/>
            <a:ext cx="12191980" cy="6857999"/>
          </a:xfrm>
          <a:prstGeom prst="rect">
            <a:avLst/>
          </a:prstGeom>
        </p:spPr>
      </p:pic>
      <p:pic>
        <p:nvPicPr>
          <p:cNvPr id="5" name="Picture 4">
            <a:extLst>
              <a:ext uri="{FF2B5EF4-FFF2-40B4-BE49-F238E27FC236}">
                <a16:creationId xmlns:a16="http://schemas.microsoft.com/office/drawing/2014/main" id="{EF2C534F-EF2B-F9D1-022B-AC260DFA8C25}"/>
              </a:ext>
            </a:extLst>
          </p:cNvPr>
          <p:cNvPicPr>
            <a:picLocks noChangeAspect="1"/>
          </p:cNvPicPr>
          <p:nvPr/>
        </p:nvPicPr>
        <p:blipFill>
          <a:blip r:embed="rId3"/>
          <a:stretch>
            <a:fillRect/>
          </a:stretch>
        </p:blipFill>
        <p:spPr>
          <a:xfrm>
            <a:off x="-46" y="5740842"/>
            <a:ext cx="12192046" cy="1117158"/>
          </a:xfrm>
          <a:prstGeom prst="rect">
            <a:avLst/>
          </a:prstGeom>
        </p:spPr>
      </p:pic>
      <p:sp>
        <p:nvSpPr>
          <p:cNvPr id="6" name="TextBox 5">
            <a:extLst>
              <a:ext uri="{FF2B5EF4-FFF2-40B4-BE49-F238E27FC236}">
                <a16:creationId xmlns:a16="http://schemas.microsoft.com/office/drawing/2014/main" id="{CD22B0E4-72AA-A48A-5767-9B00B9F75DAC}"/>
              </a:ext>
            </a:extLst>
          </p:cNvPr>
          <p:cNvSpPr txBox="1"/>
          <p:nvPr/>
        </p:nvSpPr>
        <p:spPr>
          <a:xfrm>
            <a:off x="457694" y="62144"/>
            <a:ext cx="11109911" cy="7294305"/>
          </a:xfrm>
          <a:prstGeom prst="rect">
            <a:avLst/>
          </a:prstGeom>
          <a:noFill/>
        </p:spPr>
        <p:txBody>
          <a:bodyPr wrap="square" rtlCol="0">
            <a:spAutoFit/>
          </a:bodyPr>
          <a:lstStyle/>
          <a:p>
            <a:r>
              <a:rPr lang="en-GB" dirty="0">
                <a:solidFill>
                  <a:schemeClr val="bg1"/>
                </a:solidFill>
              </a:rPr>
              <a:t>Task</a:t>
            </a:r>
          </a:p>
          <a:p>
            <a:endParaRPr lang="en-GB" dirty="0">
              <a:solidFill>
                <a:schemeClr val="bg1"/>
              </a:solidFill>
            </a:endParaRPr>
          </a:p>
          <a:p>
            <a:r>
              <a:rPr lang="en-GB" dirty="0">
                <a:solidFill>
                  <a:schemeClr val="bg1"/>
                </a:solidFill>
              </a:rPr>
              <a:t>Task are distributed to everyone according to duties roles. </a:t>
            </a:r>
          </a:p>
          <a:p>
            <a:endParaRPr lang="en-GB" dirty="0">
              <a:solidFill>
                <a:schemeClr val="bg1"/>
              </a:solidFill>
            </a:endParaRPr>
          </a:p>
          <a:p>
            <a:r>
              <a:rPr lang="en-GB" dirty="0">
                <a:solidFill>
                  <a:schemeClr val="bg1"/>
                </a:solidFill>
              </a:rPr>
              <a:t>Kitchen:</a:t>
            </a:r>
          </a:p>
          <a:p>
            <a:endParaRPr lang="en-GB" dirty="0">
              <a:solidFill>
                <a:schemeClr val="bg1"/>
              </a:solidFill>
            </a:endParaRPr>
          </a:p>
          <a:p>
            <a:pPr marL="285750" indent="-285750">
              <a:buFont typeface="Wingdings" panose="05000000000000000000" pitchFamily="2" charset="2"/>
              <a:buChar char="Ø"/>
            </a:pPr>
            <a:r>
              <a:rPr lang="en-GB" dirty="0">
                <a:solidFill>
                  <a:schemeClr val="bg1"/>
                </a:solidFill>
              </a:rPr>
              <a:t>Head Chef his or her duty is to do at least 6 dishes, supervisory his juniors and manage the service and order ingredients according to buffet service.</a:t>
            </a:r>
          </a:p>
          <a:p>
            <a:endParaRPr lang="en-GB" dirty="0"/>
          </a:p>
          <a:p>
            <a:pPr marL="285750" indent="-285750">
              <a:buFont typeface="Wingdings" panose="05000000000000000000" pitchFamily="2" charset="2"/>
              <a:buChar char="Ø"/>
            </a:pPr>
            <a:r>
              <a:rPr lang="en-GB" dirty="0">
                <a:solidFill>
                  <a:schemeClr val="bg1"/>
                </a:solidFill>
              </a:rPr>
              <a:t>Sous Chef his or her duty is to do at least 6 dishes with team working and help. Sous chef will also supervisor the commis chef with his or her dishes.</a:t>
            </a:r>
          </a:p>
          <a:p>
            <a:endParaRPr lang="en-GB" dirty="0">
              <a:solidFill>
                <a:schemeClr val="bg1"/>
              </a:solidFill>
            </a:endParaRPr>
          </a:p>
          <a:p>
            <a:pPr marL="285750" indent="-285750">
              <a:buFont typeface="Wingdings" panose="05000000000000000000" pitchFamily="2" charset="2"/>
              <a:buChar char="Ø"/>
            </a:pPr>
            <a:r>
              <a:rPr lang="en-GB" dirty="0">
                <a:solidFill>
                  <a:schemeClr val="bg1"/>
                </a:solidFill>
              </a:rPr>
              <a:t>Commis Chef his or her duty is to do at least 4 dishes with guidance of sous chef and head chef.  </a:t>
            </a:r>
          </a:p>
          <a:p>
            <a:endParaRPr lang="en-GB" dirty="0">
              <a:solidFill>
                <a:schemeClr val="bg1"/>
              </a:solidFill>
            </a:endParaRPr>
          </a:p>
          <a:p>
            <a:pPr marL="285750" indent="-285750">
              <a:buFont typeface="Wingdings" panose="05000000000000000000" pitchFamily="2" charset="2"/>
              <a:buChar char="Ø"/>
            </a:pPr>
            <a:r>
              <a:rPr lang="en-GB" dirty="0">
                <a:solidFill>
                  <a:schemeClr val="bg1"/>
                </a:solidFill>
              </a:rPr>
              <a:t>Porter will clean all dishes and equipment’s. porter will also ask head chef and kitchen management what dishes you would like clean for buffet service.</a:t>
            </a:r>
          </a:p>
          <a:p>
            <a:endParaRPr lang="en-GB" dirty="0">
              <a:solidFill>
                <a:schemeClr val="bg1"/>
              </a:solidFill>
            </a:endParaRPr>
          </a:p>
          <a:p>
            <a:pPr marL="285750" indent="-285750">
              <a:buFont typeface="Wingdings" panose="05000000000000000000" pitchFamily="2" charset="2"/>
              <a:buChar char="v"/>
            </a:pPr>
            <a:r>
              <a:rPr lang="en-GB" dirty="0">
                <a:solidFill>
                  <a:schemeClr val="bg1"/>
                </a:solidFill>
              </a:rPr>
              <a:t>All Chef will prepare some dishes a day before. Like vegetables cutting, stocks or desserts preparation. But all items that are hot will be preparate on the day, hot.</a:t>
            </a:r>
          </a:p>
          <a:p>
            <a:endParaRPr lang="en-GB" dirty="0"/>
          </a:p>
          <a:p>
            <a:endParaRPr lang="en-GB" dirty="0"/>
          </a:p>
          <a:p>
            <a:endParaRPr lang="en-GB" dirty="0"/>
          </a:p>
          <a:p>
            <a:endParaRPr lang="en-GB" dirty="0"/>
          </a:p>
          <a:p>
            <a:endParaRPr lang="en-GB" dirty="0"/>
          </a:p>
          <a:p>
            <a:endParaRPr lang="en-GB" dirty="0"/>
          </a:p>
        </p:txBody>
      </p:sp>
      <p:pic>
        <p:nvPicPr>
          <p:cNvPr id="2" name="Picture 1">
            <a:extLst>
              <a:ext uri="{FF2B5EF4-FFF2-40B4-BE49-F238E27FC236}">
                <a16:creationId xmlns:a16="http://schemas.microsoft.com/office/drawing/2014/main" id="{6C745E7A-731D-1D53-5E1E-D663E53A8910}"/>
              </a:ext>
            </a:extLst>
          </p:cNvPr>
          <p:cNvPicPr>
            <a:picLocks noChangeAspect="1"/>
          </p:cNvPicPr>
          <p:nvPr/>
        </p:nvPicPr>
        <p:blipFill>
          <a:blip r:embed="rId4"/>
          <a:stretch>
            <a:fillRect/>
          </a:stretch>
        </p:blipFill>
        <p:spPr>
          <a:xfrm>
            <a:off x="10504506" y="-180385"/>
            <a:ext cx="1999661" cy="2005758"/>
          </a:xfrm>
          <a:prstGeom prst="rect">
            <a:avLst/>
          </a:prstGeom>
        </p:spPr>
      </p:pic>
    </p:spTree>
    <p:extLst>
      <p:ext uri="{BB962C8B-B14F-4D97-AF65-F5344CB8AC3E}">
        <p14:creationId xmlns:p14="http://schemas.microsoft.com/office/powerpoint/2010/main" val="31101434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background with many logos">
            <a:extLst>
              <a:ext uri="{FF2B5EF4-FFF2-40B4-BE49-F238E27FC236}">
                <a16:creationId xmlns:a16="http://schemas.microsoft.com/office/drawing/2014/main" id="{2CF95CAB-09D8-401B-E58A-E25BDA81A659}"/>
              </a:ext>
            </a:extLst>
          </p:cNvPr>
          <p:cNvPicPr>
            <a:picLocks noChangeAspect="1"/>
          </p:cNvPicPr>
          <p:nvPr/>
        </p:nvPicPr>
        <p:blipFill rotWithShape="1">
          <a:blip r:embed="rId2">
            <a:alphaModFix amt="70000"/>
            <a:extLst>
              <a:ext uri="{28A0092B-C50C-407E-A947-70E740481C1C}">
                <a14:useLocalDpi xmlns:a14="http://schemas.microsoft.com/office/drawing/2010/main" val="0"/>
              </a:ext>
            </a:extLst>
          </a:blip>
          <a:srcRect t="3456" b="21544"/>
          <a:stretch/>
        </p:blipFill>
        <p:spPr>
          <a:xfrm>
            <a:off x="0" y="0"/>
            <a:ext cx="12191980" cy="6857999"/>
          </a:xfrm>
          <a:prstGeom prst="rect">
            <a:avLst/>
          </a:prstGeom>
        </p:spPr>
      </p:pic>
      <p:pic>
        <p:nvPicPr>
          <p:cNvPr id="5" name="Picture 4">
            <a:extLst>
              <a:ext uri="{FF2B5EF4-FFF2-40B4-BE49-F238E27FC236}">
                <a16:creationId xmlns:a16="http://schemas.microsoft.com/office/drawing/2014/main" id="{EF2C534F-EF2B-F9D1-022B-AC260DFA8C25}"/>
              </a:ext>
            </a:extLst>
          </p:cNvPr>
          <p:cNvPicPr>
            <a:picLocks noChangeAspect="1"/>
          </p:cNvPicPr>
          <p:nvPr/>
        </p:nvPicPr>
        <p:blipFill>
          <a:blip r:embed="rId3"/>
          <a:stretch>
            <a:fillRect/>
          </a:stretch>
        </p:blipFill>
        <p:spPr>
          <a:xfrm>
            <a:off x="-46" y="5740842"/>
            <a:ext cx="12192046" cy="1117158"/>
          </a:xfrm>
          <a:prstGeom prst="rect">
            <a:avLst/>
          </a:prstGeom>
        </p:spPr>
      </p:pic>
      <p:sp>
        <p:nvSpPr>
          <p:cNvPr id="2" name="TextBox 1">
            <a:extLst>
              <a:ext uri="{FF2B5EF4-FFF2-40B4-BE49-F238E27FC236}">
                <a16:creationId xmlns:a16="http://schemas.microsoft.com/office/drawing/2014/main" id="{C2A70B7D-603C-AD8A-DB2A-A2746F703FEC}"/>
              </a:ext>
            </a:extLst>
          </p:cNvPr>
          <p:cNvSpPr txBox="1"/>
          <p:nvPr/>
        </p:nvSpPr>
        <p:spPr>
          <a:xfrm>
            <a:off x="1953089" y="2177924"/>
            <a:ext cx="7590408" cy="1384995"/>
          </a:xfrm>
          <a:prstGeom prst="rect">
            <a:avLst/>
          </a:prstGeom>
          <a:noFill/>
        </p:spPr>
        <p:txBody>
          <a:bodyPr wrap="square" rtlCol="0">
            <a:spAutoFit/>
          </a:bodyPr>
          <a:lstStyle/>
          <a:p>
            <a:r>
              <a:rPr lang="en-GB" sz="1200" dirty="0">
                <a:solidFill>
                  <a:schemeClr val="bg1"/>
                </a:solidFill>
                <a:latin typeface="Arial" panose="020B0604020202020204" pitchFamily="34" charset="0"/>
                <a:cs typeface="Arial" panose="020B0604020202020204" pitchFamily="34" charset="0"/>
              </a:rPr>
              <a:t>To communicate between Kitchen and Restaurant Team is that u set some goals, use communication tools and know each other's.</a:t>
            </a:r>
          </a:p>
          <a:p>
            <a:r>
              <a:rPr lang="en-GB" sz="1200" dirty="0">
                <a:solidFill>
                  <a:schemeClr val="bg1"/>
                </a:solidFill>
                <a:latin typeface="Arial" panose="020B0604020202020204" pitchFamily="34" charset="0"/>
                <a:cs typeface="Arial" panose="020B0604020202020204" pitchFamily="34" charset="0"/>
              </a:rPr>
              <a:t>That will make a good connection in between two teams. </a:t>
            </a:r>
          </a:p>
          <a:p>
            <a:endParaRPr lang="en-GB" sz="1200"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According to this website, they suggested this to audiences. “</a:t>
            </a:r>
            <a:r>
              <a:rPr lang="en-GB" sz="1200" b="0" i="0" dirty="0">
                <a:solidFill>
                  <a:schemeClr val="bg1"/>
                </a:solidFill>
                <a:effectLst/>
                <a:latin typeface="Arial" panose="020B0604020202020204" pitchFamily="34" charset="0"/>
                <a:cs typeface="Arial" panose="020B0604020202020204" pitchFamily="34" charset="0"/>
              </a:rPr>
              <a:t>It's very important to understand that without maintaining efficient and well-operated communication between the front house and back house any restaurant business would quickly fall apart.”</a:t>
            </a:r>
            <a:endParaRPr lang="en-GB" sz="1200" dirty="0">
              <a:solidFill>
                <a:schemeClr val="bg1"/>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8308482F-454A-74A5-9D1D-97BF3D19F610}"/>
              </a:ext>
            </a:extLst>
          </p:cNvPr>
          <p:cNvSpPr txBox="1"/>
          <p:nvPr/>
        </p:nvSpPr>
        <p:spPr>
          <a:xfrm>
            <a:off x="8163021" y="3424134"/>
            <a:ext cx="1495884" cy="277569"/>
          </a:xfrm>
          <a:prstGeom prst="rect">
            <a:avLst/>
          </a:prstGeom>
          <a:noFill/>
        </p:spPr>
        <p:txBody>
          <a:bodyPr wrap="square">
            <a:spAutoFit/>
          </a:bodyPr>
          <a:lstStyle/>
          <a:p>
            <a:r>
              <a:rPr lang="en-GB" sz="1200" dirty="0">
                <a:solidFill>
                  <a:schemeClr val="bg1"/>
                </a:solidFill>
                <a:effectLst/>
                <a:latin typeface="Arial" panose="020B0604020202020204" pitchFamily="34" charset="0"/>
                <a:cs typeface="Arial" panose="020B0604020202020204" pitchFamily="34" charset="0"/>
              </a:rPr>
              <a:t>(Sheetz, 2020)</a:t>
            </a:r>
            <a:endParaRPr lang="en-GB" sz="1200" dirty="0">
              <a:solidFill>
                <a:schemeClr val="bg1"/>
              </a:solidFill>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6A23DE1D-D145-480C-CE99-EE51F0ACD1B7}"/>
              </a:ext>
            </a:extLst>
          </p:cNvPr>
          <p:cNvPicPr>
            <a:picLocks noChangeAspect="1"/>
          </p:cNvPicPr>
          <p:nvPr/>
        </p:nvPicPr>
        <p:blipFill>
          <a:blip r:embed="rId4"/>
          <a:stretch>
            <a:fillRect/>
          </a:stretch>
        </p:blipFill>
        <p:spPr>
          <a:xfrm>
            <a:off x="9306440" y="3849363"/>
            <a:ext cx="1999661" cy="2005758"/>
          </a:xfrm>
          <a:prstGeom prst="rect">
            <a:avLst/>
          </a:prstGeom>
        </p:spPr>
      </p:pic>
      <p:pic>
        <p:nvPicPr>
          <p:cNvPr id="3074" name="Picture 2" descr="Communication in Hospitality Industry | Skills, Importance ...">
            <a:extLst>
              <a:ext uri="{FF2B5EF4-FFF2-40B4-BE49-F238E27FC236}">
                <a16:creationId xmlns:a16="http://schemas.microsoft.com/office/drawing/2014/main" id="{41DD85EE-A9ED-78DF-BF2A-560FF479F43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480294" y="343367"/>
            <a:ext cx="4126405" cy="17770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341051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background with many logos">
            <a:extLst>
              <a:ext uri="{FF2B5EF4-FFF2-40B4-BE49-F238E27FC236}">
                <a16:creationId xmlns:a16="http://schemas.microsoft.com/office/drawing/2014/main" id="{2CF95CAB-09D8-401B-E58A-E25BDA81A659}"/>
              </a:ext>
            </a:extLst>
          </p:cNvPr>
          <p:cNvPicPr>
            <a:picLocks noChangeAspect="1"/>
          </p:cNvPicPr>
          <p:nvPr/>
        </p:nvPicPr>
        <p:blipFill rotWithShape="1">
          <a:blip r:embed="rId2">
            <a:alphaModFix amt="70000"/>
            <a:extLst>
              <a:ext uri="{28A0092B-C50C-407E-A947-70E740481C1C}">
                <a14:useLocalDpi xmlns:a14="http://schemas.microsoft.com/office/drawing/2010/main" val="0"/>
              </a:ext>
            </a:extLst>
          </a:blip>
          <a:srcRect t="3456" b="21544"/>
          <a:stretch/>
        </p:blipFill>
        <p:spPr>
          <a:xfrm>
            <a:off x="0" y="0"/>
            <a:ext cx="12191980" cy="6857999"/>
          </a:xfrm>
          <a:prstGeom prst="rect">
            <a:avLst/>
          </a:prstGeom>
        </p:spPr>
      </p:pic>
      <p:pic>
        <p:nvPicPr>
          <p:cNvPr id="5" name="Picture 4">
            <a:extLst>
              <a:ext uri="{FF2B5EF4-FFF2-40B4-BE49-F238E27FC236}">
                <a16:creationId xmlns:a16="http://schemas.microsoft.com/office/drawing/2014/main" id="{EF2C534F-EF2B-F9D1-022B-AC260DFA8C25}"/>
              </a:ext>
            </a:extLst>
          </p:cNvPr>
          <p:cNvPicPr>
            <a:picLocks noChangeAspect="1"/>
          </p:cNvPicPr>
          <p:nvPr/>
        </p:nvPicPr>
        <p:blipFill>
          <a:blip r:embed="rId3"/>
          <a:stretch>
            <a:fillRect/>
          </a:stretch>
        </p:blipFill>
        <p:spPr>
          <a:xfrm>
            <a:off x="-46" y="5740842"/>
            <a:ext cx="12192046" cy="1117158"/>
          </a:xfrm>
          <a:prstGeom prst="rect">
            <a:avLst/>
          </a:prstGeom>
        </p:spPr>
      </p:pic>
      <p:sp>
        <p:nvSpPr>
          <p:cNvPr id="3" name="TextBox 2">
            <a:extLst>
              <a:ext uri="{FF2B5EF4-FFF2-40B4-BE49-F238E27FC236}">
                <a16:creationId xmlns:a16="http://schemas.microsoft.com/office/drawing/2014/main" id="{672FD57F-DDAB-F7DD-E746-5C42E0719929}"/>
              </a:ext>
            </a:extLst>
          </p:cNvPr>
          <p:cNvSpPr txBox="1"/>
          <p:nvPr/>
        </p:nvSpPr>
        <p:spPr>
          <a:xfrm>
            <a:off x="5633408" y="4574542"/>
            <a:ext cx="2290625" cy="276999"/>
          </a:xfrm>
          <a:prstGeom prst="rect">
            <a:avLst/>
          </a:prstGeom>
          <a:noFill/>
        </p:spPr>
        <p:txBody>
          <a:bodyPr wrap="square">
            <a:spAutoFit/>
          </a:bodyPr>
          <a:lstStyle/>
          <a:p>
            <a:r>
              <a:rPr lang="en-GB" sz="1200" dirty="0">
                <a:solidFill>
                  <a:schemeClr val="bg1"/>
                </a:solidFill>
                <a:effectLst/>
                <a:latin typeface="Arial" panose="020B0604020202020204" pitchFamily="34" charset="0"/>
                <a:cs typeface="Arial" panose="020B0604020202020204" pitchFamily="34" charset="0"/>
              </a:rPr>
              <a:t>(Taste Swansea, 2024)</a:t>
            </a:r>
            <a:endParaRPr lang="en-GB" sz="1200" dirty="0">
              <a:solidFill>
                <a:schemeClr val="bg1"/>
              </a:solidFill>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2D55A110-4790-5BB1-7223-CAEA739E6E3B}"/>
              </a:ext>
            </a:extLst>
          </p:cNvPr>
          <p:cNvPicPr>
            <a:picLocks noChangeAspect="1"/>
          </p:cNvPicPr>
          <p:nvPr/>
        </p:nvPicPr>
        <p:blipFill>
          <a:blip r:embed="rId4"/>
          <a:stretch>
            <a:fillRect/>
          </a:stretch>
        </p:blipFill>
        <p:spPr>
          <a:xfrm>
            <a:off x="8716577" y="180274"/>
            <a:ext cx="3321764" cy="2491323"/>
          </a:xfrm>
          <a:prstGeom prst="rect">
            <a:avLst/>
          </a:prstGeom>
        </p:spPr>
      </p:pic>
      <p:pic>
        <p:nvPicPr>
          <p:cNvPr id="7" name="Picture 6">
            <a:extLst>
              <a:ext uri="{FF2B5EF4-FFF2-40B4-BE49-F238E27FC236}">
                <a16:creationId xmlns:a16="http://schemas.microsoft.com/office/drawing/2014/main" id="{3DCFC2A1-AD2B-24A1-F2F2-4A20C11C15AE}"/>
              </a:ext>
            </a:extLst>
          </p:cNvPr>
          <p:cNvPicPr>
            <a:picLocks noChangeAspect="1"/>
          </p:cNvPicPr>
          <p:nvPr/>
        </p:nvPicPr>
        <p:blipFill>
          <a:blip r:embed="rId5"/>
          <a:stretch>
            <a:fillRect/>
          </a:stretch>
        </p:blipFill>
        <p:spPr>
          <a:xfrm>
            <a:off x="9303844" y="2654421"/>
            <a:ext cx="2290624" cy="3054165"/>
          </a:xfrm>
          <a:prstGeom prst="rect">
            <a:avLst/>
          </a:prstGeom>
        </p:spPr>
      </p:pic>
      <p:sp>
        <p:nvSpPr>
          <p:cNvPr id="9" name="TextBox 8">
            <a:extLst>
              <a:ext uri="{FF2B5EF4-FFF2-40B4-BE49-F238E27FC236}">
                <a16:creationId xmlns:a16="http://schemas.microsoft.com/office/drawing/2014/main" id="{05177E13-C1F0-A65A-0420-59F7D653CDD8}"/>
              </a:ext>
            </a:extLst>
          </p:cNvPr>
          <p:cNvSpPr txBox="1"/>
          <p:nvPr/>
        </p:nvSpPr>
        <p:spPr>
          <a:xfrm>
            <a:off x="304060" y="180274"/>
            <a:ext cx="6094520" cy="276999"/>
          </a:xfrm>
          <a:prstGeom prst="rect">
            <a:avLst/>
          </a:prstGeom>
          <a:noFill/>
        </p:spPr>
        <p:txBody>
          <a:bodyPr wrap="square">
            <a:spAutoFit/>
          </a:bodyPr>
          <a:lstStyle/>
          <a:p>
            <a:r>
              <a:rPr lang="en-GB" sz="1200" u="sng" dirty="0">
                <a:solidFill>
                  <a:schemeClr val="bg1"/>
                </a:solidFill>
                <a:latin typeface="Arial" panose="020B0604020202020204" pitchFamily="34" charset="0"/>
                <a:cs typeface="Arial" panose="020B0604020202020204" pitchFamily="34" charset="0"/>
              </a:rPr>
              <a:t>Compatibles </a:t>
            </a:r>
          </a:p>
        </p:txBody>
      </p:sp>
      <p:sp>
        <p:nvSpPr>
          <p:cNvPr id="11" name="TextBox 10">
            <a:extLst>
              <a:ext uri="{FF2B5EF4-FFF2-40B4-BE49-F238E27FC236}">
                <a16:creationId xmlns:a16="http://schemas.microsoft.com/office/drawing/2014/main" id="{C56A51C0-8032-940B-8EC8-7620154F5608}"/>
              </a:ext>
            </a:extLst>
          </p:cNvPr>
          <p:cNvSpPr txBox="1"/>
          <p:nvPr/>
        </p:nvSpPr>
        <p:spPr>
          <a:xfrm>
            <a:off x="428164" y="1440181"/>
            <a:ext cx="6094520" cy="3600986"/>
          </a:xfrm>
          <a:prstGeom prst="rect">
            <a:avLst/>
          </a:prstGeom>
          <a:noFill/>
        </p:spPr>
        <p:txBody>
          <a:bodyPr wrap="square">
            <a:spAutoFit/>
          </a:bodyPr>
          <a:lstStyle/>
          <a:p>
            <a:pPr algn="l"/>
            <a:r>
              <a:rPr lang="en-GB" sz="1200" dirty="0">
                <a:solidFill>
                  <a:schemeClr val="bg1"/>
                </a:solidFill>
                <a:latin typeface="Arial" panose="020B0604020202020204" pitchFamily="34" charset="0"/>
                <a:cs typeface="Arial" panose="020B0604020202020204" pitchFamily="34" charset="0"/>
              </a:rPr>
              <a:t>A Black Lion Roars In Lampeter, which is changed to </a:t>
            </a:r>
            <a:r>
              <a:rPr lang="en-GB" sz="1200" i="0" dirty="0">
                <a:solidFill>
                  <a:schemeClr val="bg1"/>
                </a:solidFill>
                <a:effectLst/>
                <a:latin typeface="Arial" panose="020B0604020202020204" pitchFamily="34" charset="0"/>
                <a:cs typeface="Arial" panose="020B0604020202020204" pitchFamily="34" charset="0"/>
              </a:rPr>
              <a:t>The Black Lion Royal Hotel</a:t>
            </a:r>
          </a:p>
          <a:p>
            <a:br>
              <a:rPr lang="en-GB" sz="1200" dirty="0">
                <a:solidFill>
                  <a:schemeClr val="bg1"/>
                </a:solidFill>
                <a:latin typeface="Arial" panose="020B0604020202020204" pitchFamily="34" charset="0"/>
                <a:cs typeface="Arial" panose="020B0604020202020204" pitchFamily="34" charset="0"/>
              </a:rPr>
            </a:br>
            <a:r>
              <a:rPr lang="en-GB" sz="1200" dirty="0">
                <a:solidFill>
                  <a:schemeClr val="bg1"/>
                </a:solidFill>
                <a:latin typeface="Arial" panose="020B0604020202020204" pitchFamily="34" charset="0"/>
                <a:cs typeface="Arial" panose="020B0604020202020204" pitchFamily="34" charset="0"/>
              </a:rPr>
              <a:t>It has around 80 Covers, but the style of Service and Menu is different. They have more kitchen staff and more restaurant staff that makes sure customers are happy with the service. The restaurant is style as old rusted, muddy style to get that 80’s 90’s vibes from the area and restaurant. However, this restaurant has a vary of different from my restaurant is it’s located in some area of countryside. To give that rusted, dirty, farmed look then model in city.</a:t>
            </a:r>
          </a:p>
          <a:p>
            <a:endParaRPr lang="en-GB" sz="1200"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The menu is style as countryside, old stylish menu to give that feeling for customer as it impress. </a:t>
            </a:r>
          </a:p>
          <a:p>
            <a:endParaRPr lang="en-GB" sz="1200" dirty="0">
              <a:solidFill>
                <a:schemeClr val="bg1"/>
              </a:solidFill>
              <a:latin typeface="Arial" panose="020B0604020202020204" pitchFamily="34" charset="0"/>
              <a:cs typeface="Arial" panose="020B0604020202020204" pitchFamily="34" charset="0"/>
            </a:endParaRPr>
          </a:p>
          <a:p>
            <a:pPr algn="just"/>
            <a:r>
              <a:rPr lang="en-GB" sz="1200" dirty="0">
                <a:solidFill>
                  <a:schemeClr val="bg1"/>
                </a:solidFill>
                <a:latin typeface="Arial" panose="020B0604020202020204" pitchFamily="34" charset="0"/>
                <a:cs typeface="Arial" panose="020B0604020202020204" pitchFamily="34" charset="0"/>
              </a:rPr>
              <a:t>According to a people who visited this place review about it and he/she said “</a:t>
            </a:r>
            <a:r>
              <a:rPr lang="en-GB" sz="1200" dirty="0">
                <a:solidFill>
                  <a:schemeClr val="bg1"/>
                </a:solidFill>
                <a:effectLst/>
                <a:latin typeface="Arial" panose="020B0604020202020204" pitchFamily="34" charset="0"/>
                <a:cs typeface="Arial" panose="020B0604020202020204" pitchFamily="34" charset="0"/>
              </a:rPr>
              <a:t>Those of you who know me will be aware that I like to get away for overnight stays, one day or maybe two, just to break up the monotony of being in a single location, (I've been a bit of a nomad for much of my life) but also to further my knowledge and understanding of what the country has to offer in the way of food and drink and what opportunities exist.”</a:t>
            </a:r>
          </a:p>
          <a:p>
            <a:br>
              <a:rPr lang="en-GB" sz="1200" dirty="0"/>
            </a:br>
            <a:endParaRPr lang="en-GB" sz="1200" dirty="0">
              <a:solidFill>
                <a:schemeClr val="bg1"/>
              </a:solidFill>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C43B7CFC-C52E-8B1A-25F3-3EABB55AAC72}"/>
              </a:ext>
            </a:extLst>
          </p:cNvPr>
          <p:cNvSpPr txBox="1"/>
          <p:nvPr/>
        </p:nvSpPr>
        <p:spPr>
          <a:xfrm>
            <a:off x="6145831" y="4796424"/>
            <a:ext cx="2155055" cy="276999"/>
          </a:xfrm>
          <a:prstGeom prst="rect">
            <a:avLst/>
          </a:prstGeom>
          <a:noFill/>
        </p:spPr>
        <p:txBody>
          <a:bodyPr wrap="square">
            <a:spAutoFit/>
          </a:bodyPr>
          <a:lstStyle/>
          <a:p>
            <a:r>
              <a:rPr lang="en-GB" sz="1200" dirty="0">
                <a:solidFill>
                  <a:schemeClr val="bg1"/>
                </a:solidFill>
                <a:latin typeface="Arial" panose="020B0604020202020204" pitchFamily="34" charset="0"/>
                <a:cs typeface="Arial" panose="020B0604020202020204" pitchFamily="34" charset="0"/>
              </a:rPr>
              <a:t>(The Black Lion, n.d.)</a:t>
            </a:r>
          </a:p>
        </p:txBody>
      </p:sp>
    </p:spTree>
    <p:extLst>
      <p:ext uri="{BB962C8B-B14F-4D97-AF65-F5344CB8AC3E}">
        <p14:creationId xmlns:p14="http://schemas.microsoft.com/office/powerpoint/2010/main" val="2917076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background with many logos">
            <a:extLst>
              <a:ext uri="{FF2B5EF4-FFF2-40B4-BE49-F238E27FC236}">
                <a16:creationId xmlns:a16="http://schemas.microsoft.com/office/drawing/2014/main" id="{2CF95CAB-09D8-401B-E58A-E25BDA81A659}"/>
              </a:ext>
            </a:extLst>
          </p:cNvPr>
          <p:cNvPicPr>
            <a:picLocks noChangeAspect="1"/>
          </p:cNvPicPr>
          <p:nvPr/>
        </p:nvPicPr>
        <p:blipFill rotWithShape="1">
          <a:blip r:embed="rId2">
            <a:alphaModFix amt="70000"/>
            <a:extLst>
              <a:ext uri="{28A0092B-C50C-407E-A947-70E740481C1C}">
                <a14:useLocalDpi xmlns:a14="http://schemas.microsoft.com/office/drawing/2010/main" val="0"/>
              </a:ext>
            </a:extLst>
          </a:blip>
          <a:srcRect t="3456" b="21544"/>
          <a:stretch/>
        </p:blipFill>
        <p:spPr>
          <a:xfrm>
            <a:off x="0" y="0"/>
            <a:ext cx="12191980" cy="6857999"/>
          </a:xfrm>
          <a:prstGeom prst="rect">
            <a:avLst/>
          </a:prstGeom>
        </p:spPr>
      </p:pic>
      <p:pic>
        <p:nvPicPr>
          <p:cNvPr id="5" name="Picture 4">
            <a:extLst>
              <a:ext uri="{FF2B5EF4-FFF2-40B4-BE49-F238E27FC236}">
                <a16:creationId xmlns:a16="http://schemas.microsoft.com/office/drawing/2014/main" id="{EF2C534F-EF2B-F9D1-022B-AC260DFA8C25}"/>
              </a:ext>
            </a:extLst>
          </p:cNvPr>
          <p:cNvPicPr>
            <a:picLocks noChangeAspect="1"/>
          </p:cNvPicPr>
          <p:nvPr/>
        </p:nvPicPr>
        <p:blipFill>
          <a:blip r:embed="rId3"/>
          <a:stretch>
            <a:fillRect/>
          </a:stretch>
        </p:blipFill>
        <p:spPr>
          <a:xfrm>
            <a:off x="-46" y="5740842"/>
            <a:ext cx="12192046" cy="1117158"/>
          </a:xfrm>
          <a:prstGeom prst="rect">
            <a:avLst/>
          </a:prstGeom>
        </p:spPr>
      </p:pic>
      <p:sp>
        <p:nvSpPr>
          <p:cNvPr id="2" name="TextBox 1">
            <a:extLst>
              <a:ext uri="{FF2B5EF4-FFF2-40B4-BE49-F238E27FC236}">
                <a16:creationId xmlns:a16="http://schemas.microsoft.com/office/drawing/2014/main" id="{382DE568-786E-C170-0C71-3B775B538452}"/>
              </a:ext>
            </a:extLst>
          </p:cNvPr>
          <p:cNvSpPr txBox="1"/>
          <p:nvPr/>
        </p:nvSpPr>
        <p:spPr>
          <a:xfrm>
            <a:off x="3218154" y="2273551"/>
            <a:ext cx="5291092" cy="1384995"/>
          </a:xfrm>
          <a:prstGeom prst="rect">
            <a:avLst/>
          </a:prstGeom>
          <a:noFill/>
        </p:spPr>
        <p:txBody>
          <a:bodyPr wrap="square" rtlCol="0">
            <a:spAutoFit/>
          </a:bodyPr>
          <a:lstStyle/>
          <a:p>
            <a:r>
              <a:rPr lang="en-GB" sz="1200" dirty="0">
                <a:solidFill>
                  <a:schemeClr val="bg1"/>
                </a:solidFill>
                <a:latin typeface="Arial" panose="020B0604020202020204" pitchFamily="34" charset="0"/>
                <a:cs typeface="Arial" panose="020B0604020202020204" pitchFamily="34" charset="0"/>
              </a:rPr>
              <a:t>According to this Article. Value your staff makes a big improvement. “</a:t>
            </a:r>
            <a:r>
              <a:rPr lang="en-GB" sz="1200" b="0" i="0" dirty="0">
                <a:solidFill>
                  <a:schemeClr val="bg1"/>
                </a:solidFill>
                <a:effectLst/>
                <a:latin typeface="Arial" panose="020B0604020202020204" pitchFamily="34" charset="0"/>
                <a:cs typeface="Arial" panose="020B0604020202020204" pitchFamily="34" charset="0"/>
              </a:rPr>
              <a:t>Showing appreciation to your staff always helps boost morale. The restaurant industry is one of the toughest businesses to work in. You often have young employees who go outside of their duties to make sure the restaurant is running smoothly and ensure each customer receives the best service possible. Awarding your staff’s hard work and loyalty to the business is essential in keeping your employees.”</a:t>
            </a:r>
            <a:endParaRPr lang="en-GB" sz="1200" dirty="0">
              <a:solidFill>
                <a:schemeClr val="bg1"/>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1520D09F-5436-BAFF-5C22-80610D32BF73}"/>
              </a:ext>
            </a:extLst>
          </p:cNvPr>
          <p:cNvSpPr txBox="1"/>
          <p:nvPr/>
        </p:nvSpPr>
        <p:spPr>
          <a:xfrm>
            <a:off x="5588493" y="3658546"/>
            <a:ext cx="3573263" cy="646331"/>
          </a:xfrm>
          <a:prstGeom prst="rect">
            <a:avLst/>
          </a:prstGeom>
          <a:noFill/>
        </p:spPr>
        <p:txBody>
          <a:bodyPr wrap="square">
            <a:spAutoFit/>
          </a:bodyPr>
          <a:lstStyle/>
          <a:p>
            <a:r>
              <a:rPr lang="fr-FR" sz="1200" dirty="0">
                <a:solidFill>
                  <a:schemeClr val="bg1"/>
                </a:solidFill>
                <a:latin typeface="Arial" panose="020B0604020202020204" pitchFamily="34" charset="0"/>
                <a:cs typeface="Arial" panose="020B0604020202020204" pitchFamily="34" charset="0"/>
              </a:rPr>
              <a:t>(Management 2024 (https://modernrestaurantmanagement.com), 2024)</a:t>
            </a:r>
            <a:endParaRPr lang="en-GB" sz="1200" dirty="0">
              <a:solidFill>
                <a:schemeClr val="bg1"/>
              </a:solidFill>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5ECBAC50-E88B-DF9E-DA9C-A64A50BA1183}"/>
              </a:ext>
            </a:extLst>
          </p:cNvPr>
          <p:cNvPicPr>
            <a:picLocks noChangeAspect="1"/>
          </p:cNvPicPr>
          <p:nvPr/>
        </p:nvPicPr>
        <p:blipFill>
          <a:blip r:embed="rId4"/>
          <a:stretch>
            <a:fillRect/>
          </a:stretch>
        </p:blipFill>
        <p:spPr>
          <a:xfrm>
            <a:off x="10298483" y="4019441"/>
            <a:ext cx="1999661" cy="2005758"/>
          </a:xfrm>
          <a:prstGeom prst="rect">
            <a:avLst/>
          </a:prstGeom>
        </p:spPr>
      </p:pic>
    </p:spTree>
    <p:extLst>
      <p:ext uri="{BB962C8B-B14F-4D97-AF65-F5344CB8AC3E}">
        <p14:creationId xmlns:p14="http://schemas.microsoft.com/office/powerpoint/2010/main" val="36637267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background with many logos">
            <a:extLst>
              <a:ext uri="{FF2B5EF4-FFF2-40B4-BE49-F238E27FC236}">
                <a16:creationId xmlns:a16="http://schemas.microsoft.com/office/drawing/2014/main" id="{2CF95CAB-09D8-401B-E58A-E25BDA81A659}"/>
              </a:ext>
            </a:extLst>
          </p:cNvPr>
          <p:cNvPicPr>
            <a:picLocks noChangeAspect="1"/>
          </p:cNvPicPr>
          <p:nvPr/>
        </p:nvPicPr>
        <p:blipFill rotWithShape="1">
          <a:blip r:embed="rId2">
            <a:alphaModFix amt="70000"/>
            <a:extLst>
              <a:ext uri="{28A0092B-C50C-407E-A947-70E740481C1C}">
                <a14:useLocalDpi xmlns:a14="http://schemas.microsoft.com/office/drawing/2010/main" val="0"/>
              </a:ext>
            </a:extLst>
          </a:blip>
          <a:srcRect t="3456" b="21544"/>
          <a:stretch/>
        </p:blipFill>
        <p:spPr>
          <a:xfrm>
            <a:off x="0" y="0"/>
            <a:ext cx="12191980" cy="6857999"/>
          </a:xfrm>
          <a:prstGeom prst="rect">
            <a:avLst/>
          </a:prstGeom>
        </p:spPr>
      </p:pic>
      <p:pic>
        <p:nvPicPr>
          <p:cNvPr id="5" name="Picture 4">
            <a:extLst>
              <a:ext uri="{FF2B5EF4-FFF2-40B4-BE49-F238E27FC236}">
                <a16:creationId xmlns:a16="http://schemas.microsoft.com/office/drawing/2014/main" id="{EF2C534F-EF2B-F9D1-022B-AC260DFA8C25}"/>
              </a:ext>
            </a:extLst>
          </p:cNvPr>
          <p:cNvPicPr>
            <a:picLocks noChangeAspect="1"/>
          </p:cNvPicPr>
          <p:nvPr/>
        </p:nvPicPr>
        <p:blipFill>
          <a:blip r:embed="rId3"/>
          <a:stretch>
            <a:fillRect/>
          </a:stretch>
        </p:blipFill>
        <p:spPr>
          <a:xfrm>
            <a:off x="-46" y="5740842"/>
            <a:ext cx="12192046" cy="1117158"/>
          </a:xfrm>
          <a:prstGeom prst="rect">
            <a:avLst/>
          </a:prstGeom>
        </p:spPr>
      </p:pic>
      <p:pic>
        <p:nvPicPr>
          <p:cNvPr id="3" name="Picture 2">
            <a:extLst>
              <a:ext uri="{FF2B5EF4-FFF2-40B4-BE49-F238E27FC236}">
                <a16:creationId xmlns:a16="http://schemas.microsoft.com/office/drawing/2014/main" id="{6C33A638-00F8-98E7-C9F3-8FD3B1EA704E}"/>
              </a:ext>
            </a:extLst>
          </p:cNvPr>
          <p:cNvPicPr>
            <a:picLocks noChangeAspect="1"/>
          </p:cNvPicPr>
          <p:nvPr/>
        </p:nvPicPr>
        <p:blipFill rotWithShape="1">
          <a:blip r:embed="rId4"/>
          <a:srcRect l="16384" t="25501" r="39853" b="11716"/>
          <a:stretch/>
        </p:blipFill>
        <p:spPr>
          <a:xfrm>
            <a:off x="760498" y="887769"/>
            <a:ext cx="5335479" cy="4305669"/>
          </a:xfrm>
          <a:prstGeom prst="rect">
            <a:avLst/>
          </a:prstGeom>
        </p:spPr>
      </p:pic>
      <p:pic>
        <p:nvPicPr>
          <p:cNvPr id="7" name="Picture 6">
            <a:extLst>
              <a:ext uri="{FF2B5EF4-FFF2-40B4-BE49-F238E27FC236}">
                <a16:creationId xmlns:a16="http://schemas.microsoft.com/office/drawing/2014/main" id="{64ED1FB2-80C9-B7D0-9FB9-532881CEFBCE}"/>
              </a:ext>
            </a:extLst>
          </p:cNvPr>
          <p:cNvPicPr>
            <a:picLocks noChangeAspect="1"/>
          </p:cNvPicPr>
          <p:nvPr/>
        </p:nvPicPr>
        <p:blipFill rotWithShape="1">
          <a:blip r:embed="rId5"/>
          <a:srcRect l="17184" t="14757" r="43204" b="4596"/>
          <a:stretch/>
        </p:blipFill>
        <p:spPr>
          <a:xfrm>
            <a:off x="6464413" y="105027"/>
            <a:ext cx="4829453" cy="5530789"/>
          </a:xfrm>
          <a:prstGeom prst="rect">
            <a:avLst/>
          </a:prstGeom>
        </p:spPr>
      </p:pic>
      <p:sp>
        <p:nvSpPr>
          <p:cNvPr id="9" name="TextBox 8">
            <a:extLst>
              <a:ext uri="{FF2B5EF4-FFF2-40B4-BE49-F238E27FC236}">
                <a16:creationId xmlns:a16="http://schemas.microsoft.com/office/drawing/2014/main" id="{3A2448C1-F1F1-95C9-5C0E-9C1F2238FF24}"/>
              </a:ext>
            </a:extLst>
          </p:cNvPr>
          <p:cNvSpPr txBox="1"/>
          <p:nvPr/>
        </p:nvSpPr>
        <p:spPr>
          <a:xfrm>
            <a:off x="4787283" y="5220318"/>
            <a:ext cx="2776491" cy="276999"/>
          </a:xfrm>
          <a:prstGeom prst="rect">
            <a:avLst/>
          </a:prstGeom>
          <a:noFill/>
        </p:spPr>
        <p:txBody>
          <a:bodyPr wrap="square">
            <a:spAutoFit/>
          </a:bodyPr>
          <a:lstStyle/>
          <a:p>
            <a:r>
              <a:rPr lang="en-GB" sz="1200" dirty="0">
                <a:solidFill>
                  <a:schemeClr val="bg1"/>
                </a:solidFill>
                <a:effectLst/>
                <a:latin typeface="Arial" panose="020B0604020202020204" pitchFamily="34" charset="0"/>
                <a:cs typeface="Arial" panose="020B0604020202020204" pitchFamily="34" charset="0"/>
              </a:rPr>
              <a:t>(The Black Lion, n.d.)</a:t>
            </a:r>
            <a:endParaRPr lang="en-GB" sz="12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588221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background with many logos">
            <a:extLst>
              <a:ext uri="{FF2B5EF4-FFF2-40B4-BE49-F238E27FC236}">
                <a16:creationId xmlns:a16="http://schemas.microsoft.com/office/drawing/2014/main" id="{2CF95CAB-09D8-401B-E58A-E25BDA81A659}"/>
              </a:ext>
            </a:extLst>
          </p:cNvPr>
          <p:cNvPicPr>
            <a:picLocks noChangeAspect="1"/>
          </p:cNvPicPr>
          <p:nvPr/>
        </p:nvPicPr>
        <p:blipFill rotWithShape="1">
          <a:blip r:embed="rId2">
            <a:alphaModFix amt="70000"/>
            <a:extLst>
              <a:ext uri="{28A0092B-C50C-407E-A947-70E740481C1C}">
                <a14:useLocalDpi xmlns:a14="http://schemas.microsoft.com/office/drawing/2010/main" val="0"/>
              </a:ext>
            </a:extLst>
          </a:blip>
          <a:srcRect t="3456" b="21544"/>
          <a:stretch/>
        </p:blipFill>
        <p:spPr>
          <a:xfrm>
            <a:off x="-46" y="1"/>
            <a:ext cx="12191980" cy="6857999"/>
          </a:xfrm>
          <a:prstGeom prst="rect">
            <a:avLst/>
          </a:prstGeom>
        </p:spPr>
      </p:pic>
      <p:pic>
        <p:nvPicPr>
          <p:cNvPr id="5" name="Picture 4">
            <a:extLst>
              <a:ext uri="{FF2B5EF4-FFF2-40B4-BE49-F238E27FC236}">
                <a16:creationId xmlns:a16="http://schemas.microsoft.com/office/drawing/2014/main" id="{EF2C534F-EF2B-F9D1-022B-AC260DFA8C25}"/>
              </a:ext>
            </a:extLst>
          </p:cNvPr>
          <p:cNvPicPr>
            <a:picLocks noChangeAspect="1"/>
          </p:cNvPicPr>
          <p:nvPr/>
        </p:nvPicPr>
        <p:blipFill>
          <a:blip r:embed="rId3"/>
          <a:stretch>
            <a:fillRect/>
          </a:stretch>
        </p:blipFill>
        <p:spPr>
          <a:xfrm>
            <a:off x="-46" y="5740842"/>
            <a:ext cx="12192046" cy="1117158"/>
          </a:xfrm>
          <a:prstGeom prst="rect">
            <a:avLst/>
          </a:prstGeom>
        </p:spPr>
      </p:pic>
      <p:sp>
        <p:nvSpPr>
          <p:cNvPr id="2" name="TextBox 1">
            <a:extLst>
              <a:ext uri="{FF2B5EF4-FFF2-40B4-BE49-F238E27FC236}">
                <a16:creationId xmlns:a16="http://schemas.microsoft.com/office/drawing/2014/main" id="{C6246577-5CD5-A295-EE0C-721A15904DD0}"/>
              </a:ext>
            </a:extLst>
          </p:cNvPr>
          <p:cNvSpPr txBox="1"/>
          <p:nvPr/>
        </p:nvSpPr>
        <p:spPr>
          <a:xfrm>
            <a:off x="784520" y="697234"/>
            <a:ext cx="6403783" cy="1938992"/>
          </a:xfrm>
          <a:prstGeom prst="rect">
            <a:avLst/>
          </a:prstGeom>
          <a:noFill/>
        </p:spPr>
        <p:txBody>
          <a:bodyPr wrap="square" rtlCol="0">
            <a:spAutoFit/>
          </a:bodyPr>
          <a:lstStyle/>
          <a:p>
            <a:r>
              <a:rPr lang="en-GB" sz="1200" dirty="0">
                <a:solidFill>
                  <a:schemeClr val="bg1"/>
                </a:solidFill>
                <a:latin typeface="Arial" panose="020B0604020202020204" pitchFamily="34" charset="0"/>
                <a:cs typeface="Arial" panose="020B0604020202020204" pitchFamily="34" charset="0"/>
              </a:rPr>
              <a:t>The importance of preparation for a smooth dinner service is to have;</a:t>
            </a:r>
          </a:p>
          <a:p>
            <a:endParaRPr lang="en-GB" sz="1200" dirty="0">
              <a:solidFill>
                <a:schemeClr val="bg1"/>
              </a:solidFill>
              <a:latin typeface="Arial" panose="020B0604020202020204" pitchFamily="34" charset="0"/>
              <a:cs typeface="Arial" panose="020B0604020202020204" pitchFamily="34" charset="0"/>
            </a:endParaRPr>
          </a:p>
          <a:p>
            <a:pPr>
              <a:buFont typeface="Arial" panose="020B0604020202020204" pitchFamily="34" charset="0"/>
              <a:buChar char="•"/>
            </a:pPr>
            <a:r>
              <a:rPr lang="en-GB" sz="1200" dirty="0">
                <a:solidFill>
                  <a:schemeClr val="bg1"/>
                </a:solidFill>
                <a:latin typeface="Arial" panose="020B0604020202020204" pitchFamily="34" charset="0"/>
                <a:cs typeface="Arial" panose="020B0604020202020204" pitchFamily="34" charset="0"/>
              </a:rPr>
              <a:t> Efficient Food Runners: To enhance the dining experience by allowing staff to carry food from the kitchen to the customer table without any problems.</a:t>
            </a:r>
          </a:p>
          <a:p>
            <a:pPr>
              <a:buFont typeface="Arial" panose="020B0604020202020204" pitchFamily="34" charset="0"/>
              <a:buChar char="•"/>
            </a:pPr>
            <a:r>
              <a:rPr lang="en-GB" sz="1200" dirty="0">
                <a:solidFill>
                  <a:schemeClr val="bg1"/>
                </a:solidFill>
                <a:latin typeface="Arial" panose="020B0604020202020204" pitchFamily="34" charset="0"/>
                <a:cs typeface="Arial" panose="020B0604020202020204" pitchFamily="34" charset="0"/>
              </a:rPr>
              <a:t> Food Quality: Providing the best quality food for customers to experience and enjoy.</a:t>
            </a:r>
          </a:p>
          <a:p>
            <a:pPr>
              <a:buFont typeface="Arial" panose="020B0604020202020204" pitchFamily="34" charset="0"/>
              <a:buChar char="•"/>
            </a:pPr>
            <a:r>
              <a:rPr lang="en-GB" sz="1200" dirty="0">
                <a:solidFill>
                  <a:schemeClr val="bg1"/>
                </a:solidFill>
                <a:latin typeface="Arial" panose="020B0604020202020204" pitchFamily="34" charset="0"/>
                <a:cs typeface="Arial" panose="020B0604020202020204" pitchFamily="34" charset="0"/>
              </a:rPr>
              <a:t> Prep Time and Cooking: Planning and preparation are ensured between the kitchen staff team and the restaurant staff team to ensure customers aren't waiting for a long time.</a:t>
            </a:r>
          </a:p>
          <a:p>
            <a:pPr>
              <a:buFont typeface="Arial" panose="020B0604020202020204" pitchFamily="34" charset="0"/>
              <a:buChar char="•"/>
            </a:pPr>
            <a:r>
              <a:rPr lang="en-GB" sz="1200" dirty="0">
                <a:solidFill>
                  <a:schemeClr val="bg1"/>
                </a:solidFill>
                <a:latin typeface="Arial" panose="020B0604020202020204" pitchFamily="34" charset="0"/>
                <a:cs typeface="Arial" panose="020B0604020202020204" pitchFamily="34" charset="0"/>
              </a:rPr>
              <a:t> Customer Satisfaction: To ensure the customer is happy with the food, and if there is any problem, to change the dish to something new. They would like to try.</a:t>
            </a:r>
          </a:p>
          <a:p>
            <a:pPr>
              <a:buFont typeface="Arial" panose="020B0604020202020204" pitchFamily="34" charset="0"/>
              <a:buChar char="•"/>
            </a:pPr>
            <a:r>
              <a:rPr lang="en-GB" sz="1200" dirty="0">
                <a:solidFill>
                  <a:schemeClr val="bg1"/>
                </a:solidFill>
                <a:latin typeface="Arial" panose="020B0604020202020204" pitchFamily="34" charset="0"/>
                <a:cs typeface="Arial" panose="020B0604020202020204" pitchFamily="34" charset="0"/>
              </a:rPr>
              <a:t> Setting up for the buffet will be different compared to other restaurant styles.</a:t>
            </a:r>
          </a:p>
        </p:txBody>
      </p:sp>
      <p:pic>
        <p:nvPicPr>
          <p:cNvPr id="6" name="Picture 5">
            <a:extLst>
              <a:ext uri="{FF2B5EF4-FFF2-40B4-BE49-F238E27FC236}">
                <a16:creationId xmlns:a16="http://schemas.microsoft.com/office/drawing/2014/main" id="{6E2AA247-C8EC-22DF-B517-1590C11928E0}"/>
              </a:ext>
            </a:extLst>
          </p:cNvPr>
          <p:cNvPicPr>
            <a:picLocks noChangeAspect="1"/>
          </p:cNvPicPr>
          <p:nvPr/>
        </p:nvPicPr>
        <p:blipFill rotWithShape="1">
          <a:blip r:embed="rId4"/>
          <a:srcRect l="26941" t="53531" r="28277" b="32343"/>
          <a:stretch/>
        </p:blipFill>
        <p:spPr>
          <a:xfrm>
            <a:off x="868594" y="2893130"/>
            <a:ext cx="6522026" cy="805974"/>
          </a:xfrm>
          <a:prstGeom prst="rect">
            <a:avLst/>
          </a:prstGeom>
        </p:spPr>
      </p:pic>
      <p:sp>
        <p:nvSpPr>
          <p:cNvPr id="10" name="TextBox 9">
            <a:extLst>
              <a:ext uri="{FF2B5EF4-FFF2-40B4-BE49-F238E27FC236}">
                <a16:creationId xmlns:a16="http://schemas.microsoft.com/office/drawing/2014/main" id="{CDE75CCB-432A-2F14-4602-3C5A97636BFB}"/>
              </a:ext>
            </a:extLst>
          </p:cNvPr>
          <p:cNvSpPr txBox="1"/>
          <p:nvPr/>
        </p:nvSpPr>
        <p:spPr>
          <a:xfrm>
            <a:off x="2593128" y="3009614"/>
            <a:ext cx="140426"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t>
            </a:r>
          </a:p>
        </p:txBody>
      </p:sp>
      <p:sp>
        <p:nvSpPr>
          <p:cNvPr id="11" name="TextBox 10">
            <a:extLst>
              <a:ext uri="{FF2B5EF4-FFF2-40B4-BE49-F238E27FC236}">
                <a16:creationId xmlns:a16="http://schemas.microsoft.com/office/drawing/2014/main" id="{09E1B425-B048-C37F-8028-DCEE951514A0}"/>
              </a:ext>
            </a:extLst>
          </p:cNvPr>
          <p:cNvSpPr txBox="1"/>
          <p:nvPr/>
        </p:nvSpPr>
        <p:spPr>
          <a:xfrm>
            <a:off x="8259260" y="3494138"/>
            <a:ext cx="140426"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t>
            </a:r>
          </a:p>
        </p:txBody>
      </p:sp>
      <p:sp>
        <p:nvSpPr>
          <p:cNvPr id="13" name="TextBox 12">
            <a:extLst>
              <a:ext uri="{FF2B5EF4-FFF2-40B4-BE49-F238E27FC236}">
                <a16:creationId xmlns:a16="http://schemas.microsoft.com/office/drawing/2014/main" id="{71DAD8A2-9458-84B4-EE08-0146E522C2E5}"/>
              </a:ext>
            </a:extLst>
          </p:cNvPr>
          <p:cNvSpPr txBox="1"/>
          <p:nvPr/>
        </p:nvSpPr>
        <p:spPr>
          <a:xfrm>
            <a:off x="6368552" y="3699104"/>
            <a:ext cx="1156272" cy="276999"/>
          </a:xfrm>
          <a:prstGeom prst="rect">
            <a:avLst/>
          </a:prstGeom>
          <a:noFill/>
        </p:spPr>
        <p:txBody>
          <a:bodyPr wrap="square">
            <a:spAutoFit/>
          </a:bodyPr>
          <a:lstStyle/>
          <a:p>
            <a:r>
              <a:rPr lang="en-GB" sz="1200" dirty="0">
                <a:solidFill>
                  <a:schemeClr val="bg1"/>
                </a:solidFill>
                <a:effectLst/>
                <a:latin typeface="Arial" panose="020B0604020202020204" pitchFamily="34" charset="0"/>
                <a:cs typeface="Arial" panose="020B0604020202020204" pitchFamily="34" charset="0"/>
              </a:rPr>
              <a:t>(Laura, 2024)</a:t>
            </a:r>
            <a:endParaRPr lang="en-GB" sz="1200" dirty="0">
              <a:solidFill>
                <a:schemeClr val="bg1"/>
              </a:solidFill>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3A75E999-58B1-DB2E-4C70-AAE4E0E2EF4A}"/>
              </a:ext>
            </a:extLst>
          </p:cNvPr>
          <p:cNvSpPr txBox="1"/>
          <p:nvPr/>
        </p:nvSpPr>
        <p:spPr>
          <a:xfrm>
            <a:off x="753359" y="4262465"/>
            <a:ext cx="7054250" cy="830997"/>
          </a:xfrm>
          <a:prstGeom prst="rect">
            <a:avLst/>
          </a:prstGeom>
          <a:noFill/>
        </p:spPr>
        <p:txBody>
          <a:bodyPr wrap="square" rtlCol="0">
            <a:spAutoFit/>
          </a:bodyPr>
          <a:lstStyle/>
          <a:p>
            <a:pPr algn="ctr"/>
            <a:r>
              <a:rPr lang="en-GB" sz="1200" dirty="0">
                <a:solidFill>
                  <a:schemeClr val="bg1"/>
                </a:solidFill>
                <a:latin typeface="Arial" panose="020B0604020202020204" pitchFamily="34" charset="0"/>
                <a:cs typeface="Arial" panose="020B0604020202020204" pitchFamily="34" charset="0"/>
              </a:rPr>
              <a:t>I will be briefing my staff according to my menu. If there are any allergies from customers, I will inform my staff, and I will also guide the head waiter. However, I will make sure staff understand the main idea and communicate if there are any problems. If anything changes on the menu, I'll let you know. All my staff will make sure that we have everything in the inventory before service starts.</a:t>
            </a:r>
          </a:p>
        </p:txBody>
      </p:sp>
      <p:sp>
        <p:nvSpPr>
          <p:cNvPr id="16" name="TextBox 15">
            <a:extLst>
              <a:ext uri="{FF2B5EF4-FFF2-40B4-BE49-F238E27FC236}">
                <a16:creationId xmlns:a16="http://schemas.microsoft.com/office/drawing/2014/main" id="{8FD1992E-CFFD-446A-FD9C-7371EDD3D5FD}"/>
              </a:ext>
            </a:extLst>
          </p:cNvPr>
          <p:cNvSpPr txBox="1"/>
          <p:nvPr/>
        </p:nvSpPr>
        <p:spPr>
          <a:xfrm>
            <a:off x="6227035" y="2516230"/>
            <a:ext cx="1139979" cy="276999"/>
          </a:xfrm>
          <a:prstGeom prst="rect">
            <a:avLst/>
          </a:prstGeom>
          <a:noFill/>
        </p:spPr>
        <p:txBody>
          <a:bodyPr wrap="square">
            <a:spAutoFit/>
          </a:bodyPr>
          <a:lstStyle/>
          <a:p>
            <a:r>
              <a:rPr lang="en-GB" sz="1200" dirty="0">
                <a:solidFill>
                  <a:schemeClr val="bg1"/>
                </a:solidFill>
              </a:rPr>
              <a:t>(Frank, 2023)</a:t>
            </a:r>
          </a:p>
        </p:txBody>
      </p:sp>
      <p:pic>
        <p:nvPicPr>
          <p:cNvPr id="17" name="Picture 16">
            <a:extLst>
              <a:ext uri="{FF2B5EF4-FFF2-40B4-BE49-F238E27FC236}">
                <a16:creationId xmlns:a16="http://schemas.microsoft.com/office/drawing/2014/main" id="{0DE24030-8F64-B375-117D-920E0F7216B3}"/>
              </a:ext>
            </a:extLst>
          </p:cNvPr>
          <p:cNvPicPr>
            <a:picLocks noChangeAspect="1"/>
          </p:cNvPicPr>
          <p:nvPr/>
        </p:nvPicPr>
        <p:blipFill>
          <a:blip r:embed="rId5"/>
          <a:stretch>
            <a:fillRect/>
          </a:stretch>
        </p:blipFill>
        <p:spPr>
          <a:xfrm>
            <a:off x="-487886" y="4128723"/>
            <a:ext cx="1999661" cy="2005758"/>
          </a:xfrm>
          <a:prstGeom prst="rect">
            <a:avLst/>
          </a:prstGeom>
        </p:spPr>
      </p:pic>
      <p:pic>
        <p:nvPicPr>
          <p:cNvPr id="1026" name="Picture 2" descr="Setting a Buffet Table - How To Cooking Tips - RecipeTips.com">
            <a:extLst>
              <a:ext uri="{FF2B5EF4-FFF2-40B4-BE49-F238E27FC236}">
                <a16:creationId xmlns:a16="http://schemas.microsoft.com/office/drawing/2014/main" id="{47C85F1D-4EAD-2F66-3223-A2B8D6B680A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580575" y="0"/>
            <a:ext cx="4219086" cy="222895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Buffet Style Party Table Set Stock Photo 1322907227 | Shutterstock">
            <a:extLst>
              <a:ext uri="{FF2B5EF4-FFF2-40B4-BE49-F238E27FC236}">
                <a16:creationId xmlns:a16="http://schemas.microsoft.com/office/drawing/2014/main" id="{0016498C-5ED1-C72E-F182-EE2921282CA5}"/>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b="10791"/>
          <a:stretch/>
        </p:blipFill>
        <p:spPr bwMode="auto">
          <a:xfrm>
            <a:off x="8812016" y="4185481"/>
            <a:ext cx="2375510" cy="1555361"/>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Buffet table setting from Pier1 | Buffet table settings, Buffet set up, Buffet  set">
            <a:extLst>
              <a:ext uri="{FF2B5EF4-FFF2-40B4-BE49-F238E27FC236}">
                <a16:creationId xmlns:a16="http://schemas.microsoft.com/office/drawing/2014/main" id="{82D4D0A6-1FB5-08E4-31CE-75C5CDE0C2E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266478" y="2200027"/>
            <a:ext cx="3183801" cy="19764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47338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background with many logos">
            <a:extLst>
              <a:ext uri="{FF2B5EF4-FFF2-40B4-BE49-F238E27FC236}">
                <a16:creationId xmlns:a16="http://schemas.microsoft.com/office/drawing/2014/main" id="{2CF95CAB-09D8-401B-E58A-E25BDA81A659}"/>
              </a:ext>
            </a:extLst>
          </p:cNvPr>
          <p:cNvPicPr>
            <a:picLocks noChangeAspect="1"/>
          </p:cNvPicPr>
          <p:nvPr/>
        </p:nvPicPr>
        <p:blipFill rotWithShape="1">
          <a:blip r:embed="rId2">
            <a:alphaModFix amt="70000"/>
            <a:extLst>
              <a:ext uri="{28A0092B-C50C-407E-A947-70E740481C1C}">
                <a14:useLocalDpi xmlns:a14="http://schemas.microsoft.com/office/drawing/2010/main" val="0"/>
              </a:ext>
            </a:extLst>
          </a:blip>
          <a:srcRect t="3456" b="21544"/>
          <a:stretch/>
        </p:blipFill>
        <p:spPr>
          <a:xfrm>
            <a:off x="0" y="0"/>
            <a:ext cx="12191980" cy="6857999"/>
          </a:xfrm>
          <a:prstGeom prst="rect">
            <a:avLst/>
          </a:prstGeom>
        </p:spPr>
      </p:pic>
      <p:pic>
        <p:nvPicPr>
          <p:cNvPr id="5" name="Picture 4">
            <a:extLst>
              <a:ext uri="{FF2B5EF4-FFF2-40B4-BE49-F238E27FC236}">
                <a16:creationId xmlns:a16="http://schemas.microsoft.com/office/drawing/2014/main" id="{EF2C534F-EF2B-F9D1-022B-AC260DFA8C25}"/>
              </a:ext>
            </a:extLst>
          </p:cNvPr>
          <p:cNvPicPr>
            <a:picLocks noChangeAspect="1"/>
          </p:cNvPicPr>
          <p:nvPr/>
        </p:nvPicPr>
        <p:blipFill>
          <a:blip r:embed="rId3"/>
          <a:stretch>
            <a:fillRect/>
          </a:stretch>
        </p:blipFill>
        <p:spPr>
          <a:xfrm>
            <a:off x="-46" y="5740842"/>
            <a:ext cx="12192046" cy="1117158"/>
          </a:xfrm>
          <a:prstGeom prst="rect">
            <a:avLst/>
          </a:prstGeom>
        </p:spPr>
      </p:pic>
      <p:sp>
        <p:nvSpPr>
          <p:cNvPr id="3" name="TextBox 2">
            <a:extLst>
              <a:ext uri="{FF2B5EF4-FFF2-40B4-BE49-F238E27FC236}">
                <a16:creationId xmlns:a16="http://schemas.microsoft.com/office/drawing/2014/main" id="{D90865A0-BB94-788E-9299-5BD3682FCADC}"/>
              </a:ext>
            </a:extLst>
          </p:cNvPr>
          <p:cNvSpPr txBox="1"/>
          <p:nvPr/>
        </p:nvSpPr>
        <p:spPr>
          <a:xfrm>
            <a:off x="1697092" y="2362590"/>
            <a:ext cx="8797770" cy="1754326"/>
          </a:xfrm>
          <a:prstGeom prst="rect">
            <a:avLst/>
          </a:prstGeom>
          <a:noFill/>
        </p:spPr>
        <p:txBody>
          <a:bodyPr wrap="square" rtlCol="0">
            <a:spAutoFit/>
          </a:bodyPr>
          <a:lstStyle/>
          <a:p>
            <a:pPr algn="ctr"/>
            <a:r>
              <a:rPr lang="en-GB" sz="1200" dirty="0">
                <a:solidFill>
                  <a:schemeClr val="bg1"/>
                </a:solidFill>
                <a:latin typeface="Arial" panose="020B0604020202020204" pitchFamily="34" charset="0"/>
                <a:cs typeface="Arial" panose="020B0604020202020204" pitchFamily="34" charset="0"/>
              </a:rPr>
              <a:t>Communication is the key to win any customer heart. Showing customer that you care for them and that keep interning</a:t>
            </a:r>
          </a:p>
          <a:p>
            <a:pPr algn="ctr"/>
            <a:r>
              <a:rPr lang="en-GB" sz="1200" dirty="0">
                <a:solidFill>
                  <a:schemeClr val="bg1"/>
                </a:solidFill>
                <a:latin typeface="Arial" panose="020B0604020202020204" pitchFamily="34" charset="0"/>
                <a:cs typeface="Arial" panose="020B0604020202020204" pitchFamily="34" charset="0"/>
              </a:rPr>
              <a:t>With customer while taking order or showing they seat. However, greeting customer with a smile and offering them </a:t>
            </a:r>
          </a:p>
          <a:p>
            <a:pPr algn="ctr"/>
            <a:r>
              <a:rPr lang="en-GB" sz="1200" dirty="0">
                <a:solidFill>
                  <a:schemeClr val="bg1"/>
                </a:solidFill>
                <a:latin typeface="Arial" panose="020B0604020202020204" pitchFamily="34" charset="0"/>
                <a:cs typeface="Arial" panose="020B0604020202020204" pitchFamily="34" charset="0"/>
              </a:rPr>
              <a:t>Welcome drinks, as well offering them discount could impact of the value of your restaurant and how you treat customer.</a:t>
            </a:r>
          </a:p>
          <a:p>
            <a:pPr algn="ctr"/>
            <a:r>
              <a:rPr lang="en-GB" sz="1200" dirty="0">
                <a:solidFill>
                  <a:schemeClr val="bg1"/>
                </a:solidFill>
                <a:latin typeface="Arial" panose="020B0604020202020204" pitchFamily="34" charset="0"/>
                <a:cs typeface="Arial" panose="020B0604020202020204" pitchFamily="34" charset="0"/>
              </a:rPr>
              <a:t>Communication between customer and waiters makes the service smooth. As well as manager and head waiter duty is to</a:t>
            </a:r>
          </a:p>
          <a:p>
            <a:pPr algn="ctr"/>
            <a:r>
              <a:rPr lang="en-GB" sz="1200" dirty="0">
                <a:solidFill>
                  <a:schemeClr val="bg1"/>
                </a:solidFill>
                <a:latin typeface="Arial" panose="020B0604020202020204" pitchFamily="34" charset="0"/>
                <a:cs typeface="Arial" panose="020B0604020202020204" pitchFamily="34" charset="0"/>
              </a:rPr>
              <a:t>Keep the service smooth and safe, for customer as well for host. </a:t>
            </a:r>
          </a:p>
          <a:p>
            <a:pPr algn="ctr"/>
            <a:endParaRPr lang="en-GB" sz="1200" dirty="0">
              <a:solidFill>
                <a:schemeClr val="bg1"/>
              </a:solidFill>
              <a:latin typeface="Arial" panose="020B0604020202020204" pitchFamily="34" charset="0"/>
              <a:cs typeface="Arial" panose="020B0604020202020204" pitchFamily="34" charset="0"/>
            </a:endParaRPr>
          </a:p>
          <a:p>
            <a:pPr algn="ctr"/>
            <a:endParaRPr lang="en-GB" sz="1200" dirty="0">
              <a:solidFill>
                <a:schemeClr val="bg1"/>
              </a:solidFill>
              <a:latin typeface="Arial" panose="020B0604020202020204" pitchFamily="34" charset="0"/>
              <a:cs typeface="Arial" panose="020B0604020202020204" pitchFamily="34" charset="0"/>
            </a:endParaRPr>
          </a:p>
          <a:p>
            <a:pPr algn="ctr"/>
            <a:r>
              <a:rPr lang="en-GB" sz="1200" dirty="0">
                <a:solidFill>
                  <a:schemeClr val="bg1"/>
                </a:solidFill>
                <a:latin typeface="Arial" panose="020B0604020202020204" pitchFamily="34" charset="0"/>
                <a:cs typeface="Arial" panose="020B0604020202020204" pitchFamily="34" charset="0"/>
              </a:rPr>
              <a:t>Keep a good bond with the back of house team and front of house with high communication skills. With knowing what a customer wants</a:t>
            </a:r>
          </a:p>
        </p:txBody>
      </p:sp>
      <p:pic>
        <p:nvPicPr>
          <p:cNvPr id="6" name="Picture 5">
            <a:extLst>
              <a:ext uri="{FF2B5EF4-FFF2-40B4-BE49-F238E27FC236}">
                <a16:creationId xmlns:a16="http://schemas.microsoft.com/office/drawing/2014/main" id="{AF04A580-2765-B707-D51B-52B78AECE99E}"/>
              </a:ext>
            </a:extLst>
          </p:cNvPr>
          <p:cNvPicPr>
            <a:picLocks noChangeAspect="1"/>
          </p:cNvPicPr>
          <p:nvPr/>
        </p:nvPicPr>
        <p:blipFill>
          <a:blip r:embed="rId4"/>
          <a:stretch>
            <a:fillRect/>
          </a:stretch>
        </p:blipFill>
        <p:spPr>
          <a:xfrm>
            <a:off x="826010" y="127369"/>
            <a:ext cx="1999661" cy="2005758"/>
          </a:xfrm>
          <a:prstGeom prst="rect">
            <a:avLst/>
          </a:prstGeom>
        </p:spPr>
      </p:pic>
      <p:pic>
        <p:nvPicPr>
          <p:cNvPr id="2050" name="Picture 2" descr="Communication in Hospitality Industry | Skills, Importance ...">
            <a:extLst>
              <a:ext uri="{FF2B5EF4-FFF2-40B4-BE49-F238E27FC236}">
                <a16:creationId xmlns:a16="http://schemas.microsoft.com/office/drawing/2014/main" id="{9A0A46D3-6CAE-74E2-AE52-A795ED9DCC6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45385" y="178416"/>
            <a:ext cx="3556067" cy="20057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42622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background with many logos">
            <a:extLst>
              <a:ext uri="{FF2B5EF4-FFF2-40B4-BE49-F238E27FC236}">
                <a16:creationId xmlns:a16="http://schemas.microsoft.com/office/drawing/2014/main" id="{2CF95CAB-09D8-401B-E58A-E25BDA81A659}"/>
              </a:ext>
            </a:extLst>
          </p:cNvPr>
          <p:cNvPicPr>
            <a:picLocks noChangeAspect="1"/>
          </p:cNvPicPr>
          <p:nvPr/>
        </p:nvPicPr>
        <p:blipFill rotWithShape="1">
          <a:blip r:embed="rId2">
            <a:alphaModFix amt="70000"/>
            <a:extLst>
              <a:ext uri="{28A0092B-C50C-407E-A947-70E740481C1C}">
                <a14:useLocalDpi xmlns:a14="http://schemas.microsoft.com/office/drawing/2010/main" val="0"/>
              </a:ext>
            </a:extLst>
          </a:blip>
          <a:srcRect t="3456" b="21544"/>
          <a:stretch/>
        </p:blipFill>
        <p:spPr>
          <a:xfrm>
            <a:off x="0" y="0"/>
            <a:ext cx="12191980" cy="6857999"/>
          </a:xfrm>
          <a:prstGeom prst="rect">
            <a:avLst/>
          </a:prstGeom>
        </p:spPr>
      </p:pic>
      <p:pic>
        <p:nvPicPr>
          <p:cNvPr id="5" name="Picture 4">
            <a:extLst>
              <a:ext uri="{FF2B5EF4-FFF2-40B4-BE49-F238E27FC236}">
                <a16:creationId xmlns:a16="http://schemas.microsoft.com/office/drawing/2014/main" id="{EF2C534F-EF2B-F9D1-022B-AC260DFA8C25}"/>
              </a:ext>
            </a:extLst>
          </p:cNvPr>
          <p:cNvPicPr>
            <a:picLocks noChangeAspect="1"/>
          </p:cNvPicPr>
          <p:nvPr/>
        </p:nvPicPr>
        <p:blipFill>
          <a:blip r:embed="rId3"/>
          <a:stretch>
            <a:fillRect/>
          </a:stretch>
        </p:blipFill>
        <p:spPr>
          <a:xfrm>
            <a:off x="-46" y="5740842"/>
            <a:ext cx="12192046" cy="1117158"/>
          </a:xfrm>
          <a:prstGeom prst="rect">
            <a:avLst/>
          </a:prstGeom>
        </p:spPr>
      </p:pic>
      <p:sp>
        <p:nvSpPr>
          <p:cNvPr id="2" name="TextBox 1">
            <a:extLst>
              <a:ext uri="{FF2B5EF4-FFF2-40B4-BE49-F238E27FC236}">
                <a16:creationId xmlns:a16="http://schemas.microsoft.com/office/drawing/2014/main" id="{AABCFB55-C929-A1D8-A7E7-E653D0DB40AB}"/>
              </a:ext>
            </a:extLst>
          </p:cNvPr>
          <p:cNvSpPr txBox="1"/>
          <p:nvPr/>
        </p:nvSpPr>
        <p:spPr>
          <a:xfrm>
            <a:off x="4658948" y="2244415"/>
            <a:ext cx="2874057" cy="1846659"/>
          </a:xfrm>
          <a:prstGeom prst="rect">
            <a:avLst/>
          </a:prstGeom>
          <a:noFill/>
        </p:spPr>
        <p:txBody>
          <a:bodyPr wrap="none" rtlCol="0">
            <a:spAutoFit/>
          </a:bodyPr>
          <a:lstStyle/>
          <a:p>
            <a:r>
              <a:rPr lang="en-GB" sz="1200" dirty="0">
                <a:solidFill>
                  <a:schemeClr val="bg1"/>
                </a:solidFill>
                <a:latin typeface="Arial" panose="020B0604020202020204" pitchFamily="34" charset="0"/>
                <a:cs typeface="Arial" panose="020B0604020202020204" pitchFamily="34" charset="0"/>
              </a:rPr>
              <a:t>They is no control on walk in customer. </a:t>
            </a:r>
          </a:p>
          <a:p>
            <a:r>
              <a:rPr lang="en-GB" sz="1200" dirty="0">
                <a:solidFill>
                  <a:schemeClr val="bg1"/>
                </a:solidFill>
                <a:latin typeface="Arial" panose="020B0604020202020204" pitchFamily="34" charset="0"/>
                <a:cs typeface="Arial" panose="020B0604020202020204" pitchFamily="34" charset="0"/>
              </a:rPr>
              <a:t>Just few simple's thing u could do:</a:t>
            </a:r>
          </a:p>
          <a:p>
            <a:r>
              <a:rPr lang="en-GB" sz="1200" dirty="0">
                <a:solidFill>
                  <a:schemeClr val="bg1"/>
                </a:solidFill>
                <a:latin typeface="Arial" panose="020B0604020202020204" pitchFamily="34" charset="0"/>
                <a:cs typeface="Arial" panose="020B0604020202020204" pitchFamily="34" charset="0"/>
              </a:rPr>
              <a:t>1. Greet the customer with a smile</a:t>
            </a:r>
          </a:p>
          <a:p>
            <a:r>
              <a:rPr lang="en-GB" sz="1200" dirty="0">
                <a:solidFill>
                  <a:schemeClr val="bg1"/>
                </a:solidFill>
                <a:latin typeface="Arial" panose="020B0604020202020204" pitchFamily="34" charset="0"/>
                <a:cs typeface="Arial" panose="020B0604020202020204" pitchFamily="34" charset="0"/>
              </a:rPr>
              <a:t>2. Be flexible when possible</a:t>
            </a:r>
          </a:p>
          <a:p>
            <a:r>
              <a:rPr lang="en-GB" sz="1200" dirty="0">
                <a:solidFill>
                  <a:schemeClr val="bg1"/>
                </a:solidFill>
                <a:latin typeface="Arial" panose="020B0604020202020204" pitchFamily="34" charset="0"/>
                <a:cs typeface="Arial" panose="020B0604020202020204" pitchFamily="34" charset="0"/>
              </a:rPr>
              <a:t>3. Be prompt and attentive</a:t>
            </a:r>
          </a:p>
          <a:p>
            <a:r>
              <a:rPr lang="en-GB" sz="1200" dirty="0">
                <a:solidFill>
                  <a:schemeClr val="bg1"/>
                </a:solidFill>
                <a:latin typeface="Arial" panose="020B0604020202020204" pitchFamily="34" charset="0"/>
                <a:cs typeface="Arial" panose="020B0604020202020204" pitchFamily="34" charset="0"/>
              </a:rPr>
              <a:t>4. Know the restaurant's products</a:t>
            </a:r>
          </a:p>
          <a:p>
            <a:r>
              <a:rPr lang="en-GB" sz="1200" dirty="0">
                <a:solidFill>
                  <a:schemeClr val="bg1"/>
                </a:solidFill>
                <a:latin typeface="Arial" panose="020B0604020202020204" pitchFamily="34" charset="0"/>
                <a:cs typeface="Arial" panose="020B0604020202020204" pitchFamily="34" charset="0"/>
              </a:rPr>
              <a:t>5. Handle challenges immediately</a:t>
            </a:r>
          </a:p>
          <a:p>
            <a:r>
              <a:rPr lang="en-GB" sz="1200" dirty="0">
                <a:solidFill>
                  <a:schemeClr val="bg1"/>
                </a:solidFill>
                <a:latin typeface="Arial" panose="020B0604020202020204" pitchFamily="34" charset="0"/>
                <a:cs typeface="Arial" panose="020B0604020202020204" pitchFamily="34" charset="0"/>
              </a:rPr>
              <a:t>6. Ask for customer feedback</a:t>
            </a:r>
          </a:p>
          <a:p>
            <a:endParaRPr lang="en-GB" dirty="0"/>
          </a:p>
        </p:txBody>
      </p:sp>
      <p:sp>
        <p:nvSpPr>
          <p:cNvPr id="6" name="TextBox 5">
            <a:extLst>
              <a:ext uri="{FF2B5EF4-FFF2-40B4-BE49-F238E27FC236}">
                <a16:creationId xmlns:a16="http://schemas.microsoft.com/office/drawing/2014/main" id="{2F584E56-5760-06C3-D3A5-BB9FF5AC8CEE}"/>
              </a:ext>
            </a:extLst>
          </p:cNvPr>
          <p:cNvSpPr txBox="1"/>
          <p:nvPr/>
        </p:nvSpPr>
        <p:spPr>
          <a:xfrm>
            <a:off x="6374629" y="3814075"/>
            <a:ext cx="3878241" cy="276999"/>
          </a:xfrm>
          <a:prstGeom prst="rect">
            <a:avLst/>
          </a:prstGeom>
          <a:noFill/>
        </p:spPr>
        <p:txBody>
          <a:bodyPr wrap="square">
            <a:spAutoFit/>
          </a:bodyPr>
          <a:lstStyle/>
          <a:p>
            <a:r>
              <a:rPr lang="en-GB" sz="1200" dirty="0">
                <a:solidFill>
                  <a:schemeClr val="bg1"/>
                </a:solidFill>
                <a:effectLst/>
                <a:latin typeface="Arial" panose="020B0604020202020204" pitchFamily="34" charset="0"/>
                <a:cs typeface="Arial" panose="020B0604020202020204" pitchFamily="34" charset="0"/>
              </a:rPr>
              <a:t>(Indeed Editorial Team, 2023a)</a:t>
            </a:r>
            <a:endParaRPr lang="en-GB" sz="1200" dirty="0">
              <a:solidFill>
                <a:schemeClr val="bg1"/>
              </a:solidFill>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2EC4F12A-1F90-C99A-11E6-E086566DB751}"/>
              </a:ext>
            </a:extLst>
          </p:cNvPr>
          <p:cNvPicPr>
            <a:picLocks noChangeAspect="1"/>
          </p:cNvPicPr>
          <p:nvPr/>
        </p:nvPicPr>
        <p:blipFill>
          <a:blip r:embed="rId4"/>
          <a:stretch>
            <a:fillRect/>
          </a:stretch>
        </p:blipFill>
        <p:spPr>
          <a:xfrm>
            <a:off x="7759470" y="416652"/>
            <a:ext cx="1999661" cy="2005758"/>
          </a:xfrm>
          <a:prstGeom prst="rect">
            <a:avLst/>
          </a:prstGeom>
        </p:spPr>
      </p:pic>
      <p:pic>
        <p:nvPicPr>
          <p:cNvPr id="4098" name="Picture 2" descr="How to improve communication between front and back-of-house">
            <a:extLst>
              <a:ext uri="{FF2B5EF4-FFF2-40B4-BE49-F238E27FC236}">
                <a16:creationId xmlns:a16="http://schemas.microsoft.com/office/drawing/2014/main" id="{D0032DF2-F97A-7B18-324A-03486F69477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90796" y="2105915"/>
            <a:ext cx="3284146" cy="18466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30199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background with many logos">
            <a:extLst>
              <a:ext uri="{FF2B5EF4-FFF2-40B4-BE49-F238E27FC236}">
                <a16:creationId xmlns:a16="http://schemas.microsoft.com/office/drawing/2014/main" id="{2CF95CAB-09D8-401B-E58A-E25BDA81A659}"/>
              </a:ext>
            </a:extLst>
          </p:cNvPr>
          <p:cNvPicPr>
            <a:picLocks noChangeAspect="1"/>
          </p:cNvPicPr>
          <p:nvPr/>
        </p:nvPicPr>
        <p:blipFill rotWithShape="1">
          <a:blip r:embed="rId2">
            <a:alphaModFix amt="70000"/>
            <a:extLst>
              <a:ext uri="{28A0092B-C50C-407E-A947-70E740481C1C}">
                <a14:useLocalDpi xmlns:a14="http://schemas.microsoft.com/office/drawing/2010/main" val="0"/>
              </a:ext>
            </a:extLst>
          </a:blip>
          <a:srcRect t="3456" b="21544"/>
          <a:stretch/>
        </p:blipFill>
        <p:spPr>
          <a:xfrm>
            <a:off x="-46" y="0"/>
            <a:ext cx="12191980" cy="6857999"/>
          </a:xfrm>
          <a:prstGeom prst="rect">
            <a:avLst/>
          </a:prstGeom>
        </p:spPr>
      </p:pic>
      <p:pic>
        <p:nvPicPr>
          <p:cNvPr id="5" name="Picture 4">
            <a:extLst>
              <a:ext uri="{FF2B5EF4-FFF2-40B4-BE49-F238E27FC236}">
                <a16:creationId xmlns:a16="http://schemas.microsoft.com/office/drawing/2014/main" id="{EF2C534F-EF2B-F9D1-022B-AC260DFA8C25}"/>
              </a:ext>
            </a:extLst>
          </p:cNvPr>
          <p:cNvPicPr>
            <a:picLocks noChangeAspect="1"/>
          </p:cNvPicPr>
          <p:nvPr/>
        </p:nvPicPr>
        <p:blipFill>
          <a:blip r:embed="rId3"/>
          <a:stretch>
            <a:fillRect/>
          </a:stretch>
        </p:blipFill>
        <p:spPr>
          <a:xfrm>
            <a:off x="-46" y="5740842"/>
            <a:ext cx="12192046" cy="1117158"/>
          </a:xfrm>
          <a:prstGeom prst="rect">
            <a:avLst/>
          </a:prstGeom>
        </p:spPr>
      </p:pic>
      <p:sp>
        <p:nvSpPr>
          <p:cNvPr id="2" name="TextBox 1">
            <a:extLst>
              <a:ext uri="{FF2B5EF4-FFF2-40B4-BE49-F238E27FC236}">
                <a16:creationId xmlns:a16="http://schemas.microsoft.com/office/drawing/2014/main" id="{6647E2F9-8491-F76F-27F7-80DB59F342AE}"/>
              </a:ext>
            </a:extLst>
          </p:cNvPr>
          <p:cNvSpPr txBox="1"/>
          <p:nvPr/>
        </p:nvSpPr>
        <p:spPr>
          <a:xfrm>
            <a:off x="2872509" y="2598002"/>
            <a:ext cx="6770255" cy="830997"/>
          </a:xfrm>
          <a:prstGeom prst="rect">
            <a:avLst/>
          </a:prstGeom>
          <a:noFill/>
        </p:spPr>
        <p:txBody>
          <a:bodyPr wrap="square" rtlCol="0">
            <a:spAutoFit/>
          </a:bodyPr>
          <a:lstStyle/>
          <a:p>
            <a:r>
              <a:rPr lang="en-GB" sz="1200" dirty="0">
                <a:solidFill>
                  <a:schemeClr val="bg1"/>
                </a:solidFill>
                <a:latin typeface="Arial" panose="020B0604020202020204" pitchFamily="34" charset="0"/>
                <a:cs typeface="Arial" panose="020B0604020202020204" pitchFamily="34" charset="0"/>
              </a:rPr>
              <a:t>To ensure that they is no delay I will keep track. However just in case I have any delay issue. I would apologise the customer of offer customer something or I would give a discount on food to ensure customer is happy and if any complaints from customers. I will handle it very calmly and happily with arguing a customer. I will solve the problem easily. </a:t>
            </a:r>
          </a:p>
        </p:txBody>
      </p:sp>
      <p:pic>
        <p:nvPicPr>
          <p:cNvPr id="3" name="Picture 2">
            <a:extLst>
              <a:ext uri="{FF2B5EF4-FFF2-40B4-BE49-F238E27FC236}">
                <a16:creationId xmlns:a16="http://schemas.microsoft.com/office/drawing/2014/main" id="{01547ABD-A893-29FD-3098-4B3C5D634371}"/>
              </a:ext>
            </a:extLst>
          </p:cNvPr>
          <p:cNvPicPr>
            <a:picLocks noChangeAspect="1"/>
          </p:cNvPicPr>
          <p:nvPr/>
        </p:nvPicPr>
        <p:blipFill>
          <a:blip r:embed="rId4"/>
          <a:stretch>
            <a:fillRect/>
          </a:stretch>
        </p:blipFill>
        <p:spPr>
          <a:xfrm>
            <a:off x="872848" y="3755058"/>
            <a:ext cx="1999661" cy="2005758"/>
          </a:xfrm>
          <a:prstGeom prst="rect">
            <a:avLst/>
          </a:prstGeom>
        </p:spPr>
      </p:pic>
      <p:pic>
        <p:nvPicPr>
          <p:cNvPr id="5122" name="Picture 2" descr="How to Apologize to a Customer Without Saying Sorry - CX Today">
            <a:extLst>
              <a:ext uri="{FF2B5EF4-FFF2-40B4-BE49-F238E27FC236}">
                <a16:creationId xmlns:a16="http://schemas.microsoft.com/office/drawing/2014/main" id="{BA6F346B-148C-F081-4694-B71C7503790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32545" y="483901"/>
            <a:ext cx="3926797" cy="19633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63594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background with many logos">
            <a:extLst>
              <a:ext uri="{FF2B5EF4-FFF2-40B4-BE49-F238E27FC236}">
                <a16:creationId xmlns:a16="http://schemas.microsoft.com/office/drawing/2014/main" id="{2CF95CAB-09D8-401B-E58A-E25BDA81A659}"/>
              </a:ext>
            </a:extLst>
          </p:cNvPr>
          <p:cNvPicPr>
            <a:picLocks noChangeAspect="1"/>
          </p:cNvPicPr>
          <p:nvPr/>
        </p:nvPicPr>
        <p:blipFill rotWithShape="1">
          <a:blip r:embed="rId2">
            <a:alphaModFix amt="70000"/>
            <a:extLst>
              <a:ext uri="{28A0092B-C50C-407E-A947-70E740481C1C}">
                <a14:useLocalDpi xmlns:a14="http://schemas.microsoft.com/office/drawing/2010/main" val="0"/>
              </a:ext>
            </a:extLst>
          </a:blip>
          <a:srcRect t="3456" b="21544"/>
          <a:stretch/>
        </p:blipFill>
        <p:spPr>
          <a:xfrm>
            <a:off x="-46" y="0"/>
            <a:ext cx="12191980" cy="6857999"/>
          </a:xfrm>
          <a:prstGeom prst="rect">
            <a:avLst/>
          </a:prstGeom>
        </p:spPr>
      </p:pic>
      <p:pic>
        <p:nvPicPr>
          <p:cNvPr id="5" name="Picture 4">
            <a:extLst>
              <a:ext uri="{FF2B5EF4-FFF2-40B4-BE49-F238E27FC236}">
                <a16:creationId xmlns:a16="http://schemas.microsoft.com/office/drawing/2014/main" id="{EF2C534F-EF2B-F9D1-022B-AC260DFA8C25}"/>
              </a:ext>
            </a:extLst>
          </p:cNvPr>
          <p:cNvPicPr>
            <a:picLocks noChangeAspect="1"/>
          </p:cNvPicPr>
          <p:nvPr/>
        </p:nvPicPr>
        <p:blipFill>
          <a:blip r:embed="rId3"/>
          <a:stretch>
            <a:fillRect/>
          </a:stretch>
        </p:blipFill>
        <p:spPr>
          <a:xfrm>
            <a:off x="-46" y="5740842"/>
            <a:ext cx="12192046" cy="1117158"/>
          </a:xfrm>
          <a:prstGeom prst="rect">
            <a:avLst/>
          </a:prstGeom>
        </p:spPr>
      </p:pic>
      <p:sp>
        <p:nvSpPr>
          <p:cNvPr id="8" name="TextBox 7">
            <a:extLst>
              <a:ext uri="{FF2B5EF4-FFF2-40B4-BE49-F238E27FC236}">
                <a16:creationId xmlns:a16="http://schemas.microsoft.com/office/drawing/2014/main" id="{0DCA8B0B-E39C-B5C0-B9BF-5CC0A5346BAF}"/>
              </a:ext>
            </a:extLst>
          </p:cNvPr>
          <p:cNvSpPr txBox="1"/>
          <p:nvPr/>
        </p:nvSpPr>
        <p:spPr>
          <a:xfrm>
            <a:off x="0" y="-1"/>
            <a:ext cx="12289542" cy="6001643"/>
          </a:xfrm>
          <a:prstGeom prst="rect">
            <a:avLst/>
          </a:prstGeom>
          <a:noFill/>
        </p:spPr>
        <p:txBody>
          <a:bodyPr wrap="square">
            <a:spAutoFit/>
          </a:bodyPr>
          <a:lstStyle/>
          <a:p>
            <a:r>
              <a:rPr lang="en-GB" sz="1200" dirty="0">
                <a:solidFill>
                  <a:schemeClr val="bg1"/>
                </a:solidFill>
                <a:latin typeface="Arial" panose="020B0604020202020204" pitchFamily="34" charset="0"/>
                <a:cs typeface="Arial" panose="020B0604020202020204" pitchFamily="34" charset="0"/>
              </a:rPr>
              <a:t>Reference list</a:t>
            </a:r>
          </a:p>
          <a:p>
            <a:r>
              <a:rPr lang="en-GB" sz="1200" dirty="0">
                <a:solidFill>
                  <a:schemeClr val="bg1"/>
                </a:solidFill>
                <a:latin typeface="Arial" panose="020B0604020202020204" pitchFamily="34" charset="0"/>
                <a:cs typeface="Arial" panose="020B0604020202020204" pitchFamily="34" charset="0"/>
              </a:rPr>
              <a:t>AGCAS (2022). Restaurant manager job profile | Prospects.ac.uk. [online] Prospects.ac.uk. Available at: https://www.prospects.ac.uk/job-profiles/restaurant-manager [Accessed 21 Feb. 2024].</a:t>
            </a:r>
          </a:p>
          <a:p>
            <a:r>
              <a:rPr lang="en-GB" sz="1200" dirty="0">
                <a:solidFill>
                  <a:schemeClr val="bg1"/>
                </a:solidFill>
                <a:latin typeface="Arial" panose="020B0604020202020204" pitchFamily="34" charset="0"/>
                <a:cs typeface="Arial" panose="020B0604020202020204" pitchFamily="34" charset="0"/>
              </a:rPr>
              <a:t>Cousins, J. and Weekes, S. (2020). Food and Beverage Service, 10th Edition. [online] Hodder Education, pp.20–23. Available at: https://ebookcentral.proquest.com/lib/trinity/detail.action?docID=6354742&amp;pq-origsite=primo [Accessed 20 Feb. 2024].</a:t>
            </a:r>
          </a:p>
          <a:p>
            <a:r>
              <a:rPr lang="en-GB" sz="1200" dirty="0">
                <a:solidFill>
                  <a:schemeClr val="bg1"/>
                </a:solidFill>
                <a:latin typeface="Arial" panose="020B0604020202020204" pitchFamily="34" charset="0"/>
                <a:cs typeface="Arial" panose="020B0604020202020204" pitchFamily="34" charset="0"/>
              </a:rPr>
              <a:t>Eleni, K. (n.d.). Waiter/Waitress job description. [online] Workable Technology Limited. Available at: https://resources.workable.com/waiter-or-waitress-job-description#:~:text=Waiter%2FWaitress%20responsibilities%20include%20greeting [Accessed 28 Feb. 2024].</a:t>
            </a:r>
          </a:p>
          <a:p>
            <a:r>
              <a:rPr lang="en-GB" sz="1200" dirty="0">
                <a:solidFill>
                  <a:schemeClr val="bg1"/>
                </a:solidFill>
                <a:latin typeface="Arial" panose="020B0604020202020204" pitchFamily="34" charset="0"/>
                <a:cs typeface="Arial" panose="020B0604020202020204" pitchFamily="34" charset="0"/>
              </a:rPr>
              <a:t>Frank (2023). How to Improve Restaurant Service Quality: 10 Methods | </a:t>
            </a:r>
            <a:r>
              <a:rPr lang="en-GB" sz="1200" dirty="0" err="1">
                <a:solidFill>
                  <a:schemeClr val="bg1"/>
                </a:solidFill>
                <a:latin typeface="Arial" panose="020B0604020202020204" pitchFamily="34" charset="0"/>
                <a:cs typeface="Arial" panose="020B0604020202020204" pitchFamily="34" charset="0"/>
              </a:rPr>
              <a:t>ResDiary</a:t>
            </a:r>
            <a:r>
              <a:rPr lang="en-GB" sz="1200" dirty="0">
                <a:solidFill>
                  <a:schemeClr val="bg1"/>
                </a:solidFill>
                <a:latin typeface="Arial" panose="020B0604020202020204" pitchFamily="34" charset="0"/>
                <a:cs typeface="Arial" panose="020B0604020202020204" pitchFamily="34" charset="0"/>
              </a:rPr>
              <a:t>. [online] resdiary.com. Available at: https://resdiary.com/blog/how-to-improve-restaurant-service-quality?region=GB [Accessed 29 Mar. 2024].</a:t>
            </a:r>
          </a:p>
          <a:p>
            <a:r>
              <a:rPr lang="en-GB" sz="1200" dirty="0">
                <a:solidFill>
                  <a:schemeClr val="bg1"/>
                </a:solidFill>
                <a:latin typeface="Arial" panose="020B0604020202020204" pitchFamily="34" charset="0"/>
                <a:cs typeface="Arial" panose="020B0604020202020204" pitchFamily="34" charset="0"/>
              </a:rPr>
              <a:t>ICE (2022). What Is a Sous Chef? | Institute of Culinary Education. [online] www.ice.edu. Available at: https://www.ice.edu/blog/what-sous-chef [Accessed Feb. 19AD].</a:t>
            </a:r>
          </a:p>
          <a:p>
            <a:r>
              <a:rPr lang="en-GB" sz="1200" dirty="0">
                <a:solidFill>
                  <a:schemeClr val="bg1"/>
                </a:solidFill>
                <a:latin typeface="Arial" panose="020B0604020202020204" pitchFamily="34" charset="0"/>
                <a:cs typeface="Arial" panose="020B0604020202020204" pitchFamily="34" charset="0"/>
              </a:rPr>
              <a:t>Indeed Editorial Team (2023a). 9 Examples of Good Restaurant Customer Service. [online] Indeed Career Guide. Available at: https://www.indeed.com/career-advice/career-development/examples-of-good-customer-service-in-restaurant [Accessed 29 Mar. 2024].</a:t>
            </a:r>
          </a:p>
          <a:p>
            <a:r>
              <a:rPr lang="en-GB" sz="1200" dirty="0">
                <a:solidFill>
                  <a:schemeClr val="bg1"/>
                </a:solidFill>
                <a:latin typeface="Arial" panose="020B0604020202020204" pitchFamily="34" charset="0"/>
                <a:cs typeface="Arial" panose="020B0604020202020204" pitchFamily="34" charset="0"/>
              </a:rPr>
              <a:t>Indeed Editorial Team (2023b). What does a commis chef do? (Duties and requirements). [online] Indeed. Available at: https://uk.indeed.com/career-advice/finding-a-job/what-does-commis-chef-do [Accessed 24 Feb. 2024].</a:t>
            </a:r>
          </a:p>
          <a:p>
            <a:r>
              <a:rPr lang="en-GB" sz="1200" dirty="0">
                <a:solidFill>
                  <a:schemeClr val="bg1"/>
                </a:solidFill>
                <a:latin typeface="Arial" panose="020B0604020202020204" pitchFamily="34" charset="0"/>
                <a:cs typeface="Arial" panose="020B0604020202020204" pitchFamily="34" charset="0"/>
              </a:rPr>
              <a:t>Laura, J. (2024). 7 Simple Steps to Setting a Stylish Buffet. [online] </a:t>
            </a:r>
            <a:r>
              <a:rPr lang="en-GB" sz="1200" dirty="0" err="1">
                <a:solidFill>
                  <a:schemeClr val="bg1"/>
                </a:solidFill>
                <a:latin typeface="Arial" panose="020B0604020202020204" pitchFamily="34" charset="0"/>
                <a:cs typeface="Arial" panose="020B0604020202020204" pitchFamily="34" charset="0"/>
              </a:rPr>
              <a:t>Coton</a:t>
            </a:r>
            <a:r>
              <a:rPr lang="en-GB" sz="1200" dirty="0">
                <a:solidFill>
                  <a:schemeClr val="bg1"/>
                </a:solidFill>
                <a:latin typeface="Arial" panose="020B0604020202020204" pitchFamily="34" charset="0"/>
                <a:cs typeface="Arial" panose="020B0604020202020204" pitchFamily="34" charset="0"/>
              </a:rPr>
              <a:t> </a:t>
            </a:r>
            <a:r>
              <a:rPr lang="en-GB" sz="1200" dirty="0" err="1">
                <a:solidFill>
                  <a:schemeClr val="bg1"/>
                </a:solidFill>
                <a:latin typeface="Arial" panose="020B0604020202020204" pitchFamily="34" charset="0"/>
                <a:cs typeface="Arial" panose="020B0604020202020204" pitchFamily="34" charset="0"/>
              </a:rPr>
              <a:t>Colors</a:t>
            </a:r>
            <a:r>
              <a:rPr lang="en-GB" sz="1200" dirty="0">
                <a:solidFill>
                  <a:schemeClr val="bg1"/>
                </a:solidFill>
                <a:latin typeface="Arial" panose="020B0604020202020204" pitchFamily="34" charset="0"/>
                <a:cs typeface="Arial" panose="020B0604020202020204" pitchFamily="34" charset="0"/>
              </a:rPr>
              <a:t> by Laura Johnson. Available at: https://coton-colors.com/blogs/toast-the-blog/7-simple-steps-to-setting-a-stylish-buffet#:~:text=Buffet%20style%20is%20the%20most [Accessed 28 Mar. 2024].</a:t>
            </a:r>
          </a:p>
          <a:p>
            <a:r>
              <a:rPr lang="en-GB" sz="1200" dirty="0">
                <a:solidFill>
                  <a:schemeClr val="bg1"/>
                </a:solidFill>
                <a:latin typeface="Arial" panose="020B0604020202020204" pitchFamily="34" charset="0"/>
                <a:cs typeface="Arial" panose="020B0604020202020204" pitchFamily="34" charset="0"/>
              </a:rPr>
              <a:t>Management 2024 (https://modernrestaurantmanagement.com), M.R. (2024). Become the Best Manager You Can for Your Staff and Restaurant | Modern Restaurant Management | The Business of Eating &amp; Restaurant Management News. [online] Modern Restaurant Management. Available at: https://modernrestaurantmanagement.com/become-the-best-manager-you-can-for-your-staff-and-restaurant/ [Accessed 29 Feb. 2024].</a:t>
            </a:r>
          </a:p>
          <a:p>
            <a:r>
              <a:rPr lang="en-GB" sz="1200" dirty="0">
                <a:solidFill>
                  <a:schemeClr val="bg1"/>
                </a:solidFill>
                <a:latin typeface="Arial" panose="020B0604020202020204" pitchFamily="34" charset="0"/>
                <a:cs typeface="Arial" panose="020B0604020202020204" pitchFamily="34" charset="0"/>
              </a:rPr>
              <a:t>MasterClass (2021). What’s the Difference Between a Mixologist and a Bartender? [online] Available at: https://www.masterclass.com/articles/whats-the-difference-between-a-mixologist-and-a-bartender [Accessed 25 Feb. 2024].</a:t>
            </a:r>
          </a:p>
          <a:p>
            <a:r>
              <a:rPr lang="en-GB" sz="1200" dirty="0">
                <a:solidFill>
                  <a:schemeClr val="bg1"/>
                </a:solidFill>
                <a:latin typeface="Arial" panose="020B0604020202020204" pitchFamily="34" charset="0"/>
                <a:cs typeface="Arial" panose="020B0604020202020204" pitchFamily="34" charset="0"/>
              </a:rPr>
              <a:t>Open Risk Manual (n.d.). ISCO Specialization 5131.2.1 Head Waiter Or Head Waitress - Open Risk Manual. [online] www.openriskmanual.org. Available at: https://www.openriskmanual.org/wiki/ISCO_Specialization_5131.2.1_Head_Waiter_Or_Head_Waitress [Accessed 25 Feb. 2024].</a:t>
            </a:r>
          </a:p>
          <a:p>
            <a:r>
              <a:rPr lang="en-GB" sz="1200" dirty="0">
                <a:solidFill>
                  <a:schemeClr val="bg1"/>
                </a:solidFill>
                <a:latin typeface="Arial" panose="020B0604020202020204" pitchFamily="34" charset="0"/>
                <a:cs typeface="Arial" panose="020B0604020202020204" pitchFamily="34" charset="0"/>
              </a:rPr>
              <a:t>Sheetz, D. (2020). Developing Kitchen Communication Between the Front and Back House. [online] zip shift book. Available at: https://zipshiftbook.com/employee-communication/kitchen-communication.html.Taste Swansea (2024). A Black Lion Roars In Lampeter. [online] tasteswansea.com. Available at: https://tasteswansea.com/ [Accessed 28 Feb. 2024].</a:t>
            </a:r>
          </a:p>
          <a:p>
            <a:r>
              <a:rPr lang="en-GB" sz="1200" dirty="0">
                <a:solidFill>
                  <a:schemeClr val="bg1"/>
                </a:solidFill>
                <a:latin typeface="Arial" panose="020B0604020202020204" pitchFamily="34" charset="0"/>
                <a:cs typeface="Arial" panose="020B0604020202020204" pitchFamily="34" charset="0"/>
              </a:rPr>
              <a:t>The Black Lion (n.d.). Hotels in Lampeter, West Wales Hotel, Accommodation, Black Lion Hotel. [online] The Black Lion Hotel. Available at: https://www.blacklionlampeter.com/ [Accessed 29 Feb. 2024].</a:t>
            </a:r>
          </a:p>
          <a:p>
            <a:r>
              <a:rPr lang="en-GB" sz="1200" dirty="0">
                <a:solidFill>
                  <a:schemeClr val="bg1"/>
                </a:solidFill>
                <a:latin typeface="Arial" panose="020B0604020202020204" pitchFamily="34" charset="0"/>
                <a:cs typeface="Arial" panose="020B0604020202020204" pitchFamily="34" charset="0"/>
              </a:rPr>
              <a:t>The Black Lion (n.d.). Restaurant. [online] The Black Lion Hotel. Available at: https://www.blacklionlampeter.com/about-black-lion-lampeter/restaurant-hotel-function-room/ [Accessed 29 Feb. 2024].</a:t>
            </a:r>
          </a:p>
          <a:p>
            <a:r>
              <a:rPr lang="en-GB" sz="1200" dirty="0">
                <a:solidFill>
                  <a:schemeClr val="bg1"/>
                </a:solidFill>
                <a:latin typeface="Arial" panose="020B0604020202020204" pitchFamily="34" charset="0"/>
                <a:cs typeface="Arial" panose="020B0604020202020204" pitchFamily="34" charset="0"/>
              </a:rPr>
              <a:t>UCAS (2024). Bar Staff | Career profile. [online] UCAS. Available at: https://www.ucas.com/explore/career-page/7.1/9265?assessmentId=false [Accessed 20 Feb. 2024].</a:t>
            </a:r>
          </a:p>
        </p:txBody>
      </p:sp>
    </p:spTree>
    <p:extLst>
      <p:ext uri="{BB962C8B-B14F-4D97-AF65-F5344CB8AC3E}">
        <p14:creationId xmlns:p14="http://schemas.microsoft.com/office/powerpoint/2010/main" val="150596539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2.3|0.8|0.4|0.6"/>
</p:tagLst>
</file>

<file path=ppt/tags/tag2.xml><?xml version="1.0" encoding="utf-8"?>
<p:tagLst xmlns:a="http://schemas.openxmlformats.org/drawingml/2006/main" xmlns:r="http://schemas.openxmlformats.org/officeDocument/2006/relationships" xmlns:p="http://schemas.openxmlformats.org/presentationml/2006/main">
  <p:tag name="TIMING" val="|0.9|0.3|0.3|0.3|0.4"/>
</p:tagLst>
</file>

<file path=ppt/tags/tag3.xml><?xml version="1.0" encoding="utf-8"?>
<p:tagLst xmlns:a="http://schemas.openxmlformats.org/drawingml/2006/main" xmlns:r="http://schemas.openxmlformats.org/officeDocument/2006/relationships" xmlns:p="http://schemas.openxmlformats.org/presentationml/2006/main">
  <p:tag name="TIMING" val="|0.8|0.5|0.5"/>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8747</TotalTime>
  <Words>3367</Words>
  <Application>Microsoft Office PowerPoint</Application>
  <PresentationFormat>Widescreen</PresentationFormat>
  <Paragraphs>275</Paragraphs>
  <Slides>25</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25</vt:i4>
      </vt:variant>
    </vt:vector>
  </HeadingPairs>
  <TitlesOfParts>
    <vt:vector size="33" baseType="lpstr">
      <vt:lpstr>Arial</vt:lpstr>
      <vt:lpstr>Calibri</vt:lpstr>
      <vt:lpstr>Calibri Light</vt:lpstr>
      <vt:lpstr>Roboto</vt:lpstr>
      <vt:lpstr>robotoregular</vt:lpstr>
      <vt:lpstr>Söhne</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Amir Khan</dc:creator>
  <cp:lastModifiedBy>Amir Khan</cp:lastModifiedBy>
  <cp:revision>6</cp:revision>
  <dcterms:created xsi:type="dcterms:W3CDTF">2024-02-16T17:24:49Z</dcterms:created>
  <dcterms:modified xsi:type="dcterms:W3CDTF">2024-03-01T22:25:12Z</dcterms:modified>
</cp:coreProperties>
</file>