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6"/>
  </p:handoutMasterIdLst>
  <p:sldIdLst>
    <p:sldId id="256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12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391023"/>
            <a:ext cx="7992888" cy="1470025"/>
          </a:xfrm>
        </p:spPr>
        <p:txBody>
          <a:bodyPr>
            <a:noAutofit/>
          </a:bodyPr>
          <a:lstStyle/>
          <a:p>
            <a:r>
              <a:rPr lang="en-GB" sz="5400" b="1" i="1" dirty="0" smtClean="0">
                <a:solidFill>
                  <a:srgbClr val="FFFF00"/>
                </a:solidFill>
              </a:rPr>
              <a:t>Please note </a:t>
            </a:r>
            <a:r>
              <a:rPr lang="en-GB" sz="5400" b="1" i="1" dirty="0" smtClean="0">
                <a:solidFill>
                  <a:srgbClr val="FFFF00"/>
                </a:solidFill>
              </a:rPr>
              <a:t>that the </a:t>
            </a:r>
            <a:r>
              <a:rPr lang="en-GB" sz="5400" b="1" i="1" u="sng" dirty="0" smtClean="0">
                <a:solidFill>
                  <a:srgbClr val="FFFF00"/>
                </a:solidFill>
              </a:rPr>
              <a:t>LCBB4001 Accounting Fundamentals </a:t>
            </a:r>
            <a:r>
              <a:rPr lang="en-GB" sz="5400" b="1" i="1" dirty="0" smtClean="0">
                <a:solidFill>
                  <a:srgbClr val="FFFF00"/>
                </a:solidFill>
              </a:rPr>
              <a:t>exam will take place at the Oval </a:t>
            </a:r>
            <a:r>
              <a:rPr lang="en-GB" sz="5400" b="1" i="1" dirty="0" smtClean="0">
                <a:solidFill>
                  <a:srgbClr val="FFFF00"/>
                </a:solidFill>
              </a:rPr>
              <a:t>Campus </a:t>
            </a:r>
            <a:endParaRPr lang="en-GB" sz="5400" b="1" dirty="0">
              <a:solidFill>
                <a:srgbClr val="FFFF00"/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608359" y="5085184"/>
            <a:ext cx="7992888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i="1" dirty="0" smtClean="0">
                <a:solidFill>
                  <a:srgbClr val="FFFF00"/>
                </a:solidFill>
              </a:rPr>
              <a:t>Further information is available on your student email </a:t>
            </a:r>
            <a:endParaRPr lang="en-GB" sz="2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</TotalTime>
  <Words>23</Words>
  <Application>Microsoft Office PowerPoint</Application>
  <PresentationFormat>On-screen Show 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Myriad Pro</vt:lpstr>
      <vt:lpstr>20140311PresentationUWTSDTemplate</vt:lpstr>
      <vt:lpstr>Please note that the LCBB4001 Accounting Fundamentals exam will take place at the Oval Campus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Meleri Wigley</cp:lastModifiedBy>
  <cp:revision>6</cp:revision>
  <dcterms:created xsi:type="dcterms:W3CDTF">2015-04-14T15:21:28Z</dcterms:created>
  <dcterms:modified xsi:type="dcterms:W3CDTF">2019-04-05T15:18:27Z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