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322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432" autoAdjust="0"/>
    <p:restoredTop sz="95976" autoAdjust="0"/>
  </p:normalViewPr>
  <p:slideViewPr>
    <p:cSldViewPr snapToGrid="0">
      <p:cViewPr varScale="1">
        <p:scale>
          <a:sx n="116" d="100"/>
          <a:sy n="116" d="100"/>
        </p:scale>
        <p:origin x="1248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395F1B-3475-477E-B8B5-5AEEBDAC662B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C3A06F-C0F7-46F7-B51A-13E8EA7B9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78444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01/12/2021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07/s10551-007-9466-5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8452C-210E-114E-B612-F730AE113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Additional Reading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549310-202D-584E-9035-9B3210F649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Robertson, C.J. </a:t>
            </a:r>
            <a:r>
              <a:rPr lang="en-GB" sz="1800"/>
              <a:t>(2008). An </a:t>
            </a:r>
            <a:r>
              <a:rPr lang="en-GB" sz="1800" dirty="0"/>
              <a:t>Analysis of 10 years of Business Ethics Research in </a:t>
            </a:r>
            <a:r>
              <a:rPr lang="en-GB" sz="1800" i="1" dirty="0"/>
              <a:t>Strategic Management Journal</a:t>
            </a:r>
            <a:r>
              <a:rPr lang="en-GB" sz="1800" dirty="0"/>
              <a:t>: 1996–2005. </a:t>
            </a:r>
            <a:r>
              <a:rPr lang="en-GB" sz="1800" i="1" dirty="0"/>
              <a:t>J Bus Ethics</a:t>
            </a:r>
            <a:r>
              <a:rPr lang="en-GB" sz="1800" dirty="0"/>
              <a:t> </a:t>
            </a:r>
            <a:r>
              <a:rPr lang="en-GB" sz="1800" b="1" dirty="0"/>
              <a:t>80, </a:t>
            </a:r>
            <a:r>
              <a:rPr lang="en-GB" sz="1800" dirty="0"/>
              <a:t>745–753 </a:t>
            </a:r>
            <a:r>
              <a:rPr lang="en-GB" sz="1800" dirty="0">
                <a:hlinkClick r:id="rId2"/>
              </a:rPr>
              <a:t>https://doi.org/10.1007/s10551-007-9466-5</a:t>
            </a:r>
            <a:endParaRPr lang="en-GB" sz="1800" dirty="0"/>
          </a:p>
          <a:p>
            <a:r>
              <a:rPr lang="en-GB" sz="1800" dirty="0"/>
              <a:t>Bryson, J.M.,  Edwards, L.H &amp; Van Slyke, D.M (2018) Getting strategic about strategic planning research, Public Management Review, 20:3, 317-339, DOI: 10.1080/14719037.2017.1285111.</a:t>
            </a:r>
          </a:p>
          <a:p>
            <a:r>
              <a:rPr lang="en-GB" sz="1800" dirty="0"/>
              <a:t>Elliott, G., Day, M., &amp; Lichtenstein, S. (2020) Strategic planning activity, middle manager divergent thinking, external stakeholder salience, and organizational performance: a study of English and Welsh police forces, Public Management Review, 22:11, 1581-1602, DOI: 10.1080/14719037.2019.1635194 </a:t>
            </a:r>
          </a:p>
          <a:p>
            <a:endParaRPr lang="en-GB" sz="1800" b="1" dirty="0"/>
          </a:p>
          <a:p>
            <a:endParaRPr lang="en-US" sz="1800" b="1" dirty="0"/>
          </a:p>
        </p:txBody>
      </p:sp>
    </p:spTree>
    <p:extLst>
      <p:ext uri="{BB962C8B-B14F-4D97-AF65-F5344CB8AC3E}">
        <p14:creationId xmlns:p14="http://schemas.microsoft.com/office/powerpoint/2010/main" val="362016607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Master front slide" id="{558DBCAC-D990-4649-AA04-0F1C7230B511}" vid="{ABBB551E-0A13-3840-B3E7-49456703B40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10</TotalTime>
  <Words>135</Words>
  <Application>Microsoft Macintosh PowerPoint</Application>
  <PresentationFormat>On-screen Show (4:3)</PresentationFormat>
  <Paragraphs>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Myriad Pro</vt:lpstr>
      <vt:lpstr>Theme1.thmx first page pp</vt:lpstr>
      <vt:lpstr>Additional Reading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Additional Reading </dc:title>
  <dc:creator>joneds@me.com</dc:creator>
  <cp:lastModifiedBy>joneds@me.com</cp:lastModifiedBy>
  <cp:revision>3</cp:revision>
  <cp:lastPrinted>2021-09-26T18:12:02Z</cp:lastPrinted>
  <dcterms:created xsi:type="dcterms:W3CDTF">2021-12-01T19:45:10Z</dcterms:created>
  <dcterms:modified xsi:type="dcterms:W3CDTF">2021-12-01T19:55:34Z</dcterms:modified>
</cp:coreProperties>
</file>