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4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1A66FE-CE23-4743-BECE-811FC22591C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61B139-7891-4CBB-9638-604C690A9A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518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What are strategic policies? Why do we need them? What do they do?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61B139-7891-4CBB-9638-604C690A9AB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8696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What Happened?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What are the key treaties and policies?</a:t>
            </a:r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How effective do you consider these?</a:t>
            </a:r>
          </a:p>
          <a:p>
            <a:endParaRPr lang="en-GB" dirty="0" smtClean="0"/>
          </a:p>
          <a:p>
            <a:r>
              <a:rPr lang="en-GB" dirty="0" smtClean="0"/>
              <a:t>(Dismal Failure or Historic Breakthrough? </a:t>
            </a:r>
            <a:r>
              <a:rPr lang="en-GB" dirty="0" err="1" smtClean="0"/>
              <a:t>Clemencon</a:t>
            </a:r>
            <a:r>
              <a:rPr lang="en-GB" dirty="0" smtClean="0"/>
              <a:t>, 2016)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How do these affect business?</a:t>
            </a:r>
          </a:p>
          <a:p>
            <a:endParaRPr lang="en-GB" dirty="0" smtClean="0"/>
          </a:p>
          <a:p>
            <a:r>
              <a:rPr lang="en-GB" dirty="0" smtClean="0"/>
              <a:t>(Schaffer and </a:t>
            </a:r>
            <a:r>
              <a:rPr lang="en-GB" dirty="0" err="1" smtClean="0"/>
              <a:t>Dhooge</a:t>
            </a:r>
            <a:r>
              <a:rPr lang="en-GB" dirty="0" smtClean="0"/>
              <a:t> (2017) suggest that international and national policies affect the decision making process and the strategy of an organisation. </a:t>
            </a:r>
          </a:p>
          <a:p>
            <a:r>
              <a:rPr lang="en-GB" dirty="0" smtClean="0"/>
              <a:t>Schaffer, R. and </a:t>
            </a:r>
            <a:r>
              <a:rPr lang="en-GB" dirty="0" err="1" smtClean="0"/>
              <a:t>Dhooge</a:t>
            </a:r>
            <a:r>
              <a:rPr lang="en-GB" dirty="0" smtClean="0"/>
              <a:t>, L. (2017) international Business Law</a:t>
            </a:r>
            <a:r>
              <a:rPr lang="en-GB" baseline="0" dirty="0" smtClean="0"/>
              <a:t> and its Environment. Cengage Learning.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61B139-7891-4CBB-9638-604C690A9AB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882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Following the video; discuss whether students</a:t>
            </a:r>
            <a:r>
              <a:rPr lang="en-GB" baseline="0" dirty="0" smtClean="0"/>
              <a:t> think that the Paris agreement is a good thing in light of Americas withdrawal. What are its weaknesses? Is it still relevant? Fit for purpose?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61B139-7891-4CBB-9638-604C690A9AB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751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Activity to follow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61B139-7891-4CBB-9638-604C690A9AB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920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8374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996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770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261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370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699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6797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215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40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984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627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1F9C7-CA28-4163-9831-D45A7FC91AED}" type="datetimeFigureOut">
              <a:rPr lang="en-GB" smtClean="0"/>
              <a:t>07/11/2017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64433-1325-45FB-BFC9-C164632AA4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629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November%207th%20lesson%20national%20and%20international%20policies.pptx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hyperlink" Target="November%207th%20lesson%20national%20and%20international%20policies.pptx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Global Business Challenges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National and International Strategic Policies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7836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42739" y="1065007"/>
            <a:ext cx="817581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/>
              <a:t>Learning Objectives:</a:t>
            </a:r>
          </a:p>
          <a:p>
            <a:endParaRPr lang="en-GB" sz="2800" b="1" dirty="0"/>
          </a:p>
          <a:p>
            <a:pPr marL="514350" indent="-514350">
              <a:buFont typeface="+mj-lt"/>
              <a:buAutoNum type="arabicPeriod"/>
            </a:pPr>
            <a:r>
              <a:rPr lang="en-GB" sz="2800" b="1" dirty="0" smtClean="0"/>
              <a:t>Deliberate the need for national and international strategic policies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 smtClean="0"/>
              <a:t>Understand the elements of the Paris Agreement and the Wellbeing of Future Generations (Wales) Act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 smtClean="0"/>
              <a:t>Critically analyse the value of such policies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b="1" dirty="0" smtClean="0"/>
              <a:t>Reflect on the impact that such policies have on business today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6420086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37129" y="580913"/>
            <a:ext cx="7207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/>
          </a:p>
          <a:p>
            <a:endParaRPr lang="en-GB" sz="3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2839" y="1389371"/>
            <a:ext cx="6276046" cy="3138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8588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1123" y="229645"/>
            <a:ext cx="4059624" cy="20362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548" y="3632858"/>
            <a:ext cx="2817374" cy="214033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1123" y="3249186"/>
            <a:ext cx="5572929" cy="26832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52900" y="3632858"/>
            <a:ext cx="2543175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17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076687" y="2312894"/>
            <a:ext cx="55056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hlinkClick r:id="rId4" action="ppaction://hlinkpres?slideindex=1&amp;slidetitle="/>
              </a:rPr>
              <a:t>https://www.youtube.com/watch?v=Geycac7M32c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3691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39333" y="3244334"/>
            <a:ext cx="49133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hlinkClick r:id="rId4" action="ppaction://hlinkpres?slideindex=1&amp;slidetitle="/>
              </a:rPr>
              <a:t>https://www.youtube.com/watch?v=rFeOYlxJbmw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5588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2166" y="657922"/>
            <a:ext cx="10838986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In groups of ¾, select an organisation and consider the 5 ways that they would have to work differently according to the Wellbeing of Future Generations (wales) Act;</a:t>
            </a:r>
          </a:p>
          <a:p>
            <a:endParaRPr lang="en-GB" sz="28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  <a:p>
            <a:pPr algn="ctr"/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Long Term </a:t>
            </a:r>
          </a:p>
          <a:p>
            <a:pPr algn="ctr"/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</a:t>
            </a:r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ntegrate</a:t>
            </a:r>
          </a:p>
          <a:p>
            <a:pPr algn="ctr"/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Involve</a:t>
            </a:r>
          </a:p>
          <a:p>
            <a:pPr algn="ctr"/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Collaborate</a:t>
            </a:r>
          </a:p>
          <a:p>
            <a:pPr algn="ctr"/>
            <a:r>
              <a:rPr lang="en-GB" sz="2800" dirty="0" smtClean="0">
                <a:solidFill>
                  <a:schemeClr val="accent6">
                    <a:lumMod val="50000"/>
                  </a:schemeClr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Prevent</a:t>
            </a:r>
          </a:p>
          <a:p>
            <a:endParaRPr lang="en-GB" sz="2800" dirty="0">
              <a:latin typeface="Adobe Gothic Std B" panose="020B0800000000000000" pitchFamily="34" charset="-128"/>
              <a:ea typeface="Adobe Gothic Std B" panose="020B0800000000000000" pitchFamily="34" charset="-128"/>
            </a:endParaRPr>
          </a:p>
          <a:p>
            <a:r>
              <a:rPr lang="en-GB" sz="2800" dirty="0" smtClean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What changes would you have to make?</a:t>
            </a:r>
          </a:p>
          <a:p>
            <a:r>
              <a:rPr lang="en-GB" sz="2800" dirty="0" smtClean="0"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What affect would this have on the business?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56643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256</Words>
  <Application>Microsoft Office PowerPoint</Application>
  <PresentationFormat>Widescreen</PresentationFormat>
  <Paragraphs>44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Adobe Gothic Std B</vt:lpstr>
      <vt:lpstr>Arial</vt:lpstr>
      <vt:lpstr>Calibri</vt:lpstr>
      <vt:lpstr>Calibri Light</vt:lpstr>
      <vt:lpstr>Office Theme</vt:lpstr>
      <vt:lpstr>Global Business Challenges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 Business Challenges</dc:title>
  <dc:creator>Laura James (1401873)</dc:creator>
  <cp:lastModifiedBy>Laura James (1401873)</cp:lastModifiedBy>
  <cp:revision>10</cp:revision>
  <dcterms:created xsi:type="dcterms:W3CDTF">2017-10-10T10:00:49Z</dcterms:created>
  <dcterms:modified xsi:type="dcterms:W3CDTF">2017-11-07T09:58:28Z</dcterms:modified>
</cp:coreProperties>
</file>