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2"/>
  </p:notesMasterIdLst>
  <p:handoutMasterIdLst>
    <p:handoutMasterId r:id="rId23"/>
  </p:handoutMasterIdLst>
  <p:sldIdLst>
    <p:sldId id="296" r:id="rId2"/>
    <p:sldId id="297" r:id="rId3"/>
    <p:sldId id="298" r:id="rId4"/>
    <p:sldId id="299" r:id="rId5"/>
    <p:sldId id="300" r:id="rId6"/>
    <p:sldId id="301" r:id="rId7"/>
    <p:sldId id="302" r:id="rId8"/>
    <p:sldId id="303" r:id="rId9"/>
    <p:sldId id="256" r:id="rId10"/>
    <p:sldId id="257" r:id="rId11"/>
    <p:sldId id="285" r:id="rId12"/>
    <p:sldId id="286" r:id="rId13"/>
    <p:sldId id="287" r:id="rId14"/>
    <p:sldId id="288" r:id="rId15"/>
    <p:sldId id="289" r:id="rId16"/>
    <p:sldId id="290" r:id="rId17"/>
    <p:sldId id="294" r:id="rId18"/>
    <p:sldId id="291" r:id="rId19"/>
    <p:sldId id="292" r:id="rId20"/>
    <p:sldId id="293" r:id="rId21"/>
  </p:sldIdLst>
  <p:sldSz cx="9144000" cy="6858000" type="screen4x3"/>
  <p:notesSz cx="7010400" cy="9296400"/>
  <p:defaultTextStyle>
    <a:defPPr>
      <a:defRPr lang="en-US"/>
    </a:defPPr>
    <a:lvl1pPr algn="l" defTabSz="457200" rtl="0" eaLnBrk="0" fontAlgn="base" hangingPunct="0">
      <a:spcBef>
        <a:spcPct val="0"/>
      </a:spcBef>
      <a:spcAft>
        <a:spcPct val="0"/>
      </a:spcAft>
      <a:defRPr kern="1200">
        <a:solidFill>
          <a:schemeClr val="tx1"/>
        </a:solidFill>
        <a:latin typeface="Garamond" panose="02020404030301010803" pitchFamily="18" charset="0"/>
        <a:ea typeface="+mn-ea"/>
        <a:cs typeface="+mn-cs"/>
      </a:defRPr>
    </a:lvl1pPr>
    <a:lvl2pPr marL="457200" algn="l" defTabSz="457200" rtl="0" eaLnBrk="0" fontAlgn="base" hangingPunct="0">
      <a:spcBef>
        <a:spcPct val="0"/>
      </a:spcBef>
      <a:spcAft>
        <a:spcPct val="0"/>
      </a:spcAft>
      <a:defRPr kern="1200">
        <a:solidFill>
          <a:schemeClr val="tx1"/>
        </a:solidFill>
        <a:latin typeface="Garamond" panose="02020404030301010803" pitchFamily="18" charset="0"/>
        <a:ea typeface="+mn-ea"/>
        <a:cs typeface="+mn-cs"/>
      </a:defRPr>
    </a:lvl2pPr>
    <a:lvl3pPr marL="914400" algn="l" defTabSz="457200" rtl="0" eaLnBrk="0" fontAlgn="base" hangingPunct="0">
      <a:spcBef>
        <a:spcPct val="0"/>
      </a:spcBef>
      <a:spcAft>
        <a:spcPct val="0"/>
      </a:spcAft>
      <a:defRPr kern="1200">
        <a:solidFill>
          <a:schemeClr val="tx1"/>
        </a:solidFill>
        <a:latin typeface="Garamond" panose="02020404030301010803" pitchFamily="18" charset="0"/>
        <a:ea typeface="+mn-ea"/>
        <a:cs typeface="+mn-cs"/>
      </a:defRPr>
    </a:lvl3pPr>
    <a:lvl4pPr marL="1371600" algn="l" defTabSz="457200" rtl="0" eaLnBrk="0" fontAlgn="base" hangingPunct="0">
      <a:spcBef>
        <a:spcPct val="0"/>
      </a:spcBef>
      <a:spcAft>
        <a:spcPct val="0"/>
      </a:spcAft>
      <a:defRPr kern="1200">
        <a:solidFill>
          <a:schemeClr val="tx1"/>
        </a:solidFill>
        <a:latin typeface="Garamond" panose="02020404030301010803" pitchFamily="18" charset="0"/>
        <a:ea typeface="+mn-ea"/>
        <a:cs typeface="+mn-cs"/>
      </a:defRPr>
    </a:lvl4pPr>
    <a:lvl5pPr marL="1828800" algn="l" defTabSz="457200" rtl="0" eaLnBrk="0" fontAlgn="base" hangingPunct="0">
      <a:spcBef>
        <a:spcPct val="0"/>
      </a:spcBef>
      <a:spcAft>
        <a:spcPct val="0"/>
      </a:spcAft>
      <a:defRPr kern="1200">
        <a:solidFill>
          <a:schemeClr val="tx1"/>
        </a:solidFill>
        <a:latin typeface="Garamond" panose="02020404030301010803" pitchFamily="18" charset="0"/>
        <a:ea typeface="+mn-ea"/>
        <a:cs typeface="+mn-cs"/>
      </a:defRPr>
    </a:lvl5pPr>
    <a:lvl6pPr marL="2286000" algn="l" defTabSz="914400" rtl="0" eaLnBrk="1" latinLnBrk="0" hangingPunct="1">
      <a:defRPr kern="1200">
        <a:solidFill>
          <a:schemeClr val="tx1"/>
        </a:solidFill>
        <a:latin typeface="Garamond" panose="02020404030301010803" pitchFamily="18" charset="0"/>
        <a:ea typeface="+mn-ea"/>
        <a:cs typeface="+mn-cs"/>
      </a:defRPr>
    </a:lvl6pPr>
    <a:lvl7pPr marL="2743200" algn="l" defTabSz="914400" rtl="0" eaLnBrk="1" latinLnBrk="0" hangingPunct="1">
      <a:defRPr kern="1200">
        <a:solidFill>
          <a:schemeClr val="tx1"/>
        </a:solidFill>
        <a:latin typeface="Garamond" panose="02020404030301010803" pitchFamily="18" charset="0"/>
        <a:ea typeface="+mn-ea"/>
        <a:cs typeface="+mn-cs"/>
      </a:defRPr>
    </a:lvl7pPr>
    <a:lvl8pPr marL="3200400" algn="l" defTabSz="914400" rtl="0" eaLnBrk="1" latinLnBrk="0" hangingPunct="1">
      <a:defRPr kern="1200">
        <a:solidFill>
          <a:schemeClr val="tx1"/>
        </a:solidFill>
        <a:latin typeface="Garamond" panose="02020404030301010803" pitchFamily="18" charset="0"/>
        <a:ea typeface="+mn-ea"/>
        <a:cs typeface="+mn-cs"/>
      </a:defRPr>
    </a:lvl8pPr>
    <a:lvl9pPr marL="3657600" algn="l" defTabSz="914400" rtl="0" eaLnBrk="1" latinLnBrk="0" hangingPunct="1">
      <a:defRPr kern="1200">
        <a:solidFill>
          <a:schemeClr val="tx1"/>
        </a:solidFill>
        <a:latin typeface="Garamond" panose="02020404030301010803"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1599" autoAdjust="0"/>
    <p:restoredTop sz="94660"/>
  </p:normalViewPr>
  <p:slideViewPr>
    <p:cSldViewPr>
      <p:cViewPr varScale="1">
        <p:scale>
          <a:sx n="115" d="100"/>
          <a:sy n="115" d="100"/>
        </p:scale>
        <p:origin x="1728"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5234" name="Rectangle 2">
            <a:extLst>
              <a:ext uri="{FF2B5EF4-FFF2-40B4-BE49-F238E27FC236}">
                <a16:creationId xmlns:a16="http://schemas.microsoft.com/office/drawing/2014/main" id="{4D618CAA-3E4B-4E5D-9337-53822CA5E836}"/>
              </a:ext>
            </a:extLst>
          </p:cNvPr>
          <p:cNvSpPr>
            <a:spLocks noGrp="1" noChangeArrowheads="1"/>
          </p:cNvSpPr>
          <p:nvPr>
            <p:ph type="hdr" sz="quarter"/>
          </p:nvPr>
        </p:nvSpPr>
        <p:spPr bwMode="auto">
          <a:xfrm>
            <a:off x="0" y="0"/>
            <a:ext cx="3038475" cy="4651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95235" name="Rectangle 3">
            <a:extLst>
              <a:ext uri="{FF2B5EF4-FFF2-40B4-BE49-F238E27FC236}">
                <a16:creationId xmlns:a16="http://schemas.microsoft.com/office/drawing/2014/main" id="{84E454DE-A599-4081-950C-611AAD961251}"/>
              </a:ext>
            </a:extLst>
          </p:cNvPr>
          <p:cNvSpPr>
            <a:spLocks noGrp="1" noChangeArrowheads="1"/>
          </p:cNvSpPr>
          <p:nvPr>
            <p:ph type="dt" sz="quarter" idx="1"/>
          </p:nvPr>
        </p:nvSpPr>
        <p:spPr bwMode="auto">
          <a:xfrm>
            <a:off x="3970338" y="0"/>
            <a:ext cx="3038475" cy="46513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fontAlgn="auto" hangingPunct="1">
              <a:spcBef>
                <a:spcPts val="0"/>
              </a:spcBef>
              <a:spcAft>
                <a:spcPts val="0"/>
              </a:spcAft>
              <a:defRPr sz="1200">
                <a:latin typeface="Arial" charset="0"/>
              </a:defRPr>
            </a:lvl1pPr>
          </a:lstStyle>
          <a:p>
            <a:pPr>
              <a:defRPr/>
            </a:pPr>
            <a:endParaRPr lang="en-GB"/>
          </a:p>
        </p:txBody>
      </p:sp>
      <p:sp>
        <p:nvSpPr>
          <p:cNvPr id="95236" name="Rectangle 4">
            <a:extLst>
              <a:ext uri="{FF2B5EF4-FFF2-40B4-BE49-F238E27FC236}">
                <a16:creationId xmlns:a16="http://schemas.microsoft.com/office/drawing/2014/main" id="{79787964-CF44-4075-B1CD-98A9E27BA320}"/>
              </a:ext>
            </a:extLst>
          </p:cNvPr>
          <p:cNvSpPr>
            <a:spLocks noGrp="1" noChangeArrowheads="1"/>
          </p:cNvSpPr>
          <p:nvPr>
            <p:ph type="ftr" sz="quarter" idx="2"/>
          </p:nvPr>
        </p:nvSpPr>
        <p:spPr bwMode="auto">
          <a:xfrm>
            <a:off x="0" y="8829675"/>
            <a:ext cx="3038475" cy="46513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fontAlgn="auto" hangingPunct="1">
              <a:spcBef>
                <a:spcPts val="0"/>
              </a:spcBef>
              <a:spcAft>
                <a:spcPts val="0"/>
              </a:spcAft>
              <a:defRPr sz="1200">
                <a:latin typeface="Arial" charset="0"/>
              </a:defRPr>
            </a:lvl1pPr>
          </a:lstStyle>
          <a:p>
            <a:pPr>
              <a:defRPr/>
            </a:pPr>
            <a:endParaRPr lang="en-GB"/>
          </a:p>
        </p:txBody>
      </p:sp>
      <p:sp>
        <p:nvSpPr>
          <p:cNvPr id="95237" name="Rectangle 5">
            <a:extLst>
              <a:ext uri="{FF2B5EF4-FFF2-40B4-BE49-F238E27FC236}">
                <a16:creationId xmlns:a16="http://schemas.microsoft.com/office/drawing/2014/main" id="{D346C66F-64DF-479A-B39A-33617348A6CF}"/>
              </a:ext>
            </a:extLst>
          </p:cNvPr>
          <p:cNvSpPr>
            <a:spLocks noGrp="1" noChangeArrowheads="1"/>
          </p:cNvSpPr>
          <p:nvPr>
            <p:ph type="sldNum" sz="quarter" idx="3"/>
          </p:nvPr>
        </p:nvSpPr>
        <p:spPr bwMode="auto">
          <a:xfrm>
            <a:off x="3970338" y="8829675"/>
            <a:ext cx="3038475" cy="46513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fontAlgn="auto" hangingPunct="1">
              <a:spcBef>
                <a:spcPts val="0"/>
              </a:spcBef>
              <a:spcAft>
                <a:spcPts val="0"/>
              </a:spcAft>
              <a:defRPr sz="1200">
                <a:latin typeface="+mn-lt"/>
              </a:defRPr>
            </a:lvl1pPr>
          </a:lstStyle>
          <a:p>
            <a:pPr>
              <a:defRPr/>
            </a:pPr>
            <a:fld id="{E93B0507-376D-4F45-A3DC-08497781D427}"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2B26ADE7-C3B3-4BFE-8A52-E087E708A2A6}"/>
              </a:ext>
            </a:extLst>
          </p:cNvPr>
          <p:cNvSpPr>
            <a:spLocks noGrp="1" noChangeArrowheads="1"/>
          </p:cNvSpPr>
          <p:nvPr>
            <p:ph type="hdr" sz="quarter"/>
          </p:nvPr>
        </p:nvSpPr>
        <p:spPr bwMode="auto">
          <a:xfrm>
            <a:off x="0" y="0"/>
            <a:ext cx="3038475" cy="465138"/>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lvl1pPr defTabSz="931863" eaLnBrk="1" fontAlgn="auto" hangingPunct="1">
              <a:spcBef>
                <a:spcPts val="0"/>
              </a:spcBef>
              <a:spcAft>
                <a:spcPts val="0"/>
              </a:spcAft>
              <a:defRPr sz="1200">
                <a:latin typeface="Arial" charset="0"/>
              </a:defRPr>
            </a:lvl1pPr>
          </a:lstStyle>
          <a:p>
            <a:pPr>
              <a:defRPr/>
            </a:pPr>
            <a:endParaRPr lang="en-GB"/>
          </a:p>
        </p:txBody>
      </p:sp>
      <p:sp>
        <p:nvSpPr>
          <p:cNvPr id="8195" name="Rectangle 3">
            <a:extLst>
              <a:ext uri="{FF2B5EF4-FFF2-40B4-BE49-F238E27FC236}">
                <a16:creationId xmlns:a16="http://schemas.microsoft.com/office/drawing/2014/main" id="{788FC720-1C3E-430C-8704-7838BCB41491}"/>
              </a:ext>
            </a:extLst>
          </p:cNvPr>
          <p:cNvSpPr>
            <a:spLocks noGrp="1" noChangeArrowheads="1"/>
          </p:cNvSpPr>
          <p:nvPr>
            <p:ph type="dt" idx="1"/>
          </p:nvPr>
        </p:nvSpPr>
        <p:spPr bwMode="auto">
          <a:xfrm>
            <a:off x="3970338" y="0"/>
            <a:ext cx="3038475" cy="465138"/>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lvl1pPr algn="r" defTabSz="931863" eaLnBrk="1" fontAlgn="auto" hangingPunct="1">
              <a:spcBef>
                <a:spcPts val="0"/>
              </a:spcBef>
              <a:spcAft>
                <a:spcPts val="0"/>
              </a:spcAft>
              <a:defRPr sz="1200">
                <a:latin typeface="Arial" charset="0"/>
              </a:defRPr>
            </a:lvl1pPr>
          </a:lstStyle>
          <a:p>
            <a:pPr>
              <a:defRPr/>
            </a:pPr>
            <a:endParaRPr lang="en-GB"/>
          </a:p>
        </p:txBody>
      </p:sp>
      <p:sp>
        <p:nvSpPr>
          <p:cNvPr id="15364" name="Rectangle 4">
            <a:extLst>
              <a:ext uri="{FF2B5EF4-FFF2-40B4-BE49-F238E27FC236}">
                <a16:creationId xmlns:a16="http://schemas.microsoft.com/office/drawing/2014/main" id="{510C34F6-DD2C-4F2B-AF2F-63E8FA3756BB}"/>
              </a:ext>
            </a:extLst>
          </p:cNvPr>
          <p:cNvSpPr>
            <a:spLocks noGrp="1" noRot="1" noChangeAspect="1" noChangeArrowheads="1" noTextEdit="1"/>
          </p:cNvSpPr>
          <p:nvPr>
            <p:ph type="sldImg" idx="2"/>
          </p:nvPr>
        </p:nvSpPr>
        <p:spPr bwMode="auto">
          <a:xfrm>
            <a:off x="1181100" y="696913"/>
            <a:ext cx="4648200" cy="34861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7" name="Rectangle 5">
            <a:extLst>
              <a:ext uri="{FF2B5EF4-FFF2-40B4-BE49-F238E27FC236}">
                <a16:creationId xmlns:a16="http://schemas.microsoft.com/office/drawing/2014/main" id="{83EE64A4-DE92-4D96-8786-AED8F860FC0C}"/>
              </a:ext>
            </a:extLst>
          </p:cNvPr>
          <p:cNvSpPr>
            <a:spLocks noGrp="1" noChangeArrowheads="1"/>
          </p:cNvSpPr>
          <p:nvPr>
            <p:ph type="body" sz="quarter" idx="3"/>
          </p:nvPr>
        </p:nvSpPr>
        <p:spPr bwMode="auto">
          <a:xfrm>
            <a:off x="701675" y="4416425"/>
            <a:ext cx="5607050" cy="4183063"/>
          </a:xfrm>
          <a:prstGeom prst="rect">
            <a:avLst/>
          </a:prstGeom>
          <a:noFill/>
          <a:ln w="9525">
            <a:noFill/>
            <a:miter lim="800000"/>
            <a:headEnd/>
            <a:tailEnd/>
          </a:ln>
          <a:effectLst/>
        </p:spPr>
        <p:txBody>
          <a:bodyPr vert="horz" wrap="square" lIns="93177" tIns="46589" rIns="93177" bIns="46589"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8198" name="Rectangle 6">
            <a:extLst>
              <a:ext uri="{FF2B5EF4-FFF2-40B4-BE49-F238E27FC236}">
                <a16:creationId xmlns:a16="http://schemas.microsoft.com/office/drawing/2014/main" id="{EE41632D-D361-4DD8-A747-DCC3CBA64527}"/>
              </a:ext>
            </a:extLst>
          </p:cNvPr>
          <p:cNvSpPr>
            <a:spLocks noGrp="1" noChangeArrowheads="1"/>
          </p:cNvSpPr>
          <p:nvPr>
            <p:ph type="ftr" sz="quarter" idx="4"/>
          </p:nvPr>
        </p:nvSpPr>
        <p:spPr bwMode="auto">
          <a:xfrm>
            <a:off x="0" y="8829675"/>
            <a:ext cx="3038475" cy="465138"/>
          </a:xfrm>
          <a:prstGeom prst="rect">
            <a:avLst/>
          </a:prstGeom>
          <a:noFill/>
          <a:ln w="9525">
            <a:noFill/>
            <a:miter lim="800000"/>
            <a:headEnd/>
            <a:tailEnd/>
          </a:ln>
          <a:effectLst/>
        </p:spPr>
        <p:txBody>
          <a:bodyPr vert="horz" wrap="square" lIns="93177" tIns="46589" rIns="93177" bIns="46589" numCol="1" anchor="b" anchorCtr="0" compatLnSpc="1">
            <a:prstTxWarp prst="textNoShape">
              <a:avLst/>
            </a:prstTxWarp>
          </a:bodyPr>
          <a:lstStyle>
            <a:lvl1pPr defTabSz="931863" eaLnBrk="1" fontAlgn="auto" hangingPunct="1">
              <a:spcBef>
                <a:spcPts val="0"/>
              </a:spcBef>
              <a:spcAft>
                <a:spcPts val="0"/>
              </a:spcAft>
              <a:defRPr sz="1200">
                <a:latin typeface="Arial" charset="0"/>
              </a:defRPr>
            </a:lvl1pPr>
          </a:lstStyle>
          <a:p>
            <a:pPr>
              <a:defRPr/>
            </a:pPr>
            <a:endParaRPr lang="en-GB"/>
          </a:p>
        </p:txBody>
      </p:sp>
      <p:sp>
        <p:nvSpPr>
          <p:cNvPr id="8199" name="Rectangle 7">
            <a:extLst>
              <a:ext uri="{FF2B5EF4-FFF2-40B4-BE49-F238E27FC236}">
                <a16:creationId xmlns:a16="http://schemas.microsoft.com/office/drawing/2014/main" id="{8CE84DF5-796F-43A6-AA65-AC86649F0A4E}"/>
              </a:ext>
            </a:extLst>
          </p:cNvPr>
          <p:cNvSpPr>
            <a:spLocks noGrp="1" noChangeArrowheads="1"/>
          </p:cNvSpPr>
          <p:nvPr>
            <p:ph type="sldNum" sz="quarter" idx="5"/>
          </p:nvPr>
        </p:nvSpPr>
        <p:spPr bwMode="auto">
          <a:xfrm>
            <a:off x="3970338" y="8829675"/>
            <a:ext cx="3038475" cy="465138"/>
          </a:xfrm>
          <a:prstGeom prst="rect">
            <a:avLst/>
          </a:prstGeom>
          <a:noFill/>
          <a:ln w="9525">
            <a:noFill/>
            <a:miter lim="800000"/>
            <a:headEnd/>
            <a:tailEnd/>
          </a:ln>
          <a:effectLst/>
        </p:spPr>
        <p:txBody>
          <a:bodyPr vert="horz" wrap="square" lIns="93177" tIns="46589" rIns="93177" bIns="46589" numCol="1" anchor="b" anchorCtr="0" compatLnSpc="1">
            <a:prstTxWarp prst="textNoShape">
              <a:avLst/>
            </a:prstTxWarp>
          </a:bodyPr>
          <a:lstStyle>
            <a:lvl1pPr algn="r" defTabSz="931863" eaLnBrk="1" fontAlgn="auto" hangingPunct="1">
              <a:spcBef>
                <a:spcPts val="0"/>
              </a:spcBef>
              <a:spcAft>
                <a:spcPts val="0"/>
              </a:spcAft>
              <a:defRPr sz="1200">
                <a:latin typeface="+mn-lt"/>
              </a:defRPr>
            </a:lvl1pPr>
          </a:lstStyle>
          <a:p>
            <a:pPr>
              <a:defRPr/>
            </a:pPr>
            <a:fld id="{A7985E76-9BF8-412F-8FC4-490DB6349AD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DD6F54CF-2FF4-4591-B8FF-ACAE9B8B049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96155BC8-A697-4A1C-A9A9-406E0461472A}" type="slidenum">
              <a:rPr lang="en-GB" altLang="en-US" smtClean="0"/>
              <a:pPr fontAlgn="base">
                <a:spcBef>
                  <a:spcPct val="0"/>
                </a:spcBef>
                <a:spcAft>
                  <a:spcPct val="0"/>
                </a:spcAft>
              </a:pPr>
              <a:t>9</a:t>
            </a:fld>
            <a:endParaRPr lang="en-GB" altLang="en-US"/>
          </a:p>
        </p:txBody>
      </p:sp>
      <p:sp>
        <p:nvSpPr>
          <p:cNvPr id="26627" name="Rectangle 2">
            <a:extLst>
              <a:ext uri="{FF2B5EF4-FFF2-40B4-BE49-F238E27FC236}">
                <a16:creationId xmlns:a16="http://schemas.microsoft.com/office/drawing/2014/main" id="{ECB9F4E5-2BAF-4843-B992-CDBBE882D010}"/>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66955C7A-7780-4797-9974-52721671184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6CFF366D-0C92-4565-803F-196374D9431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C25748DA-C9D7-4D64-926B-7158862464CB}" type="slidenum">
              <a:rPr lang="en-GB" altLang="en-US" smtClean="0"/>
              <a:pPr fontAlgn="base">
                <a:spcBef>
                  <a:spcPct val="0"/>
                </a:spcBef>
                <a:spcAft>
                  <a:spcPct val="0"/>
                </a:spcAft>
              </a:pPr>
              <a:t>10</a:t>
            </a:fld>
            <a:endParaRPr lang="en-GB" altLang="en-US"/>
          </a:p>
        </p:txBody>
      </p:sp>
      <p:sp>
        <p:nvSpPr>
          <p:cNvPr id="28675" name="Rectangle 2">
            <a:extLst>
              <a:ext uri="{FF2B5EF4-FFF2-40B4-BE49-F238E27FC236}">
                <a16:creationId xmlns:a16="http://schemas.microsoft.com/office/drawing/2014/main" id="{05DF6897-3A65-48F6-8D2B-1DAAE3AA38B1}"/>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36313AD7-045E-40BD-A620-8C2D231CB68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C5E1CA7E-7C29-460F-9FD7-617EC2554FC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6988AEAA-8EC9-4E04-A5C4-910145C67433}" type="slidenum">
              <a:rPr lang="en-GB" altLang="en-US" smtClean="0"/>
              <a:pPr fontAlgn="base">
                <a:spcBef>
                  <a:spcPct val="0"/>
                </a:spcBef>
                <a:spcAft>
                  <a:spcPct val="0"/>
                </a:spcAft>
              </a:pPr>
              <a:t>11</a:t>
            </a:fld>
            <a:endParaRPr lang="en-GB" altLang="en-US"/>
          </a:p>
        </p:txBody>
      </p:sp>
      <p:sp>
        <p:nvSpPr>
          <p:cNvPr id="30723" name="Rectangle 2">
            <a:extLst>
              <a:ext uri="{FF2B5EF4-FFF2-40B4-BE49-F238E27FC236}">
                <a16:creationId xmlns:a16="http://schemas.microsoft.com/office/drawing/2014/main" id="{C19FB600-DB20-49EF-A2A5-5EB69D849783}"/>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A5A9983A-8B26-4B24-86F8-601C06660FD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E1BAE8BE-0B0F-4DF1-8D92-73364090967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1C85FE82-7F81-45CB-BEDF-13E475F1B3D4}" type="slidenum">
              <a:rPr lang="en-GB" altLang="en-US" smtClean="0"/>
              <a:pPr fontAlgn="base">
                <a:spcBef>
                  <a:spcPct val="0"/>
                </a:spcBef>
                <a:spcAft>
                  <a:spcPct val="0"/>
                </a:spcAft>
              </a:pPr>
              <a:t>12</a:t>
            </a:fld>
            <a:endParaRPr lang="en-GB" altLang="en-US"/>
          </a:p>
        </p:txBody>
      </p:sp>
      <p:sp>
        <p:nvSpPr>
          <p:cNvPr id="32771" name="Rectangle 2">
            <a:extLst>
              <a:ext uri="{FF2B5EF4-FFF2-40B4-BE49-F238E27FC236}">
                <a16:creationId xmlns:a16="http://schemas.microsoft.com/office/drawing/2014/main" id="{6D1CBDAC-019D-40BC-AF64-E20E0C28F534}"/>
              </a:ext>
            </a:extLst>
          </p:cNvPr>
          <p:cNvSpPr>
            <a:spLocks noGrp="1" noRot="1" noChangeAspect="1" noChangeArrowheads="1" noTextEdit="1"/>
          </p:cNvSpPr>
          <p:nvPr>
            <p:ph type="sldImg"/>
          </p:nvPr>
        </p:nvSpPr>
        <p:spPr>
          <a:ln/>
        </p:spPr>
      </p:sp>
      <p:sp>
        <p:nvSpPr>
          <p:cNvPr id="32772" name="Rectangle 3">
            <a:extLst>
              <a:ext uri="{FF2B5EF4-FFF2-40B4-BE49-F238E27FC236}">
                <a16:creationId xmlns:a16="http://schemas.microsoft.com/office/drawing/2014/main" id="{CC416EAA-ABBC-4E16-878F-31ADABE4D1C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F68B9DE4-7EA1-49F9-9697-70995952EE4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E91F7F9B-B9D5-4C30-A024-B075349C87FF}" type="slidenum">
              <a:rPr lang="en-GB" altLang="en-US" smtClean="0"/>
              <a:pPr fontAlgn="base">
                <a:spcBef>
                  <a:spcPct val="0"/>
                </a:spcBef>
                <a:spcAft>
                  <a:spcPct val="0"/>
                </a:spcAft>
              </a:pPr>
              <a:t>13</a:t>
            </a:fld>
            <a:endParaRPr lang="en-GB" altLang="en-US"/>
          </a:p>
        </p:txBody>
      </p:sp>
      <p:sp>
        <p:nvSpPr>
          <p:cNvPr id="34819" name="Rectangle 2">
            <a:extLst>
              <a:ext uri="{FF2B5EF4-FFF2-40B4-BE49-F238E27FC236}">
                <a16:creationId xmlns:a16="http://schemas.microsoft.com/office/drawing/2014/main" id="{BEAA9FFA-7FFF-4B47-89A7-E3B2ADB6AD9A}"/>
              </a:ext>
            </a:extLst>
          </p:cNvPr>
          <p:cNvSpPr>
            <a:spLocks noGrp="1" noRot="1" noChangeAspect="1" noChangeArrowheads="1" noTextEdit="1"/>
          </p:cNvSpPr>
          <p:nvPr>
            <p:ph type="sldImg"/>
          </p:nvPr>
        </p:nvSpPr>
        <p:spPr>
          <a:ln/>
        </p:spPr>
      </p:sp>
      <p:sp>
        <p:nvSpPr>
          <p:cNvPr id="34820" name="Rectangle 3">
            <a:extLst>
              <a:ext uri="{FF2B5EF4-FFF2-40B4-BE49-F238E27FC236}">
                <a16:creationId xmlns:a16="http://schemas.microsoft.com/office/drawing/2014/main" id="{B0CC5236-6C65-4179-A5F4-406EF222B4B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0EBFF84A-B0A4-4A8C-9736-ACF14CD7595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13C86C52-9201-40C1-A23B-68F41DFBD639}" type="slidenum">
              <a:rPr lang="en-GB" altLang="en-US" smtClean="0"/>
              <a:pPr fontAlgn="base">
                <a:spcBef>
                  <a:spcPct val="0"/>
                </a:spcBef>
                <a:spcAft>
                  <a:spcPct val="0"/>
                </a:spcAft>
              </a:pPr>
              <a:t>14</a:t>
            </a:fld>
            <a:endParaRPr lang="en-GB" altLang="en-US"/>
          </a:p>
        </p:txBody>
      </p:sp>
      <p:sp>
        <p:nvSpPr>
          <p:cNvPr id="36867" name="Rectangle 2">
            <a:extLst>
              <a:ext uri="{FF2B5EF4-FFF2-40B4-BE49-F238E27FC236}">
                <a16:creationId xmlns:a16="http://schemas.microsoft.com/office/drawing/2014/main" id="{630CC864-F690-4FF7-BBFA-A7798EDD9821}"/>
              </a:ext>
            </a:extLst>
          </p:cNvPr>
          <p:cNvSpPr>
            <a:spLocks noGrp="1" noRot="1" noChangeAspect="1" noChangeArrowheads="1" noTextEdit="1"/>
          </p:cNvSpPr>
          <p:nvPr>
            <p:ph type="sldImg"/>
          </p:nvPr>
        </p:nvSpPr>
        <p:spPr>
          <a:ln/>
        </p:spPr>
      </p:sp>
      <p:sp>
        <p:nvSpPr>
          <p:cNvPr id="36868" name="Rectangle 3">
            <a:extLst>
              <a:ext uri="{FF2B5EF4-FFF2-40B4-BE49-F238E27FC236}">
                <a16:creationId xmlns:a16="http://schemas.microsoft.com/office/drawing/2014/main" id="{AA0ABD0E-0E5E-491B-B2D4-1D5864A0D2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B6F9CBB2-BA53-49EE-942D-1496622B69B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14EA9735-424A-496F-AD82-A08DAD84D269}" type="slidenum">
              <a:rPr lang="en-GB" altLang="en-US" smtClean="0"/>
              <a:pPr fontAlgn="base">
                <a:spcBef>
                  <a:spcPct val="0"/>
                </a:spcBef>
                <a:spcAft>
                  <a:spcPct val="0"/>
                </a:spcAft>
              </a:pPr>
              <a:t>15</a:t>
            </a:fld>
            <a:endParaRPr lang="en-GB" altLang="en-US"/>
          </a:p>
        </p:txBody>
      </p:sp>
      <p:sp>
        <p:nvSpPr>
          <p:cNvPr id="38915" name="Rectangle 2">
            <a:extLst>
              <a:ext uri="{FF2B5EF4-FFF2-40B4-BE49-F238E27FC236}">
                <a16:creationId xmlns:a16="http://schemas.microsoft.com/office/drawing/2014/main" id="{26783D10-71DE-4AFD-9326-41F0BAD3D4C2}"/>
              </a:ext>
            </a:extLst>
          </p:cNvPr>
          <p:cNvSpPr>
            <a:spLocks noGrp="1" noRot="1" noChangeAspect="1" noChangeArrowheads="1" noTextEdit="1"/>
          </p:cNvSpPr>
          <p:nvPr>
            <p:ph type="sldImg"/>
          </p:nvPr>
        </p:nvSpPr>
        <p:spPr>
          <a:ln/>
        </p:spPr>
      </p:sp>
      <p:sp>
        <p:nvSpPr>
          <p:cNvPr id="38916" name="Rectangle 3">
            <a:extLst>
              <a:ext uri="{FF2B5EF4-FFF2-40B4-BE49-F238E27FC236}">
                <a16:creationId xmlns:a16="http://schemas.microsoft.com/office/drawing/2014/main" id="{11AE3E7B-DFA9-4C2E-A673-4C9ABDEE56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DD1F5F50-6CDF-4C76-8ED8-A5C33E2D250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835B5ECD-DCCC-468C-9F76-412D34FD5202}" type="slidenum">
              <a:rPr lang="en-GB" altLang="en-US" smtClean="0"/>
              <a:pPr fontAlgn="base">
                <a:spcBef>
                  <a:spcPct val="0"/>
                </a:spcBef>
                <a:spcAft>
                  <a:spcPct val="0"/>
                </a:spcAft>
              </a:pPr>
              <a:t>16</a:t>
            </a:fld>
            <a:endParaRPr lang="en-GB" altLang="en-US"/>
          </a:p>
        </p:txBody>
      </p:sp>
      <p:sp>
        <p:nvSpPr>
          <p:cNvPr id="40963" name="Rectangle 2">
            <a:extLst>
              <a:ext uri="{FF2B5EF4-FFF2-40B4-BE49-F238E27FC236}">
                <a16:creationId xmlns:a16="http://schemas.microsoft.com/office/drawing/2014/main" id="{3229C0E0-C42A-45C8-AB79-32EA84C6CA2A}"/>
              </a:ext>
            </a:extLst>
          </p:cNvPr>
          <p:cNvSpPr>
            <a:spLocks noGrp="1" noRot="1" noChangeAspect="1" noChangeArrowheads="1" noTextEdit="1"/>
          </p:cNvSpPr>
          <p:nvPr>
            <p:ph type="sldImg"/>
          </p:nvPr>
        </p:nvSpPr>
        <p:spPr>
          <a:ln/>
        </p:spPr>
      </p:sp>
      <p:sp>
        <p:nvSpPr>
          <p:cNvPr id="40964" name="Rectangle 3">
            <a:extLst>
              <a:ext uri="{FF2B5EF4-FFF2-40B4-BE49-F238E27FC236}">
                <a16:creationId xmlns:a16="http://schemas.microsoft.com/office/drawing/2014/main" id="{5583D15C-A6B3-4959-9746-7F8E6648FAF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550576C4-E365-4777-985A-D55F9DB9855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66BFD320-AA49-4382-8EDF-EBC510AE5781}" type="slidenum">
              <a:rPr lang="en-GB" altLang="en-US" smtClean="0"/>
              <a:pPr fontAlgn="base">
                <a:spcBef>
                  <a:spcPct val="0"/>
                </a:spcBef>
                <a:spcAft>
                  <a:spcPct val="0"/>
                </a:spcAft>
              </a:pPr>
              <a:t>17</a:t>
            </a:fld>
            <a:endParaRPr lang="en-GB" altLang="en-US"/>
          </a:p>
        </p:txBody>
      </p:sp>
      <p:sp>
        <p:nvSpPr>
          <p:cNvPr id="43011" name="Rectangle 2">
            <a:extLst>
              <a:ext uri="{FF2B5EF4-FFF2-40B4-BE49-F238E27FC236}">
                <a16:creationId xmlns:a16="http://schemas.microsoft.com/office/drawing/2014/main" id="{EB767350-2FCD-4765-8774-E557DA257A56}"/>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0E88389F-6A0D-442A-AF2D-D430EFC063D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6E158D77-9690-4C11-B74C-32F502F868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F3636853-EBEC-4A3F-8FB7-F504722A2FD2}" type="slidenum">
              <a:rPr lang="en-GB" altLang="en-US" smtClean="0"/>
              <a:pPr fontAlgn="base">
                <a:spcBef>
                  <a:spcPct val="0"/>
                </a:spcBef>
                <a:spcAft>
                  <a:spcPct val="0"/>
                </a:spcAft>
              </a:pPr>
              <a:t>18</a:t>
            </a:fld>
            <a:endParaRPr lang="en-GB" altLang="en-US"/>
          </a:p>
        </p:txBody>
      </p:sp>
      <p:sp>
        <p:nvSpPr>
          <p:cNvPr id="45059" name="Rectangle 2">
            <a:extLst>
              <a:ext uri="{FF2B5EF4-FFF2-40B4-BE49-F238E27FC236}">
                <a16:creationId xmlns:a16="http://schemas.microsoft.com/office/drawing/2014/main" id="{35E6FD3C-EE9E-4A58-BC80-A4E1B4F1D653}"/>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3569193C-81EA-4F45-A2C7-42919D9AEF0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3B4EE069-A3DE-4B30-ABC3-FDC6FF35FDC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8C134084-746F-4CE2-8252-F80111F53A03}" type="slidenum">
              <a:rPr lang="en-GB" altLang="en-US" smtClean="0"/>
              <a:pPr fontAlgn="base">
                <a:spcBef>
                  <a:spcPct val="0"/>
                </a:spcBef>
                <a:spcAft>
                  <a:spcPct val="0"/>
                </a:spcAft>
              </a:pPr>
              <a:t>19</a:t>
            </a:fld>
            <a:endParaRPr lang="en-GB" altLang="en-US"/>
          </a:p>
        </p:txBody>
      </p:sp>
      <p:sp>
        <p:nvSpPr>
          <p:cNvPr id="47107" name="Rectangle 2">
            <a:extLst>
              <a:ext uri="{FF2B5EF4-FFF2-40B4-BE49-F238E27FC236}">
                <a16:creationId xmlns:a16="http://schemas.microsoft.com/office/drawing/2014/main" id="{E3AF71B3-1CD7-4349-9F1D-8FB973427D95}"/>
              </a:ext>
            </a:extLst>
          </p:cNvPr>
          <p:cNvSpPr>
            <a:spLocks noGrp="1" noRot="1" noChangeAspect="1" noChangeArrowheads="1" noTextEdit="1"/>
          </p:cNvSpPr>
          <p:nvPr>
            <p:ph type="sldImg"/>
          </p:nvPr>
        </p:nvSpPr>
        <p:spPr>
          <a:ln/>
        </p:spPr>
      </p:sp>
      <p:sp>
        <p:nvSpPr>
          <p:cNvPr id="47108" name="Rectangle 3">
            <a:extLst>
              <a:ext uri="{FF2B5EF4-FFF2-40B4-BE49-F238E27FC236}">
                <a16:creationId xmlns:a16="http://schemas.microsoft.com/office/drawing/2014/main" id="{CCC2BCA8-5C8B-4F95-87A0-FDB8FA8243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DBE3C690-9E58-45EE-B60E-43BDC6E5F92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31863">
              <a:spcBef>
                <a:spcPct val="30000"/>
              </a:spcBef>
              <a:defRPr sz="1200">
                <a:solidFill>
                  <a:schemeClr val="tx1"/>
                </a:solidFill>
                <a:latin typeface="Arial" panose="020B0604020202020204" pitchFamily="34" charset="0"/>
              </a:defRPr>
            </a:lvl1pPr>
            <a:lvl2pPr marL="742950" indent="-285750" defTabSz="931863">
              <a:spcBef>
                <a:spcPct val="30000"/>
              </a:spcBef>
              <a:defRPr sz="1200">
                <a:solidFill>
                  <a:schemeClr val="tx1"/>
                </a:solidFill>
                <a:latin typeface="Arial" panose="020B0604020202020204" pitchFamily="34" charset="0"/>
              </a:defRPr>
            </a:lvl2pPr>
            <a:lvl3pPr marL="1143000" indent="-228600" defTabSz="931863">
              <a:spcBef>
                <a:spcPct val="30000"/>
              </a:spcBef>
              <a:defRPr sz="1200">
                <a:solidFill>
                  <a:schemeClr val="tx1"/>
                </a:solidFill>
                <a:latin typeface="Arial" panose="020B0604020202020204" pitchFamily="34" charset="0"/>
              </a:defRPr>
            </a:lvl3pPr>
            <a:lvl4pPr marL="1600200" indent="-228600" defTabSz="931863">
              <a:spcBef>
                <a:spcPct val="30000"/>
              </a:spcBef>
              <a:defRPr sz="1200">
                <a:solidFill>
                  <a:schemeClr val="tx1"/>
                </a:solidFill>
                <a:latin typeface="Arial" panose="020B0604020202020204" pitchFamily="34" charset="0"/>
              </a:defRPr>
            </a:lvl4pPr>
            <a:lvl5pPr marL="2057400" indent="-228600" defTabSz="931863">
              <a:spcBef>
                <a:spcPct val="30000"/>
              </a:spcBef>
              <a:defRPr sz="1200">
                <a:solidFill>
                  <a:schemeClr val="tx1"/>
                </a:solidFill>
                <a:latin typeface="Arial" panose="020B0604020202020204" pitchFamily="34" charset="0"/>
              </a:defRPr>
            </a:lvl5pPr>
            <a:lvl6pPr marL="2514600" indent="-228600" defTabSz="931863" eaLnBrk="0" fontAlgn="base" hangingPunct="0">
              <a:spcBef>
                <a:spcPct val="30000"/>
              </a:spcBef>
              <a:spcAft>
                <a:spcPct val="0"/>
              </a:spcAft>
              <a:defRPr sz="1200">
                <a:solidFill>
                  <a:schemeClr val="tx1"/>
                </a:solidFill>
                <a:latin typeface="Arial" panose="020B0604020202020204" pitchFamily="34" charset="0"/>
              </a:defRPr>
            </a:lvl6pPr>
            <a:lvl7pPr marL="2971800" indent="-228600" defTabSz="931863" eaLnBrk="0" fontAlgn="base" hangingPunct="0">
              <a:spcBef>
                <a:spcPct val="30000"/>
              </a:spcBef>
              <a:spcAft>
                <a:spcPct val="0"/>
              </a:spcAft>
              <a:defRPr sz="1200">
                <a:solidFill>
                  <a:schemeClr val="tx1"/>
                </a:solidFill>
                <a:latin typeface="Arial" panose="020B0604020202020204" pitchFamily="34" charset="0"/>
              </a:defRPr>
            </a:lvl7pPr>
            <a:lvl8pPr marL="3429000" indent="-228600" defTabSz="931863" eaLnBrk="0" fontAlgn="base" hangingPunct="0">
              <a:spcBef>
                <a:spcPct val="30000"/>
              </a:spcBef>
              <a:spcAft>
                <a:spcPct val="0"/>
              </a:spcAft>
              <a:defRPr sz="1200">
                <a:solidFill>
                  <a:schemeClr val="tx1"/>
                </a:solidFill>
                <a:latin typeface="Arial" panose="020B0604020202020204" pitchFamily="34" charset="0"/>
              </a:defRPr>
            </a:lvl8pPr>
            <a:lvl9pPr marL="3886200" indent="-228600" defTabSz="931863"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4B5A171B-AB45-43E2-A131-4F2CC3FD0E60}" type="slidenum">
              <a:rPr lang="en-GB" altLang="en-US" smtClean="0"/>
              <a:pPr fontAlgn="base">
                <a:spcBef>
                  <a:spcPct val="0"/>
                </a:spcBef>
                <a:spcAft>
                  <a:spcPct val="0"/>
                </a:spcAft>
              </a:pPr>
              <a:t>20</a:t>
            </a:fld>
            <a:endParaRPr lang="en-GB" altLang="en-US"/>
          </a:p>
        </p:txBody>
      </p:sp>
      <p:sp>
        <p:nvSpPr>
          <p:cNvPr id="49155" name="Rectangle 2">
            <a:extLst>
              <a:ext uri="{FF2B5EF4-FFF2-40B4-BE49-F238E27FC236}">
                <a16:creationId xmlns:a16="http://schemas.microsoft.com/office/drawing/2014/main" id="{3AA2F272-2D2B-4144-B302-43C27533A502}"/>
              </a:ext>
            </a:extLst>
          </p:cNvPr>
          <p:cNvSpPr>
            <a:spLocks noGrp="1" noRot="1" noChangeAspect="1" noChangeArrowheads="1" noTextEdit="1"/>
          </p:cNvSpPr>
          <p:nvPr>
            <p:ph type="sldImg"/>
          </p:nvPr>
        </p:nvSpPr>
        <p:spPr>
          <a:ln/>
        </p:spPr>
      </p:sp>
      <p:sp>
        <p:nvSpPr>
          <p:cNvPr id="49156" name="Rectangle 3">
            <a:extLst>
              <a:ext uri="{FF2B5EF4-FFF2-40B4-BE49-F238E27FC236}">
                <a16:creationId xmlns:a16="http://schemas.microsoft.com/office/drawing/2014/main" id="{8F06EE05-2897-40C9-B7E0-47F56340D07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1">
            <a:extLst>
              <a:ext uri="{FF2B5EF4-FFF2-40B4-BE49-F238E27FC236}">
                <a16:creationId xmlns:a16="http://schemas.microsoft.com/office/drawing/2014/main" id="{2C37DE52-C291-4247-8AB2-C1369A13658F}"/>
              </a:ext>
            </a:extLst>
          </p:cNvPr>
          <p:cNvGrpSpPr>
            <a:grpSpLocks/>
          </p:cNvGrpSpPr>
          <p:nvPr/>
        </p:nvGrpSpPr>
        <p:grpSpPr bwMode="auto">
          <a:xfrm>
            <a:off x="0" y="0"/>
            <a:ext cx="9144000" cy="6858000"/>
            <a:chOff x="0" y="0"/>
            <a:chExt cx="9144677" cy="6858000"/>
          </a:xfrm>
        </p:grpSpPr>
        <p:pic>
          <p:nvPicPr>
            <p:cNvPr id="5" name="Picture 12" descr="SD-PanelTitle-R1.png">
              <a:extLst>
                <a:ext uri="{FF2B5EF4-FFF2-40B4-BE49-F238E27FC236}">
                  <a16:creationId xmlns:a16="http://schemas.microsoft.com/office/drawing/2014/main" id="{7D94C61A-2473-4BBE-82C8-AE80949677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1BADFDA4-6911-49E2-8010-38E9E835ED4A}"/>
                </a:ext>
              </a:extLst>
            </p:cNvPr>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 name="Picture 14" descr="HDRibbonTitle-UniformTrim.png">
              <a:extLst>
                <a:ext uri="{FF2B5EF4-FFF2-40B4-BE49-F238E27FC236}">
                  <a16:creationId xmlns:a16="http://schemas.microsoft.com/office/drawing/2014/main" id="{37C4BB47-D2B9-48E8-8666-763308AC54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 r="47958"/>
            <a:stretch>
              <a:fillRect/>
            </a:stretch>
          </p:blipFill>
          <p:spPr bwMode="auto">
            <a:xfrm>
              <a:off x="0" y="3128434"/>
              <a:ext cx="1664208" cy="61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15" descr="HDRibbonTitle-UniformTrim.png">
              <a:extLst>
                <a:ext uri="{FF2B5EF4-FFF2-40B4-BE49-F238E27FC236}">
                  <a16:creationId xmlns:a16="http://schemas.microsoft.com/office/drawing/2014/main" id="{5C6F57E0-B5E8-4D86-B4A5-5E302A870F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 r="47958"/>
            <a:stretch>
              <a:fillRect/>
            </a:stretch>
          </p:blipFill>
          <p:spPr bwMode="auto">
            <a:xfrm>
              <a:off x="7480469" y="3128434"/>
              <a:ext cx="1664208" cy="61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cxnSp>
        <p:nvCxnSpPr>
          <p:cNvPr id="9" name="Straight Connector 8">
            <a:extLst>
              <a:ext uri="{FF2B5EF4-FFF2-40B4-BE49-F238E27FC236}">
                <a16:creationId xmlns:a16="http://schemas.microsoft.com/office/drawing/2014/main" id="{35926B9A-1DC7-4BBE-940E-75F91215782C}"/>
              </a:ext>
            </a:extLst>
          </p:cNvPr>
          <p:cNvCxnSpPr/>
          <p:nvPr/>
        </p:nvCxnSpPr>
        <p:spPr>
          <a:xfrm>
            <a:off x="2019300" y="3471863"/>
            <a:ext cx="511333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0" name="Date Placeholder 3">
            <a:extLst>
              <a:ext uri="{FF2B5EF4-FFF2-40B4-BE49-F238E27FC236}">
                <a16:creationId xmlns:a16="http://schemas.microsoft.com/office/drawing/2014/main" id="{138D8A9E-DE6C-442B-95F4-9BBB27FDA74B}"/>
              </a:ext>
            </a:extLst>
          </p:cNvPr>
          <p:cNvSpPr>
            <a:spLocks noGrp="1"/>
          </p:cNvSpPr>
          <p:nvPr>
            <p:ph type="dt" sz="half" idx="10"/>
          </p:nvPr>
        </p:nvSpPr>
        <p:spPr>
          <a:xfrm>
            <a:off x="6065838" y="5054600"/>
            <a:ext cx="673100" cy="279400"/>
          </a:xfrm>
        </p:spPr>
        <p:txBody>
          <a:bodyPr/>
          <a:lstStyle>
            <a:lvl1pPr>
              <a:defRPr/>
            </a:lvl1pPr>
          </a:lstStyle>
          <a:p>
            <a:pPr>
              <a:defRPr/>
            </a:pPr>
            <a:fld id="{1D0197BC-5706-474D-BC14-CE15411DDB69}" type="datetime1">
              <a:rPr lang="en-US" smtClean="0"/>
              <a:t>9/24/2021</a:t>
            </a:fld>
            <a:endParaRPr lang="en-US"/>
          </a:p>
        </p:txBody>
      </p:sp>
      <p:sp>
        <p:nvSpPr>
          <p:cNvPr id="11" name="Footer Placeholder 4">
            <a:extLst>
              <a:ext uri="{FF2B5EF4-FFF2-40B4-BE49-F238E27FC236}">
                <a16:creationId xmlns:a16="http://schemas.microsoft.com/office/drawing/2014/main" id="{D04FAAC7-D433-475B-8F28-7E1977EA4B0E}"/>
              </a:ext>
            </a:extLst>
          </p:cNvPr>
          <p:cNvSpPr>
            <a:spLocks noGrp="1"/>
          </p:cNvSpPr>
          <p:nvPr>
            <p:ph type="ftr" sz="quarter" idx="11"/>
          </p:nvPr>
        </p:nvSpPr>
        <p:spPr>
          <a:xfrm>
            <a:off x="1922463" y="5054600"/>
            <a:ext cx="4064000" cy="279400"/>
          </a:xfrm>
        </p:spPr>
        <p:txBody>
          <a:bodyPr/>
          <a:lstStyle>
            <a:lvl1pPr>
              <a:defRPr/>
            </a:lvl1pPr>
          </a:lstStyle>
          <a:p>
            <a:pPr>
              <a:defRPr/>
            </a:pPr>
            <a:r>
              <a:rPr lang="en-GB"/>
              <a:t>WGPM6002</a:t>
            </a:r>
          </a:p>
        </p:txBody>
      </p:sp>
      <p:sp>
        <p:nvSpPr>
          <p:cNvPr id="12" name="Slide Number Placeholder 5">
            <a:extLst>
              <a:ext uri="{FF2B5EF4-FFF2-40B4-BE49-F238E27FC236}">
                <a16:creationId xmlns:a16="http://schemas.microsoft.com/office/drawing/2014/main" id="{40870FDA-D550-4967-BDD2-D332F7F79BDF}"/>
              </a:ext>
            </a:extLst>
          </p:cNvPr>
          <p:cNvSpPr>
            <a:spLocks noGrp="1"/>
          </p:cNvSpPr>
          <p:nvPr>
            <p:ph type="sldNum" sz="quarter" idx="12"/>
          </p:nvPr>
        </p:nvSpPr>
        <p:spPr>
          <a:xfrm>
            <a:off x="6816725" y="5054600"/>
            <a:ext cx="414338" cy="279400"/>
          </a:xfrm>
        </p:spPr>
        <p:txBody>
          <a:bodyPr/>
          <a:lstStyle>
            <a:lvl1pPr>
              <a:defRPr/>
            </a:lvl1pPr>
          </a:lstStyle>
          <a:p>
            <a:pPr>
              <a:defRPr/>
            </a:pPr>
            <a:fld id="{042774F1-7231-465A-AF18-DDF82B50F7B4}" type="slidenum">
              <a:rPr lang="en-GB" altLang="en-US"/>
              <a:pPr>
                <a:defRPr/>
              </a:pPr>
              <a:t>‹#›</a:t>
            </a:fld>
            <a:endParaRPr lang="en-GB" altLang="en-US"/>
          </a:p>
        </p:txBody>
      </p:sp>
    </p:spTree>
    <p:extLst>
      <p:ext uri="{BB962C8B-B14F-4D97-AF65-F5344CB8AC3E}">
        <p14:creationId xmlns:p14="http://schemas.microsoft.com/office/powerpoint/2010/main" val="15106568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6168A9-EE4C-4601-9ADD-F53368A1294A}"/>
              </a:ext>
            </a:extLst>
          </p:cNvPr>
          <p:cNvCxnSpPr/>
          <p:nvPr/>
        </p:nvCxnSpPr>
        <p:spPr>
          <a:xfrm>
            <a:off x="1277938" y="2355850"/>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A2F18498-7269-4330-AF1F-047D4A7B7090}"/>
              </a:ext>
            </a:extLst>
          </p:cNvPr>
          <p:cNvSpPr>
            <a:spLocks noGrp="1"/>
          </p:cNvSpPr>
          <p:nvPr>
            <p:ph type="dt" sz="half" idx="10"/>
          </p:nvPr>
        </p:nvSpPr>
        <p:spPr/>
        <p:txBody>
          <a:bodyPr/>
          <a:lstStyle>
            <a:lvl1pPr>
              <a:defRPr/>
            </a:lvl1pPr>
          </a:lstStyle>
          <a:p>
            <a:pPr>
              <a:defRPr/>
            </a:pPr>
            <a:fld id="{2E40046B-1183-4873-A29C-C402FDA742FA}" type="datetime1">
              <a:rPr lang="en-US" smtClean="0"/>
              <a:t>9/24/2021</a:t>
            </a:fld>
            <a:endParaRPr lang="en-US"/>
          </a:p>
        </p:txBody>
      </p:sp>
      <p:sp>
        <p:nvSpPr>
          <p:cNvPr id="6" name="Footer Placeholder 4">
            <a:extLst>
              <a:ext uri="{FF2B5EF4-FFF2-40B4-BE49-F238E27FC236}">
                <a16:creationId xmlns:a16="http://schemas.microsoft.com/office/drawing/2014/main" id="{750D1F72-8F6D-43C1-BBC4-8F0CC725F81A}"/>
              </a:ext>
            </a:extLst>
          </p:cNvPr>
          <p:cNvSpPr>
            <a:spLocks noGrp="1"/>
          </p:cNvSpPr>
          <p:nvPr>
            <p:ph type="ftr" sz="quarter" idx="11"/>
          </p:nvPr>
        </p:nvSpPr>
        <p:spPr/>
        <p:txBody>
          <a:bodyPr/>
          <a:lstStyle>
            <a:lvl1pPr>
              <a:defRPr/>
            </a:lvl1pPr>
          </a:lstStyle>
          <a:p>
            <a:pPr>
              <a:defRPr/>
            </a:pPr>
            <a:r>
              <a:rPr lang="en-GB"/>
              <a:t>WGPM6002</a:t>
            </a:r>
          </a:p>
        </p:txBody>
      </p:sp>
      <p:sp>
        <p:nvSpPr>
          <p:cNvPr id="7" name="Slide Number Placeholder 5">
            <a:extLst>
              <a:ext uri="{FF2B5EF4-FFF2-40B4-BE49-F238E27FC236}">
                <a16:creationId xmlns:a16="http://schemas.microsoft.com/office/drawing/2014/main" id="{E7509E07-1B45-4C85-9257-30FA4312E893}"/>
              </a:ext>
            </a:extLst>
          </p:cNvPr>
          <p:cNvSpPr>
            <a:spLocks noGrp="1"/>
          </p:cNvSpPr>
          <p:nvPr>
            <p:ph type="sldNum" sz="quarter" idx="12"/>
          </p:nvPr>
        </p:nvSpPr>
        <p:spPr/>
        <p:txBody>
          <a:bodyPr/>
          <a:lstStyle>
            <a:lvl1pPr>
              <a:defRPr/>
            </a:lvl1pPr>
          </a:lstStyle>
          <a:p>
            <a:pPr>
              <a:defRPr/>
            </a:pPr>
            <a:fld id="{DF5345FB-1819-4ADB-9D6C-C6F2E88137A8}" type="slidenum">
              <a:rPr lang="en-GB" altLang="en-US"/>
              <a:pPr>
                <a:defRPr/>
              </a:pPr>
              <a:t>‹#›</a:t>
            </a:fld>
            <a:endParaRPr lang="en-GB" altLang="en-US"/>
          </a:p>
        </p:txBody>
      </p:sp>
    </p:spTree>
    <p:extLst>
      <p:ext uri="{BB962C8B-B14F-4D97-AF65-F5344CB8AC3E}">
        <p14:creationId xmlns:p14="http://schemas.microsoft.com/office/powerpoint/2010/main" val="3304576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AB9BB350-5943-40D1-AB26-18A12B7B5AF0}"/>
              </a:ext>
            </a:extLst>
          </p:cNvPr>
          <p:cNvCxnSpPr/>
          <p:nvPr/>
        </p:nvCxnSpPr>
        <p:spPr>
          <a:xfrm>
            <a:off x="1277938" y="3598863"/>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9B7FB7E2-83D1-4106-A77F-7FDC50A9308D}"/>
              </a:ext>
            </a:extLst>
          </p:cNvPr>
          <p:cNvSpPr>
            <a:spLocks noGrp="1"/>
          </p:cNvSpPr>
          <p:nvPr>
            <p:ph type="dt" sz="half" idx="10"/>
          </p:nvPr>
        </p:nvSpPr>
        <p:spPr/>
        <p:txBody>
          <a:bodyPr/>
          <a:lstStyle>
            <a:lvl1pPr>
              <a:defRPr/>
            </a:lvl1pPr>
          </a:lstStyle>
          <a:p>
            <a:pPr>
              <a:defRPr/>
            </a:pPr>
            <a:fld id="{066E56CE-1A04-432C-9E6C-7B717B8B228B}" type="datetime1">
              <a:rPr lang="en-US" smtClean="0"/>
              <a:t>9/24/2021</a:t>
            </a:fld>
            <a:endParaRPr lang="en-US"/>
          </a:p>
        </p:txBody>
      </p:sp>
      <p:sp>
        <p:nvSpPr>
          <p:cNvPr id="6" name="Footer Placeholder 4">
            <a:extLst>
              <a:ext uri="{FF2B5EF4-FFF2-40B4-BE49-F238E27FC236}">
                <a16:creationId xmlns:a16="http://schemas.microsoft.com/office/drawing/2014/main" id="{F98F198F-5F07-440F-BBFB-6324C0D76038}"/>
              </a:ext>
            </a:extLst>
          </p:cNvPr>
          <p:cNvSpPr>
            <a:spLocks noGrp="1"/>
          </p:cNvSpPr>
          <p:nvPr>
            <p:ph type="ftr" sz="quarter" idx="11"/>
          </p:nvPr>
        </p:nvSpPr>
        <p:spPr/>
        <p:txBody>
          <a:bodyPr/>
          <a:lstStyle>
            <a:lvl1pPr>
              <a:defRPr/>
            </a:lvl1pPr>
          </a:lstStyle>
          <a:p>
            <a:pPr>
              <a:defRPr/>
            </a:pPr>
            <a:r>
              <a:rPr lang="en-GB"/>
              <a:t>WGPM6002</a:t>
            </a:r>
          </a:p>
        </p:txBody>
      </p:sp>
      <p:sp>
        <p:nvSpPr>
          <p:cNvPr id="7" name="Slide Number Placeholder 5">
            <a:extLst>
              <a:ext uri="{FF2B5EF4-FFF2-40B4-BE49-F238E27FC236}">
                <a16:creationId xmlns:a16="http://schemas.microsoft.com/office/drawing/2014/main" id="{B27D1398-CE12-4724-AE6D-6583D281C003}"/>
              </a:ext>
            </a:extLst>
          </p:cNvPr>
          <p:cNvSpPr>
            <a:spLocks noGrp="1"/>
          </p:cNvSpPr>
          <p:nvPr>
            <p:ph type="sldNum" sz="quarter" idx="12"/>
          </p:nvPr>
        </p:nvSpPr>
        <p:spPr/>
        <p:txBody>
          <a:bodyPr/>
          <a:lstStyle>
            <a:lvl1pPr>
              <a:defRPr/>
            </a:lvl1pPr>
          </a:lstStyle>
          <a:p>
            <a:pPr>
              <a:defRPr/>
            </a:pPr>
            <a:fld id="{4C93902C-D55F-47F9-9ED8-BF5C86AEE5EB}" type="slidenum">
              <a:rPr lang="en-GB" altLang="en-US"/>
              <a:pPr>
                <a:defRPr/>
              </a:pPr>
              <a:t>‹#›</a:t>
            </a:fld>
            <a:endParaRPr lang="en-GB" altLang="en-US"/>
          </a:p>
        </p:txBody>
      </p:sp>
    </p:spTree>
    <p:extLst>
      <p:ext uri="{BB962C8B-B14F-4D97-AF65-F5344CB8AC3E}">
        <p14:creationId xmlns:p14="http://schemas.microsoft.com/office/powerpoint/2010/main" val="8476837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5ECC9842-1BBF-45FD-A9CD-51CBBB5DCC23}"/>
              </a:ext>
            </a:extLst>
          </p:cNvPr>
          <p:cNvCxnSpPr/>
          <p:nvPr/>
        </p:nvCxnSpPr>
        <p:spPr>
          <a:xfrm>
            <a:off x="1277938" y="2355850"/>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21294003-F579-49B2-BCAB-E069D0EE3098}"/>
              </a:ext>
            </a:extLst>
          </p:cNvPr>
          <p:cNvSpPr>
            <a:spLocks noGrp="1"/>
          </p:cNvSpPr>
          <p:nvPr>
            <p:ph type="dt" sz="half" idx="10"/>
          </p:nvPr>
        </p:nvSpPr>
        <p:spPr/>
        <p:txBody>
          <a:bodyPr/>
          <a:lstStyle>
            <a:lvl1pPr>
              <a:defRPr/>
            </a:lvl1pPr>
          </a:lstStyle>
          <a:p>
            <a:pPr>
              <a:defRPr/>
            </a:pPr>
            <a:fld id="{9A251B4C-104B-4A57-9920-C5ACAD8CAD2C}" type="datetime1">
              <a:rPr lang="en-US" smtClean="0"/>
              <a:t>9/24/2021</a:t>
            </a:fld>
            <a:endParaRPr lang="en-US"/>
          </a:p>
        </p:txBody>
      </p:sp>
      <p:sp>
        <p:nvSpPr>
          <p:cNvPr id="7" name="Footer Placeholder 5">
            <a:extLst>
              <a:ext uri="{FF2B5EF4-FFF2-40B4-BE49-F238E27FC236}">
                <a16:creationId xmlns:a16="http://schemas.microsoft.com/office/drawing/2014/main" id="{763735E6-323B-41D1-B409-5F08751D0F76}"/>
              </a:ext>
            </a:extLst>
          </p:cNvPr>
          <p:cNvSpPr>
            <a:spLocks noGrp="1"/>
          </p:cNvSpPr>
          <p:nvPr>
            <p:ph type="ftr" sz="quarter" idx="11"/>
          </p:nvPr>
        </p:nvSpPr>
        <p:spPr/>
        <p:txBody>
          <a:bodyPr/>
          <a:lstStyle>
            <a:lvl1pPr>
              <a:defRPr/>
            </a:lvl1pPr>
          </a:lstStyle>
          <a:p>
            <a:pPr>
              <a:defRPr/>
            </a:pPr>
            <a:r>
              <a:rPr lang="en-GB"/>
              <a:t>WGPM6002</a:t>
            </a:r>
          </a:p>
        </p:txBody>
      </p:sp>
      <p:sp>
        <p:nvSpPr>
          <p:cNvPr id="8" name="Slide Number Placeholder 6">
            <a:extLst>
              <a:ext uri="{FF2B5EF4-FFF2-40B4-BE49-F238E27FC236}">
                <a16:creationId xmlns:a16="http://schemas.microsoft.com/office/drawing/2014/main" id="{83090230-FC73-4C45-8930-A066BBCF1BCE}"/>
              </a:ext>
            </a:extLst>
          </p:cNvPr>
          <p:cNvSpPr>
            <a:spLocks noGrp="1"/>
          </p:cNvSpPr>
          <p:nvPr>
            <p:ph type="sldNum" sz="quarter" idx="12"/>
          </p:nvPr>
        </p:nvSpPr>
        <p:spPr/>
        <p:txBody>
          <a:bodyPr/>
          <a:lstStyle>
            <a:lvl1pPr>
              <a:defRPr/>
            </a:lvl1pPr>
          </a:lstStyle>
          <a:p>
            <a:pPr>
              <a:defRPr/>
            </a:pPr>
            <a:fld id="{50E7293D-4A42-4BF4-A933-EC45F5416682}" type="slidenum">
              <a:rPr lang="en-GB" altLang="en-US"/>
              <a:pPr>
                <a:defRPr/>
              </a:pPr>
              <a:t>‹#›</a:t>
            </a:fld>
            <a:endParaRPr lang="en-GB" altLang="en-US"/>
          </a:p>
        </p:txBody>
      </p:sp>
    </p:spTree>
    <p:extLst>
      <p:ext uri="{BB962C8B-B14F-4D97-AF65-F5344CB8AC3E}">
        <p14:creationId xmlns:p14="http://schemas.microsoft.com/office/powerpoint/2010/main" val="38493158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7" name="Straight Connector 6">
            <a:extLst>
              <a:ext uri="{FF2B5EF4-FFF2-40B4-BE49-F238E27FC236}">
                <a16:creationId xmlns:a16="http://schemas.microsoft.com/office/drawing/2014/main" id="{18E501A7-8D10-46E7-A83E-16183B3DBFF1}"/>
              </a:ext>
            </a:extLst>
          </p:cNvPr>
          <p:cNvCxnSpPr/>
          <p:nvPr/>
        </p:nvCxnSpPr>
        <p:spPr>
          <a:xfrm>
            <a:off x="1277938" y="2354263"/>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6">
            <a:extLst>
              <a:ext uri="{FF2B5EF4-FFF2-40B4-BE49-F238E27FC236}">
                <a16:creationId xmlns:a16="http://schemas.microsoft.com/office/drawing/2014/main" id="{12506463-7766-4D22-B186-895F70A6E67D}"/>
              </a:ext>
            </a:extLst>
          </p:cNvPr>
          <p:cNvSpPr>
            <a:spLocks noGrp="1"/>
          </p:cNvSpPr>
          <p:nvPr>
            <p:ph type="dt" sz="half" idx="10"/>
          </p:nvPr>
        </p:nvSpPr>
        <p:spPr/>
        <p:txBody>
          <a:bodyPr/>
          <a:lstStyle>
            <a:lvl1pPr>
              <a:defRPr/>
            </a:lvl1pPr>
          </a:lstStyle>
          <a:p>
            <a:pPr>
              <a:defRPr/>
            </a:pPr>
            <a:fld id="{355664E9-E152-43E7-8191-306F5BB16287}" type="datetime1">
              <a:rPr lang="en-US" smtClean="0"/>
              <a:t>9/24/2021</a:t>
            </a:fld>
            <a:endParaRPr lang="en-US"/>
          </a:p>
        </p:txBody>
      </p:sp>
      <p:sp>
        <p:nvSpPr>
          <p:cNvPr id="9" name="Footer Placeholder 7">
            <a:extLst>
              <a:ext uri="{FF2B5EF4-FFF2-40B4-BE49-F238E27FC236}">
                <a16:creationId xmlns:a16="http://schemas.microsoft.com/office/drawing/2014/main" id="{84B5775B-9EF9-4505-86A0-81BCEA4905E4}"/>
              </a:ext>
            </a:extLst>
          </p:cNvPr>
          <p:cNvSpPr>
            <a:spLocks noGrp="1"/>
          </p:cNvSpPr>
          <p:nvPr>
            <p:ph type="ftr" sz="quarter" idx="11"/>
          </p:nvPr>
        </p:nvSpPr>
        <p:spPr/>
        <p:txBody>
          <a:bodyPr/>
          <a:lstStyle>
            <a:lvl1pPr>
              <a:defRPr/>
            </a:lvl1pPr>
          </a:lstStyle>
          <a:p>
            <a:pPr>
              <a:defRPr/>
            </a:pPr>
            <a:r>
              <a:rPr lang="en-GB"/>
              <a:t>WGPM6002</a:t>
            </a:r>
          </a:p>
        </p:txBody>
      </p:sp>
      <p:sp>
        <p:nvSpPr>
          <p:cNvPr id="10" name="Slide Number Placeholder 8">
            <a:extLst>
              <a:ext uri="{FF2B5EF4-FFF2-40B4-BE49-F238E27FC236}">
                <a16:creationId xmlns:a16="http://schemas.microsoft.com/office/drawing/2014/main" id="{384551EB-521F-42C8-A46D-86CCD4761210}"/>
              </a:ext>
            </a:extLst>
          </p:cNvPr>
          <p:cNvSpPr>
            <a:spLocks noGrp="1"/>
          </p:cNvSpPr>
          <p:nvPr>
            <p:ph type="sldNum" sz="quarter" idx="12"/>
          </p:nvPr>
        </p:nvSpPr>
        <p:spPr/>
        <p:txBody>
          <a:bodyPr/>
          <a:lstStyle>
            <a:lvl1pPr>
              <a:defRPr/>
            </a:lvl1pPr>
          </a:lstStyle>
          <a:p>
            <a:pPr>
              <a:defRPr/>
            </a:pPr>
            <a:fld id="{F1C619BA-3F6A-4976-81A7-ADAF73AA6561}" type="slidenum">
              <a:rPr lang="en-GB" altLang="en-US"/>
              <a:pPr>
                <a:defRPr/>
              </a:pPr>
              <a:t>‹#›</a:t>
            </a:fld>
            <a:endParaRPr lang="en-GB" altLang="en-US"/>
          </a:p>
        </p:txBody>
      </p:sp>
    </p:spTree>
    <p:extLst>
      <p:ext uri="{BB962C8B-B14F-4D97-AF65-F5344CB8AC3E}">
        <p14:creationId xmlns:p14="http://schemas.microsoft.com/office/powerpoint/2010/main" val="714070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F9E1D9D5-629D-4F7A-AE16-A31C4C65CE1A}"/>
              </a:ext>
            </a:extLst>
          </p:cNvPr>
          <p:cNvCxnSpPr/>
          <p:nvPr/>
        </p:nvCxnSpPr>
        <p:spPr>
          <a:xfrm>
            <a:off x="1277938" y="2354263"/>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4" name="Date Placeholder 2">
            <a:extLst>
              <a:ext uri="{FF2B5EF4-FFF2-40B4-BE49-F238E27FC236}">
                <a16:creationId xmlns:a16="http://schemas.microsoft.com/office/drawing/2014/main" id="{C6F70E65-268F-4F74-8218-3D92FD2A63CA}"/>
              </a:ext>
            </a:extLst>
          </p:cNvPr>
          <p:cNvSpPr>
            <a:spLocks noGrp="1"/>
          </p:cNvSpPr>
          <p:nvPr>
            <p:ph type="dt" sz="half" idx="10"/>
          </p:nvPr>
        </p:nvSpPr>
        <p:spPr/>
        <p:txBody>
          <a:bodyPr/>
          <a:lstStyle>
            <a:lvl1pPr>
              <a:defRPr/>
            </a:lvl1pPr>
          </a:lstStyle>
          <a:p>
            <a:pPr>
              <a:defRPr/>
            </a:pPr>
            <a:fld id="{9788E6C0-6B7C-43C1-BE23-3D94DC045157}" type="datetime1">
              <a:rPr lang="en-US" smtClean="0"/>
              <a:t>9/24/2021</a:t>
            </a:fld>
            <a:endParaRPr lang="en-US"/>
          </a:p>
        </p:txBody>
      </p:sp>
      <p:sp>
        <p:nvSpPr>
          <p:cNvPr id="5" name="Footer Placeholder 3">
            <a:extLst>
              <a:ext uri="{FF2B5EF4-FFF2-40B4-BE49-F238E27FC236}">
                <a16:creationId xmlns:a16="http://schemas.microsoft.com/office/drawing/2014/main" id="{9D4B313F-0607-47C0-BF49-18293C9A8AFC}"/>
              </a:ext>
            </a:extLst>
          </p:cNvPr>
          <p:cNvSpPr>
            <a:spLocks noGrp="1"/>
          </p:cNvSpPr>
          <p:nvPr>
            <p:ph type="ftr" sz="quarter" idx="11"/>
          </p:nvPr>
        </p:nvSpPr>
        <p:spPr/>
        <p:txBody>
          <a:bodyPr/>
          <a:lstStyle>
            <a:lvl1pPr>
              <a:defRPr/>
            </a:lvl1pPr>
          </a:lstStyle>
          <a:p>
            <a:pPr>
              <a:defRPr/>
            </a:pPr>
            <a:r>
              <a:rPr lang="en-GB"/>
              <a:t>WGPM6002</a:t>
            </a:r>
          </a:p>
        </p:txBody>
      </p:sp>
      <p:sp>
        <p:nvSpPr>
          <p:cNvPr id="6" name="Slide Number Placeholder 4">
            <a:extLst>
              <a:ext uri="{FF2B5EF4-FFF2-40B4-BE49-F238E27FC236}">
                <a16:creationId xmlns:a16="http://schemas.microsoft.com/office/drawing/2014/main" id="{983878E2-7BEA-4E8C-9E17-3A30AB1566FC}"/>
              </a:ext>
            </a:extLst>
          </p:cNvPr>
          <p:cNvSpPr>
            <a:spLocks noGrp="1"/>
          </p:cNvSpPr>
          <p:nvPr>
            <p:ph type="sldNum" sz="quarter" idx="12"/>
          </p:nvPr>
        </p:nvSpPr>
        <p:spPr/>
        <p:txBody>
          <a:bodyPr/>
          <a:lstStyle>
            <a:lvl1pPr>
              <a:defRPr/>
            </a:lvl1pPr>
          </a:lstStyle>
          <a:p>
            <a:pPr>
              <a:defRPr/>
            </a:pPr>
            <a:fld id="{B7C27520-3D0B-45B3-9C54-D2550F583DDA}" type="slidenum">
              <a:rPr lang="en-GB" altLang="en-US"/>
              <a:pPr>
                <a:defRPr/>
              </a:pPr>
              <a:t>‹#›</a:t>
            </a:fld>
            <a:endParaRPr lang="en-GB" altLang="en-US"/>
          </a:p>
        </p:txBody>
      </p:sp>
    </p:spTree>
    <p:extLst>
      <p:ext uri="{BB962C8B-B14F-4D97-AF65-F5344CB8AC3E}">
        <p14:creationId xmlns:p14="http://schemas.microsoft.com/office/powerpoint/2010/main" val="9149270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777091A-1CDD-461E-9F2D-6A50A8B1B702}"/>
              </a:ext>
            </a:extLst>
          </p:cNvPr>
          <p:cNvSpPr>
            <a:spLocks noGrp="1"/>
          </p:cNvSpPr>
          <p:nvPr>
            <p:ph type="dt" sz="half" idx="10"/>
          </p:nvPr>
        </p:nvSpPr>
        <p:spPr/>
        <p:txBody>
          <a:bodyPr/>
          <a:lstStyle>
            <a:lvl1pPr>
              <a:defRPr/>
            </a:lvl1pPr>
          </a:lstStyle>
          <a:p>
            <a:pPr>
              <a:defRPr/>
            </a:pPr>
            <a:fld id="{C1F29F34-5863-47D4-97E9-457B3EB38EC9}" type="datetime1">
              <a:rPr lang="en-US" smtClean="0"/>
              <a:t>9/24/2021</a:t>
            </a:fld>
            <a:endParaRPr lang="en-US"/>
          </a:p>
        </p:txBody>
      </p:sp>
      <p:sp>
        <p:nvSpPr>
          <p:cNvPr id="3" name="Footer Placeholder 4">
            <a:extLst>
              <a:ext uri="{FF2B5EF4-FFF2-40B4-BE49-F238E27FC236}">
                <a16:creationId xmlns:a16="http://schemas.microsoft.com/office/drawing/2014/main" id="{A5427CC6-8E97-4C8A-84F3-85D417484565}"/>
              </a:ext>
            </a:extLst>
          </p:cNvPr>
          <p:cNvSpPr>
            <a:spLocks noGrp="1"/>
          </p:cNvSpPr>
          <p:nvPr>
            <p:ph type="ftr" sz="quarter" idx="11"/>
          </p:nvPr>
        </p:nvSpPr>
        <p:spPr/>
        <p:txBody>
          <a:bodyPr/>
          <a:lstStyle>
            <a:lvl1pPr>
              <a:defRPr/>
            </a:lvl1pPr>
          </a:lstStyle>
          <a:p>
            <a:pPr>
              <a:defRPr/>
            </a:pPr>
            <a:r>
              <a:rPr lang="en-GB"/>
              <a:t>WGPM6002</a:t>
            </a:r>
          </a:p>
        </p:txBody>
      </p:sp>
      <p:sp>
        <p:nvSpPr>
          <p:cNvPr id="4" name="Slide Number Placeholder 5">
            <a:extLst>
              <a:ext uri="{FF2B5EF4-FFF2-40B4-BE49-F238E27FC236}">
                <a16:creationId xmlns:a16="http://schemas.microsoft.com/office/drawing/2014/main" id="{295553D2-5DAC-4980-8AEC-BBBE33CFC2B8}"/>
              </a:ext>
            </a:extLst>
          </p:cNvPr>
          <p:cNvSpPr>
            <a:spLocks noGrp="1"/>
          </p:cNvSpPr>
          <p:nvPr>
            <p:ph type="sldNum" sz="quarter" idx="12"/>
          </p:nvPr>
        </p:nvSpPr>
        <p:spPr/>
        <p:txBody>
          <a:bodyPr/>
          <a:lstStyle>
            <a:lvl1pPr>
              <a:defRPr/>
            </a:lvl1pPr>
          </a:lstStyle>
          <a:p>
            <a:pPr>
              <a:defRPr/>
            </a:pPr>
            <a:fld id="{C4139B21-081D-4085-8AE0-A87A89817DEB}" type="slidenum">
              <a:rPr lang="en-GB" altLang="en-US"/>
              <a:pPr>
                <a:defRPr/>
              </a:pPr>
              <a:t>‹#›</a:t>
            </a:fld>
            <a:endParaRPr lang="en-GB" altLang="en-US"/>
          </a:p>
        </p:txBody>
      </p:sp>
    </p:spTree>
    <p:extLst>
      <p:ext uri="{BB962C8B-B14F-4D97-AF65-F5344CB8AC3E}">
        <p14:creationId xmlns:p14="http://schemas.microsoft.com/office/powerpoint/2010/main" val="1383307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9D10B6B4-6C60-4637-979F-BB907B7554AC}"/>
              </a:ext>
            </a:extLst>
          </p:cNvPr>
          <p:cNvCxnSpPr/>
          <p:nvPr/>
        </p:nvCxnSpPr>
        <p:spPr>
          <a:xfrm>
            <a:off x="1277938" y="2913063"/>
            <a:ext cx="233362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Date Placeholder 4">
            <a:extLst>
              <a:ext uri="{FF2B5EF4-FFF2-40B4-BE49-F238E27FC236}">
                <a16:creationId xmlns:a16="http://schemas.microsoft.com/office/drawing/2014/main" id="{2013FE52-5E1E-4BC0-BD71-B32C5454F61A}"/>
              </a:ext>
            </a:extLst>
          </p:cNvPr>
          <p:cNvSpPr>
            <a:spLocks noGrp="1"/>
          </p:cNvSpPr>
          <p:nvPr>
            <p:ph type="dt" sz="half" idx="10"/>
          </p:nvPr>
        </p:nvSpPr>
        <p:spPr/>
        <p:txBody>
          <a:bodyPr/>
          <a:lstStyle>
            <a:lvl1pPr>
              <a:defRPr/>
            </a:lvl1pPr>
          </a:lstStyle>
          <a:p>
            <a:pPr>
              <a:defRPr/>
            </a:pPr>
            <a:fld id="{B5AD4F02-22A1-4B14-BA60-8E43A8F99F23}" type="datetime1">
              <a:rPr lang="en-US" smtClean="0"/>
              <a:t>9/24/2021</a:t>
            </a:fld>
            <a:endParaRPr lang="en-US"/>
          </a:p>
        </p:txBody>
      </p:sp>
      <p:sp>
        <p:nvSpPr>
          <p:cNvPr id="7" name="Footer Placeholder 5">
            <a:extLst>
              <a:ext uri="{FF2B5EF4-FFF2-40B4-BE49-F238E27FC236}">
                <a16:creationId xmlns:a16="http://schemas.microsoft.com/office/drawing/2014/main" id="{F9318EF9-9D48-48EC-B3D1-61C0B4E19AB2}"/>
              </a:ext>
            </a:extLst>
          </p:cNvPr>
          <p:cNvSpPr>
            <a:spLocks noGrp="1"/>
          </p:cNvSpPr>
          <p:nvPr>
            <p:ph type="ftr" sz="quarter" idx="11"/>
          </p:nvPr>
        </p:nvSpPr>
        <p:spPr/>
        <p:txBody>
          <a:bodyPr/>
          <a:lstStyle>
            <a:lvl1pPr>
              <a:defRPr/>
            </a:lvl1pPr>
          </a:lstStyle>
          <a:p>
            <a:pPr>
              <a:defRPr/>
            </a:pPr>
            <a:r>
              <a:rPr lang="en-GB"/>
              <a:t>WGPM6002</a:t>
            </a:r>
          </a:p>
        </p:txBody>
      </p:sp>
      <p:sp>
        <p:nvSpPr>
          <p:cNvPr id="8" name="Slide Number Placeholder 6">
            <a:extLst>
              <a:ext uri="{FF2B5EF4-FFF2-40B4-BE49-F238E27FC236}">
                <a16:creationId xmlns:a16="http://schemas.microsoft.com/office/drawing/2014/main" id="{FBB0FA79-FA48-4032-B750-99B3B3685018}"/>
              </a:ext>
            </a:extLst>
          </p:cNvPr>
          <p:cNvSpPr>
            <a:spLocks noGrp="1"/>
          </p:cNvSpPr>
          <p:nvPr>
            <p:ph type="sldNum" sz="quarter" idx="12"/>
          </p:nvPr>
        </p:nvSpPr>
        <p:spPr/>
        <p:txBody>
          <a:bodyPr/>
          <a:lstStyle>
            <a:lvl1pPr>
              <a:defRPr/>
            </a:lvl1pPr>
          </a:lstStyle>
          <a:p>
            <a:pPr>
              <a:defRPr/>
            </a:pPr>
            <a:fld id="{3B92064E-B00F-495A-97B0-85E04D6F8952}" type="slidenum">
              <a:rPr lang="en-GB" altLang="en-US"/>
              <a:pPr>
                <a:defRPr/>
              </a:pPr>
              <a:t>‹#›</a:t>
            </a:fld>
            <a:endParaRPr lang="en-GB" altLang="en-US"/>
          </a:p>
        </p:txBody>
      </p:sp>
    </p:spTree>
    <p:extLst>
      <p:ext uri="{BB962C8B-B14F-4D97-AF65-F5344CB8AC3E}">
        <p14:creationId xmlns:p14="http://schemas.microsoft.com/office/powerpoint/2010/main" val="1712865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176865" y="3255432"/>
            <a:ext cx="363220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BD2D7CD-2602-4162-A638-B47E2CCF3F4F}"/>
              </a:ext>
            </a:extLst>
          </p:cNvPr>
          <p:cNvSpPr>
            <a:spLocks noGrp="1"/>
          </p:cNvSpPr>
          <p:nvPr>
            <p:ph type="dt" sz="half" idx="10"/>
          </p:nvPr>
        </p:nvSpPr>
        <p:spPr/>
        <p:txBody>
          <a:bodyPr/>
          <a:lstStyle>
            <a:lvl1pPr>
              <a:defRPr/>
            </a:lvl1pPr>
          </a:lstStyle>
          <a:p>
            <a:pPr>
              <a:defRPr/>
            </a:pPr>
            <a:fld id="{BFDF0403-56A7-47F5-95F4-CB30079DC5E6}" type="datetime1">
              <a:rPr lang="en-US" smtClean="0"/>
              <a:t>9/24/2021</a:t>
            </a:fld>
            <a:endParaRPr lang="en-US"/>
          </a:p>
        </p:txBody>
      </p:sp>
      <p:sp>
        <p:nvSpPr>
          <p:cNvPr id="6" name="Footer Placeholder 4">
            <a:extLst>
              <a:ext uri="{FF2B5EF4-FFF2-40B4-BE49-F238E27FC236}">
                <a16:creationId xmlns:a16="http://schemas.microsoft.com/office/drawing/2014/main" id="{42A9AAA3-9173-431C-BF70-5795E8DCDD39}"/>
              </a:ext>
            </a:extLst>
          </p:cNvPr>
          <p:cNvSpPr>
            <a:spLocks noGrp="1"/>
          </p:cNvSpPr>
          <p:nvPr>
            <p:ph type="ftr" sz="quarter" idx="11"/>
          </p:nvPr>
        </p:nvSpPr>
        <p:spPr/>
        <p:txBody>
          <a:bodyPr/>
          <a:lstStyle>
            <a:lvl1pPr>
              <a:defRPr/>
            </a:lvl1pPr>
          </a:lstStyle>
          <a:p>
            <a:pPr>
              <a:defRPr/>
            </a:pPr>
            <a:r>
              <a:rPr lang="en-GB"/>
              <a:t>WGPM6002</a:t>
            </a:r>
          </a:p>
        </p:txBody>
      </p:sp>
      <p:sp>
        <p:nvSpPr>
          <p:cNvPr id="7" name="Slide Number Placeholder 5">
            <a:extLst>
              <a:ext uri="{FF2B5EF4-FFF2-40B4-BE49-F238E27FC236}">
                <a16:creationId xmlns:a16="http://schemas.microsoft.com/office/drawing/2014/main" id="{EF5B5F91-FD1F-4E34-BE23-1A1244CA8666}"/>
              </a:ext>
            </a:extLst>
          </p:cNvPr>
          <p:cNvSpPr>
            <a:spLocks noGrp="1"/>
          </p:cNvSpPr>
          <p:nvPr>
            <p:ph type="sldNum" sz="quarter" idx="12"/>
          </p:nvPr>
        </p:nvSpPr>
        <p:spPr/>
        <p:txBody>
          <a:bodyPr/>
          <a:lstStyle>
            <a:lvl1pPr>
              <a:defRPr/>
            </a:lvl1pPr>
          </a:lstStyle>
          <a:p>
            <a:pPr>
              <a:defRPr/>
            </a:pPr>
            <a:fld id="{F2F7F746-8BEE-4AF0-8086-10E6DEF65A79}" type="slidenum">
              <a:rPr lang="en-GB" altLang="en-US"/>
              <a:pPr>
                <a:defRPr/>
              </a:pPr>
              <a:t>‹#›</a:t>
            </a:fld>
            <a:endParaRPr lang="en-GB" altLang="en-US"/>
          </a:p>
        </p:txBody>
      </p:sp>
    </p:spTree>
    <p:extLst>
      <p:ext uri="{BB962C8B-B14F-4D97-AF65-F5344CB8AC3E}">
        <p14:creationId xmlns:p14="http://schemas.microsoft.com/office/powerpoint/2010/main" val="4071889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176866" y="5382153"/>
            <a:ext cx="6798734" cy="493712"/>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2D6B71A-834C-4D79-8167-31FF450D09F7}"/>
              </a:ext>
            </a:extLst>
          </p:cNvPr>
          <p:cNvSpPr>
            <a:spLocks noGrp="1"/>
          </p:cNvSpPr>
          <p:nvPr>
            <p:ph type="dt" sz="half" idx="10"/>
          </p:nvPr>
        </p:nvSpPr>
        <p:spPr/>
        <p:txBody>
          <a:bodyPr/>
          <a:lstStyle>
            <a:lvl1pPr>
              <a:defRPr/>
            </a:lvl1pPr>
          </a:lstStyle>
          <a:p>
            <a:pPr>
              <a:defRPr/>
            </a:pPr>
            <a:fld id="{93AA9881-908E-4317-AC74-0D348B0D8E50}" type="datetime1">
              <a:rPr lang="en-US" smtClean="0"/>
              <a:t>9/24/2021</a:t>
            </a:fld>
            <a:endParaRPr lang="en-US"/>
          </a:p>
        </p:txBody>
      </p:sp>
      <p:sp>
        <p:nvSpPr>
          <p:cNvPr id="6" name="Footer Placeholder 4">
            <a:extLst>
              <a:ext uri="{FF2B5EF4-FFF2-40B4-BE49-F238E27FC236}">
                <a16:creationId xmlns:a16="http://schemas.microsoft.com/office/drawing/2014/main" id="{818F0614-7247-4D3C-AC5C-D53E815558E7}"/>
              </a:ext>
            </a:extLst>
          </p:cNvPr>
          <p:cNvSpPr>
            <a:spLocks noGrp="1"/>
          </p:cNvSpPr>
          <p:nvPr>
            <p:ph type="ftr" sz="quarter" idx="11"/>
          </p:nvPr>
        </p:nvSpPr>
        <p:spPr/>
        <p:txBody>
          <a:bodyPr/>
          <a:lstStyle>
            <a:lvl1pPr>
              <a:defRPr/>
            </a:lvl1pPr>
          </a:lstStyle>
          <a:p>
            <a:pPr>
              <a:defRPr/>
            </a:pPr>
            <a:r>
              <a:rPr lang="en-GB"/>
              <a:t>WGPM6002</a:t>
            </a:r>
          </a:p>
        </p:txBody>
      </p:sp>
      <p:sp>
        <p:nvSpPr>
          <p:cNvPr id="7" name="Slide Number Placeholder 5">
            <a:extLst>
              <a:ext uri="{FF2B5EF4-FFF2-40B4-BE49-F238E27FC236}">
                <a16:creationId xmlns:a16="http://schemas.microsoft.com/office/drawing/2014/main" id="{224FA81D-5C6F-4051-ACBD-C07E3E1FF27E}"/>
              </a:ext>
            </a:extLst>
          </p:cNvPr>
          <p:cNvSpPr>
            <a:spLocks noGrp="1"/>
          </p:cNvSpPr>
          <p:nvPr>
            <p:ph type="sldNum" sz="quarter" idx="12"/>
          </p:nvPr>
        </p:nvSpPr>
        <p:spPr/>
        <p:txBody>
          <a:bodyPr/>
          <a:lstStyle>
            <a:lvl1pPr>
              <a:defRPr/>
            </a:lvl1pPr>
          </a:lstStyle>
          <a:p>
            <a:pPr>
              <a:defRPr/>
            </a:pPr>
            <a:fld id="{269BDECD-5554-408D-8644-3FB71806F8BC}" type="slidenum">
              <a:rPr lang="en-GB" altLang="en-US"/>
              <a:pPr>
                <a:defRPr/>
              </a:pPr>
              <a:t>‹#›</a:t>
            </a:fld>
            <a:endParaRPr lang="en-GB" altLang="en-US"/>
          </a:p>
        </p:txBody>
      </p:sp>
    </p:spTree>
    <p:extLst>
      <p:ext uri="{BB962C8B-B14F-4D97-AF65-F5344CB8AC3E}">
        <p14:creationId xmlns:p14="http://schemas.microsoft.com/office/powerpoint/2010/main" val="3686110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43598BED-3649-482D-A7DD-41855DAE3275}"/>
              </a:ext>
            </a:extLst>
          </p:cNvPr>
          <p:cNvCxnSpPr/>
          <p:nvPr/>
        </p:nvCxnSpPr>
        <p:spPr>
          <a:xfrm>
            <a:off x="1277938" y="4140200"/>
            <a:ext cx="660717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06873"/>
            <a:ext cx="6798734" cy="3097860"/>
          </a:xfrm>
        </p:spPr>
        <p:txBody>
          <a:bodyP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D6DB12B6-272D-470C-BB86-A0BD716BA368}"/>
              </a:ext>
            </a:extLst>
          </p:cNvPr>
          <p:cNvSpPr>
            <a:spLocks noGrp="1"/>
          </p:cNvSpPr>
          <p:nvPr>
            <p:ph type="dt" sz="half" idx="10"/>
          </p:nvPr>
        </p:nvSpPr>
        <p:spPr/>
        <p:txBody>
          <a:bodyPr/>
          <a:lstStyle>
            <a:lvl1pPr>
              <a:defRPr/>
            </a:lvl1pPr>
          </a:lstStyle>
          <a:p>
            <a:pPr>
              <a:defRPr/>
            </a:pPr>
            <a:fld id="{F59C4011-AEC6-432C-AABF-85E026BF6A7A}" type="datetime1">
              <a:rPr lang="en-US" smtClean="0"/>
              <a:t>9/24/2021</a:t>
            </a:fld>
            <a:endParaRPr lang="en-US"/>
          </a:p>
        </p:txBody>
      </p:sp>
      <p:sp>
        <p:nvSpPr>
          <p:cNvPr id="6" name="Footer Placeholder 4">
            <a:extLst>
              <a:ext uri="{FF2B5EF4-FFF2-40B4-BE49-F238E27FC236}">
                <a16:creationId xmlns:a16="http://schemas.microsoft.com/office/drawing/2014/main" id="{D44C3591-1C9B-4096-9011-B08235DEE1B6}"/>
              </a:ext>
            </a:extLst>
          </p:cNvPr>
          <p:cNvSpPr>
            <a:spLocks noGrp="1"/>
          </p:cNvSpPr>
          <p:nvPr>
            <p:ph type="ftr" sz="quarter" idx="11"/>
          </p:nvPr>
        </p:nvSpPr>
        <p:spPr/>
        <p:txBody>
          <a:bodyPr/>
          <a:lstStyle>
            <a:lvl1pPr>
              <a:defRPr/>
            </a:lvl1pPr>
          </a:lstStyle>
          <a:p>
            <a:pPr>
              <a:defRPr/>
            </a:pPr>
            <a:r>
              <a:rPr lang="en-GB"/>
              <a:t>WGPM6002</a:t>
            </a:r>
          </a:p>
        </p:txBody>
      </p:sp>
      <p:sp>
        <p:nvSpPr>
          <p:cNvPr id="7" name="Slide Number Placeholder 5">
            <a:extLst>
              <a:ext uri="{FF2B5EF4-FFF2-40B4-BE49-F238E27FC236}">
                <a16:creationId xmlns:a16="http://schemas.microsoft.com/office/drawing/2014/main" id="{55A212E7-93CA-4D81-8C92-F0782D96E398}"/>
              </a:ext>
            </a:extLst>
          </p:cNvPr>
          <p:cNvSpPr>
            <a:spLocks noGrp="1"/>
          </p:cNvSpPr>
          <p:nvPr>
            <p:ph type="sldNum" sz="quarter" idx="12"/>
          </p:nvPr>
        </p:nvSpPr>
        <p:spPr/>
        <p:txBody>
          <a:bodyPr/>
          <a:lstStyle>
            <a:lvl1pPr>
              <a:defRPr/>
            </a:lvl1pPr>
          </a:lstStyle>
          <a:p>
            <a:pPr>
              <a:defRPr/>
            </a:pPr>
            <a:fld id="{3BCBC8D7-8377-4F4E-B9D8-5B8118557024}" type="slidenum">
              <a:rPr lang="en-GB" altLang="en-US"/>
              <a:pPr>
                <a:defRPr/>
              </a:pPr>
              <a:t>‹#›</a:t>
            </a:fld>
            <a:endParaRPr lang="en-GB" altLang="en-US"/>
          </a:p>
        </p:txBody>
      </p:sp>
    </p:spTree>
    <p:extLst>
      <p:ext uri="{BB962C8B-B14F-4D97-AF65-F5344CB8AC3E}">
        <p14:creationId xmlns:p14="http://schemas.microsoft.com/office/powerpoint/2010/main" val="221344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5" name="TextBox 11">
            <a:extLst>
              <a:ext uri="{FF2B5EF4-FFF2-40B4-BE49-F238E27FC236}">
                <a16:creationId xmlns:a16="http://schemas.microsoft.com/office/drawing/2014/main" id="{81184E96-7B75-460E-AB6A-E625EC642579}"/>
              </a:ext>
            </a:extLst>
          </p:cNvPr>
          <p:cNvSpPr txBox="1">
            <a:spLocks noChangeArrowheads="1"/>
          </p:cNvSpPr>
          <p:nvPr/>
        </p:nvSpPr>
        <p:spPr bwMode="auto">
          <a:xfrm>
            <a:off x="849313" y="904875"/>
            <a:ext cx="457200"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fontAlgn="base">
              <a:spcBef>
                <a:spcPct val="0"/>
              </a:spcBef>
              <a:spcAft>
                <a:spcPct val="0"/>
              </a:spcAft>
              <a:defRPr>
                <a:solidFill>
                  <a:schemeClr val="tx1"/>
                </a:solidFill>
                <a:latin typeface="Garamond" panose="02020404030301010803" pitchFamily="18" charset="0"/>
              </a:defRPr>
            </a:lvl6pPr>
            <a:lvl7pPr marL="2971800" indent="-228600" defTabSz="457200" fontAlgn="base">
              <a:spcBef>
                <a:spcPct val="0"/>
              </a:spcBef>
              <a:spcAft>
                <a:spcPct val="0"/>
              </a:spcAft>
              <a:defRPr>
                <a:solidFill>
                  <a:schemeClr val="tx1"/>
                </a:solidFill>
                <a:latin typeface="Garamond" panose="02020404030301010803" pitchFamily="18" charset="0"/>
              </a:defRPr>
            </a:lvl7pPr>
            <a:lvl8pPr marL="3429000" indent="-228600" defTabSz="457200" fontAlgn="base">
              <a:spcBef>
                <a:spcPct val="0"/>
              </a:spcBef>
              <a:spcAft>
                <a:spcPct val="0"/>
              </a:spcAft>
              <a:defRPr>
                <a:solidFill>
                  <a:schemeClr val="tx1"/>
                </a:solidFill>
                <a:latin typeface="Garamond" panose="02020404030301010803" pitchFamily="18" charset="0"/>
              </a:defRPr>
            </a:lvl8pPr>
            <a:lvl9pPr marL="3886200" indent="-228600" defTabSz="457200" fontAlgn="base">
              <a:spcBef>
                <a:spcPct val="0"/>
              </a:spcBef>
              <a:spcAft>
                <a:spcPct val="0"/>
              </a:spcAft>
              <a:defRPr>
                <a:solidFill>
                  <a:schemeClr val="tx1"/>
                </a:solidFill>
                <a:latin typeface="Garamond" panose="02020404030301010803" pitchFamily="18" charset="0"/>
              </a:defRPr>
            </a:lvl9pPr>
          </a:lstStyle>
          <a:p>
            <a:pPr eaLnBrk="1" hangingPunct="1"/>
            <a:r>
              <a:rPr lang="en-US" altLang="en-US" sz="7200"/>
              <a:t>“</a:t>
            </a:r>
          </a:p>
        </p:txBody>
      </p:sp>
      <p:sp>
        <p:nvSpPr>
          <p:cNvPr id="6" name="TextBox 12">
            <a:extLst>
              <a:ext uri="{FF2B5EF4-FFF2-40B4-BE49-F238E27FC236}">
                <a16:creationId xmlns:a16="http://schemas.microsoft.com/office/drawing/2014/main" id="{363DA0EC-50D7-410A-8D35-610A96A38107}"/>
              </a:ext>
            </a:extLst>
          </p:cNvPr>
          <p:cNvSpPr txBox="1">
            <a:spLocks noChangeArrowheads="1"/>
          </p:cNvSpPr>
          <p:nvPr/>
        </p:nvSpPr>
        <p:spPr bwMode="auto">
          <a:xfrm>
            <a:off x="7634288" y="2827338"/>
            <a:ext cx="457200"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fontAlgn="base">
              <a:spcBef>
                <a:spcPct val="0"/>
              </a:spcBef>
              <a:spcAft>
                <a:spcPct val="0"/>
              </a:spcAft>
              <a:defRPr>
                <a:solidFill>
                  <a:schemeClr val="tx1"/>
                </a:solidFill>
                <a:latin typeface="Garamond" panose="02020404030301010803" pitchFamily="18" charset="0"/>
              </a:defRPr>
            </a:lvl6pPr>
            <a:lvl7pPr marL="2971800" indent="-228600" defTabSz="457200" fontAlgn="base">
              <a:spcBef>
                <a:spcPct val="0"/>
              </a:spcBef>
              <a:spcAft>
                <a:spcPct val="0"/>
              </a:spcAft>
              <a:defRPr>
                <a:solidFill>
                  <a:schemeClr val="tx1"/>
                </a:solidFill>
                <a:latin typeface="Garamond" panose="02020404030301010803" pitchFamily="18" charset="0"/>
              </a:defRPr>
            </a:lvl7pPr>
            <a:lvl8pPr marL="3429000" indent="-228600" defTabSz="457200" fontAlgn="base">
              <a:spcBef>
                <a:spcPct val="0"/>
              </a:spcBef>
              <a:spcAft>
                <a:spcPct val="0"/>
              </a:spcAft>
              <a:defRPr>
                <a:solidFill>
                  <a:schemeClr val="tx1"/>
                </a:solidFill>
                <a:latin typeface="Garamond" panose="02020404030301010803" pitchFamily="18" charset="0"/>
              </a:defRPr>
            </a:lvl8pPr>
            <a:lvl9pPr marL="3886200" indent="-228600" defTabSz="457200" fontAlgn="base">
              <a:spcBef>
                <a:spcPct val="0"/>
              </a:spcBef>
              <a:spcAft>
                <a:spcPct val="0"/>
              </a:spcAft>
              <a:defRPr>
                <a:solidFill>
                  <a:schemeClr val="tx1"/>
                </a:solidFill>
                <a:latin typeface="Garamond" panose="02020404030301010803" pitchFamily="18" charset="0"/>
              </a:defRPr>
            </a:lvl9pPr>
          </a:lstStyle>
          <a:p>
            <a:pPr algn="r" eaLnBrk="1" hangingPunct="1"/>
            <a:r>
              <a:rPr lang="en-US" altLang="en-US" sz="7200"/>
              <a:t>”</a:t>
            </a:r>
          </a:p>
        </p:txBody>
      </p:sp>
      <p:cxnSp>
        <p:nvCxnSpPr>
          <p:cNvPr id="7" name="Straight Connector 6">
            <a:extLst>
              <a:ext uri="{FF2B5EF4-FFF2-40B4-BE49-F238E27FC236}">
                <a16:creationId xmlns:a16="http://schemas.microsoft.com/office/drawing/2014/main" id="{52B1607F-1EB4-4CC7-8806-DBE5BB6A4F4D}"/>
              </a:ext>
            </a:extLst>
          </p:cNvPr>
          <p:cNvCxnSpPr/>
          <p:nvPr/>
        </p:nvCxnSpPr>
        <p:spPr>
          <a:xfrm>
            <a:off x="1277938" y="4140200"/>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334333" y="982132"/>
            <a:ext cx="6400250" cy="2370668"/>
          </a:xfrm>
        </p:spPr>
        <p:txBody>
          <a:bodyP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8" name="Date Placeholder 3">
            <a:extLst>
              <a:ext uri="{FF2B5EF4-FFF2-40B4-BE49-F238E27FC236}">
                <a16:creationId xmlns:a16="http://schemas.microsoft.com/office/drawing/2014/main" id="{C482E674-5B1C-48B8-94AB-439185462E47}"/>
              </a:ext>
            </a:extLst>
          </p:cNvPr>
          <p:cNvSpPr>
            <a:spLocks noGrp="1"/>
          </p:cNvSpPr>
          <p:nvPr>
            <p:ph type="dt" sz="half" idx="14"/>
          </p:nvPr>
        </p:nvSpPr>
        <p:spPr/>
        <p:txBody>
          <a:bodyPr/>
          <a:lstStyle>
            <a:lvl1pPr>
              <a:defRPr/>
            </a:lvl1pPr>
          </a:lstStyle>
          <a:p>
            <a:pPr>
              <a:defRPr/>
            </a:pPr>
            <a:fld id="{0B6858D0-8AB3-47AD-BFEE-CCC18570DF8B}" type="datetime1">
              <a:rPr lang="en-US" smtClean="0"/>
              <a:t>9/24/2021</a:t>
            </a:fld>
            <a:endParaRPr lang="en-US"/>
          </a:p>
        </p:txBody>
      </p:sp>
      <p:sp>
        <p:nvSpPr>
          <p:cNvPr id="9" name="Footer Placeholder 4">
            <a:extLst>
              <a:ext uri="{FF2B5EF4-FFF2-40B4-BE49-F238E27FC236}">
                <a16:creationId xmlns:a16="http://schemas.microsoft.com/office/drawing/2014/main" id="{F1B041F2-7CD4-44B5-B1C8-48CDDA4E3068}"/>
              </a:ext>
            </a:extLst>
          </p:cNvPr>
          <p:cNvSpPr>
            <a:spLocks noGrp="1"/>
          </p:cNvSpPr>
          <p:nvPr>
            <p:ph type="ftr" sz="quarter" idx="15"/>
          </p:nvPr>
        </p:nvSpPr>
        <p:spPr/>
        <p:txBody>
          <a:bodyPr/>
          <a:lstStyle>
            <a:lvl1pPr>
              <a:defRPr/>
            </a:lvl1pPr>
          </a:lstStyle>
          <a:p>
            <a:pPr>
              <a:defRPr/>
            </a:pPr>
            <a:r>
              <a:rPr lang="en-GB"/>
              <a:t>WGPM6002</a:t>
            </a:r>
          </a:p>
        </p:txBody>
      </p:sp>
      <p:sp>
        <p:nvSpPr>
          <p:cNvPr id="11" name="Slide Number Placeholder 5">
            <a:extLst>
              <a:ext uri="{FF2B5EF4-FFF2-40B4-BE49-F238E27FC236}">
                <a16:creationId xmlns:a16="http://schemas.microsoft.com/office/drawing/2014/main" id="{E9CF812C-737C-4BE9-989A-4295F3165B0F}"/>
              </a:ext>
            </a:extLst>
          </p:cNvPr>
          <p:cNvSpPr>
            <a:spLocks noGrp="1"/>
          </p:cNvSpPr>
          <p:nvPr>
            <p:ph type="sldNum" sz="quarter" idx="16"/>
          </p:nvPr>
        </p:nvSpPr>
        <p:spPr/>
        <p:txBody>
          <a:bodyPr/>
          <a:lstStyle>
            <a:lvl1pPr>
              <a:defRPr/>
            </a:lvl1pPr>
          </a:lstStyle>
          <a:p>
            <a:pPr>
              <a:defRPr/>
            </a:pPr>
            <a:fld id="{91781CE0-5A5B-405D-A0BE-E7CC21C3EA78}" type="slidenum">
              <a:rPr lang="en-GB" altLang="en-US"/>
              <a:pPr>
                <a:defRPr/>
              </a:pPr>
              <a:t>‹#›</a:t>
            </a:fld>
            <a:endParaRPr lang="en-GB" altLang="en-US"/>
          </a:p>
        </p:txBody>
      </p:sp>
    </p:spTree>
    <p:extLst>
      <p:ext uri="{BB962C8B-B14F-4D97-AF65-F5344CB8AC3E}">
        <p14:creationId xmlns:p14="http://schemas.microsoft.com/office/powerpoint/2010/main" val="2394563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B4212-6A4A-4908-8358-4759A3B5C0F7}"/>
              </a:ext>
            </a:extLst>
          </p:cNvPr>
          <p:cNvSpPr>
            <a:spLocks noGrp="1"/>
          </p:cNvSpPr>
          <p:nvPr>
            <p:ph type="dt" sz="half" idx="10"/>
          </p:nvPr>
        </p:nvSpPr>
        <p:spPr/>
        <p:txBody>
          <a:bodyPr/>
          <a:lstStyle>
            <a:lvl1pPr>
              <a:defRPr/>
            </a:lvl1pPr>
          </a:lstStyle>
          <a:p>
            <a:pPr>
              <a:defRPr/>
            </a:pPr>
            <a:fld id="{13377038-DC46-475F-9E80-FFA0869EEF48}" type="datetime1">
              <a:rPr lang="en-US" smtClean="0"/>
              <a:t>9/24/2021</a:t>
            </a:fld>
            <a:endParaRPr lang="en-US"/>
          </a:p>
        </p:txBody>
      </p:sp>
      <p:sp>
        <p:nvSpPr>
          <p:cNvPr id="5" name="Footer Placeholder 4">
            <a:extLst>
              <a:ext uri="{FF2B5EF4-FFF2-40B4-BE49-F238E27FC236}">
                <a16:creationId xmlns:a16="http://schemas.microsoft.com/office/drawing/2014/main" id="{C5AC8CAD-F2AF-4C16-BBB5-4DF04D484435}"/>
              </a:ext>
            </a:extLst>
          </p:cNvPr>
          <p:cNvSpPr>
            <a:spLocks noGrp="1"/>
          </p:cNvSpPr>
          <p:nvPr>
            <p:ph type="ftr" sz="quarter" idx="11"/>
          </p:nvPr>
        </p:nvSpPr>
        <p:spPr/>
        <p:txBody>
          <a:bodyPr/>
          <a:lstStyle>
            <a:lvl1pPr>
              <a:defRPr/>
            </a:lvl1pPr>
          </a:lstStyle>
          <a:p>
            <a:pPr>
              <a:defRPr/>
            </a:pPr>
            <a:r>
              <a:rPr lang="en-GB"/>
              <a:t>WGPM6002</a:t>
            </a:r>
          </a:p>
        </p:txBody>
      </p:sp>
      <p:sp>
        <p:nvSpPr>
          <p:cNvPr id="6" name="Slide Number Placeholder 5">
            <a:extLst>
              <a:ext uri="{FF2B5EF4-FFF2-40B4-BE49-F238E27FC236}">
                <a16:creationId xmlns:a16="http://schemas.microsoft.com/office/drawing/2014/main" id="{27F11330-3188-40BB-A1D4-4A1DF92FD469}"/>
              </a:ext>
            </a:extLst>
          </p:cNvPr>
          <p:cNvSpPr>
            <a:spLocks noGrp="1"/>
          </p:cNvSpPr>
          <p:nvPr>
            <p:ph type="sldNum" sz="quarter" idx="12"/>
          </p:nvPr>
        </p:nvSpPr>
        <p:spPr/>
        <p:txBody>
          <a:bodyPr/>
          <a:lstStyle>
            <a:lvl1pPr>
              <a:defRPr/>
            </a:lvl1pPr>
          </a:lstStyle>
          <a:p>
            <a:pPr>
              <a:defRPr/>
            </a:pPr>
            <a:fld id="{105FDBEF-1767-4D12-BD59-69965832CD49}" type="slidenum">
              <a:rPr lang="en-GB" altLang="en-US"/>
              <a:pPr>
                <a:defRPr/>
              </a:pPr>
              <a:t>‹#›</a:t>
            </a:fld>
            <a:endParaRPr lang="en-GB" altLang="en-US"/>
          </a:p>
        </p:txBody>
      </p:sp>
    </p:spTree>
    <p:extLst>
      <p:ext uri="{BB962C8B-B14F-4D97-AF65-F5344CB8AC3E}">
        <p14:creationId xmlns:p14="http://schemas.microsoft.com/office/powerpoint/2010/main" val="13414536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5" name="TextBox 11">
            <a:extLst>
              <a:ext uri="{FF2B5EF4-FFF2-40B4-BE49-F238E27FC236}">
                <a16:creationId xmlns:a16="http://schemas.microsoft.com/office/drawing/2014/main" id="{B0EE4C15-75A7-4E70-B1A5-CECFD88F5847}"/>
              </a:ext>
            </a:extLst>
          </p:cNvPr>
          <p:cNvSpPr txBox="1">
            <a:spLocks noChangeArrowheads="1"/>
          </p:cNvSpPr>
          <p:nvPr/>
        </p:nvSpPr>
        <p:spPr bwMode="auto">
          <a:xfrm>
            <a:off x="877888" y="896938"/>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fontAlgn="base">
              <a:spcBef>
                <a:spcPct val="0"/>
              </a:spcBef>
              <a:spcAft>
                <a:spcPct val="0"/>
              </a:spcAft>
              <a:defRPr>
                <a:solidFill>
                  <a:schemeClr val="tx1"/>
                </a:solidFill>
                <a:latin typeface="Garamond" panose="02020404030301010803" pitchFamily="18" charset="0"/>
              </a:defRPr>
            </a:lvl6pPr>
            <a:lvl7pPr marL="2971800" indent="-228600" defTabSz="457200" fontAlgn="base">
              <a:spcBef>
                <a:spcPct val="0"/>
              </a:spcBef>
              <a:spcAft>
                <a:spcPct val="0"/>
              </a:spcAft>
              <a:defRPr>
                <a:solidFill>
                  <a:schemeClr val="tx1"/>
                </a:solidFill>
                <a:latin typeface="Garamond" panose="02020404030301010803" pitchFamily="18" charset="0"/>
              </a:defRPr>
            </a:lvl7pPr>
            <a:lvl8pPr marL="3429000" indent="-228600" defTabSz="457200" fontAlgn="base">
              <a:spcBef>
                <a:spcPct val="0"/>
              </a:spcBef>
              <a:spcAft>
                <a:spcPct val="0"/>
              </a:spcAft>
              <a:defRPr>
                <a:solidFill>
                  <a:schemeClr val="tx1"/>
                </a:solidFill>
                <a:latin typeface="Garamond" panose="02020404030301010803" pitchFamily="18" charset="0"/>
              </a:defRPr>
            </a:lvl8pPr>
            <a:lvl9pPr marL="3886200" indent="-228600" defTabSz="457200" fontAlgn="base">
              <a:spcBef>
                <a:spcPct val="0"/>
              </a:spcBef>
              <a:spcAft>
                <a:spcPct val="0"/>
              </a:spcAft>
              <a:defRPr>
                <a:solidFill>
                  <a:schemeClr val="tx1"/>
                </a:solidFill>
                <a:latin typeface="Garamond" panose="02020404030301010803" pitchFamily="18" charset="0"/>
              </a:defRPr>
            </a:lvl9pPr>
          </a:lstStyle>
          <a:p>
            <a:pPr eaLnBrk="1" hangingPunct="1"/>
            <a:r>
              <a:rPr lang="en-US" altLang="en-US" sz="8000"/>
              <a:t>“</a:t>
            </a:r>
          </a:p>
        </p:txBody>
      </p:sp>
      <p:sp>
        <p:nvSpPr>
          <p:cNvPr id="6" name="TextBox 12">
            <a:extLst>
              <a:ext uri="{FF2B5EF4-FFF2-40B4-BE49-F238E27FC236}">
                <a16:creationId xmlns:a16="http://schemas.microsoft.com/office/drawing/2014/main" id="{C04CE929-6A1A-401C-983C-FB54C14BCD14}"/>
              </a:ext>
            </a:extLst>
          </p:cNvPr>
          <p:cNvSpPr txBox="1">
            <a:spLocks noChangeArrowheads="1"/>
          </p:cNvSpPr>
          <p:nvPr/>
        </p:nvSpPr>
        <p:spPr bwMode="auto">
          <a:xfrm>
            <a:off x="7650163" y="2608263"/>
            <a:ext cx="45720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fontAlgn="base">
              <a:spcBef>
                <a:spcPct val="0"/>
              </a:spcBef>
              <a:spcAft>
                <a:spcPct val="0"/>
              </a:spcAft>
              <a:defRPr>
                <a:solidFill>
                  <a:schemeClr val="tx1"/>
                </a:solidFill>
                <a:latin typeface="Garamond" panose="02020404030301010803" pitchFamily="18" charset="0"/>
              </a:defRPr>
            </a:lvl6pPr>
            <a:lvl7pPr marL="2971800" indent="-228600" defTabSz="457200" fontAlgn="base">
              <a:spcBef>
                <a:spcPct val="0"/>
              </a:spcBef>
              <a:spcAft>
                <a:spcPct val="0"/>
              </a:spcAft>
              <a:defRPr>
                <a:solidFill>
                  <a:schemeClr val="tx1"/>
                </a:solidFill>
                <a:latin typeface="Garamond" panose="02020404030301010803" pitchFamily="18" charset="0"/>
              </a:defRPr>
            </a:lvl7pPr>
            <a:lvl8pPr marL="3429000" indent="-228600" defTabSz="457200" fontAlgn="base">
              <a:spcBef>
                <a:spcPct val="0"/>
              </a:spcBef>
              <a:spcAft>
                <a:spcPct val="0"/>
              </a:spcAft>
              <a:defRPr>
                <a:solidFill>
                  <a:schemeClr val="tx1"/>
                </a:solidFill>
                <a:latin typeface="Garamond" panose="02020404030301010803" pitchFamily="18" charset="0"/>
              </a:defRPr>
            </a:lvl8pPr>
            <a:lvl9pPr marL="3886200" indent="-228600" defTabSz="457200" fontAlgn="base">
              <a:spcBef>
                <a:spcPct val="0"/>
              </a:spcBef>
              <a:spcAft>
                <a:spcPct val="0"/>
              </a:spcAft>
              <a:defRPr>
                <a:solidFill>
                  <a:schemeClr val="tx1"/>
                </a:solidFill>
                <a:latin typeface="Garamond" panose="02020404030301010803" pitchFamily="18" charset="0"/>
              </a:defRPr>
            </a:lvl9pPr>
          </a:lstStyle>
          <a:p>
            <a:pPr algn="r" eaLnBrk="1" hangingPunct="1"/>
            <a:r>
              <a:rPr lang="en-US" altLang="en-US" sz="8000"/>
              <a:t>”</a:t>
            </a:r>
          </a:p>
        </p:txBody>
      </p:sp>
      <p:cxnSp>
        <p:nvCxnSpPr>
          <p:cNvPr id="7" name="Straight Connector 6">
            <a:extLst>
              <a:ext uri="{FF2B5EF4-FFF2-40B4-BE49-F238E27FC236}">
                <a16:creationId xmlns:a16="http://schemas.microsoft.com/office/drawing/2014/main" id="{0A981738-6410-4997-A7AA-3F14F1DBE95A}"/>
              </a:ext>
            </a:extLst>
          </p:cNvPr>
          <p:cNvCxnSpPr/>
          <p:nvPr/>
        </p:nvCxnSpPr>
        <p:spPr>
          <a:xfrm>
            <a:off x="1277938" y="3429000"/>
            <a:ext cx="6596062"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409416" y="982132"/>
            <a:ext cx="6325168" cy="2243668"/>
          </a:xfrm>
        </p:spPr>
        <p:txBody>
          <a:bodyPr>
            <a:normAutofit/>
          </a:bodyPr>
          <a:lstStyle>
            <a:lvl1pPr algn="ctr">
              <a:defRPr sz="3200"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5" y="4529667"/>
            <a:ext cx="6798736" cy="1346200"/>
          </a:xfrm>
        </p:spPr>
        <p:txBody>
          <a:bodyPr>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8" name="Date Placeholder 3">
            <a:extLst>
              <a:ext uri="{FF2B5EF4-FFF2-40B4-BE49-F238E27FC236}">
                <a16:creationId xmlns:a16="http://schemas.microsoft.com/office/drawing/2014/main" id="{A86027B7-E7B7-471C-8D8E-FF08D13DB8E9}"/>
              </a:ext>
            </a:extLst>
          </p:cNvPr>
          <p:cNvSpPr>
            <a:spLocks noGrp="1"/>
          </p:cNvSpPr>
          <p:nvPr>
            <p:ph type="dt" sz="half" idx="14"/>
          </p:nvPr>
        </p:nvSpPr>
        <p:spPr/>
        <p:txBody>
          <a:bodyPr/>
          <a:lstStyle>
            <a:lvl1pPr>
              <a:defRPr/>
            </a:lvl1pPr>
          </a:lstStyle>
          <a:p>
            <a:pPr>
              <a:defRPr/>
            </a:pPr>
            <a:fld id="{0EF59970-DE06-456A-9443-A80A8F2337B1}" type="datetime1">
              <a:rPr lang="en-US" smtClean="0"/>
              <a:t>9/24/2021</a:t>
            </a:fld>
            <a:endParaRPr lang="en-US"/>
          </a:p>
        </p:txBody>
      </p:sp>
      <p:sp>
        <p:nvSpPr>
          <p:cNvPr id="9" name="Footer Placeholder 4">
            <a:extLst>
              <a:ext uri="{FF2B5EF4-FFF2-40B4-BE49-F238E27FC236}">
                <a16:creationId xmlns:a16="http://schemas.microsoft.com/office/drawing/2014/main" id="{10A0ADCF-79EE-4443-8E0D-37DED4F1D60B}"/>
              </a:ext>
            </a:extLst>
          </p:cNvPr>
          <p:cNvSpPr>
            <a:spLocks noGrp="1"/>
          </p:cNvSpPr>
          <p:nvPr>
            <p:ph type="ftr" sz="quarter" idx="15"/>
          </p:nvPr>
        </p:nvSpPr>
        <p:spPr/>
        <p:txBody>
          <a:bodyPr/>
          <a:lstStyle>
            <a:lvl1pPr>
              <a:defRPr/>
            </a:lvl1pPr>
          </a:lstStyle>
          <a:p>
            <a:pPr>
              <a:defRPr/>
            </a:pPr>
            <a:r>
              <a:rPr lang="en-GB"/>
              <a:t>WGPM6002</a:t>
            </a:r>
          </a:p>
        </p:txBody>
      </p:sp>
      <p:sp>
        <p:nvSpPr>
          <p:cNvPr id="10" name="Slide Number Placeholder 5">
            <a:extLst>
              <a:ext uri="{FF2B5EF4-FFF2-40B4-BE49-F238E27FC236}">
                <a16:creationId xmlns:a16="http://schemas.microsoft.com/office/drawing/2014/main" id="{93949745-8624-405C-B1CF-6FA0F8BA5FD2}"/>
              </a:ext>
            </a:extLst>
          </p:cNvPr>
          <p:cNvSpPr>
            <a:spLocks noGrp="1"/>
          </p:cNvSpPr>
          <p:nvPr>
            <p:ph type="sldNum" sz="quarter" idx="16"/>
          </p:nvPr>
        </p:nvSpPr>
        <p:spPr/>
        <p:txBody>
          <a:bodyPr/>
          <a:lstStyle>
            <a:lvl1pPr>
              <a:defRPr/>
            </a:lvl1pPr>
          </a:lstStyle>
          <a:p>
            <a:pPr>
              <a:defRPr/>
            </a:pPr>
            <a:fld id="{6C5BA52A-BF8C-4668-97C3-1944C07144F1}" type="slidenum">
              <a:rPr lang="en-GB" altLang="en-US"/>
              <a:pPr>
                <a:defRPr/>
              </a:pPr>
              <a:t>‹#›</a:t>
            </a:fld>
            <a:endParaRPr lang="en-GB" altLang="en-US"/>
          </a:p>
        </p:txBody>
      </p:sp>
    </p:spTree>
    <p:extLst>
      <p:ext uri="{BB962C8B-B14F-4D97-AF65-F5344CB8AC3E}">
        <p14:creationId xmlns:p14="http://schemas.microsoft.com/office/powerpoint/2010/main" val="2585263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cxnSp>
        <p:nvCxnSpPr>
          <p:cNvPr id="5" name="Straight Connector 4">
            <a:extLst>
              <a:ext uri="{FF2B5EF4-FFF2-40B4-BE49-F238E27FC236}">
                <a16:creationId xmlns:a16="http://schemas.microsoft.com/office/drawing/2014/main" id="{64ED05D5-6680-4460-8298-F32BB22E7368}"/>
              </a:ext>
            </a:extLst>
          </p:cNvPr>
          <p:cNvCxnSpPr/>
          <p:nvPr/>
        </p:nvCxnSpPr>
        <p:spPr>
          <a:xfrm>
            <a:off x="1277938" y="3429000"/>
            <a:ext cx="660717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5" y="982131"/>
            <a:ext cx="6798734" cy="2294467"/>
          </a:xfrm>
        </p:spPr>
        <p:txBody>
          <a:bodyPr rtlCol="0">
            <a:normAutofit/>
          </a:bodyPr>
          <a:lstStyle>
            <a:lvl1pPr>
              <a:defRPr lang="en-US" sz="3200" b="0" dirty="0"/>
            </a:lvl1pPr>
          </a:lstStyle>
          <a:p>
            <a:pPr lvl="0"/>
            <a:r>
              <a:rPr lang="en-US"/>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6" y="4470400"/>
            <a:ext cx="6798734" cy="1405467"/>
          </a:xfrm>
        </p:spPr>
        <p:txBody>
          <a:bodyPr>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6" name="Date Placeholder 3">
            <a:extLst>
              <a:ext uri="{FF2B5EF4-FFF2-40B4-BE49-F238E27FC236}">
                <a16:creationId xmlns:a16="http://schemas.microsoft.com/office/drawing/2014/main" id="{B6E9399E-FDD2-4D86-81ED-9DECC7672CBA}"/>
              </a:ext>
            </a:extLst>
          </p:cNvPr>
          <p:cNvSpPr>
            <a:spLocks noGrp="1"/>
          </p:cNvSpPr>
          <p:nvPr>
            <p:ph type="dt" sz="half" idx="14"/>
          </p:nvPr>
        </p:nvSpPr>
        <p:spPr/>
        <p:txBody>
          <a:bodyPr/>
          <a:lstStyle>
            <a:lvl1pPr>
              <a:defRPr/>
            </a:lvl1pPr>
          </a:lstStyle>
          <a:p>
            <a:pPr>
              <a:defRPr/>
            </a:pPr>
            <a:fld id="{7488D7C0-8CD9-4B1F-800A-0F16288D0FBD}" type="datetime1">
              <a:rPr lang="en-US" smtClean="0"/>
              <a:t>9/24/2021</a:t>
            </a:fld>
            <a:endParaRPr lang="en-US"/>
          </a:p>
        </p:txBody>
      </p:sp>
      <p:sp>
        <p:nvSpPr>
          <p:cNvPr id="7" name="Footer Placeholder 4">
            <a:extLst>
              <a:ext uri="{FF2B5EF4-FFF2-40B4-BE49-F238E27FC236}">
                <a16:creationId xmlns:a16="http://schemas.microsoft.com/office/drawing/2014/main" id="{F3F5DF79-E7B8-44E7-AB46-13F6F5F16F20}"/>
              </a:ext>
            </a:extLst>
          </p:cNvPr>
          <p:cNvSpPr>
            <a:spLocks noGrp="1"/>
          </p:cNvSpPr>
          <p:nvPr>
            <p:ph type="ftr" sz="quarter" idx="15"/>
          </p:nvPr>
        </p:nvSpPr>
        <p:spPr/>
        <p:txBody>
          <a:bodyPr/>
          <a:lstStyle>
            <a:lvl1pPr>
              <a:defRPr/>
            </a:lvl1pPr>
          </a:lstStyle>
          <a:p>
            <a:pPr>
              <a:defRPr/>
            </a:pPr>
            <a:r>
              <a:rPr lang="en-GB"/>
              <a:t>WGPM6002</a:t>
            </a:r>
          </a:p>
        </p:txBody>
      </p:sp>
      <p:sp>
        <p:nvSpPr>
          <p:cNvPr id="8" name="Slide Number Placeholder 5">
            <a:extLst>
              <a:ext uri="{FF2B5EF4-FFF2-40B4-BE49-F238E27FC236}">
                <a16:creationId xmlns:a16="http://schemas.microsoft.com/office/drawing/2014/main" id="{35EB5003-BF6F-437B-A53D-54C4B8CDDEBB}"/>
              </a:ext>
            </a:extLst>
          </p:cNvPr>
          <p:cNvSpPr>
            <a:spLocks noGrp="1"/>
          </p:cNvSpPr>
          <p:nvPr>
            <p:ph type="sldNum" sz="quarter" idx="16"/>
          </p:nvPr>
        </p:nvSpPr>
        <p:spPr/>
        <p:txBody>
          <a:bodyPr/>
          <a:lstStyle>
            <a:lvl1pPr>
              <a:defRPr/>
            </a:lvl1pPr>
          </a:lstStyle>
          <a:p>
            <a:pPr>
              <a:defRPr/>
            </a:pPr>
            <a:fld id="{F589676F-7E73-49DF-A512-EE9FB3B27B13}" type="slidenum">
              <a:rPr lang="en-GB" altLang="en-US"/>
              <a:pPr>
                <a:defRPr/>
              </a:pPr>
              <a:t>‹#›</a:t>
            </a:fld>
            <a:endParaRPr lang="en-GB" altLang="en-US"/>
          </a:p>
        </p:txBody>
      </p:sp>
    </p:spTree>
    <p:extLst>
      <p:ext uri="{BB962C8B-B14F-4D97-AF65-F5344CB8AC3E}">
        <p14:creationId xmlns:p14="http://schemas.microsoft.com/office/powerpoint/2010/main" val="21025463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3A507C9C-3BDB-49CA-A24D-E3CB8F16E819}"/>
              </a:ext>
            </a:extLst>
          </p:cNvPr>
          <p:cNvCxnSpPr/>
          <p:nvPr/>
        </p:nvCxnSpPr>
        <p:spPr>
          <a:xfrm>
            <a:off x="1277938" y="2354263"/>
            <a:ext cx="6607175"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6D99C3E1-BC16-44BA-9E73-722BF0CE4599}"/>
              </a:ext>
            </a:extLst>
          </p:cNvPr>
          <p:cNvSpPr>
            <a:spLocks noGrp="1"/>
          </p:cNvSpPr>
          <p:nvPr>
            <p:ph type="dt" sz="half" idx="10"/>
          </p:nvPr>
        </p:nvSpPr>
        <p:spPr/>
        <p:txBody>
          <a:bodyPr/>
          <a:lstStyle>
            <a:lvl1pPr>
              <a:defRPr/>
            </a:lvl1pPr>
          </a:lstStyle>
          <a:p>
            <a:pPr>
              <a:defRPr/>
            </a:pPr>
            <a:fld id="{15761802-3516-498A-86EB-FB629FA90615}" type="datetime1">
              <a:rPr lang="en-US" smtClean="0"/>
              <a:t>9/24/2021</a:t>
            </a:fld>
            <a:endParaRPr lang="en-US"/>
          </a:p>
        </p:txBody>
      </p:sp>
      <p:sp>
        <p:nvSpPr>
          <p:cNvPr id="6" name="Footer Placeholder 4">
            <a:extLst>
              <a:ext uri="{FF2B5EF4-FFF2-40B4-BE49-F238E27FC236}">
                <a16:creationId xmlns:a16="http://schemas.microsoft.com/office/drawing/2014/main" id="{32CEE311-F15F-4702-A69A-E6A66AD92D69}"/>
              </a:ext>
            </a:extLst>
          </p:cNvPr>
          <p:cNvSpPr>
            <a:spLocks noGrp="1"/>
          </p:cNvSpPr>
          <p:nvPr>
            <p:ph type="ftr" sz="quarter" idx="11"/>
          </p:nvPr>
        </p:nvSpPr>
        <p:spPr/>
        <p:txBody>
          <a:bodyPr/>
          <a:lstStyle>
            <a:lvl1pPr>
              <a:defRPr/>
            </a:lvl1pPr>
          </a:lstStyle>
          <a:p>
            <a:pPr>
              <a:defRPr/>
            </a:pPr>
            <a:r>
              <a:rPr lang="en-GB"/>
              <a:t>WGPM6002</a:t>
            </a:r>
          </a:p>
        </p:txBody>
      </p:sp>
      <p:sp>
        <p:nvSpPr>
          <p:cNvPr id="7" name="Slide Number Placeholder 5">
            <a:extLst>
              <a:ext uri="{FF2B5EF4-FFF2-40B4-BE49-F238E27FC236}">
                <a16:creationId xmlns:a16="http://schemas.microsoft.com/office/drawing/2014/main" id="{ADBB24B9-77A3-4003-B7BD-169032AA4FB8}"/>
              </a:ext>
            </a:extLst>
          </p:cNvPr>
          <p:cNvSpPr>
            <a:spLocks noGrp="1"/>
          </p:cNvSpPr>
          <p:nvPr>
            <p:ph type="sldNum" sz="quarter" idx="12"/>
          </p:nvPr>
        </p:nvSpPr>
        <p:spPr/>
        <p:txBody>
          <a:bodyPr/>
          <a:lstStyle>
            <a:lvl1pPr>
              <a:defRPr/>
            </a:lvl1pPr>
          </a:lstStyle>
          <a:p>
            <a:pPr>
              <a:defRPr/>
            </a:pPr>
            <a:fld id="{067FBBC0-52B0-4DCA-BFE0-C81B7EC835F9}" type="slidenum">
              <a:rPr lang="en-GB" altLang="en-US"/>
              <a:pPr>
                <a:defRPr/>
              </a:pPr>
              <a:t>‹#›</a:t>
            </a:fld>
            <a:endParaRPr lang="en-GB" altLang="en-US"/>
          </a:p>
        </p:txBody>
      </p:sp>
    </p:spTree>
    <p:extLst>
      <p:ext uri="{BB962C8B-B14F-4D97-AF65-F5344CB8AC3E}">
        <p14:creationId xmlns:p14="http://schemas.microsoft.com/office/powerpoint/2010/main" val="25749585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DE7DF646-FE28-49BE-A5A0-4AF3A02A533A}"/>
              </a:ext>
            </a:extLst>
          </p:cNvPr>
          <p:cNvCxnSpPr/>
          <p:nvPr/>
        </p:nvCxnSpPr>
        <p:spPr>
          <a:xfrm>
            <a:off x="6245225" y="906463"/>
            <a:ext cx="0" cy="4968875"/>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51B123F7-56AC-4194-9CDD-B87675B4E36C}"/>
              </a:ext>
            </a:extLst>
          </p:cNvPr>
          <p:cNvSpPr>
            <a:spLocks noGrp="1"/>
          </p:cNvSpPr>
          <p:nvPr>
            <p:ph type="dt" sz="half" idx="10"/>
          </p:nvPr>
        </p:nvSpPr>
        <p:spPr/>
        <p:txBody>
          <a:bodyPr/>
          <a:lstStyle>
            <a:lvl1pPr>
              <a:defRPr/>
            </a:lvl1pPr>
          </a:lstStyle>
          <a:p>
            <a:pPr>
              <a:defRPr/>
            </a:pPr>
            <a:fld id="{82D0C79A-AB60-46E5-BEE5-97449A1CEF1D}" type="datetime1">
              <a:rPr lang="en-US" smtClean="0"/>
              <a:t>9/24/2021</a:t>
            </a:fld>
            <a:endParaRPr lang="en-US"/>
          </a:p>
        </p:txBody>
      </p:sp>
      <p:sp>
        <p:nvSpPr>
          <p:cNvPr id="6" name="Footer Placeholder 4">
            <a:extLst>
              <a:ext uri="{FF2B5EF4-FFF2-40B4-BE49-F238E27FC236}">
                <a16:creationId xmlns:a16="http://schemas.microsoft.com/office/drawing/2014/main" id="{775219BA-D139-4B36-8033-F7D4CBEB7465}"/>
              </a:ext>
            </a:extLst>
          </p:cNvPr>
          <p:cNvSpPr>
            <a:spLocks noGrp="1"/>
          </p:cNvSpPr>
          <p:nvPr>
            <p:ph type="ftr" sz="quarter" idx="11"/>
          </p:nvPr>
        </p:nvSpPr>
        <p:spPr/>
        <p:txBody>
          <a:bodyPr/>
          <a:lstStyle>
            <a:lvl1pPr>
              <a:defRPr/>
            </a:lvl1pPr>
          </a:lstStyle>
          <a:p>
            <a:pPr>
              <a:defRPr/>
            </a:pPr>
            <a:r>
              <a:rPr lang="en-GB"/>
              <a:t>WGPM6002</a:t>
            </a:r>
          </a:p>
        </p:txBody>
      </p:sp>
      <p:sp>
        <p:nvSpPr>
          <p:cNvPr id="7" name="Slide Number Placeholder 5">
            <a:extLst>
              <a:ext uri="{FF2B5EF4-FFF2-40B4-BE49-F238E27FC236}">
                <a16:creationId xmlns:a16="http://schemas.microsoft.com/office/drawing/2014/main" id="{FDDB552A-6338-479D-9B5B-8BB50D6B5FE7}"/>
              </a:ext>
            </a:extLst>
          </p:cNvPr>
          <p:cNvSpPr>
            <a:spLocks noGrp="1"/>
          </p:cNvSpPr>
          <p:nvPr>
            <p:ph type="sldNum" sz="quarter" idx="12"/>
          </p:nvPr>
        </p:nvSpPr>
        <p:spPr/>
        <p:txBody>
          <a:bodyPr/>
          <a:lstStyle>
            <a:lvl1pPr>
              <a:defRPr/>
            </a:lvl1pPr>
          </a:lstStyle>
          <a:p>
            <a:pPr>
              <a:defRPr/>
            </a:pPr>
            <a:fld id="{4073DA78-30EF-42AF-BF34-E3C82B2E69F5}" type="slidenum">
              <a:rPr lang="en-GB" altLang="en-US"/>
              <a:pPr>
                <a:defRPr/>
              </a:pPr>
              <a:t>‹#›</a:t>
            </a:fld>
            <a:endParaRPr lang="en-GB" altLang="en-US"/>
          </a:p>
        </p:txBody>
      </p:sp>
    </p:spTree>
    <p:extLst>
      <p:ext uri="{BB962C8B-B14F-4D97-AF65-F5344CB8AC3E}">
        <p14:creationId xmlns:p14="http://schemas.microsoft.com/office/powerpoint/2010/main" val="3132921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grpSp>
        <p:nvGrpSpPr>
          <p:cNvPr id="1026" name="Group 6">
            <a:extLst>
              <a:ext uri="{FF2B5EF4-FFF2-40B4-BE49-F238E27FC236}">
                <a16:creationId xmlns:a16="http://schemas.microsoft.com/office/drawing/2014/main" id="{56BD7409-1E39-4651-A646-FFE38AF55508}"/>
              </a:ext>
            </a:extLst>
          </p:cNvPr>
          <p:cNvGrpSpPr>
            <a:grpSpLocks/>
          </p:cNvGrpSpPr>
          <p:nvPr/>
        </p:nvGrpSpPr>
        <p:grpSpPr bwMode="auto">
          <a:xfrm>
            <a:off x="0" y="0"/>
            <a:ext cx="9151938" cy="6858000"/>
            <a:chOff x="0" y="0"/>
            <a:chExt cx="9152467" cy="6858000"/>
          </a:xfrm>
        </p:grpSpPr>
        <p:pic>
          <p:nvPicPr>
            <p:cNvPr id="1032" name="Picture 7" descr="SD-PanelContent.png">
              <a:extLst>
                <a:ext uri="{FF2B5EF4-FFF2-40B4-BE49-F238E27FC236}">
                  <a16:creationId xmlns:a16="http://schemas.microsoft.com/office/drawing/2014/main" id="{BBCB08DF-AC1E-495B-95AA-A654B36CDC1A}"/>
                </a:ext>
              </a:extLst>
            </p:cNvPr>
            <p:cNvPicPr>
              <a:picLocks noChangeAspect="1"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Rectangle 8">
              <a:extLst>
                <a:ext uri="{FF2B5EF4-FFF2-40B4-BE49-F238E27FC236}">
                  <a16:creationId xmlns:a16="http://schemas.microsoft.com/office/drawing/2014/main" id="{515CC5A2-6862-4595-B3A3-711F6E51AC06}"/>
                </a:ext>
              </a:extLst>
            </p:cNvPr>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36" name="Picture 9" descr="HDRibbonContent-UniformTrim.png">
              <a:extLst>
                <a:ext uri="{FF2B5EF4-FFF2-40B4-BE49-F238E27FC236}">
                  <a16:creationId xmlns:a16="http://schemas.microsoft.com/office/drawing/2014/main" id="{CAA4AE7B-E1E1-4471-9D20-658D01BE1C1D}"/>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l="2" r="14240"/>
            <a:stretch>
              <a:fillRect/>
            </a:stretch>
          </p:blipFill>
          <p:spPr bwMode="auto">
            <a:xfrm>
              <a:off x="0" y="3128434"/>
              <a:ext cx="6858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7" name="Picture 10" descr="HDRibbonContent-UniformTrim.png">
              <a:extLst>
                <a:ext uri="{FF2B5EF4-FFF2-40B4-BE49-F238E27FC236}">
                  <a16:creationId xmlns:a16="http://schemas.microsoft.com/office/drawing/2014/main" id="{5E797DB4-0831-4738-867E-223626E1F210}"/>
                </a:ext>
              </a:extLst>
            </p:cNvPr>
            <p:cNvPicPr>
              <a:picLocks noChangeAspect="1" noChangeArrowheads="1"/>
            </p:cNvPicPr>
            <p:nvPr/>
          </p:nvPicPr>
          <p:blipFill>
            <a:blip r:embed="rId21">
              <a:extLst>
                <a:ext uri="{28A0092B-C50C-407E-A947-70E740481C1C}">
                  <a14:useLocalDpi xmlns:a14="http://schemas.microsoft.com/office/drawing/2010/main" val="0"/>
                </a:ext>
              </a:extLst>
            </a:blip>
            <a:srcRect l="2" r="14240"/>
            <a:stretch>
              <a:fillRect/>
            </a:stretch>
          </p:blipFill>
          <p:spPr bwMode="auto">
            <a:xfrm>
              <a:off x="8466667" y="3128434"/>
              <a:ext cx="685800" cy="60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1027" name="Title Placeholder 1">
            <a:extLst>
              <a:ext uri="{FF2B5EF4-FFF2-40B4-BE49-F238E27FC236}">
                <a16:creationId xmlns:a16="http://schemas.microsoft.com/office/drawing/2014/main" id="{3370CAAB-0A1D-4F1A-8274-288C7E51184B}"/>
              </a:ext>
            </a:extLst>
          </p:cNvPr>
          <p:cNvSpPr>
            <a:spLocks noGrp="1" noChangeArrowheads="1"/>
          </p:cNvSpPr>
          <p:nvPr>
            <p:ph type="title"/>
          </p:nvPr>
        </p:nvSpPr>
        <p:spPr bwMode="auto">
          <a:xfrm>
            <a:off x="1176338" y="915988"/>
            <a:ext cx="6799262" cy="1303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8" name="Text Placeholder 2">
            <a:extLst>
              <a:ext uri="{FF2B5EF4-FFF2-40B4-BE49-F238E27FC236}">
                <a16:creationId xmlns:a16="http://schemas.microsoft.com/office/drawing/2014/main" id="{93052F70-4D7F-4B55-A1E4-7AA392FD8D6B}"/>
              </a:ext>
            </a:extLst>
          </p:cNvPr>
          <p:cNvSpPr>
            <a:spLocks noGrp="1" noChangeArrowheads="1"/>
          </p:cNvSpPr>
          <p:nvPr>
            <p:ph type="body" idx="1"/>
          </p:nvPr>
        </p:nvSpPr>
        <p:spPr bwMode="auto">
          <a:xfrm>
            <a:off x="1176338" y="2490788"/>
            <a:ext cx="6799262" cy="344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B817229C-3D1B-4703-9738-C4B84FC6747A}"/>
              </a:ext>
            </a:extLst>
          </p:cNvPr>
          <p:cNvSpPr>
            <a:spLocks noGrp="1"/>
          </p:cNvSpPr>
          <p:nvPr>
            <p:ph type="dt" sz="half" idx="2"/>
          </p:nvPr>
        </p:nvSpPr>
        <p:spPr>
          <a:xfrm>
            <a:off x="6356350" y="5961063"/>
            <a:ext cx="1149350" cy="279400"/>
          </a:xfrm>
          <a:prstGeom prst="rect">
            <a:avLst/>
          </a:prstGeom>
        </p:spPr>
        <p:txBody>
          <a:bodyPr vert="horz" lIns="91440" tIns="45720" rIns="91440" bIns="45720" rtlCol="0" anchor="ctr"/>
          <a:lstStyle>
            <a:lvl1pPr algn="r" eaLnBrk="1" fontAlgn="auto" hangingPunct="1">
              <a:spcBef>
                <a:spcPts val="0"/>
              </a:spcBef>
              <a:spcAft>
                <a:spcPts val="0"/>
              </a:spcAft>
              <a:defRPr sz="1000" b="0" i="0" dirty="0">
                <a:solidFill>
                  <a:schemeClr val="tx1"/>
                </a:solidFill>
                <a:effectLst/>
                <a:latin typeface="+mn-lt"/>
              </a:defRPr>
            </a:lvl1pPr>
          </a:lstStyle>
          <a:p>
            <a:pPr>
              <a:defRPr/>
            </a:pPr>
            <a:fld id="{C7A1F95F-8EFF-4739-811B-6D654528909D}" type="datetime1">
              <a:rPr lang="en-US" smtClean="0"/>
              <a:t>9/24/2021</a:t>
            </a:fld>
            <a:endParaRPr lang="en-US"/>
          </a:p>
        </p:txBody>
      </p:sp>
      <p:sp>
        <p:nvSpPr>
          <p:cNvPr id="5" name="Footer Placeholder 4">
            <a:extLst>
              <a:ext uri="{FF2B5EF4-FFF2-40B4-BE49-F238E27FC236}">
                <a16:creationId xmlns:a16="http://schemas.microsoft.com/office/drawing/2014/main" id="{13501243-D5E2-45BC-A979-736109872F8B}"/>
              </a:ext>
            </a:extLst>
          </p:cNvPr>
          <p:cNvSpPr>
            <a:spLocks noGrp="1"/>
          </p:cNvSpPr>
          <p:nvPr>
            <p:ph type="ftr" sz="quarter" idx="3"/>
          </p:nvPr>
        </p:nvSpPr>
        <p:spPr>
          <a:xfrm>
            <a:off x="1176338" y="5961063"/>
            <a:ext cx="5105400" cy="279400"/>
          </a:xfrm>
          <a:prstGeom prst="rect">
            <a:avLst/>
          </a:prstGeom>
        </p:spPr>
        <p:txBody>
          <a:bodyPr vert="horz" lIns="91440" tIns="45720" rIns="91440" bIns="45720" rtlCol="0" anchor="ctr"/>
          <a:lstStyle>
            <a:lvl1pPr algn="l" eaLnBrk="1" fontAlgn="auto" hangingPunct="1">
              <a:spcBef>
                <a:spcPts val="0"/>
              </a:spcBef>
              <a:spcAft>
                <a:spcPts val="0"/>
              </a:spcAft>
              <a:defRPr sz="1000" b="0" i="0">
                <a:solidFill>
                  <a:schemeClr val="tx1"/>
                </a:solidFill>
                <a:effectLst/>
                <a:latin typeface="+mn-lt"/>
              </a:defRPr>
            </a:lvl1pPr>
          </a:lstStyle>
          <a:p>
            <a:pPr>
              <a:defRPr/>
            </a:pPr>
            <a:r>
              <a:rPr lang="en-GB"/>
              <a:t>WGPM6002</a:t>
            </a:r>
          </a:p>
        </p:txBody>
      </p:sp>
      <p:sp>
        <p:nvSpPr>
          <p:cNvPr id="6" name="Slide Number Placeholder 5">
            <a:extLst>
              <a:ext uri="{FF2B5EF4-FFF2-40B4-BE49-F238E27FC236}">
                <a16:creationId xmlns:a16="http://schemas.microsoft.com/office/drawing/2014/main" id="{F08C157D-6A1C-41BF-973A-0FD9DADA8041}"/>
              </a:ext>
            </a:extLst>
          </p:cNvPr>
          <p:cNvSpPr>
            <a:spLocks noGrp="1"/>
          </p:cNvSpPr>
          <p:nvPr>
            <p:ph type="sldNum" sz="quarter" idx="4"/>
          </p:nvPr>
        </p:nvSpPr>
        <p:spPr>
          <a:xfrm>
            <a:off x="7580313" y="5961063"/>
            <a:ext cx="395287" cy="279400"/>
          </a:xfrm>
          <a:prstGeom prst="rect">
            <a:avLst/>
          </a:prstGeom>
        </p:spPr>
        <p:txBody>
          <a:bodyPr vert="horz" lIns="91440" tIns="45720" rIns="91440" bIns="45720" rtlCol="0" anchor="ctr"/>
          <a:lstStyle>
            <a:lvl1pPr algn="r" eaLnBrk="1" fontAlgn="auto" hangingPunct="1">
              <a:spcBef>
                <a:spcPts val="0"/>
              </a:spcBef>
              <a:spcAft>
                <a:spcPts val="0"/>
              </a:spcAft>
              <a:defRPr sz="1000" b="0" i="0" smtClean="0">
                <a:solidFill>
                  <a:schemeClr val="tx1"/>
                </a:solidFill>
                <a:effectLst/>
                <a:latin typeface="+mn-lt"/>
              </a:defRPr>
            </a:lvl1pPr>
          </a:lstStyle>
          <a:p>
            <a:pPr>
              <a:defRPr/>
            </a:pPr>
            <a:fld id="{66524FB4-06AF-4735-865E-EFFAD165A2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691" r:id="rId7"/>
    <p:sldLayoutId id="2147483701" r:id="rId8"/>
    <p:sldLayoutId id="2147483692" r:id="rId9"/>
    <p:sldLayoutId id="2147483693" r:id="rId10"/>
    <p:sldLayoutId id="2147483702" r:id="rId11"/>
    <p:sldLayoutId id="2147483703" r:id="rId12"/>
    <p:sldLayoutId id="2147483694" r:id="rId13"/>
    <p:sldLayoutId id="2147483704" r:id="rId14"/>
    <p:sldLayoutId id="2147483705" r:id="rId15"/>
    <p:sldLayoutId id="2147483706" r:id="rId16"/>
    <p:sldLayoutId id="2147483707" r:id="rId17"/>
  </p:sldLayoutIdLst>
  <p:hf sldNum="0" hdr="0" dt="0"/>
  <p:txStyles>
    <p:titleStyle>
      <a:lvl1pPr algn="ctr" defTabSz="457200" rtl="0" fontAlgn="base">
        <a:spcBef>
          <a:spcPct val="0"/>
        </a:spcBef>
        <a:spcAft>
          <a:spcPct val="0"/>
        </a:spcAft>
        <a:defRPr sz="4000" kern="1200">
          <a:ln w="3175" cmpd="sng">
            <a:noFill/>
          </a:ln>
          <a:solidFill>
            <a:srgbClr val="262626"/>
          </a:solidFill>
          <a:latin typeface="+mj-lt"/>
          <a:ea typeface="+mj-ea"/>
          <a:cs typeface="+mj-cs"/>
        </a:defRPr>
      </a:lvl1pPr>
      <a:lvl2pPr algn="ctr" defTabSz="457200" rtl="0" fontAlgn="base">
        <a:spcBef>
          <a:spcPct val="0"/>
        </a:spcBef>
        <a:spcAft>
          <a:spcPct val="0"/>
        </a:spcAft>
        <a:defRPr sz="4000">
          <a:solidFill>
            <a:srgbClr val="262626"/>
          </a:solidFill>
          <a:latin typeface="Garamond" panose="02020404030301010803" pitchFamily="18" charset="0"/>
        </a:defRPr>
      </a:lvl2pPr>
      <a:lvl3pPr algn="ctr" defTabSz="457200" rtl="0" fontAlgn="base">
        <a:spcBef>
          <a:spcPct val="0"/>
        </a:spcBef>
        <a:spcAft>
          <a:spcPct val="0"/>
        </a:spcAft>
        <a:defRPr sz="4000">
          <a:solidFill>
            <a:srgbClr val="262626"/>
          </a:solidFill>
          <a:latin typeface="Garamond" panose="02020404030301010803" pitchFamily="18" charset="0"/>
        </a:defRPr>
      </a:lvl3pPr>
      <a:lvl4pPr algn="ctr" defTabSz="457200" rtl="0" fontAlgn="base">
        <a:spcBef>
          <a:spcPct val="0"/>
        </a:spcBef>
        <a:spcAft>
          <a:spcPct val="0"/>
        </a:spcAft>
        <a:defRPr sz="4000">
          <a:solidFill>
            <a:srgbClr val="262626"/>
          </a:solidFill>
          <a:latin typeface="Garamond" panose="02020404030301010803" pitchFamily="18" charset="0"/>
        </a:defRPr>
      </a:lvl4pPr>
      <a:lvl5pPr algn="ctr" defTabSz="457200" rtl="0" fontAlgn="base">
        <a:spcBef>
          <a:spcPct val="0"/>
        </a:spcBef>
        <a:spcAft>
          <a:spcPct val="0"/>
        </a:spcAft>
        <a:defRPr sz="4000">
          <a:solidFill>
            <a:srgbClr val="262626"/>
          </a:solidFill>
          <a:latin typeface="Garamond" panose="02020404030301010803" pitchFamily="18"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fontAlgn="base">
        <a:spcBef>
          <a:spcPct val="20000"/>
        </a:spcBef>
        <a:spcAft>
          <a:spcPts val="600"/>
        </a:spcAft>
        <a:buClr>
          <a:schemeClr val="accent1"/>
        </a:buClr>
        <a:buSzPct val="115000"/>
        <a:buFont typeface="Arial" panose="020B0604020202020204" pitchFamily="34" charset="0"/>
        <a:buChar char="•"/>
        <a:defRPr sz="2400" kern="1200">
          <a:solidFill>
            <a:srgbClr val="262626"/>
          </a:solidFill>
          <a:latin typeface="+mn-lt"/>
          <a:ea typeface="+mn-ea"/>
          <a:cs typeface="+mn-cs"/>
        </a:defRPr>
      </a:lvl1pPr>
      <a:lvl2pPr marL="742950" indent="-285750" algn="l" defTabSz="457200" rtl="0" fontAlgn="base">
        <a:spcBef>
          <a:spcPct val="20000"/>
        </a:spcBef>
        <a:spcAft>
          <a:spcPts val="600"/>
        </a:spcAft>
        <a:buClr>
          <a:schemeClr val="accent1"/>
        </a:buClr>
        <a:buSzPct val="115000"/>
        <a:buFont typeface="Arial" panose="020B0604020202020204" pitchFamily="34" charset="0"/>
        <a:buChar char="•"/>
        <a:defRPr sz="2000" kern="1200">
          <a:solidFill>
            <a:srgbClr val="262626"/>
          </a:solidFill>
          <a:latin typeface="+mn-lt"/>
          <a:ea typeface="+mn-ea"/>
          <a:cs typeface="+mn-cs"/>
        </a:defRPr>
      </a:lvl2pPr>
      <a:lvl3pPr marL="1200150" indent="-285750" algn="l" defTabSz="457200" rtl="0" fontAlgn="base">
        <a:spcBef>
          <a:spcPct val="20000"/>
        </a:spcBef>
        <a:spcAft>
          <a:spcPts val="600"/>
        </a:spcAft>
        <a:buClr>
          <a:schemeClr val="accent1"/>
        </a:buClr>
        <a:buSzPct val="115000"/>
        <a:buFont typeface="Arial" panose="020B0604020202020204" pitchFamily="34" charset="0"/>
        <a:buChar char="•"/>
        <a:defRPr kern="1200">
          <a:solidFill>
            <a:srgbClr val="262626"/>
          </a:solidFill>
          <a:latin typeface="+mn-lt"/>
          <a:ea typeface="+mn-ea"/>
          <a:cs typeface="+mn-cs"/>
        </a:defRPr>
      </a:lvl3pPr>
      <a:lvl4pPr marL="1543050" indent="-171450" algn="l" defTabSz="457200" rtl="0" fontAlgn="base">
        <a:spcBef>
          <a:spcPct val="20000"/>
        </a:spcBef>
        <a:spcAft>
          <a:spcPts val="600"/>
        </a:spcAft>
        <a:buClr>
          <a:schemeClr val="accent1"/>
        </a:buClr>
        <a:buSzPct val="115000"/>
        <a:buFont typeface="Arial" panose="020B0604020202020204" pitchFamily="34" charset="0"/>
        <a:buChar char="•"/>
        <a:defRPr sz="1600" kern="1200">
          <a:solidFill>
            <a:srgbClr val="262626"/>
          </a:solidFill>
          <a:latin typeface="+mn-lt"/>
          <a:ea typeface="+mn-ea"/>
          <a:cs typeface="+mn-cs"/>
        </a:defRPr>
      </a:lvl4pPr>
      <a:lvl5pPr marL="2000250" indent="-171450" algn="l" defTabSz="457200" rtl="0" fontAlgn="base">
        <a:spcBef>
          <a:spcPct val="20000"/>
        </a:spcBef>
        <a:spcAft>
          <a:spcPts val="600"/>
        </a:spcAft>
        <a:buClr>
          <a:schemeClr val="accent1"/>
        </a:buClr>
        <a:buSzPct val="115000"/>
        <a:buFont typeface="Arial" panose="020B0604020202020204" pitchFamily="34" charset="0"/>
        <a:buChar char="•"/>
        <a:defRPr sz="1400" kern="1200">
          <a:solidFill>
            <a:srgbClr val="262626"/>
          </a:solidFill>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8F77D695-0F35-44AC-BE51-76C56BDE8E4D}"/>
              </a:ext>
            </a:extLst>
          </p:cNvPr>
          <p:cNvSpPr>
            <a:spLocks noGrp="1" noChangeArrowheads="1"/>
          </p:cNvSpPr>
          <p:nvPr>
            <p:ph type="ctrTitle"/>
          </p:nvPr>
        </p:nvSpPr>
        <p:spPr>
          <a:xfrm>
            <a:off x="1922463" y="1811338"/>
            <a:ext cx="5308600" cy="1516062"/>
          </a:xfrm>
        </p:spPr>
        <p:txBody>
          <a:bodyPr/>
          <a:lstStyle/>
          <a:p>
            <a:r>
              <a:rPr lang="en-GB" altLang="en-US">
                <a:ln>
                  <a:noFill/>
                </a:ln>
              </a:rPr>
              <a:t>WGPM6002</a:t>
            </a:r>
          </a:p>
        </p:txBody>
      </p:sp>
      <p:sp>
        <p:nvSpPr>
          <p:cNvPr id="17411" name="Rectangle 3">
            <a:extLst>
              <a:ext uri="{FF2B5EF4-FFF2-40B4-BE49-F238E27FC236}">
                <a16:creationId xmlns:a16="http://schemas.microsoft.com/office/drawing/2014/main" id="{6F11005A-74A8-44AE-8B5A-69D16DF07619}"/>
              </a:ext>
            </a:extLst>
          </p:cNvPr>
          <p:cNvSpPr>
            <a:spLocks noGrp="1" noChangeArrowheads="1"/>
          </p:cNvSpPr>
          <p:nvPr>
            <p:ph type="subTitle" idx="1"/>
          </p:nvPr>
        </p:nvSpPr>
        <p:spPr>
          <a:xfrm>
            <a:off x="1922463" y="3598863"/>
            <a:ext cx="5308600" cy="1376362"/>
          </a:xfrm>
        </p:spPr>
        <p:txBody>
          <a:bodyPr/>
          <a:lstStyle/>
          <a:p>
            <a:r>
              <a:rPr lang="en-GB" altLang="en-US" dirty="0"/>
              <a:t>Week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60D55C65-18A7-415F-98BF-E308CBC47C78}"/>
              </a:ext>
            </a:extLst>
          </p:cNvPr>
          <p:cNvSpPr>
            <a:spLocks noGrp="1" noChangeArrowheads="1"/>
          </p:cNvSpPr>
          <p:nvPr>
            <p:ph type="title"/>
          </p:nvPr>
        </p:nvSpPr>
        <p:spPr/>
        <p:txBody>
          <a:bodyPr/>
          <a:lstStyle/>
          <a:p>
            <a:r>
              <a:rPr lang="en-GB" altLang="en-US">
                <a:ln>
                  <a:noFill/>
                </a:ln>
              </a:rPr>
              <a:t>Topics</a:t>
            </a:r>
          </a:p>
        </p:txBody>
      </p:sp>
      <p:sp>
        <p:nvSpPr>
          <p:cNvPr id="3077" name="Rectangle 3">
            <a:extLst>
              <a:ext uri="{FF2B5EF4-FFF2-40B4-BE49-F238E27FC236}">
                <a16:creationId xmlns:a16="http://schemas.microsoft.com/office/drawing/2014/main" id="{488D3FAE-FD33-4BEE-9096-022C597E1705}"/>
              </a:ext>
            </a:extLst>
          </p:cNvPr>
          <p:cNvSpPr>
            <a:spLocks noGrp="1" noChangeArrowheads="1"/>
          </p:cNvSpPr>
          <p:nvPr>
            <p:ph idx="1"/>
          </p:nvPr>
        </p:nvSpPr>
        <p:spPr/>
        <p:txBody>
          <a:bodyPr rtlCol="0">
            <a:normAutofit fontScale="70000" lnSpcReduction="20000"/>
          </a:bodyPr>
          <a:lstStyle/>
          <a:p>
            <a:pPr fontAlgn="auto">
              <a:lnSpc>
                <a:spcPct val="80000"/>
              </a:lnSpc>
              <a:buFont typeface="Arial"/>
              <a:buChar char="•"/>
              <a:defRPr/>
            </a:pPr>
            <a:r>
              <a:rPr lang="en-GB" altLang="en-US" sz="2800">
                <a:solidFill>
                  <a:schemeClr val="tx1">
                    <a:lumMod val="85000"/>
                    <a:lumOff val="15000"/>
                  </a:schemeClr>
                </a:solidFill>
              </a:rPr>
              <a:t>What is research</a:t>
            </a:r>
          </a:p>
          <a:p>
            <a:pPr fontAlgn="auto">
              <a:lnSpc>
                <a:spcPct val="80000"/>
              </a:lnSpc>
              <a:buFont typeface="Arial"/>
              <a:buChar char="•"/>
              <a:defRPr/>
            </a:pPr>
            <a:r>
              <a:rPr lang="en-GB" altLang="en-US" sz="2800">
                <a:solidFill>
                  <a:schemeClr val="tx1">
                    <a:lumMod val="85000"/>
                    <a:lumOff val="15000"/>
                  </a:schemeClr>
                </a:solidFill>
              </a:rPr>
              <a:t>Definition of research</a:t>
            </a:r>
          </a:p>
          <a:p>
            <a:pPr fontAlgn="auto">
              <a:lnSpc>
                <a:spcPct val="80000"/>
              </a:lnSpc>
              <a:buFont typeface="Arial"/>
              <a:buChar char="•"/>
              <a:defRPr/>
            </a:pPr>
            <a:r>
              <a:rPr lang="en-GB" altLang="en-US" sz="2800">
                <a:solidFill>
                  <a:schemeClr val="tx1">
                    <a:lumMod val="85000"/>
                    <a:lumOff val="15000"/>
                  </a:schemeClr>
                </a:solidFill>
              </a:rPr>
              <a:t>Key words</a:t>
            </a:r>
          </a:p>
          <a:p>
            <a:pPr fontAlgn="auto">
              <a:lnSpc>
                <a:spcPct val="80000"/>
              </a:lnSpc>
              <a:buFont typeface="Arial"/>
              <a:buChar char="•"/>
              <a:defRPr/>
            </a:pPr>
            <a:r>
              <a:rPr lang="en-GB" altLang="en-US" sz="2800">
                <a:solidFill>
                  <a:schemeClr val="tx1">
                    <a:lumMod val="85000"/>
                    <a:lumOff val="15000"/>
                  </a:schemeClr>
                </a:solidFill>
              </a:rPr>
              <a:t>What research is not</a:t>
            </a:r>
          </a:p>
          <a:p>
            <a:pPr fontAlgn="auto">
              <a:lnSpc>
                <a:spcPct val="80000"/>
              </a:lnSpc>
              <a:buFont typeface="Arial"/>
              <a:buChar char="•"/>
              <a:defRPr/>
            </a:pPr>
            <a:r>
              <a:rPr lang="en-GB" altLang="en-US" sz="2800">
                <a:solidFill>
                  <a:schemeClr val="tx1">
                    <a:lumMod val="85000"/>
                    <a:lumOff val="15000"/>
                  </a:schemeClr>
                </a:solidFill>
              </a:rPr>
              <a:t>What is genuine research</a:t>
            </a:r>
          </a:p>
          <a:p>
            <a:pPr lvl="1" fontAlgn="auto">
              <a:lnSpc>
                <a:spcPct val="80000"/>
              </a:lnSpc>
              <a:buFont typeface="Arial"/>
              <a:buChar char="•"/>
              <a:defRPr/>
            </a:pPr>
            <a:r>
              <a:rPr lang="en-GB" altLang="en-US" sz="2400">
                <a:solidFill>
                  <a:schemeClr val="tx1">
                    <a:lumMod val="85000"/>
                    <a:lumOff val="15000"/>
                  </a:schemeClr>
                </a:solidFill>
              </a:rPr>
              <a:t>An example</a:t>
            </a:r>
          </a:p>
          <a:p>
            <a:pPr lvl="1" fontAlgn="auto">
              <a:lnSpc>
                <a:spcPct val="80000"/>
              </a:lnSpc>
              <a:buFont typeface="Arial"/>
              <a:buChar char="•"/>
              <a:defRPr/>
            </a:pPr>
            <a:r>
              <a:rPr lang="en-GB" altLang="en-US" sz="2400">
                <a:solidFill>
                  <a:schemeClr val="tx1">
                    <a:lumMod val="85000"/>
                    <a:lumOff val="15000"/>
                  </a:schemeClr>
                </a:solidFill>
              </a:rPr>
              <a:t>Approaches</a:t>
            </a:r>
          </a:p>
          <a:p>
            <a:pPr lvl="1" fontAlgn="auto">
              <a:lnSpc>
                <a:spcPct val="80000"/>
              </a:lnSpc>
              <a:buFont typeface="Arial"/>
              <a:buChar char="•"/>
              <a:defRPr/>
            </a:pPr>
            <a:r>
              <a:rPr lang="en-GB" altLang="en-US" sz="2400">
                <a:solidFill>
                  <a:schemeClr val="tx1">
                    <a:lumMod val="85000"/>
                    <a:lumOff val="15000"/>
                  </a:schemeClr>
                </a:solidFill>
              </a:rPr>
              <a:t>Methods</a:t>
            </a:r>
          </a:p>
          <a:p>
            <a:pPr lvl="2" fontAlgn="auto">
              <a:lnSpc>
                <a:spcPct val="80000"/>
              </a:lnSpc>
              <a:buFont typeface="Arial"/>
              <a:buChar char="•"/>
              <a:defRPr/>
            </a:pPr>
            <a:r>
              <a:rPr lang="en-GB" altLang="en-US" sz="2000">
                <a:solidFill>
                  <a:schemeClr val="tx1">
                    <a:lumMod val="85000"/>
                    <a:lumOff val="15000"/>
                  </a:schemeClr>
                </a:solidFill>
              </a:rPr>
              <a:t>Interviews</a:t>
            </a:r>
          </a:p>
          <a:p>
            <a:pPr lvl="1" fontAlgn="auto">
              <a:lnSpc>
                <a:spcPct val="80000"/>
              </a:lnSpc>
              <a:buFont typeface="Arial"/>
              <a:buChar char="•"/>
              <a:defRPr/>
            </a:pPr>
            <a:r>
              <a:rPr lang="en-GB" altLang="en-US" sz="2400">
                <a:solidFill>
                  <a:schemeClr val="tx1">
                    <a:lumMod val="85000"/>
                    <a:lumOff val="15000"/>
                  </a:schemeClr>
                </a:solidFill>
              </a:rPr>
              <a:t>Which publications?</a:t>
            </a:r>
          </a:p>
          <a:p>
            <a:pPr fontAlgn="auto">
              <a:lnSpc>
                <a:spcPct val="80000"/>
              </a:lnSpc>
              <a:buFont typeface="Arial"/>
              <a:buChar char="•"/>
              <a:defRPr/>
            </a:pPr>
            <a:r>
              <a:rPr lang="en-GB" altLang="en-US" sz="2800">
                <a:solidFill>
                  <a:schemeClr val="tx1">
                    <a:lumMod val="85000"/>
                    <a:lumOff val="15000"/>
                  </a:schemeClr>
                </a:solidFill>
              </a:rPr>
              <a:t>Classwork</a:t>
            </a:r>
          </a:p>
        </p:txBody>
      </p:sp>
      <p:sp>
        <p:nvSpPr>
          <p:cNvPr id="2" name="Footer Placeholder 1">
            <a:extLst>
              <a:ext uri="{FF2B5EF4-FFF2-40B4-BE49-F238E27FC236}">
                <a16:creationId xmlns:a16="http://schemas.microsoft.com/office/drawing/2014/main" id="{29F7CB31-C7FD-4FFA-BFA1-8EBC9C0242C3}"/>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A8747E1B-FEF0-4E2F-A42A-B06CE24533D0}"/>
              </a:ext>
            </a:extLst>
          </p:cNvPr>
          <p:cNvSpPr>
            <a:spLocks noGrp="1" noChangeArrowheads="1"/>
          </p:cNvSpPr>
          <p:nvPr>
            <p:ph type="title"/>
          </p:nvPr>
        </p:nvSpPr>
        <p:spPr/>
        <p:txBody>
          <a:bodyPr/>
          <a:lstStyle/>
          <a:p>
            <a:r>
              <a:rPr lang="en-GB" altLang="en-US">
                <a:ln>
                  <a:noFill/>
                </a:ln>
              </a:rPr>
              <a:t>What is Research</a:t>
            </a:r>
          </a:p>
        </p:txBody>
      </p:sp>
      <p:sp>
        <p:nvSpPr>
          <p:cNvPr id="4101" name="Rectangle 3">
            <a:extLst>
              <a:ext uri="{FF2B5EF4-FFF2-40B4-BE49-F238E27FC236}">
                <a16:creationId xmlns:a16="http://schemas.microsoft.com/office/drawing/2014/main" id="{1C35A8FE-CC31-45A0-91AE-A74289AF4C7E}"/>
              </a:ext>
            </a:extLst>
          </p:cNvPr>
          <p:cNvSpPr>
            <a:spLocks noGrp="1" noChangeArrowheads="1"/>
          </p:cNvSpPr>
          <p:nvPr>
            <p:ph idx="1"/>
          </p:nvPr>
        </p:nvSpPr>
        <p:spPr/>
        <p:txBody>
          <a:bodyPr rtlCol="0">
            <a:normAutofit fontScale="92500" lnSpcReduction="20000"/>
          </a:bodyPr>
          <a:lstStyle/>
          <a:p>
            <a:pPr fontAlgn="auto">
              <a:buFont typeface="Arial"/>
              <a:buChar char="•"/>
              <a:defRPr/>
            </a:pPr>
            <a:r>
              <a:rPr lang="en-GB" altLang="en-US">
                <a:solidFill>
                  <a:schemeClr val="tx1">
                    <a:lumMod val="85000"/>
                    <a:lumOff val="15000"/>
                  </a:schemeClr>
                </a:solidFill>
              </a:rPr>
              <a:t>“Creation of new knowledge”</a:t>
            </a:r>
          </a:p>
          <a:p>
            <a:pPr fontAlgn="auto">
              <a:buFont typeface="Arial"/>
              <a:buChar char="•"/>
              <a:defRPr/>
            </a:pPr>
            <a:r>
              <a:rPr lang="en-GB" altLang="en-US">
                <a:solidFill>
                  <a:schemeClr val="tx1">
                    <a:lumMod val="85000"/>
                    <a:lumOff val="15000"/>
                  </a:schemeClr>
                </a:solidFill>
              </a:rPr>
              <a:t>There are three types</a:t>
            </a:r>
          </a:p>
          <a:p>
            <a:pPr lvl="1" fontAlgn="auto">
              <a:buFont typeface="Arial"/>
              <a:buChar char="•"/>
              <a:defRPr/>
            </a:pPr>
            <a:r>
              <a:rPr lang="en-GB" altLang="en-US">
                <a:solidFill>
                  <a:schemeClr val="tx1">
                    <a:lumMod val="85000"/>
                    <a:lumOff val="15000"/>
                  </a:schemeClr>
                </a:solidFill>
              </a:rPr>
              <a:t>Basic</a:t>
            </a:r>
          </a:p>
          <a:p>
            <a:pPr lvl="2" fontAlgn="auto">
              <a:buFont typeface="Arial"/>
              <a:buChar char="•"/>
              <a:defRPr/>
            </a:pPr>
            <a:r>
              <a:rPr lang="en-GB" altLang="en-US">
                <a:solidFill>
                  <a:schemeClr val="tx1">
                    <a:lumMod val="85000"/>
                    <a:lumOff val="15000"/>
                  </a:schemeClr>
                </a:solidFill>
              </a:rPr>
              <a:t>Knowledge for its own sake</a:t>
            </a:r>
          </a:p>
          <a:p>
            <a:pPr lvl="1" fontAlgn="auto">
              <a:buFont typeface="Arial"/>
              <a:buChar char="•"/>
              <a:defRPr/>
            </a:pPr>
            <a:r>
              <a:rPr lang="en-GB" altLang="en-US">
                <a:solidFill>
                  <a:schemeClr val="tx1">
                    <a:lumMod val="85000"/>
                    <a:lumOff val="15000"/>
                  </a:schemeClr>
                </a:solidFill>
              </a:rPr>
              <a:t>Strategic</a:t>
            </a:r>
          </a:p>
          <a:p>
            <a:pPr lvl="2" fontAlgn="auto">
              <a:buFont typeface="Arial"/>
              <a:buChar char="•"/>
              <a:defRPr/>
            </a:pPr>
            <a:r>
              <a:rPr lang="en-GB" altLang="en-US">
                <a:solidFill>
                  <a:schemeClr val="tx1">
                    <a:lumMod val="85000"/>
                    <a:lumOff val="15000"/>
                  </a:schemeClr>
                </a:solidFill>
              </a:rPr>
              <a:t>Practical use but no timescales</a:t>
            </a:r>
          </a:p>
          <a:p>
            <a:pPr lvl="1" fontAlgn="auto">
              <a:buFont typeface="Arial"/>
              <a:buChar char="•"/>
              <a:defRPr/>
            </a:pPr>
            <a:r>
              <a:rPr lang="en-GB" altLang="en-US">
                <a:solidFill>
                  <a:schemeClr val="tx1">
                    <a:lumMod val="85000"/>
                    <a:lumOff val="15000"/>
                  </a:schemeClr>
                </a:solidFill>
              </a:rPr>
              <a:t>Applied</a:t>
            </a:r>
          </a:p>
          <a:p>
            <a:pPr lvl="2" fontAlgn="auto">
              <a:buFont typeface="Arial"/>
              <a:buChar char="•"/>
              <a:defRPr/>
            </a:pPr>
            <a:r>
              <a:rPr lang="en-GB" altLang="en-US">
                <a:solidFill>
                  <a:schemeClr val="tx1">
                    <a:lumMod val="85000"/>
                    <a:lumOff val="15000"/>
                  </a:schemeClr>
                </a:solidFill>
              </a:rPr>
              <a:t>Specific objectives</a:t>
            </a:r>
          </a:p>
          <a:p>
            <a:pPr lvl="2" fontAlgn="auto">
              <a:buFont typeface="Arial"/>
              <a:buChar char="•"/>
              <a:defRPr/>
            </a:pPr>
            <a:r>
              <a:rPr lang="en-GB" altLang="en-US">
                <a:solidFill>
                  <a:schemeClr val="tx1">
                    <a:lumMod val="85000"/>
                    <a:lumOff val="15000"/>
                  </a:schemeClr>
                </a:solidFill>
              </a:rPr>
              <a:t>Usually (but not always) paid for by someone else</a:t>
            </a:r>
          </a:p>
        </p:txBody>
      </p:sp>
      <p:sp>
        <p:nvSpPr>
          <p:cNvPr id="2" name="Footer Placeholder 1">
            <a:extLst>
              <a:ext uri="{FF2B5EF4-FFF2-40B4-BE49-F238E27FC236}">
                <a16:creationId xmlns:a16="http://schemas.microsoft.com/office/drawing/2014/main" id="{094756A7-FF5B-49DE-9927-C681833FAE0D}"/>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3BF7891-1E75-4538-BB53-C8786D23D7F0}"/>
              </a:ext>
            </a:extLst>
          </p:cNvPr>
          <p:cNvSpPr>
            <a:spLocks noGrp="1" noChangeArrowheads="1"/>
          </p:cNvSpPr>
          <p:nvPr>
            <p:ph type="title"/>
          </p:nvPr>
        </p:nvSpPr>
        <p:spPr>
          <a:xfrm>
            <a:off x="1371600" y="427038"/>
            <a:ext cx="6553200" cy="609600"/>
          </a:xfrm>
          <a:noFill/>
        </p:spPr>
        <p:txBody>
          <a:bodyPr/>
          <a:lstStyle/>
          <a:p>
            <a:r>
              <a:rPr lang="en-US" altLang="en-US" sz="3200" b="1">
                <a:ln>
                  <a:noFill/>
                </a:ln>
              </a:rPr>
              <a:t>Research Never Stops</a:t>
            </a:r>
          </a:p>
        </p:txBody>
      </p:sp>
      <p:pic>
        <p:nvPicPr>
          <p:cNvPr id="20484" name="Picture 4" descr="C02NF002">
            <a:extLst>
              <a:ext uri="{FF2B5EF4-FFF2-40B4-BE49-F238E27FC236}">
                <a16:creationId xmlns:a16="http://schemas.microsoft.com/office/drawing/2014/main" id="{5CBAC8CA-9E63-425B-A42B-5890FDEA339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62125" y="1454150"/>
            <a:ext cx="5619750" cy="4506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3">
            <a:extLst>
              <a:ext uri="{FF2B5EF4-FFF2-40B4-BE49-F238E27FC236}">
                <a16:creationId xmlns:a16="http://schemas.microsoft.com/office/drawing/2014/main" id="{FEAB21E9-EFDD-4B50-8D1F-52039D4082E7}"/>
              </a:ext>
            </a:extLst>
          </p:cNvPr>
          <p:cNvSpPr txBox="1">
            <a:spLocks noChangeArrowheads="1"/>
          </p:cNvSpPr>
          <p:nvPr/>
        </p:nvSpPr>
        <p:spPr bwMode="auto">
          <a:xfrm>
            <a:off x="609600" y="6026150"/>
            <a:ext cx="36195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fontAlgn="base">
              <a:spcBef>
                <a:spcPct val="0"/>
              </a:spcBef>
              <a:spcAft>
                <a:spcPct val="0"/>
              </a:spcAft>
              <a:defRPr>
                <a:solidFill>
                  <a:schemeClr val="tx1"/>
                </a:solidFill>
                <a:latin typeface="Garamond" panose="02020404030301010803" pitchFamily="18" charset="0"/>
              </a:defRPr>
            </a:lvl6pPr>
            <a:lvl7pPr marL="2971800" indent="-228600" defTabSz="457200" fontAlgn="base">
              <a:spcBef>
                <a:spcPct val="0"/>
              </a:spcBef>
              <a:spcAft>
                <a:spcPct val="0"/>
              </a:spcAft>
              <a:defRPr>
                <a:solidFill>
                  <a:schemeClr val="tx1"/>
                </a:solidFill>
                <a:latin typeface="Garamond" panose="02020404030301010803" pitchFamily="18" charset="0"/>
              </a:defRPr>
            </a:lvl7pPr>
            <a:lvl8pPr marL="3429000" indent="-228600" defTabSz="457200" fontAlgn="base">
              <a:spcBef>
                <a:spcPct val="0"/>
              </a:spcBef>
              <a:spcAft>
                <a:spcPct val="0"/>
              </a:spcAft>
              <a:defRPr>
                <a:solidFill>
                  <a:schemeClr val="tx1"/>
                </a:solidFill>
                <a:latin typeface="Garamond" panose="02020404030301010803" pitchFamily="18" charset="0"/>
              </a:defRPr>
            </a:lvl8pPr>
            <a:lvl9pPr marL="3886200" indent="-228600" defTabSz="457200" fontAlgn="base">
              <a:spcBef>
                <a:spcPct val="0"/>
              </a:spcBef>
              <a:spcAft>
                <a:spcPct val="0"/>
              </a:spcAft>
              <a:defRPr>
                <a:solidFill>
                  <a:schemeClr val="tx1"/>
                </a:solidFill>
                <a:latin typeface="Garamond" panose="02020404030301010803" pitchFamily="18" charset="0"/>
              </a:defRPr>
            </a:lvl9pPr>
          </a:lstStyle>
          <a:p>
            <a:pPr>
              <a:spcBef>
                <a:spcPct val="50000"/>
              </a:spcBef>
            </a:pPr>
            <a:r>
              <a:rPr lang="en-GB" altLang="en-US" sz="1200" b="1" i="1" dirty="0">
                <a:cs typeface="Arial" panose="020B0604020202020204" pitchFamily="34" charset="0"/>
              </a:rPr>
              <a:t>Source</a:t>
            </a:r>
            <a:r>
              <a:rPr lang="en-GB" altLang="en-US" sz="1200" i="1" dirty="0">
                <a:cs typeface="Arial" panose="020B0604020202020204" pitchFamily="34" charset="0"/>
              </a:rPr>
              <a:t>: </a:t>
            </a:r>
            <a:r>
              <a:rPr lang="en-US" altLang="en-US" sz="1200" dirty="0" err="1">
                <a:cs typeface="Arial" panose="020B0604020202020204" pitchFamily="34" charset="0"/>
              </a:rPr>
              <a:t>Cateora</a:t>
            </a:r>
            <a:r>
              <a:rPr lang="en-US" altLang="en-US" sz="1200" dirty="0">
                <a:cs typeface="Arial" panose="020B0604020202020204" pitchFamily="34" charset="0"/>
              </a:rPr>
              <a:t> and </a:t>
            </a:r>
            <a:r>
              <a:rPr lang="en-US" altLang="en-US" sz="1200" dirty="0" err="1">
                <a:cs typeface="Arial" panose="020B0604020202020204" pitchFamily="34" charset="0"/>
              </a:rPr>
              <a:t>Ghauri</a:t>
            </a:r>
            <a:r>
              <a:rPr lang="en-US" altLang="en-US" sz="1200" dirty="0">
                <a:cs typeface="Arial" panose="020B0604020202020204" pitchFamily="34" charset="0"/>
              </a:rPr>
              <a:t> (2000)</a:t>
            </a:r>
            <a:r>
              <a:rPr lang="en-GB" altLang="en-US" sz="1200" i="1" dirty="0">
                <a:cs typeface="Arial" panose="020B0604020202020204" pitchFamily="34" charset="0"/>
              </a:rPr>
              <a:t>.</a:t>
            </a:r>
          </a:p>
        </p:txBody>
      </p:sp>
      <p:sp>
        <p:nvSpPr>
          <p:cNvPr id="2" name="Footer Placeholder 1">
            <a:extLst>
              <a:ext uri="{FF2B5EF4-FFF2-40B4-BE49-F238E27FC236}">
                <a16:creationId xmlns:a16="http://schemas.microsoft.com/office/drawing/2014/main" id="{971E168C-AC85-4BB2-BD62-17FD3008000E}"/>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2">
            <a:extLst>
              <a:ext uri="{FF2B5EF4-FFF2-40B4-BE49-F238E27FC236}">
                <a16:creationId xmlns:a16="http://schemas.microsoft.com/office/drawing/2014/main" id="{0264CA72-8F5B-421B-9887-672E861BA345}"/>
              </a:ext>
            </a:extLst>
          </p:cNvPr>
          <p:cNvSpPr>
            <a:spLocks noGrp="1" noChangeArrowheads="1"/>
          </p:cNvSpPr>
          <p:nvPr>
            <p:ph type="title"/>
          </p:nvPr>
        </p:nvSpPr>
        <p:spPr>
          <a:xfrm>
            <a:off x="1328738" y="452438"/>
            <a:ext cx="6480175" cy="1219200"/>
          </a:xfrm>
        </p:spPr>
        <p:txBody>
          <a:bodyPr rtlCol="0">
            <a:normAutofit fontScale="90000"/>
          </a:bodyPr>
          <a:lstStyle/>
          <a:p>
            <a:pPr fontAlgn="auto">
              <a:lnSpc>
                <a:spcPct val="80000"/>
              </a:lnSpc>
              <a:spcAft>
                <a:spcPts val="0"/>
              </a:spcAft>
              <a:defRPr/>
            </a:pPr>
            <a:r>
              <a:rPr lang="en-US" altLang="en-US" sz="3200" b="1">
                <a:solidFill>
                  <a:schemeClr val="tx1">
                    <a:lumMod val="85000"/>
                    <a:lumOff val="15000"/>
                  </a:schemeClr>
                </a:solidFill>
              </a:rPr>
              <a:t>The Research Process – </a:t>
            </a:r>
            <a:br>
              <a:rPr lang="en-US" altLang="en-US" sz="3200" b="1">
                <a:solidFill>
                  <a:schemeClr val="tx1">
                    <a:lumMod val="85000"/>
                    <a:lumOff val="15000"/>
                  </a:schemeClr>
                </a:solidFill>
              </a:rPr>
            </a:br>
            <a:r>
              <a:rPr lang="en-US" altLang="en-US" sz="3200" b="1">
                <a:solidFill>
                  <a:schemeClr val="tx1">
                    <a:lumMod val="85000"/>
                    <a:lumOff val="15000"/>
                  </a:schemeClr>
                </a:solidFill>
              </a:rPr>
              <a:t>a Process Perspective</a:t>
            </a:r>
            <a:br>
              <a:rPr lang="en-US" altLang="en-US" sz="3200" b="1">
                <a:solidFill>
                  <a:schemeClr val="tx1">
                    <a:lumMod val="85000"/>
                    <a:lumOff val="15000"/>
                  </a:schemeClr>
                </a:solidFill>
              </a:rPr>
            </a:br>
            <a:endParaRPr lang="en-US" altLang="en-US" sz="3200" b="1">
              <a:solidFill>
                <a:schemeClr val="tx1">
                  <a:lumMod val="85000"/>
                  <a:lumOff val="15000"/>
                </a:schemeClr>
              </a:solidFill>
            </a:endParaRPr>
          </a:p>
        </p:txBody>
      </p:sp>
      <p:pic>
        <p:nvPicPr>
          <p:cNvPr id="21508" name="Picture 3" descr="C03NF001">
            <a:extLst>
              <a:ext uri="{FF2B5EF4-FFF2-40B4-BE49-F238E27FC236}">
                <a16:creationId xmlns:a16="http://schemas.microsoft.com/office/drawing/2014/main" id="{0004483F-9A37-46C4-B7C3-6DE3DABF5B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30463" y="1531938"/>
            <a:ext cx="4281487" cy="4429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3">
            <a:extLst>
              <a:ext uri="{FF2B5EF4-FFF2-40B4-BE49-F238E27FC236}">
                <a16:creationId xmlns:a16="http://schemas.microsoft.com/office/drawing/2014/main" id="{AEC4152A-76F5-463A-A647-EF882BB26278}"/>
              </a:ext>
            </a:extLst>
          </p:cNvPr>
          <p:cNvSpPr txBox="1">
            <a:spLocks noChangeArrowheads="1"/>
          </p:cNvSpPr>
          <p:nvPr/>
        </p:nvSpPr>
        <p:spPr bwMode="auto">
          <a:xfrm>
            <a:off x="609600" y="6026150"/>
            <a:ext cx="36195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fontAlgn="base">
              <a:spcBef>
                <a:spcPct val="0"/>
              </a:spcBef>
              <a:spcAft>
                <a:spcPct val="0"/>
              </a:spcAft>
              <a:defRPr>
                <a:solidFill>
                  <a:schemeClr val="tx1"/>
                </a:solidFill>
                <a:latin typeface="Garamond" panose="02020404030301010803" pitchFamily="18" charset="0"/>
              </a:defRPr>
            </a:lvl6pPr>
            <a:lvl7pPr marL="2971800" indent="-228600" defTabSz="457200" fontAlgn="base">
              <a:spcBef>
                <a:spcPct val="0"/>
              </a:spcBef>
              <a:spcAft>
                <a:spcPct val="0"/>
              </a:spcAft>
              <a:defRPr>
                <a:solidFill>
                  <a:schemeClr val="tx1"/>
                </a:solidFill>
                <a:latin typeface="Garamond" panose="02020404030301010803" pitchFamily="18" charset="0"/>
              </a:defRPr>
            </a:lvl7pPr>
            <a:lvl8pPr marL="3429000" indent="-228600" defTabSz="457200" fontAlgn="base">
              <a:spcBef>
                <a:spcPct val="0"/>
              </a:spcBef>
              <a:spcAft>
                <a:spcPct val="0"/>
              </a:spcAft>
              <a:defRPr>
                <a:solidFill>
                  <a:schemeClr val="tx1"/>
                </a:solidFill>
                <a:latin typeface="Garamond" panose="02020404030301010803" pitchFamily="18" charset="0"/>
              </a:defRPr>
            </a:lvl8pPr>
            <a:lvl9pPr marL="3886200" indent="-228600" defTabSz="457200" fontAlgn="base">
              <a:spcBef>
                <a:spcPct val="0"/>
              </a:spcBef>
              <a:spcAft>
                <a:spcPct val="0"/>
              </a:spcAft>
              <a:defRPr>
                <a:solidFill>
                  <a:schemeClr val="tx1"/>
                </a:solidFill>
                <a:latin typeface="Garamond" panose="02020404030301010803" pitchFamily="18" charset="0"/>
              </a:defRPr>
            </a:lvl9pPr>
          </a:lstStyle>
          <a:p>
            <a:pPr>
              <a:spcBef>
                <a:spcPct val="50000"/>
              </a:spcBef>
            </a:pPr>
            <a:r>
              <a:rPr lang="en-GB" altLang="en-US" sz="1200" b="1" i="1" dirty="0">
                <a:cs typeface="Arial" panose="020B0604020202020204" pitchFamily="34" charset="0"/>
              </a:rPr>
              <a:t>Source</a:t>
            </a:r>
            <a:r>
              <a:rPr lang="en-GB" altLang="en-US" sz="1200" i="1" dirty="0">
                <a:cs typeface="Arial" panose="020B0604020202020204" pitchFamily="34" charset="0"/>
              </a:rPr>
              <a:t>: </a:t>
            </a:r>
            <a:r>
              <a:rPr lang="en-US" altLang="en-US" sz="1200" dirty="0" err="1">
                <a:cs typeface="Arial" panose="020B0604020202020204" pitchFamily="34" charset="0"/>
              </a:rPr>
              <a:t>Cateora</a:t>
            </a:r>
            <a:r>
              <a:rPr lang="en-US" altLang="en-US" sz="1200" dirty="0">
                <a:cs typeface="Arial" panose="020B0604020202020204" pitchFamily="34" charset="0"/>
              </a:rPr>
              <a:t> and </a:t>
            </a:r>
            <a:r>
              <a:rPr lang="en-US" altLang="en-US" sz="1200" dirty="0" err="1">
                <a:cs typeface="Arial" panose="020B0604020202020204" pitchFamily="34" charset="0"/>
              </a:rPr>
              <a:t>Ghauri</a:t>
            </a:r>
            <a:r>
              <a:rPr lang="en-US" altLang="en-US" sz="1200" dirty="0">
                <a:cs typeface="Arial" panose="020B0604020202020204" pitchFamily="34" charset="0"/>
              </a:rPr>
              <a:t> (2000)</a:t>
            </a:r>
            <a:r>
              <a:rPr lang="en-GB" altLang="en-US" sz="1200" i="1" dirty="0">
                <a:cs typeface="Arial" panose="020B0604020202020204" pitchFamily="34" charset="0"/>
              </a:rPr>
              <a:t>.</a:t>
            </a:r>
          </a:p>
        </p:txBody>
      </p:sp>
      <p:sp>
        <p:nvSpPr>
          <p:cNvPr id="2" name="Footer Placeholder 1">
            <a:extLst>
              <a:ext uri="{FF2B5EF4-FFF2-40B4-BE49-F238E27FC236}">
                <a16:creationId xmlns:a16="http://schemas.microsoft.com/office/drawing/2014/main" id="{4CC7248C-6CEC-43EB-89D2-D247F3CAC524}"/>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2">
            <a:extLst>
              <a:ext uri="{FF2B5EF4-FFF2-40B4-BE49-F238E27FC236}">
                <a16:creationId xmlns:a16="http://schemas.microsoft.com/office/drawing/2014/main" id="{4C88A91E-F821-4DA9-9425-58350177BEF8}"/>
              </a:ext>
            </a:extLst>
          </p:cNvPr>
          <p:cNvSpPr>
            <a:spLocks noGrp="1" noChangeArrowheads="1"/>
          </p:cNvSpPr>
          <p:nvPr>
            <p:ph type="title"/>
          </p:nvPr>
        </p:nvSpPr>
        <p:spPr>
          <a:xfrm>
            <a:off x="1676400" y="457200"/>
            <a:ext cx="6480175" cy="577850"/>
          </a:xfrm>
        </p:spPr>
        <p:txBody>
          <a:bodyPr rtlCol="0">
            <a:normAutofit fontScale="90000"/>
          </a:bodyPr>
          <a:lstStyle/>
          <a:p>
            <a:pPr fontAlgn="auto">
              <a:spcAft>
                <a:spcPts val="0"/>
              </a:spcAft>
              <a:defRPr/>
            </a:pPr>
            <a:r>
              <a:rPr lang="en-US" altLang="en-US" sz="3200" b="1" dirty="0">
                <a:solidFill>
                  <a:schemeClr val="tx1">
                    <a:lumMod val="85000"/>
                    <a:lumOff val="15000"/>
                  </a:schemeClr>
                </a:solidFill>
              </a:rPr>
              <a:t>The International Dimension</a:t>
            </a:r>
            <a:r>
              <a:rPr lang="en-US" altLang="en-US" b="1" dirty="0">
                <a:solidFill>
                  <a:schemeClr val="tx1">
                    <a:lumMod val="85000"/>
                    <a:lumOff val="15000"/>
                  </a:schemeClr>
                </a:solidFill>
              </a:rPr>
              <a:t> </a:t>
            </a:r>
          </a:p>
        </p:txBody>
      </p:sp>
      <p:sp>
        <p:nvSpPr>
          <p:cNvPr id="22532" name="Text Box 3">
            <a:extLst>
              <a:ext uri="{FF2B5EF4-FFF2-40B4-BE49-F238E27FC236}">
                <a16:creationId xmlns:a16="http://schemas.microsoft.com/office/drawing/2014/main" id="{D726AB88-1C6B-4CC7-BDBB-9024B32DC720}"/>
              </a:ext>
            </a:extLst>
          </p:cNvPr>
          <p:cNvSpPr txBox="1">
            <a:spLocks noChangeArrowheads="1"/>
          </p:cNvSpPr>
          <p:nvPr/>
        </p:nvSpPr>
        <p:spPr bwMode="auto">
          <a:xfrm>
            <a:off x="609600" y="6026150"/>
            <a:ext cx="36195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fontAlgn="base">
              <a:spcBef>
                <a:spcPct val="0"/>
              </a:spcBef>
              <a:spcAft>
                <a:spcPct val="0"/>
              </a:spcAft>
              <a:defRPr>
                <a:solidFill>
                  <a:schemeClr val="tx1"/>
                </a:solidFill>
                <a:latin typeface="Garamond" panose="02020404030301010803" pitchFamily="18" charset="0"/>
              </a:defRPr>
            </a:lvl6pPr>
            <a:lvl7pPr marL="2971800" indent="-228600" defTabSz="457200" fontAlgn="base">
              <a:spcBef>
                <a:spcPct val="0"/>
              </a:spcBef>
              <a:spcAft>
                <a:spcPct val="0"/>
              </a:spcAft>
              <a:defRPr>
                <a:solidFill>
                  <a:schemeClr val="tx1"/>
                </a:solidFill>
                <a:latin typeface="Garamond" panose="02020404030301010803" pitchFamily="18" charset="0"/>
              </a:defRPr>
            </a:lvl7pPr>
            <a:lvl8pPr marL="3429000" indent="-228600" defTabSz="457200" fontAlgn="base">
              <a:spcBef>
                <a:spcPct val="0"/>
              </a:spcBef>
              <a:spcAft>
                <a:spcPct val="0"/>
              </a:spcAft>
              <a:defRPr>
                <a:solidFill>
                  <a:schemeClr val="tx1"/>
                </a:solidFill>
                <a:latin typeface="Garamond" panose="02020404030301010803" pitchFamily="18" charset="0"/>
              </a:defRPr>
            </a:lvl8pPr>
            <a:lvl9pPr marL="3886200" indent="-228600" defTabSz="457200" fontAlgn="base">
              <a:spcBef>
                <a:spcPct val="0"/>
              </a:spcBef>
              <a:spcAft>
                <a:spcPct val="0"/>
              </a:spcAft>
              <a:defRPr>
                <a:solidFill>
                  <a:schemeClr val="tx1"/>
                </a:solidFill>
                <a:latin typeface="Garamond" panose="02020404030301010803" pitchFamily="18" charset="0"/>
              </a:defRPr>
            </a:lvl9pPr>
          </a:lstStyle>
          <a:p>
            <a:pPr>
              <a:spcBef>
                <a:spcPct val="50000"/>
              </a:spcBef>
            </a:pPr>
            <a:r>
              <a:rPr lang="en-GB" altLang="en-US" sz="1200" b="1" i="1" dirty="0">
                <a:cs typeface="Arial" panose="020B0604020202020204" pitchFamily="34" charset="0"/>
              </a:rPr>
              <a:t>Source</a:t>
            </a:r>
            <a:r>
              <a:rPr lang="en-GB" altLang="en-US" sz="1200" i="1" dirty="0">
                <a:cs typeface="Arial" panose="020B0604020202020204" pitchFamily="34" charset="0"/>
              </a:rPr>
              <a:t>: </a:t>
            </a:r>
            <a:r>
              <a:rPr lang="en-US" altLang="en-US" sz="1200" dirty="0" err="1">
                <a:cs typeface="Arial" panose="020B0604020202020204" pitchFamily="34" charset="0"/>
              </a:rPr>
              <a:t>Cateora</a:t>
            </a:r>
            <a:r>
              <a:rPr lang="en-US" altLang="en-US" sz="1200" dirty="0">
                <a:cs typeface="Arial" panose="020B0604020202020204" pitchFamily="34" charset="0"/>
              </a:rPr>
              <a:t> and </a:t>
            </a:r>
            <a:r>
              <a:rPr lang="en-US" altLang="en-US" sz="1200" dirty="0" err="1">
                <a:cs typeface="Arial" panose="020B0604020202020204" pitchFamily="34" charset="0"/>
              </a:rPr>
              <a:t>Ghauri</a:t>
            </a:r>
            <a:r>
              <a:rPr lang="en-US" altLang="en-US" sz="1200" dirty="0">
                <a:cs typeface="Arial" panose="020B0604020202020204" pitchFamily="34" charset="0"/>
              </a:rPr>
              <a:t> (2000)</a:t>
            </a:r>
            <a:r>
              <a:rPr lang="en-GB" altLang="en-US" sz="1200" i="1" dirty="0">
                <a:cs typeface="Arial" panose="020B0604020202020204" pitchFamily="34" charset="0"/>
              </a:rPr>
              <a:t>.</a:t>
            </a:r>
          </a:p>
        </p:txBody>
      </p:sp>
      <p:pic>
        <p:nvPicPr>
          <p:cNvPr id="22533" name="Picture 4" descr="C03NF003a">
            <a:extLst>
              <a:ext uri="{FF2B5EF4-FFF2-40B4-BE49-F238E27FC236}">
                <a16:creationId xmlns:a16="http://schemas.microsoft.com/office/drawing/2014/main" id="{3BDA7811-9770-412F-AE98-BA7CC0B973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1247775"/>
            <a:ext cx="4857750" cy="4713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F7A79151-4D5C-4F51-A432-7A018429DC99}"/>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7D29D8C4-3A3C-4862-A7E4-6FEB20D8A926}"/>
              </a:ext>
            </a:extLst>
          </p:cNvPr>
          <p:cNvSpPr>
            <a:spLocks noGrp="1" noChangeArrowheads="1"/>
          </p:cNvSpPr>
          <p:nvPr>
            <p:ph type="title"/>
          </p:nvPr>
        </p:nvSpPr>
        <p:spPr>
          <a:xfrm>
            <a:off x="885825" y="266700"/>
            <a:ext cx="7391400" cy="1339850"/>
          </a:xfrm>
        </p:spPr>
        <p:txBody>
          <a:bodyPr/>
          <a:lstStyle/>
          <a:p>
            <a:pPr>
              <a:lnSpc>
                <a:spcPct val="80000"/>
              </a:lnSpc>
            </a:pPr>
            <a:r>
              <a:rPr lang="en-US" altLang="en-US" sz="3200" b="1">
                <a:ln>
                  <a:noFill/>
                </a:ln>
              </a:rPr>
              <a:t>The International Dimension (continued)</a:t>
            </a:r>
            <a:r>
              <a:rPr lang="en-US" altLang="en-US" b="1">
                <a:ln>
                  <a:noFill/>
                </a:ln>
              </a:rPr>
              <a:t> </a:t>
            </a:r>
          </a:p>
        </p:txBody>
      </p:sp>
      <p:pic>
        <p:nvPicPr>
          <p:cNvPr id="23556" name="Picture 3" descr="C03NF003b">
            <a:extLst>
              <a:ext uri="{FF2B5EF4-FFF2-40B4-BE49-F238E27FC236}">
                <a16:creationId xmlns:a16="http://schemas.microsoft.com/office/drawing/2014/main" id="{E476B492-4BCA-4D7F-9D8E-ED2C3865953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7350" y="1509713"/>
            <a:ext cx="6267450" cy="4424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3">
            <a:extLst>
              <a:ext uri="{FF2B5EF4-FFF2-40B4-BE49-F238E27FC236}">
                <a16:creationId xmlns:a16="http://schemas.microsoft.com/office/drawing/2014/main" id="{BB5EAC79-AF35-406E-BB28-CA8E5EDDD19A}"/>
              </a:ext>
            </a:extLst>
          </p:cNvPr>
          <p:cNvSpPr txBox="1">
            <a:spLocks noChangeArrowheads="1"/>
          </p:cNvSpPr>
          <p:nvPr/>
        </p:nvSpPr>
        <p:spPr bwMode="auto">
          <a:xfrm>
            <a:off x="609600" y="6026150"/>
            <a:ext cx="36195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fontAlgn="base">
              <a:spcBef>
                <a:spcPct val="0"/>
              </a:spcBef>
              <a:spcAft>
                <a:spcPct val="0"/>
              </a:spcAft>
              <a:defRPr>
                <a:solidFill>
                  <a:schemeClr val="tx1"/>
                </a:solidFill>
                <a:latin typeface="Garamond" panose="02020404030301010803" pitchFamily="18" charset="0"/>
              </a:defRPr>
            </a:lvl6pPr>
            <a:lvl7pPr marL="2971800" indent="-228600" defTabSz="457200" fontAlgn="base">
              <a:spcBef>
                <a:spcPct val="0"/>
              </a:spcBef>
              <a:spcAft>
                <a:spcPct val="0"/>
              </a:spcAft>
              <a:defRPr>
                <a:solidFill>
                  <a:schemeClr val="tx1"/>
                </a:solidFill>
                <a:latin typeface="Garamond" panose="02020404030301010803" pitchFamily="18" charset="0"/>
              </a:defRPr>
            </a:lvl7pPr>
            <a:lvl8pPr marL="3429000" indent="-228600" defTabSz="457200" fontAlgn="base">
              <a:spcBef>
                <a:spcPct val="0"/>
              </a:spcBef>
              <a:spcAft>
                <a:spcPct val="0"/>
              </a:spcAft>
              <a:defRPr>
                <a:solidFill>
                  <a:schemeClr val="tx1"/>
                </a:solidFill>
                <a:latin typeface="Garamond" panose="02020404030301010803" pitchFamily="18" charset="0"/>
              </a:defRPr>
            </a:lvl8pPr>
            <a:lvl9pPr marL="3886200" indent="-228600" defTabSz="457200" fontAlgn="base">
              <a:spcBef>
                <a:spcPct val="0"/>
              </a:spcBef>
              <a:spcAft>
                <a:spcPct val="0"/>
              </a:spcAft>
              <a:defRPr>
                <a:solidFill>
                  <a:schemeClr val="tx1"/>
                </a:solidFill>
                <a:latin typeface="Garamond" panose="02020404030301010803" pitchFamily="18" charset="0"/>
              </a:defRPr>
            </a:lvl9pPr>
          </a:lstStyle>
          <a:p>
            <a:pPr>
              <a:spcBef>
                <a:spcPct val="50000"/>
              </a:spcBef>
            </a:pPr>
            <a:r>
              <a:rPr lang="en-GB" altLang="en-US" sz="1200" b="1" i="1" dirty="0">
                <a:cs typeface="Arial" panose="020B0604020202020204" pitchFamily="34" charset="0"/>
              </a:rPr>
              <a:t>Source</a:t>
            </a:r>
            <a:r>
              <a:rPr lang="en-GB" altLang="en-US" sz="1200" i="1" dirty="0">
                <a:cs typeface="Arial" panose="020B0604020202020204" pitchFamily="34" charset="0"/>
              </a:rPr>
              <a:t>: </a:t>
            </a:r>
            <a:r>
              <a:rPr lang="en-US" altLang="en-US" sz="1200" dirty="0" err="1">
                <a:cs typeface="Arial" panose="020B0604020202020204" pitchFamily="34" charset="0"/>
              </a:rPr>
              <a:t>Cateora</a:t>
            </a:r>
            <a:r>
              <a:rPr lang="en-US" altLang="en-US" sz="1200" dirty="0">
                <a:cs typeface="Arial" panose="020B0604020202020204" pitchFamily="34" charset="0"/>
              </a:rPr>
              <a:t> and </a:t>
            </a:r>
            <a:r>
              <a:rPr lang="en-US" altLang="en-US" sz="1200" dirty="0" err="1">
                <a:cs typeface="Arial" panose="020B0604020202020204" pitchFamily="34" charset="0"/>
              </a:rPr>
              <a:t>Ghauri</a:t>
            </a:r>
            <a:r>
              <a:rPr lang="en-US" altLang="en-US" sz="1200" dirty="0">
                <a:cs typeface="Arial" panose="020B0604020202020204" pitchFamily="34" charset="0"/>
              </a:rPr>
              <a:t> (2000)</a:t>
            </a:r>
            <a:r>
              <a:rPr lang="en-GB" altLang="en-US" sz="1200" i="1" dirty="0">
                <a:cs typeface="Arial" panose="020B0604020202020204" pitchFamily="34" charset="0"/>
              </a:rPr>
              <a:t>.</a:t>
            </a:r>
          </a:p>
        </p:txBody>
      </p:sp>
      <p:sp>
        <p:nvSpPr>
          <p:cNvPr id="2" name="Footer Placeholder 1">
            <a:extLst>
              <a:ext uri="{FF2B5EF4-FFF2-40B4-BE49-F238E27FC236}">
                <a16:creationId xmlns:a16="http://schemas.microsoft.com/office/drawing/2014/main" id="{55215047-FBB4-45A7-B329-FCA529B81296}"/>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a:extLst>
              <a:ext uri="{FF2B5EF4-FFF2-40B4-BE49-F238E27FC236}">
                <a16:creationId xmlns:a16="http://schemas.microsoft.com/office/drawing/2014/main" id="{9940067C-C8FB-485C-807D-896B16B5B39D}"/>
              </a:ext>
            </a:extLst>
          </p:cNvPr>
          <p:cNvSpPr>
            <a:spLocks noGrp="1" noChangeArrowheads="1"/>
          </p:cNvSpPr>
          <p:nvPr>
            <p:ph type="title"/>
          </p:nvPr>
        </p:nvSpPr>
        <p:spPr>
          <a:xfrm>
            <a:off x="1328738" y="617538"/>
            <a:ext cx="6480175" cy="501650"/>
          </a:xfrm>
        </p:spPr>
        <p:txBody>
          <a:bodyPr rtlCol="0">
            <a:normAutofit fontScale="90000"/>
          </a:bodyPr>
          <a:lstStyle/>
          <a:p>
            <a:pPr fontAlgn="auto">
              <a:spcAft>
                <a:spcPts val="0"/>
              </a:spcAft>
              <a:defRPr/>
            </a:pPr>
            <a:r>
              <a:rPr lang="en-US" altLang="en-US" sz="3200" b="1" dirty="0">
                <a:solidFill>
                  <a:schemeClr val="tx1">
                    <a:lumMod val="85000"/>
                    <a:lumOff val="15000"/>
                  </a:schemeClr>
                </a:solidFill>
              </a:rPr>
              <a:t>Use of Theory</a:t>
            </a:r>
            <a:r>
              <a:rPr lang="en-US" altLang="en-US" b="1" dirty="0">
                <a:solidFill>
                  <a:schemeClr val="tx1">
                    <a:lumMod val="85000"/>
                    <a:lumOff val="15000"/>
                  </a:schemeClr>
                </a:solidFill>
              </a:rPr>
              <a:t> </a:t>
            </a:r>
          </a:p>
        </p:txBody>
      </p:sp>
      <p:pic>
        <p:nvPicPr>
          <p:cNvPr id="24580" name="Picture 3" descr="C03NF005">
            <a:extLst>
              <a:ext uri="{FF2B5EF4-FFF2-40B4-BE49-F238E27FC236}">
                <a16:creationId xmlns:a16="http://schemas.microsoft.com/office/drawing/2014/main" id="{7082693B-1EE8-44CE-8F95-6C0EE40DDF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33475" y="1439863"/>
            <a:ext cx="6870700" cy="4503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3">
            <a:extLst>
              <a:ext uri="{FF2B5EF4-FFF2-40B4-BE49-F238E27FC236}">
                <a16:creationId xmlns:a16="http://schemas.microsoft.com/office/drawing/2014/main" id="{0179C625-2BB2-45BD-83E0-31E1F7EEDEB5}"/>
              </a:ext>
            </a:extLst>
          </p:cNvPr>
          <p:cNvSpPr txBox="1">
            <a:spLocks noChangeArrowheads="1"/>
          </p:cNvSpPr>
          <p:nvPr/>
        </p:nvSpPr>
        <p:spPr bwMode="auto">
          <a:xfrm>
            <a:off x="609600" y="6026150"/>
            <a:ext cx="36195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Garamond" panose="02020404030301010803" pitchFamily="18" charset="0"/>
              </a:defRPr>
            </a:lvl1pPr>
            <a:lvl2pPr marL="742950" indent="-285750">
              <a:defRPr>
                <a:solidFill>
                  <a:schemeClr val="tx1"/>
                </a:solidFill>
                <a:latin typeface="Garamond" panose="02020404030301010803" pitchFamily="18" charset="0"/>
              </a:defRPr>
            </a:lvl2pPr>
            <a:lvl3pPr marL="1143000" indent="-228600">
              <a:defRPr>
                <a:solidFill>
                  <a:schemeClr val="tx1"/>
                </a:solidFill>
                <a:latin typeface="Garamond" panose="02020404030301010803" pitchFamily="18" charset="0"/>
              </a:defRPr>
            </a:lvl3pPr>
            <a:lvl4pPr marL="1600200" indent="-228600">
              <a:defRPr>
                <a:solidFill>
                  <a:schemeClr val="tx1"/>
                </a:solidFill>
                <a:latin typeface="Garamond" panose="02020404030301010803" pitchFamily="18" charset="0"/>
              </a:defRPr>
            </a:lvl4pPr>
            <a:lvl5pPr marL="2057400" indent="-228600">
              <a:defRPr>
                <a:solidFill>
                  <a:schemeClr val="tx1"/>
                </a:solidFill>
                <a:latin typeface="Garamond" panose="02020404030301010803" pitchFamily="18" charset="0"/>
              </a:defRPr>
            </a:lvl5pPr>
            <a:lvl6pPr marL="2514600" indent="-228600" defTabSz="457200" fontAlgn="base">
              <a:spcBef>
                <a:spcPct val="0"/>
              </a:spcBef>
              <a:spcAft>
                <a:spcPct val="0"/>
              </a:spcAft>
              <a:defRPr>
                <a:solidFill>
                  <a:schemeClr val="tx1"/>
                </a:solidFill>
                <a:latin typeface="Garamond" panose="02020404030301010803" pitchFamily="18" charset="0"/>
              </a:defRPr>
            </a:lvl6pPr>
            <a:lvl7pPr marL="2971800" indent="-228600" defTabSz="457200" fontAlgn="base">
              <a:spcBef>
                <a:spcPct val="0"/>
              </a:spcBef>
              <a:spcAft>
                <a:spcPct val="0"/>
              </a:spcAft>
              <a:defRPr>
                <a:solidFill>
                  <a:schemeClr val="tx1"/>
                </a:solidFill>
                <a:latin typeface="Garamond" panose="02020404030301010803" pitchFamily="18" charset="0"/>
              </a:defRPr>
            </a:lvl7pPr>
            <a:lvl8pPr marL="3429000" indent="-228600" defTabSz="457200" fontAlgn="base">
              <a:spcBef>
                <a:spcPct val="0"/>
              </a:spcBef>
              <a:spcAft>
                <a:spcPct val="0"/>
              </a:spcAft>
              <a:defRPr>
                <a:solidFill>
                  <a:schemeClr val="tx1"/>
                </a:solidFill>
                <a:latin typeface="Garamond" panose="02020404030301010803" pitchFamily="18" charset="0"/>
              </a:defRPr>
            </a:lvl8pPr>
            <a:lvl9pPr marL="3886200" indent="-228600" defTabSz="457200" fontAlgn="base">
              <a:spcBef>
                <a:spcPct val="0"/>
              </a:spcBef>
              <a:spcAft>
                <a:spcPct val="0"/>
              </a:spcAft>
              <a:defRPr>
                <a:solidFill>
                  <a:schemeClr val="tx1"/>
                </a:solidFill>
                <a:latin typeface="Garamond" panose="02020404030301010803" pitchFamily="18" charset="0"/>
              </a:defRPr>
            </a:lvl9pPr>
          </a:lstStyle>
          <a:p>
            <a:pPr>
              <a:spcBef>
                <a:spcPct val="50000"/>
              </a:spcBef>
            </a:pPr>
            <a:r>
              <a:rPr lang="en-GB" altLang="en-US" sz="1200" b="1" i="1" dirty="0">
                <a:cs typeface="Arial" panose="020B0604020202020204" pitchFamily="34" charset="0"/>
              </a:rPr>
              <a:t>Source</a:t>
            </a:r>
            <a:r>
              <a:rPr lang="en-GB" altLang="en-US" sz="1200" i="1" dirty="0">
                <a:cs typeface="Arial" panose="020B0604020202020204" pitchFamily="34" charset="0"/>
              </a:rPr>
              <a:t>: </a:t>
            </a:r>
            <a:r>
              <a:rPr lang="en-US" altLang="en-US" sz="1200" dirty="0" err="1">
                <a:cs typeface="Arial" panose="020B0604020202020204" pitchFamily="34" charset="0"/>
              </a:rPr>
              <a:t>Cateora</a:t>
            </a:r>
            <a:r>
              <a:rPr lang="en-US" altLang="en-US" sz="1200" dirty="0">
                <a:cs typeface="Arial" panose="020B0604020202020204" pitchFamily="34" charset="0"/>
              </a:rPr>
              <a:t> and </a:t>
            </a:r>
            <a:r>
              <a:rPr lang="en-US" altLang="en-US" sz="1200" dirty="0" err="1">
                <a:cs typeface="Arial" panose="020B0604020202020204" pitchFamily="34" charset="0"/>
              </a:rPr>
              <a:t>Ghauri</a:t>
            </a:r>
            <a:r>
              <a:rPr lang="en-US" altLang="en-US" sz="1200" dirty="0">
                <a:cs typeface="Arial" panose="020B0604020202020204" pitchFamily="34" charset="0"/>
              </a:rPr>
              <a:t> (2000)</a:t>
            </a:r>
            <a:endParaRPr lang="en-GB" altLang="en-US" sz="1200" i="1" dirty="0">
              <a:cs typeface="Arial" panose="020B0604020202020204" pitchFamily="34" charset="0"/>
            </a:endParaRPr>
          </a:p>
        </p:txBody>
      </p:sp>
      <p:sp>
        <p:nvSpPr>
          <p:cNvPr id="2" name="Footer Placeholder 1">
            <a:extLst>
              <a:ext uri="{FF2B5EF4-FFF2-40B4-BE49-F238E27FC236}">
                <a16:creationId xmlns:a16="http://schemas.microsoft.com/office/drawing/2014/main" id="{6F730EA9-D593-47EF-B9C7-69287FA13AF2}"/>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a:extLst>
              <a:ext uri="{FF2B5EF4-FFF2-40B4-BE49-F238E27FC236}">
                <a16:creationId xmlns:a16="http://schemas.microsoft.com/office/drawing/2014/main" id="{B892F62E-EE78-4BA7-A95D-8B3982FD3817}"/>
              </a:ext>
            </a:extLst>
          </p:cNvPr>
          <p:cNvSpPr>
            <a:spLocks noGrp="1" noChangeArrowheads="1"/>
          </p:cNvSpPr>
          <p:nvPr>
            <p:ph type="title"/>
          </p:nvPr>
        </p:nvSpPr>
        <p:spPr/>
        <p:txBody>
          <a:bodyPr/>
          <a:lstStyle/>
          <a:p>
            <a:r>
              <a:rPr lang="en-GB" altLang="en-US" b="1">
                <a:ln>
                  <a:noFill/>
                </a:ln>
              </a:rPr>
              <a:t>Definition of Research?</a:t>
            </a:r>
          </a:p>
        </p:txBody>
      </p:sp>
      <p:sp>
        <p:nvSpPr>
          <p:cNvPr id="25603" name="Rectangle 5">
            <a:extLst>
              <a:ext uri="{FF2B5EF4-FFF2-40B4-BE49-F238E27FC236}">
                <a16:creationId xmlns:a16="http://schemas.microsoft.com/office/drawing/2014/main" id="{82D82CDA-3177-4546-BE88-11E6AAD966C4}"/>
              </a:ext>
            </a:extLst>
          </p:cNvPr>
          <p:cNvSpPr>
            <a:spLocks noGrp="1" noChangeArrowheads="1"/>
          </p:cNvSpPr>
          <p:nvPr>
            <p:ph idx="1"/>
          </p:nvPr>
        </p:nvSpPr>
        <p:spPr/>
        <p:txBody>
          <a:bodyPr/>
          <a:lstStyle/>
          <a:p>
            <a:endParaRPr lang="en-GB" altLang="en-US" b="1"/>
          </a:p>
          <a:p>
            <a:r>
              <a:rPr lang="en-GB" altLang="en-US" b="1"/>
              <a:t>The definition of research</a:t>
            </a:r>
            <a:r>
              <a:rPr lang="en-GB" altLang="en-US"/>
              <a:t> which applied in RAE 2001 is: </a:t>
            </a:r>
            <a:endParaRPr lang="en-GB" altLang="en-US" i="1"/>
          </a:p>
          <a:p>
            <a:pPr>
              <a:buFontTx/>
              <a:buNone/>
            </a:pPr>
            <a:endParaRPr lang="en-GB" altLang="en-US" i="1"/>
          </a:p>
          <a:p>
            <a:pPr>
              <a:buFontTx/>
              <a:buNone/>
            </a:pPr>
            <a:r>
              <a:rPr lang="en-GB" altLang="en-US" i="1"/>
              <a:t>"...original investigation undertaken in order to gain knowledge and understanding."</a:t>
            </a:r>
            <a:r>
              <a:rPr lang="en-GB" altLang="en-US"/>
              <a:t> </a:t>
            </a:r>
          </a:p>
        </p:txBody>
      </p:sp>
      <p:sp>
        <p:nvSpPr>
          <p:cNvPr id="2" name="Footer Placeholder 1">
            <a:extLst>
              <a:ext uri="{FF2B5EF4-FFF2-40B4-BE49-F238E27FC236}">
                <a16:creationId xmlns:a16="http://schemas.microsoft.com/office/drawing/2014/main" id="{490B8C6C-84DD-4F02-B436-692762662DE8}"/>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01DF4BA0-86DE-4C68-80FD-05F7F482826A}"/>
              </a:ext>
            </a:extLst>
          </p:cNvPr>
          <p:cNvSpPr>
            <a:spLocks noGrp="1" noChangeArrowheads="1"/>
          </p:cNvSpPr>
          <p:nvPr>
            <p:ph type="title"/>
          </p:nvPr>
        </p:nvSpPr>
        <p:spPr/>
        <p:txBody>
          <a:bodyPr/>
          <a:lstStyle/>
          <a:p>
            <a:r>
              <a:rPr lang="en-GB" altLang="en-US" b="1">
                <a:ln>
                  <a:noFill/>
                </a:ln>
              </a:rPr>
              <a:t>OECD Definition of Research</a:t>
            </a:r>
          </a:p>
        </p:txBody>
      </p:sp>
      <p:sp>
        <p:nvSpPr>
          <p:cNvPr id="27651" name="Rectangle 3">
            <a:extLst>
              <a:ext uri="{FF2B5EF4-FFF2-40B4-BE49-F238E27FC236}">
                <a16:creationId xmlns:a16="http://schemas.microsoft.com/office/drawing/2014/main" id="{78CDD0FE-2908-41F7-B361-7B636C93C3B0}"/>
              </a:ext>
            </a:extLst>
          </p:cNvPr>
          <p:cNvSpPr>
            <a:spLocks noGrp="1" noChangeArrowheads="1"/>
          </p:cNvSpPr>
          <p:nvPr>
            <p:ph idx="1"/>
          </p:nvPr>
        </p:nvSpPr>
        <p:spPr/>
        <p:txBody>
          <a:bodyPr/>
          <a:lstStyle/>
          <a:p>
            <a:endParaRPr lang="en-GB" altLang="en-US" b="1"/>
          </a:p>
          <a:p>
            <a:r>
              <a:rPr lang="en-GB" altLang="en-US"/>
              <a:t>Research (is) creative work undertaken on a systematic basis in order to increase the stock of knowledge, including knowledge of man (sic), culture and society, and the use of this stock of knowledge to devise new applications.</a:t>
            </a:r>
          </a:p>
        </p:txBody>
      </p:sp>
      <p:sp>
        <p:nvSpPr>
          <p:cNvPr id="2" name="Footer Placeholder 1">
            <a:extLst>
              <a:ext uri="{FF2B5EF4-FFF2-40B4-BE49-F238E27FC236}">
                <a16:creationId xmlns:a16="http://schemas.microsoft.com/office/drawing/2014/main" id="{6242A15B-35FD-40C5-B2F2-80EAA6402C37}"/>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E32D567-5A38-4099-B409-0D4D889207A4}"/>
              </a:ext>
            </a:extLst>
          </p:cNvPr>
          <p:cNvSpPr>
            <a:spLocks noGrp="1" noChangeArrowheads="1"/>
          </p:cNvSpPr>
          <p:nvPr>
            <p:ph type="title"/>
          </p:nvPr>
        </p:nvSpPr>
        <p:spPr/>
        <p:txBody>
          <a:bodyPr/>
          <a:lstStyle/>
          <a:p>
            <a:r>
              <a:rPr lang="en-GB" altLang="en-US" b="1">
                <a:ln>
                  <a:noFill/>
                </a:ln>
              </a:rPr>
              <a:t>Key Words</a:t>
            </a:r>
          </a:p>
        </p:txBody>
      </p:sp>
      <p:sp>
        <p:nvSpPr>
          <p:cNvPr id="29699" name="Rectangle 3">
            <a:extLst>
              <a:ext uri="{FF2B5EF4-FFF2-40B4-BE49-F238E27FC236}">
                <a16:creationId xmlns:a16="http://schemas.microsoft.com/office/drawing/2014/main" id="{B198977E-6B8E-433D-8684-960DAA906A1E}"/>
              </a:ext>
            </a:extLst>
          </p:cNvPr>
          <p:cNvSpPr>
            <a:spLocks noGrp="1" noChangeArrowheads="1"/>
          </p:cNvSpPr>
          <p:nvPr>
            <p:ph idx="1"/>
          </p:nvPr>
        </p:nvSpPr>
        <p:spPr/>
        <p:txBody>
          <a:bodyPr/>
          <a:lstStyle/>
          <a:p>
            <a:r>
              <a:rPr lang="en-GB" altLang="en-US"/>
              <a:t>Systematic (planned)</a:t>
            </a:r>
          </a:p>
          <a:p>
            <a:r>
              <a:rPr lang="en-GB" altLang="en-US"/>
              <a:t>Creative</a:t>
            </a:r>
          </a:p>
          <a:p>
            <a:r>
              <a:rPr lang="en-GB" altLang="en-US"/>
              <a:t>Original</a:t>
            </a:r>
          </a:p>
          <a:p>
            <a:r>
              <a:rPr lang="en-GB" altLang="en-US" i="1"/>
              <a:t>Gain </a:t>
            </a:r>
            <a:r>
              <a:rPr lang="en-GB" altLang="en-US"/>
              <a:t>knowledge and understanding</a:t>
            </a:r>
          </a:p>
          <a:p>
            <a:r>
              <a:rPr lang="en-GB" altLang="en-US"/>
              <a:t>Devise new applications</a:t>
            </a:r>
          </a:p>
        </p:txBody>
      </p:sp>
      <p:sp>
        <p:nvSpPr>
          <p:cNvPr id="2" name="Footer Placeholder 1">
            <a:extLst>
              <a:ext uri="{FF2B5EF4-FFF2-40B4-BE49-F238E27FC236}">
                <a16:creationId xmlns:a16="http://schemas.microsoft.com/office/drawing/2014/main" id="{E5F4CB29-3E12-4057-B70A-1EA36FFA9A44}"/>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1D40B975-FB5E-4C1F-B22C-86F6A4691B96}"/>
              </a:ext>
            </a:extLst>
          </p:cNvPr>
          <p:cNvSpPr>
            <a:spLocks noGrp="1" noChangeArrowheads="1"/>
          </p:cNvSpPr>
          <p:nvPr>
            <p:ph type="title"/>
          </p:nvPr>
        </p:nvSpPr>
        <p:spPr/>
        <p:txBody>
          <a:bodyPr/>
          <a:lstStyle/>
          <a:p>
            <a:r>
              <a:rPr lang="en-GB" altLang="en-US" b="1">
                <a:ln>
                  <a:noFill/>
                </a:ln>
              </a:rPr>
              <a:t>What </a:t>
            </a:r>
            <a:r>
              <a:rPr lang="en-GB" altLang="en-US" b="1" i="1">
                <a:ln>
                  <a:noFill/>
                </a:ln>
              </a:rPr>
              <a:t>isn’t </a:t>
            </a:r>
            <a:r>
              <a:rPr lang="en-GB" altLang="en-US" b="1">
                <a:ln>
                  <a:noFill/>
                </a:ln>
              </a:rPr>
              <a:t>research?</a:t>
            </a:r>
          </a:p>
        </p:txBody>
      </p:sp>
      <p:sp>
        <p:nvSpPr>
          <p:cNvPr id="31747" name="Rectangle 3">
            <a:extLst>
              <a:ext uri="{FF2B5EF4-FFF2-40B4-BE49-F238E27FC236}">
                <a16:creationId xmlns:a16="http://schemas.microsoft.com/office/drawing/2014/main" id="{F7DB49DB-70BA-451E-99D5-4C13577BCD53}"/>
              </a:ext>
            </a:extLst>
          </p:cNvPr>
          <p:cNvSpPr>
            <a:spLocks noGrp="1" noChangeArrowheads="1"/>
          </p:cNvSpPr>
          <p:nvPr>
            <p:ph idx="1"/>
          </p:nvPr>
        </p:nvSpPr>
        <p:spPr/>
        <p:txBody>
          <a:bodyPr/>
          <a:lstStyle/>
          <a:p>
            <a:r>
              <a:rPr lang="en-GB" altLang="en-US"/>
              <a:t>Studies created to reach pre-determined conclusions </a:t>
            </a:r>
          </a:p>
          <a:p>
            <a:pPr>
              <a:buFontTx/>
              <a:buNone/>
            </a:pPr>
            <a:endParaRPr lang="en-GB" altLang="en-US"/>
          </a:p>
          <a:p>
            <a:r>
              <a:rPr lang="en-GB" altLang="en-US"/>
              <a:t>Studies which simply regurgitate the work of others without adding new insights</a:t>
            </a:r>
          </a:p>
          <a:p>
            <a:endParaRPr lang="en-GB" altLang="en-US"/>
          </a:p>
          <a:p>
            <a:endParaRPr lang="en-GB" altLang="en-US"/>
          </a:p>
        </p:txBody>
      </p:sp>
      <p:sp>
        <p:nvSpPr>
          <p:cNvPr id="2" name="Footer Placeholder 1">
            <a:extLst>
              <a:ext uri="{FF2B5EF4-FFF2-40B4-BE49-F238E27FC236}">
                <a16:creationId xmlns:a16="http://schemas.microsoft.com/office/drawing/2014/main" id="{253C0BC0-4F6B-4F18-A1B3-21FAA79F4CFE}"/>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0" name="Rectangle 2">
            <a:extLst>
              <a:ext uri="{FF2B5EF4-FFF2-40B4-BE49-F238E27FC236}">
                <a16:creationId xmlns:a16="http://schemas.microsoft.com/office/drawing/2014/main" id="{D33D432D-2D78-48A7-A242-29458F175548}"/>
              </a:ext>
            </a:extLst>
          </p:cNvPr>
          <p:cNvSpPr>
            <a:spLocks noGrp="1" noChangeArrowheads="1"/>
          </p:cNvSpPr>
          <p:nvPr>
            <p:ph type="title"/>
          </p:nvPr>
        </p:nvSpPr>
        <p:spPr/>
        <p:txBody>
          <a:bodyPr rtlCol="0">
            <a:normAutofit fontScale="90000"/>
          </a:bodyPr>
          <a:lstStyle/>
          <a:p>
            <a:pPr fontAlgn="auto">
              <a:spcAft>
                <a:spcPts val="0"/>
              </a:spcAft>
              <a:defRPr/>
            </a:pPr>
            <a:r>
              <a:rPr lang="en-GB" altLang="en-US" b="1">
                <a:solidFill>
                  <a:schemeClr val="tx1">
                    <a:lumMod val="85000"/>
                    <a:lumOff val="15000"/>
                  </a:schemeClr>
                </a:solidFill>
              </a:rPr>
              <a:t>How do we know if </a:t>
            </a:r>
            <a:r>
              <a:rPr lang="en-GB" altLang="en-US" b="1" i="1">
                <a:solidFill>
                  <a:schemeClr val="tx1">
                    <a:lumMod val="85000"/>
                    <a:lumOff val="15000"/>
                  </a:schemeClr>
                </a:solidFill>
              </a:rPr>
              <a:t>research</a:t>
            </a:r>
            <a:r>
              <a:rPr lang="en-GB" altLang="en-US" b="1">
                <a:solidFill>
                  <a:schemeClr val="tx1">
                    <a:lumMod val="85000"/>
                    <a:lumOff val="15000"/>
                  </a:schemeClr>
                </a:solidFill>
              </a:rPr>
              <a:t> is genuine?</a:t>
            </a:r>
          </a:p>
        </p:txBody>
      </p:sp>
      <p:sp>
        <p:nvSpPr>
          <p:cNvPr id="14341" name="Rectangle 3">
            <a:extLst>
              <a:ext uri="{FF2B5EF4-FFF2-40B4-BE49-F238E27FC236}">
                <a16:creationId xmlns:a16="http://schemas.microsoft.com/office/drawing/2014/main" id="{2C3E6049-8E76-4040-AD9A-B4DAEFB3E6BD}"/>
              </a:ext>
            </a:extLst>
          </p:cNvPr>
          <p:cNvSpPr>
            <a:spLocks noGrp="1" noChangeArrowheads="1"/>
          </p:cNvSpPr>
          <p:nvPr>
            <p:ph idx="1"/>
          </p:nvPr>
        </p:nvSpPr>
        <p:spPr/>
        <p:txBody>
          <a:bodyPr rtlCol="0">
            <a:normAutofit fontScale="77500" lnSpcReduction="20000"/>
          </a:bodyPr>
          <a:lstStyle/>
          <a:p>
            <a:pPr marL="609600" indent="-609600" fontAlgn="auto">
              <a:lnSpc>
                <a:spcPct val="80000"/>
              </a:lnSpc>
              <a:buFontTx/>
              <a:buNone/>
              <a:defRPr/>
            </a:pPr>
            <a:r>
              <a:rPr lang="en-GB" altLang="en-US" sz="2800">
                <a:solidFill>
                  <a:schemeClr val="tx1">
                    <a:lumMod val="85000"/>
                    <a:lumOff val="15000"/>
                  </a:schemeClr>
                </a:solidFill>
              </a:rPr>
              <a:t>We can ask the following questions:</a:t>
            </a:r>
          </a:p>
          <a:p>
            <a:pPr marL="609600" indent="-609600" fontAlgn="auto">
              <a:lnSpc>
                <a:spcPct val="80000"/>
              </a:lnSpc>
              <a:buFontTx/>
              <a:buAutoNum type="arabicParenR"/>
              <a:defRPr/>
            </a:pPr>
            <a:r>
              <a:rPr lang="en-GB" altLang="en-US" sz="2800">
                <a:solidFill>
                  <a:schemeClr val="tx1">
                    <a:lumMod val="85000"/>
                    <a:lumOff val="15000"/>
                  </a:schemeClr>
                </a:solidFill>
              </a:rPr>
              <a:t>Who commissioned (paid for) the research? Do they have an agenda?</a:t>
            </a:r>
          </a:p>
          <a:p>
            <a:pPr marL="609600" indent="-609600" fontAlgn="auto">
              <a:lnSpc>
                <a:spcPct val="80000"/>
              </a:lnSpc>
              <a:buFontTx/>
              <a:buAutoNum type="arabicParenR"/>
              <a:defRPr/>
            </a:pPr>
            <a:r>
              <a:rPr lang="en-GB" altLang="en-US" sz="2800">
                <a:solidFill>
                  <a:schemeClr val="tx1">
                    <a:lumMod val="85000"/>
                    <a:lumOff val="15000"/>
                  </a:schemeClr>
                </a:solidFill>
              </a:rPr>
              <a:t>Who undertook the research? Are the researchers credible?</a:t>
            </a:r>
          </a:p>
          <a:p>
            <a:pPr marL="609600" indent="-609600" fontAlgn="auto">
              <a:lnSpc>
                <a:spcPct val="80000"/>
              </a:lnSpc>
              <a:buFontTx/>
              <a:buAutoNum type="arabicParenR"/>
              <a:defRPr/>
            </a:pPr>
            <a:r>
              <a:rPr lang="en-GB" altLang="en-US" sz="2800">
                <a:solidFill>
                  <a:schemeClr val="tx1">
                    <a:lumMod val="85000"/>
                    <a:lumOff val="15000"/>
                  </a:schemeClr>
                </a:solidFill>
              </a:rPr>
              <a:t>What were the research questions?</a:t>
            </a:r>
          </a:p>
          <a:p>
            <a:pPr marL="609600" indent="-609600" fontAlgn="auto">
              <a:lnSpc>
                <a:spcPct val="80000"/>
              </a:lnSpc>
              <a:buFontTx/>
              <a:buAutoNum type="arabicParenR"/>
              <a:defRPr/>
            </a:pPr>
            <a:r>
              <a:rPr lang="en-GB" altLang="en-US" sz="2800">
                <a:solidFill>
                  <a:schemeClr val="tx1">
                    <a:lumMod val="85000"/>
                    <a:lumOff val="15000"/>
                  </a:schemeClr>
                </a:solidFill>
              </a:rPr>
              <a:t>What approaches and methods were used? Were they appropriate?</a:t>
            </a:r>
          </a:p>
          <a:p>
            <a:pPr marL="609600" indent="-609600" fontAlgn="auto">
              <a:lnSpc>
                <a:spcPct val="80000"/>
              </a:lnSpc>
              <a:buFontTx/>
              <a:buAutoNum type="arabicParenR"/>
              <a:defRPr/>
            </a:pPr>
            <a:r>
              <a:rPr lang="en-GB" altLang="en-US" sz="2800">
                <a:solidFill>
                  <a:schemeClr val="tx1">
                    <a:lumMod val="85000"/>
                    <a:lumOff val="15000"/>
                  </a:schemeClr>
                </a:solidFill>
              </a:rPr>
              <a:t>What was the sampling strategy</a:t>
            </a:r>
          </a:p>
          <a:p>
            <a:pPr marL="609600" indent="-609600" fontAlgn="auto">
              <a:lnSpc>
                <a:spcPct val="80000"/>
              </a:lnSpc>
              <a:buFontTx/>
              <a:buAutoNum type="arabicParenR"/>
              <a:defRPr/>
            </a:pPr>
            <a:r>
              <a:rPr lang="en-GB" altLang="en-US" sz="2800">
                <a:solidFill>
                  <a:schemeClr val="tx1">
                    <a:lumMod val="85000"/>
                    <a:lumOff val="15000"/>
                  </a:schemeClr>
                </a:solidFill>
              </a:rPr>
              <a:t>Where was the research published?</a:t>
            </a:r>
          </a:p>
          <a:p>
            <a:pPr marL="609600" indent="-609600" fontAlgn="auto">
              <a:lnSpc>
                <a:spcPct val="80000"/>
              </a:lnSpc>
              <a:buFontTx/>
              <a:buAutoNum type="arabicParenR"/>
              <a:defRPr/>
            </a:pPr>
            <a:r>
              <a:rPr lang="en-GB" altLang="en-US" sz="2800">
                <a:solidFill>
                  <a:schemeClr val="tx1">
                    <a:lumMod val="85000"/>
                    <a:lumOff val="15000"/>
                  </a:schemeClr>
                </a:solidFill>
              </a:rPr>
              <a:t>Was the research peer-reviewed?</a:t>
            </a:r>
          </a:p>
        </p:txBody>
      </p:sp>
      <p:sp>
        <p:nvSpPr>
          <p:cNvPr id="2" name="Footer Placeholder 1">
            <a:extLst>
              <a:ext uri="{FF2B5EF4-FFF2-40B4-BE49-F238E27FC236}">
                <a16:creationId xmlns:a16="http://schemas.microsoft.com/office/drawing/2014/main" id="{A0F0049B-D2CD-48ED-A217-978D848CD6FF}"/>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BBFDED71-6B95-457F-8F6E-CA5E0D10EC99}"/>
              </a:ext>
            </a:extLst>
          </p:cNvPr>
          <p:cNvSpPr>
            <a:spLocks noGrp="1" noChangeArrowheads="1"/>
          </p:cNvSpPr>
          <p:nvPr>
            <p:ph type="title"/>
          </p:nvPr>
        </p:nvSpPr>
        <p:spPr/>
        <p:txBody>
          <a:bodyPr/>
          <a:lstStyle/>
          <a:p>
            <a:r>
              <a:rPr lang="en-GB" altLang="en-US">
                <a:ln>
                  <a:noFill/>
                </a:ln>
              </a:rPr>
              <a:t>Example</a:t>
            </a:r>
          </a:p>
        </p:txBody>
      </p:sp>
      <p:sp>
        <p:nvSpPr>
          <p:cNvPr id="15365" name="Rectangle 3">
            <a:extLst>
              <a:ext uri="{FF2B5EF4-FFF2-40B4-BE49-F238E27FC236}">
                <a16:creationId xmlns:a16="http://schemas.microsoft.com/office/drawing/2014/main" id="{D4DF7215-CF64-4F74-A167-6DDB4D0F6FF8}"/>
              </a:ext>
            </a:extLst>
          </p:cNvPr>
          <p:cNvSpPr>
            <a:spLocks noGrp="1" noChangeArrowheads="1"/>
          </p:cNvSpPr>
          <p:nvPr>
            <p:ph idx="1"/>
          </p:nvPr>
        </p:nvSpPr>
        <p:spPr/>
        <p:txBody>
          <a:bodyPr rtlCol="0">
            <a:normAutofit fontScale="77500" lnSpcReduction="20000"/>
          </a:bodyPr>
          <a:lstStyle/>
          <a:p>
            <a:pPr marL="609600" indent="-609600" fontAlgn="auto">
              <a:lnSpc>
                <a:spcPct val="90000"/>
              </a:lnSpc>
              <a:buFontTx/>
              <a:buNone/>
              <a:defRPr/>
            </a:pPr>
            <a:r>
              <a:rPr lang="en-GB" altLang="en-US" sz="2800" i="1">
                <a:solidFill>
                  <a:schemeClr val="tx1">
                    <a:lumMod val="85000"/>
                    <a:lumOff val="15000"/>
                  </a:schemeClr>
                </a:solidFill>
              </a:rPr>
              <a:t>Title of Study</a:t>
            </a:r>
            <a:r>
              <a:rPr lang="en-GB" altLang="en-US" sz="2800">
                <a:solidFill>
                  <a:schemeClr val="tx1">
                    <a:lumMod val="85000"/>
                    <a:lumOff val="15000"/>
                  </a:schemeClr>
                </a:solidFill>
              </a:rPr>
              <a:t>: The benefits of drinking milk</a:t>
            </a:r>
          </a:p>
          <a:p>
            <a:pPr marL="609600" indent="-609600" fontAlgn="auto">
              <a:lnSpc>
                <a:spcPct val="90000"/>
              </a:lnSpc>
              <a:buFontTx/>
              <a:buNone/>
              <a:defRPr/>
            </a:pPr>
            <a:r>
              <a:rPr lang="en-GB" altLang="en-US" sz="2800" i="1">
                <a:solidFill>
                  <a:schemeClr val="tx1">
                    <a:lumMod val="85000"/>
                    <a:lumOff val="15000"/>
                  </a:schemeClr>
                </a:solidFill>
              </a:rPr>
              <a:t>Funders</a:t>
            </a:r>
            <a:r>
              <a:rPr lang="en-GB" altLang="en-US" sz="2800">
                <a:solidFill>
                  <a:schemeClr val="tx1">
                    <a:lumMod val="85000"/>
                    <a:lumOff val="15000"/>
                  </a:schemeClr>
                </a:solidFill>
              </a:rPr>
              <a:t>:  The Milk Marketing Board</a:t>
            </a:r>
          </a:p>
          <a:p>
            <a:pPr marL="609600" indent="-609600" fontAlgn="auto">
              <a:lnSpc>
                <a:spcPct val="90000"/>
              </a:lnSpc>
              <a:buFontTx/>
              <a:buNone/>
              <a:defRPr/>
            </a:pPr>
            <a:r>
              <a:rPr lang="en-GB" altLang="en-US" sz="2800" i="1">
                <a:solidFill>
                  <a:schemeClr val="tx1">
                    <a:lumMod val="85000"/>
                    <a:lumOff val="15000"/>
                  </a:schemeClr>
                </a:solidFill>
              </a:rPr>
              <a:t>Researchers</a:t>
            </a:r>
            <a:r>
              <a:rPr lang="en-GB" altLang="en-US" sz="2800">
                <a:solidFill>
                  <a:schemeClr val="tx1">
                    <a:lumMod val="85000"/>
                    <a:lumOff val="15000"/>
                  </a:schemeClr>
                </a:solidFill>
              </a:rPr>
              <a:t>: The Public Relations Consultancy</a:t>
            </a:r>
          </a:p>
          <a:p>
            <a:pPr marL="609600" indent="-609600" fontAlgn="auto">
              <a:lnSpc>
                <a:spcPct val="90000"/>
              </a:lnSpc>
              <a:buFontTx/>
              <a:buNone/>
              <a:defRPr/>
            </a:pPr>
            <a:endParaRPr lang="en-GB" altLang="en-US" sz="2800" i="1">
              <a:solidFill>
                <a:schemeClr val="tx1">
                  <a:lumMod val="85000"/>
                  <a:lumOff val="15000"/>
                </a:schemeClr>
              </a:solidFill>
            </a:endParaRPr>
          </a:p>
          <a:p>
            <a:pPr marL="609600" indent="-609600" fontAlgn="auto">
              <a:lnSpc>
                <a:spcPct val="90000"/>
              </a:lnSpc>
              <a:buFontTx/>
              <a:buNone/>
              <a:defRPr/>
            </a:pPr>
            <a:r>
              <a:rPr lang="en-GB" altLang="en-US" sz="2800" i="1">
                <a:solidFill>
                  <a:schemeClr val="tx1">
                    <a:lumMod val="85000"/>
                    <a:lumOff val="15000"/>
                  </a:schemeClr>
                </a:solidFill>
              </a:rPr>
              <a:t>Research Questions</a:t>
            </a:r>
            <a:r>
              <a:rPr lang="en-GB" altLang="en-US" sz="2800">
                <a:solidFill>
                  <a:schemeClr val="tx1">
                    <a:lumMod val="85000"/>
                    <a:lumOff val="15000"/>
                  </a:schemeClr>
                </a:solidFill>
              </a:rPr>
              <a:t>: </a:t>
            </a:r>
          </a:p>
          <a:p>
            <a:pPr marL="609600" indent="-609600" fontAlgn="auto">
              <a:lnSpc>
                <a:spcPct val="90000"/>
              </a:lnSpc>
              <a:buFontTx/>
              <a:buAutoNum type="alphaLcParenR"/>
              <a:defRPr/>
            </a:pPr>
            <a:r>
              <a:rPr lang="en-GB" altLang="en-US" sz="2800">
                <a:solidFill>
                  <a:schemeClr val="tx1">
                    <a:lumMod val="85000"/>
                    <a:lumOff val="15000"/>
                  </a:schemeClr>
                </a:solidFill>
              </a:rPr>
              <a:t>What are the benefits of drinking milk? </a:t>
            </a:r>
          </a:p>
          <a:p>
            <a:pPr marL="609600" indent="-609600" fontAlgn="auto">
              <a:lnSpc>
                <a:spcPct val="90000"/>
              </a:lnSpc>
              <a:buFontTx/>
              <a:buAutoNum type="alphaLcParenR"/>
              <a:defRPr/>
            </a:pPr>
            <a:r>
              <a:rPr lang="en-GB" altLang="en-US" sz="2800">
                <a:solidFill>
                  <a:schemeClr val="tx1">
                    <a:lumMod val="85000"/>
                    <a:lumOff val="15000"/>
                  </a:schemeClr>
                </a:solidFill>
              </a:rPr>
              <a:t>b) What factors influence how much milk consumers drink?</a:t>
            </a:r>
          </a:p>
          <a:p>
            <a:pPr marL="609600" indent="-609600" fontAlgn="auto">
              <a:lnSpc>
                <a:spcPct val="90000"/>
              </a:lnSpc>
              <a:buFontTx/>
              <a:buAutoNum type="alphaLcParenR"/>
              <a:defRPr/>
            </a:pPr>
            <a:r>
              <a:rPr lang="en-GB" altLang="en-US" sz="2800">
                <a:solidFill>
                  <a:schemeClr val="tx1">
                    <a:lumMod val="85000"/>
                    <a:lumOff val="15000"/>
                  </a:schemeClr>
                </a:solidFill>
              </a:rPr>
              <a:t>How can milk consumption be increased ?</a:t>
            </a:r>
          </a:p>
          <a:p>
            <a:pPr marL="609600" indent="-609600" fontAlgn="auto">
              <a:lnSpc>
                <a:spcPct val="90000"/>
              </a:lnSpc>
              <a:buFontTx/>
              <a:buNone/>
              <a:defRPr/>
            </a:pPr>
            <a:endParaRPr lang="en-GB" altLang="en-US" sz="2800">
              <a:solidFill>
                <a:schemeClr val="tx1">
                  <a:lumMod val="85000"/>
                  <a:lumOff val="15000"/>
                </a:schemeClr>
              </a:solidFill>
            </a:endParaRPr>
          </a:p>
        </p:txBody>
      </p:sp>
      <p:sp>
        <p:nvSpPr>
          <p:cNvPr id="2" name="Footer Placeholder 1">
            <a:extLst>
              <a:ext uri="{FF2B5EF4-FFF2-40B4-BE49-F238E27FC236}">
                <a16:creationId xmlns:a16="http://schemas.microsoft.com/office/drawing/2014/main" id="{512B01E0-84EC-4C76-9DFE-CC12DC145B65}"/>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AF3AD140-FBC5-4B2C-A4B7-63150E6C55D6}"/>
              </a:ext>
            </a:extLst>
          </p:cNvPr>
          <p:cNvSpPr>
            <a:spLocks noGrp="1" noChangeArrowheads="1"/>
          </p:cNvSpPr>
          <p:nvPr>
            <p:ph type="title"/>
          </p:nvPr>
        </p:nvSpPr>
        <p:spPr/>
        <p:txBody>
          <a:bodyPr/>
          <a:lstStyle/>
          <a:p>
            <a:r>
              <a:rPr lang="en-GB" altLang="en-US">
                <a:ln>
                  <a:noFill/>
                </a:ln>
              </a:rPr>
              <a:t>Survey Approach</a:t>
            </a:r>
          </a:p>
        </p:txBody>
      </p:sp>
      <p:sp>
        <p:nvSpPr>
          <p:cNvPr id="37891" name="Rectangle 3">
            <a:extLst>
              <a:ext uri="{FF2B5EF4-FFF2-40B4-BE49-F238E27FC236}">
                <a16:creationId xmlns:a16="http://schemas.microsoft.com/office/drawing/2014/main" id="{D2FBE62C-A24D-42CC-AF59-7BA27ED3A889}"/>
              </a:ext>
            </a:extLst>
          </p:cNvPr>
          <p:cNvSpPr>
            <a:spLocks noGrp="1" noChangeArrowheads="1"/>
          </p:cNvSpPr>
          <p:nvPr>
            <p:ph idx="1"/>
          </p:nvPr>
        </p:nvSpPr>
        <p:spPr/>
        <p:txBody>
          <a:bodyPr/>
          <a:lstStyle/>
          <a:p>
            <a:pPr>
              <a:lnSpc>
                <a:spcPct val="90000"/>
              </a:lnSpc>
              <a:buFontTx/>
              <a:buNone/>
            </a:pPr>
            <a:r>
              <a:rPr lang="en-GB" altLang="en-US"/>
              <a:t>Approach used:</a:t>
            </a:r>
          </a:p>
          <a:p>
            <a:pPr>
              <a:lnSpc>
                <a:spcPct val="90000"/>
              </a:lnSpc>
              <a:buFontTx/>
              <a:buNone/>
            </a:pPr>
            <a:endParaRPr lang="en-GB" altLang="en-US"/>
          </a:p>
          <a:p>
            <a:pPr>
              <a:lnSpc>
                <a:spcPct val="90000"/>
              </a:lnSpc>
              <a:buFontTx/>
              <a:buNone/>
            </a:pPr>
            <a:r>
              <a:rPr lang="en-GB" altLang="en-US"/>
              <a:t>A survey of 50 adults was undertaken. </a:t>
            </a:r>
          </a:p>
          <a:p>
            <a:pPr>
              <a:lnSpc>
                <a:spcPct val="90000"/>
              </a:lnSpc>
            </a:pPr>
            <a:r>
              <a:rPr lang="en-GB" altLang="en-US"/>
              <a:t>10 were members of the University men’s swimming team</a:t>
            </a:r>
          </a:p>
          <a:p>
            <a:pPr>
              <a:lnSpc>
                <a:spcPct val="90000"/>
              </a:lnSpc>
            </a:pPr>
            <a:r>
              <a:rPr lang="en-GB" altLang="en-US"/>
              <a:t>20 were members of the University football team</a:t>
            </a:r>
          </a:p>
          <a:p>
            <a:pPr>
              <a:lnSpc>
                <a:spcPct val="90000"/>
              </a:lnSpc>
            </a:pPr>
            <a:r>
              <a:rPr lang="en-GB" altLang="en-US"/>
              <a:t>20 were members of the local pensioners’ association</a:t>
            </a:r>
          </a:p>
        </p:txBody>
      </p:sp>
      <p:sp>
        <p:nvSpPr>
          <p:cNvPr id="2" name="Footer Placeholder 1">
            <a:extLst>
              <a:ext uri="{FF2B5EF4-FFF2-40B4-BE49-F238E27FC236}">
                <a16:creationId xmlns:a16="http://schemas.microsoft.com/office/drawing/2014/main" id="{84D339D4-3F46-4290-BAF7-3BFC0329EE6D}"/>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AA9FB2FA-BC0B-4B7A-A8B6-4ACE21CC38C7}"/>
              </a:ext>
            </a:extLst>
          </p:cNvPr>
          <p:cNvSpPr>
            <a:spLocks noGrp="1" noChangeArrowheads="1"/>
          </p:cNvSpPr>
          <p:nvPr>
            <p:ph type="title"/>
          </p:nvPr>
        </p:nvSpPr>
        <p:spPr>
          <a:xfrm>
            <a:off x="1176338" y="617538"/>
            <a:ext cx="6799262" cy="1304925"/>
          </a:xfrm>
        </p:spPr>
        <p:txBody>
          <a:bodyPr/>
          <a:lstStyle/>
          <a:p>
            <a:r>
              <a:rPr lang="en-GB" altLang="en-US">
                <a:ln>
                  <a:noFill/>
                </a:ln>
              </a:rPr>
              <a:t>Methods Used</a:t>
            </a:r>
          </a:p>
        </p:txBody>
      </p:sp>
      <p:sp>
        <p:nvSpPr>
          <p:cNvPr id="39939" name="Rectangle 3">
            <a:extLst>
              <a:ext uri="{FF2B5EF4-FFF2-40B4-BE49-F238E27FC236}">
                <a16:creationId xmlns:a16="http://schemas.microsoft.com/office/drawing/2014/main" id="{012A33D7-DD8C-4FDA-8E73-8DBD0A639F4D}"/>
              </a:ext>
            </a:extLst>
          </p:cNvPr>
          <p:cNvSpPr>
            <a:spLocks noGrp="1" noChangeArrowheads="1"/>
          </p:cNvSpPr>
          <p:nvPr>
            <p:ph idx="1"/>
          </p:nvPr>
        </p:nvSpPr>
        <p:spPr>
          <a:xfrm>
            <a:off x="838200" y="1827213"/>
            <a:ext cx="8229600" cy="4525962"/>
          </a:xfrm>
        </p:spPr>
        <p:txBody>
          <a:bodyPr/>
          <a:lstStyle/>
          <a:p>
            <a:pPr>
              <a:buFontTx/>
              <a:buNone/>
            </a:pPr>
            <a:r>
              <a:rPr lang="en-GB" altLang="en-US"/>
              <a:t>The methods used to gather data were </a:t>
            </a:r>
            <a:r>
              <a:rPr lang="en-GB" altLang="en-US" i="1"/>
              <a:t>diaries</a:t>
            </a:r>
            <a:r>
              <a:rPr lang="en-GB" altLang="en-US"/>
              <a:t> and </a:t>
            </a:r>
            <a:r>
              <a:rPr lang="en-GB" altLang="en-US" i="1"/>
              <a:t>interviews</a:t>
            </a:r>
            <a:r>
              <a:rPr lang="en-GB" altLang="en-US"/>
              <a:t>:</a:t>
            </a:r>
          </a:p>
          <a:p>
            <a:r>
              <a:rPr lang="en-GB" altLang="en-US"/>
              <a:t>Each person kept a diary of their milk consumption over a period of one week in June</a:t>
            </a:r>
          </a:p>
          <a:p>
            <a:r>
              <a:rPr lang="en-GB" altLang="en-US"/>
              <a:t>In the diary, people recorded:</a:t>
            </a:r>
          </a:p>
          <a:p>
            <a:pPr>
              <a:buFontTx/>
              <a:buNone/>
            </a:pPr>
            <a:r>
              <a:rPr lang="en-GB" altLang="en-US"/>
              <a:t>1) how much milk they drank each day</a:t>
            </a:r>
          </a:p>
          <a:p>
            <a:pPr>
              <a:buFontTx/>
              <a:buNone/>
            </a:pPr>
            <a:r>
              <a:rPr lang="en-GB" altLang="en-US"/>
              <a:t>2) How physically well they felt that day</a:t>
            </a:r>
          </a:p>
          <a:p>
            <a:pPr>
              <a:buFontTx/>
              <a:buNone/>
            </a:pPr>
            <a:endParaRPr lang="en-GB" altLang="en-US"/>
          </a:p>
          <a:p>
            <a:pPr>
              <a:buFontTx/>
              <a:buNone/>
            </a:pPr>
            <a:endParaRPr lang="en-GB" altLang="en-US"/>
          </a:p>
        </p:txBody>
      </p:sp>
      <p:sp>
        <p:nvSpPr>
          <p:cNvPr id="2" name="Footer Placeholder 1">
            <a:extLst>
              <a:ext uri="{FF2B5EF4-FFF2-40B4-BE49-F238E27FC236}">
                <a16:creationId xmlns:a16="http://schemas.microsoft.com/office/drawing/2014/main" id="{E850DF25-B462-42CA-A3A1-A993F32C9535}"/>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B00F5468-7B2E-4C3B-AE1F-56F6CDC9E9DE}"/>
              </a:ext>
            </a:extLst>
          </p:cNvPr>
          <p:cNvSpPr>
            <a:spLocks noGrp="1" noChangeArrowheads="1"/>
          </p:cNvSpPr>
          <p:nvPr>
            <p:ph type="title"/>
          </p:nvPr>
        </p:nvSpPr>
        <p:spPr/>
        <p:txBody>
          <a:bodyPr/>
          <a:lstStyle/>
          <a:p>
            <a:r>
              <a:rPr lang="en-GB" altLang="en-US">
                <a:ln>
                  <a:noFill/>
                </a:ln>
              </a:rPr>
              <a:t>Interviews</a:t>
            </a:r>
          </a:p>
        </p:txBody>
      </p:sp>
      <p:sp>
        <p:nvSpPr>
          <p:cNvPr id="41987" name="Rectangle 3">
            <a:extLst>
              <a:ext uri="{FF2B5EF4-FFF2-40B4-BE49-F238E27FC236}">
                <a16:creationId xmlns:a16="http://schemas.microsoft.com/office/drawing/2014/main" id="{FE17FD93-D318-44B4-B3BC-62B17B5AFF8D}"/>
              </a:ext>
            </a:extLst>
          </p:cNvPr>
          <p:cNvSpPr>
            <a:spLocks noGrp="1" noChangeArrowheads="1"/>
          </p:cNvSpPr>
          <p:nvPr>
            <p:ph idx="1"/>
          </p:nvPr>
        </p:nvSpPr>
        <p:spPr/>
        <p:txBody>
          <a:bodyPr/>
          <a:lstStyle/>
          <a:p>
            <a:r>
              <a:rPr lang="en-GB" altLang="en-US"/>
              <a:t>Follow-up interviews were held with each individual asking what would encourage them to drink more milk</a:t>
            </a:r>
          </a:p>
        </p:txBody>
      </p:sp>
      <p:sp>
        <p:nvSpPr>
          <p:cNvPr id="2" name="Footer Placeholder 1">
            <a:extLst>
              <a:ext uri="{FF2B5EF4-FFF2-40B4-BE49-F238E27FC236}">
                <a16:creationId xmlns:a16="http://schemas.microsoft.com/office/drawing/2014/main" id="{015E74EE-B8D2-43B8-9BA2-A83EEE5EC3D1}"/>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8B217817-9413-4702-9149-6471EF37867E}"/>
              </a:ext>
            </a:extLst>
          </p:cNvPr>
          <p:cNvSpPr>
            <a:spLocks noGrp="1" noChangeArrowheads="1"/>
          </p:cNvSpPr>
          <p:nvPr>
            <p:ph type="title"/>
          </p:nvPr>
        </p:nvSpPr>
        <p:spPr/>
        <p:txBody>
          <a:bodyPr/>
          <a:lstStyle/>
          <a:p>
            <a:r>
              <a:rPr lang="en-GB" altLang="en-US">
                <a:ln>
                  <a:noFill/>
                </a:ln>
              </a:rPr>
              <a:t>Where Published?</a:t>
            </a:r>
          </a:p>
        </p:txBody>
      </p:sp>
      <p:sp>
        <p:nvSpPr>
          <p:cNvPr id="44035" name="Rectangle 3">
            <a:extLst>
              <a:ext uri="{FF2B5EF4-FFF2-40B4-BE49-F238E27FC236}">
                <a16:creationId xmlns:a16="http://schemas.microsoft.com/office/drawing/2014/main" id="{4DA855CC-AA58-41F7-B684-BB30599A5EA0}"/>
              </a:ext>
            </a:extLst>
          </p:cNvPr>
          <p:cNvSpPr>
            <a:spLocks noGrp="1" noChangeArrowheads="1"/>
          </p:cNvSpPr>
          <p:nvPr>
            <p:ph idx="1"/>
          </p:nvPr>
        </p:nvSpPr>
        <p:spPr/>
        <p:txBody>
          <a:bodyPr/>
          <a:lstStyle/>
          <a:p>
            <a:pPr>
              <a:lnSpc>
                <a:spcPct val="90000"/>
              </a:lnSpc>
            </a:pPr>
            <a:r>
              <a:rPr lang="en-GB" altLang="en-US"/>
              <a:t>The results were published in the Dairy Industry’s Trade Journal </a:t>
            </a:r>
            <a:r>
              <a:rPr lang="en-GB" altLang="en-US" i="1"/>
              <a:t>Dairy News</a:t>
            </a:r>
          </a:p>
          <a:p>
            <a:pPr>
              <a:lnSpc>
                <a:spcPct val="90000"/>
              </a:lnSpc>
            </a:pPr>
            <a:endParaRPr lang="en-GB" altLang="en-US" i="1"/>
          </a:p>
          <a:p>
            <a:pPr>
              <a:lnSpc>
                <a:spcPct val="90000"/>
              </a:lnSpc>
            </a:pPr>
            <a:r>
              <a:rPr lang="en-GB" altLang="en-US"/>
              <a:t>The authors did not seek to publish the study in academic journals, but sent press releases reporting the findings to newspapers. Some newspapers then ran stories about the benefits of drinking milk, quoting the findings.  </a:t>
            </a:r>
          </a:p>
        </p:txBody>
      </p:sp>
      <p:sp>
        <p:nvSpPr>
          <p:cNvPr id="2" name="Footer Placeholder 1">
            <a:extLst>
              <a:ext uri="{FF2B5EF4-FFF2-40B4-BE49-F238E27FC236}">
                <a16:creationId xmlns:a16="http://schemas.microsoft.com/office/drawing/2014/main" id="{AF19E4BB-B6A9-483E-93E6-729C218CB9A5}"/>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45D657CD-88D1-4826-8C72-1AE2496D2DA4}"/>
              </a:ext>
            </a:extLst>
          </p:cNvPr>
          <p:cNvSpPr>
            <a:spLocks noGrp="1" noChangeArrowheads="1"/>
          </p:cNvSpPr>
          <p:nvPr>
            <p:ph type="title"/>
          </p:nvPr>
        </p:nvSpPr>
        <p:spPr/>
        <p:txBody>
          <a:bodyPr/>
          <a:lstStyle/>
          <a:p>
            <a:r>
              <a:rPr lang="en-GB" altLang="en-US">
                <a:ln>
                  <a:noFill/>
                </a:ln>
              </a:rPr>
              <a:t>Lessons</a:t>
            </a:r>
          </a:p>
        </p:txBody>
      </p:sp>
      <p:sp>
        <p:nvSpPr>
          <p:cNvPr id="46083" name="Rectangle 3">
            <a:extLst>
              <a:ext uri="{FF2B5EF4-FFF2-40B4-BE49-F238E27FC236}">
                <a16:creationId xmlns:a16="http://schemas.microsoft.com/office/drawing/2014/main" id="{785B26C0-DC7D-4129-B856-6D116F87A041}"/>
              </a:ext>
            </a:extLst>
          </p:cNvPr>
          <p:cNvSpPr>
            <a:spLocks noGrp="1" noChangeArrowheads="1"/>
          </p:cNvSpPr>
          <p:nvPr>
            <p:ph idx="1"/>
          </p:nvPr>
        </p:nvSpPr>
        <p:spPr/>
        <p:txBody>
          <a:bodyPr/>
          <a:lstStyle/>
          <a:p>
            <a:r>
              <a:rPr lang="en-GB" altLang="en-US"/>
              <a:t>This is not a real case, but it demonstrates how studies that do not qualify as research can be passed off as such.</a:t>
            </a:r>
          </a:p>
          <a:p>
            <a:endParaRPr lang="en-GB" altLang="en-US"/>
          </a:p>
          <a:p>
            <a:r>
              <a:rPr lang="en-GB" altLang="en-US"/>
              <a:t>It is important not to take alleged research at face value. Research must be subjected to rigorous scrutiny before it is accepted as such. </a:t>
            </a:r>
          </a:p>
        </p:txBody>
      </p:sp>
      <p:sp>
        <p:nvSpPr>
          <p:cNvPr id="2" name="Footer Placeholder 1">
            <a:extLst>
              <a:ext uri="{FF2B5EF4-FFF2-40B4-BE49-F238E27FC236}">
                <a16:creationId xmlns:a16="http://schemas.microsoft.com/office/drawing/2014/main" id="{C8FB7AF8-0CB2-45DC-A45E-D1DCECFD5C2F}"/>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0F9A7C86-460A-4669-A3D2-D845C557C67E}"/>
              </a:ext>
            </a:extLst>
          </p:cNvPr>
          <p:cNvSpPr>
            <a:spLocks noGrp="1" noChangeArrowheads="1"/>
          </p:cNvSpPr>
          <p:nvPr>
            <p:ph type="title"/>
          </p:nvPr>
        </p:nvSpPr>
        <p:spPr/>
        <p:txBody>
          <a:bodyPr/>
          <a:lstStyle/>
          <a:p>
            <a:r>
              <a:rPr lang="en-GB" altLang="en-US">
                <a:ln>
                  <a:noFill/>
                </a:ln>
              </a:rPr>
              <a:t>For your Seminar</a:t>
            </a:r>
          </a:p>
        </p:txBody>
      </p:sp>
      <p:sp>
        <p:nvSpPr>
          <p:cNvPr id="21509" name="Rectangle 3">
            <a:extLst>
              <a:ext uri="{FF2B5EF4-FFF2-40B4-BE49-F238E27FC236}">
                <a16:creationId xmlns:a16="http://schemas.microsoft.com/office/drawing/2014/main" id="{1E8C1CCC-E1C1-41CC-80C2-D91B8FD568EA}"/>
              </a:ext>
            </a:extLst>
          </p:cNvPr>
          <p:cNvSpPr>
            <a:spLocks noGrp="1" noChangeArrowheads="1"/>
          </p:cNvSpPr>
          <p:nvPr>
            <p:ph idx="1"/>
          </p:nvPr>
        </p:nvSpPr>
        <p:spPr/>
        <p:txBody>
          <a:bodyPr rtlCol="0">
            <a:normAutofit/>
          </a:bodyPr>
          <a:lstStyle/>
          <a:p>
            <a:pPr fontAlgn="auto">
              <a:buFontTx/>
              <a:buNone/>
              <a:defRPr/>
            </a:pPr>
            <a:r>
              <a:rPr lang="en-GB" altLang="en-US" dirty="0">
                <a:solidFill>
                  <a:schemeClr val="tx1">
                    <a:lumMod val="85000"/>
                    <a:lumOff val="15000"/>
                  </a:schemeClr>
                </a:solidFill>
              </a:rPr>
              <a:t>	Before your seminar:</a:t>
            </a:r>
          </a:p>
          <a:p>
            <a:pPr fontAlgn="auto">
              <a:buFont typeface="Arial"/>
              <a:buChar char="•"/>
              <a:defRPr/>
            </a:pPr>
            <a:r>
              <a:rPr lang="en-GB" altLang="en-US" dirty="0">
                <a:solidFill>
                  <a:schemeClr val="tx1">
                    <a:lumMod val="85000"/>
                    <a:lumOff val="15000"/>
                  </a:schemeClr>
                </a:solidFill>
              </a:rPr>
              <a:t>Read chapter 1 of the SLT textbook and look at the self check questions at the end of the chapter.</a:t>
            </a:r>
          </a:p>
          <a:p>
            <a:pPr fontAlgn="auto">
              <a:buFont typeface="Arial"/>
              <a:buChar char="•"/>
              <a:defRPr/>
            </a:pPr>
            <a:r>
              <a:rPr lang="en-GB" altLang="en-US" dirty="0">
                <a:solidFill>
                  <a:schemeClr val="tx1">
                    <a:lumMod val="85000"/>
                    <a:lumOff val="15000"/>
                  </a:schemeClr>
                </a:solidFill>
              </a:rPr>
              <a:t>Complete the key words and definitions sheet.</a:t>
            </a:r>
          </a:p>
          <a:p>
            <a:pPr fontAlgn="auto">
              <a:buFont typeface="Arial"/>
              <a:buChar char="•"/>
              <a:defRPr/>
            </a:pPr>
            <a:r>
              <a:rPr lang="en-GB" altLang="en-US" dirty="0">
                <a:solidFill>
                  <a:schemeClr val="tx1">
                    <a:lumMod val="85000"/>
                    <a:lumOff val="15000"/>
                  </a:schemeClr>
                </a:solidFill>
              </a:rPr>
              <a:t>Answer the questions for case study ‘Isabel’s research dilemma’ p. 17 SLT.</a:t>
            </a:r>
          </a:p>
        </p:txBody>
      </p:sp>
      <p:sp>
        <p:nvSpPr>
          <p:cNvPr id="2" name="Footer Placeholder 1">
            <a:extLst>
              <a:ext uri="{FF2B5EF4-FFF2-40B4-BE49-F238E27FC236}">
                <a16:creationId xmlns:a16="http://schemas.microsoft.com/office/drawing/2014/main" id="{E03F706D-D939-47BB-98EE-3C792019BE25}"/>
              </a:ext>
            </a:extLst>
          </p:cNvPr>
          <p:cNvSpPr>
            <a:spLocks noGrp="1"/>
          </p:cNvSpPr>
          <p:nvPr>
            <p:ph type="ftr" sz="quarter" idx="11"/>
          </p:nvPr>
        </p:nvSpPr>
        <p:spPr/>
        <p:txBody>
          <a:bodyPr/>
          <a:lstStyle/>
          <a:p>
            <a:pPr>
              <a:defRPr/>
            </a:pPr>
            <a:r>
              <a:rPr lang="en-GB"/>
              <a:t>WGPM6002</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137</TotalTime>
  <Words>674</Words>
  <Application>Microsoft Office PowerPoint</Application>
  <PresentationFormat>On-screen Show (4:3)</PresentationFormat>
  <Paragraphs>129</Paragraphs>
  <Slides>20</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Garamond</vt:lpstr>
      <vt:lpstr>Organic</vt:lpstr>
      <vt:lpstr>WGPM6002</vt:lpstr>
      <vt:lpstr>Topics</vt:lpstr>
      <vt:lpstr>What is Research</vt:lpstr>
      <vt:lpstr>Research Never Stops</vt:lpstr>
      <vt:lpstr>The Research Process –  a Process Perspective </vt:lpstr>
      <vt:lpstr>The International Dimension </vt:lpstr>
      <vt:lpstr>The International Dimension (continued) </vt:lpstr>
      <vt:lpstr>Use of Theory </vt:lpstr>
      <vt:lpstr>Definition of Research?</vt:lpstr>
      <vt:lpstr>OECD Definition of Research</vt:lpstr>
      <vt:lpstr>Key Words</vt:lpstr>
      <vt:lpstr>What isn’t research?</vt:lpstr>
      <vt:lpstr>How do we know if research is genuine?</vt:lpstr>
      <vt:lpstr>Example</vt:lpstr>
      <vt:lpstr>Survey Approach</vt:lpstr>
      <vt:lpstr>Methods Used</vt:lpstr>
      <vt:lpstr>Interviews</vt:lpstr>
      <vt:lpstr>Where Published?</vt:lpstr>
      <vt:lpstr>Lessons</vt:lpstr>
      <vt:lpstr>For your Seminar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 G</dc:creator>
  <cp:lastModifiedBy>Pepa Grundy</cp:lastModifiedBy>
  <cp:revision>19</cp:revision>
  <cp:lastPrinted>1601-01-01T00:00:00Z</cp:lastPrinted>
  <dcterms:created xsi:type="dcterms:W3CDTF">1601-01-01T00:00:00Z</dcterms:created>
  <dcterms:modified xsi:type="dcterms:W3CDTF">2021-09-24T17:10:11Z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Version">
    <vt:i4>1</vt:i4>
  </property>
</Properties>
</file>