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23E067-DA34-4042-A014-EE782CE8933D}" v="396" dt="2018-09-30T21:47:56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EiZjXO6Cz4" TargetMode="External"/><Relationship Id="rId2" Type="http://schemas.openxmlformats.org/officeDocument/2006/relationships/hyperlink" Target="https://www.youtube.com/watch?v=CF3lFPW4E1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kunUvYIJtH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7S9kJEfvI0&amp;list=PL-IWHnaU2mNqMtX0NiMT-3FG3i-vps67X&amp;index=2&amp;t=0s" TargetMode="External"/><Relationship Id="rId2" Type="http://schemas.openxmlformats.org/officeDocument/2006/relationships/hyperlink" Target="https://www.youtube.com/watch?v=WpK5dXw0Wz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hortoftheweek.com/2018/09/11/fern/" TargetMode="External"/><Relationship Id="rId5" Type="http://schemas.openxmlformats.org/officeDocument/2006/relationships/hyperlink" Target="https://www.youtube.com/watch?v=gPTCrXbIbh4&amp;t=25s" TargetMode="External"/><Relationship Id="rId4" Type="http://schemas.openxmlformats.org/officeDocument/2006/relationships/hyperlink" Target="https://www.youtube.com/watch?v=M2CFFULmONk&amp;list=PL-IWHnaU2mNqMtX0NiMT-3FG3i-vps67X&amp;index=2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32BB7-BFFD-EF4E-ACFC-95E1003FDD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CAMF5003</a:t>
            </a:r>
            <a:br>
              <a:rPr lang="en-GB" dirty="0"/>
            </a:br>
            <a:r>
              <a:rPr lang="en-GB" dirty="0"/>
              <a:t>Script to Screen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8FD19E-236F-2E4A-B1EB-8A0B7F2500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Introduction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78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DD153-BD27-7B40-9CF4-6FD14D7D8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Process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3ACA4-94C0-404D-883A-BBD8AD14C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4383087" cy="41954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Preproduction:</a:t>
            </a:r>
          </a:p>
          <a:p>
            <a:pPr lvl="1"/>
            <a:r>
              <a:rPr lang="en-GB" dirty="0"/>
              <a:t>Concept (Pitch&amp; Treatment).</a:t>
            </a:r>
          </a:p>
          <a:p>
            <a:pPr lvl="1"/>
            <a:r>
              <a:rPr lang="en-GB" dirty="0"/>
              <a:t>Outline.</a:t>
            </a:r>
          </a:p>
          <a:p>
            <a:pPr lvl="1"/>
            <a:r>
              <a:rPr lang="en-GB" dirty="0" err="1"/>
              <a:t>Moodboard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Script.</a:t>
            </a:r>
          </a:p>
          <a:p>
            <a:pPr lvl="1"/>
            <a:r>
              <a:rPr lang="en-GB" dirty="0"/>
              <a:t>Storyboard.</a:t>
            </a:r>
          </a:p>
          <a:p>
            <a:pPr lvl="1"/>
            <a:r>
              <a:rPr lang="en-GB" dirty="0"/>
              <a:t>Location.</a:t>
            </a:r>
          </a:p>
          <a:p>
            <a:pPr lvl="1"/>
            <a:r>
              <a:rPr lang="en-GB" dirty="0"/>
              <a:t>Actors.</a:t>
            </a:r>
          </a:p>
          <a:p>
            <a:pPr lvl="1"/>
            <a:r>
              <a:rPr lang="en-GB" dirty="0"/>
              <a:t>Shooting Schedule.</a:t>
            </a:r>
          </a:p>
          <a:p>
            <a:pPr lvl="1"/>
            <a:r>
              <a:rPr lang="en-GB" dirty="0"/>
              <a:t>Call Sheets.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9DA8773-C145-0A47-8DC9-428549098E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052918"/>
            <a:ext cx="3940402" cy="41954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GB" dirty="0"/>
              <a:t>Release Forms.</a:t>
            </a:r>
            <a:endParaRPr lang="en-US" dirty="0"/>
          </a:p>
          <a:p>
            <a:pPr lvl="1"/>
            <a:r>
              <a:rPr lang="en-GB" dirty="0"/>
              <a:t>Auditions.</a:t>
            </a:r>
          </a:p>
          <a:p>
            <a:pPr lvl="1"/>
            <a:r>
              <a:rPr lang="en-GB" dirty="0"/>
              <a:t>Kit List</a:t>
            </a:r>
          </a:p>
          <a:p>
            <a:r>
              <a:rPr lang="en-GB" dirty="0"/>
              <a:t>Production:</a:t>
            </a:r>
          </a:p>
          <a:p>
            <a:pPr lvl="1"/>
            <a:r>
              <a:rPr lang="en-GB" dirty="0"/>
              <a:t>Behind the Scenes.</a:t>
            </a:r>
          </a:p>
          <a:p>
            <a:pPr lvl="1"/>
            <a:r>
              <a:rPr lang="en-GB" dirty="0"/>
              <a:t>Paper Edit.</a:t>
            </a:r>
          </a:p>
          <a:p>
            <a:pPr lvl="1"/>
            <a:r>
              <a:rPr lang="en-GB" dirty="0"/>
              <a:t>Music Choice.</a:t>
            </a:r>
          </a:p>
          <a:p>
            <a:r>
              <a:rPr lang="en-GB" dirty="0"/>
              <a:t>Preview Screening.</a:t>
            </a:r>
          </a:p>
          <a:p>
            <a:r>
              <a:rPr lang="en-GB" dirty="0"/>
              <a:t>Live Submission- Screening.</a:t>
            </a: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65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DD153-BD27-7B40-9CF4-6FD14D7D8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Process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3ACA4-94C0-404D-883A-BBD8AD14C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Concept</a:t>
            </a:r>
          </a:p>
          <a:p>
            <a:r>
              <a:rPr lang="en-GB"/>
              <a:t>Characters</a:t>
            </a:r>
          </a:p>
          <a:p>
            <a:r>
              <a:rPr lang="en-GB"/>
              <a:t>Location- time and space</a:t>
            </a:r>
          </a:p>
          <a:p>
            <a:r>
              <a:rPr lang="en-GB"/>
              <a:t>Ebb and Flow</a:t>
            </a:r>
          </a:p>
          <a:p>
            <a:r>
              <a:rPr lang="en-GB"/>
              <a:t>Narrative structure- beginning, middle and end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34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6F482-7DC4-454B-A7CC-37787661C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Concept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37E97A-17CE-C041-AD28-2D169363A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 what you know.</a:t>
            </a:r>
          </a:p>
          <a:p>
            <a:pPr lvl="1"/>
            <a:r>
              <a:rPr lang="en-GB" dirty="0"/>
              <a:t>Personal experiences</a:t>
            </a:r>
          </a:p>
          <a:p>
            <a:pPr lvl="1"/>
            <a:r>
              <a:rPr lang="en-GB" dirty="0"/>
              <a:t>Observations of life</a:t>
            </a:r>
          </a:p>
          <a:p>
            <a:pPr lvl="1"/>
            <a:endParaRPr lang="en-GB" dirty="0"/>
          </a:p>
          <a:p>
            <a:r>
              <a:rPr lang="en-GB" dirty="0"/>
              <a:t>News Story</a:t>
            </a:r>
          </a:p>
          <a:p>
            <a:r>
              <a:rPr lang="en-GB" dirty="0"/>
              <a:t>Philosophical Idea</a:t>
            </a:r>
          </a:p>
          <a:p>
            <a:r>
              <a:rPr lang="en-GB" dirty="0"/>
              <a:t>Keep it Simple- Executable.</a:t>
            </a:r>
          </a:p>
          <a:p>
            <a:r>
              <a:rPr lang="en-GB" dirty="0"/>
              <a:t>Grow and Develop The Concept </a:t>
            </a:r>
          </a:p>
        </p:txBody>
      </p:sp>
    </p:spTree>
    <p:extLst>
      <p:ext uri="{BB962C8B-B14F-4D97-AF65-F5344CB8AC3E}">
        <p14:creationId xmlns:p14="http://schemas.microsoft.com/office/powerpoint/2010/main" val="75608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274BA-22B0-5548-A87D-0C52F841A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Character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C737A-3A9C-FF4E-949C-8DD7F569C2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Limit to two or three</a:t>
            </a:r>
          </a:p>
          <a:p>
            <a:r>
              <a:rPr lang="en-GB"/>
              <a:t>Write some traits to round out their personality</a:t>
            </a:r>
          </a:p>
          <a:p>
            <a:r>
              <a:rPr lang="en-GB"/>
              <a:t>Think of them as agents of your story- they are cogs within the structure of your story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260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97D26-B198-2F48-B37D-53E51EB2F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Location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5B99F-1978-B149-9FC2-01E24C343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Limit this to one or two spaces.</a:t>
            </a:r>
          </a:p>
          <a:p>
            <a:r>
              <a:rPr lang="en-GB" dirty="0"/>
              <a:t>What time period is the story set in?</a:t>
            </a:r>
          </a:p>
          <a:p>
            <a:pPr lvl="1"/>
            <a:r>
              <a:rPr lang="en-GB" dirty="0"/>
              <a:t>This will have a big impact on the production logistics, but can afford a framework for events and rules.</a:t>
            </a:r>
          </a:p>
          <a:p>
            <a:r>
              <a:rPr lang="en-GB" dirty="0"/>
              <a:t>Start with your ideal, but be prepared for this to change depending on your recces.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403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F060F-EE65-FD4D-A884-F61C556C6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Narrative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6BD3B-6AF0-804A-8BEE-05A289867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 the story arc.</a:t>
            </a:r>
          </a:p>
          <a:p>
            <a:r>
              <a:rPr lang="en-GB" dirty="0"/>
              <a:t>Where to we start the story.</a:t>
            </a:r>
          </a:p>
          <a:p>
            <a:r>
              <a:rPr lang="en-GB" dirty="0"/>
              <a:t>What is the meat of the events and how do your characters contribute to this?</a:t>
            </a:r>
          </a:p>
          <a:p>
            <a:r>
              <a:rPr lang="en-GB" dirty="0"/>
              <a:t>What is the conclusion?</a:t>
            </a:r>
          </a:p>
          <a:p>
            <a:pPr lvl="1"/>
            <a:r>
              <a:rPr lang="en-GB" dirty="0"/>
              <a:t>Is this total, or the end of a chapter?</a:t>
            </a:r>
          </a:p>
          <a:p>
            <a:pPr marL="400050"/>
            <a:r>
              <a:rPr lang="en-GB" dirty="0"/>
              <a:t>Consider the pace and rhythm. Ripples from events.</a:t>
            </a:r>
          </a:p>
          <a:p>
            <a:r>
              <a:rPr lang="en-GB" dirty="0"/>
              <a:t>Your film must stand alone and work as a short narrative driven film.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298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C1EC6-5ABF-C940-BAA8-945590A12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Developing the Script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2F9DF-4752-7945-90F0-9111EB18AF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Iterations based on a simple step outline.</a:t>
            </a:r>
          </a:p>
          <a:p>
            <a:r>
              <a:rPr lang="en-GB" dirty="0"/>
              <a:t>Consider dialogue vs. action.</a:t>
            </a:r>
          </a:p>
          <a:p>
            <a:r>
              <a:rPr lang="en-GB" dirty="0"/>
              <a:t>Exposition and foreshadowing.</a:t>
            </a:r>
          </a:p>
          <a:p>
            <a:r>
              <a:rPr lang="en-GB" dirty="0"/>
              <a:t>Get it to a workable version.</a:t>
            </a:r>
          </a:p>
          <a:p>
            <a:r>
              <a:rPr lang="en-GB" dirty="0"/>
              <a:t>Dialogue can change prior to or during shooting.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897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DEBF5-006F-D844-B4A9-4D83F0668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Research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760E7-15C0-BC4A-B2A6-D3965AB55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10041766" cy="4195481"/>
          </a:xfrm>
        </p:spPr>
        <p:txBody>
          <a:bodyPr/>
          <a:lstStyle/>
          <a:p>
            <a:r>
              <a:rPr lang="en-GB" dirty="0"/>
              <a:t>Dawkins, S. &amp; </a:t>
            </a:r>
            <a:r>
              <a:rPr lang="en-GB" dirty="0" err="1"/>
              <a:t>Wynd</a:t>
            </a:r>
            <a:r>
              <a:rPr lang="en-GB" dirty="0"/>
              <a:t>, I. (2009) </a:t>
            </a:r>
            <a:r>
              <a:rPr lang="en-GB" i="1" dirty="0"/>
              <a:t>Video Production: Putting Theory Into Practice</a:t>
            </a:r>
          </a:p>
          <a:p>
            <a:r>
              <a:rPr lang="en-GB" dirty="0"/>
              <a:t>Videos: BTS and short films</a:t>
            </a:r>
          </a:p>
          <a:p>
            <a:r>
              <a:rPr lang="en-GB" dirty="0"/>
              <a:t>Share ideas.</a:t>
            </a:r>
          </a:p>
          <a:p>
            <a:r>
              <a:rPr lang="en-GB" dirty="0"/>
              <a:t>Concept and script development next week.</a:t>
            </a:r>
          </a:p>
          <a:p>
            <a:r>
              <a:rPr lang="en-GB" dirty="0"/>
              <a:t>Green lighting Process</a:t>
            </a:r>
          </a:p>
          <a:p>
            <a:r>
              <a:rPr lang="en-GB" dirty="0"/>
              <a:t>Gone Girl — Don't Underestimate the Screenwriter- </a:t>
            </a:r>
            <a:r>
              <a:rPr lang="en-US" dirty="0">
                <a:hlinkClick r:id="rId2"/>
              </a:rPr>
              <a:t>https://www.youtube.com/watch?v=CF3lFPW4E1o</a:t>
            </a:r>
            <a:endParaRPr lang="en-US" dirty="0"/>
          </a:p>
          <a:p>
            <a:r>
              <a:rPr lang="en-GB" dirty="0"/>
              <a:t>How To Write A Great Scene by Michael Hauge &amp; Mark W. Travis- </a:t>
            </a:r>
            <a:r>
              <a:rPr lang="en-US" dirty="0">
                <a:hlinkClick r:id="rId3"/>
              </a:rPr>
              <a:t>https://www.youtube.com/watch?v=LEiZjXO6Cz4</a:t>
            </a:r>
            <a:endParaRPr lang="en-US" dirty="0"/>
          </a:p>
          <a:p>
            <a:r>
              <a:rPr lang="en-GB" dirty="0"/>
              <a:t>Whiplash Script vs Screen- </a:t>
            </a:r>
            <a:r>
              <a:rPr lang="en-US" dirty="0">
                <a:hlinkClick r:id="rId4"/>
              </a:rPr>
              <a:t>https://www.youtube.com/watch?v=kunUvYIJtHM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352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DEBF5-006F-D844-B4A9-4D83F0668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Research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760E7-15C0-BC4A-B2A6-D3965AB55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10041766" cy="4195481"/>
          </a:xfrm>
        </p:spPr>
        <p:txBody>
          <a:bodyPr/>
          <a:lstStyle/>
          <a:p>
            <a:r>
              <a:rPr lang="en-GB" dirty="0"/>
              <a:t>Dialogue in Film: How Should Characters Talk?- </a:t>
            </a:r>
            <a:r>
              <a:rPr lang="en-US" dirty="0">
                <a:hlinkClick r:id="rId2"/>
              </a:rPr>
              <a:t>https://www.youtube.com/watch?v=WpK5dXw0WzI</a:t>
            </a:r>
            <a:endParaRPr lang="en-US" dirty="0"/>
          </a:p>
          <a:p>
            <a:r>
              <a:rPr lang="en-US" dirty="0"/>
              <a:t>Curb Your Enthusiasm- </a:t>
            </a:r>
            <a:r>
              <a:rPr lang="en-US" dirty="0">
                <a:hlinkClick r:id="rId3"/>
              </a:rPr>
              <a:t>https://www.youtube.com/watch?v=a7S9kJEfvI0&amp;list=PL-IWHnaU2mNqMtX0NiMT-3FG3i-vps67X&amp;index=2&amp;t=0s</a:t>
            </a:r>
            <a:endParaRPr lang="en-US" dirty="0"/>
          </a:p>
          <a:p>
            <a:r>
              <a:rPr lang="en-US" dirty="0"/>
              <a:t>Curb Your Enthusiasm- </a:t>
            </a:r>
            <a:r>
              <a:rPr lang="en-US" dirty="0">
                <a:hlinkClick r:id="rId4"/>
              </a:rPr>
              <a:t>https://www.youtube.com/watch?v=M2CFFULmONk&amp;list=PL-IWHnaU2mNqMtX0NiMT-3FG3i-vps67X&amp;index=2</a:t>
            </a:r>
            <a:endParaRPr lang="en-US" dirty="0"/>
          </a:p>
          <a:p>
            <a:r>
              <a:rPr lang="en-GB" dirty="0"/>
              <a:t>Using the GH5 to Shoot a Scene From 'Goodfellas’- </a:t>
            </a:r>
            <a:r>
              <a:rPr lang="en-US" dirty="0">
                <a:hlinkClick r:id="rId5"/>
              </a:rPr>
              <a:t>https://www.youtube.com/watch?v=gPTCrXbIbh4&amp;t=25s</a:t>
            </a:r>
            <a:endParaRPr lang="en-US" dirty="0"/>
          </a:p>
          <a:p>
            <a:r>
              <a:rPr lang="en-US" dirty="0"/>
              <a:t>Fern- </a:t>
            </a:r>
            <a:r>
              <a:rPr lang="en-US" dirty="0">
                <a:hlinkClick r:id="rId6"/>
              </a:rPr>
              <a:t>https://www.shortoftheweek.com/2018/09/11/fern/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797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E60E-9698-479B-979C-F755CBBB0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 next week…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14CA5-E38C-48EB-97F7-7D975A3D4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Research your ideas;</a:t>
            </a:r>
          </a:p>
          <a:p>
            <a:r>
              <a:rPr lang="en-GB" dirty="0"/>
              <a:t>Three initial pitches;</a:t>
            </a:r>
          </a:p>
        </p:txBody>
      </p:sp>
    </p:spTree>
    <p:extLst>
      <p:ext uri="{BB962C8B-B14F-4D97-AF65-F5344CB8AC3E}">
        <p14:creationId xmlns:p14="http://schemas.microsoft.com/office/powerpoint/2010/main" val="25882831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516</Words>
  <Application>Microsoft Office PowerPoint</Application>
  <PresentationFormat>Widescreen</PresentationFormat>
  <Paragraphs>77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Ion</vt:lpstr>
      <vt:lpstr>CAMF5003 Script to Screen</vt:lpstr>
      <vt:lpstr>Process</vt:lpstr>
      <vt:lpstr>Process</vt:lpstr>
      <vt:lpstr>Concept</vt:lpstr>
      <vt:lpstr>Character</vt:lpstr>
      <vt:lpstr>Location</vt:lpstr>
      <vt:lpstr>Narrative</vt:lpstr>
      <vt:lpstr>Developing the Script</vt:lpstr>
      <vt:lpstr>Research</vt:lpstr>
      <vt:lpstr>Research</vt:lpstr>
      <vt:lpstr>For next week…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CAMF5003 SCRIPT to Screen</dc:title>
  <dc:creator>Brett Aggersberg</dc:creator>
  <cp:lastModifiedBy>Brett Aggersberg</cp:lastModifiedBy>
  <cp:revision>20</cp:revision>
  <dcterms:created xsi:type="dcterms:W3CDTF">2018-09-30T16:46:11Z</dcterms:created>
  <dcterms:modified xsi:type="dcterms:W3CDTF">2018-10-01T09:52:19Z</dcterms:modified>
</cp:coreProperties>
</file>