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48" r:id="rId4"/>
  </p:sldMasterIdLst>
  <p:notesMasterIdLst>
    <p:notesMasterId r:id="rId15"/>
  </p:notesMasterIdLst>
  <p:handoutMasterIdLst>
    <p:handoutMasterId r:id="rId16"/>
  </p:handoutMasterIdLst>
  <p:sldIdLst>
    <p:sldId id="256" r:id="rId5"/>
    <p:sldId id="261" r:id="rId6"/>
    <p:sldId id="289" r:id="rId7"/>
    <p:sldId id="290" r:id="rId8"/>
    <p:sldId id="292" r:id="rId9"/>
    <p:sldId id="294" r:id="rId10"/>
    <p:sldId id="293" r:id="rId11"/>
    <p:sldId id="291" r:id="rId12"/>
    <p:sldId id="295" r:id="rId13"/>
    <p:sldId id="287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333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69012ECD-51FC-41F1-AA8D-1B2483CD663E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07" autoAdjust="0"/>
  </p:normalViewPr>
  <p:slideViewPr>
    <p:cSldViewPr snapToGrid="0">
      <p:cViewPr varScale="1">
        <p:scale>
          <a:sx n="68" d="100"/>
          <a:sy n="68" d="100"/>
        </p:scale>
        <p:origin x="84" y="126"/>
      </p:cViewPr>
      <p:guideLst/>
    </p:cSldViewPr>
  </p:slideViewPr>
  <p:outlineViewPr>
    <p:cViewPr>
      <p:scale>
        <a:sx n="33" d="100"/>
        <a:sy n="33" d="100"/>
      </p:scale>
      <p:origin x="0" y="-17394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-3341"/>
    </p:cViewPr>
  </p:sorterViewPr>
  <p:notesViewPr>
    <p:cSldViewPr snapToGrid="0">
      <p:cViewPr>
        <p:scale>
          <a:sx n="50" d="100"/>
          <a:sy n="50" d="100"/>
        </p:scale>
        <p:origin x="2640" y="33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76F666D-E0C2-435B-BAA8-9287F9E5D38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FEBCAF-CB3F-4928-91AA-D61472F880C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1077DB-935E-4A0A-947A-D283B9F9F452}" type="datetimeFigureOut">
              <a:rPr lang="en-US" smtClean="0"/>
              <a:t>10/19/2020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256698-63C6-4CCC-81CB-EA5604C30F1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467FDA-05D7-4760-A373-5D6AEAAF427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2C0B10-7CAE-41E4-AB02-7E8B1FF2B89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75375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8F815A-5A10-42A8-9FEC-3938D2D9BA48}" type="datetimeFigureOut">
              <a:rPr lang="en-US" noProof="0" smtClean="0"/>
              <a:t>10/19/2020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649DAF-093F-4482-AA38-346E9A2DEE94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3568136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649DAF-093F-4482-AA38-346E9A2DEE94}" type="slidenum">
              <a:rPr lang="en-US" noProof="0" smtClean="0"/>
              <a:t>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1213935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649DAF-093F-4482-AA38-346E9A2DEE94}" type="slidenum">
              <a:rPr lang="en-US" noProof="0" smtClean="0"/>
              <a:t>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6892645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649DAF-093F-4482-AA38-346E9A2DEE94}" type="slidenum">
              <a:rPr lang="en-US" noProof="0" smtClean="0"/>
              <a:t>10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1456683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6BC25646-06FC-4B3E-A74E-268EB8AEA602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86715" y="86714"/>
            <a:ext cx="12018572" cy="6684572"/>
          </a:xfrm>
          <a:solidFill>
            <a:schemeClr val="bg1">
              <a:lumMod val="85000"/>
            </a:schemeClr>
          </a:solidFill>
        </p:spPr>
        <p:txBody>
          <a:bodyPr lIns="360000" tIns="360000"/>
          <a:lstStyle>
            <a:lvl1pPr marL="0" indent="0">
              <a:buNone/>
              <a:defRPr sz="11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and Drop Image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0" y="1768422"/>
            <a:ext cx="6840000" cy="2387600"/>
          </a:xfrm>
          <a:solidFill>
            <a:schemeClr val="tx1">
              <a:alpha val="80000"/>
            </a:schemeClr>
          </a:solidFill>
        </p:spPr>
        <p:txBody>
          <a:bodyPr lIns="432000" rIns="432000" bIns="144000" anchor="b"/>
          <a:lstStyle>
            <a:lvl1pPr algn="l">
              <a:defRPr sz="4200" spc="-15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</a:t>
            </a:r>
            <a:br>
              <a:rPr lang="en-US" noProof="0"/>
            </a:br>
            <a:r>
              <a:rPr lang="en-US" noProof="0"/>
              <a:t>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4153578"/>
            <a:ext cx="6840000" cy="936000"/>
          </a:xfrm>
          <a:solidFill>
            <a:schemeClr val="tx1">
              <a:alpha val="90000"/>
            </a:schemeClr>
          </a:solidFill>
        </p:spPr>
        <p:txBody>
          <a:bodyPr lIns="432000" tIns="144000"/>
          <a:lstStyle>
            <a:lvl1pPr marL="0" indent="0" algn="l">
              <a:buNone/>
              <a:defRPr sz="21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3340384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Half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74E1F0E-A827-4F38-BAAB-5D5831E0813A}"/>
              </a:ext>
            </a:extLst>
          </p:cNvPr>
          <p:cNvSpPr/>
          <p:nvPr userDrawn="1"/>
        </p:nvSpPr>
        <p:spPr>
          <a:xfrm>
            <a:off x="0" y="6771286"/>
            <a:ext cx="12192000" cy="867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B7D9229-CE8B-44FD-B1E6-2FE619F40B4F}"/>
              </a:ext>
            </a:extLst>
          </p:cNvPr>
          <p:cNvSpPr/>
          <p:nvPr userDrawn="1"/>
        </p:nvSpPr>
        <p:spPr>
          <a:xfrm>
            <a:off x="0" y="0"/>
            <a:ext cx="12192000" cy="867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683AF15-88E9-4D75-9D5E-7E4924887E91}"/>
              </a:ext>
            </a:extLst>
          </p:cNvPr>
          <p:cNvSpPr/>
          <p:nvPr userDrawn="1"/>
        </p:nvSpPr>
        <p:spPr>
          <a:xfrm rot="5400000">
            <a:off x="-3385643" y="3385642"/>
            <a:ext cx="6858001" cy="867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3B18E46-480F-48E8-9675-259D3D06A00D}"/>
              </a:ext>
            </a:extLst>
          </p:cNvPr>
          <p:cNvSpPr/>
          <p:nvPr userDrawn="1"/>
        </p:nvSpPr>
        <p:spPr>
          <a:xfrm rot="5400000">
            <a:off x="8719643" y="3385643"/>
            <a:ext cx="6858000" cy="867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6BC25646-06FC-4B3E-A74E-268EB8AEA602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86714" y="86714"/>
            <a:ext cx="6009285" cy="6684572"/>
          </a:xfrm>
          <a:solidFill>
            <a:schemeClr val="bg1">
              <a:lumMod val="85000"/>
            </a:schemeClr>
          </a:solidFill>
        </p:spPr>
        <p:txBody>
          <a:bodyPr lIns="0" tIns="0" anchor="ctr"/>
          <a:lstStyle>
            <a:lvl1pPr marL="0" indent="0" algn="ctr">
              <a:buNone/>
              <a:defRPr sz="11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and Drop Image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095999" y="86714"/>
            <a:ext cx="6009287" cy="4068402"/>
          </a:xfrm>
          <a:solidFill>
            <a:schemeClr val="tx1">
              <a:alpha val="80000"/>
            </a:schemeClr>
          </a:solidFill>
        </p:spPr>
        <p:txBody>
          <a:bodyPr lIns="288000" rIns="432000" bIns="144000" anchor="b"/>
          <a:lstStyle>
            <a:lvl1pPr algn="r">
              <a:defRPr sz="4200" spc="-15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</a:t>
            </a:r>
            <a:br>
              <a:rPr lang="en-US" noProof="0"/>
            </a:br>
            <a:r>
              <a:rPr lang="en-US" noProof="0"/>
              <a:t>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5999" y="4152672"/>
            <a:ext cx="6009287" cy="1818422"/>
          </a:xfrm>
          <a:solidFill>
            <a:schemeClr val="bg1">
              <a:lumMod val="95000"/>
              <a:alpha val="80000"/>
            </a:schemeClr>
          </a:solidFill>
        </p:spPr>
        <p:txBody>
          <a:bodyPr lIns="288000" tIns="144000" rIns="432000"/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994FE7-F6B5-D34D-B846-52B81F6F601D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989E631-FFE0-4842-9C8D-2977AD46DA07}"/>
              </a:ext>
            </a:extLst>
          </p:cNvPr>
          <p:cNvSpPr txBox="1"/>
          <p:nvPr userDrawn="1"/>
        </p:nvSpPr>
        <p:spPr>
          <a:xfrm>
            <a:off x="5861957" y="6613071"/>
            <a:ext cx="0" cy="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algn="l"/>
            <a:endParaRPr lang="en-US" sz="1200" noProof="0" dirty="0">
              <a:solidFill>
                <a:schemeClr val="tx1">
                  <a:lumMod val="75000"/>
                  <a:lumOff val="25000"/>
                </a:schemeClr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9047435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Imag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4000" y="3517901"/>
            <a:ext cx="6012000" cy="1409700"/>
          </a:xfrm>
          <a:solidFill>
            <a:schemeClr val="tx1"/>
          </a:solidFill>
        </p:spPr>
        <p:txBody>
          <a:bodyPr lIns="288000" rIns="432000" bIns="144000" anchor="b"/>
          <a:lstStyle>
            <a:lvl1pPr algn="r">
              <a:defRPr sz="4200" spc="-15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</a:t>
            </a:r>
            <a:br>
              <a:rPr lang="en-US" noProof="0"/>
            </a:br>
            <a:r>
              <a:rPr lang="en-US" noProof="0"/>
              <a:t>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000" y="4927600"/>
            <a:ext cx="6012000" cy="1845743"/>
          </a:xfrm>
          <a:solidFill>
            <a:schemeClr val="tx1">
              <a:lumMod val="85000"/>
              <a:lumOff val="15000"/>
            </a:schemeClr>
          </a:solidFill>
        </p:spPr>
        <p:txBody>
          <a:bodyPr lIns="288000" tIns="144000" rIns="432000"/>
          <a:lstStyle>
            <a:lvl1pPr marL="0" indent="0" algn="r">
              <a:buNone/>
              <a:defRPr sz="21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994FE7-F6B5-D34D-B846-52B81F6F601D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989E631-FFE0-4842-9C8D-2977AD46DA07}"/>
              </a:ext>
            </a:extLst>
          </p:cNvPr>
          <p:cNvSpPr txBox="1"/>
          <p:nvPr userDrawn="1"/>
        </p:nvSpPr>
        <p:spPr>
          <a:xfrm>
            <a:off x="5861957" y="6613071"/>
            <a:ext cx="0" cy="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algn="l"/>
            <a:endParaRPr lang="en-US" sz="1200" noProof="0" dirty="0">
              <a:solidFill>
                <a:schemeClr val="tx1">
                  <a:lumMod val="75000"/>
                  <a:lumOff val="25000"/>
                </a:schemeClr>
              </a:solidFill>
              <a:latin typeface="+mn-lt"/>
            </a:endParaRPr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6BC25646-06FC-4B3E-A74E-268EB8AEA602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84000" y="86714"/>
            <a:ext cx="6009285" cy="3431187"/>
          </a:xfrm>
          <a:solidFill>
            <a:srgbClr val="333333"/>
          </a:solidFill>
        </p:spPr>
        <p:txBody>
          <a:bodyPr lIns="0" tIns="0" anchor="ctr"/>
          <a:lstStyle>
            <a:lvl1pPr marL="0" indent="0" algn="ctr">
              <a:buNone/>
              <a:defRPr sz="1100" i="1">
                <a:solidFill>
                  <a:schemeClr val="bg1">
                    <a:lumMod val="8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and Drop Image Here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ED5F0C9D-A08F-4539-BA26-61D24BBE6E9A}"/>
              </a:ext>
            </a:extLst>
          </p:cNvPr>
          <p:cNvSpPr>
            <a:spLocks noGrp="1"/>
          </p:cNvSpPr>
          <p:nvPr>
            <p:ph idx="15"/>
          </p:nvPr>
        </p:nvSpPr>
        <p:spPr>
          <a:xfrm>
            <a:off x="6464300" y="1152000"/>
            <a:ext cx="5307700" cy="4680000"/>
          </a:xfrm>
        </p:spPr>
        <p:txBody>
          <a:bodyPr anchor="b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072830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000" y="1152000"/>
            <a:ext cx="11340000" cy="4680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19F419B1-164A-4B7A-BBEC-47B6151ECB0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6E99B1E-D08C-46BA-9D27-9ED02F4C9B6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5F6D6B0F-FF8B-4D60-B712-A57904D5502C}"/>
              </a:ext>
            </a:extLst>
          </p:cNvPr>
          <p:cNvSpPr/>
          <p:nvPr userDrawn="1"/>
        </p:nvSpPr>
        <p:spPr>
          <a:xfrm rot="19260823">
            <a:off x="10216425" y="538864"/>
            <a:ext cx="467362" cy="344458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FFF5FB50-33B5-4195-92D6-70891F240926}"/>
              </a:ext>
            </a:extLst>
          </p:cNvPr>
          <p:cNvSpPr/>
          <p:nvPr userDrawn="1"/>
        </p:nvSpPr>
        <p:spPr>
          <a:xfrm rot="20377627">
            <a:off x="10678141" y="849218"/>
            <a:ext cx="316887" cy="233554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EECD958F-56E9-4A3B-9C25-D5970592C848}"/>
              </a:ext>
            </a:extLst>
          </p:cNvPr>
          <p:cNvSpPr/>
          <p:nvPr userDrawn="1"/>
        </p:nvSpPr>
        <p:spPr>
          <a:xfrm rot="19260823">
            <a:off x="10717367" y="620572"/>
            <a:ext cx="250689" cy="184764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72F4FF18-9272-43AF-912E-B1CF8BF148D4}"/>
              </a:ext>
            </a:extLst>
          </p:cNvPr>
          <p:cNvSpPr/>
          <p:nvPr userDrawn="1"/>
        </p:nvSpPr>
        <p:spPr>
          <a:xfrm rot="19810388">
            <a:off x="11064926" y="781602"/>
            <a:ext cx="216995" cy="159931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AE9C7EB4-9E81-4394-8C2C-A54BBD15B51D}"/>
              </a:ext>
            </a:extLst>
          </p:cNvPr>
          <p:cNvSpPr/>
          <p:nvPr userDrawn="1"/>
        </p:nvSpPr>
        <p:spPr>
          <a:xfrm rot="18277851">
            <a:off x="11152527" y="382052"/>
            <a:ext cx="216995" cy="159931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FE681EC0-A139-4B14-89E8-F237CB63D4C9}"/>
              </a:ext>
            </a:extLst>
          </p:cNvPr>
          <p:cNvSpPr/>
          <p:nvPr userDrawn="1"/>
        </p:nvSpPr>
        <p:spPr>
          <a:xfrm rot="20761418">
            <a:off x="11545452" y="1030689"/>
            <a:ext cx="162256" cy="119587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87F87648-ABB4-4C97-BB6D-58342407E9DF}"/>
              </a:ext>
            </a:extLst>
          </p:cNvPr>
          <p:cNvSpPr/>
          <p:nvPr userDrawn="1"/>
        </p:nvSpPr>
        <p:spPr>
          <a:xfrm rot="17315293">
            <a:off x="11756248" y="247552"/>
            <a:ext cx="216995" cy="159931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0802EFEB-F4DF-4501-91AA-173B60EBBBAA}"/>
              </a:ext>
            </a:extLst>
          </p:cNvPr>
          <p:cNvSpPr/>
          <p:nvPr userDrawn="1"/>
        </p:nvSpPr>
        <p:spPr>
          <a:xfrm rot="20082236">
            <a:off x="11448108" y="631127"/>
            <a:ext cx="216995" cy="159931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109FE51D-8E02-4ED7-862B-5CF838F7F77F}"/>
              </a:ext>
            </a:extLst>
          </p:cNvPr>
          <p:cNvSpPr/>
          <p:nvPr userDrawn="1"/>
        </p:nvSpPr>
        <p:spPr>
          <a:xfrm rot="19879732">
            <a:off x="11668879" y="824433"/>
            <a:ext cx="216995" cy="159931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4ECB9E40-5923-4571-9C8E-D7412C1283B2}"/>
              </a:ext>
            </a:extLst>
          </p:cNvPr>
          <p:cNvSpPr/>
          <p:nvPr userDrawn="1"/>
        </p:nvSpPr>
        <p:spPr>
          <a:xfrm rot="328041">
            <a:off x="10094502" y="901548"/>
            <a:ext cx="579699" cy="606799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  <a:gd name="connsiteX0" fmla="*/ 487806 w 487806"/>
              <a:gd name="connsiteY0" fmla="*/ 171848 h 510610"/>
              <a:gd name="connsiteX1" fmla="*/ 308036 w 487806"/>
              <a:gd name="connsiteY1" fmla="*/ 510610 h 510610"/>
              <a:gd name="connsiteX2" fmla="*/ 0 w 487806"/>
              <a:gd name="connsiteY2" fmla="*/ 0 h 510610"/>
              <a:gd name="connsiteX3" fmla="*/ 487806 w 487806"/>
              <a:gd name="connsiteY3" fmla="*/ 171848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7806" h="510610">
                <a:moveTo>
                  <a:pt x="487806" y="171848"/>
                </a:moveTo>
                <a:lnTo>
                  <a:pt x="308036" y="510610"/>
                </a:lnTo>
                <a:lnTo>
                  <a:pt x="0" y="0"/>
                </a:lnTo>
                <a:lnTo>
                  <a:pt x="487806" y="17184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E46052C9-826B-47AC-9F6B-3078D4F43748}"/>
              </a:ext>
            </a:extLst>
          </p:cNvPr>
          <p:cNvSpPr/>
          <p:nvPr userDrawn="1"/>
        </p:nvSpPr>
        <p:spPr>
          <a:xfrm>
            <a:off x="10871770" y="1202556"/>
            <a:ext cx="316887" cy="233554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0C3867F5-4C6F-48BE-9DFF-9046D1FE6771}"/>
              </a:ext>
            </a:extLst>
          </p:cNvPr>
          <p:cNvSpPr/>
          <p:nvPr userDrawn="1"/>
        </p:nvSpPr>
        <p:spPr>
          <a:xfrm rot="20761418">
            <a:off x="11512604" y="1484835"/>
            <a:ext cx="162256" cy="119587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7B0CB40F-9E6F-457D-9C1F-9769BC3AE13E}"/>
              </a:ext>
            </a:extLst>
          </p:cNvPr>
          <p:cNvSpPr/>
          <p:nvPr userDrawn="1"/>
        </p:nvSpPr>
        <p:spPr>
          <a:xfrm rot="1160487">
            <a:off x="10291662" y="1614015"/>
            <a:ext cx="316887" cy="233554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0FCD03E7-2128-4C04-A914-409506646A76}"/>
              </a:ext>
            </a:extLst>
          </p:cNvPr>
          <p:cNvSpPr/>
          <p:nvPr userDrawn="1"/>
        </p:nvSpPr>
        <p:spPr>
          <a:xfrm rot="803026">
            <a:off x="11586107" y="2015428"/>
            <a:ext cx="162256" cy="119587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345016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BE0A84F6-FEAA-4BDD-9282-20006CFE8BD1}"/>
              </a:ext>
            </a:extLst>
          </p:cNvPr>
          <p:cNvSpPr/>
          <p:nvPr userDrawn="1"/>
        </p:nvSpPr>
        <p:spPr>
          <a:xfrm rot="19260823">
            <a:off x="10216425" y="538864"/>
            <a:ext cx="467362" cy="344458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CD00A51-7C86-40CE-9A85-9305A72856F5}"/>
              </a:ext>
            </a:extLst>
          </p:cNvPr>
          <p:cNvSpPr/>
          <p:nvPr userDrawn="1"/>
        </p:nvSpPr>
        <p:spPr>
          <a:xfrm rot="20377627">
            <a:off x="10678141" y="849218"/>
            <a:ext cx="316887" cy="233554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2581C84-47AA-4227-BB97-9D73745C6350}"/>
              </a:ext>
            </a:extLst>
          </p:cNvPr>
          <p:cNvSpPr/>
          <p:nvPr userDrawn="1"/>
        </p:nvSpPr>
        <p:spPr>
          <a:xfrm rot="19260823">
            <a:off x="10717367" y="620572"/>
            <a:ext cx="250689" cy="184764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3D0208D-7363-46C1-93C0-34D5C7CC03D4}"/>
              </a:ext>
            </a:extLst>
          </p:cNvPr>
          <p:cNvSpPr/>
          <p:nvPr userDrawn="1"/>
        </p:nvSpPr>
        <p:spPr>
          <a:xfrm rot="19810388">
            <a:off x="11064926" y="781602"/>
            <a:ext cx="216995" cy="159931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BF00BA4-FF52-480A-802E-02DFDD8C7441}"/>
              </a:ext>
            </a:extLst>
          </p:cNvPr>
          <p:cNvSpPr/>
          <p:nvPr userDrawn="1"/>
        </p:nvSpPr>
        <p:spPr>
          <a:xfrm rot="18277851">
            <a:off x="11152527" y="382052"/>
            <a:ext cx="216995" cy="159931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8FC3C8E-D2F9-46FE-B29F-17C02B89FFCC}"/>
              </a:ext>
            </a:extLst>
          </p:cNvPr>
          <p:cNvSpPr/>
          <p:nvPr userDrawn="1"/>
        </p:nvSpPr>
        <p:spPr>
          <a:xfrm rot="20761418">
            <a:off x="11545452" y="1030689"/>
            <a:ext cx="162256" cy="119587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AC53E23-4CA7-479D-B22A-A5FCB3E5B5F6}"/>
              </a:ext>
            </a:extLst>
          </p:cNvPr>
          <p:cNvSpPr/>
          <p:nvPr userDrawn="1"/>
        </p:nvSpPr>
        <p:spPr>
          <a:xfrm rot="17315293">
            <a:off x="11756248" y="247552"/>
            <a:ext cx="216995" cy="159931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6F0F1DB-0C5F-4895-B71A-86B7D122DD4B}"/>
              </a:ext>
            </a:extLst>
          </p:cNvPr>
          <p:cNvSpPr/>
          <p:nvPr userDrawn="1"/>
        </p:nvSpPr>
        <p:spPr>
          <a:xfrm rot="20082236">
            <a:off x="11448108" y="631127"/>
            <a:ext cx="216995" cy="159931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134BF4B3-A394-4B33-84E8-433CB3F4D710}"/>
              </a:ext>
            </a:extLst>
          </p:cNvPr>
          <p:cNvSpPr/>
          <p:nvPr userDrawn="1"/>
        </p:nvSpPr>
        <p:spPr>
          <a:xfrm rot="19879732">
            <a:off x="11668879" y="824433"/>
            <a:ext cx="216995" cy="159931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B6E11BA4-7EBA-47E5-8E07-57E665A74955}"/>
              </a:ext>
            </a:extLst>
          </p:cNvPr>
          <p:cNvSpPr/>
          <p:nvPr userDrawn="1"/>
        </p:nvSpPr>
        <p:spPr>
          <a:xfrm rot="328041">
            <a:off x="10094502" y="901548"/>
            <a:ext cx="579699" cy="606799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  <a:gd name="connsiteX0" fmla="*/ 487806 w 487806"/>
              <a:gd name="connsiteY0" fmla="*/ 171848 h 510610"/>
              <a:gd name="connsiteX1" fmla="*/ 308036 w 487806"/>
              <a:gd name="connsiteY1" fmla="*/ 510610 h 510610"/>
              <a:gd name="connsiteX2" fmla="*/ 0 w 487806"/>
              <a:gd name="connsiteY2" fmla="*/ 0 h 510610"/>
              <a:gd name="connsiteX3" fmla="*/ 487806 w 487806"/>
              <a:gd name="connsiteY3" fmla="*/ 171848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7806" h="510610">
                <a:moveTo>
                  <a:pt x="487806" y="171848"/>
                </a:moveTo>
                <a:lnTo>
                  <a:pt x="308036" y="510610"/>
                </a:lnTo>
                <a:lnTo>
                  <a:pt x="0" y="0"/>
                </a:lnTo>
                <a:lnTo>
                  <a:pt x="487806" y="17184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7A178943-1EAE-4532-95FB-DFD1B8A936ED}"/>
              </a:ext>
            </a:extLst>
          </p:cNvPr>
          <p:cNvSpPr/>
          <p:nvPr userDrawn="1"/>
        </p:nvSpPr>
        <p:spPr>
          <a:xfrm>
            <a:off x="10871770" y="1202556"/>
            <a:ext cx="316887" cy="233554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A1603A2C-1F9D-4BAB-BF6C-C411F8898F5A}"/>
              </a:ext>
            </a:extLst>
          </p:cNvPr>
          <p:cNvSpPr/>
          <p:nvPr userDrawn="1"/>
        </p:nvSpPr>
        <p:spPr>
          <a:xfrm rot="20761418">
            <a:off x="11512604" y="1484835"/>
            <a:ext cx="162256" cy="119587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D019487C-9065-4D0C-8A4F-0BEC960FF5E1}"/>
              </a:ext>
            </a:extLst>
          </p:cNvPr>
          <p:cNvSpPr/>
          <p:nvPr userDrawn="1"/>
        </p:nvSpPr>
        <p:spPr>
          <a:xfrm rot="1160487">
            <a:off x="10291662" y="1614015"/>
            <a:ext cx="316887" cy="233554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B2E39A85-934A-4BF2-93E3-761989F1B981}"/>
              </a:ext>
            </a:extLst>
          </p:cNvPr>
          <p:cNvSpPr/>
          <p:nvPr userDrawn="1"/>
        </p:nvSpPr>
        <p:spPr>
          <a:xfrm rot="803026">
            <a:off x="11586107" y="2015428"/>
            <a:ext cx="162256" cy="119587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2000" y="1152000"/>
            <a:ext cx="5472000" cy="5040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9E47D86-FD0D-44D0-9B7F-9EDEBD11F9D6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A29F8B3-4723-4928-83E5-76C29D05F2F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3" name="Content Placeholder 3">
            <a:extLst>
              <a:ext uri="{FF2B5EF4-FFF2-40B4-BE49-F238E27FC236}">
                <a16:creationId xmlns:a16="http://schemas.microsoft.com/office/drawing/2014/main" id="{94AA1D0D-4A88-48E6-9F92-152A70F621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0384" y="1140847"/>
            <a:ext cx="5471616" cy="5036116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915521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3C9BAF7-A9F4-4666-A96D-E0820914D8A4}"/>
              </a:ext>
            </a:extLst>
          </p:cNvPr>
          <p:cNvSpPr/>
          <p:nvPr userDrawn="1"/>
        </p:nvSpPr>
        <p:spPr>
          <a:xfrm rot="19260823">
            <a:off x="10216425" y="538864"/>
            <a:ext cx="467362" cy="344458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9210B130-61BF-42BB-A9D3-54F0E9975E1E}"/>
              </a:ext>
            </a:extLst>
          </p:cNvPr>
          <p:cNvSpPr/>
          <p:nvPr userDrawn="1"/>
        </p:nvSpPr>
        <p:spPr>
          <a:xfrm rot="20377627">
            <a:off x="10678141" y="849218"/>
            <a:ext cx="316887" cy="233554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ED4637A-B150-47D5-91AA-5443ECDF24E5}"/>
              </a:ext>
            </a:extLst>
          </p:cNvPr>
          <p:cNvSpPr/>
          <p:nvPr userDrawn="1"/>
        </p:nvSpPr>
        <p:spPr>
          <a:xfrm rot="19260823">
            <a:off x="10717367" y="620572"/>
            <a:ext cx="250689" cy="184764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345A228-3ACD-436B-BAEA-C19CFB995DFF}"/>
              </a:ext>
            </a:extLst>
          </p:cNvPr>
          <p:cNvSpPr/>
          <p:nvPr userDrawn="1"/>
        </p:nvSpPr>
        <p:spPr>
          <a:xfrm rot="19810388">
            <a:off x="11064926" y="781602"/>
            <a:ext cx="216995" cy="159931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4808980A-AE2C-4B9A-923B-70728FF4B383}"/>
              </a:ext>
            </a:extLst>
          </p:cNvPr>
          <p:cNvSpPr/>
          <p:nvPr userDrawn="1"/>
        </p:nvSpPr>
        <p:spPr>
          <a:xfrm rot="18277851">
            <a:off x="11152527" y="382052"/>
            <a:ext cx="216995" cy="159931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E90E16CE-7F71-45E1-88F3-0F2422E4E14F}"/>
              </a:ext>
            </a:extLst>
          </p:cNvPr>
          <p:cNvSpPr/>
          <p:nvPr userDrawn="1"/>
        </p:nvSpPr>
        <p:spPr>
          <a:xfrm rot="20761418">
            <a:off x="11545452" y="1030689"/>
            <a:ext cx="162256" cy="119587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5024FFFC-3734-4C7F-8BB4-1D72D8764C19}"/>
              </a:ext>
            </a:extLst>
          </p:cNvPr>
          <p:cNvSpPr/>
          <p:nvPr userDrawn="1"/>
        </p:nvSpPr>
        <p:spPr>
          <a:xfrm rot="17315293">
            <a:off x="11756248" y="247552"/>
            <a:ext cx="216995" cy="159931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15E243F7-C034-42A6-94F7-39C26EF11897}"/>
              </a:ext>
            </a:extLst>
          </p:cNvPr>
          <p:cNvSpPr/>
          <p:nvPr userDrawn="1"/>
        </p:nvSpPr>
        <p:spPr>
          <a:xfrm rot="20082236">
            <a:off x="11448108" y="631127"/>
            <a:ext cx="216995" cy="159931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F7416F4-3283-4DFF-BF8E-0F1B10C57C7B}"/>
              </a:ext>
            </a:extLst>
          </p:cNvPr>
          <p:cNvSpPr/>
          <p:nvPr userDrawn="1"/>
        </p:nvSpPr>
        <p:spPr>
          <a:xfrm rot="19879732">
            <a:off x="11668879" y="824433"/>
            <a:ext cx="216995" cy="159931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E43006F-FE7C-4D9C-9803-C7A1705E2E29}"/>
              </a:ext>
            </a:extLst>
          </p:cNvPr>
          <p:cNvSpPr/>
          <p:nvPr userDrawn="1"/>
        </p:nvSpPr>
        <p:spPr>
          <a:xfrm rot="328041">
            <a:off x="10094502" y="901548"/>
            <a:ext cx="579699" cy="606799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  <a:gd name="connsiteX0" fmla="*/ 487806 w 487806"/>
              <a:gd name="connsiteY0" fmla="*/ 171848 h 510610"/>
              <a:gd name="connsiteX1" fmla="*/ 308036 w 487806"/>
              <a:gd name="connsiteY1" fmla="*/ 510610 h 510610"/>
              <a:gd name="connsiteX2" fmla="*/ 0 w 487806"/>
              <a:gd name="connsiteY2" fmla="*/ 0 h 510610"/>
              <a:gd name="connsiteX3" fmla="*/ 487806 w 487806"/>
              <a:gd name="connsiteY3" fmla="*/ 171848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7806" h="510610">
                <a:moveTo>
                  <a:pt x="487806" y="171848"/>
                </a:moveTo>
                <a:lnTo>
                  <a:pt x="308036" y="510610"/>
                </a:lnTo>
                <a:lnTo>
                  <a:pt x="0" y="0"/>
                </a:lnTo>
                <a:lnTo>
                  <a:pt x="487806" y="17184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40B601BE-5173-46B7-B727-24C354628A9A}"/>
              </a:ext>
            </a:extLst>
          </p:cNvPr>
          <p:cNvSpPr/>
          <p:nvPr userDrawn="1"/>
        </p:nvSpPr>
        <p:spPr>
          <a:xfrm>
            <a:off x="10871770" y="1202556"/>
            <a:ext cx="316887" cy="233554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0840A278-AE7C-4997-AAEA-F758452843B7}"/>
              </a:ext>
            </a:extLst>
          </p:cNvPr>
          <p:cNvSpPr/>
          <p:nvPr userDrawn="1"/>
        </p:nvSpPr>
        <p:spPr>
          <a:xfrm rot="20761418">
            <a:off x="11512604" y="1484835"/>
            <a:ext cx="162256" cy="119587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03AE5DE6-4BFB-4DB3-8207-ABE7B804220D}"/>
              </a:ext>
            </a:extLst>
          </p:cNvPr>
          <p:cNvSpPr/>
          <p:nvPr userDrawn="1"/>
        </p:nvSpPr>
        <p:spPr>
          <a:xfrm rot="1160487">
            <a:off x="10291662" y="1614015"/>
            <a:ext cx="316887" cy="233554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06BC0376-95EB-4B85-AD13-AB07742066DC}"/>
              </a:ext>
            </a:extLst>
          </p:cNvPr>
          <p:cNvSpPr/>
          <p:nvPr userDrawn="1"/>
        </p:nvSpPr>
        <p:spPr>
          <a:xfrm rot="803026">
            <a:off x="11586107" y="2015428"/>
            <a:ext cx="162256" cy="119587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000" y="1152000"/>
            <a:ext cx="3600000" cy="503925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19F419B1-164A-4B7A-BBEC-47B6151ECB0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6E99B1E-D08C-46BA-9D27-9ED02F4C9B6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6A38E24-EB1C-472F-B631-5DF32F9C4CF5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301550" y="1152000"/>
            <a:ext cx="3600450" cy="5038725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5B4A252E-78C9-4F76-98A4-A4B580AD072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171550" y="1152000"/>
            <a:ext cx="3600450" cy="5038725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6543880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000" y="1152000"/>
            <a:ext cx="2160000" cy="503925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19F419B1-164A-4B7A-BBEC-47B6151ECB0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6E99B1E-D08C-46BA-9D27-9ED02F4C9B6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F5B3657-F2AE-455A-BF81-1A0C2ACECD20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726412" y="1152525"/>
            <a:ext cx="2160588" cy="5038725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6A983D98-E0AB-429A-9EC2-B50D4216D69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021412" y="1152525"/>
            <a:ext cx="2160588" cy="5038725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755213BF-EF6D-45DC-A01B-DE6C2F23A6D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316412" y="1148060"/>
            <a:ext cx="2160588" cy="5038725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77D6BBBA-F4A3-45D4-91BC-A405FFDC7C3D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9611412" y="1152525"/>
            <a:ext cx="2160588" cy="5038725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748372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gital Produ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5F6D6B0F-FF8B-4D60-B712-A57904D5502C}"/>
              </a:ext>
            </a:extLst>
          </p:cNvPr>
          <p:cNvSpPr/>
          <p:nvPr userDrawn="1"/>
        </p:nvSpPr>
        <p:spPr>
          <a:xfrm rot="19260823">
            <a:off x="10216425" y="538864"/>
            <a:ext cx="467362" cy="344458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FFF5FB50-33B5-4195-92D6-70891F240926}"/>
              </a:ext>
            </a:extLst>
          </p:cNvPr>
          <p:cNvSpPr/>
          <p:nvPr userDrawn="1"/>
        </p:nvSpPr>
        <p:spPr>
          <a:xfrm rot="20377627">
            <a:off x="10678141" y="849218"/>
            <a:ext cx="316887" cy="233554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EECD958F-56E9-4A3B-9C25-D5970592C848}"/>
              </a:ext>
            </a:extLst>
          </p:cNvPr>
          <p:cNvSpPr/>
          <p:nvPr userDrawn="1"/>
        </p:nvSpPr>
        <p:spPr>
          <a:xfrm rot="19260823">
            <a:off x="10717367" y="620572"/>
            <a:ext cx="250689" cy="184764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72F4FF18-9272-43AF-912E-B1CF8BF148D4}"/>
              </a:ext>
            </a:extLst>
          </p:cNvPr>
          <p:cNvSpPr/>
          <p:nvPr userDrawn="1"/>
        </p:nvSpPr>
        <p:spPr>
          <a:xfrm rot="19810388">
            <a:off x="11064926" y="781602"/>
            <a:ext cx="216995" cy="159931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AE9C7EB4-9E81-4394-8C2C-A54BBD15B51D}"/>
              </a:ext>
            </a:extLst>
          </p:cNvPr>
          <p:cNvSpPr/>
          <p:nvPr userDrawn="1"/>
        </p:nvSpPr>
        <p:spPr>
          <a:xfrm rot="18277851">
            <a:off x="11152527" y="382052"/>
            <a:ext cx="216995" cy="159931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FE681EC0-A139-4B14-89E8-F237CB63D4C9}"/>
              </a:ext>
            </a:extLst>
          </p:cNvPr>
          <p:cNvSpPr/>
          <p:nvPr userDrawn="1"/>
        </p:nvSpPr>
        <p:spPr>
          <a:xfrm rot="20761418">
            <a:off x="11545452" y="1030689"/>
            <a:ext cx="162256" cy="119587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87F87648-ABB4-4C97-BB6D-58342407E9DF}"/>
              </a:ext>
            </a:extLst>
          </p:cNvPr>
          <p:cNvSpPr/>
          <p:nvPr userDrawn="1"/>
        </p:nvSpPr>
        <p:spPr>
          <a:xfrm rot="17315293">
            <a:off x="11756248" y="247552"/>
            <a:ext cx="216995" cy="159931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0802EFEB-F4DF-4501-91AA-173B60EBBBAA}"/>
              </a:ext>
            </a:extLst>
          </p:cNvPr>
          <p:cNvSpPr/>
          <p:nvPr userDrawn="1"/>
        </p:nvSpPr>
        <p:spPr>
          <a:xfrm rot="20082236">
            <a:off x="11448108" y="631127"/>
            <a:ext cx="216995" cy="159931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109FE51D-8E02-4ED7-862B-5CF838F7F77F}"/>
              </a:ext>
            </a:extLst>
          </p:cNvPr>
          <p:cNvSpPr/>
          <p:nvPr userDrawn="1"/>
        </p:nvSpPr>
        <p:spPr>
          <a:xfrm rot="19879732">
            <a:off x="11668879" y="824433"/>
            <a:ext cx="216995" cy="159931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4ECB9E40-5923-4571-9C8E-D7412C1283B2}"/>
              </a:ext>
            </a:extLst>
          </p:cNvPr>
          <p:cNvSpPr/>
          <p:nvPr userDrawn="1"/>
        </p:nvSpPr>
        <p:spPr>
          <a:xfrm rot="328041">
            <a:off x="10094502" y="901548"/>
            <a:ext cx="579699" cy="606799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  <a:gd name="connsiteX0" fmla="*/ 487806 w 487806"/>
              <a:gd name="connsiteY0" fmla="*/ 171848 h 510610"/>
              <a:gd name="connsiteX1" fmla="*/ 308036 w 487806"/>
              <a:gd name="connsiteY1" fmla="*/ 510610 h 510610"/>
              <a:gd name="connsiteX2" fmla="*/ 0 w 487806"/>
              <a:gd name="connsiteY2" fmla="*/ 0 h 510610"/>
              <a:gd name="connsiteX3" fmla="*/ 487806 w 487806"/>
              <a:gd name="connsiteY3" fmla="*/ 171848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7806" h="510610">
                <a:moveTo>
                  <a:pt x="487806" y="171848"/>
                </a:moveTo>
                <a:lnTo>
                  <a:pt x="308036" y="510610"/>
                </a:lnTo>
                <a:lnTo>
                  <a:pt x="0" y="0"/>
                </a:lnTo>
                <a:lnTo>
                  <a:pt x="487806" y="17184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E46052C9-826B-47AC-9F6B-3078D4F43748}"/>
              </a:ext>
            </a:extLst>
          </p:cNvPr>
          <p:cNvSpPr/>
          <p:nvPr userDrawn="1"/>
        </p:nvSpPr>
        <p:spPr>
          <a:xfrm>
            <a:off x="10871770" y="1202556"/>
            <a:ext cx="316887" cy="233554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0C3867F5-4C6F-48BE-9DFF-9046D1FE6771}"/>
              </a:ext>
            </a:extLst>
          </p:cNvPr>
          <p:cNvSpPr/>
          <p:nvPr userDrawn="1"/>
        </p:nvSpPr>
        <p:spPr>
          <a:xfrm rot="20761418">
            <a:off x="11512604" y="1484835"/>
            <a:ext cx="162256" cy="119587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7B0CB40F-9E6F-457D-9C1F-9769BC3AE13E}"/>
              </a:ext>
            </a:extLst>
          </p:cNvPr>
          <p:cNvSpPr/>
          <p:nvPr userDrawn="1"/>
        </p:nvSpPr>
        <p:spPr>
          <a:xfrm rot="1160487">
            <a:off x="10291662" y="1614015"/>
            <a:ext cx="316887" cy="233554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0FCD03E7-2128-4C04-A914-409506646A76}"/>
              </a:ext>
            </a:extLst>
          </p:cNvPr>
          <p:cNvSpPr/>
          <p:nvPr userDrawn="1"/>
        </p:nvSpPr>
        <p:spPr>
          <a:xfrm rot="803026">
            <a:off x="11586107" y="2015428"/>
            <a:ext cx="162256" cy="119587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0725BC56-C7B6-400F-80F9-3F968E2CAE0E}"/>
              </a:ext>
            </a:extLst>
          </p:cNvPr>
          <p:cNvGrpSpPr/>
          <p:nvPr userDrawn="1"/>
        </p:nvGrpSpPr>
        <p:grpSpPr>
          <a:xfrm>
            <a:off x="3383603" y="1013721"/>
            <a:ext cx="7749965" cy="5100743"/>
            <a:chOff x="510812" y="938373"/>
            <a:chExt cx="8073393" cy="5313612"/>
          </a:xfrm>
        </p:grpSpPr>
        <p:sp>
          <p:nvSpPr>
            <p:cNvPr id="44" name="Rounded Rectangle 15">
              <a:extLst>
                <a:ext uri="{FF2B5EF4-FFF2-40B4-BE49-F238E27FC236}">
                  <a16:creationId xmlns:a16="http://schemas.microsoft.com/office/drawing/2014/main" id="{1EC806EC-A1B2-4893-9504-1D7FFE8E238F}"/>
                </a:ext>
              </a:extLst>
            </p:cNvPr>
            <p:cNvSpPr/>
            <p:nvPr/>
          </p:nvSpPr>
          <p:spPr>
            <a:xfrm>
              <a:off x="877709" y="938373"/>
              <a:ext cx="7339600" cy="5234482"/>
            </a:xfrm>
            <a:prstGeom prst="round2SameRect">
              <a:avLst>
                <a:gd name="adj1" fmla="val 5601"/>
                <a:gd name="adj2" fmla="val 0"/>
              </a:avLst>
            </a:prstGeom>
            <a:solidFill>
              <a:schemeClr val="bg1">
                <a:lumMod val="85000"/>
              </a:schemeClr>
            </a:solidFill>
            <a:ln w="3175">
              <a:noFill/>
            </a:ln>
            <a:scene3d>
              <a:camera prst="isometricLeftDown">
                <a:rot lat="0" lon="0" rev="0"/>
              </a:camera>
              <a:lightRig rig="threePt" dir="t"/>
            </a:scene3d>
            <a:sp3d extrusionH="63500">
              <a:bevelT w="0" h="0"/>
              <a:bevelB w="0" h="4445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 noProof="0" dirty="0"/>
            </a:p>
          </p:txBody>
        </p:sp>
        <p:sp>
          <p:nvSpPr>
            <p:cNvPr id="45" name="Rounded Rectangle 15">
              <a:extLst>
                <a:ext uri="{FF2B5EF4-FFF2-40B4-BE49-F238E27FC236}">
                  <a16:creationId xmlns:a16="http://schemas.microsoft.com/office/drawing/2014/main" id="{535A1B12-6F16-41A0-A6B1-4AD0CCB5A081}"/>
                </a:ext>
              </a:extLst>
            </p:cNvPr>
            <p:cNvSpPr/>
            <p:nvPr/>
          </p:nvSpPr>
          <p:spPr>
            <a:xfrm>
              <a:off x="930758" y="995668"/>
              <a:ext cx="7233502" cy="5177187"/>
            </a:xfrm>
            <a:prstGeom prst="round2SameRect">
              <a:avLst>
                <a:gd name="adj1" fmla="val 4499"/>
                <a:gd name="adj2" fmla="val 0"/>
              </a:avLst>
            </a:prstGeom>
            <a:solidFill>
              <a:schemeClr val="bg1"/>
            </a:solidFill>
            <a:ln w="3175">
              <a:solidFill>
                <a:schemeClr val="accent1"/>
              </a:solidFill>
            </a:ln>
            <a:scene3d>
              <a:camera prst="isometricLeftDown">
                <a:rot lat="0" lon="0" rev="0"/>
              </a:camera>
              <a:lightRig rig="threePt" dir="t"/>
            </a:scene3d>
            <a:sp3d extrusionH="63500">
              <a:bevelT w="0" h="0"/>
              <a:bevelB w="0" h="4445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46" name="Rectangle: Rounded Corners 45">
              <a:extLst>
                <a:ext uri="{FF2B5EF4-FFF2-40B4-BE49-F238E27FC236}">
                  <a16:creationId xmlns:a16="http://schemas.microsoft.com/office/drawing/2014/main" id="{379B244F-CF81-4500-A78E-495ABA6828BA}"/>
                </a:ext>
              </a:extLst>
            </p:cNvPr>
            <p:cNvSpPr/>
            <p:nvPr/>
          </p:nvSpPr>
          <p:spPr>
            <a:xfrm rot="16200000">
              <a:off x="2264894" y="295974"/>
              <a:ext cx="4565229" cy="6599909"/>
            </a:xfrm>
            <a:prstGeom prst="roundRect">
              <a:avLst>
                <a:gd name="adj" fmla="val 1476"/>
              </a:avLst>
            </a:prstGeom>
            <a:solidFill>
              <a:schemeClr val="bg1"/>
            </a:solidFill>
            <a:ln w="31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47" name="Rounded Rectangle 15">
              <a:extLst>
                <a:ext uri="{FF2B5EF4-FFF2-40B4-BE49-F238E27FC236}">
                  <a16:creationId xmlns:a16="http://schemas.microsoft.com/office/drawing/2014/main" id="{EE88F157-E260-486F-937E-C18428699861}"/>
                </a:ext>
              </a:extLst>
            </p:cNvPr>
            <p:cNvSpPr/>
            <p:nvPr/>
          </p:nvSpPr>
          <p:spPr>
            <a:xfrm rot="10800000">
              <a:off x="510812" y="5998253"/>
              <a:ext cx="8073393" cy="248975"/>
            </a:xfrm>
            <a:prstGeom prst="round2SameRect">
              <a:avLst>
                <a:gd name="adj1" fmla="val 50000"/>
                <a:gd name="adj2" fmla="val 0"/>
              </a:avLst>
            </a:prstGeom>
            <a:solidFill>
              <a:schemeClr val="bg1"/>
            </a:solidFill>
            <a:ln w="3175">
              <a:solidFill>
                <a:schemeClr val="accent1"/>
              </a:solidFill>
            </a:ln>
            <a:scene3d>
              <a:camera prst="isometricLeftDown">
                <a:rot lat="0" lon="0" rev="0"/>
              </a:camera>
              <a:lightRig rig="threePt" dir="t"/>
            </a:scene3d>
            <a:sp3d extrusionH="63500">
              <a:bevelT w="0" h="0"/>
              <a:bevelB w="0" h="4445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48" name="Rounded Rectangle 15">
              <a:extLst>
                <a:ext uri="{FF2B5EF4-FFF2-40B4-BE49-F238E27FC236}">
                  <a16:creationId xmlns:a16="http://schemas.microsoft.com/office/drawing/2014/main" id="{F736AFAF-44AD-47CE-A63B-210102A4BF0B}"/>
                </a:ext>
              </a:extLst>
            </p:cNvPr>
            <p:cNvSpPr/>
            <p:nvPr userDrawn="1"/>
          </p:nvSpPr>
          <p:spPr>
            <a:xfrm>
              <a:off x="3668019" y="6206338"/>
              <a:ext cx="1758981" cy="45647"/>
            </a:xfrm>
            <a:prstGeom prst="round2SameRect">
              <a:avLst>
                <a:gd name="adj1" fmla="val 50000"/>
                <a:gd name="adj2" fmla="val 0"/>
              </a:avLst>
            </a:prstGeom>
            <a:gradFill>
              <a:gsLst>
                <a:gs pos="0">
                  <a:schemeClr val="tx1">
                    <a:alpha val="0"/>
                  </a:schemeClr>
                </a:gs>
                <a:gs pos="100000">
                  <a:schemeClr val="tx1">
                    <a:alpha val="31000"/>
                  </a:schemeClr>
                </a:gs>
              </a:gsLst>
              <a:lin ang="16200000" scaled="0"/>
            </a:gradFill>
            <a:ln w="3175">
              <a:noFill/>
            </a:ln>
            <a:scene3d>
              <a:camera prst="isometricLeftDown">
                <a:rot lat="0" lon="0" rev="0"/>
              </a:camera>
              <a:lightRig rig="threePt" dir="t"/>
            </a:scene3d>
            <a:sp3d extrusionH="63500">
              <a:bevelT w="0" h="0"/>
              <a:bevelB w="0" h="4445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 noProof="0" dirty="0"/>
            </a:p>
          </p:txBody>
        </p:sp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A4F6457E-3660-4E80-82BC-8894D701DEE9}"/>
                </a:ext>
              </a:extLst>
            </p:cNvPr>
            <p:cNvSpPr/>
            <p:nvPr/>
          </p:nvSpPr>
          <p:spPr>
            <a:xfrm rot="16200000">
              <a:off x="4660498" y="1119143"/>
              <a:ext cx="48680" cy="48680"/>
            </a:xfrm>
            <a:prstGeom prst="ellipse">
              <a:avLst/>
            </a:prstGeom>
            <a:solidFill>
              <a:schemeClr val="bg1">
                <a:lumMod val="85000"/>
              </a:schemeClr>
            </a:solidFill>
            <a:ln w="0">
              <a:noFill/>
            </a:ln>
            <a:scene3d>
              <a:camera prst="isometricLeftDown">
                <a:rot lat="0" lon="0" rev="0"/>
              </a:camera>
              <a:lightRig rig="threePt" dir="t"/>
            </a:scene3d>
            <a:sp3d extrusionH="63500">
              <a:bevelT w="0" h="0"/>
              <a:bevelB w="0" h="4445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 noProof="0" dirty="0"/>
            </a:p>
          </p:txBody>
        </p: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88230416-7E55-4CB0-9548-491BA471E9E8}"/>
                </a:ext>
              </a:extLst>
            </p:cNvPr>
            <p:cNvSpPr/>
            <p:nvPr/>
          </p:nvSpPr>
          <p:spPr>
            <a:xfrm rot="16200000">
              <a:off x="4505961" y="1106017"/>
              <a:ext cx="83096" cy="83096"/>
            </a:xfrm>
            <a:prstGeom prst="ellipse">
              <a:avLst/>
            </a:prstGeom>
            <a:solidFill>
              <a:schemeClr val="bg1">
                <a:lumMod val="85000"/>
              </a:schemeClr>
            </a:solidFill>
            <a:ln w="3175">
              <a:noFill/>
            </a:ln>
            <a:scene3d>
              <a:camera prst="isometricLeftDown">
                <a:rot lat="0" lon="0" rev="0"/>
              </a:camera>
              <a:lightRig rig="threePt" dir="t"/>
            </a:scene3d>
            <a:sp3d extrusionH="63500">
              <a:bevelT w="0" h="0"/>
              <a:bevelB w="0" h="4445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 noProof="0" dirty="0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FE3C1810-AD4F-4393-928E-CFA8053A2CC2}"/>
                </a:ext>
              </a:extLst>
            </p:cNvPr>
            <p:cNvSpPr/>
            <p:nvPr/>
          </p:nvSpPr>
          <p:spPr>
            <a:xfrm rot="16200000">
              <a:off x="4524686" y="1124741"/>
              <a:ext cx="45647" cy="45647"/>
            </a:xfrm>
            <a:prstGeom prst="ellipse">
              <a:avLst/>
            </a:prstGeom>
            <a:solidFill>
              <a:schemeClr val="bg1">
                <a:lumMod val="85000"/>
              </a:schemeClr>
            </a:solidFill>
            <a:ln w="3175">
              <a:noFill/>
            </a:ln>
            <a:scene3d>
              <a:camera prst="isometricLeftDown">
                <a:rot lat="0" lon="0" rev="0"/>
              </a:camera>
              <a:lightRig rig="threePt" dir="t"/>
            </a:scene3d>
            <a:sp3d extrusionH="63500">
              <a:bevelT w="0" h="0"/>
              <a:bevelB w="0" h="4445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 noProof="0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32000" y="1152000"/>
            <a:ext cx="2951603" cy="2196235"/>
          </a:xfrm>
        </p:spPr>
        <p:txBody>
          <a:bodyPr anchor="b"/>
          <a:lstStyle>
            <a:lvl1pPr marL="0" indent="0">
              <a:buNone/>
              <a:defRPr sz="2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266700" indent="0"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marL="542925" indent="0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marL="809625" indent="0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marL="1076325" indent="0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Emphasized text can go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19F419B1-164A-4B7A-BBEC-47B6151ECB0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6E99B1E-D08C-46BA-9D27-9ED02F4C9B6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8C1EA41E-F6C4-484F-95E9-42978FF21625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4092796" y="1376357"/>
            <a:ext cx="6333545" cy="4379625"/>
          </a:xfrm>
          <a:prstGeom prst="roundRect">
            <a:avLst>
              <a:gd name="adj" fmla="val 1356"/>
            </a:avLst>
          </a:prstGeom>
          <a:solidFill>
            <a:schemeClr val="bg1">
              <a:lumMod val="95000"/>
            </a:schemeClr>
          </a:solidFill>
          <a:ln>
            <a:noFill/>
          </a:ln>
        </p:spPr>
        <p:txBody>
          <a:bodyPr anchor="ctr"/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1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noProof="0" dirty="0"/>
              <a:t>Insert or Drag and Drop Image Here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35FD3B7C-17C6-4327-986C-A8A6D6EC1B5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31800" y="3509766"/>
            <a:ext cx="2951163" cy="2322709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3362864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Numbers Option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30F7266-25A0-4B3A-A8CE-F083ECC9D4C6}"/>
              </a:ext>
            </a:extLst>
          </p:cNvPr>
          <p:cNvSpPr/>
          <p:nvPr userDrawn="1"/>
        </p:nvSpPr>
        <p:spPr>
          <a:xfrm>
            <a:off x="0" y="2539992"/>
            <a:ext cx="5373076" cy="4318008"/>
          </a:xfrm>
          <a:custGeom>
            <a:avLst/>
            <a:gdLst>
              <a:gd name="connsiteX0" fmla="*/ 4972877 w 5373076"/>
              <a:gd name="connsiteY0" fmla="*/ 1816430 h 4318008"/>
              <a:gd name="connsiteX1" fmla="*/ 5211912 w 5373076"/>
              <a:gd name="connsiteY1" fmla="*/ 2046590 h 4318008"/>
              <a:gd name="connsiteX2" fmla="*/ 4866804 w 5373076"/>
              <a:gd name="connsiteY2" fmla="*/ 2013272 h 4318008"/>
              <a:gd name="connsiteX3" fmla="*/ 3721849 w 5373076"/>
              <a:gd name="connsiteY3" fmla="*/ 1808102 h 4318008"/>
              <a:gd name="connsiteX4" fmla="*/ 3854624 w 5373076"/>
              <a:gd name="connsiteY4" fmla="*/ 2524110 h 4318008"/>
              <a:gd name="connsiteX5" fmla="*/ 3419634 w 5373076"/>
              <a:gd name="connsiteY5" fmla="*/ 2322178 h 4318008"/>
              <a:gd name="connsiteX6" fmla="*/ 3604566 w 5373076"/>
              <a:gd name="connsiteY6" fmla="*/ 1945430 h 4318008"/>
              <a:gd name="connsiteX7" fmla="*/ 2301472 w 5373076"/>
              <a:gd name="connsiteY7" fmla="*/ 1771765 h 4318008"/>
              <a:gd name="connsiteX8" fmla="*/ 3237442 w 5373076"/>
              <a:gd name="connsiteY8" fmla="*/ 2134997 h 4318008"/>
              <a:gd name="connsiteX9" fmla="*/ 3266331 w 5373076"/>
              <a:gd name="connsiteY9" fmla="*/ 2949530 h 4318008"/>
              <a:gd name="connsiteX10" fmla="*/ 1897852 w 5373076"/>
              <a:gd name="connsiteY10" fmla="*/ 4318008 h 4318008"/>
              <a:gd name="connsiteX11" fmla="*/ 134565 w 5373076"/>
              <a:gd name="connsiteY11" fmla="*/ 4318008 h 4318008"/>
              <a:gd name="connsiteX12" fmla="*/ 0 w 5373076"/>
              <a:gd name="connsiteY12" fmla="*/ 4183443 h 4318008"/>
              <a:gd name="connsiteX13" fmla="*/ 0 w 5373076"/>
              <a:gd name="connsiteY13" fmla="*/ 2855805 h 4318008"/>
              <a:gd name="connsiteX14" fmla="*/ 5243699 w 5373076"/>
              <a:gd name="connsiteY14" fmla="*/ 652159 h 4318008"/>
              <a:gd name="connsiteX15" fmla="*/ 5058767 w 5373076"/>
              <a:gd name="connsiteY15" fmla="*/ 1028908 h 4318008"/>
              <a:gd name="connsiteX16" fmla="*/ 4960786 w 5373076"/>
              <a:gd name="connsiteY16" fmla="*/ 983422 h 4318008"/>
              <a:gd name="connsiteX17" fmla="*/ 3473588 w 5373076"/>
              <a:gd name="connsiteY17" fmla="*/ 405712 h 4318008"/>
              <a:gd name="connsiteX18" fmla="*/ 4094196 w 5373076"/>
              <a:gd name="connsiteY18" fmla="*/ 1366894 h 4318008"/>
              <a:gd name="connsiteX19" fmla="*/ 3778134 w 5373076"/>
              <a:gd name="connsiteY19" fmla="*/ 1741309 h 4318008"/>
              <a:gd name="connsiteX20" fmla="*/ 2824519 w 5373076"/>
              <a:gd name="connsiteY20" fmla="*/ 1808100 h 4318008"/>
              <a:gd name="connsiteX21" fmla="*/ 4454991 w 5373076"/>
              <a:gd name="connsiteY21" fmla="*/ 0 h 4318008"/>
              <a:gd name="connsiteX22" fmla="*/ 5373076 w 5373076"/>
              <a:gd name="connsiteY22" fmla="*/ 32358 h 4318008"/>
              <a:gd name="connsiteX23" fmla="*/ 4628717 w 5373076"/>
              <a:gd name="connsiteY23" fmla="*/ 1349015 h 4318008"/>
              <a:gd name="connsiteX24" fmla="*/ 4094010 w 5373076"/>
              <a:gd name="connsiteY24" fmla="*/ 779481 h 43180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5373076" h="4318008">
                <a:moveTo>
                  <a:pt x="4972877" y="1816430"/>
                </a:moveTo>
                <a:lnTo>
                  <a:pt x="5211912" y="2046590"/>
                </a:lnTo>
                <a:lnTo>
                  <a:pt x="4866804" y="2013272"/>
                </a:lnTo>
                <a:close/>
                <a:moveTo>
                  <a:pt x="3721849" y="1808102"/>
                </a:moveTo>
                <a:lnTo>
                  <a:pt x="3854624" y="2524110"/>
                </a:lnTo>
                <a:lnTo>
                  <a:pt x="3419634" y="2322178"/>
                </a:lnTo>
                <a:lnTo>
                  <a:pt x="3604566" y="1945430"/>
                </a:lnTo>
                <a:close/>
                <a:moveTo>
                  <a:pt x="2301472" y="1771765"/>
                </a:moveTo>
                <a:lnTo>
                  <a:pt x="3237442" y="2134997"/>
                </a:lnTo>
                <a:lnTo>
                  <a:pt x="3266331" y="2949530"/>
                </a:lnTo>
                <a:lnTo>
                  <a:pt x="1897852" y="4318008"/>
                </a:lnTo>
                <a:lnTo>
                  <a:pt x="134565" y="4318008"/>
                </a:lnTo>
                <a:lnTo>
                  <a:pt x="0" y="4183443"/>
                </a:lnTo>
                <a:lnTo>
                  <a:pt x="0" y="2855805"/>
                </a:lnTo>
                <a:close/>
                <a:moveTo>
                  <a:pt x="5243699" y="652159"/>
                </a:moveTo>
                <a:lnTo>
                  <a:pt x="5058767" y="1028908"/>
                </a:lnTo>
                <a:lnTo>
                  <a:pt x="4960786" y="983422"/>
                </a:lnTo>
                <a:close/>
                <a:moveTo>
                  <a:pt x="3473588" y="405712"/>
                </a:moveTo>
                <a:lnTo>
                  <a:pt x="4094196" y="1366894"/>
                </a:lnTo>
                <a:lnTo>
                  <a:pt x="3778134" y="1741309"/>
                </a:lnTo>
                <a:lnTo>
                  <a:pt x="2824519" y="1808100"/>
                </a:lnTo>
                <a:close/>
                <a:moveTo>
                  <a:pt x="4454991" y="0"/>
                </a:moveTo>
                <a:lnTo>
                  <a:pt x="5373076" y="32358"/>
                </a:lnTo>
                <a:lnTo>
                  <a:pt x="4628717" y="1349015"/>
                </a:lnTo>
                <a:lnTo>
                  <a:pt x="4094010" y="77948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 userDrawn="1">
            <p:ph type="title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 userDrawn="1">
            <p:ph sz="half" idx="1"/>
          </p:nvPr>
        </p:nvSpPr>
        <p:spPr>
          <a:xfrm>
            <a:off x="906843" y="3429050"/>
            <a:ext cx="4522314" cy="2762949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9E47D86-FD0D-44D0-9B7F-9EDEBD11F9D6}"/>
              </a:ext>
            </a:extLst>
          </p:cNvPr>
          <p:cNvSpPr>
            <a:spLocks noGrp="1"/>
          </p:cNvSpPr>
          <p:nvPr userDrawn="1"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A29F8B3-4723-4928-83E5-76C29D05F2FE}"/>
              </a:ext>
            </a:extLst>
          </p:cNvPr>
          <p:cNvSpPr>
            <a:spLocks noGrp="1"/>
          </p:cNvSpPr>
          <p:nvPr userDrawn="1"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867C73D-EE16-41D1-B7CE-A35C765E3B8D}"/>
              </a:ext>
            </a:extLst>
          </p:cNvPr>
          <p:cNvSpPr>
            <a:spLocks noGrp="1"/>
          </p:cNvSpPr>
          <p:nvPr userDrawn="1">
            <p:ph type="body" sz="quarter" idx="12"/>
          </p:nvPr>
        </p:nvSpPr>
        <p:spPr>
          <a:xfrm>
            <a:off x="6774740" y="3429000"/>
            <a:ext cx="4522407" cy="2762250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FEF984BB-176D-4924-ADAD-52FBC95B07B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06463" y="2278063"/>
            <a:ext cx="4522787" cy="885825"/>
          </a:xfrm>
        </p:spPr>
        <p:txBody>
          <a:bodyPr anchor="ctr"/>
          <a:lstStyle>
            <a:lvl1pPr marL="0" indent="0">
              <a:buNone/>
              <a:defRPr sz="8000" b="1">
                <a:latin typeface="+mj-lt"/>
              </a:defRPr>
            </a:lvl1pPr>
            <a:lvl2pPr marL="266700" indent="0">
              <a:buNone/>
              <a:defRPr sz="8000">
                <a:latin typeface="+mj-lt"/>
              </a:defRPr>
            </a:lvl2pPr>
            <a:lvl3pPr marL="542925" indent="0">
              <a:buNone/>
              <a:defRPr sz="8000">
                <a:latin typeface="+mj-lt"/>
              </a:defRPr>
            </a:lvl3pPr>
            <a:lvl4pPr marL="809625" indent="0">
              <a:buNone/>
              <a:defRPr sz="8000">
                <a:latin typeface="+mj-lt"/>
              </a:defRPr>
            </a:lvl4pPr>
            <a:lvl5pPr marL="1076325" indent="0">
              <a:buNone/>
              <a:defRPr sz="8000">
                <a:latin typeface="+mj-lt"/>
              </a:defRPr>
            </a:lvl5pPr>
          </a:lstStyle>
          <a:p>
            <a:pPr lvl="0"/>
            <a:r>
              <a:rPr lang="en-US" noProof="0"/>
              <a:t>1</a:t>
            </a:r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C59BE1D7-885A-4749-99BA-6909D64AFA4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762750" y="2278063"/>
            <a:ext cx="4522787" cy="885825"/>
          </a:xfrm>
        </p:spPr>
        <p:txBody>
          <a:bodyPr anchor="ctr"/>
          <a:lstStyle>
            <a:lvl1pPr marL="0" indent="0">
              <a:buNone/>
              <a:defRPr sz="8000" b="1" i="0">
                <a:latin typeface="+mj-lt"/>
              </a:defRPr>
            </a:lvl1pPr>
          </a:lstStyle>
          <a:p>
            <a:pPr lvl="0"/>
            <a:r>
              <a:rPr lang="en-US" noProof="0"/>
              <a:t>2</a:t>
            </a:r>
          </a:p>
        </p:txBody>
      </p:sp>
      <p:cxnSp>
        <p:nvCxnSpPr>
          <p:cNvPr id="10" name="Straight Connector 9" descr="Middle divider line">
            <a:extLst>
              <a:ext uri="{FF2B5EF4-FFF2-40B4-BE49-F238E27FC236}">
                <a16:creationId xmlns:a16="http://schemas.microsoft.com/office/drawing/2014/main" id="{2B940646-DE40-4E0F-AE42-6530784C9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6096000" y="1391763"/>
            <a:ext cx="0" cy="4588123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764496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6AAF5B5B-E896-400A-9E43-EAF605A0AC8B}"/>
              </a:ext>
            </a:extLst>
          </p:cNvPr>
          <p:cNvSpPr/>
          <p:nvPr userDrawn="1"/>
        </p:nvSpPr>
        <p:spPr>
          <a:xfrm rot="19260823">
            <a:off x="10216425" y="538864"/>
            <a:ext cx="467362" cy="344458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A2F5A3D-36C4-4B97-A62C-2AEA3B6FC1CF}"/>
              </a:ext>
            </a:extLst>
          </p:cNvPr>
          <p:cNvSpPr/>
          <p:nvPr userDrawn="1"/>
        </p:nvSpPr>
        <p:spPr>
          <a:xfrm rot="20377627">
            <a:off x="10678141" y="849218"/>
            <a:ext cx="316887" cy="233554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B474E17-6556-4551-AD1B-351EE2DA98E0}"/>
              </a:ext>
            </a:extLst>
          </p:cNvPr>
          <p:cNvSpPr/>
          <p:nvPr userDrawn="1"/>
        </p:nvSpPr>
        <p:spPr>
          <a:xfrm rot="19260823">
            <a:off x="10717367" y="620572"/>
            <a:ext cx="250689" cy="184764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F860E6D1-2C9F-477C-AE22-BFF5ADE85C60}"/>
              </a:ext>
            </a:extLst>
          </p:cNvPr>
          <p:cNvSpPr/>
          <p:nvPr userDrawn="1"/>
        </p:nvSpPr>
        <p:spPr>
          <a:xfrm rot="19810388">
            <a:off x="11064926" y="781602"/>
            <a:ext cx="216995" cy="159931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65EC6C60-C605-4022-9718-ED56F34D6448}"/>
              </a:ext>
            </a:extLst>
          </p:cNvPr>
          <p:cNvSpPr/>
          <p:nvPr userDrawn="1"/>
        </p:nvSpPr>
        <p:spPr>
          <a:xfrm rot="18277851">
            <a:off x="11152527" y="382052"/>
            <a:ext cx="216995" cy="159931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F47BB28-400F-4C54-ADDA-0055CEB6593B}"/>
              </a:ext>
            </a:extLst>
          </p:cNvPr>
          <p:cNvSpPr/>
          <p:nvPr userDrawn="1"/>
        </p:nvSpPr>
        <p:spPr>
          <a:xfrm rot="20761418">
            <a:off x="11545452" y="1030689"/>
            <a:ext cx="162256" cy="119587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386F148-99E1-4ED6-B4DA-151A6DB27D67}"/>
              </a:ext>
            </a:extLst>
          </p:cNvPr>
          <p:cNvSpPr/>
          <p:nvPr userDrawn="1"/>
        </p:nvSpPr>
        <p:spPr>
          <a:xfrm rot="17315293">
            <a:off x="11756248" y="247552"/>
            <a:ext cx="216995" cy="159931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1A0565DA-6430-4984-ACB6-E7FACACC71AF}"/>
              </a:ext>
            </a:extLst>
          </p:cNvPr>
          <p:cNvSpPr/>
          <p:nvPr userDrawn="1"/>
        </p:nvSpPr>
        <p:spPr>
          <a:xfrm rot="20082236">
            <a:off x="11448108" y="631127"/>
            <a:ext cx="216995" cy="159931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DDE18DFF-F9E6-4839-817B-4DD871CEAE6F}"/>
              </a:ext>
            </a:extLst>
          </p:cNvPr>
          <p:cNvSpPr/>
          <p:nvPr userDrawn="1"/>
        </p:nvSpPr>
        <p:spPr>
          <a:xfrm rot="19879732">
            <a:off x="11668879" y="824433"/>
            <a:ext cx="216995" cy="159931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30038A3A-7324-4606-9C92-00C9AB1759F4}"/>
              </a:ext>
            </a:extLst>
          </p:cNvPr>
          <p:cNvSpPr/>
          <p:nvPr userDrawn="1"/>
        </p:nvSpPr>
        <p:spPr>
          <a:xfrm rot="328041">
            <a:off x="10094502" y="901548"/>
            <a:ext cx="579699" cy="606799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  <a:gd name="connsiteX0" fmla="*/ 487806 w 487806"/>
              <a:gd name="connsiteY0" fmla="*/ 171848 h 510610"/>
              <a:gd name="connsiteX1" fmla="*/ 308036 w 487806"/>
              <a:gd name="connsiteY1" fmla="*/ 510610 h 510610"/>
              <a:gd name="connsiteX2" fmla="*/ 0 w 487806"/>
              <a:gd name="connsiteY2" fmla="*/ 0 h 510610"/>
              <a:gd name="connsiteX3" fmla="*/ 487806 w 487806"/>
              <a:gd name="connsiteY3" fmla="*/ 171848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7806" h="510610">
                <a:moveTo>
                  <a:pt x="487806" y="171848"/>
                </a:moveTo>
                <a:lnTo>
                  <a:pt x="308036" y="510610"/>
                </a:lnTo>
                <a:lnTo>
                  <a:pt x="0" y="0"/>
                </a:lnTo>
                <a:lnTo>
                  <a:pt x="487806" y="17184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5C0291BA-50C5-406F-B24E-14C9CAF652D7}"/>
              </a:ext>
            </a:extLst>
          </p:cNvPr>
          <p:cNvSpPr/>
          <p:nvPr userDrawn="1"/>
        </p:nvSpPr>
        <p:spPr>
          <a:xfrm>
            <a:off x="10871770" y="1202556"/>
            <a:ext cx="316887" cy="233554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152EBA81-38BC-4DF6-93C3-4A1A02FD2789}"/>
              </a:ext>
            </a:extLst>
          </p:cNvPr>
          <p:cNvSpPr/>
          <p:nvPr userDrawn="1"/>
        </p:nvSpPr>
        <p:spPr>
          <a:xfrm rot="20761418">
            <a:off x="11512604" y="1484835"/>
            <a:ext cx="162256" cy="119587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9AF80622-5597-45AD-92C3-2C4C3797720A}"/>
              </a:ext>
            </a:extLst>
          </p:cNvPr>
          <p:cNvSpPr/>
          <p:nvPr userDrawn="1"/>
        </p:nvSpPr>
        <p:spPr>
          <a:xfrm rot="1160487">
            <a:off x="10291662" y="1614015"/>
            <a:ext cx="316887" cy="233554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0 w 692798"/>
              <a:gd name="connsiteY2" fmla="*/ 0 h 510610"/>
              <a:gd name="connsiteX3" fmla="*/ 692798 w 692798"/>
              <a:gd name="connsiteY3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6833793E-EB91-43B4-8444-36ADD2A48E55}"/>
              </a:ext>
            </a:extLst>
          </p:cNvPr>
          <p:cNvSpPr/>
          <p:nvPr userDrawn="1"/>
        </p:nvSpPr>
        <p:spPr>
          <a:xfrm rot="803026">
            <a:off x="11586107" y="2015428"/>
            <a:ext cx="162256" cy="119587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288DD7-6DAF-436D-B04A-EBCCAA3691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22B50D-6A7D-41C6-BA57-613BC231DF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2000" y="1152000"/>
            <a:ext cx="5472000" cy="3600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D584DA-F775-47B8-A1D7-6556AD5FCB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2000" y="1584000"/>
            <a:ext cx="5472000" cy="4608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9337FD81-6DFD-43B7-A7D9-59E45ECDF39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F17B7460-0559-435A-9C2F-1B12BC6CE18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6" name="Content Placeholder 5">
            <a:extLst>
              <a:ext uri="{FF2B5EF4-FFF2-40B4-BE49-F238E27FC236}">
                <a16:creationId xmlns:a16="http://schemas.microsoft.com/office/drawing/2014/main" id="{EA7B8348-A00A-4AAE-B1F6-924515577B2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00000" y="1581663"/>
            <a:ext cx="5472000" cy="4608000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7" name="Text Placeholder 4">
            <a:extLst>
              <a:ext uri="{FF2B5EF4-FFF2-40B4-BE49-F238E27FC236}">
                <a16:creationId xmlns:a16="http://schemas.microsoft.com/office/drawing/2014/main" id="{4521CFCD-C079-4019-942D-035558CAFCA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8002" y="1151785"/>
            <a:ext cx="5483998" cy="354868"/>
          </a:xfrm>
        </p:spPr>
        <p:txBody>
          <a:bodyPr vert="horz" lIns="0" tIns="0" rIns="0" bIns="0" rtlCol="0" anchor="t">
            <a:noAutofit/>
          </a:bodyPr>
          <a:lstStyle>
            <a:lvl1pPr marL="0" indent="0">
              <a:buNone/>
              <a:defRPr lang="en-US" sz="2400" b="1"/>
            </a:lvl1pPr>
          </a:lstStyle>
          <a:p>
            <a:pPr marL="266700" lvl="0" indent="-266700"/>
            <a:r>
              <a:rPr lang="en-US" noProof="0"/>
              <a:t>Edit Master text styles</a:t>
            </a:r>
          </a:p>
        </p:txBody>
      </p:sp>
      <p:cxnSp>
        <p:nvCxnSpPr>
          <p:cNvPr id="28" name="Straight Connector 27" descr="Center divider line">
            <a:extLst>
              <a:ext uri="{FF2B5EF4-FFF2-40B4-BE49-F238E27FC236}">
                <a16:creationId xmlns:a16="http://schemas.microsoft.com/office/drawing/2014/main" id="{AEACA101-2521-41AA-8F51-FF0BF783E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6096000" y="2438720"/>
            <a:ext cx="0" cy="2525166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390986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 Boxe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4396" y="2463936"/>
            <a:ext cx="3726003" cy="3314545"/>
          </a:xfrm>
          <a:prstGeom prst="rightArrowCallout">
            <a:avLst>
              <a:gd name="adj1" fmla="val 50000"/>
              <a:gd name="adj2" fmla="val 25000"/>
              <a:gd name="adj3" fmla="val 15421"/>
              <a:gd name="adj4" fmla="val 80487"/>
            </a:avLst>
          </a:prstGeom>
          <a:solidFill>
            <a:schemeClr val="bg1">
              <a:lumMod val="95000"/>
            </a:schemeClr>
          </a:solidFill>
        </p:spPr>
        <p:txBody>
          <a:bodyPr lIns="180000" tIns="180000" rIns="18000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19F419B1-164A-4B7A-BBEC-47B6151ECB0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6E99B1E-D08C-46BA-9D27-9ED02F4C9B6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6A38E24-EB1C-472F-B631-5DF32F9C4CF5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613985" y="2463801"/>
            <a:ext cx="3726469" cy="3314200"/>
          </a:xfrm>
          <a:prstGeom prst="rightArrowCallout">
            <a:avLst>
              <a:gd name="adj1" fmla="val 50000"/>
              <a:gd name="adj2" fmla="val 25000"/>
              <a:gd name="adj3" fmla="val 16186"/>
              <a:gd name="adj4" fmla="val 80493"/>
            </a:avLst>
          </a:prstGeom>
          <a:solidFill>
            <a:schemeClr val="bg1">
              <a:lumMod val="95000"/>
            </a:schemeClr>
          </a:solidFill>
        </p:spPr>
        <p:txBody>
          <a:bodyPr lIns="180000" tIns="180000" rIns="18000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5B4A252E-78C9-4F76-98A4-A4B580AD072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483985" y="2463801"/>
            <a:ext cx="2963619" cy="33142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lIns="180000" tIns="180000" rIns="18000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F8E9D1B9-1C3A-4397-B3B4-9A921D64159E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431800" y="1080000"/>
            <a:ext cx="11339513" cy="276561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 Header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B4F049D-3C57-44BB-ACE2-1363AF36D9EF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744236" y="1647240"/>
            <a:ext cx="2975578" cy="648000"/>
          </a:xfrm>
          <a:ln>
            <a:solidFill>
              <a:schemeClr val="accent1"/>
            </a:solidFill>
          </a:ln>
        </p:spPr>
        <p:txBody>
          <a:bodyPr tIns="108000" anchor="t"/>
          <a:lstStyle>
            <a:lvl1pPr marL="0" indent="0" algn="ctr">
              <a:buNone/>
              <a:defRPr>
                <a:latin typeface="+mj-lt"/>
              </a:defRPr>
            </a:lvl1pPr>
            <a:lvl2pPr marL="266700" indent="0" algn="ctr">
              <a:buNone/>
              <a:defRPr/>
            </a:lvl2pPr>
            <a:lvl3pPr marL="542925" indent="0" algn="ctr">
              <a:buNone/>
              <a:defRPr/>
            </a:lvl3pPr>
            <a:lvl4pPr marL="809625" indent="0" algn="ctr">
              <a:buNone/>
              <a:defRPr/>
            </a:lvl4pPr>
            <a:lvl5pPr marL="1076325" indent="0" algn="ctr">
              <a:buNone/>
              <a:defRPr/>
            </a:lvl5pPr>
          </a:lstStyle>
          <a:p>
            <a:pPr lvl="0"/>
            <a:r>
              <a:rPr lang="en-US" noProof="0"/>
              <a:t>Section 1 Title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FB9B793F-A64B-475C-96F3-FB40100E01E4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4608336" y="1647040"/>
            <a:ext cx="2975578" cy="648000"/>
          </a:xfrm>
          <a:ln>
            <a:solidFill>
              <a:schemeClr val="accent2"/>
            </a:solidFill>
          </a:ln>
        </p:spPr>
        <p:txBody>
          <a:bodyPr tIns="108000" anchor="t"/>
          <a:lstStyle>
            <a:lvl1pPr marL="0" indent="0" algn="ctr">
              <a:buNone/>
              <a:defRPr>
                <a:latin typeface="+mj-lt"/>
              </a:defRPr>
            </a:lvl1pPr>
          </a:lstStyle>
          <a:p>
            <a:pPr lvl="0"/>
            <a:r>
              <a:rPr lang="en-US" noProof="0"/>
              <a:t>Section 2 Title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0EF53567-5287-43FB-B07E-A12F3AEEDB98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8483986" y="1647240"/>
            <a:ext cx="2975578" cy="648000"/>
          </a:xfrm>
          <a:ln>
            <a:solidFill>
              <a:schemeClr val="accent3"/>
            </a:solidFill>
          </a:ln>
        </p:spPr>
        <p:txBody>
          <a:bodyPr tIns="108000" anchor="t"/>
          <a:lstStyle>
            <a:lvl1pPr marL="0" indent="0" algn="ctr">
              <a:buNone/>
              <a:defRPr>
                <a:latin typeface="+mj-lt"/>
              </a:defRPr>
            </a:lvl1pPr>
          </a:lstStyle>
          <a:p>
            <a:pPr lvl="0"/>
            <a:r>
              <a:rPr lang="en-US" noProof="0"/>
              <a:t>Section 3 Title</a:t>
            </a:r>
          </a:p>
        </p:txBody>
      </p:sp>
    </p:spTree>
    <p:extLst>
      <p:ext uri="{BB962C8B-B14F-4D97-AF65-F5344CB8AC3E}">
        <p14:creationId xmlns:p14="http://schemas.microsoft.com/office/powerpoint/2010/main" val="37557335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id="{37BBBFC2-32EB-4335-9980-A7CF236703B3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431800" y="1080000"/>
            <a:ext cx="11339513" cy="276561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 Header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52158F80-0C1A-4B9E-9335-A5A0015187F7}"/>
              </a:ext>
            </a:extLst>
          </p:cNvPr>
          <p:cNvCxnSpPr/>
          <p:nvPr userDrawn="1"/>
        </p:nvCxnSpPr>
        <p:spPr>
          <a:xfrm>
            <a:off x="431800" y="3866682"/>
            <a:ext cx="11339513" cy="0"/>
          </a:xfrm>
          <a:prstGeom prst="straightConnector1">
            <a:avLst/>
          </a:prstGeom>
          <a:ln>
            <a:solidFill>
              <a:schemeClr val="bg1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723DA611-B88C-4D7E-82A4-5E4CA9DC2EA3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412908" y="3973125"/>
            <a:ext cx="415608" cy="201776"/>
          </a:xfrm>
        </p:spPr>
        <p:txBody>
          <a:bodyPr anchor="ctr"/>
          <a:lstStyle>
            <a:lvl1pPr marL="0" indent="0" algn="ct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Year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180A0FA4-75CD-4A61-AA79-9C3C5F97ED8C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431799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1" name="Text Placeholder 10">
            <a:extLst>
              <a:ext uri="{FF2B5EF4-FFF2-40B4-BE49-F238E27FC236}">
                <a16:creationId xmlns:a16="http://schemas.microsoft.com/office/drawing/2014/main" id="{EBB89A53-1B07-4560-B98E-03BECDB832C9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03816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2" name="Text Placeholder 10">
            <a:extLst>
              <a:ext uri="{FF2B5EF4-FFF2-40B4-BE49-F238E27FC236}">
                <a16:creationId xmlns:a16="http://schemas.microsoft.com/office/drawing/2014/main" id="{22D34AD8-D83D-4409-A418-C00840A085AC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1375833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5" name="Text Placeholder 10">
            <a:extLst>
              <a:ext uri="{FF2B5EF4-FFF2-40B4-BE49-F238E27FC236}">
                <a16:creationId xmlns:a16="http://schemas.microsoft.com/office/drawing/2014/main" id="{3EAA6A46-63F3-49A5-8E0B-758176E4429D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1847850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6" name="Text Placeholder 10">
            <a:extLst>
              <a:ext uri="{FF2B5EF4-FFF2-40B4-BE49-F238E27FC236}">
                <a16:creationId xmlns:a16="http://schemas.microsoft.com/office/drawing/2014/main" id="{BB051A6E-4868-4F3F-93DB-AD07020E9344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6077108" y="3973125"/>
            <a:ext cx="415608" cy="201776"/>
          </a:xfrm>
        </p:spPr>
        <p:txBody>
          <a:bodyPr anchor="ctr"/>
          <a:lstStyle>
            <a:lvl1pPr marL="0" indent="0" algn="ct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Year</a:t>
            </a:r>
          </a:p>
        </p:txBody>
      </p:sp>
      <p:sp>
        <p:nvSpPr>
          <p:cNvPr id="28" name="Text Placeholder 10">
            <a:extLst>
              <a:ext uri="{FF2B5EF4-FFF2-40B4-BE49-F238E27FC236}">
                <a16:creationId xmlns:a16="http://schemas.microsoft.com/office/drawing/2014/main" id="{61519886-189E-4C69-AEED-FD9BDD3E567B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2319867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0" name="Text Placeholder 10">
            <a:extLst>
              <a:ext uri="{FF2B5EF4-FFF2-40B4-BE49-F238E27FC236}">
                <a16:creationId xmlns:a16="http://schemas.microsoft.com/office/drawing/2014/main" id="{0F084DDF-04EE-46A9-9F77-D5FD94D1B543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2791884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1" name="Text Placeholder 10">
            <a:extLst>
              <a:ext uri="{FF2B5EF4-FFF2-40B4-BE49-F238E27FC236}">
                <a16:creationId xmlns:a16="http://schemas.microsoft.com/office/drawing/2014/main" id="{743DE8AB-BF74-4CC9-AD19-8BBBF44867AF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3263901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2" name="Text Placeholder 10">
            <a:extLst>
              <a:ext uri="{FF2B5EF4-FFF2-40B4-BE49-F238E27FC236}">
                <a16:creationId xmlns:a16="http://schemas.microsoft.com/office/drawing/2014/main" id="{2ECC5C24-2CE5-491E-89DC-F9C5AE98B067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4679952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3" name="Text Placeholder 10">
            <a:extLst>
              <a:ext uri="{FF2B5EF4-FFF2-40B4-BE49-F238E27FC236}">
                <a16:creationId xmlns:a16="http://schemas.microsoft.com/office/drawing/2014/main" id="{ADB0F187-5781-4076-B761-264B1C683A63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3735918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4" name="Text Placeholder 10">
            <a:extLst>
              <a:ext uri="{FF2B5EF4-FFF2-40B4-BE49-F238E27FC236}">
                <a16:creationId xmlns:a16="http://schemas.microsoft.com/office/drawing/2014/main" id="{B2E776B2-D388-4243-80AE-BD8AF47C8AAB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4207935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5" name="Text Placeholder 10">
            <a:extLst>
              <a:ext uri="{FF2B5EF4-FFF2-40B4-BE49-F238E27FC236}">
                <a16:creationId xmlns:a16="http://schemas.microsoft.com/office/drawing/2014/main" id="{79F3A104-EDC0-4A25-9585-3F9F8C1022C7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5151969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6" name="Text Placeholder 10">
            <a:extLst>
              <a:ext uri="{FF2B5EF4-FFF2-40B4-BE49-F238E27FC236}">
                <a16:creationId xmlns:a16="http://schemas.microsoft.com/office/drawing/2014/main" id="{23DA3E7C-9F0E-4A57-B6EA-C01C72788E9E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5623986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7" name="Text Placeholder 10">
            <a:extLst>
              <a:ext uri="{FF2B5EF4-FFF2-40B4-BE49-F238E27FC236}">
                <a16:creationId xmlns:a16="http://schemas.microsoft.com/office/drawing/2014/main" id="{A8ABC110-DC97-4A71-9A16-67581EAC9895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6095999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8" name="Text Placeholder 10">
            <a:extLst>
              <a:ext uri="{FF2B5EF4-FFF2-40B4-BE49-F238E27FC236}">
                <a16:creationId xmlns:a16="http://schemas.microsoft.com/office/drawing/2014/main" id="{81058125-332B-41A7-BCD5-72CAE3F9F97D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6568012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9" name="Text Placeholder 10">
            <a:extLst>
              <a:ext uri="{FF2B5EF4-FFF2-40B4-BE49-F238E27FC236}">
                <a16:creationId xmlns:a16="http://schemas.microsoft.com/office/drawing/2014/main" id="{E32DE8FD-6391-4094-BAEC-CC0836CC67EB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7040029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40" name="Text Placeholder 10">
            <a:extLst>
              <a:ext uri="{FF2B5EF4-FFF2-40B4-BE49-F238E27FC236}">
                <a16:creationId xmlns:a16="http://schemas.microsoft.com/office/drawing/2014/main" id="{5C53C0F3-9308-422B-BC6E-1ACA5029027A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7512046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41" name="Text Placeholder 10">
            <a:extLst>
              <a:ext uri="{FF2B5EF4-FFF2-40B4-BE49-F238E27FC236}">
                <a16:creationId xmlns:a16="http://schemas.microsoft.com/office/drawing/2014/main" id="{06DFFA03-9EA6-4F70-9519-AB1361BAF7CE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7984063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42" name="Text Placeholder 10">
            <a:extLst>
              <a:ext uri="{FF2B5EF4-FFF2-40B4-BE49-F238E27FC236}">
                <a16:creationId xmlns:a16="http://schemas.microsoft.com/office/drawing/2014/main" id="{49CD8693-3557-4241-BB88-518160D989C4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8456080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43" name="Text Placeholder 10">
            <a:extLst>
              <a:ext uri="{FF2B5EF4-FFF2-40B4-BE49-F238E27FC236}">
                <a16:creationId xmlns:a16="http://schemas.microsoft.com/office/drawing/2014/main" id="{4884DF69-4936-4F90-BFB8-ED04A228DA22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8928097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44" name="Text Placeholder 10">
            <a:extLst>
              <a:ext uri="{FF2B5EF4-FFF2-40B4-BE49-F238E27FC236}">
                <a16:creationId xmlns:a16="http://schemas.microsoft.com/office/drawing/2014/main" id="{00804F61-8052-4AD8-8370-ED72B261BC29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10344148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45" name="Text Placeholder 10">
            <a:extLst>
              <a:ext uri="{FF2B5EF4-FFF2-40B4-BE49-F238E27FC236}">
                <a16:creationId xmlns:a16="http://schemas.microsoft.com/office/drawing/2014/main" id="{313F370F-A9EC-477E-BED7-BF4E87527420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9400114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46" name="Text Placeholder 10">
            <a:extLst>
              <a:ext uri="{FF2B5EF4-FFF2-40B4-BE49-F238E27FC236}">
                <a16:creationId xmlns:a16="http://schemas.microsoft.com/office/drawing/2014/main" id="{9E687ADD-FE6C-441E-991F-E71EA0572C32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9872131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47" name="Text Placeholder 10">
            <a:extLst>
              <a:ext uri="{FF2B5EF4-FFF2-40B4-BE49-F238E27FC236}">
                <a16:creationId xmlns:a16="http://schemas.microsoft.com/office/drawing/2014/main" id="{5E0252B4-80AE-40E9-BA32-6EDAAC625211}"/>
              </a:ext>
            </a:extLst>
          </p:cNvPr>
          <p:cNvSpPr>
            <a:spLocks noGrp="1"/>
          </p:cNvSpPr>
          <p:nvPr>
            <p:ph type="body" sz="quarter" idx="57" hasCustomPrompt="1"/>
          </p:nvPr>
        </p:nvSpPr>
        <p:spPr>
          <a:xfrm>
            <a:off x="10816165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48" name="Text Placeholder 10">
            <a:extLst>
              <a:ext uri="{FF2B5EF4-FFF2-40B4-BE49-F238E27FC236}">
                <a16:creationId xmlns:a16="http://schemas.microsoft.com/office/drawing/2014/main" id="{8A807DF0-23B6-4B83-B3F6-8D0BE9A851F6}"/>
              </a:ext>
            </a:extLst>
          </p:cNvPr>
          <p:cNvSpPr>
            <a:spLocks noGrp="1"/>
          </p:cNvSpPr>
          <p:nvPr>
            <p:ph type="body" sz="quarter" idx="58" hasCustomPrompt="1"/>
          </p:nvPr>
        </p:nvSpPr>
        <p:spPr>
          <a:xfrm>
            <a:off x="11288182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49" name="Text Placeholder 3">
            <a:extLst>
              <a:ext uri="{FF2B5EF4-FFF2-40B4-BE49-F238E27FC236}">
                <a16:creationId xmlns:a16="http://schemas.microsoft.com/office/drawing/2014/main" id="{F3591345-36C8-481A-AD5B-5F69B03D1710}"/>
              </a:ext>
            </a:extLst>
          </p:cNvPr>
          <p:cNvSpPr>
            <a:spLocks noGrp="1"/>
          </p:cNvSpPr>
          <p:nvPr>
            <p:ph type="body" sz="quarter" idx="59" hasCustomPrompt="1"/>
          </p:nvPr>
        </p:nvSpPr>
        <p:spPr>
          <a:xfrm>
            <a:off x="5360988" y="2190750"/>
            <a:ext cx="1793875" cy="561975"/>
          </a:xfrm>
          <a:noFill/>
          <a:ln>
            <a:noFill/>
          </a:ln>
        </p:spPr>
        <p:txBody>
          <a:bodyPr tIns="36000" anchor="t"/>
          <a:lstStyle>
            <a:lvl1pPr marL="0" indent="0" algn="ctr">
              <a:buNone/>
              <a:defRPr sz="16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Item Title</a:t>
            </a:r>
          </a:p>
        </p:txBody>
      </p:sp>
      <p:sp>
        <p:nvSpPr>
          <p:cNvPr id="50" name="Text Placeholder 36">
            <a:extLst>
              <a:ext uri="{FF2B5EF4-FFF2-40B4-BE49-F238E27FC236}">
                <a16:creationId xmlns:a16="http://schemas.microsoft.com/office/drawing/2014/main" id="{954C0732-1924-4A1B-9272-95C51D0B36FE}"/>
              </a:ext>
            </a:extLst>
          </p:cNvPr>
          <p:cNvSpPr>
            <a:spLocks noGrp="1"/>
          </p:cNvSpPr>
          <p:nvPr>
            <p:ph type="body" sz="quarter" idx="60" hasCustomPrompt="1"/>
          </p:nvPr>
        </p:nvSpPr>
        <p:spPr>
          <a:xfrm>
            <a:off x="5395728" y="2531196"/>
            <a:ext cx="1724394" cy="185808"/>
          </a:xfr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Month, Year</a:t>
            </a:r>
          </a:p>
        </p:txBody>
      </p:sp>
    </p:spTree>
    <p:extLst>
      <p:ext uri="{BB962C8B-B14F-4D97-AF65-F5344CB8AC3E}">
        <p14:creationId xmlns:p14="http://schemas.microsoft.com/office/powerpoint/2010/main" val="9067071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3 Memb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19F419B1-164A-4B7A-BBEC-47B6151ECB0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6E99B1E-D08C-46BA-9D27-9ED02F4C9B6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F5B3657-F2AE-455A-BF81-1A0C2ACECD20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103945" y="3995705"/>
            <a:ext cx="1964171" cy="216000"/>
          </a:xfrm>
        </p:spPr>
        <p:txBody>
          <a:bodyPr/>
          <a:lstStyle>
            <a:lvl1pPr marL="0" indent="0" algn="l">
              <a:buNone/>
              <a:defRPr sz="1600"/>
            </a:lvl1pPr>
          </a:lstStyle>
          <a:p>
            <a:pPr lvl="0"/>
            <a:r>
              <a:rPr lang="en-US" noProof="0"/>
              <a:t>Title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6A983D98-E0AB-429A-9EC2-B50D4216D691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955887" y="3995705"/>
            <a:ext cx="1964171" cy="216000"/>
          </a:xfrm>
        </p:spPr>
        <p:txBody>
          <a:bodyPr/>
          <a:lstStyle>
            <a:lvl1pPr marL="0" indent="0" algn="l">
              <a:buNone/>
              <a:defRPr sz="1600"/>
            </a:lvl1pPr>
          </a:lstStyle>
          <a:p>
            <a:pPr lvl="0"/>
            <a:r>
              <a:rPr lang="en-US" noProof="0"/>
              <a:t>Title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755213BF-EF6D-45DC-A01B-DE6C2F23A6D2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807829" y="3991240"/>
            <a:ext cx="1964171" cy="216000"/>
          </a:xfrm>
        </p:spPr>
        <p:txBody>
          <a:bodyPr/>
          <a:lstStyle>
            <a:lvl1pPr marL="0" indent="0" algn="l">
              <a:buNone/>
              <a:defRPr sz="1600"/>
            </a:lvl1pPr>
          </a:lstStyle>
          <a:p>
            <a:pPr lvl="0"/>
            <a:r>
              <a:rPr lang="en-US" noProof="0"/>
              <a:t>Title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6D972951-9088-4993-8DED-9DA3B6B08CF2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2103945" y="3424428"/>
            <a:ext cx="1964170" cy="504000"/>
          </a:xfrm>
        </p:spPr>
        <p:txBody>
          <a:bodyPr/>
          <a:lstStyle>
            <a:lvl1pPr marL="0" indent="0" algn="l">
              <a:buNone/>
              <a:defRPr b="1">
                <a:latin typeface="+mj-lt"/>
              </a:defRPr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48424FDD-507C-4199-BFC6-8BC01D8992B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955887" y="3424428"/>
            <a:ext cx="1964171" cy="504000"/>
          </a:xfrm>
        </p:spPr>
        <p:txBody>
          <a:bodyPr/>
          <a:lstStyle>
            <a:lvl1pPr marL="0" indent="0" algn="l">
              <a:buNone/>
              <a:defRPr b="1">
                <a:latin typeface="+mj-lt"/>
              </a:defRPr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33DAFB20-1343-4578-8AA0-0378B674F1B1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9807830" y="3424428"/>
            <a:ext cx="1964170" cy="504000"/>
          </a:xfrm>
        </p:spPr>
        <p:txBody>
          <a:bodyPr/>
          <a:lstStyle>
            <a:lvl1pPr marL="0" indent="0" algn="l">
              <a:buNone/>
              <a:defRPr b="1">
                <a:latin typeface="+mj-lt"/>
              </a:defRPr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24" name="Picture Placeholder 22">
            <a:extLst>
              <a:ext uri="{FF2B5EF4-FFF2-40B4-BE49-F238E27FC236}">
                <a16:creationId xmlns:a16="http://schemas.microsoft.com/office/drawing/2014/main" id="{806A4855-25AA-40D4-B1A4-A271486B6C9F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431800" y="2808242"/>
            <a:ext cx="1505966" cy="1505966"/>
          </a:xfrm>
          <a:prstGeom prst="ellipse">
            <a:avLst/>
          </a:prstGeom>
          <a:solidFill>
            <a:schemeClr val="bg1">
              <a:lumMod val="95000"/>
            </a:schemeClr>
          </a:solidFill>
          <a:ln w="3175">
            <a:solidFill>
              <a:schemeClr val="bg1">
                <a:lumMod val="95000"/>
              </a:schemeClr>
            </a:solidFill>
          </a:ln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5" name="Picture Placeholder 22">
            <a:extLst>
              <a:ext uri="{FF2B5EF4-FFF2-40B4-BE49-F238E27FC236}">
                <a16:creationId xmlns:a16="http://schemas.microsoft.com/office/drawing/2014/main" id="{31E10A24-B676-4117-9507-B4B0EB406F02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4283742" y="2808242"/>
            <a:ext cx="1505966" cy="1505966"/>
          </a:xfrm>
          <a:prstGeom prst="ellipse">
            <a:avLst/>
          </a:prstGeom>
          <a:solidFill>
            <a:schemeClr val="bg1">
              <a:lumMod val="95000"/>
            </a:schemeClr>
          </a:solidFill>
          <a:ln w="3175">
            <a:solidFill>
              <a:schemeClr val="bg1">
                <a:lumMod val="95000"/>
              </a:schemeClr>
            </a:solidFill>
          </a:ln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6" name="Picture Placeholder 22">
            <a:extLst>
              <a:ext uri="{FF2B5EF4-FFF2-40B4-BE49-F238E27FC236}">
                <a16:creationId xmlns:a16="http://schemas.microsoft.com/office/drawing/2014/main" id="{6549D851-9848-44AC-937A-9B1EF867E595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8135683" y="2808242"/>
            <a:ext cx="1505966" cy="1505966"/>
          </a:xfrm>
          <a:prstGeom prst="ellipse">
            <a:avLst/>
          </a:prstGeom>
          <a:solidFill>
            <a:schemeClr val="bg1">
              <a:lumMod val="95000"/>
            </a:schemeClr>
          </a:solidFill>
          <a:ln w="3175">
            <a:solidFill>
              <a:schemeClr val="bg1">
                <a:lumMod val="95000"/>
              </a:schemeClr>
            </a:solidFill>
          </a:ln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36DD16A0-27CF-480C-8ADD-7BB99E0031A4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431800" y="1080000"/>
            <a:ext cx="11339513" cy="276561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 Header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7CA876-2153-4136-850D-EE098BDC242E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2103945" y="4311393"/>
            <a:ext cx="1964172" cy="1130300"/>
          </a:xfrm>
        </p:spPr>
        <p:txBody>
          <a:bodyPr/>
          <a:lstStyle>
            <a:lvl1pPr marL="0" indent="0">
              <a:buFont typeface="Arial" panose="020B0604020202020204" pitchFamily="34" charset="0"/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Short Bio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969B21C2-C689-49C2-B45F-14C5C53A587B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5955887" y="4311393"/>
            <a:ext cx="1963737" cy="11303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 noProof="0"/>
              <a:t>Short Bio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E33D8E11-F7FD-4AD9-BEC6-78C6500F8172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9807829" y="4311393"/>
            <a:ext cx="1981200" cy="1138238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 noProof="0"/>
              <a:t>Short Bio</a:t>
            </a:r>
          </a:p>
        </p:txBody>
      </p:sp>
    </p:spTree>
    <p:extLst>
      <p:ext uri="{BB962C8B-B14F-4D97-AF65-F5344CB8AC3E}">
        <p14:creationId xmlns:p14="http://schemas.microsoft.com/office/powerpoint/2010/main" val="36241199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6 Memb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19F419B1-164A-4B7A-BBEC-47B6151ECB0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6E99B1E-D08C-46BA-9D27-9ED02F4C9B6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F5B3657-F2AE-455A-BF81-1A0C2ACECD20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340113" y="4505325"/>
            <a:ext cx="1800000" cy="900000"/>
          </a:xfrm>
        </p:spPr>
        <p:txBody>
          <a:bodyPr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noProof="0"/>
              <a:t>Title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6A983D98-E0AB-429A-9EC2-B50D4216D691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248426" y="4505325"/>
            <a:ext cx="1800000" cy="900000"/>
          </a:xfrm>
        </p:spPr>
        <p:txBody>
          <a:bodyPr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noProof="0"/>
              <a:t>Title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755213BF-EF6D-45DC-A01B-DE6C2F23A6D2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156739" y="4505325"/>
            <a:ext cx="1800000" cy="900000"/>
          </a:xfrm>
        </p:spPr>
        <p:txBody>
          <a:bodyPr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noProof="0"/>
              <a:t>Title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77D6BBBA-F4A3-45D4-91BC-A405FFDC7C3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065052" y="4505325"/>
            <a:ext cx="1800000" cy="900000"/>
          </a:xfrm>
        </p:spPr>
        <p:txBody>
          <a:bodyPr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noProof="0"/>
              <a:t>Title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B3F7825-EB73-4976-9D8D-BAD8C8FCEA82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31800" y="3926334"/>
            <a:ext cx="1800000" cy="504000"/>
          </a:xfrm>
        </p:spPr>
        <p:txBody>
          <a:bodyPr/>
          <a:lstStyle>
            <a:lvl1pPr marL="0" indent="0" algn="ctr">
              <a:buNone/>
              <a:defRPr b="1">
                <a:latin typeface="+mj-lt"/>
              </a:defRPr>
            </a:lvl1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6D972951-9088-4993-8DED-9DA3B6B08CF2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2340113" y="3926335"/>
            <a:ext cx="1800000" cy="504000"/>
          </a:xfrm>
        </p:spPr>
        <p:txBody>
          <a:bodyPr/>
          <a:lstStyle>
            <a:lvl1pPr marL="0" indent="0" algn="ctr">
              <a:buNone/>
              <a:defRPr b="1">
                <a:latin typeface="+mj-lt"/>
              </a:defRPr>
            </a:lvl1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48424FDD-507C-4199-BFC6-8BC01D8992B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248426" y="3926335"/>
            <a:ext cx="1800000" cy="504000"/>
          </a:xfrm>
        </p:spPr>
        <p:txBody>
          <a:bodyPr/>
          <a:lstStyle>
            <a:lvl1pPr marL="0" indent="0" algn="ctr">
              <a:buNone/>
              <a:defRPr b="1">
                <a:latin typeface="+mj-lt"/>
              </a:defRPr>
            </a:lvl1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33DAFB20-1343-4578-8AA0-0378B674F1B1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156739" y="3926335"/>
            <a:ext cx="1800000" cy="504000"/>
          </a:xfrm>
        </p:spPr>
        <p:txBody>
          <a:bodyPr/>
          <a:lstStyle>
            <a:lvl1pPr marL="0" indent="0" algn="ctr">
              <a:buNone/>
              <a:defRPr b="1">
                <a:latin typeface="+mj-lt"/>
              </a:defRPr>
            </a:lvl1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B01E9EA3-8BD6-4531-812C-663C75428B7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065052" y="3926335"/>
            <a:ext cx="1800000" cy="504000"/>
          </a:xfrm>
        </p:spPr>
        <p:txBody>
          <a:bodyPr/>
          <a:lstStyle>
            <a:lvl1pPr marL="0" indent="0" algn="ctr">
              <a:buNone/>
              <a:defRPr b="1">
                <a:latin typeface="+mj-lt"/>
              </a:defRPr>
            </a:lvl1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DA4566DA-C848-4A27-BBC8-722932FFD7F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31800" y="4505325"/>
            <a:ext cx="1800000" cy="900000"/>
          </a:xfrm>
        </p:spPr>
        <p:txBody>
          <a:bodyPr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noProof="0"/>
              <a:t>Title</a:t>
            </a:r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4089E01F-0C47-4C6A-A9A8-A1A7E470F31A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717088" y="2160704"/>
            <a:ext cx="1229425" cy="1229425"/>
          </a:xfrm>
          <a:prstGeom prst="ellipse">
            <a:avLst/>
          </a:prstGeom>
          <a:solidFill>
            <a:schemeClr val="bg1">
              <a:lumMod val="95000"/>
            </a:schemeClr>
          </a:solidFill>
          <a:ln w="3175">
            <a:solidFill>
              <a:schemeClr val="bg1">
                <a:lumMod val="75000"/>
              </a:schemeClr>
            </a:solidFill>
          </a:ln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4" name="Picture Placeholder 22">
            <a:extLst>
              <a:ext uri="{FF2B5EF4-FFF2-40B4-BE49-F238E27FC236}">
                <a16:creationId xmlns:a16="http://schemas.microsoft.com/office/drawing/2014/main" id="{806A4855-25AA-40D4-B1A4-A271486B6C9F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2625401" y="2160704"/>
            <a:ext cx="1229425" cy="1229425"/>
          </a:xfrm>
          <a:prstGeom prst="ellipse">
            <a:avLst/>
          </a:prstGeom>
          <a:solidFill>
            <a:schemeClr val="bg1">
              <a:lumMod val="95000"/>
            </a:schemeClr>
          </a:solidFill>
          <a:ln w="3175">
            <a:solidFill>
              <a:schemeClr val="bg1">
                <a:lumMod val="75000"/>
              </a:schemeClr>
            </a:solidFill>
          </a:ln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5" name="Picture Placeholder 22">
            <a:extLst>
              <a:ext uri="{FF2B5EF4-FFF2-40B4-BE49-F238E27FC236}">
                <a16:creationId xmlns:a16="http://schemas.microsoft.com/office/drawing/2014/main" id="{31E10A24-B676-4117-9507-B4B0EB406F02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4533714" y="2160704"/>
            <a:ext cx="1229425" cy="1229425"/>
          </a:xfrm>
          <a:prstGeom prst="ellipse">
            <a:avLst/>
          </a:prstGeom>
          <a:solidFill>
            <a:schemeClr val="bg1">
              <a:lumMod val="95000"/>
            </a:schemeClr>
          </a:solidFill>
          <a:ln w="3175">
            <a:solidFill>
              <a:schemeClr val="bg1">
                <a:lumMod val="75000"/>
              </a:schemeClr>
            </a:solidFill>
          </a:ln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6" name="Picture Placeholder 22">
            <a:extLst>
              <a:ext uri="{FF2B5EF4-FFF2-40B4-BE49-F238E27FC236}">
                <a16:creationId xmlns:a16="http://schemas.microsoft.com/office/drawing/2014/main" id="{6549D851-9848-44AC-937A-9B1EF867E595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6442027" y="2160704"/>
            <a:ext cx="1229425" cy="1229425"/>
          </a:xfrm>
          <a:prstGeom prst="ellipse">
            <a:avLst/>
          </a:prstGeom>
          <a:solidFill>
            <a:schemeClr val="bg1">
              <a:lumMod val="95000"/>
            </a:schemeClr>
          </a:solidFill>
          <a:ln w="3175">
            <a:solidFill>
              <a:schemeClr val="bg1">
                <a:lumMod val="75000"/>
              </a:schemeClr>
            </a:solidFill>
          </a:ln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7" name="Picture Placeholder 22">
            <a:extLst>
              <a:ext uri="{FF2B5EF4-FFF2-40B4-BE49-F238E27FC236}">
                <a16:creationId xmlns:a16="http://schemas.microsoft.com/office/drawing/2014/main" id="{B765F5D3-7CB7-4E55-8217-E9EEA9F2945A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8350340" y="2160704"/>
            <a:ext cx="1229425" cy="1229425"/>
          </a:xfrm>
          <a:prstGeom prst="ellipse">
            <a:avLst/>
          </a:prstGeom>
          <a:solidFill>
            <a:schemeClr val="bg1">
              <a:lumMod val="95000"/>
            </a:schemeClr>
          </a:solidFill>
          <a:ln w="3175">
            <a:solidFill>
              <a:schemeClr val="bg1">
                <a:lumMod val="75000"/>
              </a:schemeClr>
            </a:solidFill>
          </a:ln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0" name="Picture Placeholder 22">
            <a:extLst>
              <a:ext uri="{FF2B5EF4-FFF2-40B4-BE49-F238E27FC236}">
                <a16:creationId xmlns:a16="http://schemas.microsoft.com/office/drawing/2014/main" id="{8CB2CA38-4C7F-4D6B-9B34-606F1A007A17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10258651" y="2160704"/>
            <a:ext cx="1229425" cy="1229425"/>
          </a:xfrm>
          <a:prstGeom prst="ellipse">
            <a:avLst/>
          </a:prstGeom>
          <a:solidFill>
            <a:schemeClr val="bg1">
              <a:lumMod val="95000"/>
            </a:schemeClr>
          </a:solidFill>
          <a:ln w="3175">
            <a:solidFill>
              <a:schemeClr val="bg1">
                <a:lumMod val="75000"/>
              </a:schemeClr>
            </a:solidFill>
          </a:ln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DA42CA-D117-4AF7-9FEC-03EB2BBB7566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9973363" y="3925888"/>
            <a:ext cx="1800000" cy="504825"/>
          </a:xfrm>
        </p:spPr>
        <p:txBody>
          <a:bodyPr/>
          <a:lstStyle>
            <a:lvl1pPr marL="0" indent="0" algn="ctr">
              <a:buNone/>
              <a:defRPr b="1">
                <a:latin typeface="+mj-lt"/>
              </a:defRPr>
            </a:lvl1pPr>
            <a:lvl2pPr marL="266700" indent="0" algn="ctr">
              <a:buNone/>
              <a:defRPr/>
            </a:lvl2pPr>
            <a:lvl3pPr marL="542925" indent="0" algn="ctr">
              <a:buNone/>
              <a:defRPr/>
            </a:lvl3pPr>
            <a:lvl4pPr marL="809625" indent="0" algn="ctr">
              <a:buNone/>
              <a:defRPr/>
            </a:lvl4pPr>
            <a:lvl5pPr marL="1076325" indent="0" algn="ctr">
              <a:buNone/>
              <a:defRPr/>
            </a:lvl5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5F9CEF5A-8DCE-4156-9138-C113C0D3A79D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9973363" y="4505325"/>
            <a:ext cx="1800000" cy="900113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pPr lvl="0"/>
            <a:r>
              <a:rPr lang="en-US" noProof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150351056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Sub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F8AB0F04-910C-4647-AE1C-177C66B50038}"/>
              </a:ext>
            </a:extLst>
          </p:cNvPr>
          <p:cNvSpPr/>
          <p:nvPr userDrawn="1"/>
        </p:nvSpPr>
        <p:spPr>
          <a:xfrm rot="4308689">
            <a:off x="8139110" y="-52404"/>
            <a:ext cx="648657" cy="777553"/>
          </a:xfrm>
          <a:custGeom>
            <a:avLst/>
            <a:gdLst>
              <a:gd name="connsiteX0" fmla="*/ 0 w 648657"/>
              <a:gd name="connsiteY0" fmla="*/ 777553 h 777553"/>
              <a:gd name="connsiteX1" fmla="*/ 255474 w 648657"/>
              <a:gd name="connsiteY1" fmla="*/ 0 h 777553"/>
              <a:gd name="connsiteX2" fmla="*/ 648657 w 648657"/>
              <a:gd name="connsiteY2" fmla="*/ 713937 h 777553"/>
              <a:gd name="connsiteX3" fmla="*/ 0 w 648657"/>
              <a:gd name="connsiteY3" fmla="*/ 777553 h 777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8657" h="777553">
                <a:moveTo>
                  <a:pt x="0" y="777553"/>
                </a:moveTo>
                <a:lnTo>
                  <a:pt x="255474" y="0"/>
                </a:lnTo>
                <a:lnTo>
                  <a:pt x="648657" y="713937"/>
                </a:lnTo>
                <a:lnTo>
                  <a:pt x="0" y="777553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3E72A672-7789-4744-A4CB-D177B890FDE6}"/>
              </a:ext>
            </a:extLst>
          </p:cNvPr>
          <p:cNvSpPr/>
          <p:nvPr userDrawn="1"/>
        </p:nvSpPr>
        <p:spPr>
          <a:xfrm rot="4308689">
            <a:off x="8878526" y="-532562"/>
            <a:ext cx="3571215" cy="3737093"/>
          </a:xfrm>
          <a:custGeom>
            <a:avLst/>
            <a:gdLst>
              <a:gd name="connsiteX0" fmla="*/ 0 w 3571215"/>
              <a:gd name="connsiteY0" fmla="*/ 3023156 h 3737093"/>
              <a:gd name="connsiteX1" fmla="*/ 993291 w 3571215"/>
              <a:gd name="connsiteY1" fmla="*/ 0 h 3737093"/>
              <a:gd name="connsiteX2" fmla="*/ 3571215 w 3571215"/>
              <a:gd name="connsiteY2" fmla="*/ 847006 h 3737093"/>
              <a:gd name="connsiteX3" fmla="*/ 1392370 w 3571215"/>
              <a:gd name="connsiteY3" fmla="*/ 3639100 h 3737093"/>
              <a:gd name="connsiteX4" fmla="*/ 393183 w 3571215"/>
              <a:gd name="connsiteY4" fmla="*/ 3737093 h 3737093"/>
              <a:gd name="connsiteX5" fmla="*/ 0 w 3571215"/>
              <a:gd name="connsiteY5" fmla="*/ 3023156 h 37370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71215" h="3737093">
                <a:moveTo>
                  <a:pt x="0" y="3023156"/>
                </a:moveTo>
                <a:lnTo>
                  <a:pt x="993291" y="0"/>
                </a:lnTo>
                <a:lnTo>
                  <a:pt x="3571215" y="847006"/>
                </a:lnTo>
                <a:lnTo>
                  <a:pt x="1392370" y="3639100"/>
                </a:lnTo>
                <a:lnTo>
                  <a:pt x="393183" y="3737093"/>
                </a:lnTo>
                <a:lnTo>
                  <a:pt x="0" y="302315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0C7CDA8E-8D79-474E-8278-7D77C867E238}"/>
              </a:ext>
            </a:extLst>
          </p:cNvPr>
          <p:cNvSpPr/>
          <p:nvPr userDrawn="1"/>
        </p:nvSpPr>
        <p:spPr>
          <a:xfrm rot="4308689">
            <a:off x="9191192" y="1651650"/>
            <a:ext cx="1980696" cy="2066510"/>
          </a:xfrm>
          <a:custGeom>
            <a:avLst/>
            <a:gdLst>
              <a:gd name="connsiteX0" fmla="*/ 0 w 1980696"/>
              <a:gd name="connsiteY0" fmla="*/ 2066510 h 2066510"/>
              <a:gd name="connsiteX1" fmla="*/ 1138078 w 1980696"/>
              <a:gd name="connsiteY1" fmla="*/ 0 h 2066510"/>
              <a:gd name="connsiteX2" fmla="*/ 1980696 w 1980696"/>
              <a:gd name="connsiteY2" fmla="*/ 1530016 h 2066510"/>
              <a:gd name="connsiteX3" fmla="*/ 1459417 w 1980696"/>
              <a:gd name="connsiteY3" fmla="*/ 2066510 h 20665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980696" h="2066510">
                <a:moveTo>
                  <a:pt x="0" y="2066510"/>
                </a:moveTo>
                <a:lnTo>
                  <a:pt x="1138078" y="0"/>
                </a:lnTo>
                <a:lnTo>
                  <a:pt x="1980696" y="1530016"/>
                </a:lnTo>
                <a:lnTo>
                  <a:pt x="1459417" y="206651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ABD99355-65C1-4211-9E82-3D41ACE0AE17}"/>
              </a:ext>
            </a:extLst>
          </p:cNvPr>
          <p:cNvSpPr/>
          <p:nvPr userDrawn="1"/>
        </p:nvSpPr>
        <p:spPr>
          <a:xfrm rot="13830869">
            <a:off x="9457431" y="3977898"/>
            <a:ext cx="346713" cy="206124"/>
          </a:xfrm>
          <a:custGeom>
            <a:avLst/>
            <a:gdLst>
              <a:gd name="connsiteX0" fmla="*/ 346713 w 346713"/>
              <a:gd name="connsiteY0" fmla="*/ 206124 h 206124"/>
              <a:gd name="connsiteX1" fmla="*/ 0 w 346713"/>
              <a:gd name="connsiteY1" fmla="*/ 206124 h 206124"/>
              <a:gd name="connsiteX2" fmla="*/ 86666 w 346713"/>
              <a:gd name="connsiteY2" fmla="*/ 0 h 206124"/>
              <a:gd name="connsiteX3" fmla="*/ 346713 w 346713"/>
              <a:gd name="connsiteY3" fmla="*/ 206124 h 2061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6713" h="206124">
                <a:moveTo>
                  <a:pt x="346713" y="206124"/>
                </a:moveTo>
                <a:lnTo>
                  <a:pt x="0" y="206124"/>
                </a:lnTo>
                <a:lnTo>
                  <a:pt x="86666" y="0"/>
                </a:lnTo>
                <a:lnTo>
                  <a:pt x="346713" y="206124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459E701-5FEF-4918-8F3A-04E29BF09009}"/>
              </a:ext>
            </a:extLst>
          </p:cNvPr>
          <p:cNvSpPr/>
          <p:nvPr userDrawn="1"/>
        </p:nvSpPr>
        <p:spPr>
          <a:xfrm rot="12431080">
            <a:off x="9528615" y="3713859"/>
            <a:ext cx="710669" cy="335543"/>
          </a:xfrm>
          <a:custGeom>
            <a:avLst/>
            <a:gdLst>
              <a:gd name="connsiteX0" fmla="*/ 710669 w 710669"/>
              <a:gd name="connsiteY0" fmla="*/ 176660 h 335543"/>
              <a:gd name="connsiteX1" fmla="*/ 0 w 710669"/>
              <a:gd name="connsiteY1" fmla="*/ 335543 h 335543"/>
              <a:gd name="connsiteX2" fmla="*/ 141082 w 710669"/>
              <a:gd name="connsiteY2" fmla="*/ 0 h 335543"/>
              <a:gd name="connsiteX3" fmla="*/ 487795 w 710669"/>
              <a:gd name="connsiteY3" fmla="*/ 0 h 335543"/>
              <a:gd name="connsiteX4" fmla="*/ 710669 w 710669"/>
              <a:gd name="connsiteY4" fmla="*/ 176660 h 3355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10669" h="335543">
                <a:moveTo>
                  <a:pt x="710669" y="176660"/>
                </a:moveTo>
                <a:lnTo>
                  <a:pt x="0" y="335543"/>
                </a:lnTo>
                <a:lnTo>
                  <a:pt x="141082" y="0"/>
                </a:lnTo>
                <a:lnTo>
                  <a:pt x="487795" y="0"/>
                </a:lnTo>
                <a:lnTo>
                  <a:pt x="710669" y="17666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550A0A6-1197-4153-9800-69D58909D0C7}"/>
              </a:ext>
            </a:extLst>
          </p:cNvPr>
          <p:cNvSpPr/>
          <p:nvPr userDrawn="1"/>
        </p:nvSpPr>
        <p:spPr>
          <a:xfrm rot="4308689">
            <a:off x="8785444" y="1075879"/>
            <a:ext cx="1246227" cy="1580187"/>
          </a:xfrm>
          <a:custGeom>
            <a:avLst/>
            <a:gdLst>
              <a:gd name="connsiteX0" fmla="*/ 0 w 1980696"/>
              <a:gd name="connsiteY0" fmla="*/ 2066510 h 2066510"/>
              <a:gd name="connsiteX1" fmla="*/ 1138078 w 1980696"/>
              <a:gd name="connsiteY1" fmla="*/ 0 h 2066510"/>
              <a:gd name="connsiteX2" fmla="*/ 1980696 w 1980696"/>
              <a:gd name="connsiteY2" fmla="*/ 1530016 h 2066510"/>
              <a:gd name="connsiteX3" fmla="*/ 1459417 w 1980696"/>
              <a:gd name="connsiteY3" fmla="*/ 2066510 h 2066510"/>
              <a:gd name="connsiteX0" fmla="*/ 0 w 1980696"/>
              <a:gd name="connsiteY0" fmla="*/ 1680311 h 1680311"/>
              <a:gd name="connsiteX1" fmla="*/ 1337031 w 1980696"/>
              <a:gd name="connsiteY1" fmla="*/ 0 h 1680311"/>
              <a:gd name="connsiteX2" fmla="*/ 1980696 w 1980696"/>
              <a:gd name="connsiteY2" fmla="*/ 1143817 h 1680311"/>
              <a:gd name="connsiteX3" fmla="*/ 1459417 w 1980696"/>
              <a:gd name="connsiteY3" fmla="*/ 1680311 h 1680311"/>
              <a:gd name="connsiteX4" fmla="*/ 0 w 1980696"/>
              <a:gd name="connsiteY4" fmla="*/ 1680311 h 1680311"/>
              <a:gd name="connsiteX0" fmla="*/ 0 w 1459417"/>
              <a:gd name="connsiteY0" fmla="*/ 1680311 h 1680311"/>
              <a:gd name="connsiteX1" fmla="*/ 1337031 w 1459417"/>
              <a:gd name="connsiteY1" fmla="*/ 0 h 1680311"/>
              <a:gd name="connsiteX2" fmla="*/ 1360698 w 1459417"/>
              <a:gd name="connsiteY2" fmla="*/ 208215 h 1680311"/>
              <a:gd name="connsiteX3" fmla="*/ 1459417 w 1459417"/>
              <a:gd name="connsiteY3" fmla="*/ 1680311 h 1680311"/>
              <a:gd name="connsiteX4" fmla="*/ 0 w 1459417"/>
              <a:gd name="connsiteY4" fmla="*/ 1680311 h 1680311"/>
              <a:gd name="connsiteX0" fmla="*/ 0 w 1360698"/>
              <a:gd name="connsiteY0" fmla="*/ 1680311 h 1688402"/>
              <a:gd name="connsiteX1" fmla="*/ 1337031 w 1360698"/>
              <a:gd name="connsiteY1" fmla="*/ 0 h 1688402"/>
              <a:gd name="connsiteX2" fmla="*/ 1360698 w 1360698"/>
              <a:gd name="connsiteY2" fmla="*/ 208215 h 1688402"/>
              <a:gd name="connsiteX3" fmla="*/ 278710 w 1360698"/>
              <a:gd name="connsiteY3" fmla="*/ 1688402 h 1688402"/>
              <a:gd name="connsiteX4" fmla="*/ 0 w 1360698"/>
              <a:gd name="connsiteY4" fmla="*/ 1680311 h 1688402"/>
              <a:gd name="connsiteX0" fmla="*/ 0 w 1360698"/>
              <a:gd name="connsiteY0" fmla="*/ 1680311 h 1698354"/>
              <a:gd name="connsiteX1" fmla="*/ 1337031 w 1360698"/>
              <a:gd name="connsiteY1" fmla="*/ 0 h 1698354"/>
              <a:gd name="connsiteX2" fmla="*/ 1360698 w 1360698"/>
              <a:gd name="connsiteY2" fmla="*/ 208215 h 1698354"/>
              <a:gd name="connsiteX3" fmla="*/ 415804 w 1360698"/>
              <a:gd name="connsiteY3" fmla="*/ 1698354 h 1698354"/>
              <a:gd name="connsiteX4" fmla="*/ 0 w 1360698"/>
              <a:gd name="connsiteY4" fmla="*/ 1680311 h 1698354"/>
              <a:gd name="connsiteX0" fmla="*/ 0 w 1360698"/>
              <a:gd name="connsiteY0" fmla="*/ 1556337 h 1574380"/>
              <a:gd name="connsiteX1" fmla="*/ 1226116 w 1360698"/>
              <a:gd name="connsiteY1" fmla="*/ 0 h 1574380"/>
              <a:gd name="connsiteX2" fmla="*/ 1360698 w 1360698"/>
              <a:gd name="connsiteY2" fmla="*/ 84241 h 1574380"/>
              <a:gd name="connsiteX3" fmla="*/ 415804 w 1360698"/>
              <a:gd name="connsiteY3" fmla="*/ 1574380 h 1574380"/>
              <a:gd name="connsiteX4" fmla="*/ 0 w 1360698"/>
              <a:gd name="connsiteY4" fmla="*/ 1556337 h 1574380"/>
              <a:gd name="connsiteX0" fmla="*/ 0 w 1303560"/>
              <a:gd name="connsiteY0" fmla="*/ 1556337 h 1574380"/>
              <a:gd name="connsiteX1" fmla="*/ 1226116 w 1303560"/>
              <a:gd name="connsiteY1" fmla="*/ 0 h 1574380"/>
              <a:gd name="connsiteX2" fmla="*/ 1303560 w 1303560"/>
              <a:gd name="connsiteY2" fmla="*/ 105569 h 1574380"/>
              <a:gd name="connsiteX3" fmla="*/ 415804 w 1303560"/>
              <a:gd name="connsiteY3" fmla="*/ 1574380 h 1574380"/>
              <a:gd name="connsiteX4" fmla="*/ 0 w 1303560"/>
              <a:gd name="connsiteY4" fmla="*/ 1556337 h 1574380"/>
              <a:gd name="connsiteX0" fmla="*/ 0 w 1246227"/>
              <a:gd name="connsiteY0" fmla="*/ 1580187 h 1580187"/>
              <a:gd name="connsiteX1" fmla="*/ 1168783 w 1246227"/>
              <a:gd name="connsiteY1" fmla="*/ 0 h 1580187"/>
              <a:gd name="connsiteX2" fmla="*/ 1246227 w 1246227"/>
              <a:gd name="connsiteY2" fmla="*/ 105569 h 1580187"/>
              <a:gd name="connsiteX3" fmla="*/ 358471 w 1246227"/>
              <a:gd name="connsiteY3" fmla="*/ 1574380 h 1580187"/>
              <a:gd name="connsiteX4" fmla="*/ 0 w 1246227"/>
              <a:gd name="connsiteY4" fmla="*/ 1580187 h 15801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46227" h="1580187">
                <a:moveTo>
                  <a:pt x="0" y="1580187"/>
                </a:moveTo>
                <a:lnTo>
                  <a:pt x="1168783" y="0"/>
                </a:lnTo>
                <a:lnTo>
                  <a:pt x="1246227" y="105569"/>
                </a:lnTo>
                <a:lnTo>
                  <a:pt x="358471" y="1574380"/>
                </a:lnTo>
                <a:lnTo>
                  <a:pt x="0" y="158018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4F0A2415-21FA-4B06-89CA-A379C8C2E262}"/>
              </a:ext>
            </a:extLst>
          </p:cNvPr>
          <p:cNvSpPr/>
          <p:nvPr userDrawn="1"/>
        </p:nvSpPr>
        <p:spPr>
          <a:xfrm rot="17193105">
            <a:off x="11374788" y="2846425"/>
            <a:ext cx="243160" cy="406553"/>
          </a:xfrm>
          <a:custGeom>
            <a:avLst/>
            <a:gdLst>
              <a:gd name="connsiteX0" fmla="*/ 243160 w 243160"/>
              <a:gd name="connsiteY0" fmla="*/ 342071 h 406553"/>
              <a:gd name="connsiteX1" fmla="*/ 156493 w 243160"/>
              <a:gd name="connsiteY1" fmla="*/ 406553 h 406553"/>
              <a:gd name="connsiteX2" fmla="*/ 0 w 243160"/>
              <a:gd name="connsiteY2" fmla="*/ 0 h 406553"/>
              <a:gd name="connsiteX3" fmla="*/ 243160 w 243160"/>
              <a:gd name="connsiteY3" fmla="*/ 342071 h 406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3160" h="406553">
                <a:moveTo>
                  <a:pt x="243160" y="342071"/>
                </a:moveTo>
                <a:lnTo>
                  <a:pt x="156493" y="406553"/>
                </a:lnTo>
                <a:lnTo>
                  <a:pt x="0" y="0"/>
                </a:lnTo>
                <a:lnTo>
                  <a:pt x="243160" y="34207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FF9CE8FE-77D6-45E0-BBF7-78F07AC29771}"/>
              </a:ext>
            </a:extLst>
          </p:cNvPr>
          <p:cNvSpPr/>
          <p:nvPr userDrawn="1"/>
        </p:nvSpPr>
        <p:spPr>
          <a:xfrm rot="17193105">
            <a:off x="10879052" y="2627354"/>
            <a:ext cx="692798" cy="510610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id="{37BBBFC2-32EB-4335-9980-A7CF236703B3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431800" y="1080000"/>
            <a:ext cx="11339513" cy="276561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 Header</a:t>
            </a:r>
          </a:p>
        </p:txBody>
      </p:sp>
    </p:spTree>
    <p:extLst>
      <p:ext uri="{BB962C8B-B14F-4D97-AF65-F5344CB8AC3E}">
        <p14:creationId xmlns:p14="http://schemas.microsoft.com/office/powerpoint/2010/main" val="15058552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B29137C9-7B18-454C-AB56-2B4631DFE59D}"/>
              </a:ext>
            </a:extLst>
          </p:cNvPr>
          <p:cNvSpPr/>
          <p:nvPr userDrawn="1"/>
        </p:nvSpPr>
        <p:spPr>
          <a:xfrm rot="14199158">
            <a:off x="10161654" y="-236402"/>
            <a:ext cx="1957093" cy="1399810"/>
          </a:xfrm>
          <a:custGeom>
            <a:avLst/>
            <a:gdLst>
              <a:gd name="connsiteX0" fmla="*/ 0 w 3571215"/>
              <a:gd name="connsiteY0" fmla="*/ 3023156 h 3737093"/>
              <a:gd name="connsiteX1" fmla="*/ 993291 w 3571215"/>
              <a:gd name="connsiteY1" fmla="*/ 0 h 3737093"/>
              <a:gd name="connsiteX2" fmla="*/ 3571215 w 3571215"/>
              <a:gd name="connsiteY2" fmla="*/ 847006 h 3737093"/>
              <a:gd name="connsiteX3" fmla="*/ 1392370 w 3571215"/>
              <a:gd name="connsiteY3" fmla="*/ 3639100 h 3737093"/>
              <a:gd name="connsiteX4" fmla="*/ 393183 w 3571215"/>
              <a:gd name="connsiteY4" fmla="*/ 3737093 h 3737093"/>
              <a:gd name="connsiteX5" fmla="*/ 0 w 3571215"/>
              <a:gd name="connsiteY5" fmla="*/ 3023156 h 3737093"/>
              <a:gd name="connsiteX0" fmla="*/ 0 w 3571215"/>
              <a:gd name="connsiteY0" fmla="*/ 2176150 h 2890087"/>
              <a:gd name="connsiteX1" fmla="*/ 2472666 w 3571215"/>
              <a:gd name="connsiteY1" fmla="*/ 36067 h 2890087"/>
              <a:gd name="connsiteX2" fmla="*/ 3571215 w 3571215"/>
              <a:gd name="connsiteY2" fmla="*/ 0 h 2890087"/>
              <a:gd name="connsiteX3" fmla="*/ 1392370 w 3571215"/>
              <a:gd name="connsiteY3" fmla="*/ 2792094 h 2890087"/>
              <a:gd name="connsiteX4" fmla="*/ 393183 w 3571215"/>
              <a:gd name="connsiteY4" fmla="*/ 2890087 h 2890087"/>
              <a:gd name="connsiteX5" fmla="*/ 0 w 3571215"/>
              <a:gd name="connsiteY5" fmla="*/ 2176150 h 2890087"/>
              <a:gd name="connsiteX0" fmla="*/ 0 w 3571215"/>
              <a:gd name="connsiteY0" fmla="*/ 2176150 h 2890087"/>
              <a:gd name="connsiteX1" fmla="*/ 2472666 w 3571215"/>
              <a:gd name="connsiteY1" fmla="*/ 36067 h 2890087"/>
              <a:gd name="connsiteX2" fmla="*/ 3571215 w 3571215"/>
              <a:gd name="connsiteY2" fmla="*/ 0 h 2890087"/>
              <a:gd name="connsiteX3" fmla="*/ 2626822 w 3571215"/>
              <a:gd name="connsiteY3" fmla="*/ 1399810 h 2890087"/>
              <a:gd name="connsiteX4" fmla="*/ 393183 w 3571215"/>
              <a:gd name="connsiteY4" fmla="*/ 2890087 h 2890087"/>
              <a:gd name="connsiteX5" fmla="*/ 0 w 3571215"/>
              <a:gd name="connsiteY5" fmla="*/ 2176150 h 2890087"/>
              <a:gd name="connsiteX0" fmla="*/ 0 w 3571215"/>
              <a:gd name="connsiteY0" fmla="*/ 2176150 h 2176150"/>
              <a:gd name="connsiteX1" fmla="*/ 2472666 w 3571215"/>
              <a:gd name="connsiteY1" fmla="*/ 36067 h 2176150"/>
              <a:gd name="connsiteX2" fmla="*/ 3571215 w 3571215"/>
              <a:gd name="connsiteY2" fmla="*/ 0 h 2176150"/>
              <a:gd name="connsiteX3" fmla="*/ 2626822 w 3571215"/>
              <a:gd name="connsiteY3" fmla="*/ 1399810 h 2176150"/>
              <a:gd name="connsiteX4" fmla="*/ 2309686 w 3571215"/>
              <a:gd name="connsiteY4" fmla="*/ 820126 h 2176150"/>
              <a:gd name="connsiteX5" fmla="*/ 0 w 3571215"/>
              <a:gd name="connsiteY5" fmla="*/ 2176150 h 2176150"/>
              <a:gd name="connsiteX0" fmla="*/ 0 w 1957093"/>
              <a:gd name="connsiteY0" fmla="*/ 318772 h 1399810"/>
              <a:gd name="connsiteX1" fmla="*/ 858544 w 1957093"/>
              <a:gd name="connsiteY1" fmla="*/ 36067 h 1399810"/>
              <a:gd name="connsiteX2" fmla="*/ 1957093 w 1957093"/>
              <a:gd name="connsiteY2" fmla="*/ 0 h 1399810"/>
              <a:gd name="connsiteX3" fmla="*/ 1012700 w 1957093"/>
              <a:gd name="connsiteY3" fmla="*/ 1399810 h 1399810"/>
              <a:gd name="connsiteX4" fmla="*/ 695564 w 1957093"/>
              <a:gd name="connsiteY4" fmla="*/ 820126 h 1399810"/>
              <a:gd name="connsiteX5" fmla="*/ 0 w 1957093"/>
              <a:gd name="connsiteY5" fmla="*/ 318772 h 1399810"/>
              <a:gd name="connsiteX0" fmla="*/ 0 w 1957093"/>
              <a:gd name="connsiteY0" fmla="*/ 318772 h 1399810"/>
              <a:gd name="connsiteX1" fmla="*/ 858544 w 1957093"/>
              <a:gd name="connsiteY1" fmla="*/ 36067 h 1399810"/>
              <a:gd name="connsiteX2" fmla="*/ 1957093 w 1957093"/>
              <a:gd name="connsiteY2" fmla="*/ 0 h 1399810"/>
              <a:gd name="connsiteX3" fmla="*/ 1012700 w 1957093"/>
              <a:gd name="connsiteY3" fmla="*/ 1399810 h 1399810"/>
              <a:gd name="connsiteX4" fmla="*/ 172487 w 1957093"/>
              <a:gd name="connsiteY4" fmla="*/ 1221089 h 1399810"/>
              <a:gd name="connsiteX5" fmla="*/ 0 w 1957093"/>
              <a:gd name="connsiteY5" fmla="*/ 318772 h 13998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57093" h="1399810">
                <a:moveTo>
                  <a:pt x="0" y="318772"/>
                </a:moveTo>
                <a:lnTo>
                  <a:pt x="858544" y="36067"/>
                </a:lnTo>
                <a:lnTo>
                  <a:pt x="1957093" y="0"/>
                </a:lnTo>
                <a:lnTo>
                  <a:pt x="1012700" y="1399810"/>
                </a:lnTo>
                <a:lnTo>
                  <a:pt x="172487" y="1221089"/>
                </a:lnTo>
                <a:lnTo>
                  <a:pt x="0" y="318772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0C7CDA8E-8D79-474E-8278-7D77C867E238}"/>
              </a:ext>
            </a:extLst>
          </p:cNvPr>
          <p:cNvSpPr/>
          <p:nvPr userDrawn="1"/>
        </p:nvSpPr>
        <p:spPr>
          <a:xfrm rot="6973557">
            <a:off x="9799840" y="198216"/>
            <a:ext cx="748251" cy="780669"/>
          </a:xfrm>
          <a:custGeom>
            <a:avLst/>
            <a:gdLst>
              <a:gd name="connsiteX0" fmla="*/ 0 w 1980696"/>
              <a:gd name="connsiteY0" fmla="*/ 2066510 h 2066510"/>
              <a:gd name="connsiteX1" fmla="*/ 1138078 w 1980696"/>
              <a:gd name="connsiteY1" fmla="*/ 0 h 2066510"/>
              <a:gd name="connsiteX2" fmla="*/ 1980696 w 1980696"/>
              <a:gd name="connsiteY2" fmla="*/ 1530016 h 2066510"/>
              <a:gd name="connsiteX3" fmla="*/ 1459417 w 1980696"/>
              <a:gd name="connsiteY3" fmla="*/ 2066510 h 20665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980696" h="2066510">
                <a:moveTo>
                  <a:pt x="0" y="2066510"/>
                </a:moveTo>
                <a:lnTo>
                  <a:pt x="1138078" y="0"/>
                </a:lnTo>
                <a:lnTo>
                  <a:pt x="1980696" y="1530016"/>
                </a:lnTo>
                <a:lnTo>
                  <a:pt x="1459417" y="206651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4F0A2415-21FA-4B06-89CA-A379C8C2E262}"/>
              </a:ext>
            </a:extLst>
          </p:cNvPr>
          <p:cNvSpPr/>
          <p:nvPr userDrawn="1"/>
        </p:nvSpPr>
        <p:spPr>
          <a:xfrm rot="5483574">
            <a:off x="9854193" y="808595"/>
            <a:ext cx="243160" cy="406553"/>
          </a:xfrm>
          <a:custGeom>
            <a:avLst/>
            <a:gdLst>
              <a:gd name="connsiteX0" fmla="*/ 243160 w 243160"/>
              <a:gd name="connsiteY0" fmla="*/ 342071 h 406553"/>
              <a:gd name="connsiteX1" fmla="*/ 156493 w 243160"/>
              <a:gd name="connsiteY1" fmla="*/ 406553 h 406553"/>
              <a:gd name="connsiteX2" fmla="*/ 0 w 243160"/>
              <a:gd name="connsiteY2" fmla="*/ 0 h 406553"/>
              <a:gd name="connsiteX3" fmla="*/ 243160 w 243160"/>
              <a:gd name="connsiteY3" fmla="*/ 342071 h 406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3160" h="406553">
                <a:moveTo>
                  <a:pt x="243160" y="342071"/>
                </a:moveTo>
                <a:lnTo>
                  <a:pt x="156493" y="406553"/>
                </a:lnTo>
                <a:lnTo>
                  <a:pt x="0" y="0"/>
                </a:lnTo>
                <a:lnTo>
                  <a:pt x="243160" y="34207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9AACAC53-33A6-4BBC-8C68-0C56D0B39F57}"/>
              </a:ext>
            </a:extLst>
          </p:cNvPr>
          <p:cNvSpPr/>
          <p:nvPr userDrawn="1"/>
        </p:nvSpPr>
        <p:spPr>
          <a:xfrm rot="14235708">
            <a:off x="11753205" y="112024"/>
            <a:ext cx="332291" cy="247882"/>
          </a:xfrm>
          <a:custGeom>
            <a:avLst/>
            <a:gdLst>
              <a:gd name="connsiteX0" fmla="*/ 0 w 3571215"/>
              <a:gd name="connsiteY0" fmla="*/ 3023156 h 3737093"/>
              <a:gd name="connsiteX1" fmla="*/ 993291 w 3571215"/>
              <a:gd name="connsiteY1" fmla="*/ 0 h 3737093"/>
              <a:gd name="connsiteX2" fmla="*/ 3571215 w 3571215"/>
              <a:gd name="connsiteY2" fmla="*/ 847006 h 3737093"/>
              <a:gd name="connsiteX3" fmla="*/ 1392370 w 3571215"/>
              <a:gd name="connsiteY3" fmla="*/ 3639100 h 3737093"/>
              <a:gd name="connsiteX4" fmla="*/ 393183 w 3571215"/>
              <a:gd name="connsiteY4" fmla="*/ 3737093 h 3737093"/>
              <a:gd name="connsiteX5" fmla="*/ 0 w 3571215"/>
              <a:gd name="connsiteY5" fmla="*/ 3023156 h 3737093"/>
              <a:gd name="connsiteX0" fmla="*/ 0 w 3571215"/>
              <a:gd name="connsiteY0" fmla="*/ 2176150 h 2890087"/>
              <a:gd name="connsiteX1" fmla="*/ 2472666 w 3571215"/>
              <a:gd name="connsiteY1" fmla="*/ 36067 h 2890087"/>
              <a:gd name="connsiteX2" fmla="*/ 3571215 w 3571215"/>
              <a:gd name="connsiteY2" fmla="*/ 0 h 2890087"/>
              <a:gd name="connsiteX3" fmla="*/ 1392370 w 3571215"/>
              <a:gd name="connsiteY3" fmla="*/ 2792094 h 2890087"/>
              <a:gd name="connsiteX4" fmla="*/ 393183 w 3571215"/>
              <a:gd name="connsiteY4" fmla="*/ 2890087 h 2890087"/>
              <a:gd name="connsiteX5" fmla="*/ 0 w 3571215"/>
              <a:gd name="connsiteY5" fmla="*/ 2176150 h 2890087"/>
              <a:gd name="connsiteX0" fmla="*/ 0 w 3571215"/>
              <a:gd name="connsiteY0" fmla="*/ 2176150 h 2890087"/>
              <a:gd name="connsiteX1" fmla="*/ 2472666 w 3571215"/>
              <a:gd name="connsiteY1" fmla="*/ 36067 h 2890087"/>
              <a:gd name="connsiteX2" fmla="*/ 3571215 w 3571215"/>
              <a:gd name="connsiteY2" fmla="*/ 0 h 2890087"/>
              <a:gd name="connsiteX3" fmla="*/ 2626822 w 3571215"/>
              <a:gd name="connsiteY3" fmla="*/ 1399810 h 2890087"/>
              <a:gd name="connsiteX4" fmla="*/ 393183 w 3571215"/>
              <a:gd name="connsiteY4" fmla="*/ 2890087 h 2890087"/>
              <a:gd name="connsiteX5" fmla="*/ 0 w 3571215"/>
              <a:gd name="connsiteY5" fmla="*/ 2176150 h 2890087"/>
              <a:gd name="connsiteX0" fmla="*/ 0 w 3571215"/>
              <a:gd name="connsiteY0" fmla="*/ 2176150 h 2176150"/>
              <a:gd name="connsiteX1" fmla="*/ 2472666 w 3571215"/>
              <a:gd name="connsiteY1" fmla="*/ 36067 h 2176150"/>
              <a:gd name="connsiteX2" fmla="*/ 3571215 w 3571215"/>
              <a:gd name="connsiteY2" fmla="*/ 0 h 2176150"/>
              <a:gd name="connsiteX3" fmla="*/ 2626822 w 3571215"/>
              <a:gd name="connsiteY3" fmla="*/ 1399810 h 2176150"/>
              <a:gd name="connsiteX4" fmla="*/ 2309686 w 3571215"/>
              <a:gd name="connsiteY4" fmla="*/ 820126 h 2176150"/>
              <a:gd name="connsiteX5" fmla="*/ 0 w 3571215"/>
              <a:gd name="connsiteY5" fmla="*/ 2176150 h 2176150"/>
              <a:gd name="connsiteX0" fmla="*/ 0 w 1957093"/>
              <a:gd name="connsiteY0" fmla="*/ 318772 h 1399810"/>
              <a:gd name="connsiteX1" fmla="*/ 858544 w 1957093"/>
              <a:gd name="connsiteY1" fmla="*/ 36067 h 1399810"/>
              <a:gd name="connsiteX2" fmla="*/ 1957093 w 1957093"/>
              <a:gd name="connsiteY2" fmla="*/ 0 h 1399810"/>
              <a:gd name="connsiteX3" fmla="*/ 1012700 w 1957093"/>
              <a:gd name="connsiteY3" fmla="*/ 1399810 h 1399810"/>
              <a:gd name="connsiteX4" fmla="*/ 695564 w 1957093"/>
              <a:gd name="connsiteY4" fmla="*/ 820126 h 1399810"/>
              <a:gd name="connsiteX5" fmla="*/ 0 w 1957093"/>
              <a:gd name="connsiteY5" fmla="*/ 318772 h 1399810"/>
              <a:gd name="connsiteX0" fmla="*/ 0 w 1957093"/>
              <a:gd name="connsiteY0" fmla="*/ 318772 h 1399810"/>
              <a:gd name="connsiteX1" fmla="*/ 858544 w 1957093"/>
              <a:gd name="connsiteY1" fmla="*/ 36067 h 1399810"/>
              <a:gd name="connsiteX2" fmla="*/ 1957093 w 1957093"/>
              <a:gd name="connsiteY2" fmla="*/ 0 h 1399810"/>
              <a:gd name="connsiteX3" fmla="*/ 1012700 w 1957093"/>
              <a:gd name="connsiteY3" fmla="*/ 1399810 h 1399810"/>
              <a:gd name="connsiteX4" fmla="*/ 172487 w 1957093"/>
              <a:gd name="connsiteY4" fmla="*/ 1221089 h 1399810"/>
              <a:gd name="connsiteX5" fmla="*/ 0 w 1957093"/>
              <a:gd name="connsiteY5" fmla="*/ 318772 h 1399810"/>
              <a:gd name="connsiteX0" fmla="*/ 0 w 1449157"/>
              <a:gd name="connsiteY0" fmla="*/ 282705 h 1363743"/>
              <a:gd name="connsiteX1" fmla="*/ 858544 w 1449157"/>
              <a:gd name="connsiteY1" fmla="*/ 0 h 1363743"/>
              <a:gd name="connsiteX2" fmla="*/ 1449157 w 1449157"/>
              <a:gd name="connsiteY2" fmla="*/ 715834 h 1363743"/>
              <a:gd name="connsiteX3" fmla="*/ 1012700 w 1449157"/>
              <a:gd name="connsiteY3" fmla="*/ 1363743 h 1363743"/>
              <a:gd name="connsiteX4" fmla="*/ 172487 w 1449157"/>
              <a:gd name="connsiteY4" fmla="*/ 1185022 h 1363743"/>
              <a:gd name="connsiteX5" fmla="*/ 0 w 1449157"/>
              <a:gd name="connsiteY5" fmla="*/ 282705 h 1363743"/>
              <a:gd name="connsiteX0" fmla="*/ 0 w 1449157"/>
              <a:gd name="connsiteY0" fmla="*/ 0 h 1081038"/>
              <a:gd name="connsiteX1" fmla="*/ 1449157 w 1449157"/>
              <a:gd name="connsiteY1" fmla="*/ 433129 h 1081038"/>
              <a:gd name="connsiteX2" fmla="*/ 1012700 w 1449157"/>
              <a:gd name="connsiteY2" fmla="*/ 1081038 h 1081038"/>
              <a:gd name="connsiteX3" fmla="*/ 172487 w 1449157"/>
              <a:gd name="connsiteY3" fmla="*/ 902317 h 1081038"/>
              <a:gd name="connsiteX4" fmla="*/ 0 w 1449157"/>
              <a:gd name="connsiteY4" fmla="*/ 0 h 1081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49157" h="1081038">
                <a:moveTo>
                  <a:pt x="0" y="0"/>
                </a:moveTo>
                <a:lnTo>
                  <a:pt x="1449157" y="433129"/>
                </a:lnTo>
                <a:lnTo>
                  <a:pt x="1012700" y="1081038"/>
                </a:lnTo>
                <a:lnTo>
                  <a:pt x="172487" y="902317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ED86A7C4-9F1E-4F96-8AD9-5B75BEE364BE}"/>
              </a:ext>
            </a:extLst>
          </p:cNvPr>
          <p:cNvSpPr/>
          <p:nvPr userDrawn="1"/>
        </p:nvSpPr>
        <p:spPr>
          <a:xfrm rot="13336516">
            <a:off x="10313236" y="1084299"/>
            <a:ext cx="648657" cy="777553"/>
          </a:xfrm>
          <a:custGeom>
            <a:avLst/>
            <a:gdLst>
              <a:gd name="connsiteX0" fmla="*/ 0 w 648657"/>
              <a:gd name="connsiteY0" fmla="*/ 777553 h 777553"/>
              <a:gd name="connsiteX1" fmla="*/ 255474 w 648657"/>
              <a:gd name="connsiteY1" fmla="*/ 0 h 777553"/>
              <a:gd name="connsiteX2" fmla="*/ 648657 w 648657"/>
              <a:gd name="connsiteY2" fmla="*/ 713937 h 777553"/>
              <a:gd name="connsiteX3" fmla="*/ 0 w 648657"/>
              <a:gd name="connsiteY3" fmla="*/ 777553 h 777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8657" h="777553">
                <a:moveTo>
                  <a:pt x="0" y="777553"/>
                </a:moveTo>
                <a:lnTo>
                  <a:pt x="255474" y="0"/>
                </a:lnTo>
                <a:lnTo>
                  <a:pt x="648657" y="713937"/>
                </a:lnTo>
                <a:lnTo>
                  <a:pt x="0" y="777553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B63BFE72-A1DE-4CFE-9B52-553C99D52699}"/>
              </a:ext>
            </a:extLst>
          </p:cNvPr>
          <p:cNvSpPr/>
          <p:nvPr userDrawn="1"/>
        </p:nvSpPr>
        <p:spPr>
          <a:xfrm rot="5738060">
            <a:off x="9844293" y="1032301"/>
            <a:ext cx="692798" cy="510610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9C266CD9-D77B-4B4D-8673-531E2784C610}"/>
              </a:ext>
            </a:extLst>
          </p:cNvPr>
          <p:cNvSpPr/>
          <p:nvPr userDrawn="1"/>
        </p:nvSpPr>
        <p:spPr>
          <a:xfrm rot="8291645">
            <a:off x="10081798" y="798094"/>
            <a:ext cx="371360" cy="273702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19896587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 No Graphi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1033504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6BC25646-06FC-4B3E-A74E-268EB8AEA602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86715" y="86714"/>
            <a:ext cx="12018572" cy="6684572"/>
          </a:xfrm>
          <a:solidFill>
            <a:schemeClr val="bg1">
              <a:lumMod val="85000"/>
            </a:schemeClr>
          </a:solidFill>
        </p:spPr>
        <p:txBody>
          <a:bodyPr lIns="360000" tIns="360000"/>
          <a:lstStyle>
            <a:lvl1pPr marL="0" indent="0">
              <a:buNone/>
              <a:defRPr sz="11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and Drop Image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494607" y="2237328"/>
            <a:ext cx="7202786" cy="1449788"/>
          </a:xfrm>
          <a:solidFill>
            <a:schemeClr val="tx1">
              <a:alpha val="80000"/>
            </a:schemeClr>
          </a:solidFill>
        </p:spPr>
        <p:txBody>
          <a:bodyPr lIns="288000" rIns="2160000" bIns="144000" anchor="b" anchorCtr="0"/>
          <a:lstStyle>
            <a:lvl1pPr algn="r">
              <a:defRPr sz="6600" spc="-15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Thank You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94607" y="3684672"/>
            <a:ext cx="5282503" cy="1604172"/>
          </a:xfrm>
          <a:solidFill>
            <a:schemeClr val="tx1">
              <a:alpha val="90000"/>
            </a:schemeClr>
          </a:solidFill>
        </p:spPr>
        <p:txBody>
          <a:bodyPr lIns="216000" tIns="144000" rIns="576000"/>
          <a:lstStyle>
            <a:lvl1pPr marL="0" indent="0" algn="r">
              <a:buNone/>
              <a:defRPr sz="21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688AEDF-1396-4322-8818-9D1C7976FCDF}"/>
              </a:ext>
            </a:extLst>
          </p:cNvPr>
          <p:cNvCxnSpPr>
            <a:cxnSpLocks/>
          </p:cNvCxnSpPr>
          <p:nvPr userDrawn="1"/>
        </p:nvCxnSpPr>
        <p:spPr>
          <a:xfrm>
            <a:off x="7777113" y="2412127"/>
            <a:ext cx="0" cy="11001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C122267-81F5-4D7C-8854-830FD491A4E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667000" y="4142258"/>
            <a:ext cx="4508500" cy="277342"/>
          </a:xfrm>
        </p:spPr>
        <p:txBody>
          <a:bodyPr anchor="ctr"/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bg1"/>
                </a:solidFill>
              </a:defRPr>
            </a:lvl1pPr>
            <a:lvl2pPr marL="266700" indent="0" algn="r">
              <a:buNone/>
              <a:defRPr>
                <a:solidFill>
                  <a:schemeClr val="bg1"/>
                </a:solidFill>
              </a:defRPr>
            </a:lvl2pPr>
            <a:lvl3pPr marL="542925" indent="0" algn="r">
              <a:buNone/>
              <a:defRPr>
                <a:solidFill>
                  <a:schemeClr val="bg1"/>
                </a:solidFill>
              </a:defRPr>
            </a:lvl3pPr>
            <a:lvl4pPr marL="809625" indent="0" algn="r">
              <a:buNone/>
              <a:defRPr>
                <a:solidFill>
                  <a:schemeClr val="bg1"/>
                </a:solidFill>
              </a:defRPr>
            </a:lvl4pPr>
            <a:lvl5pPr marL="1076325" indent="0" algn="r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Contact Number</a:t>
            </a:r>
          </a:p>
        </p:txBody>
      </p:sp>
      <p:sp>
        <p:nvSpPr>
          <p:cNvPr id="9" name="Text Placeholder 5">
            <a:extLst>
              <a:ext uri="{FF2B5EF4-FFF2-40B4-BE49-F238E27FC236}">
                <a16:creationId xmlns:a16="http://schemas.microsoft.com/office/drawing/2014/main" id="{D1624B9A-AB57-40B6-89A6-D34ED60BBF0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2667000" y="4448040"/>
            <a:ext cx="4508500" cy="277342"/>
          </a:xfrm>
        </p:spPr>
        <p:txBody>
          <a:bodyPr anchor="ctr"/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bg1"/>
                </a:solidFill>
              </a:defRPr>
            </a:lvl1pPr>
            <a:lvl2pPr marL="266700" indent="0" algn="r">
              <a:buNone/>
              <a:defRPr>
                <a:solidFill>
                  <a:schemeClr val="bg1"/>
                </a:solidFill>
              </a:defRPr>
            </a:lvl2pPr>
            <a:lvl3pPr marL="542925" indent="0" algn="r">
              <a:buNone/>
              <a:defRPr>
                <a:solidFill>
                  <a:schemeClr val="bg1"/>
                </a:solidFill>
              </a:defRPr>
            </a:lvl3pPr>
            <a:lvl4pPr marL="809625" indent="0" algn="r">
              <a:buNone/>
              <a:defRPr>
                <a:solidFill>
                  <a:schemeClr val="bg1"/>
                </a:solidFill>
              </a:defRPr>
            </a:lvl4pPr>
            <a:lvl5pPr marL="1076325" indent="0" algn="r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Email or Social Media Handle</a:t>
            </a:r>
          </a:p>
        </p:txBody>
      </p:sp>
      <p:sp>
        <p:nvSpPr>
          <p:cNvPr id="8" name="Picture Placeholder 5">
            <a:extLst>
              <a:ext uri="{FF2B5EF4-FFF2-40B4-BE49-F238E27FC236}">
                <a16:creationId xmlns:a16="http://schemas.microsoft.com/office/drawing/2014/main" id="{61EA5FFD-797F-43FF-B13A-5DA8C820EE22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8065008" y="2587752"/>
            <a:ext cx="1344168" cy="704088"/>
          </a:xfrm>
        </p:spPr>
        <p:txBody>
          <a:bodyPr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Logo</a:t>
            </a:r>
          </a:p>
        </p:txBody>
      </p:sp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7436EF9B-F86C-114A-BB87-C439E5F12997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2667000" y="4753821"/>
            <a:ext cx="4508500" cy="277342"/>
          </a:xfrm>
        </p:spPr>
        <p:txBody>
          <a:bodyPr anchor="ctr"/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bg1"/>
                </a:solidFill>
              </a:defRPr>
            </a:lvl1pPr>
            <a:lvl2pPr marL="266700" indent="0" algn="r">
              <a:buNone/>
              <a:defRPr>
                <a:solidFill>
                  <a:schemeClr val="bg1"/>
                </a:solidFill>
              </a:defRPr>
            </a:lvl2pPr>
            <a:lvl3pPr marL="542925" indent="0" algn="r">
              <a:buNone/>
              <a:defRPr>
                <a:solidFill>
                  <a:schemeClr val="bg1"/>
                </a:solidFill>
              </a:defRPr>
            </a:lvl3pPr>
            <a:lvl4pPr marL="809625" indent="0" algn="r">
              <a:buNone/>
              <a:defRPr>
                <a:solidFill>
                  <a:schemeClr val="bg1"/>
                </a:solidFill>
              </a:defRPr>
            </a:lvl4pPr>
            <a:lvl5pPr marL="1076325" indent="0" algn="r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Website Address</a:t>
            </a:r>
          </a:p>
        </p:txBody>
      </p:sp>
    </p:spTree>
    <p:extLst>
      <p:ext uri="{BB962C8B-B14F-4D97-AF65-F5344CB8AC3E}">
        <p14:creationId xmlns:p14="http://schemas.microsoft.com/office/powerpoint/2010/main" val="347595060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0" y="1768422"/>
            <a:ext cx="6840000" cy="2387600"/>
          </a:xfrm>
          <a:solidFill>
            <a:schemeClr val="tx1">
              <a:alpha val="80000"/>
            </a:schemeClr>
          </a:solidFill>
        </p:spPr>
        <p:txBody>
          <a:bodyPr lIns="432000" rIns="432000" bIns="144000" anchor="b"/>
          <a:lstStyle>
            <a:lvl1pPr algn="l">
              <a:defRPr sz="4200" spc="-15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</a:t>
            </a:r>
            <a:br>
              <a:rPr lang="en-US" noProof="0"/>
            </a:br>
            <a:r>
              <a:rPr lang="en-US" noProof="0"/>
              <a:t>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4153578"/>
            <a:ext cx="6840000" cy="936000"/>
          </a:xfrm>
          <a:solidFill>
            <a:schemeClr val="tx1">
              <a:alpha val="90000"/>
            </a:schemeClr>
          </a:solidFill>
        </p:spPr>
        <p:txBody>
          <a:bodyPr lIns="432000" tIns="144000"/>
          <a:lstStyle>
            <a:lvl1pPr marL="0" indent="0" algn="l">
              <a:buNone/>
              <a:defRPr sz="21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13A733F0-30A3-4125-9B9B-2A07E1461F1B}"/>
              </a:ext>
            </a:extLst>
          </p:cNvPr>
          <p:cNvSpPr/>
          <p:nvPr userDrawn="1"/>
        </p:nvSpPr>
        <p:spPr>
          <a:xfrm rot="4308689">
            <a:off x="8139110" y="-52404"/>
            <a:ext cx="648657" cy="777553"/>
          </a:xfrm>
          <a:custGeom>
            <a:avLst/>
            <a:gdLst>
              <a:gd name="connsiteX0" fmla="*/ 0 w 648657"/>
              <a:gd name="connsiteY0" fmla="*/ 777553 h 777553"/>
              <a:gd name="connsiteX1" fmla="*/ 255474 w 648657"/>
              <a:gd name="connsiteY1" fmla="*/ 0 h 777553"/>
              <a:gd name="connsiteX2" fmla="*/ 648657 w 648657"/>
              <a:gd name="connsiteY2" fmla="*/ 713937 h 777553"/>
              <a:gd name="connsiteX3" fmla="*/ 0 w 648657"/>
              <a:gd name="connsiteY3" fmla="*/ 777553 h 777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8657" h="777553">
                <a:moveTo>
                  <a:pt x="0" y="777553"/>
                </a:moveTo>
                <a:lnTo>
                  <a:pt x="255474" y="0"/>
                </a:lnTo>
                <a:lnTo>
                  <a:pt x="648657" y="713937"/>
                </a:lnTo>
                <a:lnTo>
                  <a:pt x="0" y="777553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9E236A80-227E-4FE4-AA47-7802636969A0}"/>
              </a:ext>
            </a:extLst>
          </p:cNvPr>
          <p:cNvSpPr/>
          <p:nvPr userDrawn="1"/>
        </p:nvSpPr>
        <p:spPr>
          <a:xfrm rot="4308689">
            <a:off x="8878526" y="-532562"/>
            <a:ext cx="3571215" cy="3737093"/>
          </a:xfrm>
          <a:custGeom>
            <a:avLst/>
            <a:gdLst>
              <a:gd name="connsiteX0" fmla="*/ 0 w 3571215"/>
              <a:gd name="connsiteY0" fmla="*/ 3023156 h 3737093"/>
              <a:gd name="connsiteX1" fmla="*/ 993291 w 3571215"/>
              <a:gd name="connsiteY1" fmla="*/ 0 h 3737093"/>
              <a:gd name="connsiteX2" fmla="*/ 3571215 w 3571215"/>
              <a:gd name="connsiteY2" fmla="*/ 847006 h 3737093"/>
              <a:gd name="connsiteX3" fmla="*/ 1392370 w 3571215"/>
              <a:gd name="connsiteY3" fmla="*/ 3639100 h 3737093"/>
              <a:gd name="connsiteX4" fmla="*/ 393183 w 3571215"/>
              <a:gd name="connsiteY4" fmla="*/ 3737093 h 3737093"/>
              <a:gd name="connsiteX5" fmla="*/ 0 w 3571215"/>
              <a:gd name="connsiteY5" fmla="*/ 3023156 h 37370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71215" h="3737093">
                <a:moveTo>
                  <a:pt x="0" y="3023156"/>
                </a:moveTo>
                <a:lnTo>
                  <a:pt x="993291" y="0"/>
                </a:lnTo>
                <a:lnTo>
                  <a:pt x="3571215" y="847006"/>
                </a:lnTo>
                <a:lnTo>
                  <a:pt x="1392370" y="3639100"/>
                </a:lnTo>
                <a:lnTo>
                  <a:pt x="393183" y="3737093"/>
                </a:lnTo>
                <a:lnTo>
                  <a:pt x="0" y="302315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AAF58058-47D7-451D-B2D5-713873CFA06B}"/>
              </a:ext>
            </a:extLst>
          </p:cNvPr>
          <p:cNvSpPr/>
          <p:nvPr userDrawn="1"/>
        </p:nvSpPr>
        <p:spPr>
          <a:xfrm rot="4308689">
            <a:off x="9191192" y="1651650"/>
            <a:ext cx="1980696" cy="2066510"/>
          </a:xfrm>
          <a:custGeom>
            <a:avLst/>
            <a:gdLst>
              <a:gd name="connsiteX0" fmla="*/ 0 w 1980696"/>
              <a:gd name="connsiteY0" fmla="*/ 2066510 h 2066510"/>
              <a:gd name="connsiteX1" fmla="*/ 1138078 w 1980696"/>
              <a:gd name="connsiteY1" fmla="*/ 0 h 2066510"/>
              <a:gd name="connsiteX2" fmla="*/ 1980696 w 1980696"/>
              <a:gd name="connsiteY2" fmla="*/ 1530016 h 2066510"/>
              <a:gd name="connsiteX3" fmla="*/ 1459417 w 1980696"/>
              <a:gd name="connsiteY3" fmla="*/ 2066510 h 20665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980696" h="2066510">
                <a:moveTo>
                  <a:pt x="0" y="2066510"/>
                </a:moveTo>
                <a:lnTo>
                  <a:pt x="1138078" y="0"/>
                </a:lnTo>
                <a:lnTo>
                  <a:pt x="1980696" y="1530016"/>
                </a:lnTo>
                <a:lnTo>
                  <a:pt x="1459417" y="206651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E6D9AC51-13A8-43F2-B0AE-A475CD84575E}"/>
              </a:ext>
            </a:extLst>
          </p:cNvPr>
          <p:cNvSpPr/>
          <p:nvPr userDrawn="1"/>
        </p:nvSpPr>
        <p:spPr>
          <a:xfrm rot="13830869">
            <a:off x="9457431" y="3977898"/>
            <a:ext cx="346713" cy="206124"/>
          </a:xfrm>
          <a:custGeom>
            <a:avLst/>
            <a:gdLst>
              <a:gd name="connsiteX0" fmla="*/ 346713 w 346713"/>
              <a:gd name="connsiteY0" fmla="*/ 206124 h 206124"/>
              <a:gd name="connsiteX1" fmla="*/ 0 w 346713"/>
              <a:gd name="connsiteY1" fmla="*/ 206124 h 206124"/>
              <a:gd name="connsiteX2" fmla="*/ 86666 w 346713"/>
              <a:gd name="connsiteY2" fmla="*/ 0 h 206124"/>
              <a:gd name="connsiteX3" fmla="*/ 346713 w 346713"/>
              <a:gd name="connsiteY3" fmla="*/ 206124 h 2061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6713" h="206124">
                <a:moveTo>
                  <a:pt x="346713" y="206124"/>
                </a:moveTo>
                <a:lnTo>
                  <a:pt x="0" y="206124"/>
                </a:lnTo>
                <a:lnTo>
                  <a:pt x="86666" y="0"/>
                </a:lnTo>
                <a:lnTo>
                  <a:pt x="346713" y="206124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BA8CC4C-FA3C-45FB-A5CE-C0F41063A4AA}"/>
              </a:ext>
            </a:extLst>
          </p:cNvPr>
          <p:cNvSpPr/>
          <p:nvPr userDrawn="1"/>
        </p:nvSpPr>
        <p:spPr>
          <a:xfrm rot="12431080">
            <a:off x="9528615" y="3713859"/>
            <a:ext cx="710669" cy="335543"/>
          </a:xfrm>
          <a:custGeom>
            <a:avLst/>
            <a:gdLst>
              <a:gd name="connsiteX0" fmla="*/ 710669 w 710669"/>
              <a:gd name="connsiteY0" fmla="*/ 176660 h 335543"/>
              <a:gd name="connsiteX1" fmla="*/ 0 w 710669"/>
              <a:gd name="connsiteY1" fmla="*/ 335543 h 335543"/>
              <a:gd name="connsiteX2" fmla="*/ 141082 w 710669"/>
              <a:gd name="connsiteY2" fmla="*/ 0 h 335543"/>
              <a:gd name="connsiteX3" fmla="*/ 487795 w 710669"/>
              <a:gd name="connsiteY3" fmla="*/ 0 h 335543"/>
              <a:gd name="connsiteX4" fmla="*/ 710669 w 710669"/>
              <a:gd name="connsiteY4" fmla="*/ 176660 h 3355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10669" h="335543">
                <a:moveTo>
                  <a:pt x="710669" y="176660"/>
                </a:moveTo>
                <a:lnTo>
                  <a:pt x="0" y="335543"/>
                </a:lnTo>
                <a:lnTo>
                  <a:pt x="141082" y="0"/>
                </a:lnTo>
                <a:lnTo>
                  <a:pt x="487795" y="0"/>
                </a:lnTo>
                <a:lnTo>
                  <a:pt x="710669" y="17666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20D0EA4-6C0E-4F3B-B209-84132CF9DCEE}"/>
              </a:ext>
            </a:extLst>
          </p:cNvPr>
          <p:cNvSpPr/>
          <p:nvPr userDrawn="1"/>
        </p:nvSpPr>
        <p:spPr>
          <a:xfrm rot="4308689">
            <a:off x="8785444" y="1075879"/>
            <a:ext cx="1246227" cy="1580187"/>
          </a:xfrm>
          <a:custGeom>
            <a:avLst/>
            <a:gdLst>
              <a:gd name="connsiteX0" fmla="*/ 0 w 1980696"/>
              <a:gd name="connsiteY0" fmla="*/ 2066510 h 2066510"/>
              <a:gd name="connsiteX1" fmla="*/ 1138078 w 1980696"/>
              <a:gd name="connsiteY1" fmla="*/ 0 h 2066510"/>
              <a:gd name="connsiteX2" fmla="*/ 1980696 w 1980696"/>
              <a:gd name="connsiteY2" fmla="*/ 1530016 h 2066510"/>
              <a:gd name="connsiteX3" fmla="*/ 1459417 w 1980696"/>
              <a:gd name="connsiteY3" fmla="*/ 2066510 h 2066510"/>
              <a:gd name="connsiteX0" fmla="*/ 0 w 1980696"/>
              <a:gd name="connsiteY0" fmla="*/ 1680311 h 1680311"/>
              <a:gd name="connsiteX1" fmla="*/ 1337031 w 1980696"/>
              <a:gd name="connsiteY1" fmla="*/ 0 h 1680311"/>
              <a:gd name="connsiteX2" fmla="*/ 1980696 w 1980696"/>
              <a:gd name="connsiteY2" fmla="*/ 1143817 h 1680311"/>
              <a:gd name="connsiteX3" fmla="*/ 1459417 w 1980696"/>
              <a:gd name="connsiteY3" fmla="*/ 1680311 h 1680311"/>
              <a:gd name="connsiteX4" fmla="*/ 0 w 1980696"/>
              <a:gd name="connsiteY4" fmla="*/ 1680311 h 1680311"/>
              <a:gd name="connsiteX0" fmla="*/ 0 w 1459417"/>
              <a:gd name="connsiteY0" fmla="*/ 1680311 h 1680311"/>
              <a:gd name="connsiteX1" fmla="*/ 1337031 w 1459417"/>
              <a:gd name="connsiteY1" fmla="*/ 0 h 1680311"/>
              <a:gd name="connsiteX2" fmla="*/ 1360698 w 1459417"/>
              <a:gd name="connsiteY2" fmla="*/ 208215 h 1680311"/>
              <a:gd name="connsiteX3" fmla="*/ 1459417 w 1459417"/>
              <a:gd name="connsiteY3" fmla="*/ 1680311 h 1680311"/>
              <a:gd name="connsiteX4" fmla="*/ 0 w 1459417"/>
              <a:gd name="connsiteY4" fmla="*/ 1680311 h 1680311"/>
              <a:gd name="connsiteX0" fmla="*/ 0 w 1360698"/>
              <a:gd name="connsiteY0" fmla="*/ 1680311 h 1688402"/>
              <a:gd name="connsiteX1" fmla="*/ 1337031 w 1360698"/>
              <a:gd name="connsiteY1" fmla="*/ 0 h 1688402"/>
              <a:gd name="connsiteX2" fmla="*/ 1360698 w 1360698"/>
              <a:gd name="connsiteY2" fmla="*/ 208215 h 1688402"/>
              <a:gd name="connsiteX3" fmla="*/ 278710 w 1360698"/>
              <a:gd name="connsiteY3" fmla="*/ 1688402 h 1688402"/>
              <a:gd name="connsiteX4" fmla="*/ 0 w 1360698"/>
              <a:gd name="connsiteY4" fmla="*/ 1680311 h 1688402"/>
              <a:gd name="connsiteX0" fmla="*/ 0 w 1360698"/>
              <a:gd name="connsiteY0" fmla="*/ 1680311 h 1698354"/>
              <a:gd name="connsiteX1" fmla="*/ 1337031 w 1360698"/>
              <a:gd name="connsiteY1" fmla="*/ 0 h 1698354"/>
              <a:gd name="connsiteX2" fmla="*/ 1360698 w 1360698"/>
              <a:gd name="connsiteY2" fmla="*/ 208215 h 1698354"/>
              <a:gd name="connsiteX3" fmla="*/ 415804 w 1360698"/>
              <a:gd name="connsiteY3" fmla="*/ 1698354 h 1698354"/>
              <a:gd name="connsiteX4" fmla="*/ 0 w 1360698"/>
              <a:gd name="connsiteY4" fmla="*/ 1680311 h 1698354"/>
              <a:gd name="connsiteX0" fmla="*/ 0 w 1360698"/>
              <a:gd name="connsiteY0" fmla="*/ 1556337 h 1574380"/>
              <a:gd name="connsiteX1" fmla="*/ 1226116 w 1360698"/>
              <a:gd name="connsiteY1" fmla="*/ 0 h 1574380"/>
              <a:gd name="connsiteX2" fmla="*/ 1360698 w 1360698"/>
              <a:gd name="connsiteY2" fmla="*/ 84241 h 1574380"/>
              <a:gd name="connsiteX3" fmla="*/ 415804 w 1360698"/>
              <a:gd name="connsiteY3" fmla="*/ 1574380 h 1574380"/>
              <a:gd name="connsiteX4" fmla="*/ 0 w 1360698"/>
              <a:gd name="connsiteY4" fmla="*/ 1556337 h 1574380"/>
              <a:gd name="connsiteX0" fmla="*/ 0 w 1303560"/>
              <a:gd name="connsiteY0" fmla="*/ 1556337 h 1574380"/>
              <a:gd name="connsiteX1" fmla="*/ 1226116 w 1303560"/>
              <a:gd name="connsiteY1" fmla="*/ 0 h 1574380"/>
              <a:gd name="connsiteX2" fmla="*/ 1303560 w 1303560"/>
              <a:gd name="connsiteY2" fmla="*/ 105569 h 1574380"/>
              <a:gd name="connsiteX3" fmla="*/ 415804 w 1303560"/>
              <a:gd name="connsiteY3" fmla="*/ 1574380 h 1574380"/>
              <a:gd name="connsiteX4" fmla="*/ 0 w 1303560"/>
              <a:gd name="connsiteY4" fmla="*/ 1556337 h 1574380"/>
              <a:gd name="connsiteX0" fmla="*/ 0 w 1246227"/>
              <a:gd name="connsiteY0" fmla="*/ 1580187 h 1580187"/>
              <a:gd name="connsiteX1" fmla="*/ 1168783 w 1246227"/>
              <a:gd name="connsiteY1" fmla="*/ 0 h 1580187"/>
              <a:gd name="connsiteX2" fmla="*/ 1246227 w 1246227"/>
              <a:gd name="connsiteY2" fmla="*/ 105569 h 1580187"/>
              <a:gd name="connsiteX3" fmla="*/ 358471 w 1246227"/>
              <a:gd name="connsiteY3" fmla="*/ 1574380 h 1580187"/>
              <a:gd name="connsiteX4" fmla="*/ 0 w 1246227"/>
              <a:gd name="connsiteY4" fmla="*/ 1580187 h 15801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46227" h="1580187">
                <a:moveTo>
                  <a:pt x="0" y="1580187"/>
                </a:moveTo>
                <a:lnTo>
                  <a:pt x="1168783" y="0"/>
                </a:lnTo>
                <a:lnTo>
                  <a:pt x="1246227" y="105569"/>
                </a:lnTo>
                <a:lnTo>
                  <a:pt x="358471" y="1574380"/>
                </a:lnTo>
                <a:lnTo>
                  <a:pt x="0" y="158018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B2637900-ABE5-44BB-8955-B59B20FACF68}"/>
              </a:ext>
            </a:extLst>
          </p:cNvPr>
          <p:cNvSpPr/>
          <p:nvPr userDrawn="1"/>
        </p:nvSpPr>
        <p:spPr>
          <a:xfrm rot="17193105">
            <a:off x="11374788" y="2846425"/>
            <a:ext cx="243160" cy="406553"/>
          </a:xfrm>
          <a:custGeom>
            <a:avLst/>
            <a:gdLst>
              <a:gd name="connsiteX0" fmla="*/ 243160 w 243160"/>
              <a:gd name="connsiteY0" fmla="*/ 342071 h 406553"/>
              <a:gd name="connsiteX1" fmla="*/ 156493 w 243160"/>
              <a:gd name="connsiteY1" fmla="*/ 406553 h 406553"/>
              <a:gd name="connsiteX2" fmla="*/ 0 w 243160"/>
              <a:gd name="connsiteY2" fmla="*/ 0 h 406553"/>
              <a:gd name="connsiteX3" fmla="*/ 243160 w 243160"/>
              <a:gd name="connsiteY3" fmla="*/ 342071 h 406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3160" h="406553">
                <a:moveTo>
                  <a:pt x="243160" y="342071"/>
                </a:moveTo>
                <a:lnTo>
                  <a:pt x="156493" y="406553"/>
                </a:lnTo>
                <a:lnTo>
                  <a:pt x="0" y="0"/>
                </a:lnTo>
                <a:lnTo>
                  <a:pt x="243160" y="34207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878CEF9-0D4E-43CF-A1AC-B8A752A7EDD3}"/>
              </a:ext>
            </a:extLst>
          </p:cNvPr>
          <p:cNvSpPr/>
          <p:nvPr userDrawn="1"/>
        </p:nvSpPr>
        <p:spPr>
          <a:xfrm rot="17193105">
            <a:off x="10879052" y="2627354"/>
            <a:ext cx="692798" cy="510610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51571657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74E1F0E-A827-4F38-BAAB-5D5831E0813A}"/>
              </a:ext>
            </a:extLst>
          </p:cNvPr>
          <p:cNvSpPr/>
          <p:nvPr userDrawn="1"/>
        </p:nvSpPr>
        <p:spPr>
          <a:xfrm>
            <a:off x="0" y="6771286"/>
            <a:ext cx="12192000" cy="867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B7D9229-CE8B-44FD-B1E6-2FE619F40B4F}"/>
              </a:ext>
            </a:extLst>
          </p:cNvPr>
          <p:cNvSpPr/>
          <p:nvPr userDrawn="1"/>
        </p:nvSpPr>
        <p:spPr>
          <a:xfrm>
            <a:off x="0" y="0"/>
            <a:ext cx="12192000" cy="867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683AF15-88E9-4D75-9D5E-7E4924887E91}"/>
              </a:ext>
            </a:extLst>
          </p:cNvPr>
          <p:cNvSpPr/>
          <p:nvPr userDrawn="1"/>
        </p:nvSpPr>
        <p:spPr>
          <a:xfrm rot="5400000">
            <a:off x="-3385643" y="3385642"/>
            <a:ext cx="6858001" cy="867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3B18E46-480F-48E8-9675-259D3D06A00D}"/>
              </a:ext>
            </a:extLst>
          </p:cNvPr>
          <p:cNvSpPr/>
          <p:nvPr userDrawn="1"/>
        </p:nvSpPr>
        <p:spPr>
          <a:xfrm rot="5400000">
            <a:off x="8719643" y="3385643"/>
            <a:ext cx="6858000" cy="867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095999" y="86714"/>
            <a:ext cx="6009287" cy="4068402"/>
          </a:xfrm>
          <a:solidFill>
            <a:schemeClr val="tx1">
              <a:alpha val="80000"/>
            </a:schemeClr>
          </a:solidFill>
        </p:spPr>
        <p:txBody>
          <a:bodyPr lIns="288000" rIns="432000" bIns="144000" anchor="b"/>
          <a:lstStyle>
            <a:lvl1pPr algn="r">
              <a:defRPr sz="4200" spc="-15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</a:t>
            </a:r>
            <a:br>
              <a:rPr lang="en-US" noProof="0"/>
            </a:br>
            <a:r>
              <a:rPr lang="en-US" noProof="0"/>
              <a:t>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5999" y="4152672"/>
            <a:ext cx="6009287" cy="1818422"/>
          </a:xfrm>
          <a:solidFill>
            <a:schemeClr val="bg1">
              <a:lumMod val="95000"/>
              <a:alpha val="80000"/>
            </a:schemeClr>
          </a:solidFill>
        </p:spPr>
        <p:txBody>
          <a:bodyPr lIns="288000" tIns="144000" rIns="432000"/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994FE7-F6B5-D34D-B846-52B81F6F601D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989E631-FFE0-4842-9C8D-2977AD46DA07}"/>
              </a:ext>
            </a:extLst>
          </p:cNvPr>
          <p:cNvSpPr txBox="1"/>
          <p:nvPr userDrawn="1"/>
        </p:nvSpPr>
        <p:spPr>
          <a:xfrm>
            <a:off x="5861957" y="6613071"/>
            <a:ext cx="0" cy="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algn="l"/>
            <a:endParaRPr lang="en-US" sz="1200" noProof="0" dirty="0">
              <a:solidFill>
                <a:schemeClr val="tx1">
                  <a:lumMod val="75000"/>
                  <a:lumOff val="25000"/>
                </a:schemeClr>
              </a:solidFill>
              <a:latin typeface="+mn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20052C3A-3942-4B16-A466-441F8E3C2260}"/>
              </a:ext>
            </a:extLst>
          </p:cNvPr>
          <p:cNvSpPr/>
          <p:nvPr userDrawn="1"/>
        </p:nvSpPr>
        <p:spPr>
          <a:xfrm>
            <a:off x="0" y="2539992"/>
            <a:ext cx="5373076" cy="4318008"/>
          </a:xfrm>
          <a:custGeom>
            <a:avLst/>
            <a:gdLst>
              <a:gd name="connsiteX0" fmla="*/ 4972877 w 5373076"/>
              <a:gd name="connsiteY0" fmla="*/ 1816430 h 4318008"/>
              <a:gd name="connsiteX1" fmla="*/ 5211912 w 5373076"/>
              <a:gd name="connsiteY1" fmla="*/ 2046590 h 4318008"/>
              <a:gd name="connsiteX2" fmla="*/ 4866804 w 5373076"/>
              <a:gd name="connsiteY2" fmla="*/ 2013272 h 4318008"/>
              <a:gd name="connsiteX3" fmla="*/ 3721849 w 5373076"/>
              <a:gd name="connsiteY3" fmla="*/ 1808102 h 4318008"/>
              <a:gd name="connsiteX4" fmla="*/ 3854624 w 5373076"/>
              <a:gd name="connsiteY4" fmla="*/ 2524110 h 4318008"/>
              <a:gd name="connsiteX5" fmla="*/ 3419634 w 5373076"/>
              <a:gd name="connsiteY5" fmla="*/ 2322178 h 4318008"/>
              <a:gd name="connsiteX6" fmla="*/ 3604566 w 5373076"/>
              <a:gd name="connsiteY6" fmla="*/ 1945430 h 4318008"/>
              <a:gd name="connsiteX7" fmla="*/ 2301472 w 5373076"/>
              <a:gd name="connsiteY7" fmla="*/ 1771765 h 4318008"/>
              <a:gd name="connsiteX8" fmla="*/ 3237442 w 5373076"/>
              <a:gd name="connsiteY8" fmla="*/ 2134997 h 4318008"/>
              <a:gd name="connsiteX9" fmla="*/ 3266331 w 5373076"/>
              <a:gd name="connsiteY9" fmla="*/ 2949530 h 4318008"/>
              <a:gd name="connsiteX10" fmla="*/ 1897852 w 5373076"/>
              <a:gd name="connsiteY10" fmla="*/ 4318008 h 4318008"/>
              <a:gd name="connsiteX11" fmla="*/ 134565 w 5373076"/>
              <a:gd name="connsiteY11" fmla="*/ 4318008 h 4318008"/>
              <a:gd name="connsiteX12" fmla="*/ 0 w 5373076"/>
              <a:gd name="connsiteY12" fmla="*/ 4183443 h 4318008"/>
              <a:gd name="connsiteX13" fmla="*/ 0 w 5373076"/>
              <a:gd name="connsiteY13" fmla="*/ 2855805 h 4318008"/>
              <a:gd name="connsiteX14" fmla="*/ 5243699 w 5373076"/>
              <a:gd name="connsiteY14" fmla="*/ 652159 h 4318008"/>
              <a:gd name="connsiteX15" fmla="*/ 5058767 w 5373076"/>
              <a:gd name="connsiteY15" fmla="*/ 1028908 h 4318008"/>
              <a:gd name="connsiteX16" fmla="*/ 4960786 w 5373076"/>
              <a:gd name="connsiteY16" fmla="*/ 983422 h 4318008"/>
              <a:gd name="connsiteX17" fmla="*/ 3473588 w 5373076"/>
              <a:gd name="connsiteY17" fmla="*/ 405712 h 4318008"/>
              <a:gd name="connsiteX18" fmla="*/ 4094196 w 5373076"/>
              <a:gd name="connsiteY18" fmla="*/ 1366894 h 4318008"/>
              <a:gd name="connsiteX19" fmla="*/ 3778134 w 5373076"/>
              <a:gd name="connsiteY19" fmla="*/ 1741309 h 4318008"/>
              <a:gd name="connsiteX20" fmla="*/ 2824519 w 5373076"/>
              <a:gd name="connsiteY20" fmla="*/ 1808100 h 4318008"/>
              <a:gd name="connsiteX21" fmla="*/ 4454991 w 5373076"/>
              <a:gd name="connsiteY21" fmla="*/ 0 h 4318008"/>
              <a:gd name="connsiteX22" fmla="*/ 5373076 w 5373076"/>
              <a:gd name="connsiteY22" fmla="*/ 32358 h 4318008"/>
              <a:gd name="connsiteX23" fmla="*/ 4628717 w 5373076"/>
              <a:gd name="connsiteY23" fmla="*/ 1349015 h 4318008"/>
              <a:gd name="connsiteX24" fmla="*/ 4094010 w 5373076"/>
              <a:gd name="connsiteY24" fmla="*/ 779481 h 43180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5373076" h="4318008">
                <a:moveTo>
                  <a:pt x="4972877" y="1816430"/>
                </a:moveTo>
                <a:lnTo>
                  <a:pt x="5211912" y="2046590"/>
                </a:lnTo>
                <a:lnTo>
                  <a:pt x="4866804" y="2013272"/>
                </a:lnTo>
                <a:close/>
                <a:moveTo>
                  <a:pt x="3721849" y="1808102"/>
                </a:moveTo>
                <a:lnTo>
                  <a:pt x="3854624" y="2524110"/>
                </a:lnTo>
                <a:lnTo>
                  <a:pt x="3419634" y="2322178"/>
                </a:lnTo>
                <a:lnTo>
                  <a:pt x="3604566" y="1945430"/>
                </a:lnTo>
                <a:close/>
                <a:moveTo>
                  <a:pt x="2301472" y="1771765"/>
                </a:moveTo>
                <a:lnTo>
                  <a:pt x="3237442" y="2134997"/>
                </a:lnTo>
                <a:lnTo>
                  <a:pt x="3266331" y="2949530"/>
                </a:lnTo>
                <a:lnTo>
                  <a:pt x="1897852" y="4318008"/>
                </a:lnTo>
                <a:lnTo>
                  <a:pt x="134565" y="4318008"/>
                </a:lnTo>
                <a:lnTo>
                  <a:pt x="0" y="4183443"/>
                </a:lnTo>
                <a:lnTo>
                  <a:pt x="0" y="2855805"/>
                </a:lnTo>
                <a:close/>
                <a:moveTo>
                  <a:pt x="5243699" y="652159"/>
                </a:moveTo>
                <a:lnTo>
                  <a:pt x="5058767" y="1028908"/>
                </a:lnTo>
                <a:lnTo>
                  <a:pt x="4960786" y="983422"/>
                </a:lnTo>
                <a:close/>
                <a:moveTo>
                  <a:pt x="3473588" y="405712"/>
                </a:moveTo>
                <a:lnTo>
                  <a:pt x="4094196" y="1366894"/>
                </a:lnTo>
                <a:lnTo>
                  <a:pt x="3778134" y="1741309"/>
                </a:lnTo>
                <a:lnTo>
                  <a:pt x="2824519" y="1808100"/>
                </a:lnTo>
                <a:close/>
                <a:moveTo>
                  <a:pt x="4454991" y="0"/>
                </a:moveTo>
                <a:lnTo>
                  <a:pt x="5373076" y="32358"/>
                </a:lnTo>
                <a:lnTo>
                  <a:pt x="4628717" y="1349015"/>
                </a:lnTo>
                <a:lnTo>
                  <a:pt x="4094010" y="77948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5002528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F8AB0F04-910C-4647-AE1C-177C66B50038}"/>
              </a:ext>
            </a:extLst>
          </p:cNvPr>
          <p:cNvSpPr/>
          <p:nvPr userDrawn="1"/>
        </p:nvSpPr>
        <p:spPr>
          <a:xfrm rot="4308689">
            <a:off x="8139110" y="-52404"/>
            <a:ext cx="648657" cy="777553"/>
          </a:xfrm>
          <a:custGeom>
            <a:avLst/>
            <a:gdLst>
              <a:gd name="connsiteX0" fmla="*/ 0 w 648657"/>
              <a:gd name="connsiteY0" fmla="*/ 777553 h 777553"/>
              <a:gd name="connsiteX1" fmla="*/ 255474 w 648657"/>
              <a:gd name="connsiteY1" fmla="*/ 0 h 777553"/>
              <a:gd name="connsiteX2" fmla="*/ 648657 w 648657"/>
              <a:gd name="connsiteY2" fmla="*/ 713937 h 777553"/>
              <a:gd name="connsiteX3" fmla="*/ 0 w 648657"/>
              <a:gd name="connsiteY3" fmla="*/ 777553 h 777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8657" h="777553">
                <a:moveTo>
                  <a:pt x="0" y="777553"/>
                </a:moveTo>
                <a:lnTo>
                  <a:pt x="255474" y="0"/>
                </a:lnTo>
                <a:lnTo>
                  <a:pt x="648657" y="713937"/>
                </a:lnTo>
                <a:lnTo>
                  <a:pt x="0" y="777553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3E72A672-7789-4744-A4CB-D177B890FDE6}"/>
              </a:ext>
            </a:extLst>
          </p:cNvPr>
          <p:cNvSpPr/>
          <p:nvPr userDrawn="1"/>
        </p:nvSpPr>
        <p:spPr>
          <a:xfrm rot="4308689">
            <a:off x="8878526" y="-532562"/>
            <a:ext cx="3571215" cy="3737093"/>
          </a:xfrm>
          <a:custGeom>
            <a:avLst/>
            <a:gdLst>
              <a:gd name="connsiteX0" fmla="*/ 0 w 3571215"/>
              <a:gd name="connsiteY0" fmla="*/ 3023156 h 3737093"/>
              <a:gd name="connsiteX1" fmla="*/ 993291 w 3571215"/>
              <a:gd name="connsiteY1" fmla="*/ 0 h 3737093"/>
              <a:gd name="connsiteX2" fmla="*/ 3571215 w 3571215"/>
              <a:gd name="connsiteY2" fmla="*/ 847006 h 3737093"/>
              <a:gd name="connsiteX3" fmla="*/ 1392370 w 3571215"/>
              <a:gd name="connsiteY3" fmla="*/ 3639100 h 3737093"/>
              <a:gd name="connsiteX4" fmla="*/ 393183 w 3571215"/>
              <a:gd name="connsiteY4" fmla="*/ 3737093 h 3737093"/>
              <a:gd name="connsiteX5" fmla="*/ 0 w 3571215"/>
              <a:gd name="connsiteY5" fmla="*/ 3023156 h 37370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71215" h="3737093">
                <a:moveTo>
                  <a:pt x="0" y="3023156"/>
                </a:moveTo>
                <a:lnTo>
                  <a:pt x="993291" y="0"/>
                </a:lnTo>
                <a:lnTo>
                  <a:pt x="3571215" y="847006"/>
                </a:lnTo>
                <a:lnTo>
                  <a:pt x="1392370" y="3639100"/>
                </a:lnTo>
                <a:lnTo>
                  <a:pt x="393183" y="3737093"/>
                </a:lnTo>
                <a:lnTo>
                  <a:pt x="0" y="302315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0C7CDA8E-8D79-474E-8278-7D77C867E238}"/>
              </a:ext>
            </a:extLst>
          </p:cNvPr>
          <p:cNvSpPr/>
          <p:nvPr userDrawn="1"/>
        </p:nvSpPr>
        <p:spPr>
          <a:xfrm rot="4308689">
            <a:off x="9191192" y="1651650"/>
            <a:ext cx="1980696" cy="2066510"/>
          </a:xfrm>
          <a:custGeom>
            <a:avLst/>
            <a:gdLst>
              <a:gd name="connsiteX0" fmla="*/ 0 w 1980696"/>
              <a:gd name="connsiteY0" fmla="*/ 2066510 h 2066510"/>
              <a:gd name="connsiteX1" fmla="*/ 1138078 w 1980696"/>
              <a:gd name="connsiteY1" fmla="*/ 0 h 2066510"/>
              <a:gd name="connsiteX2" fmla="*/ 1980696 w 1980696"/>
              <a:gd name="connsiteY2" fmla="*/ 1530016 h 2066510"/>
              <a:gd name="connsiteX3" fmla="*/ 1459417 w 1980696"/>
              <a:gd name="connsiteY3" fmla="*/ 2066510 h 20665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980696" h="2066510">
                <a:moveTo>
                  <a:pt x="0" y="2066510"/>
                </a:moveTo>
                <a:lnTo>
                  <a:pt x="1138078" y="0"/>
                </a:lnTo>
                <a:lnTo>
                  <a:pt x="1980696" y="1530016"/>
                </a:lnTo>
                <a:lnTo>
                  <a:pt x="1459417" y="206651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ABD99355-65C1-4211-9E82-3D41ACE0AE17}"/>
              </a:ext>
            </a:extLst>
          </p:cNvPr>
          <p:cNvSpPr/>
          <p:nvPr userDrawn="1"/>
        </p:nvSpPr>
        <p:spPr>
          <a:xfrm rot="13830869">
            <a:off x="9457431" y="3977898"/>
            <a:ext cx="346713" cy="206124"/>
          </a:xfrm>
          <a:custGeom>
            <a:avLst/>
            <a:gdLst>
              <a:gd name="connsiteX0" fmla="*/ 346713 w 346713"/>
              <a:gd name="connsiteY0" fmla="*/ 206124 h 206124"/>
              <a:gd name="connsiteX1" fmla="*/ 0 w 346713"/>
              <a:gd name="connsiteY1" fmla="*/ 206124 h 206124"/>
              <a:gd name="connsiteX2" fmla="*/ 86666 w 346713"/>
              <a:gd name="connsiteY2" fmla="*/ 0 h 206124"/>
              <a:gd name="connsiteX3" fmla="*/ 346713 w 346713"/>
              <a:gd name="connsiteY3" fmla="*/ 206124 h 2061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6713" h="206124">
                <a:moveTo>
                  <a:pt x="346713" y="206124"/>
                </a:moveTo>
                <a:lnTo>
                  <a:pt x="0" y="206124"/>
                </a:lnTo>
                <a:lnTo>
                  <a:pt x="86666" y="0"/>
                </a:lnTo>
                <a:lnTo>
                  <a:pt x="346713" y="206124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459E701-5FEF-4918-8F3A-04E29BF09009}"/>
              </a:ext>
            </a:extLst>
          </p:cNvPr>
          <p:cNvSpPr/>
          <p:nvPr userDrawn="1"/>
        </p:nvSpPr>
        <p:spPr>
          <a:xfrm rot="12431080">
            <a:off x="9528615" y="3713859"/>
            <a:ext cx="710669" cy="335543"/>
          </a:xfrm>
          <a:custGeom>
            <a:avLst/>
            <a:gdLst>
              <a:gd name="connsiteX0" fmla="*/ 710669 w 710669"/>
              <a:gd name="connsiteY0" fmla="*/ 176660 h 335543"/>
              <a:gd name="connsiteX1" fmla="*/ 0 w 710669"/>
              <a:gd name="connsiteY1" fmla="*/ 335543 h 335543"/>
              <a:gd name="connsiteX2" fmla="*/ 141082 w 710669"/>
              <a:gd name="connsiteY2" fmla="*/ 0 h 335543"/>
              <a:gd name="connsiteX3" fmla="*/ 487795 w 710669"/>
              <a:gd name="connsiteY3" fmla="*/ 0 h 335543"/>
              <a:gd name="connsiteX4" fmla="*/ 710669 w 710669"/>
              <a:gd name="connsiteY4" fmla="*/ 176660 h 3355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10669" h="335543">
                <a:moveTo>
                  <a:pt x="710669" y="176660"/>
                </a:moveTo>
                <a:lnTo>
                  <a:pt x="0" y="335543"/>
                </a:lnTo>
                <a:lnTo>
                  <a:pt x="141082" y="0"/>
                </a:lnTo>
                <a:lnTo>
                  <a:pt x="487795" y="0"/>
                </a:lnTo>
                <a:lnTo>
                  <a:pt x="710669" y="17666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550A0A6-1197-4153-9800-69D58909D0C7}"/>
              </a:ext>
            </a:extLst>
          </p:cNvPr>
          <p:cNvSpPr/>
          <p:nvPr userDrawn="1"/>
        </p:nvSpPr>
        <p:spPr>
          <a:xfrm rot="4308689">
            <a:off x="8785444" y="1075879"/>
            <a:ext cx="1246227" cy="1580187"/>
          </a:xfrm>
          <a:custGeom>
            <a:avLst/>
            <a:gdLst>
              <a:gd name="connsiteX0" fmla="*/ 0 w 1980696"/>
              <a:gd name="connsiteY0" fmla="*/ 2066510 h 2066510"/>
              <a:gd name="connsiteX1" fmla="*/ 1138078 w 1980696"/>
              <a:gd name="connsiteY1" fmla="*/ 0 h 2066510"/>
              <a:gd name="connsiteX2" fmla="*/ 1980696 w 1980696"/>
              <a:gd name="connsiteY2" fmla="*/ 1530016 h 2066510"/>
              <a:gd name="connsiteX3" fmla="*/ 1459417 w 1980696"/>
              <a:gd name="connsiteY3" fmla="*/ 2066510 h 2066510"/>
              <a:gd name="connsiteX0" fmla="*/ 0 w 1980696"/>
              <a:gd name="connsiteY0" fmla="*/ 1680311 h 1680311"/>
              <a:gd name="connsiteX1" fmla="*/ 1337031 w 1980696"/>
              <a:gd name="connsiteY1" fmla="*/ 0 h 1680311"/>
              <a:gd name="connsiteX2" fmla="*/ 1980696 w 1980696"/>
              <a:gd name="connsiteY2" fmla="*/ 1143817 h 1680311"/>
              <a:gd name="connsiteX3" fmla="*/ 1459417 w 1980696"/>
              <a:gd name="connsiteY3" fmla="*/ 1680311 h 1680311"/>
              <a:gd name="connsiteX4" fmla="*/ 0 w 1980696"/>
              <a:gd name="connsiteY4" fmla="*/ 1680311 h 1680311"/>
              <a:gd name="connsiteX0" fmla="*/ 0 w 1459417"/>
              <a:gd name="connsiteY0" fmla="*/ 1680311 h 1680311"/>
              <a:gd name="connsiteX1" fmla="*/ 1337031 w 1459417"/>
              <a:gd name="connsiteY1" fmla="*/ 0 h 1680311"/>
              <a:gd name="connsiteX2" fmla="*/ 1360698 w 1459417"/>
              <a:gd name="connsiteY2" fmla="*/ 208215 h 1680311"/>
              <a:gd name="connsiteX3" fmla="*/ 1459417 w 1459417"/>
              <a:gd name="connsiteY3" fmla="*/ 1680311 h 1680311"/>
              <a:gd name="connsiteX4" fmla="*/ 0 w 1459417"/>
              <a:gd name="connsiteY4" fmla="*/ 1680311 h 1680311"/>
              <a:gd name="connsiteX0" fmla="*/ 0 w 1360698"/>
              <a:gd name="connsiteY0" fmla="*/ 1680311 h 1688402"/>
              <a:gd name="connsiteX1" fmla="*/ 1337031 w 1360698"/>
              <a:gd name="connsiteY1" fmla="*/ 0 h 1688402"/>
              <a:gd name="connsiteX2" fmla="*/ 1360698 w 1360698"/>
              <a:gd name="connsiteY2" fmla="*/ 208215 h 1688402"/>
              <a:gd name="connsiteX3" fmla="*/ 278710 w 1360698"/>
              <a:gd name="connsiteY3" fmla="*/ 1688402 h 1688402"/>
              <a:gd name="connsiteX4" fmla="*/ 0 w 1360698"/>
              <a:gd name="connsiteY4" fmla="*/ 1680311 h 1688402"/>
              <a:gd name="connsiteX0" fmla="*/ 0 w 1360698"/>
              <a:gd name="connsiteY0" fmla="*/ 1680311 h 1698354"/>
              <a:gd name="connsiteX1" fmla="*/ 1337031 w 1360698"/>
              <a:gd name="connsiteY1" fmla="*/ 0 h 1698354"/>
              <a:gd name="connsiteX2" fmla="*/ 1360698 w 1360698"/>
              <a:gd name="connsiteY2" fmla="*/ 208215 h 1698354"/>
              <a:gd name="connsiteX3" fmla="*/ 415804 w 1360698"/>
              <a:gd name="connsiteY3" fmla="*/ 1698354 h 1698354"/>
              <a:gd name="connsiteX4" fmla="*/ 0 w 1360698"/>
              <a:gd name="connsiteY4" fmla="*/ 1680311 h 1698354"/>
              <a:gd name="connsiteX0" fmla="*/ 0 w 1360698"/>
              <a:gd name="connsiteY0" fmla="*/ 1556337 h 1574380"/>
              <a:gd name="connsiteX1" fmla="*/ 1226116 w 1360698"/>
              <a:gd name="connsiteY1" fmla="*/ 0 h 1574380"/>
              <a:gd name="connsiteX2" fmla="*/ 1360698 w 1360698"/>
              <a:gd name="connsiteY2" fmla="*/ 84241 h 1574380"/>
              <a:gd name="connsiteX3" fmla="*/ 415804 w 1360698"/>
              <a:gd name="connsiteY3" fmla="*/ 1574380 h 1574380"/>
              <a:gd name="connsiteX4" fmla="*/ 0 w 1360698"/>
              <a:gd name="connsiteY4" fmla="*/ 1556337 h 1574380"/>
              <a:gd name="connsiteX0" fmla="*/ 0 w 1303560"/>
              <a:gd name="connsiteY0" fmla="*/ 1556337 h 1574380"/>
              <a:gd name="connsiteX1" fmla="*/ 1226116 w 1303560"/>
              <a:gd name="connsiteY1" fmla="*/ 0 h 1574380"/>
              <a:gd name="connsiteX2" fmla="*/ 1303560 w 1303560"/>
              <a:gd name="connsiteY2" fmla="*/ 105569 h 1574380"/>
              <a:gd name="connsiteX3" fmla="*/ 415804 w 1303560"/>
              <a:gd name="connsiteY3" fmla="*/ 1574380 h 1574380"/>
              <a:gd name="connsiteX4" fmla="*/ 0 w 1303560"/>
              <a:gd name="connsiteY4" fmla="*/ 1556337 h 1574380"/>
              <a:gd name="connsiteX0" fmla="*/ 0 w 1246227"/>
              <a:gd name="connsiteY0" fmla="*/ 1580187 h 1580187"/>
              <a:gd name="connsiteX1" fmla="*/ 1168783 w 1246227"/>
              <a:gd name="connsiteY1" fmla="*/ 0 h 1580187"/>
              <a:gd name="connsiteX2" fmla="*/ 1246227 w 1246227"/>
              <a:gd name="connsiteY2" fmla="*/ 105569 h 1580187"/>
              <a:gd name="connsiteX3" fmla="*/ 358471 w 1246227"/>
              <a:gd name="connsiteY3" fmla="*/ 1574380 h 1580187"/>
              <a:gd name="connsiteX4" fmla="*/ 0 w 1246227"/>
              <a:gd name="connsiteY4" fmla="*/ 1580187 h 15801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46227" h="1580187">
                <a:moveTo>
                  <a:pt x="0" y="1580187"/>
                </a:moveTo>
                <a:lnTo>
                  <a:pt x="1168783" y="0"/>
                </a:lnTo>
                <a:lnTo>
                  <a:pt x="1246227" y="105569"/>
                </a:lnTo>
                <a:lnTo>
                  <a:pt x="358471" y="1574380"/>
                </a:lnTo>
                <a:lnTo>
                  <a:pt x="0" y="158018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4F0A2415-21FA-4B06-89CA-A379C8C2E262}"/>
              </a:ext>
            </a:extLst>
          </p:cNvPr>
          <p:cNvSpPr/>
          <p:nvPr userDrawn="1"/>
        </p:nvSpPr>
        <p:spPr>
          <a:xfrm rot="17193105">
            <a:off x="11374788" y="2846425"/>
            <a:ext cx="243160" cy="406553"/>
          </a:xfrm>
          <a:custGeom>
            <a:avLst/>
            <a:gdLst>
              <a:gd name="connsiteX0" fmla="*/ 243160 w 243160"/>
              <a:gd name="connsiteY0" fmla="*/ 342071 h 406553"/>
              <a:gd name="connsiteX1" fmla="*/ 156493 w 243160"/>
              <a:gd name="connsiteY1" fmla="*/ 406553 h 406553"/>
              <a:gd name="connsiteX2" fmla="*/ 0 w 243160"/>
              <a:gd name="connsiteY2" fmla="*/ 0 h 406553"/>
              <a:gd name="connsiteX3" fmla="*/ 243160 w 243160"/>
              <a:gd name="connsiteY3" fmla="*/ 342071 h 406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3160" h="406553">
                <a:moveTo>
                  <a:pt x="243160" y="342071"/>
                </a:moveTo>
                <a:lnTo>
                  <a:pt x="156493" y="406553"/>
                </a:lnTo>
                <a:lnTo>
                  <a:pt x="0" y="0"/>
                </a:lnTo>
                <a:lnTo>
                  <a:pt x="243160" y="34207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FF9CE8FE-77D6-45E0-BBF7-78F07AC29771}"/>
              </a:ext>
            </a:extLst>
          </p:cNvPr>
          <p:cNvSpPr/>
          <p:nvPr userDrawn="1"/>
        </p:nvSpPr>
        <p:spPr>
          <a:xfrm rot="17193105">
            <a:off x="10879052" y="2627354"/>
            <a:ext cx="692798" cy="510610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E73E47D5-BDE7-46E7-8C4E-6111A41AF8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4D90A547-C01D-42BC-98ED-831FDD76F3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AEBF3BE3-47D8-4511-B598-743DF88DF9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6233113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F8AB0F04-910C-4647-AE1C-177C66B50038}"/>
              </a:ext>
            </a:extLst>
          </p:cNvPr>
          <p:cNvSpPr/>
          <p:nvPr userDrawn="1"/>
        </p:nvSpPr>
        <p:spPr>
          <a:xfrm rot="4308689">
            <a:off x="8139110" y="-52404"/>
            <a:ext cx="648657" cy="777553"/>
          </a:xfrm>
          <a:custGeom>
            <a:avLst/>
            <a:gdLst>
              <a:gd name="connsiteX0" fmla="*/ 0 w 648657"/>
              <a:gd name="connsiteY0" fmla="*/ 777553 h 777553"/>
              <a:gd name="connsiteX1" fmla="*/ 255474 w 648657"/>
              <a:gd name="connsiteY1" fmla="*/ 0 h 777553"/>
              <a:gd name="connsiteX2" fmla="*/ 648657 w 648657"/>
              <a:gd name="connsiteY2" fmla="*/ 713937 h 777553"/>
              <a:gd name="connsiteX3" fmla="*/ 0 w 648657"/>
              <a:gd name="connsiteY3" fmla="*/ 777553 h 777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8657" h="777553">
                <a:moveTo>
                  <a:pt x="0" y="777553"/>
                </a:moveTo>
                <a:lnTo>
                  <a:pt x="255474" y="0"/>
                </a:lnTo>
                <a:lnTo>
                  <a:pt x="648657" y="713937"/>
                </a:lnTo>
                <a:lnTo>
                  <a:pt x="0" y="777553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3E72A672-7789-4744-A4CB-D177B890FDE6}"/>
              </a:ext>
            </a:extLst>
          </p:cNvPr>
          <p:cNvSpPr/>
          <p:nvPr userDrawn="1"/>
        </p:nvSpPr>
        <p:spPr>
          <a:xfrm rot="4308689">
            <a:off x="8878526" y="-532562"/>
            <a:ext cx="3571215" cy="3737093"/>
          </a:xfrm>
          <a:custGeom>
            <a:avLst/>
            <a:gdLst>
              <a:gd name="connsiteX0" fmla="*/ 0 w 3571215"/>
              <a:gd name="connsiteY0" fmla="*/ 3023156 h 3737093"/>
              <a:gd name="connsiteX1" fmla="*/ 993291 w 3571215"/>
              <a:gd name="connsiteY1" fmla="*/ 0 h 3737093"/>
              <a:gd name="connsiteX2" fmla="*/ 3571215 w 3571215"/>
              <a:gd name="connsiteY2" fmla="*/ 847006 h 3737093"/>
              <a:gd name="connsiteX3" fmla="*/ 1392370 w 3571215"/>
              <a:gd name="connsiteY3" fmla="*/ 3639100 h 3737093"/>
              <a:gd name="connsiteX4" fmla="*/ 393183 w 3571215"/>
              <a:gd name="connsiteY4" fmla="*/ 3737093 h 3737093"/>
              <a:gd name="connsiteX5" fmla="*/ 0 w 3571215"/>
              <a:gd name="connsiteY5" fmla="*/ 3023156 h 37370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71215" h="3737093">
                <a:moveTo>
                  <a:pt x="0" y="3023156"/>
                </a:moveTo>
                <a:lnTo>
                  <a:pt x="993291" y="0"/>
                </a:lnTo>
                <a:lnTo>
                  <a:pt x="3571215" y="847006"/>
                </a:lnTo>
                <a:lnTo>
                  <a:pt x="1392370" y="3639100"/>
                </a:lnTo>
                <a:lnTo>
                  <a:pt x="393183" y="3737093"/>
                </a:lnTo>
                <a:lnTo>
                  <a:pt x="0" y="302315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0C7CDA8E-8D79-474E-8278-7D77C867E238}"/>
              </a:ext>
            </a:extLst>
          </p:cNvPr>
          <p:cNvSpPr/>
          <p:nvPr userDrawn="1"/>
        </p:nvSpPr>
        <p:spPr>
          <a:xfrm rot="4308689">
            <a:off x="9191192" y="1651650"/>
            <a:ext cx="1980696" cy="2066510"/>
          </a:xfrm>
          <a:custGeom>
            <a:avLst/>
            <a:gdLst>
              <a:gd name="connsiteX0" fmla="*/ 0 w 1980696"/>
              <a:gd name="connsiteY0" fmla="*/ 2066510 h 2066510"/>
              <a:gd name="connsiteX1" fmla="*/ 1138078 w 1980696"/>
              <a:gd name="connsiteY1" fmla="*/ 0 h 2066510"/>
              <a:gd name="connsiteX2" fmla="*/ 1980696 w 1980696"/>
              <a:gd name="connsiteY2" fmla="*/ 1530016 h 2066510"/>
              <a:gd name="connsiteX3" fmla="*/ 1459417 w 1980696"/>
              <a:gd name="connsiteY3" fmla="*/ 2066510 h 20665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980696" h="2066510">
                <a:moveTo>
                  <a:pt x="0" y="2066510"/>
                </a:moveTo>
                <a:lnTo>
                  <a:pt x="1138078" y="0"/>
                </a:lnTo>
                <a:lnTo>
                  <a:pt x="1980696" y="1530016"/>
                </a:lnTo>
                <a:lnTo>
                  <a:pt x="1459417" y="206651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ABD99355-65C1-4211-9E82-3D41ACE0AE17}"/>
              </a:ext>
            </a:extLst>
          </p:cNvPr>
          <p:cNvSpPr/>
          <p:nvPr userDrawn="1"/>
        </p:nvSpPr>
        <p:spPr>
          <a:xfrm rot="13830869">
            <a:off x="9457431" y="3977898"/>
            <a:ext cx="346713" cy="206124"/>
          </a:xfrm>
          <a:custGeom>
            <a:avLst/>
            <a:gdLst>
              <a:gd name="connsiteX0" fmla="*/ 346713 w 346713"/>
              <a:gd name="connsiteY0" fmla="*/ 206124 h 206124"/>
              <a:gd name="connsiteX1" fmla="*/ 0 w 346713"/>
              <a:gd name="connsiteY1" fmla="*/ 206124 h 206124"/>
              <a:gd name="connsiteX2" fmla="*/ 86666 w 346713"/>
              <a:gd name="connsiteY2" fmla="*/ 0 h 206124"/>
              <a:gd name="connsiteX3" fmla="*/ 346713 w 346713"/>
              <a:gd name="connsiteY3" fmla="*/ 206124 h 2061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6713" h="206124">
                <a:moveTo>
                  <a:pt x="346713" y="206124"/>
                </a:moveTo>
                <a:lnTo>
                  <a:pt x="0" y="206124"/>
                </a:lnTo>
                <a:lnTo>
                  <a:pt x="86666" y="0"/>
                </a:lnTo>
                <a:lnTo>
                  <a:pt x="346713" y="206124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459E701-5FEF-4918-8F3A-04E29BF09009}"/>
              </a:ext>
            </a:extLst>
          </p:cNvPr>
          <p:cNvSpPr/>
          <p:nvPr userDrawn="1"/>
        </p:nvSpPr>
        <p:spPr>
          <a:xfrm rot="12431080">
            <a:off x="9528615" y="3713859"/>
            <a:ext cx="710669" cy="335543"/>
          </a:xfrm>
          <a:custGeom>
            <a:avLst/>
            <a:gdLst>
              <a:gd name="connsiteX0" fmla="*/ 710669 w 710669"/>
              <a:gd name="connsiteY0" fmla="*/ 176660 h 335543"/>
              <a:gd name="connsiteX1" fmla="*/ 0 w 710669"/>
              <a:gd name="connsiteY1" fmla="*/ 335543 h 335543"/>
              <a:gd name="connsiteX2" fmla="*/ 141082 w 710669"/>
              <a:gd name="connsiteY2" fmla="*/ 0 h 335543"/>
              <a:gd name="connsiteX3" fmla="*/ 487795 w 710669"/>
              <a:gd name="connsiteY3" fmla="*/ 0 h 335543"/>
              <a:gd name="connsiteX4" fmla="*/ 710669 w 710669"/>
              <a:gd name="connsiteY4" fmla="*/ 176660 h 3355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10669" h="335543">
                <a:moveTo>
                  <a:pt x="710669" y="176660"/>
                </a:moveTo>
                <a:lnTo>
                  <a:pt x="0" y="335543"/>
                </a:lnTo>
                <a:lnTo>
                  <a:pt x="141082" y="0"/>
                </a:lnTo>
                <a:lnTo>
                  <a:pt x="487795" y="0"/>
                </a:lnTo>
                <a:lnTo>
                  <a:pt x="710669" y="17666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550A0A6-1197-4153-9800-69D58909D0C7}"/>
              </a:ext>
            </a:extLst>
          </p:cNvPr>
          <p:cNvSpPr/>
          <p:nvPr userDrawn="1"/>
        </p:nvSpPr>
        <p:spPr>
          <a:xfrm rot="4308689">
            <a:off x="8785444" y="1075879"/>
            <a:ext cx="1246227" cy="1580187"/>
          </a:xfrm>
          <a:custGeom>
            <a:avLst/>
            <a:gdLst>
              <a:gd name="connsiteX0" fmla="*/ 0 w 1980696"/>
              <a:gd name="connsiteY0" fmla="*/ 2066510 h 2066510"/>
              <a:gd name="connsiteX1" fmla="*/ 1138078 w 1980696"/>
              <a:gd name="connsiteY1" fmla="*/ 0 h 2066510"/>
              <a:gd name="connsiteX2" fmla="*/ 1980696 w 1980696"/>
              <a:gd name="connsiteY2" fmla="*/ 1530016 h 2066510"/>
              <a:gd name="connsiteX3" fmla="*/ 1459417 w 1980696"/>
              <a:gd name="connsiteY3" fmla="*/ 2066510 h 2066510"/>
              <a:gd name="connsiteX0" fmla="*/ 0 w 1980696"/>
              <a:gd name="connsiteY0" fmla="*/ 1680311 h 1680311"/>
              <a:gd name="connsiteX1" fmla="*/ 1337031 w 1980696"/>
              <a:gd name="connsiteY1" fmla="*/ 0 h 1680311"/>
              <a:gd name="connsiteX2" fmla="*/ 1980696 w 1980696"/>
              <a:gd name="connsiteY2" fmla="*/ 1143817 h 1680311"/>
              <a:gd name="connsiteX3" fmla="*/ 1459417 w 1980696"/>
              <a:gd name="connsiteY3" fmla="*/ 1680311 h 1680311"/>
              <a:gd name="connsiteX4" fmla="*/ 0 w 1980696"/>
              <a:gd name="connsiteY4" fmla="*/ 1680311 h 1680311"/>
              <a:gd name="connsiteX0" fmla="*/ 0 w 1459417"/>
              <a:gd name="connsiteY0" fmla="*/ 1680311 h 1680311"/>
              <a:gd name="connsiteX1" fmla="*/ 1337031 w 1459417"/>
              <a:gd name="connsiteY1" fmla="*/ 0 h 1680311"/>
              <a:gd name="connsiteX2" fmla="*/ 1360698 w 1459417"/>
              <a:gd name="connsiteY2" fmla="*/ 208215 h 1680311"/>
              <a:gd name="connsiteX3" fmla="*/ 1459417 w 1459417"/>
              <a:gd name="connsiteY3" fmla="*/ 1680311 h 1680311"/>
              <a:gd name="connsiteX4" fmla="*/ 0 w 1459417"/>
              <a:gd name="connsiteY4" fmla="*/ 1680311 h 1680311"/>
              <a:gd name="connsiteX0" fmla="*/ 0 w 1360698"/>
              <a:gd name="connsiteY0" fmla="*/ 1680311 h 1688402"/>
              <a:gd name="connsiteX1" fmla="*/ 1337031 w 1360698"/>
              <a:gd name="connsiteY1" fmla="*/ 0 h 1688402"/>
              <a:gd name="connsiteX2" fmla="*/ 1360698 w 1360698"/>
              <a:gd name="connsiteY2" fmla="*/ 208215 h 1688402"/>
              <a:gd name="connsiteX3" fmla="*/ 278710 w 1360698"/>
              <a:gd name="connsiteY3" fmla="*/ 1688402 h 1688402"/>
              <a:gd name="connsiteX4" fmla="*/ 0 w 1360698"/>
              <a:gd name="connsiteY4" fmla="*/ 1680311 h 1688402"/>
              <a:gd name="connsiteX0" fmla="*/ 0 w 1360698"/>
              <a:gd name="connsiteY0" fmla="*/ 1680311 h 1698354"/>
              <a:gd name="connsiteX1" fmla="*/ 1337031 w 1360698"/>
              <a:gd name="connsiteY1" fmla="*/ 0 h 1698354"/>
              <a:gd name="connsiteX2" fmla="*/ 1360698 w 1360698"/>
              <a:gd name="connsiteY2" fmla="*/ 208215 h 1698354"/>
              <a:gd name="connsiteX3" fmla="*/ 415804 w 1360698"/>
              <a:gd name="connsiteY3" fmla="*/ 1698354 h 1698354"/>
              <a:gd name="connsiteX4" fmla="*/ 0 w 1360698"/>
              <a:gd name="connsiteY4" fmla="*/ 1680311 h 1698354"/>
              <a:gd name="connsiteX0" fmla="*/ 0 w 1360698"/>
              <a:gd name="connsiteY0" fmla="*/ 1556337 h 1574380"/>
              <a:gd name="connsiteX1" fmla="*/ 1226116 w 1360698"/>
              <a:gd name="connsiteY1" fmla="*/ 0 h 1574380"/>
              <a:gd name="connsiteX2" fmla="*/ 1360698 w 1360698"/>
              <a:gd name="connsiteY2" fmla="*/ 84241 h 1574380"/>
              <a:gd name="connsiteX3" fmla="*/ 415804 w 1360698"/>
              <a:gd name="connsiteY3" fmla="*/ 1574380 h 1574380"/>
              <a:gd name="connsiteX4" fmla="*/ 0 w 1360698"/>
              <a:gd name="connsiteY4" fmla="*/ 1556337 h 1574380"/>
              <a:gd name="connsiteX0" fmla="*/ 0 w 1303560"/>
              <a:gd name="connsiteY0" fmla="*/ 1556337 h 1574380"/>
              <a:gd name="connsiteX1" fmla="*/ 1226116 w 1303560"/>
              <a:gd name="connsiteY1" fmla="*/ 0 h 1574380"/>
              <a:gd name="connsiteX2" fmla="*/ 1303560 w 1303560"/>
              <a:gd name="connsiteY2" fmla="*/ 105569 h 1574380"/>
              <a:gd name="connsiteX3" fmla="*/ 415804 w 1303560"/>
              <a:gd name="connsiteY3" fmla="*/ 1574380 h 1574380"/>
              <a:gd name="connsiteX4" fmla="*/ 0 w 1303560"/>
              <a:gd name="connsiteY4" fmla="*/ 1556337 h 1574380"/>
              <a:gd name="connsiteX0" fmla="*/ 0 w 1246227"/>
              <a:gd name="connsiteY0" fmla="*/ 1580187 h 1580187"/>
              <a:gd name="connsiteX1" fmla="*/ 1168783 w 1246227"/>
              <a:gd name="connsiteY1" fmla="*/ 0 h 1580187"/>
              <a:gd name="connsiteX2" fmla="*/ 1246227 w 1246227"/>
              <a:gd name="connsiteY2" fmla="*/ 105569 h 1580187"/>
              <a:gd name="connsiteX3" fmla="*/ 358471 w 1246227"/>
              <a:gd name="connsiteY3" fmla="*/ 1574380 h 1580187"/>
              <a:gd name="connsiteX4" fmla="*/ 0 w 1246227"/>
              <a:gd name="connsiteY4" fmla="*/ 1580187 h 15801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46227" h="1580187">
                <a:moveTo>
                  <a:pt x="0" y="1580187"/>
                </a:moveTo>
                <a:lnTo>
                  <a:pt x="1168783" y="0"/>
                </a:lnTo>
                <a:lnTo>
                  <a:pt x="1246227" y="105569"/>
                </a:lnTo>
                <a:lnTo>
                  <a:pt x="358471" y="1574380"/>
                </a:lnTo>
                <a:lnTo>
                  <a:pt x="0" y="158018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4F0A2415-21FA-4B06-89CA-A379C8C2E262}"/>
              </a:ext>
            </a:extLst>
          </p:cNvPr>
          <p:cNvSpPr/>
          <p:nvPr userDrawn="1"/>
        </p:nvSpPr>
        <p:spPr>
          <a:xfrm rot="17193105">
            <a:off x="11374788" y="2846425"/>
            <a:ext cx="243160" cy="406553"/>
          </a:xfrm>
          <a:custGeom>
            <a:avLst/>
            <a:gdLst>
              <a:gd name="connsiteX0" fmla="*/ 243160 w 243160"/>
              <a:gd name="connsiteY0" fmla="*/ 342071 h 406553"/>
              <a:gd name="connsiteX1" fmla="*/ 156493 w 243160"/>
              <a:gd name="connsiteY1" fmla="*/ 406553 h 406553"/>
              <a:gd name="connsiteX2" fmla="*/ 0 w 243160"/>
              <a:gd name="connsiteY2" fmla="*/ 0 h 406553"/>
              <a:gd name="connsiteX3" fmla="*/ 243160 w 243160"/>
              <a:gd name="connsiteY3" fmla="*/ 342071 h 406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3160" h="406553">
                <a:moveTo>
                  <a:pt x="243160" y="342071"/>
                </a:moveTo>
                <a:lnTo>
                  <a:pt x="156493" y="406553"/>
                </a:lnTo>
                <a:lnTo>
                  <a:pt x="0" y="0"/>
                </a:lnTo>
                <a:lnTo>
                  <a:pt x="243160" y="34207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FF9CE8FE-77D6-45E0-BBF7-78F07AC29771}"/>
              </a:ext>
            </a:extLst>
          </p:cNvPr>
          <p:cNvSpPr/>
          <p:nvPr userDrawn="1"/>
        </p:nvSpPr>
        <p:spPr>
          <a:xfrm rot="17193105">
            <a:off x="10879052" y="2627354"/>
            <a:ext cx="692798" cy="510610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91434632-BEE5-428E-872A-794325BA80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7CB95FD3-7DAC-4417-8633-7EFA4852E0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7" name="Picture Placeholder 2">
            <a:extLst>
              <a:ext uri="{FF2B5EF4-FFF2-40B4-BE49-F238E27FC236}">
                <a16:creationId xmlns:a16="http://schemas.microsoft.com/office/drawing/2014/main" id="{94CDAD6C-9665-443F-B344-147513A6C14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99476312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F8AB0F04-910C-4647-AE1C-177C66B50038}"/>
              </a:ext>
            </a:extLst>
          </p:cNvPr>
          <p:cNvSpPr/>
          <p:nvPr userDrawn="1"/>
        </p:nvSpPr>
        <p:spPr>
          <a:xfrm rot="4308689">
            <a:off x="8139110" y="-52404"/>
            <a:ext cx="648657" cy="777553"/>
          </a:xfrm>
          <a:custGeom>
            <a:avLst/>
            <a:gdLst>
              <a:gd name="connsiteX0" fmla="*/ 0 w 648657"/>
              <a:gd name="connsiteY0" fmla="*/ 777553 h 777553"/>
              <a:gd name="connsiteX1" fmla="*/ 255474 w 648657"/>
              <a:gd name="connsiteY1" fmla="*/ 0 h 777553"/>
              <a:gd name="connsiteX2" fmla="*/ 648657 w 648657"/>
              <a:gd name="connsiteY2" fmla="*/ 713937 h 777553"/>
              <a:gd name="connsiteX3" fmla="*/ 0 w 648657"/>
              <a:gd name="connsiteY3" fmla="*/ 777553 h 777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8657" h="777553">
                <a:moveTo>
                  <a:pt x="0" y="777553"/>
                </a:moveTo>
                <a:lnTo>
                  <a:pt x="255474" y="0"/>
                </a:lnTo>
                <a:lnTo>
                  <a:pt x="648657" y="713937"/>
                </a:lnTo>
                <a:lnTo>
                  <a:pt x="0" y="777553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3E72A672-7789-4744-A4CB-D177B890FDE6}"/>
              </a:ext>
            </a:extLst>
          </p:cNvPr>
          <p:cNvSpPr/>
          <p:nvPr userDrawn="1"/>
        </p:nvSpPr>
        <p:spPr>
          <a:xfrm rot="4308689">
            <a:off x="8878526" y="-532562"/>
            <a:ext cx="3571215" cy="3737093"/>
          </a:xfrm>
          <a:custGeom>
            <a:avLst/>
            <a:gdLst>
              <a:gd name="connsiteX0" fmla="*/ 0 w 3571215"/>
              <a:gd name="connsiteY0" fmla="*/ 3023156 h 3737093"/>
              <a:gd name="connsiteX1" fmla="*/ 993291 w 3571215"/>
              <a:gd name="connsiteY1" fmla="*/ 0 h 3737093"/>
              <a:gd name="connsiteX2" fmla="*/ 3571215 w 3571215"/>
              <a:gd name="connsiteY2" fmla="*/ 847006 h 3737093"/>
              <a:gd name="connsiteX3" fmla="*/ 1392370 w 3571215"/>
              <a:gd name="connsiteY3" fmla="*/ 3639100 h 3737093"/>
              <a:gd name="connsiteX4" fmla="*/ 393183 w 3571215"/>
              <a:gd name="connsiteY4" fmla="*/ 3737093 h 3737093"/>
              <a:gd name="connsiteX5" fmla="*/ 0 w 3571215"/>
              <a:gd name="connsiteY5" fmla="*/ 3023156 h 37370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71215" h="3737093">
                <a:moveTo>
                  <a:pt x="0" y="3023156"/>
                </a:moveTo>
                <a:lnTo>
                  <a:pt x="993291" y="0"/>
                </a:lnTo>
                <a:lnTo>
                  <a:pt x="3571215" y="847006"/>
                </a:lnTo>
                <a:lnTo>
                  <a:pt x="1392370" y="3639100"/>
                </a:lnTo>
                <a:lnTo>
                  <a:pt x="393183" y="3737093"/>
                </a:lnTo>
                <a:lnTo>
                  <a:pt x="0" y="302315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0C7CDA8E-8D79-474E-8278-7D77C867E238}"/>
              </a:ext>
            </a:extLst>
          </p:cNvPr>
          <p:cNvSpPr/>
          <p:nvPr userDrawn="1"/>
        </p:nvSpPr>
        <p:spPr>
          <a:xfrm rot="4308689">
            <a:off x="9191192" y="1651650"/>
            <a:ext cx="1980696" cy="2066510"/>
          </a:xfrm>
          <a:custGeom>
            <a:avLst/>
            <a:gdLst>
              <a:gd name="connsiteX0" fmla="*/ 0 w 1980696"/>
              <a:gd name="connsiteY0" fmla="*/ 2066510 h 2066510"/>
              <a:gd name="connsiteX1" fmla="*/ 1138078 w 1980696"/>
              <a:gd name="connsiteY1" fmla="*/ 0 h 2066510"/>
              <a:gd name="connsiteX2" fmla="*/ 1980696 w 1980696"/>
              <a:gd name="connsiteY2" fmla="*/ 1530016 h 2066510"/>
              <a:gd name="connsiteX3" fmla="*/ 1459417 w 1980696"/>
              <a:gd name="connsiteY3" fmla="*/ 2066510 h 20665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980696" h="2066510">
                <a:moveTo>
                  <a:pt x="0" y="2066510"/>
                </a:moveTo>
                <a:lnTo>
                  <a:pt x="1138078" y="0"/>
                </a:lnTo>
                <a:lnTo>
                  <a:pt x="1980696" y="1530016"/>
                </a:lnTo>
                <a:lnTo>
                  <a:pt x="1459417" y="206651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ABD99355-65C1-4211-9E82-3D41ACE0AE17}"/>
              </a:ext>
            </a:extLst>
          </p:cNvPr>
          <p:cNvSpPr/>
          <p:nvPr userDrawn="1"/>
        </p:nvSpPr>
        <p:spPr>
          <a:xfrm rot="13830869">
            <a:off x="9457431" y="3977898"/>
            <a:ext cx="346713" cy="206124"/>
          </a:xfrm>
          <a:custGeom>
            <a:avLst/>
            <a:gdLst>
              <a:gd name="connsiteX0" fmla="*/ 346713 w 346713"/>
              <a:gd name="connsiteY0" fmla="*/ 206124 h 206124"/>
              <a:gd name="connsiteX1" fmla="*/ 0 w 346713"/>
              <a:gd name="connsiteY1" fmla="*/ 206124 h 206124"/>
              <a:gd name="connsiteX2" fmla="*/ 86666 w 346713"/>
              <a:gd name="connsiteY2" fmla="*/ 0 h 206124"/>
              <a:gd name="connsiteX3" fmla="*/ 346713 w 346713"/>
              <a:gd name="connsiteY3" fmla="*/ 206124 h 2061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6713" h="206124">
                <a:moveTo>
                  <a:pt x="346713" y="206124"/>
                </a:moveTo>
                <a:lnTo>
                  <a:pt x="0" y="206124"/>
                </a:lnTo>
                <a:lnTo>
                  <a:pt x="86666" y="0"/>
                </a:lnTo>
                <a:lnTo>
                  <a:pt x="346713" y="206124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459E701-5FEF-4918-8F3A-04E29BF09009}"/>
              </a:ext>
            </a:extLst>
          </p:cNvPr>
          <p:cNvSpPr/>
          <p:nvPr userDrawn="1"/>
        </p:nvSpPr>
        <p:spPr>
          <a:xfrm rot="12431080">
            <a:off x="9528615" y="3713859"/>
            <a:ext cx="710669" cy="335543"/>
          </a:xfrm>
          <a:custGeom>
            <a:avLst/>
            <a:gdLst>
              <a:gd name="connsiteX0" fmla="*/ 710669 w 710669"/>
              <a:gd name="connsiteY0" fmla="*/ 176660 h 335543"/>
              <a:gd name="connsiteX1" fmla="*/ 0 w 710669"/>
              <a:gd name="connsiteY1" fmla="*/ 335543 h 335543"/>
              <a:gd name="connsiteX2" fmla="*/ 141082 w 710669"/>
              <a:gd name="connsiteY2" fmla="*/ 0 h 335543"/>
              <a:gd name="connsiteX3" fmla="*/ 487795 w 710669"/>
              <a:gd name="connsiteY3" fmla="*/ 0 h 335543"/>
              <a:gd name="connsiteX4" fmla="*/ 710669 w 710669"/>
              <a:gd name="connsiteY4" fmla="*/ 176660 h 3355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10669" h="335543">
                <a:moveTo>
                  <a:pt x="710669" y="176660"/>
                </a:moveTo>
                <a:lnTo>
                  <a:pt x="0" y="335543"/>
                </a:lnTo>
                <a:lnTo>
                  <a:pt x="141082" y="0"/>
                </a:lnTo>
                <a:lnTo>
                  <a:pt x="487795" y="0"/>
                </a:lnTo>
                <a:lnTo>
                  <a:pt x="710669" y="17666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550A0A6-1197-4153-9800-69D58909D0C7}"/>
              </a:ext>
            </a:extLst>
          </p:cNvPr>
          <p:cNvSpPr/>
          <p:nvPr userDrawn="1"/>
        </p:nvSpPr>
        <p:spPr>
          <a:xfrm rot="4308689">
            <a:off x="8785444" y="1075879"/>
            <a:ext cx="1246227" cy="1580187"/>
          </a:xfrm>
          <a:custGeom>
            <a:avLst/>
            <a:gdLst>
              <a:gd name="connsiteX0" fmla="*/ 0 w 1980696"/>
              <a:gd name="connsiteY0" fmla="*/ 2066510 h 2066510"/>
              <a:gd name="connsiteX1" fmla="*/ 1138078 w 1980696"/>
              <a:gd name="connsiteY1" fmla="*/ 0 h 2066510"/>
              <a:gd name="connsiteX2" fmla="*/ 1980696 w 1980696"/>
              <a:gd name="connsiteY2" fmla="*/ 1530016 h 2066510"/>
              <a:gd name="connsiteX3" fmla="*/ 1459417 w 1980696"/>
              <a:gd name="connsiteY3" fmla="*/ 2066510 h 2066510"/>
              <a:gd name="connsiteX0" fmla="*/ 0 w 1980696"/>
              <a:gd name="connsiteY0" fmla="*/ 1680311 h 1680311"/>
              <a:gd name="connsiteX1" fmla="*/ 1337031 w 1980696"/>
              <a:gd name="connsiteY1" fmla="*/ 0 h 1680311"/>
              <a:gd name="connsiteX2" fmla="*/ 1980696 w 1980696"/>
              <a:gd name="connsiteY2" fmla="*/ 1143817 h 1680311"/>
              <a:gd name="connsiteX3" fmla="*/ 1459417 w 1980696"/>
              <a:gd name="connsiteY3" fmla="*/ 1680311 h 1680311"/>
              <a:gd name="connsiteX4" fmla="*/ 0 w 1980696"/>
              <a:gd name="connsiteY4" fmla="*/ 1680311 h 1680311"/>
              <a:gd name="connsiteX0" fmla="*/ 0 w 1459417"/>
              <a:gd name="connsiteY0" fmla="*/ 1680311 h 1680311"/>
              <a:gd name="connsiteX1" fmla="*/ 1337031 w 1459417"/>
              <a:gd name="connsiteY1" fmla="*/ 0 h 1680311"/>
              <a:gd name="connsiteX2" fmla="*/ 1360698 w 1459417"/>
              <a:gd name="connsiteY2" fmla="*/ 208215 h 1680311"/>
              <a:gd name="connsiteX3" fmla="*/ 1459417 w 1459417"/>
              <a:gd name="connsiteY3" fmla="*/ 1680311 h 1680311"/>
              <a:gd name="connsiteX4" fmla="*/ 0 w 1459417"/>
              <a:gd name="connsiteY4" fmla="*/ 1680311 h 1680311"/>
              <a:gd name="connsiteX0" fmla="*/ 0 w 1360698"/>
              <a:gd name="connsiteY0" fmla="*/ 1680311 h 1688402"/>
              <a:gd name="connsiteX1" fmla="*/ 1337031 w 1360698"/>
              <a:gd name="connsiteY1" fmla="*/ 0 h 1688402"/>
              <a:gd name="connsiteX2" fmla="*/ 1360698 w 1360698"/>
              <a:gd name="connsiteY2" fmla="*/ 208215 h 1688402"/>
              <a:gd name="connsiteX3" fmla="*/ 278710 w 1360698"/>
              <a:gd name="connsiteY3" fmla="*/ 1688402 h 1688402"/>
              <a:gd name="connsiteX4" fmla="*/ 0 w 1360698"/>
              <a:gd name="connsiteY4" fmla="*/ 1680311 h 1688402"/>
              <a:gd name="connsiteX0" fmla="*/ 0 w 1360698"/>
              <a:gd name="connsiteY0" fmla="*/ 1680311 h 1698354"/>
              <a:gd name="connsiteX1" fmla="*/ 1337031 w 1360698"/>
              <a:gd name="connsiteY1" fmla="*/ 0 h 1698354"/>
              <a:gd name="connsiteX2" fmla="*/ 1360698 w 1360698"/>
              <a:gd name="connsiteY2" fmla="*/ 208215 h 1698354"/>
              <a:gd name="connsiteX3" fmla="*/ 415804 w 1360698"/>
              <a:gd name="connsiteY3" fmla="*/ 1698354 h 1698354"/>
              <a:gd name="connsiteX4" fmla="*/ 0 w 1360698"/>
              <a:gd name="connsiteY4" fmla="*/ 1680311 h 1698354"/>
              <a:gd name="connsiteX0" fmla="*/ 0 w 1360698"/>
              <a:gd name="connsiteY0" fmla="*/ 1556337 h 1574380"/>
              <a:gd name="connsiteX1" fmla="*/ 1226116 w 1360698"/>
              <a:gd name="connsiteY1" fmla="*/ 0 h 1574380"/>
              <a:gd name="connsiteX2" fmla="*/ 1360698 w 1360698"/>
              <a:gd name="connsiteY2" fmla="*/ 84241 h 1574380"/>
              <a:gd name="connsiteX3" fmla="*/ 415804 w 1360698"/>
              <a:gd name="connsiteY3" fmla="*/ 1574380 h 1574380"/>
              <a:gd name="connsiteX4" fmla="*/ 0 w 1360698"/>
              <a:gd name="connsiteY4" fmla="*/ 1556337 h 1574380"/>
              <a:gd name="connsiteX0" fmla="*/ 0 w 1303560"/>
              <a:gd name="connsiteY0" fmla="*/ 1556337 h 1574380"/>
              <a:gd name="connsiteX1" fmla="*/ 1226116 w 1303560"/>
              <a:gd name="connsiteY1" fmla="*/ 0 h 1574380"/>
              <a:gd name="connsiteX2" fmla="*/ 1303560 w 1303560"/>
              <a:gd name="connsiteY2" fmla="*/ 105569 h 1574380"/>
              <a:gd name="connsiteX3" fmla="*/ 415804 w 1303560"/>
              <a:gd name="connsiteY3" fmla="*/ 1574380 h 1574380"/>
              <a:gd name="connsiteX4" fmla="*/ 0 w 1303560"/>
              <a:gd name="connsiteY4" fmla="*/ 1556337 h 1574380"/>
              <a:gd name="connsiteX0" fmla="*/ 0 w 1246227"/>
              <a:gd name="connsiteY0" fmla="*/ 1580187 h 1580187"/>
              <a:gd name="connsiteX1" fmla="*/ 1168783 w 1246227"/>
              <a:gd name="connsiteY1" fmla="*/ 0 h 1580187"/>
              <a:gd name="connsiteX2" fmla="*/ 1246227 w 1246227"/>
              <a:gd name="connsiteY2" fmla="*/ 105569 h 1580187"/>
              <a:gd name="connsiteX3" fmla="*/ 358471 w 1246227"/>
              <a:gd name="connsiteY3" fmla="*/ 1574380 h 1580187"/>
              <a:gd name="connsiteX4" fmla="*/ 0 w 1246227"/>
              <a:gd name="connsiteY4" fmla="*/ 1580187 h 15801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46227" h="1580187">
                <a:moveTo>
                  <a:pt x="0" y="1580187"/>
                </a:moveTo>
                <a:lnTo>
                  <a:pt x="1168783" y="0"/>
                </a:lnTo>
                <a:lnTo>
                  <a:pt x="1246227" y="105569"/>
                </a:lnTo>
                <a:lnTo>
                  <a:pt x="358471" y="1574380"/>
                </a:lnTo>
                <a:lnTo>
                  <a:pt x="0" y="158018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4F0A2415-21FA-4B06-89CA-A379C8C2E262}"/>
              </a:ext>
            </a:extLst>
          </p:cNvPr>
          <p:cNvSpPr/>
          <p:nvPr userDrawn="1"/>
        </p:nvSpPr>
        <p:spPr>
          <a:xfrm rot="17193105">
            <a:off x="11374788" y="2846425"/>
            <a:ext cx="243160" cy="406553"/>
          </a:xfrm>
          <a:custGeom>
            <a:avLst/>
            <a:gdLst>
              <a:gd name="connsiteX0" fmla="*/ 243160 w 243160"/>
              <a:gd name="connsiteY0" fmla="*/ 342071 h 406553"/>
              <a:gd name="connsiteX1" fmla="*/ 156493 w 243160"/>
              <a:gd name="connsiteY1" fmla="*/ 406553 h 406553"/>
              <a:gd name="connsiteX2" fmla="*/ 0 w 243160"/>
              <a:gd name="connsiteY2" fmla="*/ 0 h 406553"/>
              <a:gd name="connsiteX3" fmla="*/ 243160 w 243160"/>
              <a:gd name="connsiteY3" fmla="*/ 342071 h 406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3160" h="406553">
                <a:moveTo>
                  <a:pt x="243160" y="342071"/>
                </a:moveTo>
                <a:lnTo>
                  <a:pt x="156493" y="406553"/>
                </a:lnTo>
                <a:lnTo>
                  <a:pt x="0" y="0"/>
                </a:lnTo>
                <a:lnTo>
                  <a:pt x="243160" y="34207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FF9CE8FE-77D6-45E0-BBF7-78F07AC29771}"/>
              </a:ext>
            </a:extLst>
          </p:cNvPr>
          <p:cNvSpPr/>
          <p:nvPr userDrawn="1"/>
        </p:nvSpPr>
        <p:spPr>
          <a:xfrm rot="17193105">
            <a:off x="10879052" y="2627354"/>
            <a:ext cx="692798" cy="510610"/>
          </a:xfrm>
          <a:custGeom>
            <a:avLst/>
            <a:gdLst>
              <a:gd name="connsiteX0" fmla="*/ 692798 w 692798"/>
              <a:gd name="connsiteY0" fmla="*/ 224339 h 510610"/>
              <a:gd name="connsiteX1" fmla="*/ 308036 w 692798"/>
              <a:gd name="connsiteY1" fmla="*/ 510610 h 510610"/>
              <a:gd name="connsiteX2" fmla="*/ 64876 w 692798"/>
              <a:gd name="connsiteY2" fmla="*/ 168539 h 510610"/>
              <a:gd name="connsiteX3" fmla="*/ 0 w 692798"/>
              <a:gd name="connsiteY3" fmla="*/ 0 h 510610"/>
              <a:gd name="connsiteX4" fmla="*/ 692798 w 692798"/>
              <a:gd name="connsiteY4" fmla="*/ 224339 h 510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2798" h="510610">
                <a:moveTo>
                  <a:pt x="692798" y="224339"/>
                </a:moveTo>
                <a:lnTo>
                  <a:pt x="308036" y="510610"/>
                </a:lnTo>
                <a:lnTo>
                  <a:pt x="64876" y="168539"/>
                </a:lnTo>
                <a:lnTo>
                  <a:pt x="0" y="0"/>
                </a:lnTo>
                <a:lnTo>
                  <a:pt x="692798" y="22433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7648780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5">
            <a:alphaModFix amt="95000"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ctagon 6">
            <a:extLst>
              <a:ext uri="{FF2B5EF4-FFF2-40B4-BE49-F238E27FC236}">
                <a16:creationId xmlns:a16="http://schemas.microsoft.com/office/drawing/2014/main" id="{12B87281-2FCA-44C5-BFC9-FD653787EFC4}"/>
              </a:ext>
            </a:extLst>
          </p:cNvPr>
          <p:cNvSpPr/>
          <p:nvPr userDrawn="1"/>
        </p:nvSpPr>
        <p:spPr>
          <a:xfrm rot="1361022">
            <a:off x="11394972" y="6053793"/>
            <a:ext cx="634795" cy="634795"/>
          </a:xfrm>
          <a:prstGeom prst="octagon">
            <a:avLst/>
          </a:prstGeom>
          <a:noFill/>
          <a:ln w="3175">
            <a:solidFill>
              <a:schemeClr val="bg1">
                <a:lumMod val="8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0F41A2-6535-4CA6-81E4-026A5B56D9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40000" cy="432000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3AB95C-7DD4-4796-80E4-1B7466A2A0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2000" y="1152000"/>
            <a:ext cx="11340000" cy="468000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879C91-B77F-4273-9A27-A3535FB889D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1999" y="6188628"/>
            <a:ext cx="8784941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l"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CA3099-A94F-4C3E-BC29-780EDD38F72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96369" y="6155190"/>
            <a:ext cx="432000" cy="432000"/>
          </a:xfrm>
          <a:prstGeom prst="ellipse">
            <a:avLst/>
          </a:prstGeom>
          <a:noFill/>
          <a:ln w="3175">
            <a:solidFill>
              <a:schemeClr val="accent1"/>
            </a:solidFill>
          </a:ln>
        </p:spPr>
        <p:txBody>
          <a:bodyPr vert="horz" lIns="0" tIns="0" rIns="0" bIns="0" rtlCol="0" anchor="ctr"/>
          <a:lstStyle>
            <a:lvl1pPr algn="ctr">
              <a:defRPr sz="1200" b="1" i="1">
                <a:solidFill>
                  <a:schemeClr val="tx1"/>
                </a:solidFill>
                <a:latin typeface="+mj-lt"/>
              </a:defRPr>
            </a:lvl1pPr>
          </a:lstStyle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B66BF03E-F48E-4C0A-9078-07AC4DDF896A}"/>
              </a:ext>
            </a:extLst>
          </p:cNvPr>
          <p:cNvSpPr/>
          <p:nvPr userDrawn="1"/>
        </p:nvSpPr>
        <p:spPr>
          <a:xfrm>
            <a:off x="11533871" y="6185902"/>
            <a:ext cx="73515" cy="73515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accent1"/>
              </a:solidFill>
            </a:endParaRP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9F827500-FC74-463C-9312-BC59104AEBD6}"/>
              </a:ext>
            </a:extLst>
          </p:cNvPr>
          <p:cNvSpPr/>
          <p:nvPr userDrawn="1"/>
        </p:nvSpPr>
        <p:spPr>
          <a:xfrm>
            <a:off x="11892084" y="6561525"/>
            <a:ext cx="100439" cy="100439"/>
          </a:xfrm>
          <a:prstGeom prst="ellips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10EE18F-610D-4230-BA82-4E5007401ADD}"/>
              </a:ext>
            </a:extLst>
          </p:cNvPr>
          <p:cNvSpPr txBox="1"/>
          <p:nvPr userDrawn="1"/>
        </p:nvSpPr>
        <p:spPr>
          <a:xfrm>
            <a:off x="8734570" y="6278857"/>
            <a:ext cx="2510557" cy="184666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algn="r"/>
            <a:r>
              <a:rPr lang="en-US" sz="1200" noProof="0" dirty="0">
                <a:solidFill>
                  <a:schemeClr val="tx2"/>
                </a:solidFill>
                <a:latin typeface="+mj-lt"/>
              </a:rPr>
              <a:t>Your Logo or Name Here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2AF375EA-F235-4EAA-A52F-D6BF0D6EDDCA}"/>
              </a:ext>
            </a:extLst>
          </p:cNvPr>
          <p:cNvSpPr/>
          <p:nvPr userDrawn="1"/>
        </p:nvSpPr>
        <p:spPr>
          <a:xfrm>
            <a:off x="11342875" y="5990144"/>
            <a:ext cx="260512" cy="260512"/>
          </a:xfrm>
          <a:prstGeom prst="ellipse">
            <a:avLst/>
          </a:prstGeom>
          <a:noFill/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accent1"/>
              </a:solidFill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E3C8C5B-6356-4B7C-887C-A436D7DB4059}"/>
              </a:ext>
            </a:extLst>
          </p:cNvPr>
          <p:cNvSpPr/>
          <p:nvPr userDrawn="1"/>
        </p:nvSpPr>
        <p:spPr>
          <a:xfrm>
            <a:off x="0" y="6771286"/>
            <a:ext cx="12192000" cy="8671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3120C00-0FF6-411F-B2D6-C625ED6BD241}"/>
              </a:ext>
            </a:extLst>
          </p:cNvPr>
          <p:cNvSpPr/>
          <p:nvPr userDrawn="1"/>
        </p:nvSpPr>
        <p:spPr>
          <a:xfrm>
            <a:off x="0" y="0"/>
            <a:ext cx="12192000" cy="8671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D142C1D-78E5-4AD5-BEF3-C015D6E3FEBD}"/>
              </a:ext>
            </a:extLst>
          </p:cNvPr>
          <p:cNvSpPr/>
          <p:nvPr userDrawn="1"/>
        </p:nvSpPr>
        <p:spPr>
          <a:xfrm rot="5400000">
            <a:off x="-3385643" y="3385642"/>
            <a:ext cx="6858001" cy="8671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00D9306-2240-47FF-AA2F-DC7C26A008A4}"/>
              </a:ext>
            </a:extLst>
          </p:cNvPr>
          <p:cNvSpPr/>
          <p:nvPr userDrawn="1"/>
        </p:nvSpPr>
        <p:spPr>
          <a:xfrm rot="5400000">
            <a:off x="8719643" y="3385643"/>
            <a:ext cx="6858000" cy="8671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9461632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3" r:id="rId2"/>
    <p:sldLayoutId id="2147483664" r:id="rId3"/>
    <p:sldLayoutId id="2147483650" r:id="rId4"/>
    <p:sldLayoutId id="2147483652" r:id="rId5"/>
    <p:sldLayoutId id="2147483656" r:id="rId6"/>
    <p:sldLayoutId id="2147483657" r:id="rId7"/>
    <p:sldLayoutId id="2147483668" r:id="rId8"/>
    <p:sldLayoutId id="2147483670" r:id="rId9"/>
    <p:sldLayoutId id="2147483653" r:id="rId10"/>
    <p:sldLayoutId id="2147483673" r:id="rId11"/>
    <p:sldLayoutId id="2147483674" r:id="rId12"/>
    <p:sldLayoutId id="2147483676" r:id="rId13"/>
    <p:sldLayoutId id="2147483677" r:id="rId14"/>
    <p:sldLayoutId id="2147483654" r:id="rId15"/>
    <p:sldLayoutId id="2147483660" r:id="rId16"/>
    <p:sldLayoutId id="2147483661" r:id="rId17"/>
    <p:sldLayoutId id="2147483678" r:id="rId18"/>
    <p:sldLayoutId id="2147483686" r:id="rId19"/>
    <p:sldLayoutId id="2147483687" r:id="rId20"/>
    <p:sldLayoutId id="2147483689" r:id="rId21"/>
    <p:sldLayoutId id="2147483690" r:id="rId22"/>
    <p:sldLayoutId id="2147483688" r:id="rId2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66700" indent="-2667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2925" indent="-276225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096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763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430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go.microsoft.com/fwlink/?linkid=2006808&amp;clcid=0x409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Freeform: Shape 46">
            <a:extLst>
              <a:ext uri="{FF2B5EF4-FFF2-40B4-BE49-F238E27FC236}">
                <a16:creationId xmlns:a16="http://schemas.microsoft.com/office/drawing/2014/main" id="{B6D0B8EE-8E06-4051-87BF-62C153F3FB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4308689">
            <a:off x="5269765" y="1275138"/>
            <a:ext cx="1980696" cy="2066510"/>
          </a:xfrm>
          <a:custGeom>
            <a:avLst/>
            <a:gdLst>
              <a:gd name="connsiteX0" fmla="*/ 0 w 1980696"/>
              <a:gd name="connsiteY0" fmla="*/ 2066510 h 2066510"/>
              <a:gd name="connsiteX1" fmla="*/ 1138078 w 1980696"/>
              <a:gd name="connsiteY1" fmla="*/ 0 h 2066510"/>
              <a:gd name="connsiteX2" fmla="*/ 1980696 w 1980696"/>
              <a:gd name="connsiteY2" fmla="*/ 1530016 h 2066510"/>
              <a:gd name="connsiteX3" fmla="*/ 1459417 w 1980696"/>
              <a:gd name="connsiteY3" fmla="*/ 2066510 h 20665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980696" h="2066510">
                <a:moveTo>
                  <a:pt x="0" y="2066510"/>
                </a:moveTo>
                <a:lnTo>
                  <a:pt x="1138078" y="0"/>
                </a:lnTo>
                <a:lnTo>
                  <a:pt x="1980696" y="1530016"/>
                </a:lnTo>
                <a:lnTo>
                  <a:pt x="1459417" y="2066510"/>
                </a:lnTo>
                <a:close/>
              </a:path>
            </a:pathLst>
          </a:cu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26" name="Picture 2" descr="The 8 most picturesque landscapes in Wales | Wanderlust">
            <a:extLst>
              <a:ext uri="{FF2B5EF4-FFF2-40B4-BE49-F238E27FC236}">
                <a16:creationId xmlns:a16="http://schemas.microsoft.com/office/drawing/2014/main" id="{29B388BB-8AA7-438C-8309-9693958F94D7}"/>
              </a:ext>
            </a:extLst>
          </p:cNvPr>
          <p:cNvPicPr>
            <a:picLocks noGrp="1" noChangeAspect="1" noChangeArrowheads="1"/>
          </p:cNvPicPr>
          <p:nvPr>
            <p:ph type="pic" sz="quarter" idx="1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55" b="3655"/>
          <a:stretch>
            <a:fillRect/>
          </a:stretch>
        </p:blipFill>
        <p:spPr bwMode="auto">
          <a:xfrm>
            <a:off x="0" y="112542"/>
            <a:ext cx="11920052" cy="6482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2E3EA56B-BEB0-4656-A20B-D15F03B7ACA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6713" y="262594"/>
            <a:ext cx="6840000" cy="2387600"/>
          </a:xfrm>
          <a:solidFill>
            <a:srgbClr val="FF0000">
              <a:alpha val="80000"/>
            </a:srgbClr>
          </a:solidFill>
        </p:spPr>
        <p:txBody>
          <a:bodyPr/>
          <a:lstStyle/>
          <a:p>
            <a:r>
              <a:rPr lang="en-US" b="1" i="1" dirty="0"/>
              <a:t>Celebrating Language and Culture belonging to Wales.</a:t>
            </a:r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DA0FE6D5-D475-4CBB-A6C2-E3D991A3689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6713" y="5659406"/>
            <a:ext cx="6840000" cy="936000"/>
          </a:xfrm>
          <a:solidFill>
            <a:srgbClr val="FF0000">
              <a:alpha val="90000"/>
            </a:srgbClr>
          </a:solidFill>
        </p:spPr>
        <p:txBody>
          <a:bodyPr/>
          <a:lstStyle/>
          <a:p>
            <a:r>
              <a:rPr lang="en-US" dirty="0"/>
              <a:t>By Sarah Hill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DF14871-C0AA-44C9-BEEA-970B20193DFA}"/>
              </a:ext>
            </a:extLst>
          </p:cNvPr>
          <p:cNvSpPr txBox="1"/>
          <p:nvPr/>
        </p:nvSpPr>
        <p:spPr>
          <a:xfrm>
            <a:off x="10201431" y="130603"/>
            <a:ext cx="2954215" cy="91440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(Wanderlust, 2020)</a:t>
            </a:r>
            <a:endParaRPr lang="en-GB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52348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D56BE522-961D-4737-9715-127DB8A86EB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000" y="340214"/>
            <a:ext cx="6012000" cy="1601268"/>
          </a:xfrm>
          <a:solidFill>
            <a:srgbClr val="FF0000"/>
          </a:solidFill>
          <a:ln>
            <a:solidFill>
              <a:schemeClr val="accent3"/>
            </a:solidFill>
          </a:ln>
        </p:spPr>
        <p:txBody>
          <a:bodyPr/>
          <a:lstStyle/>
          <a:p>
            <a:endParaRPr lang="en-US" sz="2800" b="1" i="1" dirty="0"/>
          </a:p>
          <a:p>
            <a:r>
              <a:rPr lang="en-US" sz="2800" b="1" i="1" dirty="0"/>
              <a:t>Traditions, cultures and identities</a:t>
            </a:r>
            <a:r>
              <a:rPr lang="en-US" sz="2800" i="1" dirty="0"/>
              <a:t>.</a:t>
            </a:r>
          </a:p>
        </p:txBody>
      </p:sp>
      <p:pic>
        <p:nvPicPr>
          <p:cNvPr id="1034" name="Picture 10" descr="Welsh National Anthem | Welsh national anthem, National anthem, My heritage">
            <a:extLst>
              <a:ext uri="{FF2B5EF4-FFF2-40B4-BE49-F238E27FC236}">
                <a16:creationId xmlns:a16="http://schemas.microsoft.com/office/drawing/2014/main" id="{5DF2990A-15EE-42B3-9419-3787E905C4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2017" y="11575"/>
            <a:ext cx="5989983" cy="6773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Leek definition and meaning | Collins English Dictionary">
            <a:extLst>
              <a:ext uri="{FF2B5EF4-FFF2-40B4-BE49-F238E27FC236}">
                <a16:creationId xmlns:a16="http://schemas.microsoft.com/office/drawing/2014/main" id="{7D959580-1DD7-433F-971C-6FC151D651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2481" y="1654851"/>
            <a:ext cx="1171864" cy="730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2CC9B91-B415-4261-B804-FB758F71BBA6}"/>
              </a:ext>
            </a:extLst>
          </p:cNvPr>
          <p:cNvSpPr txBox="1"/>
          <p:nvPr/>
        </p:nvSpPr>
        <p:spPr>
          <a:xfrm>
            <a:off x="10366566" y="2385203"/>
            <a:ext cx="4287686" cy="45720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r>
              <a:rPr lang="en-GB" sz="1200" dirty="0"/>
              <a:t>(Collins dictionary, 2020)</a:t>
            </a:r>
            <a:endParaRPr lang="en-GB" sz="1200" dirty="0">
              <a:solidFill>
                <a:schemeClr val="tx1">
                  <a:lumMod val="75000"/>
                  <a:lumOff val="25000"/>
                </a:schemeClr>
              </a:solidFill>
              <a:latin typeface="+mn-lt"/>
            </a:endParaRPr>
          </a:p>
        </p:txBody>
      </p:sp>
      <p:pic>
        <p:nvPicPr>
          <p:cNvPr id="1036" name="Picture 12" descr="Daffodil appropriate today called Osterglocke ( Easter Bell) in my  mother-tongue German | Daffodils, Plants, Amazing flowers">
            <a:extLst>
              <a:ext uri="{FF2B5EF4-FFF2-40B4-BE49-F238E27FC236}">
                <a16:creationId xmlns:a16="http://schemas.microsoft.com/office/drawing/2014/main" id="{C6410814-6F2A-4CCE-A14C-B5588E719540}"/>
              </a:ext>
            </a:extLst>
          </p:cNvPr>
          <p:cNvPicPr>
            <a:picLocks noGrp="1" noChangeAspect="1" noChangeArrowheads="1"/>
          </p:cNvPicPr>
          <p:nvPr>
            <p:ph idx="15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2806" y="2123509"/>
            <a:ext cx="4212244" cy="4095263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129D881-BFA4-42A0-871F-0FD587398F2F}"/>
              </a:ext>
            </a:extLst>
          </p:cNvPr>
          <p:cNvSpPr txBox="1"/>
          <p:nvPr/>
        </p:nvSpPr>
        <p:spPr>
          <a:xfrm>
            <a:off x="3847603" y="6400800"/>
            <a:ext cx="914400" cy="91440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</a:t>
            </a:r>
            <a:r>
              <a:rPr lang="en-GB" sz="1100" dirty="0">
                <a:solidFill>
                  <a:schemeClr val="bg1"/>
                </a:solidFill>
              </a:rPr>
              <a:t>Pinterest, 2020</a:t>
            </a:r>
            <a:r>
              <a:rPr lang="en-GB" dirty="0">
                <a:solidFill>
                  <a:schemeClr val="bg1"/>
                </a:solidFill>
              </a:rPr>
              <a:t>)</a:t>
            </a:r>
            <a:endParaRPr lang="en-GB" sz="1200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A2094C4-3650-4928-B382-798244F1D3EA}"/>
              </a:ext>
            </a:extLst>
          </p:cNvPr>
          <p:cNvSpPr txBox="1"/>
          <p:nvPr/>
        </p:nvSpPr>
        <p:spPr>
          <a:xfrm>
            <a:off x="6972799" y="6400800"/>
            <a:ext cx="914400" cy="91440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r>
              <a:rPr lang="en-GB" dirty="0"/>
              <a:t>(Pinterest, 2020)</a:t>
            </a:r>
            <a:endParaRPr lang="en-GB" sz="1200" dirty="0">
              <a:solidFill>
                <a:schemeClr val="tx1">
                  <a:lumMod val="75000"/>
                  <a:lumOff val="25000"/>
                </a:schemeClr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7957545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57B70DA-F74F-4C9A-AF64-4DB5220711F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3</a:t>
            </a:fld>
            <a:endParaRPr lang="en-US" noProof="0" dirty="0"/>
          </a:p>
        </p:txBody>
      </p:sp>
      <p:sp>
        <p:nvSpPr>
          <p:cNvPr id="3" name="AutoShape 2" descr="Welsh Dragon Images, Stock Photos &amp; Vectors | Shutterstock">
            <a:extLst>
              <a:ext uri="{FF2B5EF4-FFF2-40B4-BE49-F238E27FC236}">
                <a16:creationId xmlns:a16="http://schemas.microsoft.com/office/drawing/2014/main" id="{23DF6E37-F6DC-489A-83D8-30946CFFF3F8}"/>
              </a:ext>
            </a:extLst>
          </p:cNvPr>
          <p:cNvSpPr>
            <a:spLocks noChangeAspect="1" noChangeArrowheads="1"/>
          </p:cNvSpPr>
          <p:nvPr/>
        </p:nvSpPr>
        <p:spPr bwMode="auto">
          <a:xfrm flipV="1">
            <a:off x="2975316" y="745587"/>
            <a:ext cx="5366825" cy="5366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B310A76-4453-4B73-A246-EF72E9A3D4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4049" y="53550"/>
            <a:ext cx="9687951" cy="68044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CEAD14B-1690-4599-A9F5-457E321C8F90}"/>
              </a:ext>
            </a:extLst>
          </p:cNvPr>
          <p:cNvSpPr txBox="1"/>
          <p:nvPr/>
        </p:nvSpPr>
        <p:spPr>
          <a:xfrm>
            <a:off x="2799470" y="6515494"/>
            <a:ext cx="914400" cy="91440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algn="l"/>
            <a:r>
              <a:rPr lang="en-GB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(Shutterstock, 2020)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3527867-69E2-4ACC-83FF-066FBAD5B09E}"/>
              </a:ext>
            </a:extLst>
          </p:cNvPr>
          <p:cNvSpPr txBox="1"/>
          <p:nvPr/>
        </p:nvSpPr>
        <p:spPr>
          <a:xfrm>
            <a:off x="454562" y="1126002"/>
            <a:ext cx="3259308" cy="991974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txBody>
          <a:bodyPr wrap="none" lIns="0" tIns="0" rIns="0" bIns="0" rtlCol="0">
            <a:noAutofit/>
          </a:bodyPr>
          <a:lstStyle/>
          <a:p>
            <a:pPr algn="l"/>
            <a:r>
              <a:rPr lang="en-GB" sz="4000" b="1" i="1" dirty="0">
                <a:solidFill>
                  <a:schemeClr val="bg1"/>
                </a:solidFill>
                <a:latin typeface="+mn-lt"/>
              </a:rPr>
              <a:t>Celtic Language</a:t>
            </a:r>
            <a:r>
              <a:rPr lang="en-GB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11EACBE-7DC0-4CAD-B955-CAD6EC8A71CB}"/>
              </a:ext>
            </a:extLst>
          </p:cNvPr>
          <p:cNvSpPr txBox="1"/>
          <p:nvPr/>
        </p:nvSpPr>
        <p:spPr>
          <a:xfrm>
            <a:off x="263631" y="2851437"/>
            <a:ext cx="4417255" cy="3777175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“Welsh is a Bryt</a:t>
            </a:r>
            <a:r>
              <a:rPr lang="en-GB" sz="2800" dirty="0"/>
              <a:t>honic language,</a:t>
            </a:r>
          </a:p>
          <a:p>
            <a:r>
              <a:rPr lang="en-GB" sz="2800" dirty="0">
                <a:solidFill>
                  <a:schemeClr val="bg1"/>
                </a:solidFill>
              </a:rPr>
              <a:t> meaning</a:t>
            </a:r>
          </a:p>
          <a:p>
            <a:r>
              <a:rPr lang="en-GB" sz="2800" dirty="0">
                <a:solidFill>
                  <a:schemeClr val="bg1"/>
                </a:solidFill>
              </a:rPr>
              <a:t> British Celtic</a:t>
            </a:r>
          </a:p>
          <a:p>
            <a:r>
              <a:rPr lang="en-GB" sz="2800" dirty="0">
                <a:solidFill>
                  <a:schemeClr val="bg1"/>
                </a:solidFill>
              </a:rPr>
              <a:t> in origin and was </a:t>
            </a:r>
          </a:p>
          <a:p>
            <a:r>
              <a:rPr lang="en-GB" sz="2800" dirty="0">
                <a:solidFill>
                  <a:schemeClr val="bg1"/>
                </a:solidFill>
              </a:rPr>
              <a:t>spoken in </a:t>
            </a:r>
          </a:p>
          <a:p>
            <a:r>
              <a:rPr lang="en-GB" sz="2800" dirty="0">
                <a:solidFill>
                  <a:schemeClr val="bg1"/>
                </a:solidFill>
              </a:rPr>
              <a:t>Britain even</a:t>
            </a:r>
          </a:p>
          <a:p>
            <a:r>
              <a:rPr lang="en-GB" sz="2800" dirty="0">
                <a:solidFill>
                  <a:schemeClr val="bg1"/>
                </a:solidFill>
              </a:rPr>
              <a:t> before the Roman</a:t>
            </a:r>
          </a:p>
          <a:p>
            <a:r>
              <a:rPr lang="en-GB" sz="2800" dirty="0">
                <a:solidFill>
                  <a:schemeClr val="bg1"/>
                </a:solidFill>
              </a:rPr>
              <a:t>Occupation”.</a:t>
            </a:r>
          </a:p>
          <a:p>
            <a:r>
              <a:rPr lang="en-GB" dirty="0">
                <a:solidFill>
                  <a:schemeClr val="bg1"/>
                </a:solidFill>
              </a:rPr>
              <a:t>(Brain, 2020)</a:t>
            </a:r>
            <a:endParaRPr lang="en-GB" sz="2800" dirty="0">
              <a:solidFill>
                <a:schemeClr val="bg1"/>
              </a:solidFill>
            </a:endParaRPr>
          </a:p>
          <a:p>
            <a:r>
              <a:rPr lang="en-GB" sz="2800" dirty="0"/>
              <a:t> </a:t>
            </a:r>
            <a:endParaRPr lang="en-GB" sz="1050" dirty="0">
              <a:solidFill>
                <a:schemeClr val="tx1">
                  <a:lumMod val="75000"/>
                  <a:lumOff val="25000"/>
                </a:schemeClr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5034067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3D5031C-6C5D-46F9-BDF1-A3A225A2014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-10741" r="33333"/>
          <a:stretch/>
        </p:blipFill>
        <p:spPr>
          <a:xfrm>
            <a:off x="888675" y="239151"/>
            <a:ext cx="2711475" cy="5715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BA7E068-DD53-4EAD-903F-2668357544E5}"/>
              </a:ext>
            </a:extLst>
          </p:cNvPr>
          <p:cNvSpPr txBox="1"/>
          <p:nvPr/>
        </p:nvSpPr>
        <p:spPr>
          <a:xfrm>
            <a:off x="3763172" y="182001"/>
            <a:ext cx="3943936" cy="914400"/>
          </a:xfrm>
          <a:prstGeom prst="rect">
            <a:avLst/>
          </a:prstGeom>
          <a:solidFill>
            <a:srgbClr val="FF0000"/>
          </a:solidFill>
          <a:ln>
            <a:solidFill>
              <a:schemeClr val="accent3"/>
            </a:solidFill>
          </a:ln>
        </p:spPr>
        <p:txBody>
          <a:bodyPr wrap="none" lIns="0" tIns="0" rIns="0" bIns="0" rtlCol="0">
            <a:noAutofit/>
          </a:bodyPr>
          <a:lstStyle/>
          <a:p>
            <a:pPr algn="l"/>
            <a:r>
              <a:rPr lang="en-GB" sz="3600" dirty="0">
                <a:solidFill>
                  <a:schemeClr val="bg1"/>
                </a:solidFill>
                <a:latin typeface="+mn-lt"/>
              </a:rPr>
              <a:t>    </a:t>
            </a:r>
            <a:r>
              <a:rPr lang="en-GB" sz="3600" b="1" i="1" dirty="0">
                <a:solidFill>
                  <a:schemeClr val="bg1"/>
                </a:solidFill>
                <a:latin typeface="+mn-lt"/>
              </a:rPr>
              <a:t>St Cadfan’s Stone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B13FA75-02A6-4110-9DB9-C96C6CC7971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22553"/>
          <a:stretch/>
        </p:blipFill>
        <p:spPr>
          <a:xfrm>
            <a:off x="4100432" y="1096401"/>
            <a:ext cx="2943372" cy="5715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10683F4-DD98-46EE-8499-8DCFAC49D84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70131" y="182001"/>
            <a:ext cx="3800475" cy="5715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EE8281E-D277-4C40-9512-CEEA81EC65C2}"/>
              </a:ext>
            </a:extLst>
          </p:cNvPr>
          <p:cNvSpPr txBox="1"/>
          <p:nvPr/>
        </p:nvSpPr>
        <p:spPr>
          <a:xfrm>
            <a:off x="4972050" y="7029450"/>
            <a:ext cx="1790700" cy="91440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r>
              <a:rPr lang="en-GB" dirty="0"/>
              <a:t>(David Ross, 2020)</a:t>
            </a:r>
            <a:endParaRPr lang="en-GB" sz="1200" dirty="0">
              <a:solidFill>
                <a:schemeClr val="tx1">
                  <a:lumMod val="75000"/>
                  <a:lumOff val="25000"/>
                </a:schemeClr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098292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Y Gododdin by Aneirin">
            <a:extLst>
              <a:ext uri="{FF2B5EF4-FFF2-40B4-BE49-F238E27FC236}">
                <a16:creationId xmlns:a16="http://schemas.microsoft.com/office/drawing/2014/main" id="{E5BE13F9-6A82-451E-B2F3-D700788EE1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644" y="1089378"/>
            <a:ext cx="2686755" cy="4679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A0D5E36-4415-437A-9FCC-0F38E5A324B2}"/>
              </a:ext>
            </a:extLst>
          </p:cNvPr>
          <p:cNvSpPr txBox="1"/>
          <p:nvPr/>
        </p:nvSpPr>
        <p:spPr>
          <a:xfrm>
            <a:off x="259644" y="5768622"/>
            <a:ext cx="1828799" cy="44026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</a:t>
            </a:r>
            <a:r>
              <a:rPr lang="en-GB" sz="1200" dirty="0">
                <a:solidFill>
                  <a:schemeClr val="bg1"/>
                </a:solidFill>
              </a:rPr>
              <a:t>Good Reads, 2020</a:t>
            </a:r>
            <a:r>
              <a:rPr lang="en-GB" dirty="0">
                <a:solidFill>
                  <a:schemeClr val="bg1"/>
                </a:solidFill>
              </a:rPr>
              <a:t>)</a:t>
            </a:r>
            <a:endParaRPr lang="en-GB" sz="1200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FEA0A52-B178-4CD7-8E56-CD626B76A945}"/>
              </a:ext>
            </a:extLst>
          </p:cNvPr>
          <p:cNvSpPr txBox="1"/>
          <p:nvPr/>
        </p:nvSpPr>
        <p:spPr>
          <a:xfrm>
            <a:off x="3499556" y="857956"/>
            <a:ext cx="3962400" cy="91440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txBody>
          <a:bodyPr wrap="none" lIns="0" tIns="0" rIns="0" bIns="0" rtlCol="0">
            <a:noAutofit/>
          </a:bodyPr>
          <a:lstStyle/>
          <a:p>
            <a:pPr algn="l"/>
            <a:r>
              <a:rPr lang="en-GB" sz="3200" b="1" i="1" dirty="0">
                <a:solidFill>
                  <a:schemeClr val="bg1"/>
                </a:solidFill>
                <a:latin typeface="+mn-lt"/>
              </a:rPr>
              <a:t>    Famous Welsh Poets </a:t>
            </a:r>
          </a:p>
          <a:p>
            <a:pPr algn="l"/>
            <a:r>
              <a:rPr lang="en-GB" sz="3200" b="1" i="1" dirty="0">
                <a:solidFill>
                  <a:schemeClr val="bg1"/>
                </a:solidFill>
              </a:rPr>
              <a:t>              And Poetry.</a:t>
            </a:r>
            <a:endParaRPr lang="en-GB" sz="3200" b="1" i="1" dirty="0">
              <a:solidFill>
                <a:schemeClr val="bg1"/>
              </a:solidFill>
              <a:latin typeface="+mn-lt"/>
            </a:endParaRPr>
          </a:p>
        </p:txBody>
      </p:sp>
      <p:pic>
        <p:nvPicPr>
          <p:cNvPr id="1028" name="Picture 4" descr="The Book of Taliesin: Poems of Warfare and Praise in an Enchanted Britain:  Amazon.co.uk: Williams, Rowan, Lewis, Gwyneth: 9780241381137: Books">
            <a:extLst>
              <a:ext uri="{FF2B5EF4-FFF2-40B4-BE49-F238E27FC236}">
                <a16:creationId xmlns:a16="http://schemas.microsoft.com/office/drawing/2014/main" id="{ABCD3252-B8F1-4130-A5AB-ECD5C76073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30861" y="904343"/>
            <a:ext cx="3209925" cy="4752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1ED4717-56CA-4C65-BECE-ADEF3A21A467}"/>
              </a:ext>
            </a:extLst>
          </p:cNvPr>
          <p:cNvSpPr txBox="1"/>
          <p:nvPr/>
        </p:nvSpPr>
        <p:spPr>
          <a:xfrm>
            <a:off x="8430861" y="5805487"/>
            <a:ext cx="914400" cy="220134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</a:t>
            </a:r>
            <a:r>
              <a:rPr lang="en-GB" sz="1400" dirty="0">
                <a:solidFill>
                  <a:schemeClr val="bg1"/>
                </a:solidFill>
              </a:rPr>
              <a:t>Amazon, 2020</a:t>
            </a:r>
            <a:r>
              <a:rPr lang="en-GB" dirty="0">
                <a:solidFill>
                  <a:schemeClr val="bg1"/>
                </a:solidFill>
              </a:rPr>
              <a:t>)</a:t>
            </a:r>
            <a:endParaRPr lang="en-GB" sz="1200" dirty="0">
              <a:solidFill>
                <a:schemeClr val="bg1"/>
              </a:solidFill>
            </a:endParaRPr>
          </a:p>
        </p:txBody>
      </p:sp>
      <p:pic>
        <p:nvPicPr>
          <p:cNvPr id="1030" name="Picture 6" descr="13th Century Black Book Of Carmarthen: Erased Poetry And Ghostly Faces  Revealed By UV Light | Ancient Pages">
            <a:extLst>
              <a:ext uri="{FF2B5EF4-FFF2-40B4-BE49-F238E27FC236}">
                <a16:creationId xmlns:a16="http://schemas.microsoft.com/office/drawing/2014/main" id="{F666AA0D-9D39-4762-80A3-8874759401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6399" y="2214210"/>
            <a:ext cx="5384802" cy="3400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24204C2-56F9-4FB2-88B6-B305F21421F4}"/>
              </a:ext>
            </a:extLst>
          </p:cNvPr>
          <p:cNvSpPr txBox="1"/>
          <p:nvPr/>
        </p:nvSpPr>
        <p:spPr>
          <a:xfrm>
            <a:off x="3046059" y="5631568"/>
            <a:ext cx="2788355" cy="220134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(Ancient Pages, 2020</a:t>
            </a:r>
            <a:r>
              <a:rPr lang="en-GB" sz="1400" dirty="0"/>
              <a:t>)</a:t>
            </a:r>
            <a:endParaRPr lang="en-GB" sz="1400" dirty="0">
              <a:solidFill>
                <a:schemeClr val="tx1">
                  <a:lumMod val="75000"/>
                  <a:lumOff val="25000"/>
                </a:schemeClr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2206611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D55C630-B851-4617-A1D8-61127D12B33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6</a:t>
            </a:fld>
            <a:endParaRPr lang="en-US" noProof="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1F203A2-B151-4B1F-AB89-F72F6093FB9D}"/>
              </a:ext>
            </a:extLst>
          </p:cNvPr>
          <p:cNvSpPr txBox="1"/>
          <p:nvPr/>
        </p:nvSpPr>
        <p:spPr>
          <a:xfrm>
            <a:off x="6265092" y="733281"/>
            <a:ext cx="3863927" cy="914400"/>
          </a:xfrm>
          <a:prstGeom prst="rect">
            <a:avLst/>
          </a:prstGeom>
          <a:solidFill>
            <a:srgbClr val="FF0000"/>
          </a:solidFill>
        </p:spPr>
        <p:txBody>
          <a:bodyPr wrap="none" lIns="0" tIns="0" rIns="0" bIns="0" rtlCol="0">
            <a:noAutofit/>
          </a:bodyPr>
          <a:lstStyle/>
          <a:p>
            <a:pPr algn="l"/>
            <a:r>
              <a:rPr lang="en-GB" sz="4400" b="1" i="1" dirty="0">
                <a:solidFill>
                  <a:schemeClr val="bg1"/>
                </a:solidFill>
                <a:latin typeface="+mn-lt"/>
              </a:rPr>
              <a:t>The Mabinogion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B660204-5CB0-43D1-A837-627353B4EB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3631" y="198710"/>
            <a:ext cx="4620367" cy="623022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4925F05-5E4B-4D9F-BD91-32737D7E1059}"/>
              </a:ext>
            </a:extLst>
          </p:cNvPr>
          <p:cNvSpPr txBox="1"/>
          <p:nvPr/>
        </p:nvSpPr>
        <p:spPr>
          <a:xfrm>
            <a:off x="263631" y="6371190"/>
            <a:ext cx="5068024" cy="43200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(Historic Uk, 2020)</a:t>
            </a:r>
            <a:endParaRPr lang="en-GB" sz="1200" dirty="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B8C27B1-251E-434E-9539-B39BF213DBD9}"/>
              </a:ext>
            </a:extLst>
          </p:cNvPr>
          <p:cNvSpPr txBox="1"/>
          <p:nvPr/>
        </p:nvSpPr>
        <p:spPr>
          <a:xfrm>
            <a:off x="4883998" y="2608097"/>
            <a:ext cx="7172014" cy="3158190"/>
          </a:xfrm>
          <a:prstGeom prst="rect">
            <a:avLst/>
          </a:prstGeom>
          <a:solidFill>
            <a:srgbClr val="FF0000"/>
          </a:solidFill>
        </p:spPr>
        <p:txBody>
          <a:bodyPr wrap="none" lIns="0" tIns="0" rIns="0" bIns="0" rtlCol="0">
            <a:noAutofit/>
          </a:bodyPr>
          <a:lstStyle/>
          <a:p>
            <a:pPr algn="ctr"/>
            <a:r>
              <a:rPr lang="en-GB" sz="3200" dirty="0">
                <a:solidFill>
                  <a:schemeClr val="bg1"/>
                </a:solidFill>
              </a:rPr>
              <a:t>Mabinogion stories are an eclectic and </a:t>
            </a:r>
          </a:p>
          <a:p>
            <a:pPr algn="ctr"/>
            <a:r>
              <a:rPr lang="en-GB" sz="3200" dirty="0">
                <a:solidFill>
                  <a:schemeClr val="bg1"/>
                </a:solidFill>
              </a:rPr>
              <a:t>all-encompassing prose offering the reader</a:t>
            </a:r>
          </a:p>
          <a:p>
            <a:pPr algn="ctr"/>
            <a:r>
              <a:rPr lang="en-GB" sz="3200" dirty="0">
                <a:solidFill>
                  <a:schemeClr val="bg1"/>
                </a:solidFill>
              </a:rPr>
              <a:t>a variety of genres to choose from.</a:t>
            </a:r>
          </a:p>
          <a:p>
            <a:pPr algn="ctr"/>
            <a:r>
              <a:rPr lang="en-GB" sz="3200" dirty="0">
                <a:solidFill>
                  <a:schemeClr val="bg1"/>
                </a:solidFill>
              </a:rPr>
              <a:t> The breadth of styles covered in the text</a:t>
            </a:r>
          </a:p>
          <a:p>
            <a:pPr algn="ctr"/>
            <a:r>
              <a:rPr lang="en-GB" sz="3200" dirty="0">
                <a:solidFill>
                  <a:schemeClr val="bg1"/>
                </a:solidFill>
              </a:rPr>
              <a:t> includes romance and tragedy as well as</a:t>
            </a:r>
          </a:p>
          <a:p>
            <a:pPr algn="ctr"/>
            <a:r>
              <a:rPr lang="en-GB" sz="3200" dirty="0">
                <a:solidFill>
                  <a:schemeClr val="bg1"/>
                </a:solidFill>
              </a:rPr>
              <a:t> fantasy and comedy.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8D0514-D7CB-4578-A949-410A04B3BE73}"/>
              </a:ext>
            </a:extLst>
          </p:cNvPr>
          <p:cNvSpPr txBox="1"/>
          <p:nvPr/>
        </p:nvSpPr>
        <p:spPr>
          <a:xfrm>
            <a:off x="5059540" y="5916630"/>
            <a:ext cx="2072920" cy="304217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pPr algn="l"/>
            <a:r>
              <a:rPr lang="en-GB" dirty="0">
                <a:solidFill>
                  <a:schemeClr val="bg1"/>
                </a:solidFill>
                <a:latin typeface="+mn-lt"/>
              </a:rPr>
              <a:t>Brain (2020)</a:t>
            </a:r>
            <a:r>
              <a:rPr lang="en-GB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518693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DF96179-9A43-403D-91E5-5F8580D67F0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7</a:t>
            </a:fld>
            <a:endParaRPr lang="en-US" noProof="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F82152B-F93E-4F74-AEA5-8B4CA8C3618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18" t="3728" r="2188" b="6835"/>
          <a:stretch/>
        </p:blipFill>
        <p:spPr>
          <a:xfrm>
            <a:off x="6929201" y="-542180"/>
            <a:ext cx="4999168" cy="565227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D7FE77A-CEB2-4A54-86C3-2B6C8A2E4AAB}"/>
              </a:ext>
            </a:extLst>
          </p:cNvPr>
          <p:cNvSpPr txBox="1"/>
          <p:nvPr/>
        </p:nvSpPr>
        <p:spPr>
          <a:xfrm>
            <a:off x="9428785" y="5207089"/>
            <a:ext cx="3413984" cy="91440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(Wikimedia Commons, 2020)</a:t>
            </a:r>
            <a:endParaRPr lang="en-GB" sz="1200" dirty="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C9A196A-099F-4CD6-8A1F-B2F44107D342}"/>
              </a:ext>
            </a:extLst>
          </p:cNvPr>
          <p:cNvSpPr txBox="1"/>
          <p:nvPr/>
        </p:nvSpPr>
        <p:spPr>
          <a:xfrm>
            <a:off x="1941341" y="295420"/>
            <a:ext cx="3798277" cy="657665"/>
          </a:xfrm>
          <a:prstGeom prst="rect">
            <a:avLst/>
          </a:prstGeom>
          <a:solidFill>
            <a:srgbClr val="FF0000"/>
          </a:solidFill>
        </p:spPr>
        <p:txBody>
          <a:bodyPr wrap="none" lIns="0" tIns="0" rIns="0" bIns="0" rtlCol="0">
            <a:noAutofit/>
          </a:bodyPr>
          <a:lstStyle/>
          <a:p>
            <a:pPr algn="l"/>
            <a:r>
              <a:rPr lang="en-GB" sz="3600" b="1" i="1" dirty="0">
                <a:solidFill>
                  <a:schemeClr val="bg1"/>
                </a:solidFill>
                <a:latin typeface="+mn-lt"/>
              </a:rPr>
              <a:t>Principality of Wales.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8E4AE9B-91DE-4843-9E62-7272C70E07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3002" y="1654850"/>
            <a:ext cx="4572000" cy="427672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DD76451-6029-4328-BA87-FE472C2D8DD6}"/>
              </a:ext>
            </a:extLst>
          </p:cNvPr>
          <p:cNvSpPr txBox="1"/>
          <p:nvPr/>
        </p:nvSpPr>
        <p:spPr>
          <a:xfrm>
            <a:off x="2672863" y="6121488"/>
            <a:ext cx="2632140" cy="511851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(Historic UK, 2020)</a:t>
            </a:r>
            <a:endParaRPr lang="en-GB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68415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B6788C3-B93D-476F-8D7B-9ACE8424BC2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8</a:t>
            </a:fld>
            <a:endParaRPr lang="en-US" noProof="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CBE4687-D919-4A16-8E3E-DEEF9566A00E}"/>
              </a:ext>
            </a:extLst>
          </p:cNvPr>
          <p:cNvSpPr txBox="1"/>
          <p:nvPr/>
        </p:nvSpPr>
        <p:spPr>
          <a:xfrm>
            <a:off x="3317522" y="200568"/>
            <a:ext cx="3997678" cy="781050"/>
          </a:xfrm>
          <a:prstGeom prst="rect">
            <a:avLst/>
          </a:prstGeom>
          <a:solidFill>
            <a:srgbClr val="FF0000"/>
          </a:solidFill>
          <a:ln>
            <a:solidFill>
              <a:schemeClr val="accent3"/>
            </a:solidFill>
          </a:ln>
        </p:spPr>
        <p:txBody>
          <a:bodyPr wrap="none" lIns="0" tIns="0" rIns="0" bIns="0" rtlCol="0">
            <a:noAutofit/>
          </a:bodyPr>
          <a:lstStyle/>
          <a:p>
            <a:pPr algn="ctr"/>
            <a:r>
              <a:rPr lang="en-GB" sz="4000" b="1" i="1" dirty="0">
                <a:solidFill>
                  <a:schemeClr val="bg1"/>
                </a:solidFill>
                <a:latin typeface="+mn-lt"/>
              </a:rPr>
              <a:t> Act of Union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5DA09C3-968E-43CA-8DA1-6E7BFB6BB4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1848" y="1375481"/>
            <a:ext cx="6076950" cy="456247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884A529-3BBF-4D1D-AC55-3FD51FC916FA}"/>
              </a:ext>
            </a:extLst>
          </p:cNvPr>
          <p:cNvSpPr txBox="1"/>
          <p:nvPr/>
        </p:nvSpPr>
        <p:spPr>
          <a:xfrm>
            <a:off x="171536" y="6331819"/>
            <a:ext cx="7315200" cy="64800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(History of Ireland, Scotland and Wales Osher Lifelong Learning at UNM, 2020)</a:t>
            </a:r>
            <a:endParaRPr lang="en-GB" sz="1200" dirty="0">
              <a:solidFill>
                <a:schemeClr val="bg1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6180F4E-2DEC-4F71-9202-BDC600279A8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5624" t="1412" r="1924" b="-1412"/>
          <a:stretch/>
        </p:blipFill>
        <p:spPr>
          <a:xfrm>
            <a:off x="6893169" y="270810"/>
            <a:ext cx="5298831" cy="528637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4EDF2AD-A95B-4EA2-A918-D6BED204F193}"/>
              </a:ext>
            </a:extLst>
          </p:cNvPr>
          <p:cNvSpPr txBox="1"/>
          <p:nvPr/>
        </p:nvSpPr>
        <p:spPr>
          <a:xfrm>
            <a:off x="8692799" y="5856141"/>
            <a:ext cx="3235570" cy="43200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(Business insider, 2020)</a:t>
            </a:r>
            <a:endParaRPr lang="en-GB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12597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1EFAC0-7C14-4D43-976C-EB78AA5D99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44977" y="4565796"/>
            <a:ext cx="6012000" cy="1409700"/>
          </a:xfrm>
          <a:solidFill>
            <a:srgbClr val="FF0000"/>
          </a:solidFill>
        </p:spPr>
        <p:txBody>
          <a:bodyPr/>
          <a:lstStyle/>
          <a:p>
            <a:pPr algn="just"/>
            <a:r>
              <a:rPr lang="en-GB" dirty="0"/>
              <a:t>Wales and the Welsh.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17F8B7-1BA6-4482-BF64-F1AEBE5342E7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9</a:t>
            </a:fld>
            <a:endParaRPr lang="en-US" noProof="0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2FB88AB-E562-433A-8537-FD873476D2D6}"/>
              </a:ext>
            </a:extLst>
          </p:cNvPr>
          <p:cNvSpPr>
            <a:spLocks noGrp="1"/>
          </p:cNvSpPr>
          <p:nvPr>
            <p:ph idx="15"/>
          </p:nvPr>
        </p:nvSpPr>
        <p:spPr>
          <a:xfrm>
            <a:off x="7213538" y="1041870"/>
            <a:ext cx="4633485" cy="4301441"/>
          </a:xfrm>
          <a:solidFill>
            <a:srgbClr val="FF0000"/>
          </a:solidFill>
        </p:spPr>
        <p:txBody>
          <a:bodyPr/>
          <a:lstStyle/>
          <a:p>
            <a:pPr marL="0" indent="0" algn="ctr">
              <a:buNone/>
            </a:pPr>
            <a:r>
              <a:rPr lang="en-GB" sz="3600" dirty="0">
                <a:solidFill>
                  <a:schemeClr val="bg1"/>
                </a:solidFill>
              </a:rPr>
              <a:t>There are a little over 3 million people living in Wales. </a:t>
            </a:r>
          </a:p>
          <a:p>
            <a:pPr marL="0" indent="0" algn="ctr">
              <a:buNone/>
            </a:pPr>
            <a:r>
              <a:rPr lang="en-GB" sz="3600" dirty="0">
                <a:solidFill>
                  <a:schemeClr val="bg1"/>
                </a:solidFill>
              </a:rPr>
              <a:t>Recent survey evidence along with Census data suggests that feelings</a:t>
            </a:r>
          </a:p>
          <a:p>
            <a:pPr marL="0" indent="0" algn="ctr">
              <a:buNone/>
            </a:pPr>
            <a:r>
              <a:rPr lang="en-GB" sz="3600" dirty="0">
                <a:solidFill>
                  <a:schemeClr val="bg1"/>
                </a:solidFill>
              </a:rPr>
              <a:t>of welsh identity have been becoming stronger.</a:t>
            </a:r>
          </a:p>
        </p:txBody>
      </p:sp>
      <p:pic>
        <p:nvPicPr>
          <p:cNvPr id="1026" name="Picture 2" descr="The changing identity of Welsh emigrants - Research - Cardiff University">
            <a:extLst>
              <a:ext uri="{FF2B5EF4-FFF2-40B4-BE49-F238E27FC236}">
                <a16:creationId xmlns:a16="http://schemas.microsoft.com/office/drawing/2014/main" id="{687E4E3F-D566-44E5-846F-781C1E4725C7}"/>
              </a:ext>
            </a:extLst>
          </p:cNvPr>
          <p:cNvPicPr>
            <a:picLocks noGrp="1" noChangeAspect="1" noChangeArrowheads="1"/>
          </p:cNvPicPr>
          <p:nvPr>
            <p:ph type="pic" sz="quarter" idx="1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8" r="958"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32E661A-09EE-4B9F-A9BD-759C08C5532D}"/>
              </a:ext>
            </a:extLst>
          </p:cNvPr>
          <p:cNvSpPr txBox="1"/>
          <p:nvPr/>
        </p:nvSpPr>
        <p:spPr>
          <a:xfrm>
            <a:off x="84000" y="3192591"/>
            <a:ext cx="2518523" cy="91440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(Cardiff university, 2020)</a:t>
            </a:r>
            <a:endParaRPr lang="en-GB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22549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98DCA46-603B-4178-8707-30E192CE6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0135" y="229195"/>
            <a:ext cx="3155262" cy="432000"/>
          </a:xfrm>
          <a:solidFill>
            <a:srgbClr val="FF0000"/>
          </a:solidFill>
        </p:spPr>
        <p:txBody>
          <a:bodyPr/>
          <a:lstStyle/>
          <a:p>
            <a:r>
              <a:rPr lang="en-US" b="1" i="1" dirty="0">
                <a:solidFill>
                  <a:schemeClr val="bg1"/>
                </a:solidFill>
              </a:rPr>
              <a:t>Reference List</a:t>
            </a:r>
            <a:endParaRPr lang="en-US" dirty="0"/>
          </a:p>
        </p:txBody>
      </p:sp>
      <p:sp>
        <p:nvSpPr>
          <p:cNvPr id="8" name="TextBox 7">
            <a:hlinkClick r:id="rId3"/>
            <a:extLst>
              <a:ext uri="{FF2B5EF4-FFF2-40B4-BE49-F238E27FC236}">
                <a16:creationId xmlns:a16="http://schemas.microsoft.com/office/drawing/2014/main" id="{5FC6C278-4035-446A-A94B-030E792FDDF5}"/>
              </a:ext>
            </a:extLst>
          </p:cNvPr>
          <p:cNvSpPr txBox="1"/>
          <p:nvPr/>
        </p:nvSpPr>
        <p:spPr>
          <a:xfrm>
            <a:off x="1167985" y="811828"/>
            <a:ext cx="9096374" cy="5816977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endParaRPr lang="en-GB" sz="1200" dirty="0">
              <a:solidFill>
                <a:schemeClr val="bg1"/>
              </a:solidFill>
            </a:endParaRPr>
          </a:p>
          <a:p>
            <a:pPr algn="ctr"/>
            <a:r>
              <a:rPr lang="en-GB" sz="1200" dirty="0">
                <a:solidFill>
                  <a:schemeClr val="bg1"/>
                </a:solidFill>
              </a:rPr>
              <a:t>Ancient Pages, 2020. </a:t>
            </a:r>
            <a:r>
              <a:rPr lang="en-GB" sz="1200" i="1" dirty="0">
                <a:solidFill>
                  <a:schemeClr val="bg1"/>
                </a:solidFill>
              </a:rPr>
              <a:t>The Black Book Of Carmarthen</a:t>
            </a:r>
            <a:r>
              <a:rPr lang="en-GB" sz="1200" dirty="0">
                <a:solidFill>
                  <a:schemeClr val="bg1"/>
                </a:solidFill>
              </a:rPr>
              <a:t>. [image] Available at: &lt;https://www.ancientpages.com/2015/04/04/13th-century-black-book-carmarthen-erased-poetry-ghostly-faces-revealed-uv-light/&gt; [Accessed 30 September 2020].</a:t>
            </a:r>
          </a:p>
          <a:p>
            <a:pPr algn="ctr"/>
            <a:r>
              <a:rPr lang="en-GB" sz="1200" dirty="0">
                <a:solidFill>
                  <a:schemeClr val="bg1"/>
                </a:solidFill>
              </a:rPr>
              <a:t>Amazon, 2020. </a:t>
            </a:r>
            <a:r>
              <a:rPr lang="en-GB" sz="1200" i="1" dirty="0">
                <a:solidFill>
                  <a:schemeClr val="bg1"/>
                </a:solidFill>
              </a:rPr>
              <a:t>Taliesin</a:t>
            </a:r>
            <a:r>
              <a:rPr lang="en-GB" sz="1200" dirty="0">
                <a:solidFill>
                  <a:schemeClr val="bg1"/>
                </a:solidFill>
              </a:rPr>
              <a:t>. [image] Available at: &lt;https://images-na.ssl-images-amazon.com/images/I/61CUqfyfbbL._SX335_BO1,204,203,200_.jp&gt; [Accessed 30 September 2020].</a:t>
            </a:r>
          </a:p>
          <a:p>
            <a:pPr algn="ctr"/>
            <a:r>
              <a:rPr lang="en-GB" sz="1200" dirty="0">
                <a:solidFill>
                  <a:schemeClr val="bg1"/>
                </a:solidFill>
              </a:rPr>
              <a:t>Brain, J., 2020. </a:t>
            </a:r>
            <a:r>
              <a:rPr lang="en-GB" sz="1200" i="1" dirty="0">
                <a:solidFill>
                  <a:schemeClr val="bg1"/>
                </a:solidFill>
              </a:rPr>
              <a:t>The Welsh Language - Historic UK</a:t>
            </a:r>
            <a:r>
              <a:rPr lang="en-GB" sz="1200" dirty="0">
                <a:solidFill>
                  <a:schemeClr val="bg1"/>
                </a:solidFill>
              </a:rPr>
              <a:t>. [online] Historic UK. Available at: &lt;https://www.historic-uk.com/HistoryUK/HistoryofWales/Welsh-Language/&gt; [Accessed 12 October 2020].</a:t>
            </a:r>
          </a:p>
          <a:p>
            <a:pPr algn="ctr"/>
            <a:r>
              <a:rPr lang="en-GB" sz="1200" dirty="0">
                <a:solidFill>
                  <a:schemeClr val="bg1"/>
                </a:solidFill>
              </a:rPr>
              <a:t>Brain, J., 2020. </a:t>
            </a:r>
            <a:r>
              <a:rPr lang="en-GB" sz="1200" i="1" dirty="0">
                <a:solidFill>
                  <a:schemeClr val="bg1"/>
                </a:solidFill>
              </a:rPr>
              <a:t>The Welsh Language - Historic UK</a:t>
            </a:r>
            <a:r>
              <a:rPr lang="en-GB" sz="1200" dirty="0">
                <a:solidFill>
                  <a:schemeClr val="bg1"/>
                </a:solidFill>
              </a:rPr>
              <a:t>. [online] Historic UK. Available at: &lt;https://www.historic-uk.com/HistoryUK/HistoryofWales/Welsh-Language/&gt; [Accessed 25 September 2020].</a:t>
            </a:r>
          </a:p>
          <a:p>
            <a:pPr algn="ctr"/>
            <a:r>
              <a:rPr lang="en-GB" sz="1200" dirty="0">
                <a:solidFill>
                  <a:schemeClr val="bg1"/>
                </a:solidFill>
              </a:rPr>
              <a:t>Business insider, 2020. </a:t>
            </a:r>
            <a:r>
              <a:rPr lang="en-GB" sz="1200" i="1" dirty="0">
                <a:solidFill>
                  <a:schemeClr val="bg1"/>
                </a:solidFill>
              </a:rPr>
              <a:t>Henry VIII</a:t>
            </a:r>
            <a:r>
              <a:rPr lang="en-GB" sz="1200" dirty="0">
                <a:solidFill>
                  <a:schemeClr val="bg1"/>
                </a:solidFill>
              </a:rPr>
              <a:t>. [image] Available at: &lt;https://www.businessinsider.com/boris-johnson-is-using-the-henry-viii-playbook-on-brexit-macro-hive-2019-11?r=US&amp;IR=T&gt; [Accessed 14 October 2020].</a:t>
            </a:r>
          </a:p>
          <a:p>
            <a:pPr algn="ctr"/>
            <a:r>
              <a:rPr lang="en-GB" sz="1200" dirty="0">
                <a:solidFill>
                  <a:schemeClr val="bg1"/>
                </a:solidFill>
              </a:rPr>
              <a:t>Cardiff university, 2020. </a:t>
            </a:r>
            <a:r>
              <a:rPr lang="en-GB" sz="1200" i="1" dirty="0">
                <a:solidFill>
                  <a:schemeClr val="bg1"/>
                </a:solidFill>
              </a:rPr>
              <a:t>Identity Of Welsh</a:t>
            </a:r>
            <a:r>
              <a:rPr lang="en-GB" sz="1200" dirty="0">
                <a:solidFill>
                  <a:schemeClr val="bg1"/>
                </a:solidFill>
              </a:rPr>
              <a:t>. [image] Available at: &lt;https://www.cardiff.ac.uk/research/impact-and-innovation/research-impact/the-changing-identity-of-welsh-emigrants&gt; [Accessed 13 October 2020].</a:t>
            </a:r>
          </a:p>
          <a:p>
            <a:pPr algn="ctr"/>
            <a:r>
              <a:rPr lang="en-GB" sz="1200" dirty="0">
                <a:solidFill>
                  <a:schemeClr val="bg1"/>
                </a:solidFill>
              </a:rPr>
              <a:t>Collins Dictionary, 2020. </a:t>
            </a:r>
            <a:r>
              <a:rPr lang="en-GB" sz="1200" i="1" dirty="0">
                <a:solidFill>
                  <a:schemeClr val="bg1"/>
                </a:solidFill>
              </a:rPr>
              <a:t>Leek</a:t>
            </a:r>
            <a:r>
              <a:rPr lang="en-GB" sz="1200" dirty="0">
                <a:solidFill>
                  <a:schemeClr val="bg1"/>
                </a:solidFill>
              </a:rPr>
              <a:t>. [image] Available at: &lt;https://www.collinsdictionary.com/dictionary/english/leek&gt; [Accessed 25 September 2020] </a:t>
            </a:r>
          </a:p>
          <a:p>
            <a:pPr algn="ctr"/>
            <a:r>
              <a:rPr lang="en-GB" sz="1200" dirty="0">
                <a:solidFill>
                  <a:schemeClr val="bg1"/>
                </a:solidFill>
              </a:rPr>
              <a:t> David Ross, 2020. </a:t>
            </a:r>
            <a:r>
              <a:rPr lang="en-GB" sz="1200" i="1" dirty="0">
                <a:solidFill>
                  <a:schemeClr val="bg1"/>
                </a:solidFill>
              </a:rPr>
              <a:t>St Cadfan's Stone</a:t>
            </a:r>
            <a:r>
              <a:rPr lang="en-GB" sz="1200" dirty="0">
                <a:solidFill>
                  <a:schemeClr val="bg1"/>
                </a:solidFill>
              </a:rPr>
              <a:t>. [image] Available </a:t>
            </a:r>
            <a:r>
              <a:rPr lang="en-GB" sz="1200" dirty="0" err="1">
                <a:solidFill>
                  <a:schemeClr val="bg1"/>
                </a:solidFill>
              </a:rPr>
              <a:t>at:Good</a:t>
            </a:r>
            <a:r>
              <a:rPr lang="en-GB" sz="1200" dirty="0">
                <a:solidFill>
                  <a:schemeClr val="bg1"/>
                </a:solidFill>
              </a:rPr>
              <a:t> Reads, 2020. </a:t>
            </a:r>
            <a:r>
              <a:rPr lang="en-GB" sz="1200" i="1" dirty="0">
                <a:solidFill>
                  <a:schemeClr val="bg1"/>
                </a:solidFill>
              </a:rPr>
              <a:t>Y </a:t>
            </a:r>
            <a:r>
              <a:rPr lang="en-GB" sz="1200" i="1" dirty="0" err="1">
                <a:solidFill>
                  <a:schemeClr val="bg1"/>
                </a:solidFill>
              </a:rPr>
              <a:t>Gododdin</a:t>
            </a:r>
            <a:r>
              <a:rPr lang="en-GB" sz="1200" dirty="0">
                <a:solidFill>
                  <a:schemeClr val="bg1"/>
                </a:solidFill>
              </a:rPr>
              <a:t>. [image] Available at: &lt;https://www.goodreads.com/book/show/1250908.Y_Gododdin&gt; [Accessed 30 September 2020].</a:t>
            </a:r>
          </a:p>
          <a:p>
            <a:pPr algn="ctr"/>
            <a:r>
              <a:rPr lang="en-GB" sz="1200" dirty="0">
                <a:solidFill>
                  <a:schemeClr val="bg1"/>
                </a:solidFill>
              </a:rPr>
              <a:t>Historic UK, 2020. </a:t>
            </a:r>
            <a:r>
              <a:rPr lang="en-GB" sz="1200" i="1" dirty="0">
                <a:solidFill>
                  <a:schemeClr val="bg1"/>
                </a:solidFill>
              </a:rPr>
              <a:t>Old Welsh Flag</a:t>
            </a:r>
            <a:r>
              <a:rPr lang="en-GB" sz="1200" dirty="0">
                <a:solidFill>
                  <a:schemeClr val="bg1"/>
                </a:solidFill>
              </a:rPr>
              <a:t>. [image] Available at: &lt;https://www.historic-uk.com/HistoryUK/HistoryofWales/The-Red-Dragon-of-Wales/&gt; [Accessed 14 October 2020].</a:t>
            </a:r>
          </a:p>
          <a:p>
            <a:pPr algn="ctr"/>
            <a:r>
              <a:rPr lang="en-GB" sz="1200" dirty="0">
                <a:solidFill>
                  <a:schemeClr val="bg1"/>
                </a:solidFill>
              </a:rPr>
              <a:t>Historic Uk, 2020. </a:t>
            </a:r>
            <a:r>
              <a:rPr lang="en-GB" sz="1200" i="1" dirty="0">
                <a:solidFill>
                  <a:schemeClr val="bg1"/>
                </a:solidFill>
              </a:rPr>
              <a:t>The Mabinogion</a:t>
            </a:r>
            <a:r>
              <a:rPr lang="en-GB" sz="1200" dirty="0">
                <a:solidFill>
                  <a:schemeClr val="bg1"/>
                </a:solidFill>
              </a:rPr>
              <a:t>. [image] Available at: &lt;https://www.historic-uk.com/HistoryUK/HistoryofWales/Welsh-Language/&gt; [Accessed 12 October 2020].</a:t>
            </a:r>
          </a:p>
          <a:p>
            <a:pPr algn="ctr"/>
            <a:r>
              <a:rPr lang="en-GB" sz="1200" dirty="0">
                <a:solidFill>
                  <a:schemeClr val="bg1"/>
                </a:solidFill>
              </a:rPr>
              <a:t> &lt;https://www.britainexpress.com/attractions.htm?attraction=4664&gt; [Accessed 25 September 2020]..</a:t>
            </a:r>
          </a:p>
          <a:p>
            <a:pPr algn="ctr"/>
            <a:r>
              <a:rPr lang="en-GB" sz="1200" dirty="0">
                <a:solidFill>
                  <a:schemeClr val="bg1"/>
                </a:solidFill>
              </a:rPr>
              <a:t>Pinterest. 2020. </a:t>
            </a:r>
            <a:r>
              <a:rPr lang="en-GB" sz="1200" i="1" dirty="0">
                <a:solidFill>
                  <a:schemeClr val="bg1"/>
                </a:solidFill>
              </a:rPr>
              <a:t>Welsh National Anthem | Welsh National Anthem, National Anthem, My Heritage</a:t>
            </a:r>
            <a:r>
              <a:rPr lang="en-GB" sz="1200" dirty="0">
                <a:solidFill>
                  <a:schemeClr val="bg1"/>
                </a:solidFill>
              </a:rPr>
              <a:t>. [image] Available at: &lt;https://www.pinterest.co.uk/pin/426012445974208075/&gt; [Accessed 25 September 2020].</a:t>
            </a:r>
          </a:p>
          <a:p>
            <a:pPr algn="ctr"/>
            <a:r>
              <a:rPr lang="en-GB" sz="1200" dirty="0">
                <a:solidFill>
                  <a:schemeClr val="bg1"/>
                </a:solidFill>
              </a:rPr>
              <a:t>Pinterest, 2020. </a:t>
            </a:r>
            <a:r>
              <a:rPr lang="en-GB" sz="1200" i="1" dirty="0">
                <a:solidFill>
                  <a:schemeClr val="bg1"/>
                </a:solidFill>
              </a:rPr>
              <a:t>Daffodil</a:t>
            </a:r>
            <a:r>
              <a:rPr lang="en-GB" sz="1200" dirty="0">
                <a:solidFill>
                  <a:schemeClr val="bg1"/>
                </a:solidFill>
              </a:rPr>
              <a:t>. [image] Available at: &lt;https://www.pinterest.co.uk/pin/477381629240434280/&gt; [Accessed 25 September 2020].</a:t>
            </a:r>
          </a:p>
          <a:p>
            <a:pPr algn="ctr"/>
            <a:r>
              <a:rPr lang="en-GB" sz="1200" dirty="0" err="1">
                <a:solidFill>
                  <a:schemeClr val="bg1"/>
                </a:solidFill>
              </a:rPr>
              <a:t>Shuttershock</a:t>
            </a:r>
            <a:r>
              <a:rPr lang="en-GB" sz="1200" dirty="0">
                <a:solidFill>
                  <a:schemeClr val="bg1"/>
                </a:solidFill>
              </a:rPr>
              <a:t>, 2020. </a:t>
            </a:r>
            <a:r>
              <a:rPr lang="en-GB" sz="1200" i="1" dirty="0">
                <a:solidFill>
                  <a:schemeClr val="bg1"/>
                </a:solidFill>
              </a:rPr>
              <a:t>Welsh Dragon</a:t>
            </a:r>
            <a:r>
              <a:rPr lang="en-GB" sz="1200" dirty="0">
                <a:solidFill>
                  <a:schemeClr val="bg1"/>
                </a:solidFill>
              </a:rPr>
              <a:t>. [image] Available at: &lt;https://www.shutterstock.com/search/welsh+dragon&gt; [Accessed 25 September 2020].</a:t>
            </a:r>
          </a:p>
          <a:p>
            <a:pPr algn="ctr"/>
            <a:r>
              <a:rPr lang="en-GB" sz="1200" dirty="0">
                <a:solidFill>
                  <a:schemeClr val="bg1"/>
                </a:solidFill>
              </a:rPr>
              <a:t>Slideshare.net. 2020. </a:t>
            </a:r>
            <a:r>
              <a:rPr lang="en-GB" sz="1200" i="1" dirty="0">
                <a:solidFill>
                  <a:schemeClr val="bg1"/>
                </a:solidFill>
              </a:rPr>
              <a:t>History Of Ireland, Scotland And Wales Osher Lifelong Learning At UNM</a:t>
            </a:r>
            <a:r>
              <a:rPr lang="en-GB" sz="1200" dirty="0">
                <a:solidFill>
                  <a:schemeClr val="bg1"/>
                </a:solidFill>
              </a:rPr>
              <a:t>. [online] Available at: &lt;https://www.slideshare.net/unmce/history-of-ireland-scotland-and-wales&gt; [Accessed 25 September 2020]</a:t>
            </a:r>
          </a:p>
          <a:p>
            <a:pPr algn="ctr"/>
            <a:r>
              <a:rPr lang="en-GB" sz="1200" dirty="0">
                <a:solidFill>
                  <a:schemeClr val="bg1"/>
                </a:solidFill>
              </a:rPr>
              <a:t>.Wanderlust, 2020. </a:t>
            </a:r>
            <a:r>
              <a:rPr lang="en-GB" sz="1200" i="1" dirty="0">
                <a:solidFill>
                  <a:schemeClr val="bg1"/>
                </a:solidFill>
              </a:rPr>
              <a:t>Landscape Of Wales</a:t>
            </a:r>
            <a:r>
              <a:rPr lang="en-GB" sz="1200" dirty="0">
                <a:solidFill>
                  <a:schemeClr val="bg1"/>
                </a:solidFill>
              </a:rPr>
              <a:t>. [image] Available at: &lt;https://www.wanderlust.co.uk/discover/discover-wales/content/wales-national-parks-and-nature-reserves/&gt;</a:t>
            </a:r>
            <a:r>
              <a:rPr lang="en-GB" sz="1200" dirty="0"/>
              <a:t> [</a:t>
            </a:r>
            <a:r>
              <a:rPr lang="en-GB" sz="1200" dirty="0">
                <a:solidFill>
                  <a:schemeClr val="bg1"/>
                </a:solidFill>
              </a:rPr>
              <a:t>Accessed 25 September 2020].</a:t>
            </a:r>
          </a:p>
          <a:p>
            <a:pPr algn="ctr"/>
            <a:r>
              <a:rPr lang="en-GB" sz="1200" dirty="0">
                <a:solidFill>
                  <a:schemeClr val="bg1"/>
                </a:solidFill>
              </a:rPr>
              <a:t>Wikimedia Commons, 2020. </a:t>
            </a:r>
            <a:r>
              <a:rPr lang="en-GB" sz="1200" i="1" dirty="0">
                <a:solidFill>
                  <a:schemeClr val="bg1"/>
                </a:solidFill>
              </a:rPr>
              <a:t>Principality Of Wales</a:t>
            </a:r>
            <a:r>
              <a:rPr lang="en-GB" sz="1200" dirty="0">
                <a:solidFill>
                  <a:schemeClr val="bg1"/>
                </a:solidFill>
              </a:rPr>
              <a:t>. [image] Available at: &lt;https://commons.wikimedia.org/wiki/File:Principality_of_Wales.jpg&gt; [Accessed 9 October 2020].</a:t>
            </a:r>
            <a:endParaRPr lang="en-US" sz="1200" u="sng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5823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Great Pitch Decks - Environment">
      <a:dk1>
        <a:sysClr val="windowText" lastClr="000000"/>
      </a:dk1>
      <a:lt1>
        <a:sysClr val="window" lastClr="FFFFFF"/>
      </a:lt1>
      <a:dk2>
        <a:srgbClr val="375C1E"/>
      </a:dk2>
      <a:lt2>
        <a:srgbClr val="E2DFCC"/>
      </a:lt2>
      <a:accent1>
        <a:srgbClr val="9ACB39"/>
      </a:accent1>
      <a:accent2>
        <a:srgbClr val="64C24A"/>
      </a:accent2>
      <a:accent3>
        <a:srgbClr val="297D53"/>
      </a:accent3>
      <a:accent4>
        <a:srgbClr val="FECF3F"/>
      </a:accent4>
      <a:accent5>
        <a:srgbClr val="F99D40"/>
      </a:accent5>
      <a:accent6>
        <a:srgbClr val="715C21"/>
      </a:accent6>
      <a:hlink>
        <a:srgbClr val="63A537"/>
      </a:hlink>
      <a:folHlink>
        <a:srgbClr val="63A537"/>
      </a:folHlink>
    </a:clrScheme>
    <a:fontScheme name="Custom 143">
      <a:majorFont>
        <a:latin typeface="Rockwell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>
            <a:lumMod val="95000"/>
          </a:schemeClr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wrap="square" lIns="0" tIns="0" rIns="0" bIns="0" rtlCol="0">
        <a:noAutofit/>
      </a:bodyPr>
      <a:lstStyle>
        <a:defPPr algn="l">
          <a:defRPr sz="1200" dirty="0" smtClean="0">
            <a:solidFill>
              <a:schemeClr val="tx1">
                <a:lumMod val="75000"/>
                <a:lumOff val="25000"/>
              </a:schemeClr>
            </a:solidFill>
            <a:latin typeface="+mn-lt"/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TF16411175_Green pitch deck_AAS_v4" id="{7774237F-020F-43A5-B912-064E6C199417}" vid="{D87B7C14-9379-4774-A3D4-9FA5066AD9E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BE1961DD-CF27-443B-BFF6-660110ED05C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9BF51BA-BD97-4518-9266-AD3D6154983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F490261-1200-4EC7-95B0-2241EE54AA34}">
  <ds:schemaRefs>
    <ds:schemaRef ds:uri="http://purl.org/dc/elements/1.1/"/>
    <ds:schemaRef ds:uri="http://schemas.microsoft.com/office/2006/documentManagement/types"/>
    <ds:schemaRef ds:uri="http://schemas.microsoft.com/office/2006/metadata/properties"/>
    <ds:schemaRef ds:uri="http://purl.org/dc/dcmitype/"/>
    <ds:schemaRef ds:uri="16c05727-aa75-4e4a-9b5f-8a80a1165891"/>
    <ds:schemaRef ds:uri="http://schemas.microsoft.com/office/infopath/2007/PartnerControls"/>
    <ds:schemaRef ds:uri="http://purl.org/dc/terms/"/>
    <ds:schemaRef ds:uri="http://www.w3.org/XML/1998/namespace"/>
    <ds:schemaRef ds:uri="http://schemas.openxmlformats.org/package/2006/metadata/core-propertie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Green pitch deck</Template>
  <TotalTime>0</TotalTime>
  <Words>937</Words>
  <Application>Microsoft Office PowerPoint</Application>
  <PresentationFormat>Widescreen</PresentationFormat>
  <Paragraphs>74</Paragraphs>
  <Slides>10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Calibri Light</vt:lpstr>
      <vt:lpstr>Rockwell</vt:lpstr>
      <vt:lpstr>Times New Roman</vt:lpstr>
      <vt:lpstr>Office Theme</vt:lpstr>
      <vt:lpstr>Celebrating Language and Culture belonging to Wales.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Wales and the Welsh.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2020-09-25T08:41:26Z</dcterms:created>
  <dcterms:modified xsi:type="dcterms:W3CDTF">2020-10-19T07:57:11Z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