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3" r:id="rId3"/>
    <p:sldId id="380" r:id="rId4"/>
    <p:sldId id="365" r:id="rId5"/>
    <p:sldId id="381" r:id="rId6"/>
    <p:sldId id="378" r:id="rId7"/>
    <p:sldId id="384" r:id="rId8"/>
    <p:sldId id="385" r:id="rId9"/>
    <p:sldId id="379" r:id="rId10"/>
    <p:sldId id="38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345EF6-B523-4946-8437-8976497638F5}" v="11" dt="2025-11-10T02:02:13.8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9"/>
  </p:normalViewPr>
  <p:slideViewPr>
    <p:cSldViewPr snapToGrid="0" showGuides="1">
      <p:cViewPr varScale="1">
        <p:scale>
          <a:sx n="60" d="100"/>
          <a:sy n="60" d="100"/>
        </p:scale>
        <p:origin x="1116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terms/s/swot.aspaccessed" TargetMode="External"/><Relationship Id="rId2" Type="http://schemas.openxmlformats.org/officeDocument/2006/relationships/hyperlink" Target="https://www.theknowledgeacademy.com/blog/swot-analysis/accesse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4479" y="509666"/>
            <a:ext cx="10538085" cy="5006897"/>
          </a:xfrm>
        </p:spPr>
        <p:txBody>
          <a:bodyPr/>
          <a:lstStyle/>
          <a:p>
            <a:pPr marL="0" indent="0">
              <a:buNone/>
            </a:pPr>
            <a:r>
              <a:rPr lang="en-GB" altLang="en-US" dirty="0"/>
              <a:t>Module Title: </a:t>
            </a:r>
            <a:r>
              <a:rPr lang="en-GB" b="1" dirty="0"/>
              <a:t>Introduction to Professional Career. Development within Health and Social Care.</a:t>
            </a:r>
          </a:p>
          <a:p>
            <a:pPr marL="0" indent="0">
              <a:buNone/>
            </a:pPr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pPr marL="0" indent="0">
              <a:buNone/>
            </a:pPr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pPr marL="0" indent="0">
              <a:buNone/>
            </a:pPr>
            <a:r>
              <a:rPr lang="en-GB" altLang="en-US" u="sng" dirty="0"/>
              <a:t>Student Name</a:t>
            </a:r>
            <a:r>
              <a:rPr lang="en-GB" altLang="en-US" b="1" i="1" dirty="0"/>
              <a:t>:   HAKIM SENOGA</a:t>
            </a:r>
          </a:p>
          <a:p>
            <a:pPr marL="0" indent="0">
              <a:buNone/>
            </a:pPr>
            <a:r>
              <a:rPr lang="en-GB" altLang="en-US" u="sng" dirty="0"/>
              <a:t>Student ID: </a:t>
            </a:r>
            <a:r>
              <a:rPr lang="en-GB" altLang="en-US" b="1" u="sng" dirty="0"/>
              <a:t>2430688</a:t>
            </a:r>
            <a:endParaRPr lang="en-GB" altLang="en-US" b="1" i="1" dirty="0"/>
          </a:p>
          <a:p>
            <a:pPr marL="0" indent="0">
              <a:buNone/>
            </a:pPr>
            <a:r>
              <a:rPr lang="en-GB" altLang="en-US" u="sng" dirty="0"/>
              <a:t>Lecturer’s Name</a:t>
            </a:r>
            <a:r>
              <a:rPr lang="en-GB" altLang="en-US" b="1" i="1" dirty="0"/>
              <a:t>: SOBAN SADIQ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I used AI only for proofreading my research . Copilot Microsoft.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Overview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060825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dirty="0"/>
              <a:t>INTRODUCTION. </a:t>
            </a:r>
          </a:p>
          <a:p>
            <a:pPr marL="0" indent="0">
              <a:buNone/>
              <a:defRPr/>
            </a:pPr>
            <a:r>
              <a:rPr lang="en-GB" altLang="en-US" dirty="0"/>
              <a:t>SWOT.</a:t>
            </a:r>
          </a:p>
          <a:p>
            <a:pPr marL="0" indent="0">
              <a:buNone/>
              <a:defRPr/>
            </a:pPr>
            <a:r>
              <a:rPr lang="en-GB" altLang="en-US" dirty="0"/>
              <a:t>CONCLUSION. </a:t>
            </a:r>
          </a:p>
          <a:p>
            <a:pPr marL="0" indent="0">
              <a:buNone/>
              <a:defRPr/>
            </a:pPr>
            <a:r>
              <a:rPr lang="en-GB" altLang="en-US" dirty="0"/>
              <a:t>REFERENCES.</a:t>
            </a: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534C0-F26B-E03E-B6DE-F41139592B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F62C13-3DF8-4B55-9E1B-D07C54478AE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b="1" dirty="0"/>
              <a:t>Introduction</a:t>
            </a:r>
            <a:endParaRPr lang="en-US" altLang="en-US" b="1" i="1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412875"/>
            <a:ext cx="8229600" cy="4201862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400" dirty="0"/>
              <a:t>My name is Hakim Senoga. </a:t>
            </a:r>
          </a:p>
          <a:p>
            <a:pPr marL="0" indent="0">
              <a:buNone/>
              <a:defRPr/>
            </a:pPr>
            <a:r>
              <a:rPr lang="en-GB" sz="2400" dirty="0"/>
              <a:t>I study at university of Wales Trinity saint David.</a:t>
            </a:r>
          </a:p>
          <a:p>
            <a:pPr marL="0" indent="0">
              <a:buNone/>
              <a:defRPr/>
            </a:pPr>
            <a:r>
              <a:rPr lang="en-GB" sz="2400" dirty="0"/>
              <a:t>I Currently work at laundry company called Macgill as a laundry assistant.</a:t>
            </a:r>
          </a:p>
          <a:p>
            <a:pPr marL="0" indent="0">
              <a:buNone/>
              <a:defRPr/>
            </a:pPr>
            <a:r>
              <a:rPr lang="en-GB" sz="2400" dirty="0"/>
              <a:t>I leave at Harlesden Northwest of London.</a:t>
            </a:r>
          </a:p>
          <a:p>
            <a:pPr marL="0" indent="0">
              <a:buNone/>
              <a:defRPr/>
            </a:pPr>
            <a:r>
              <a:rPr lang="en-GB" sz="2400" dirty="0"/>
              <a:t>My future career aspiration is to study the mental health profession in depth.</a:t>
            </a:r>
          </a:p>
          <a:p>
            <a:pPr marL="0" indent="0">
              <a:buNone/>
              <a:defRPr/>
            </a:pPr>
            <a:r>
              <a:rPr lang="en-GB" sz="2400" dirty="0"/>
              <a:t>Next slides is about what is SWOT analysis </a:t>
            </a:r>
          </a:p>
          <a:p>
            <a:pPr marL="0" indent="0">
              <a:buNone/>
              <a:defRPr/>
            </a:pPr>
            <a:r>
              <a:rPr lang="en-GB" sz="2400" dirty="0"/>
              <a:t>And other slides am going to discuss more how SWOT helped me in conducting my work. </a:t>
            </a:r>
          </a:p>
          <a:p>
            <a:pPr marL="0" indent="0" algn="ctr">
              <a:buNone/>
              <a:defRPr/>
            </a:pPr>
            <a:r>
              <a:rPr lang="en-GB" dirty="0"/>
              <a:t> </a:t>
            </a:r>
          </a:p>
          <a:p>
            <a:pPr marL="0" indent="0">
              <a:buNone/>
              <a:defRPr/>
            </a:pPr>
            <a:endParaRPr lang="en-GB" b="1" dirty="0"/>
          </a:p>
          <a:p>
            <a:pPr>
              <a:defRPr/>
            </a:pPr>
            <a:endParaRPr lang="en-GB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299"/>
            <a:ext cx="10972800" cy="1159330"/>
          </a:xfrm>
        </p:spPr>
        <p:txBody>
          <a:bodyPr/>
          <a:lstStyle/>
          <a:p>
            <a:r>
              <a:rPr lang="en-GB" sz="3200" b="1" dirty="0"/>
              <a:t>What is a SWOT Analysis and why is it important to your personal and professional development?</a:t>
            </a:r>
            <a:endParaRPr lang="en-GB" altLang="en-US" sz="3200" b="1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609599" y="1412875"/>
            <a:ext cx="10787743" cy="4103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dirty="0"/>
              <a:t>SWOT mean is a strategic planning tool used to recognise and analyse the strength, weaknesses, opportunities and threat to personal or professional development.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dirty="0"/>
              <a:t>Bellow are the importances for my personal and professional development: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2000" dirty="0"/>
              <a:t>Identify my strength.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2000" dirty="0"/>
              <a:t>Tackle weaknesses.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2000" dirty="0"/>
              <a:t>Seize opportunities.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2000" dirty="0"/>
              <a:t>Overcome challenges for self improvement.</a:t>
            </a:r>
          </a:p>
          <a:p>
            <a:pPr>
              <a:defRPr/>
            </a:pPr>
            <a:endParaRPr lang="en-GB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752" y="310897"/>
            <a:ext cx="10972800" cy="859535"/>
          </a:xfrm>
        </p:spPr>
        <p:txBody>
          <a:bodyPr/>
          <a:lstStyle/>
          <a:p>
            <a:r>
              <a:rPr lang="en-GB" sz="2800" b="1" dirty="0"/>
              <a:t>Describe your own Strengths, Weaknesses, Opportunities, and Threats</a:t>
            </a:r>
            <a:endParaRPr lang="en-GB" sz="1000" b="1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334433" y="1349828"/>
            <a:ext cx="5445879" cy="201516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b="1" dirty="0"/>
              <a:t>STRENGTH</a:t>
            </a:r>
          </a:p>
          <a:p>
            <a:r>
              <a:rPr lang="en-GB" b="1" dirty="0"/>
              <a:t>Associating with good people(contact)</a:t>
            </a:r>
          </a:p>
          <a:p>
            <a:r>
              <a:rPr lang="en-GB" b="1" dirty="0"/>
              <a:t>Am focused </a:t>
            </a:r>
          </a:p>
          <a:p>
            <a:r>
              <a:rPr lang="en-GB" b="1" dirty="0"/>
              <a:t>I see my future is bright</a:t>
            </a:r>
          </a:p>
          <a:p>
            <a:r>
              <a:rPr lang="en-GB" b="1" dirty="0"/>
              <a:t>Am flexible</a:t>
            </a:r>
          </a:p>
          <a:p>
            <a:r>
              <a:rPr lang="en-GB" b="1" dirty="0"/>
              <a:t>Reliability</a:t>
            </a:r>
          </a:p>
          <a:p>
            <a:r>
              <a:rPr lang="en-GB" b="1" dirty="0"/>
              <a:t>friendly</a:t>
            </a:r>
          </a:p>
          <a:p>
            <a:endParaRPr lang="en-GB" sz="1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6411689" y="1326064"/>
            <a:ext cx="5246910" cy="188329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WEAKNESSES</a:t>
            </a:r>
          </a:p>
          <a:p>
            <a:r>
              <a:rPr lang="en-GB" b="1" dirty="0"/>
              <a:t>Attitude</a:t>
            </a:r>
          </a:p>
          <a:p>
            <a:r>
              <a:rPr lang="en-GB" b="1" dirty="0"/>
              <a:t>Language(accent)</a:t>
            </a:r>
          </a:p>
          <a:p>
            <a:r>
              <a:rPr lang="en-GB" b="1" dirty="0"/>
              <a:t>Anxiousness</a:t>
            </a:r>
          </a:p>
          <a:p>
            <a:r>
              <a:rPr lang="en-GB" b="1" dirty="0"/>
              <a:t>Asking question</a:t>
            </a:r>
          </a:p>
          <a:p>
            <a:r>
              <a:rPr lang="en-GB" b="1" dirty="0"/>
              <a:t>Confidence/nervous</a:t>
            </a:r>
          </a:p>
          <a:p>
            <a:endParaRPr lang="en-GB" sz="1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334441" y="3520285"/>
            <a:ext cx="5445871" cy="188329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OPPORTUNITIES</a:t>
            </a:r>
          </a:p>
          <a:p>
            <a:r>
              <a:rPr lang="en-GB" b="1" dirty="0"/>
              <a:t>Utilising skills </a:t>
            </a:r>
          </a:p>
          <a:p>
            <a:r>
              <a:rPr lang="en-GB" b="1" dirty="0"/>
              <a:t>Strengthening your network</a:t>
            </a:r>
          </a:p>
          <a:p>
            <a:r>
              <a:rPr lang="en-GB" b="1" dirty="0"/>
              <a:t>The more you strong the more you work(6 days)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6411689" y="3493008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THREATS</a:t>
            </a:r>
          </a:p>
          <a:p>
            <a:r>
              <a:rPr lang="en-GB" b="1" dirty="0"/>
              <a:t>Competition</a:t>
            </a:r>
          </a:p>
          <a:p>
            <a:r>
              <a:rPr lang="en-GB" b="1" dirty="0"/>
              <a:t>Limited opportunities</a:t>
            </a:r>
          </a:p>
          <a:p>
            <a:r>
              <a:rPr lang="en-GB" b="1" dirty="0"/>
              <a:t>Lack of job security </a:t>
            </a:r>
          </a:p>
          <a:p>
            <a:r>
              <a:rPr lang="en-GB" b="1" dirty="0"/>
              <a:t>Dangerous machines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Using examples: Explain how you could leverage your strengths to overcome your weaknesses and minimise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Because I am a friendly person, I can use that strength to manage my confidence and overcome nervousness. </a:t>
            </a:r>
          </a:p>
          <a:p>
            <a:r>
              <a:rPr lang="en-GB" dirty="0"/>
              <a:t>My focus also helps me reduce the threat of limited opportunities within the company by staying committed and proactive.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opportunities are available to you, and how do you utilise them with your strengths?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Utilising skills (machine operation).</a:t>
            </a:r>
          </a:p>
          <a:p>
            <a:r>
              <a:rPr lang="en-GB" dirty="0"/>
              <a:t>The stronger you are, the more you work.</a:t>
            </a:r>
          </a:p>
          <a:p>
            <a:r>
              <a:rPr lang="en-GB" dirty="0"/>
              <a:t>Strengthening your network.</a:t>
            </a:r>
          </a:p>
          <a:p>
            <a:pPr marL="0" indent="0">
              <a:buNone/>
            </a:pPr>
            <a:r>
              <a:rPr lang="en-GB" dirty="0" err="1"/>
              <a:t>Forenstance</a:t>
            </a:r>
            <a:r>
              <a:rPr lang="en-GB" dirty="0"/>
              <a:t> utilising skills like machine operating I have given this opportunity by my bosses according to my reliability as my strength.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 introduced myself, including where I study, work, and live. I provided a detailed explanation of the SWOT framework—Strengths, Weaknesses, Opportunities, and Threats—and elaborated on how conducting a SWOT analysis has contributed to my success at work.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1889233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000" dirty="0"/>
              <a:t>The knowledge academy (2025). Available at: </a:t>
            </a:r>
            <a:r>
              <a:rPr lang="en-GB" altLang="en-US" sz="2000" dirty="0">
                <a:hlinkClick r:id="rId2"/>
              </a:rPr>
              <a:t>https://www.theknowledgeacademy.com/blog/swot-analysis/accessed</a:t>
            </a:r>
            <a:r>
              <a:rPr lang="en-GB" altLang="en-US" sz="2000" dirty="0"/>
              <a:t>: 9 November 2025.</a:t>
            </a:r>
          </a:p>
          <a:p>
            <a:pPr marL="0" indent="0">
              <a:buNone/>
            </a:pPr>
            <a:r>
              <a:rPr lang="en-GB" sz="2000" dirty="0"/>
              <a:t>Investopedia (2025). Available at: </a:t>
            </a:r>
            <a:r>
              <a:rPr lang="en-GB" sz="2000" dirty="0">
                <a:hlinkClick r:id="rId3"/>
              </a:rPr>
              <a:t>https://www.investopedia.com/terms/s/swot.aspaccessed</a:t>
            </a:r>
            <a:r>
              <a:rPr lang="en-GB" sz="2000" dirty="0"/>
              <a:t>: 9 November 2025 </a:t>
            </a:r>
            <a:r>
              <a:rPr lang="en-GB" sz="2000" b="1" dirty="0"/>
              <a:t>	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828</TotalTime>
  <Words>528</Words>
  <Application>Microsoft Office PowerPoint</Application>
  <PresentationFormat>Widescreen</PresentationFormat>
  <Paragraphs>85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Myriad Pro</vt:lpstr>
      <vt:lpstr>20140311PresentationUWTSDTemplate</vt:lpstr>
      <vt:lpstr>PowerPoint Presentation</vt:lpstr>
      <vt:lpstr>Acknowledge use of AI</vt:lpstr>
      <vt:lpstr>Overview</vt:lpstr>
      <vt:lpstr>Introduction</vt:lpstr>
      <vt:lpstr>What is a SWOT Analysis and why is it important to your personal and professional development?</vt:lpstr>
      <vt:lpstr>Describe your own Strengths, Weaknesses, Opportunities, and Threats</vt:lpstr>
      <vt:lpstr>Using examples: Explain how you could leverage your strengths to overcome your weaknesses and minimise threats</vt:lpstr>
      <vt:lpstr>What opportunities are available to you, and how do you utilise them with your strengths?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Hakim Senoga (2430688)</cp:lastModifiedBy>
  <cp:revision>26</cp:revision>
  <dcterms:created xsi:type="dcterms:W3CDTF">2025-02-21T18:28:54Z</dcterms:created>
  <dcterms:modified xsi:type="dcterms:W3CDTF">2025-11-10T02:02:37Z</dcterms:modified>
</cp:coreProperties>
</file>