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2" d="100"/>
          <a:sy n="82" d="100"/>
        </p:scale>
        <p:origin x="16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5285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7551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4185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673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7745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8429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261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235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0428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40087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040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B1766A-DAC7-4A69-ACDD-45111F98113B}" type="datetimeFigureOut">
              <a:rPr lang="en-GB" smtClean="0"/>
              <a:t>19/04/2021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DFC659-9AA2-41B9-8F9B-4BFA4459FF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587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978681"/>
          </a:xfrm>
        </p:spPr>
        <p:txBody>
          <a:bodyPr>
            <a:normAutofit fontScale="90000"/>
          </a:bodyPr>
          <a:lstStyle/>
          <a:p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HPAN5022/6022</a:t>
            </a:r>
            <a:b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Case Studies: Pakistan and Ghana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Comparative Studies in the alternation of civilian and military rule</a:t>
            </a:r>
            <a:br>
              <a:rPr lang="en-GB" sz="2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Left to Right: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Ayub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Khan,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Yahya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Khan, Zia </a:t>
            </a:r>
            <a:r>
              <a:rPr lang="en-GB" sz="1600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ul-Haq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, Pervez Musharraf</a:t>
            </a:r>
            <a:br>
              <a:rPr lang="en-GB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600" i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Below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: Flt. Lt. Jerry Rawlings</a:t>
            </a:r>
            <a:br>
              <a:rPr lang="en-GB" sz="2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28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7464" y="2121038"/>
            <a:ext cx="4317289" cy="2534381"/>
          </a:xfr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8583" y="3699641"/>
            <a:ext cx="3458374" cy="25343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82144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Study Timelines for Pakistan and Ghana 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Identify periods of civilian and military rule</a:t>
            </a:r>
          </a:p>
          <a:p>
            <a:pPr marL="514350" indent="-514350">
              <a:buAutoNum type="arabicPeriod"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Compare the two countries’ experience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4.   Check against: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Ch. 4. </a:t>
            </a:r>
            <a:r>
              <a:rPr lang="en-GB" sz="1800" i="1" dirty="0">
                <a:solidFill>
                  <a:schemeClr val="accent1">
                    <a:lumMod val="50000"/>
                  </a:schemeClr>
                </a:solidFill>
              </a:rPr>
              <a:t>The State and Politics in the Third World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in: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     Smith, B.C. 2013. </a:t>
            </a:r>
            <a:r>
              <a:rPr lang="en-GB" sz="1800" i="1" dirty="0">
                <a:solidFill>
                  <a:schemeClr val="accent1">
                    <a:lumMod val="50000"/>
                  </a:schemeClr>
                </a:solidFill>
              </a:rPr>
              <a:t>Understanding Third World Politics (4th Edition)</a:t>
            </a: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. London: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1800" dirty="0">
                <a:solidFill>
                  <a:schemeClr val="accent1">
                    <a:lumMod val="50000"/>
                  </a:schemeClr>
                </a:solidFill>
              </a:rPr>
              <a:t>      Palgrave MacMillan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6032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</TotalTime>
  <Words>64</Words>
  <Application>Microsoft Office PowerPoint</Application>
  <PresentationFormat>On-screen Show (4:3)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HPAN5022/6022 Case Studies: Pakistan and Ghana Comparative Studies in the alternation of civilian and military rule Left to Right: Ayub Khan, Yahya Khan, Zia ul-Haq, Pervez Musharraf Below: Flt. Lt. Jerry Rawlings </vt:lpstr>
      <vt:lpstr>Class Exercise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HPAN5022/6022 Case Studies: Pakistan and Ghana Comparative Studies in the alternation of civilian and military rule Left: Ayub Khan, Yahya Khan, Zia ul-Haq,</dc:title>
  <dc:creator>Andy Bevan</dc:creator>
  <cp:lastModifiedBy>Andy Bevan</cp:lastModifiedBy>
  <cp:revision>10</cp:revision>
  <dcterms:created xsi:type="dcterms:W3CDTF">2018-10-31T14:34:25Z</dcterms:created>
  <dcterms:modified xsi:type="dcterms:W3CDTF">2021-04-19T06:49:20Z</dcterms:modified>
</cp:coreProperties>
</file>