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1"/>
  </p:notesMasterIdLst>
  <p:sldIdLst>
    <p:sldId id="256" r:id="rId2"/>
    <p:sldId id="257" r:id="rId3"/>
    <p:sldId id="258" r:id="rId4"/>
    <p:sldId id="259" r:id="rId5"/>
    <p:sldId id="260" r:id="rId6"/>
    <p:sldId id="261" r:id="rId7"/>
    <p:sldId id="262" r:id="rId8"/>
    <p:sldId id="263" r:id="rId9"/>
    <p:sldId id="265" r:id="rId10"/>
    <p:sldId id="266" r:id="rId11"/>
    <p:sldId id="267" r:id="rId12"/>
    <p:sldId id="269" r:id="rId13"/>
    <p:sldId id="270" r:id="rId14"/>
    <p:sldId id="271" r:id="rId15"/>
    <p:sldId id="272" r:id="rId16"/>
    <p:sldId id="273" r:id="rId17"/>
    <p:sldId id="274" r:id="rId18"/>
    <p:sldId id="287" r:id="rId19"/>
    <p:sldId id="288" r:id="rId20"/>
    <p:sldId id="278" r:id="rId21"/>
    <p:sldId id="279" r:id="rId22"/>
    <p:sldId id="280" r:id="rId23"/>
    <p:sldId id="283" r:id="rId24"/>
    <p:sldId id="290" r:id="rId25"/>
    <p:sldId id="289" r:id="rId26"/>
    <p:sldId id="282" r:id="rId27"/>
    <p:sldId id="285" r:id="rId28"/>
    <p:sldId id="286" r:id="rId29"/>
    <p:sldId id="291"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68" autoAdjust="0"/>
    <p:restoredTop sz="83536" autoAdjust="0"/>
  </p:normalViewPr>
  <p:slideViewPr>
    <p:cSldViewPr snapToGrid="0">
      <p:cViewPr varScale="1">
        <p:scale>
          <a:sx n="56" d="100"/>
          <a:sy n="56" d="100"/>
        </p:scale>
        <p:origin x="10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9A46FC-101E-4D9A-AB3A-2E825EDF611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28E656E8-504F-4376-AA4B-1F8898BC2CEC}">
      <dgm:prSet/>
      <dgm:spPr/>
      <dgm:t>
        <a:bodyPr/>
        <a:lstStyle/>
        <a:p>
          <a:r>
            <a:rPr lang="en-US"/>
            <a:t>Introduction</a:t>
          </a:r>
        </a:p>
      </dgm:t>
    </dgm:pt>
    <dgm:pt modelId="{0A6B5699-9FDB-4A2A-966F-021C81A88211}" type="parTrans" cxnId="{9D04C8D9-2436-4562-BC31-F60C2FDCAC57}">
      <dgm:prSet/>
      <dgm:spPr/>
      <dgm:t>
        <a:bodyPr/>
        <a:lstStyle/>
        <a:p>
          <a:endParaRPr lang="en-US"/>
        </a:p>
      </dgm:t>
    </dgm:pt>
    <dgm:pt modelId="{2EC554BB-7B30-43EE-B4DB-E895E89AEBBC}" type="sibTrans" cxnId="{9D04C8D9-2436-4562-BC31-F60C2FDCAC57}">
      <dgm:prSet/>
      <dgm:spPr/>
      <dgm:t>
        <a:bodyPr/>
        <a:lstStyle/>
        <a:p>
          <a:endParaRPr lang="en-US"/>
        </a:p>
      </dgm:t>
    </dgm:pt>
    <dgm:pt modelId="{7E80AA1E-22D6-450A-A0A7-C25D87A4CA35}">
      <dgm:prSet/>
      <dgm:spPr/>
      <dgm:t>
        <a:bodyPr/>
        <a:lstStyle/>
        <a:p>
          <a:r>
            <a:rPr lang="en-US"/>
            <a:t>Materials in Service</a:t>
          </a:r>
        </a:p>
      </dgm:t>
    </dgm:pt>
    <dgm:pt modelId="{EFB3A4CE-E10C-4EB2-AE4B-8D3C38F3C9FC}" type="parTrans" cxnId="{66B720D0-9331-4C2F-A05E-B0D0B08D26A3}">
      <dgm:prSet/>
      <dgm:spPr/>
      <dgm:t>
        <a:bodyPr/>
        <a:lstStyle/>
        <a:p>
          <a:endParaRPr lang="en-US"/>
        </a:p>
      </dgm:t>
    </dgm:pt>
    <dgm:pt modelId="{1E5546F7-B529-4514-A236-088310A0B313}" type="sibTrans" cxnId="{66B720D0-9331-4C2F-A05E-B0D0B08D26A3}">
      <dgm:prSet/>
      <dgm:spPr/>
      <dgm:t>
        <a:bodyPr/>
        <a:lstStyle/>
        <a:p>
          <a:endParaRPr lang="en-US"/>
        </a:p>
      </dgm:t>
    </dgm:pt>
    <dgm:pt modelId="{E2C8D27F-A0BD-4CF7-8F2E-1020E0F6F26C}">
      <dgm:prSet/>
      <dgm:spPr/>
      <dgm:t>
        <a:bodyPr/>
        <a:lstStyle/>
        <a:p>
          <a:r>
            <a:rPr lang="en-US"/>
            <a:t>Operating Environment</a:t>
          </a:r>
        </a:p>
      </dgm:t>
    </dgm:pt>
    <dgm:pt modelId="{D759E18E-E04A-43F5-B464-3AD2913E4212}" type="parTrans" cxnId="{7FF7ED70-CF97-4937-93DE-1E35CF324C73}">
      <dgm:prSet/>
      <dgm:spPr/>
      <dgm:t>
        <a:bodyPr/>
        <a:lstStyle/>
        <a:p>
          <a:endParaRPr lang="en-US"/>
        </a:p>
      </dgm:t>
    </dgm:pt>
    <dgm:pt modelId="{E6905F12-70C8-4B3F-BB56-95E26E2849B9}" type="sibTrans" cxnId="{7FF7ED70-CF97-4937-93DE-1E35CF324C73}">
      <dgm:prSet/>
      <dgm:spPr/>
      <dgm:t>
        <a:bodyPr/>
        <a:lstStyle/>
        <a:p>
          <a:endParaRPr lang="en-US"/>
        </a:p>
      </dgm:t>
    </dgm:pt>
    <dgm:pt modelId="{6AA82980-37B5-44F7-BB8B-5A959997C23D}">
      <dgm:prSet/>
      <dgm:spPr/>
      <dgm:t>
        <a:bodyPr/>
        <a:lstStyle/>
        <a:p>
          <a:r>
            <a:rPr lang="en-US"/>
            <a:t>Material Properties</a:t>
          </a:r>
        </a:p>
      </dgm:t>
    </dgm:pt>
    <dgm:pt modelId="{4CAC4A1D-B043-48CE-ACEC-DE2B74643649}" type="parTrans" cxnId="{BC734F99-EA94-460C-84F6-A4FCCC8FB6D0}">
      <dgm:prSet/>
      <dgm:spPr/>
      <dgm:t>
        <a:bodyPr/>
        <a:lstStyle/>
        <a:p>
          <a:endParaRPr lang="en-US"/>
        </a:p>
      </dgm:t>
    </dgm:pt>
    <dgm:pt modelId="{69DC186C-915B-4BA3-86E0-BAC3A9886AEF}" type="sibTrans" cxnId="{BC734F99-EA94-460C-84F6-A4FCCC8FB6D0}">
      <dgm:prSet/>
      <dgm:spPr/>
      <dgm:t>
        <a:bodyPr/>
        <a:lstStyle/>
        <a:p>
          <a:endParaRPr lang="en-US"/>
        </a:p>
      </dgm:t>
    </dgm:pt>
    <dgm:pt modelId="{C6FCE6F8-1EAE-4C56-A2EA-A6449F883D84}">
      <dgm:prSet/>
      <dgm:spPr/>
      <dgm:t>
        <a:bodyPr/>
        <a:lstStyle/>
        <a:p>
          <a:r>
            <a:rPr lang="en-US"/>
            <a:t>Advantages Gained</a:t>
          </a:r>
        </a:p>
      </dgm:t>
    </dgm:pt>
    <dgm:pt modelId="{B09C3EAA-2A8C-44F4-9550-3A1C1E09FB48}" type="parTrans" cxnId="{88D7190C-7112-4E0C-86CA-A1FC7F8E1BA9}">
      <dgm:prSet/>
      <dgm:spPr/>
      <dgm:t>
        <a:bodyPr/>
        <a:lstStyle/>
        <a:p>
          <a:endParaRPr lang="en-US"/>
        </a:p>
      </dgm:t>
    </dgm:pt>
    <dgm:pt modelId="{49FA0A3F-CCAD-4F39-836A-78BFD94A939E}" type="sibTrans" cxnId="{88D7190C-7112-4E0C-86CA-A1FC7F8E1BA9}">
      <dgm:prSet/>
      <dgm:spPr/>
      <dgm:t>
        <a:bodyPr/>
        <a:lstStyle/>
        <a:p>
          <a:endParaRPr lang="en-US"/>
        </a:p>
      </dgm:t>
    </dgm:pt>
    <dgm:pt modelId="{24AC9BFD-59D1-453E-B0DD-6B9BBB0FC9F9}">
      <dgm:prSet/>
      <dgm:spPr/>
      <dgm:t>
        <a:bodyPr/>
        <a:lstStyle/>
        <a:p>
          <a:r>
            <a:rPr lang="en-US" dirty="0"/>
            <a:t>Overcoming High Density</a:t>
          </a:r>
        </a:p>
      </dgm:t>
    </dgm:pt>
    <dgm:pt modelId="{98B051D1-8D81-4578-A427-116A59918384}" type="parTrans" cxnId="{1D5FD3E6-EC17-4414-87E7-BFDC6984AFBA}">
      <dgm:prSet/>
      <dgm:spPr/>
      <dgm:t>
        <a:bodyPr/>
        <a:lstStyle/>
        <a:p>
          <a:endParaRPr lang="en-US"/>
        </a:p>
      </dgm:t>
    </dgm:pt>
    <dgm:pt modelId="{28B2236B-4D3F-427A-928E-BADB3879AB0B}" type="sibTrans" cxnId="{1D5FD3E6-EC17-4414-87E7-BFDC6984AFBA}">
      <dgm:prSet/>
      <dgm:spPr/>
      <dgm:t>
        <a:bodyPr/>
        <a:lstStyle/>
        <a:p>
          <a:endParaRPr lang="en-US"/>
        </a:p>
      </dgm:t>
    </dgm:pt>
    <dgm:pt modelId="{7D36913F-246C-4A16-BB19-528CCCC3F9C0}">
      <dgm:prSet/>
      <dgm:spPr/>
      <dgm:t>
        <a:bodyPr/>
        <a:lstStyle/>
        <a:p>
          <a:r>
            <a:rPr lang="en-US"/>
            <a:t>Manufacturing</a:t>
          </a:r>
        </a:p>
      </dgm:t>
    </dgm:pt>
    <dgm:pt modelId="{AF835C69-2882-48F2-BDF5-7FCD0F570990}" type="parTrans" cxnId="{4994C381-3AED-4CF0-90FD-C781CCF3AD72}">
      <dgm:prSet/>
      <dgm:spPr/>
      <dgm:t>
        <a:bodyPr/>
        <a:lstStyle/>
        <a:p>
          <a:endParaRPr lang="en-US"/>
        </a:p>
      </dgm:t>
    </dgm:pt>
    <dgm:pt modelId="{DDEA75B6-C3F0-4E6E-8CB5-D618B5CDB05F}" type="sibTrans" cxnId="{4994C381-3AED-4CF0-90FD-C781CCF3AD72}">
      <dgm:prSet/>
      <dgm:spPr/>
      <dgm:t>
        <a:bodyPr/>
        <a:lstStyle/>
        <a:p>
          <a:endParaRPr lang="en-US"/>
        </a:p>
      </dgm:t>
    </dgm:pt>
    <dgm:pt modelId="{928F6648-F94B-4150-883A-4803AB5D7515}">
      <dgm:prSet/>
      <dgm:spPr/>
      <dgm:t>
        <a:bodyPr/>
        <a:lstStyle/>
        <a:p>
          <a:r>
            <a:rPr lang="en-US"/>
            <a:t>Summary </a:t>
          </a:r>
        </a:p>
      </dgm:t>
    </dgm:pt>
    <dgm:pt modelId="{2646DDDA-54B8-49DB-A277-72D3AB9587B5}" type="parTrans" cxnId="{ED1B8829-0CDB-4FA6-A66A-814C2392528E}">
      <dgm:prSet/>
      <dgm:spPr/>
      <dgm:t>
        <a:bodyPr/>
        <a:lstStyle/>
        <a:p>
          <a:endParaRPr lang="en-US"/>
        </a:p>
      </dgm:t>
    </dgm:pt>
    <dgm:pt modelId="{4C6C312A-AD38-45F6-9DED-6EFE20D3832F}" type="sibTrans" cxnId="{ED1B8829-0CDB-4FA6-A66A-814C2392528E}">
      <dgm:prSet/>
      <dgm:spPr/>
      <dgm:t>
        <a:bodyPr/>
        <a:lstStyle/>
        <a:p>
          <a:endParaRPr lang="en-US"/>
        </a:p>
      </dgm:t>
    </dgm:pt>
    <dgm:pt modelId="{C055404D-93D4-4422-818D-74F7D57F98BD}" type="pres">
      <dgm:prSet presAssocID="{789A46FC-101E-4D9A-AB3A-2E825EDF611E}" presName="linear" presStyleCnt="0">
        <dgm:presLayoutVars>
          <dgm:animLvl val="lvl"/>
          <dgm:resizeHandles val="exact"/>
        </dgm:presLayoutVars>
      </dgm:prSet>
      <dgm:spPr/>
    </dgm:pt>
    <dgm:pt modelId="{6982697F-6825-4000-B219-5C078D7FF8BE}" type="pres">
      <dgm:prSet presAssocID="{28E656E8-504F-4376-AA4B-1F8898BC2CEC}" presName="parentText" presStyleLbl="node1" presStyleIdx="0" presStyleCnt="8">
        <dgm:presLayoutVars>
          <dgm:chMax val="0"/>
          <dgm:bulletEnabled val="1"/>
        </dgm:presLayoutVars>
      </dgm:prSet>
      <dgm:spPr/>
    </dgm:pt>
    <dgm:pt modelId="{81D56117-0623-4A88-8DC3-0579C674A71B}" type="pres">
      <dgm:prSet presAssocID="{2EC554BB-7B30-43EE-B4DB-E895E89AEBBC}" presName="spacer" presStyleCnt="0"/>
      <dgm:spPr/>
    </dgm:pt>
    <dgm:pt modelId="{9A02A74F-3BBE-46D6-990C-C8664F570830}" type="pres">
      <dgm:prSet presAssocID="{7E80AA1E-22D6-450A-A0A7-C25D87A4CA35}" presName="parentText" presStyleLbl="node1" presStyleIdx="1" presStyleCnt="8">
        <dgm:presLayoutVars>
          <dgm:chMax val="0"/>
          <dgm:bulletEnabled val="1"/>
        </dgm:presLayoutVars>
      </dgm:prSet>
      <dgm:spPr/>
    </dgm:pt>
    <dgm:pt modelId="{48C24174-77CD-49C2-ADA9-3BBF6B95F30E}" type="pres">
      <dgm:prSet presAssocID="{1E5546F7-B529-4514-A236-088310A0B313}" presName="spacer" presStyleCnt="0"/>
      <dgm:spPr/>
    </dgm:pt>
    <dgm:pt modelId="{15988135-8553-4B59-BAF7-DBF8B8DEEFD8}" type="pres">
      <dgm:prSet presAssocID="{E2C8D27F-A0BD-4CF7-8F2E-1020E0F6F26C}" presName="parentText" presStyleLbl="node1" presStyleIdx="2" presStyleCnt="8">
        <dgm:presLayoutVars>
          <dgm:chMax val="0"/>
          <dgm:bulletEnabled val="1"/>
        </dgm:presLayoutVars>
      </dgm:prSet>
      <dgm:spPr/>
    </dgm:pt>
    <dgm:pt modelId="{038A7BCE-ABDA-4F16-BEEC-CF4E343AAD3C}" type="pres">
      <dgm:prSet presAssocID="{E6905F12-70C8-4B3F-BB56-95E26E2849B9}" presName="spacer" presStyleCnt="0"/>
      <dgm:spPr/>
    </dgm:pt>
    <dgm:pt modelId="{632616D9-7CD3-4172-A2D6-C70839121479}" type="pres">
      <dgm:prSet presAssocID="{6AA82980-37B5-44F7-BB8B-5A959997C23D}" presName="parentText" presStyleLbl="node1" presStyleIdx="3" presStyleCnt="8">
        <dgm:presLayoutVars>
          <dgm:chMax val="0"/>
          <dgm:bulletEnabled val="1"/>
        </dgm:presLayoutVars>
      </dgm:prSet>
      <dgm:spPr/>
    </dgm:pt>
    <dgm:pt modelId="{EB2C3ADB-870E-4C46-8687-01FF4FF4B741}" type="pres">
      <dgm:prSet presAssocID="{69DC186C-915B-4BA3-86E0-BAC3A9886AEF}" presName="spacer" presStyleCnt="0"/>
      <dgm:spPr/>
    </dgm:pt>
    <dgm:pt modelId="{946A714B-B3B7-4545-B742-B51FCE55C5BA}" type="pres">
      <dgm:prSet presAssocID="{C6FCE6F8-1EAE-4C56-A2EA-A6449F883D84}" presName="parentText" presStyleLbl="node1" presStyleIdx="4" presStyleCnt="8">
        <dgm:presLayoutVars>
          <dgm:chMax val="0"/>
          <dgm:bulletEnabled val="1"/>
        </dgm:presLayoutVars>
      </dgm:prSet>
      <dgm:spPr/>
    </dgm:pt>
    <dgm:pt modelId="{5345A7B9-BF25-446C-BABB-565560A46107}" type="pres">
      <dgm:prSet presAssocID="{49FA0A3F-CCAD-4F39-836A-78BFD94A939E}" presName="spacer" presStyleCnt="0"/>
      <dgm:spPr/>
    </dgm:pt>
    <dgm:pt modelId="{87FF4CED-9544-4472-851E-B7112CFF9A09}" type="pres">
      <dgm:prSet presAssocID="{24AC9BFD-59D1-453E-B0DD-6B9BBB0FC9F9}" presName="parentText" presStyleLbl="node1" presStyleIdx="5" presStyleCnt="8">
        <dgm:presLayoutVars>
          <dgm:chMax val="0"/>
          <dgm:bulletEnabled val="1"/>
        </dgm:presLayoutVars>
      </dgm:prSet>
      <dgm:spPr/>
    </dgm:pt>
    <dgm:pt modelId="{2BFC62B9-2D79-4E34-B735-7F60A521C1E0}" type="pres">
      <dgm:prSet presAssocID="{28B2236B-4D3F-427A-928E-BADB3879AB0B}" presName="spacer" presStyleCnt="0"/>
      <dgm:spPr/>
    </dgm:pt>
    <dgm:pt modelId="{4295B7FF-0839-4594-93C5-5FBF279A78C4}" type="pres">
      <dgm:prSet presAssocID="{7D36913F-246C-4A16-BB19-528CCCC3F9C0}" presName="parentText" presStyleLbl="node1" presStyleIdx="6" presStyleCnt="8">
        <dgm:presLayoutVars>
          <dgm:chMax val="0"/>
          <dgm:bulletEnabled val="1"/>
        </dgm:presLayoutVars>
      </dgm:prSet>
      <dgm:spPr/>
    </dgm:pt>
    <dgm:pt modelId="{B4F446AA-4136-4DA1-8199-6DD91408005C}" type="pres">
      <dgm:prSet presAssocID="{DDEA75B6-C3F0-4E6E-8CB5-D618B5CDB05F}" presName="spacer" presStyleCnt="0"/>
      <dgm:spPr/>
    </dgm:pt>
    <dgm:pt modelId="{AE8E69C2-C9E2-41CB-A1AB-3648A74E779D}" type="pres">
      <dgm:prSet presAssocID="{928F6648-F94B-4150-883A-4803AB5D7515}" presName="parentText" presStyleLbl="node1" presStyleIdx="7" presStyleCnt="8">
        <dgm:presLayoutVars>
          <dgm:chMax val="0"/>
          <dgm:bulletEnabled val="1"/>
        </dgm:presLayoutVars>
      </dgm:prSet>
      <dgm:spPr/>
    </dgm:pt>
  </dgm:ptLst>
  <dgm:cxnLst>
    <dgm:cxn modelId="{698EDD0A-1A9A-4EEF-9F72-D5DFAC0E2EB1}" type="presOf" srcId="{6AA82980-37B5-44F7-BB8B-5A959997C23D}" destId="{632616D9-7CD3-4172-A2D6-C70839121479}" srcOrd="0" destOrd="0" presId="urn:microsoft.com/office/officeart/2005/8/layout/vList2"/>
    <dgm:cxn modelId="{88D7190C-7112-4E0C-86CA-A1FC7F8E1BA9}" srcId="{789A46FC-101E-4D9A-AB3A-2E825EDF611E}" destId="{C6FCE6F8-1EAE-4C56-A2EA-A6449F883D84}" srcOrd="4" destOrd="0" parTransId="{B09C3EAA-2A8C-44F4-9550-3A1C1E09FB48}" sibTransId="{49FA0A3F-CCAD-4F39-836A-78BFD94A939E}"/>
    <dgm:cxn modelId="{ED1B8829-0CDB-4FA6-A66A-814C2392528E}" srcId="{789A46FC-101E-4D9A-AB3A-2E825EDF611E}" destId="{928F6648-F94B-4150-883A-4803AB5D7515}" srcOrd="7" destOrd="0" parTransId="{2646DDDA-54B8-49DB-A277-72D3AB9587B5}" sibTransId="{4C6C312A-AD38-45F6-9DED-6EFE20D3832F}"/>
    <dgm:cxn modelId="{0350662B-4CEA-4641-831B-D28AB495F922}" type="presOf" srcId="{C6FCE6F8-1EAE-4C56-A2EA-A6449F883D84}" destId="{946A714B-B3B7-4545-B742-B51FCE55C5BA}" srcOrd="0" destOrd="0" presId="urn:microsoft.com/office/officeart/2005/8/layout/vList2"/>
    <dgm:cxn modelId="{671F743B-CE43-44AF-9A5C-E0C5FC89E1EF}" type="presOf" srcId="{7D36913F-246C-4A16-BB19-528CCCC3F9C0}" destId="{4295B7FF-0839-4594-93C5-5FBF279A78C4}" srcOrd="0" destOrd="0" presId="urn:microsoft.com/office/officeart/2005/8/layout/vList2"/>
    <dgm:cxn modelId="{A4E69542-E509-4F89-ACF4-F5B7CC719DC6}" type="presOf" srcId="{789A46FC-101E-4D9A-AB3A-2E825EDF611E}" destId="{C055404D-93D4-4422-818D-74F7D57F98BD}" srcOrd="0" destOrd="0" presId="urn:microsoft.com/office/officeart/2005/8/layout/vList2"/>
    <dgm:cxn modelId="{7FF7ED70-CF97-4937-93DE-1E35CF324C73}" srcId="{789A46FC-101E-4D9A-AB3A-2E825EDF611E}" destId="{E2C8D27F-A0BD-4CF7-8F2E-1020E0F6F26C}" srcOrd="2" destOrd="0" parTransId="{D759E18E-E04A-43F5-B464-3AD2913E4212}" sibTransId="{E6905F12-70C8-4B3F-BB56-95E26E2849B9}"/>
    <dgm:cxn modelId="{4994C381-3AED-4CF0-90FD-C781CCF3AD72}" srcId="{789A46FC-101E-4D9A-AB3A-2E825EDF611E}" destId="{7D36913F-246C-4A16-BB19-528CCCC3F9C0}" srcOrd="6" destOrd="0" parTransId="{AF835C69-2882-48F2-BDF5-7FCD0F570990}" sibTransId="{DDEA75B6-C3F0-4E6E-8CB5-D618B5CDB05F}"/>
    <dgm:cxn modelId="{7162EF83-173E-4FD9-876B-976DA6D66267}" type="presOf" srcId="{24AC9BFD-59D1-453E-B0DD-6B9BBB0FC9F9}" destId="{87FF4CED-9544-4472-851E-B7112CFF9A09}" srcOrd="0" destOrd="0" presId="urn:microsoft.com/office/officeart/2005/8/layout/vList2"/>
    <dgm:cxn modelId="{BC734F99-EA94-460C-84F6-A4FCCC8FB6D0}" srcId="{789A46FC-101E-4D9A-AB3A-2E825EDF611E}" destId="{6AA82980-37B5-44F7-BB8B-5A959997C23D}" srcOrd="3" destOrd="0" parTransId="{4CAC4A1D-B043-48CE-ACEC-DE2B74643649}" sibTransId="{69DC186C-915B-4BA3-86E0-BAC3A9886AEF}"/>
    <dgm:cxn modelId="{D18159B2-89DD-4059-9810-AC61D1054473}" type="presOf" srcId="{7E80AA1E-22D6-450A-A0A7-C25D87A4CA35}" destId="{9A02A74F-3BBE-46D6-990C-C8664F570830}" srcOrd="0" destOrd="0" presId="urn:microsoft.com/office/officeart/2005/8/layout/vList2"/>
    <dgm:cxn modelId="{66B720D0-9331-4C2F-A05E-B0D0B08D26A3}" srcId="{789A46FC-101E-4D9A-AB3A-2E825EDF611E}" destId="{7E80AA1E-22D6-450A-A0A7-C25D87A4CA35}" srcOrd="1" destOrd="0" parTransId="{EFB3A4CE-E10C-4EB2-AE4B-8D3C38F3C9FC}" sibTransId="{1E5546F7-B529-4514-A236-088310A0B313}"/>
    <dgm:cxn modelId="{82BA20D1-1AD7-4882-A8D2-E716652F7114}" type="presOf" srcId="{E2C8D27F-A0BD-4CF7-8F2E-1020E0F6F26C}" destId="{15988135-8553-4B59-BAF7-DBF8B8DEEFD8}" srcOrd="0" destOrd="0" presId="urn:microsoft.com/office/officeart/2005/8/layout/vList2"/>
    <dgm:cxn modelId="{9D04C8D9-2436-4562-BC31-F60C2FDCAC57}" srcId="{789A46FC-101E-4D9A-AB3A-2E825EDF611E}" destId="{28E656E8-504F-4376-AA4B-1F8898BC2CEC}" srcOrd="0" destOrd="0" parTransId="{0A6B5699-9FDB-4A2A-966F-021C81A88211}" sibTransId="{2EC554BB-7B30-43EE-B4DB-E895E89AEBBC}"/>
    <dgm:cxn modelId="{62B316DF-CCAB-40E1-9982-854A435D5562}" type="presOf" srcId="{928F6648-F94B-4150-883A-4803AB5D7515}" destId="{AE8E69C2-C9E2-41CB-A1AB-3648A74E779D}" srcOrd="0" destOrd="0" presId="urn:microsoft.com/office/officeart/2005/8/layout/vList2"/>
    <dgm:cxn modelId="{1D5FD3E6-EC17-4414-87E7-BFDC6984AFBA}" srcId="{789A46FC-101E-4D9A-AB3A-2E825EDF611E}" destId="{24AC9BFD-59D1-453E-B0DD-6B9BBB0FC9F9}" srcOrd="5" destOrd="0" parTransId="{98B051D1-8D81-4578-A427-116A59918384}" sibTransId="{28B2236B-4D3F-427A-928E-BADB3879AB0B}"/>
    <dgm:cxn modelId="{CA7CA5E9-75D1-46EE-9E55-A280BC4FD4F9}" type="presOf" srcId="{28E656E8-504F-4376-AA4B-1F8898BC2CEC}" destId="{6982697F-6825-4000-B219-5C078D7FF8BE}" srcOrd="0" destOrd="0" presId="urn:microsoft.com/office/officeart/2005/8/layout/vList2"/>
    <dgm:cxn modelId="{76E7EBEF-4184-4431-90D7-9CB4D9CB7875}" type="presParOf" srcId="{C055404D-93D4-4422-818D-74F7D57F98BD}" destId="{6982697F-6825-4000-B219-5C078D7FF8BE}" srcOrd="0" destOrd="0" presId="urn:microsoft.com/office/officeart/2005/8/layout/vList2"/>
    <dgm:cxn modelId="{C9BC03A5-441E-4801-9BE1-640CD3A9C158}" type="presParOf" srcId="{C055404D-93D4-4422-818D-74F7D57F98BD}" destId="{81D56117-0623-4A88-8DC3-0579C674A71B}" srcOrd="1" destOrd="0" presId="urn:microsoft.com/office/officeart/2005/8/layout/vList2"/>
    <dgm:cxn modelId="{D23D92D2-E72D-4EFC-AA8C-DAF410A64A7F}" type="presParOf" srcId="{C055404D-93D4-4422-818D-74F7D57F98BD}" destId="{9A02A74F-3BBE-46D6-990C-C8664F570830}" srcOrd="2" destOrd="0" presId="urn:microsoft.com/office/officeart/2005/8/layout/vList2"/>
    <dgm:cxn modelId="{7AAAE0A3-69FE-4C60-A9A7-3CD749AF85E3}" type="presParOf" srcId="{C055404D-93D4-4422-818D-74F7D57F98BD}" destId="{48C24174-77CD-49C2-ADA9-3BBF6B95F30E}" srcOrd="3" destOrd="0" presId="urn:microsoft.com/office/officeart/2005/8/layout/vList2"/>
    <dgm:cxn modelId="{3985D17A-1439-442C-9704-F4AE572FEA9B}" type="presParOf" srcId="{C055404D-93D4-4422-818D-74F7D57F98BD}" destId="{15988135-8553-4B59-BAF7-DBF8B8DEEFD8}" srcOrd="4" destOrd="0" presId="urn:microsoft.com/office/officeart/2005/8/layout/vList2"/>
    <dgm:cxn modelId="{36AE088C-9063-4EE4-8C37-356A0BDAECBA}" type="presParOf" srcId="{C055404D-93D4-4422-818D-74F7D57F98BD}" destId="{038A7BCE-ABDA-4F16-BEEC-CF4E343AAD3C}" srcOrd="5" destOrd="0" presId="urn:microsoft.com/office/officeart/2005/8/layout/vList2"/>
    <dgm:cxn modelId="{FCDD21E0-861D-4A97-B47F-528044D252E4}" type="presParOf" srcId="{C055404D-93D4-4422-818D-74F7D57F98BD}" destId="{632616D9-7CD3-4172-A2D6-C70839121479}" srcOrd="6" destOrd="0" presId="urn:microsoft.com/office/officeart/2005/8/layout/vList2"/>
    <dgm:cxn modelId="{A2767130-830A-4FF9-8198-F87A945F773E}" type="presParOf" srcId="{C055404D-93D4-4422-818D-74F7D57F98BD}" destId="{EB2C3ADB-870E-4C46-8687-01FF4FF4B741}" srcOrd="7" destOrd="0" presId="urn:microsoft.com/office/officeart/2005/8/layout/vList2"/>
    <dgm:cxn modelId="{E5C90B05-A89E-4E91-AE59-DB69878EC09A}" type="presParOf" srcId="{C055404D-93D4-4422-818D-74F7D57F98BD}" destId="{946A714B-B3B7-4545-B742-B51FCE55C5BA}" srcOrd="8" destOrd="0" presId="urn:microsoft.com/office/officeart/2005/8/layout/vList2"/>
    <dgm:cxn modelId="{7A479CDC-0EF1-4377-B43C-E2C9E1BA72D8}" type="presParOf" srcId="{C055404D-93D4-4422-818D-74F7D57F98BD}" destId="{5345A7B9-BF25-446C-BABB-565560A46107}" srcOrd="9" destOrd="0" presId="urn:microsoft.com/office/officeart/2005/8/layout/vList2"/>
    <dgm:cxn modelId="{1180A169-BAAD-4251-9BB9-B62A67A4AEBF}" type="presParOf" srcId="{C055404D-93D4-4422-818D-74F7D57F98BD}" destId="{87FF4CED-9544-4472-851E-B7112CFF9A09}" srcOrd="10" destOrd="0" presId="urn:microsoft.com/office/officeart/2005/8/layout/vList2"/>
    <dgm:cxn modelId="{CB0602A9-E025-414D-BBFA-8B7FB91E55E4}" type="presParOf" srcId="{C055404D-93D4-4422-818D-74F7D57F98BD}" destId="{2BFC62B9-2D79-4E34-B735-7F60A521C1E0}" srcOrd="11" destOrd="0" presId="urn:microsoft.com/office/officeart/2005/8/layout/vList2"/>
    <dgm:cxn modelId="{E9523477-6381-4923-AE38-A78EC2BEB45A}" type="presParOf" srcId="{C055404D-93D4-4422-818D-74F7D57F98BD}" destId="{4295B7FF-0839-4594-93C5-5FBF279A78C4}" srcOrd="12" destOrd="0" presId="urn:microsoft.com/office/officeart/2005/8/layout/vList2"/>
    <dgm:cxn modelId="{3222F55C-FF9E-4868-9C3E-286A16F58A98}" type="presParOf" srcId="{C055404D-93D4-4422-818D-74F7D57F98BD}" destId="{B4F446AA-4136-4DA1-8199-6DD91408005C}" srcOrd="13" destOrd="0" presId="urn:microsoft.com/office/officeart/2005/8/layout/vList2"/>
    <dgm:cxn modelId="{724CF9D6-C729-4A11-A3AF-0341799D7D77}" type="presParOf" srcId="{C055404D-93D4-4422-818D-74F7D57F98BD}" destId="{AE8E69C2-C9E2-41CB-A1AB-3648A74E779D}" srcOrd="1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1636D2-0B5F-40A7-AC96-7A415C4AF89D}"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D36CA7E5-F5F9-47D4-9D43-0EA8EC0EA260}">
      <dgm:prSet/>
      <dgm:spPr/>
      <dgm:t>
        <a:bodyPr/>
        <a:lstStyle/>
        <a:p>
          <a:r>
            <a:rPr lang="en-US"/>
            <a:t>Large temperature variations experienced when travelling through space.</a:t>
          </a:r>
        </a:p>
      </dgm:t>
    </dgm:pt>
    <dgm:pt modelId="{E0A6C1A0-4026-4E30-AD74-5D5720DF8108}" type="parTrans" cxnId="{3EC8D6E1-8C0B-4D4D-8A3D-E73C09E0E294}">
      <dgm:prSet/>
      <dgm:spPr/>
      <dgm:t>
        <a:bodyPr/>
        <a:lstStyle/>
        <a:p>
          <a:endParaRPr lang="en-US"/>
        </a:p>
      </dgm:t>
    </dgm:pt>
    <dgm:pt modelId="{18AC0049-78D5-43A9-B262-9ACE5FC47410}" type="sibTrans" cxnId="{3EC8D6E1-8C0B-4D4D-8A3D-E73C09E0E294}">
      <dgm:prSet/>
      <dgm:spPr/>
      <dgm:t>
        <a:bodyPr/>
        <a:lstStyle/>
        <a:p>
          <a:endParaRPr lang="en-US"/>
        </a:p>
      </dgm:t>
    </dgm:pt>
    <dgm:pt modelId="{C72764E8-E531-423F-820D-1294DBAB5515}">
      <dgm:prSet/>
      <dgm:spPr/>
      <dgm:t>
        <a:bodyPr/>
        <a:lstStyle/>
        <a:p>
          <a:r>
            <a:rPr lang="en-US"/>
            <a:t>Approx 300˚C when sun side in low earth orbit</a:t>
          </a:r>
        </a:p>
      </dgm:t>
    </dgm:pt>
    <dgm:pt modelId="{BFB9426F-BADA-4661-A9FD-7CA704B79A83}" type="parTrans" cxnId="{B464BAED-A301-4431-8501-F3043DD9761B}">
      <dgm:prSet/>
      <dgm:spPr/>
      <dgm:t>
        <a:bodyPr/>
        <a:lstStyle/>
        <a:p>
          <a:endParaRPr lang="en-US"/>
        </a:p>
      </dgm:t>
    </dgm:pt>
    <dgm:pt modelId="{BC7FE275-EE37-4B95-A654-971BE311DAF9}" type="sibTrans" cxnId="{B464BAED-A301-4431-8501-F3043DD9761B}">
      <dgm:prSet/>
      <dgm:spPr/>
      <dgm:t>
        <a:bodyPr/>
        <a:lstStyle/>
        <a:p>
          <a:endParaRPr lang="en-US"/>
        </a:p>
      </dgm:t>
    </dgm:pt>
    <dgm:pt modelId="{52B8F5AE-8120-40CD-A1FB-69310C8A4608}">
      <dgm:prSet/>
      <dgm:spPr/>
      <dgm:t>
        <a:bodyPr/>
        <a:lstStyle/>
        <a:p>
          <a:r>
            <a:rPr lang="en-US"/>
            <a:t>Extreme heat generated by friction when passing through earths atmosphere</a:t>
          </a:r>
        </a:p>
      </dgm:t>
    </dgm:pt>
    <dgm:pt modelId="{B3D9A965-6BFF-47F9-8249-C3669FCEBD01}" type="parTrans" cxnId="{C2F4BEEC-E47D-4324-8B90-B74CE7769BCA}">
      <dgm:prSet/>
      <dgm:spPr/>
      <dgm:t>
        <a:bodyPr/>
        <a:lstStyle/>
        <a:p>
          <a:endParaRPr lang="en-US"/>
        </a:p>
      </dgm:t>
    </dgm:pt>
    <dgm:pt modelId="{961D6329-ECEA-4813-B6ED-419F83C73EE6}" type="sibTrans" cxnId="{C2F4BEEC-E47D-4324-8B90-B74CE7769BCA}">
      <dgm:prSet/>
      <dgm:spPr/>
      <dgm:t>
        <a:bodyPr/>
        <a:lstStyle/>
        <a:p>
          <a:endParaRPr lang="en-US"/>
        </a:p>
      </dgm:t>
    </dgm:pt>
    <dgm:pt modelId="{8EC56753-4F72-4281-BDB4-6188324B3DBA}">
      <dgm:prSet/>
      <dgm:spPr/>
      <dgm:t>
        <a:bodyPr/>
        <a:lstStyle/>
        <a:p>
          <a:r>
            <a:rPr lang="en-US"/>
            <a:t>Freezing cold conditions also experienced down to cryogenic temperatures</a:t>
          </a:r>
        </a:p>
      </dgm:t>
    </dgm:pt>
    <dgm:pt modelId="{76E9E779-4E3C-440C-BA7C-059FCB8D6FDC}" type="parTrans" cxnId="{EEC2DEE9-A463-48CA-9A3C-74EA5D2D08B6}">
      <dgm:prSet/>
      <dgm:spPr/>
      <dgm:t>
        <a:bodyPr/>
        <a:lstStyle/>
        <a:p>
          <a:endParaRPr lang="en-US"/>
        </a:p>
      </dgm:t>
    </dgm:pt>
    <dgm:pt modelId="{19B3622F-48E3-4EAB-B937-CCD8C6FA8B2F}" type="sibTrans" cxnId="{EEC2DEE9-A463-48CA-9A3C-74EA5D2D08B6}">
      <dgm:prSet/>
      <dgm:spPr/>
      <dgm:t>
        <a:bodyPr/>
        <a:lstStyle/>
        <a:p>
          <a:endParaRPr lang="en-US"/>
        </a:p>
      </dgm:t>
    </dgm:pt>
    <dgm:pt modelId="{2E56E918-F5AE-406D-8CE3-A148B7900617}" type="pres">
      <dgm:prSet presAssocID="{D61636D2-0B5F-40A7-AC96-7A415C4AF89D}" presName="root" presStyleCnt="0">
        <dgm:presLayoutVars>
          <dgm:dir/>
          <dgm:resizeHandles val="exact"/>
        </dgm:presLayoutVars>
      </dgm:prSet>
      <dgm:spPr/>
    </dgm:pt>
    <dgm:pt modelId="{D708646E-367D-43EB-A6DB-18D90D21F516}" type="pres">
      <dgm:prSet presAssocID="{D36CA7E5-F5F9-47D4-9D43-0EA8EC0EA260}" presName="compNode" presStyleCnt="0"/>
      <dgm:spPr/>
    </dgm:pt>
    <dgm:pt modelId="{D2844412-7AC4-404E-83A3-AFEEEE1A5B91}" type="pres">
      <dgm:prSet presAssocID="{D36CA7E5-F5F9-47D4-9D43-0EA8EC0EA26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ow Temperature"/>
        </a:ext>
      </dgm:extLst>
    </dgm:pt>
    <dgm:pt modelId="{41457826-0C9F-435C-8FC8-8A2784D3DE09}" type="pres">
      <dgm:prSet presAssocID="{D36CA7E5-F5F9-47D4-9D43-0EA8EC0EA260}" presName="spaceRect" presStyleCnt="0"/>
      <dgm:spPr/>
    </dgm:pt>
    <dgm:pt modelId="{AF8DE422-33F2-49ED-9D8B-B96DE81888F0}" type="pres">
      <dgm:prSet presAssocID="{D36CA7E5-F5F9-47D4-9D43-0EA8EC0EA260}" presName="textRect" presStyleLbl="revTx" presStyleIdx="0" presStyleCnt="4">
        <dgm:presLayoutVars>
          <dgm:chMax val="1"/>
          <dgm:chPref val="1"/>
        </dgm:presLayoutVars>
      </dgm:prSet>
      <dgm:spPr/>
    </dgm:pt>
    <dgm:pt modelId="{4D63DC99-96B1-4FFD-B41D-B5E65F84999E}" type="pres">
      <dgm:prSet presAssocID="{18AC0049-78D5-43A9-B262-9ACE5FC47410}" presName="sibTrans" presStyleCnt="0"/>
      <dgm:spPr/>
    </dgm:pt>
    <dgm:pt modelId="{B8BA4B97-B2A5-48F6-92C5-5AFF2B7186D1}" type="pres">
      <dgm:prSet presAssocID="{C72764E8-E531-423F-820D-1294DBAB5515}" presName="compNode" presStyleCnt="0"/>
      <dgm:spPr/>
    </dgm:pt>
    <dgm:pt modelId="{F6FC41D5-6283-4EEE-BFDD-B14794E5702C}" type="pres">
      <dgm:prSet presAssocID="{C72764E8-E531-423F-820D-1294DBAB551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un"/>
        </a:ext>
      </dgm:extLst>
    </dgm:pt>
    <dgm:pt modelId="{FD468AE0-3E5D-4933-87D4-E97B8C211AC9}" type="pres">
      <dgm:prSet presAssocID="{C72764E8-E531-423F-820D-1294DBAB5515}" presName="spaceRect" presStyleCnt="0"/>
      <dgm:spPr/>
    </dgm:pt>
    <dgm:pt modelId="{779AF1E4-2034-44F0-9C26-8BF91F907A2B}" type="pres">
      <dgm:prSet presAssocID="{C72764E8-E531-423F-820D-1294DBAB5515}" presName="textRect" presStyleLbl="revTx" presStyleIdx="1" presStyleCnt="4">
        <dgm:presLayoutVars>
          <dgm:chMax val="1"/>
          <dgm:chPref val="1"/>
        </dgm:presLayoutVars>
      </dgm:prSet>
      <dgm:spPr/>
    </dgm:pt>
    <dgm:pt modelId="{484736F0-2932-4A45-83AD-A11BD9FC343E}" type="pres">
      <dgm:prSet presAssocID="{BC7FE275-EE37-4B95-A654-971BE311DAF9}" presName="sibTrans" presStyleCnt="0"/>
      <dgm:spPr/>
    </dgm:pt>
    <dgm:pt modelId="{DBE016DD-0048-41DD-BFB4-3982E5A61469}" type="pres">
      <dgm:prSet presAssocID="{52B8F5AE-8120-40CD-A1FB-69310C8A4608}" presName="compNode" presStyleCnt="0"/>
      <dgm:spPr/>
    </dgm:pt>
    <dgm:pt modelId="{2A727A2D-1A53-417F-984F-590B4EF77C84}" type="pres">
      <dgm:prSet presAssocID="{52B8F5AE-8120-40CD-A1FB-69310C8A460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arth Globe Americas"/>
        </a:ext>
      </dgm:extLst>
    </dgm:pt>
    <dgm:pt modelId="{A04558CF-74B8-42D7-9DDB-4FE44E32F62F}" type="pres">
      <dgm:prSet presAssocID="{52B8F5AE-8120-40CD-A1FB-69310C8A4608}" presName="spaceRect" presStyleCnt="0"/>
      <dgm:spPr/>
    </dgm:pt>
    <dgm:pt modelId="{17ED6D20-9074-4276-B9D6-7290BDF5CEAE}" type="pres">
      <dgm:prSet presAssocID="{52B8F5AE-8120-40CD-A1FB-69310C8A4608}" presName="textRect" presStyleLbl="revTx" presStyleIdx="2" presStyleCnt="4">
        <dgm:presLayoutVars>
          <dgm:chMax val="1"/>
          <dgm:chPref val="1"/>
        </dgm:presLayoutVars>
      </dgm:prSet>
      <dgm:spPr/>
    </dgm:pt>
    <dgm:pt modelId="{DEC6620A-D676-4CC1-B7C2-1694CD59AA4E}" type="pres">
      <dgm:prSet presAssocID="{961D6329-ECEA-4813-B6ED-419F83C73EE6}" presName="sibTrans" presStyleCnt="0"/>
      <dgm:spPr/>
    </dgm:pt>
    <dgm:pt modelId="{BB8D5C41-07CD-4D8C-9B8B-9E1335643978}" type="pres">
      <dgm:prSet presAssocID="{8EC56753-4F72-4281-BDB4-6188324B3DBA}" presName="compNode" presStyleCnt="0"/>
      <dgm:spPr/>
    </dgm:pt>
    <dgm:pt modelId="{4DCFB136-ACF2-4BEE-B308-897514749051}" type="pres">
      <dgm:prSet presAssocID="{8EC56753-4F72-4281-BDB4-6188324B3DB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hermometer"/>
        </a:ext>
      </dgm:extLst>
    </dgm:pt>
    <dgm:pt modelId="{47ABDE61-E007-488F-B6EA-4F20589AFDD9}" type="pres">
      <dgm:prSet presAssocID="{8EC56753-4F72-4281-BDB4-6188324B3DBA}" presName="spaceRect" presStyleCnt="0"/>
      <dgm:spPr/>
    </dgm:pt>
    <dgm:pt modelId="{A3E047DD-AB5D-467B-94EC-2F2BABDC54A1}" type="pres">
      <dgm:prSet presAssocID="{8EC56753-4F72-4281-BDB4-6188324B3DBA}" presName="textRect" presStyleLbl="revTx" presStyleIdx="3" presStyleCnt="4">
        <dgm:presLayoutVars>
          <dgm:chMax val="1"/>
          <dgm:chPref val="1"/>
        </dgm:presLayoutVars>
      </dgm:prSet>
      <dgm:spPr/>
    </dgm:pt>
  </dgm:ptLst>
  <dgm:cxnLst>
    <dgm:cxn modelId="{EB962B15-B251-4E5E-A89A-AC9499C9832E}" type="presOf" srcId="{8EC56753-4F72-4281-BDB4-6188324B3DBA}" destId="{A3E047DD-AB5D-467B-94EC-2F2BABDC54A1}" srcOrd="0" destOrd="0" presId="urn:microsoft.com/office/officeart/2018/2/layout/IconLabelList"/>
    <dgm:cxn modelId="{1E104F58-BEA7-478B-8115-8ED9DF5D272B}" type="presOf" srcId="{52B8F5AE-8120-40CD-A1FB-69310C8A4608}" destId="{17ED6D20-9074-4276-B9D6-7290BDF5CEAE}" srcOrd="0" destOrd="0" presId="urn:microsoft.com/office/officeart/2018/2/layout/IconLabelList"/>
    <dgm:cxn modelId="{86653E92-8481-4DAB-8F04-02B72F66C3D9}" type="presOf" srcId="{D36CA7E5-F5F9-47D4-9D43-0EA8EC0EA260}" destId="{AF8DE422-33F2-49ED-9D8B-B96DE81888F0}" srcOrd="0" destOrd="0" presId="urn:microsoft.com/office/officeart/2018/2/layout/IconLabelList"/>
    <dgm:cxn modelId="{D6AAC6A1-47D8-4289-BD4F-293DF2E04F87}" type="presOf" srcId="{C72764E8-E531-423F-820D-1294DBAB5515}" destId="{779AF1E4-2034-44F0-9C26-8BF91F907A2B}" srcOrd="0" destOrd="0" presId="urn:microsoft.com/office/officeart/2018/2/layout/IconLabelList"/>
    <dgm:cxn modelId="{5239E7BF-FFA9-4B66-8342-0692290FEA70}" type="presOf" srcId="{D61636D2-0B5F-40A7-AC96-7A415C4AF89D}" destId="{2E56E918-F5AE-406D-8CE3-A148B7900617}" srcOrd="0" destOrd="0" presId="urn:microsoft.com/office/officeart/2018/2/layout/IconLabelList"/>
    <dgm:cxn modelId="{3EC8D6E1-8C0B-4D4D-8A3D-E73C09E0E294}" srcId="{D61636D2-0B5F-40A7-AC96-7A415C4AF89D}" destId="{D36CA7E5-F5F9-47D4-9D43-0EA8EC0EA260}" srcOrd="0" destOrd="0" parTransId="{E0A6C1A0-4026-4E30-AD74-5D5720DF8108}" sibTransId="{18AC0049-78D5-43A9-B262-9ACE5FC47410}"/>
    <dgm:cxn modelId="{EEC2DEE9-A463-48CA-9A3C-74EA5D2D08B6}" srcId="{D61636D2-0B5F-40A7-AC96-7A415C4AF89D}" destId="{8EC56753-4F72-4281-BDB4-6188324B3DBA}" srcOrd="3" destOrd="0" parTransId="{76E9E779-4E3C-440C-BA7C-059FCB8D6FDC}" sibTransId="{19B3622F-48E3-4EAB-B937-CCD8C6FA8B2F}"/>
    <dgm:cxn modelId="{C2F4BEEC-E47D-4324-8B90-B74CE7769BCA}" srcId="{D61636D2-0B5F-40A7-AC96-7A415C4AF89D}" destId="{52B8F5AE-8120-40CD-A1FB-69310C8A4608}" srcOrd="2" destOrd="0" parTransId="{B3D9A965-6BFF-47F9-8249-C3669FCEBD01}" sibTransId="{961D6329-ECEA-4813-B6ED-419F83C73EE6}"/>
    <dgm:cxn modelId="{B464BAED-A301-4431-8501-F3043DD9761B}" srcId="{D61636D2-0B5F-40A7-AC96-7A415C4AF89D}" destId="{C72764E8-E531-423F-820D-1294DBAB5515}" srcOrd="1" destOrd="0" parTransId="{BFB9426F-BADA-4661-A9FD-7CA704B79A83}" sibTransId="{BC7FE275-EE37-4B95-A654-971BE311DAF9}"/>
    <dgm:cxn modelId="{391768EB-1F9A-4BF2-98EC-743913A003DD}" type="presParOf" srcId="{2E56E918-F5AE-406D-8CE3-A148B7900617}" destId="{D708646E-367D-43EB-A6DB-18D90D21F516}" srcOrd="0" destOrd="0" presId="urn:microsoft.com/office/officeart/2018/2/layout/IconLabelList"/>
    <dgm:cxn modelId="{9FD5CF68-52CC-451A-AC87-083A5D31DD0A}" type="presParOf" srcId="{D708646E-367D-43EB-A6DB-18D90D21F516}" destId="{D2844412-7AC4-404E-83A3-AFEEEE1A5B91}" srcOrd="0" destOrd="0" presId="urn:microsoft.com/office/officeart/2018/2/layout/IconLabelList"/>
    <dgm:cxn modelId="{066D0307-DBD5-4C76-81ED-3D15D05F5B3B}" type="presParOf" srcId="{D708646E-367D-43EB-A6DB-18D90D21F516}" destId="{41457826-0C9F-435C-8FC8-8A2784D3DE09}" srcOrd="1" destOrd="0" presId="urn:microsoft.com/office/officeart/2018/2/layout/IconLabelList"/>
    <dgm:cxn modelId="{994CC266-64A1-4248-90F0-C340A6EB0103}" type="presParOf" srcId="{D708646E-367D-43EB-A6DB-18D90D21F516}" destId="{AF8DE422-33F2-49ED-9D8B-B96DE81888F0}" srcOrd="2" destOrd="0" presId="urn:microsoft.com/office/officeart/2018/2/layout/IconLabelList"/>
    <dgm:cxn modelId="{A0EC316E-5255-4ECF-AFC0-4CF487EB7A4A}" type="presParOf" srcId="{2E56E918-F5AE-406D-8CE3-A148B7900617}" destId="{4D63DC99-96B1-4FFD-B41D-B5E65F84999E}" srcOrd="1" destOrd="0" presId="urn:microsoft.com/office/officeart/2018/2/layout/IconLabelList"/>
    <dgm:cxn modelId="{A69817ED-F0C2-4607-9508-9704E40B9AFD}" type="presParOf" srcId="{2E56E918-F5AE-406D-8CE3-A148B7900617}" destId="{B8BA4B97-B2A5-48F6-92C5-5AFF2B7186D1}" srcOrd="2" destOrd="0" presId="urn:microsoft.com/office/officeart/2018/2/layout/IconLabelList"/>
    <dgm:cxn modelId="{F59B27DE-82DF-498A-9DDC-02FBEB03F9A4}" type="presParOf" srcId="{B8BA4B97-B2A5-48F6-92C5-5AFF2B7186D1}" destId="{F6FC41D5-6283-4EEE-BFDD-B14794E5702C}" srcOrd="0" destOrd="0" presId="urn:microsoft.com/office/officeart/2018/2/layout/IconLabelList"/>
    <dgm:cxn modelId="{4A3C544E-BDDC-4B9F-AB9C-40A9AD0F1066}" type="presParOf" srcId="{B8BA4B97-B2A5-48F6-92C5-5AFF2B7186D1}" destId="{FD468AE0-3E5D-4933-87D4-E97B8C211AC9}" srcOrd="1" destOrd="0" presId="urn:microsoft.com/office/officeart/2018/2/layout/IconLabelList"/>
    <dgm:cxn modelId="{1B3AF541-E363-4D6D-A8C3-5C8F0657A7DF}" type="presParOf" srcId="{B8BA4B97-B2A5-48F6-92C5-5AFF2B7186D1}" destId="{779AF1E4-2034-44F0-9C26-8BF91F907A2B}" srcOrd="2" destOrd="0" presId="urn:microsoft.com/office/officeart/2018/2/layout/IconLabelList"/>
    <dgm:cxn modelId="{781E9437-FE76-4D88-A77A-C013621B398C}" type="presParOf" srcId="{2E56E918-F5AE-406D-8CE3-A148B7900617}" destId="{484736F0-2932-4A45-83AD-A11BD9FC343E}" srcOrd="3" destOrd="0" presId="urn:microsoft.com/office/officeart/2018/2/layout/IconLabelList"/>
    <dgm:cxn modelId="{74F2E09B-D035-4492-88FF-CC4ABEFA36A0}" type="presParOf" srcId="{2E56E918-F5AE-406D-8CE3-A148B7900617}" destId="{DBE016DD-0048-41DD-BFB4-3982E5A61469}" srcOrd="4" destOrd="0" presId="urn:microsoft.com/office/officeart/2018/2/layout/IconLabelList"/>
    <dgm:cxn modelId="{8372F8F7-2820-4430-BEE7-E77B8F5851F4}" type="presParOf" srcId="{DBE016DD-0048-41DD-BFB4-3982E5A61469}" destId="{2A727A2D-1A53-417F-984F-590B4EF77C84}" srcOrd="0" destOrd="0" presId="urn:microsoft.com/office/officeart/2018/2/layout/IconLabelList"/>
    <dgm:cxn modelId="{C29F1A0C-B2E5-4B31-86A7-ED4DB0873C9B}" type="presParOf" srcId="{DBE016DD-0048-41DD-BFB4-3982E5A61469}" destId="{A04558CF-74B8-42D7-9DDB-4FE44E32F62F}" srcOrd="1" destOrd="0" presId="urn:microsoft.com/office/officeart/2018/2/layout/IconLabelList"/>
    <dgm:cxn modelId="{E56689B0-6153-484A-961A-FD4DEF157E97}" type="presParOf" srcId="{DBE016DD-0048-41DD-BFB4-3982E5A61469}" destId="{17ED6D20-9074-4276-B9D6-7290BDF5CEAE}" srcOrd="2" destOrd="0" presId="urn:microsoft.com/office/officeart/2018/2/layout/IconLabelList"/>
    <dgm:cxn modelId="{A3DA3A62-721A-4D3A-A023-36EC82CCEFE6}" type="presParOf" srcId="{2E56E918-F5AE-406D-8CE3-A148B7900617}" destId="{DEC6620A-D676-4CC1-B7C2-1694CD59AA4E}" srcOrd="5" destOrd="0" presId="urn:microsoft.com/office/officeart/2018/2/layout/IconLabelList"/>
    <dgm:cxn modelId="{9C65BE5E-B367-40C4-8125-94FEF1934E4F}" type="presParOf" srcId="{2E56E918-F5AE-406D-8CE3-A148B7900617}" destId="{BB8D5C41-07CD-4D8C-9B8B-9E1335643978}" srcOrd="6" destOrd="0" presId="urn:microsoft.com/office/officeart/2018/2/layout/IconLabelList"/>
    <dgm:cxn modelId="{184A1C7A-A785-4D96-8C55-B74BF582033B}" type="presParOf" srcId="{BB8D5C41-07CD-4D8C-9B8B-9E1335643978}" destId="{4DCFB136-ACF2-4BEE-B308-897514749051}" srcOrd="0" destOrd="0" presId="urn:microsoft.com/office/officeart/2018/2/layout/IconLabelList"/>
    <dgm:cxn modelId="{4FC3E7FF-D4E7-4AC7-BAE0-3303027748C6}" type="presParOf" srcId="{BB8D5C41-07CD-4D8C-9B8B-9E1335643978}" destId="{47ABDE61-E007-488F-B6EA-4F20589AFDD9}" srcOrd="1" destOrd="0" presId="urn:microsoft.com/office/officeart/2018/2/layout/IconLabelList"/>
    <dgm:cxn modelId="{CD27040F-B958-4398-ABF3-A7729F8911C5}" type="presParOf" srcId="{BB8D5C41-07CD-4D8C-9B8B-9E1335643978}" destId="{A3E047DD-AB5D-467B-94EC-2F2BABDC54A1}"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5611194-B744-4E5A-89BA-A250F1F93CEE}"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45A524F-1D50-4ACE-B936-53F752D77729}">
      <dgm:prSet/>
      <dgm:spPr/>
      <dgm:t>
        <a:bodyPr/>
        <a:lstStyle/>
        <a:p>
          <a:r>
            <a:rPr lang="en-US"/>
            <a:t>On take-off the spacecraft needs to overcome earths gravitational pull</a:t>
          </a:r>
        </a:p>
      </dgm:t>
    </dgm:pt>
    <dgm:pt modelId="{A672AD0A-F30C-4CB2-B1F1-A57FD9BFCC41}" type="parTrans" cxnId="{CA7D71BE-C0B9-46D7-80FF-589FCE5966F5}">
      <dgm:prSet/>
      <dgm:spPr/>
      <dgm:t>
        <a:bodyPr/>
        <a:lstStyle/>
        <a:p>
          <a:endParaRPr lang="en-US"/>
        </a:p>
      </dgm:t>
    </dgm:pt>
    <dgm:pt modelId="{352A2D01-6288-4074-9E41-D4CA70ECF6D3}" type="sibTrans" cxnId="{CA7D71BE-C0B9-46D7-80FF-589FCE5966F5}">
      <dgm:prSet/>
      <dgm:spPr/>
      <dgm:t>
        <a:bodyPr/>
        <a:lstStyle/>
        <a:p>
          <a:endParaRPr lang="en-US"/>
        </a:p>
      </dgm:t>
    </dgm:pt>
    <dgm:pt modelId="{F928843B-C4F1-475B-8E29-3E40223DFA95}">
      <dgm:prSet/>
      <dgm:spPr/>
      <dgm:t>
        <a:bodyPr/>
        <a:lstStyle/>
        <a:p>
          <a:r>
            <a:rPr lang="en-US"/>
            <a:t>During launch these forces will be magnified up to three times the force on earth</a:t>
          </a:r>
        </a:p>
      </dgm:t>
    </dgm:pt>
    <dgm:pt modelId="{2675A6F1-1B6D-4C1A-89ED-1F917F3E5ECC}" type="parTrans" cxnId="{3DBF5CFC-34E1-4A76-9290-F14C60D61B7C}">
      <dgm:prSet/>
      <dgm:spPr/>
      <dgm:t>
        <a:bodyPr/>
        <a:lstStyle/>
        <a:p>
          <a:endParaRPr lang="en-US"/>
        </a:p>
      </dgm:t>
    </dgm:pt>
    <dgm:pt modelId="{73D76175-9935-44E0-90B9-793B9F25AF18}" type="sibTrans" cxnId="{3DBF5CFC-34E1-4A76-9290-F14C60D61B7C}">
      <dgm:prSet/>
      <dgm:spPr/>
      <dgm:t>
        <a:bodyPr/>
        <a:lstStyle/>
        <a:p>
          <a:endParaRPr lang="en-US"/>
        </a:p>
      </dgm:t>
    </dgm:pt>
    <dgm:pt modelId="{6C745EF5-ED5A-4873-A068-B0FA8AD69684}">
      <dgm:prSet/>
      <dgm:spPr/>
      <dgm:t>
        <a:bodyPr/>
        <a:lstStyle/>
        <a:p>
          <a:r>
            <a:rPr lang="en-US"/>
            <a:t>Materials should not deform under these forces and needs to maintain its integrity</a:t>
          </a:r>
        </a:p>
      </dgm:t>
    </dgm:pt>
    <dgm:pt modelId="{6E12BD94-2DD9-44AE-8342-7027A09E624F}" type="parTrans" cxnId="{6529B517-A2E5-41E7-9CEA-551F581BD8D2}">
      <dgm:prSet/>
      <dgm:spPr/>
      <dgm:t>
        <a:bodyPr/>
        <a:lstStyle/>
        <a:p>
          <a:endParaRPr lang="en-US"/>
        </a:p>
      </dgm:t>
    </dgm:pt>
    <dgm:pt modelId="{CD5FBDB3-00FD-4DB4-9FD1-68CC66D1F084}" type="sibTrans" cxnId="{6529B517-A2E5-41E7-9CEA-551F581BD8D2}">
      <dgm:prSet/>
      <dgm:spPr/>
      <dgm:t>
        <a:bodyPr/>
        <a:lstStyle/>
        <a:p>
          <a:endParaRPr lang="en-US"/>
        </a:p>
      </dgm:t>
    </dgm:pt>
    <dgm:pt modelId="{82CDFFBE-0AF2-4591-BD0C-9735919E776E}">
      <dgm:prSet/>
      <dgm:spPr/>
      <dgm:t>
        <a:bodyPr/>
        <a:lstStyle/>
        <a:p>
          <a:r>
            <a:rPr lang="en-US"/>
            <a:t>Weight of the rocket can have a significant impact on these forces making it important to keep weight low</a:t>
          </a:r>
        </a:p>
      </dgm:t>
    </dgm:pt>
    <dgm:pt modelId="{F88127F9-8DA6-43A7-8824-721F24DE45AE}" type="parTrans" cxnId="{8DA8F169-7F17-4699-BB6B-BFAF2B73B819}">
      <dgm:prSet/>
      <dgm:spPr/>
      <dgm:t>
        <a:bodyPr/>
        <a:lstStyle/>
        <a:p>
          <a:endParaRPr lang="en-US"/>
        </a:p>
      </dgm:t>
    </dgm:pt>
    <dgm:pt modelId="{C3AA1A6C-CDAE-4FDB-B57A-4955D017274A}" type="sibTrans" cxnId="{8DA8F169-7F17-4699-BB6B-BFAF2B73B819}">
      <dgm:prSet/>
      <dgm:spPr/>
      <dgm:t>
        <a:bodyPr/>
        <a:lstStyle/>
        <a:p>
          <a:endParaRPr lang="en-US"/>
        </a:p>
      </dgm:t>
    </dgm:pt>
    <dgm:pt modelId="{B1241E0B-12EF-44D3-8EF6-4DBD28A7F7D2}" type="pres">
      <dgm:prSet presAssocID="{25611194-B744-4E5A-89BA-A250F1F93CEE}" presName="root" presStyleCnt="0">
        <dgm:presLayoutVars>
          <dgm:dir/>
          <dgm:resizeHandles val="exact"/>
        </dgm:presLayoutVars>
      </dgm:prSet>
      <dgm:spPr/>
    </dgm:pt>
    <dgm:pt modelId="{166D1992-B900-4BA8-B443-CA229FD55BF1}" type="pres">
      <dgm:prSet presAssocID="{545A524F-1D50-4ACE-B936-53F752D77729}" presName="compNode" presStyleCnt="0"/>
      <dgm:spPr/>
    </dgm:pt>
    <dgm:pt modelId="{7C47670E-F2E3-48C2-9CFC-E8E77443850A}" type="pres">
      <dgm:prSet presAssocID="{545A524F-1D50-4ACE-B936-53F752D7772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olar system"/>
        </a:ext>
      </dgm:extLst>
    </dgm:pt>
    <dgm:pt modelId="{A21A461C-AC93-4726-9D3F-8FDCE8AF1B86}" type="pres">
      <dgm:prSet presAssocID="{545A524F-1D50-4ACE-B936-53F752D77729}" presName="spaceRect" presStyleCnt="0"/>
      <dgm:spPr/>
    </dgm:pt>
    <dgm:pt modelId="{128D3984-D033-41D5-9DC5-5EF2D2E535D2}" type="pres">
      <dgm:prSet presAssocID="{545A524F-1D50-4ACE-B936-53F752D77729}" presName="textRect" presStyleLbl="revTx" presStyleIdx="0" presStyleCnt="4">
        <dgm:presLayoutVars>
          <dgm:chMax val="1"/>
          <dgm:chPref val="1"/>
        </dgm:presLayoutVars>
      </dgm:prSet>
      <dgm:spPr/>
    </dgm:pt>
    <dgm:pt modelId="{C9782EB0-56DE-4F98-937A-379528D616B8}" type="pres">
      <dgm:prSet presAssocID="{352A2D01-6288-4074-9E41-D4CA70ECF6D3}" presName="sibTrans" presStyleCnt="0"/>
      <dgm:spPr/>
    </dgm:pt>
    <dgm:pt modelId="{A51DFBEC-56CA-4F16-BDF5-2C3033204DD9}" type="pres">
      <dgm:prSet presAssocID="{F928843B-C4F1-475B-8E29-3E40223DFA95}" presName="compNode" presStyleCnt="0"/>
      <dgm:spPr/>
    </dgm:pt>
    <dgm:pt modelId="{1B088642-F249-4C03-A75B-1484AC021ABF}" type="pres">
      <dgm:prSet presAssocID="{F928843B-C4F1-475B-8E29-3E40223DFA9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cket"/>
        </a:ext>
      </dgm:extLst>
    </dgm:pt>
    <dgm:pt modelId="{E703FD4F-564B-41E0-8D36-B1D0E7348C71}" type="pres">
      <dgm:prSet presAssocID="{F928843B-C4F1-475B-8E29-3E40223DFA95}" presName="spaceRect" presStyleCnt="0"/>
      <dgm:spPr/>
    </dgm:pt>
    <dgm:pt modelId="{3A66B861-BB3C-435D-8AA4-E42F9E34231B}" type="pres">
      <dgm:prSet presAssocID="{F928843B-C4F1-475B-8E29-3E40223DFA95}" presName="textRect" presStyleLbl="revTx" presStyleIdx="1" presStyleCnt="4">
        <dgm:presLayoutVars>
          <dgm:chMax val="1"/>
          <dgm:chPref val="1"/>
        </dgm:presLayoutVars>
      </dgm:prSet>
      <dgm:spPr/>
    </dgm:pt>
    <dgm:pt modelId="{BF55686C-3EF1-4E9D-8F13-E75847924217}" type="pres">
      <dgm:prSet presAssocID="{73D76175-9935-44E0-90B9-793B9F25AF18}" presName="sibTrans" presStyleCnt="0"/>
      <dgm:spPr/>
    </dgm:pt>
    <dgm:pt modelId="{503ECE00-B40A-456C-A04B-EB0410D69871}" type="pres">
      <dgm:prSet presAssocID="{6C745EF5-ED5A-4873-A068-B0FA8AD69684}" presName="compNode" presStyleCnt="0"/>
      <dgm:spPr/>
    </dgm:pt>
    <dgm:pt modelId="{27A1C301-DCCE-47C5-AAD0-650103C35E02}" type="pres">
      <dgm:prSet presAssocID="{6C745EF5-ED5A-4873-A068-B0FA8AD6968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D5FD11DF-6E90-45D4-95B9-3327E3343CAC}" type="pres">
      <dgm:prSet presAssocID="{6C745EF5-ED5A-4873-A068-B0FA8AD69684}" presName="spaceRect" presStyleCnt="0"/>
      <dgm:spPr/>
    </dgm:pt>
    <dgm:pt modelId="{A071E526-3591-4890-A8FB-EE9277B77B51}" type="pres">
      <dgm:prSet presAssocID="{6C745EF5-ED5A-4873-A068-B0FA8AD69684}" presName="textRect" presStyleLbl="revTx" presStyleIdx="2" presStyleCnt="4">
        <dgm:presLayoutVars>
          <dgm:chMax val="1"/>
          <dgm:chPref val="1"/>
        </dgm:presLayoutVars>
      </dgm:prSet>
      <dgm:spPr/>
    </dgm:pt>
    <dgm:pt modelId="{D2111D9A-970A-49E4-A071-E20665822237}" type="pres">
      <dgm:prSet presAssocID="{CD5FBDB3-00FD-4DB4-9FD1-68CC66D1F084}" presName="sibTrans" presStyleCnt="0"/>
      <dgm:spPr/>
    </dgm:pt>
    <dgm:pt modelId="{83E302D3-BE07-402E-83EB-7055A1C91866}" type="pres">
      <dgm:prSet presAssocID="{82CDFFBE-0AF2-4591-BD0C-9735919E776E}" presName="compNode" presStyleCnt="0"/>
      <dgm:spPr/>
    </dgm:pt>
    <dgm:pt modelId="{2C76C376-4F1F-4A1D-B024-1FF584E29996}" type="pres">
      <dgm:prSet presAssocID="{82CDFFBE-0AF2-4591-BD0C-9735919E776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Astronaut"/>
        </a:ext>
      </dgm:extLst>
    </dgm:pt>
    <dgm:pt modelId="{9BDF7400-CD20-41D9-9E9B-8A3347442355}" type="pres">
      <dgm:prSet presAssocID="{82CDFFBE-0AF2-4591-BD0C-9735919E776E}" presName="spaceRect" presStyleCnt="0"/>
      <dgm:spPr/>
    </dgm:pt>
    <dgm:pt modelId="{9B896EFC-4584-4407-86A9-6F834DDAA368}" type="pres">
      <dgm:prSet presAssocID="{82CDFFBE-0AF2-4591-BD0C-9735919E776E}" presName="textRect" presStyleLbl="revTx" presStyleIdx="3" presStyleCnt="4">
        <dgm:presLayoutVars>
          <dgm:chMax val="1"/>
          <dgm:chPref val="1"/>
        </dgm:presLayoutVars>
      </dgm:prSet>
      <dgm:spPr/>
    </dgm:pt>
  </dgm:ptLst>
  <dgm:cxnLst>
    <dgm:cxn modelId="{7AB29705-40D4-45D3-B240-3E1B1183DD50}" type="presOf" srcId="{F928843B-C4F1-475B-8E29-3E40223DFA95}" destId="{3A66B861-BB3C-435D-8AA4-E42F9E34231B}" srcOrd="0" destOrd="0" presId="urn:microsoft.com/office/officeart/2018/2/layout/IconLabelList"/>
    <dgm:cxn modelId="{5718650A-1317-4F97-904B-17E11D900746}" type="presOf" srcId="{6C745EF5-ED5A-4873-A068-B0FA8AD69684}" destId="{A071E526-3591-4890-A8FB-EE9277B77B51}" srcOrd="0" destOrd="0" presId="urn:microsoft.com/office/officeart/2018/2/layout/IconLabelList"/>
    <dgm:cxn modelId="{6529B517-A2E5-41E7-9CEA-551F581BD8D2}" srcId="{25611194-B744-4E5A-89BA-A250F1F93CEE}" destId="{6C745EF5-ED5A-4873-A068-B0FA8AD69684}" srcOrd="2" destOrd="0" parTransId="{6E12BD94-2DD9-44AE-8342-7027A09E624F}" sibTransId="{CD5FBDB3-00FD-4DB4-9FD1-68CC66D1F084}"/>
    <dgm:cxn modelId="{8DA8F169-7F17-4699-BB6B-BFAF2B73B819}" srcId="{25611194-B744-4E5A-89BA-A250F1F93CEE}" destId="{82CDFFBE-0AF2-4591-BD0C-9735919E776E}" srcOrd="3" destOrd="0" parTransId="{F88127F9-8DA6-43A7-8824-721F24DE45AE}" sibTransId="{C3AA1A6C-CDAE-4FDB-B57A-4955D017274A}"/>
    <dgm:cxn modelId="{D7209253-E30A-4550-9CFA-20638BE7EFD7}" type="presOf" srcId="{25611194-B744-4E5A-89BA-A250F1F93CEE}" destId="{B1241E0B-12EF-44D3-8EF6-4DBD28A7F7D2}" srcOrd="0" destOrd="0" presId="urn:microsoft.com/office/officeart/2018/2/layout/IconLabelList"/>
    <dgm:cxn modelId="{3F135394-F379-49FA-82D3-75557FAE8FB2}" type="presOf" srcId="{545A524F-1D50-4ACE-B936-53F752D77729}" destId="{128D3984-D033-41D5-9DC5-5EF2D2E535D2}" srcOrd="0" destOrd="0" presId="urn:microsoft.com/office/officeart/2018/2/layout/IconLabelList"/>
    <dgm:cxn modelId="{CA7D71BE-C0B9-46D7-80FF-589FCE5966F5}" srcId="{25611194-B744-4E5A-89BA-A250F1F93CEE}" destId="{545A524F-1D50-4ACE-B936-53F752D77729}" srcOrd="0" destOrd="0" parTransId="{A672AD0A-F30C-4CB2-B1F1-A57FD9BFCC41}" sibTransId="{352A2D01-6288-4074-9E41-D4CA70ECF6D3}"/>
    <dgm:cxn modelId="{3CBA08E4-BA4C-40B7-93A4-1933880FF9B9}" type="presOf" srcId="{82CDFFBE-0AF2-4591-BD0C-9735919E776E}" destId="{9B896EFC-4584-4407-86A9-6F834DDAA368}" srcOrd="0" destOrd="0" presId="urn:microsoft.com/office/officeart/2018/2/layout/IconLabelList"/>
    <dgm:cxn modelId="{3DBF5CFC-34E1-4A76-9290-F14C60D61B7C}" srcId="{25611194-B744-4E5A-89BA-A250F1F93CEE}" destId="{F928843B-C4F1-475B-8E29-3E40223DFA95}" srcOrd="1" destOrd="0" parTransId="{2675A6F1-1B6D-4C1A-89ED-1F917F3E5ECC}" sibTransId="{73D76175-9935-44E0-90B9-793B9F25AF18}"/>
    <dgm:cxn modelId="{7AFE966E-58AC-480D-AA7F-C351C7D7D40D}" type="presParOf" srcId="{B1241E0B-12EF-44D3-8EF6-4DBD28A7F7D2}" destId="{166D1992-B900-4BA8-B443-CA229FD55BF1}" srcOrd="0" destOrd="0" presId="urn:microsoft.com/office/officeart/2018/2/layout/IconLabelList"/>
    <dgm:cxn modelId="{6DC04AE4-9666-4D03-8777-887F1616047B}" type="presParOf" srcId="{166D1992-B900-4BA8-B443-CA229FD55BF1}" destId="{7C47670E-F2E3-48C2-9CFC-E8E77443850A}" srcOrd="0" destOrd="0" presId="urn:microsoft.com/office/officeart/2018/2/layout/IconLabelList"/>
    <dgm:cxn modelId="{2AAEDAC3-A886-4197-8B7C-395A85CD799D}" type="presParOf" srcId="{166D1992-B900-4BA8-B443-CA229FD55BF1}" destId="{A21A461C-AC93-4726-9D3F-8FDCE8AF1B86}" srcOrd="1" destOrd="0" presId="urn:microsoft.com/office/officeart/2018/2/layout/IconLabelList"/>
    <dgm:cxn modelId="{5C819B1E-F2C9-424C-89EF-8E5DE5B87E75}" type="presParOf" srcId="{166D1992-B900-4BA8-B443-CA229FD55BF1}" destId="{128D3984-D033-41D5-9DC5-5EF2D2E535D2}" srcOrd="2" destOrd="0" presId="urn:microsoft.com/office/officeart/2018/2/layout/IconLabelList"/>
    <dgm:cxn modelId="{63A0E901-3B7C-4385-B56C-59683A3E58F3}" type="presParOf" srcId="{B1241E0B-12EF-44D3-8EF6-4DBD28A7F7D2}" destId="{C9782EB0-56DE-4F98-937A-379528D616B8}" srcOrd="1" destOrd="0" presId="urn:microsoft.com/office/officeart/2018/2/layout/IconLabelList"/>
    <dgm:cxn modelId="{1AA48B96-1F34-48DC-B863-CE10D9F42999}" type="presParOf" srcId="{B1241E0B-12EF-44D3-8EF6-4DBD28A7F7D2}" destId="{A51DFBEC-56CA-4F16-BDF5-2C3033204DD9}" srcOrd="2" destOrd="0" presId="urn:microsoft.com/office/officeart/2018/2/layout/IconLabelList"/>
    <dgm:cxn modelId="{C3619F97-6B00-4FED-AAD3-897B15D9D0E1}" type="presParOf" srcId="{A51DFBEC-56CA-4F16-BDF5-2C3033204DD9}" destId="{1B088642-F249-4C03-A75B-1484AC021ABF}" srcOrd="0" destOrd="0" presId="urn:microsoft.com/office/officeart/2018/2/layout/IconLabelList"/>
    <dgm:cxn modelId="{A8C07811-312E-475A-A231-43A5D643757F}" type="presParOf" srcId="{A51DFBEC-56CA-4F16-BDF5-2C3033204DD9}" destId="{E703FD4F-564B-41E0-8D36-B1D0E7348C71}" srcOrd="1" destOrd="0" presId="urn:microsoft.com/office/officeart/2018/2/layout/IconLabelList"/>
    <dgm:cxn modelId="{5523B1D4-DA18-4E0D-93B5-1EBB202A0CAD}" type="presParOf" srcId="{A51DFBEC-56CA-4F16-BDF5-2C3033204DD9}" destId="{3A66B861-BB3C-435D-8AA4-E42F9E34231B}" srcOrd="2" destOrd="0" presId="urn:microsoft.com/office/officeart/2018/2/layout/IconLabelList"/>
    <dgm:cxn modelId="{594A7F8D-06A3-496D-B7AD-D046E8960FA4}" type="presParOf" srcId="{B1241E0B-12EF-44D3-8EF6-4DBD28A7F7D2}" destId="{BF55686C-3EF1-4E9D-8F13-E75847924217}" srcOrd="3" destOrd="0" presId="urn:microsoft.com/office/officeart/2018/2/layout/IconLabelList"/>
    <dgm:cxn modelId="{69A88A2B-E476-445B-AF9D-8E202C9993ED}" type="presParOf" srcId="{B1241E0B-12EF-44D3-8EF6-4DBD28A7F7D2}" destId="{503ECE00-B40A-456C-A04B-EB0410D69871}" srcOrd="4" destOrd="0" presId="urn:microsoft.com/office/officeart/2018/2/layout/IconLabelList"/>
    <dgm:cxn modelId="{AA3BC372-2E76-4A74-BED7-317553F9C0EB}" type="presParOf" srcId="{503ECE00-B40A-456C-A04B-EB0410D69871}" destId="{27A1C301-DCCE-47C5-AAD0-650103C35E02}" srcOrd="0" destOrd="0" presId="urn:microsoft.com/office/officeart/2018/2/layout/IconLabelList"/>
    <dgm:cxn modelId="{7E24DEFA-6301-4887-A28B-60BB9B5ACA1C}" type="presParOf" srcId="{503ECE00-B40A-456C-A04B-EB0410D69871}" destId="{D5FD11DF-6E90-45D4-95B9-3327E3343CAC}" srcOrd="1" destOrd="0" presId="urn:microsoft.com/office/officeart/2018/2/layout/IconLabelList"/>
    <dgm:cxn modelId="{2E9C1ACF-EF32-46A0-9C9D-70B2FD435C85}" type="presParOf" srcId="{503ECE00-B40A-456C-A04B-EB0410D69871}" destId="{A071E526-3591-4890-A8FB-EE9277B77B51}" srcOrd="2" destOrd="0" presId="urn:microsoft.com/office/officeart/2018/2/layout/IconLabelList"/>
    <dgm:cxn modelId="{DDB81564-F4C6-49CD-83C2-5F7326C0380C}" type="presParOf" srcId="{B1241E0B-12EF-44D3-8EF6-4DBD28A7F7D2}" destId="{D2111D9A-970A-49E4-A071-E20665822237}" srcOrd="5" destOrd="0" presId="urn:microsoft.com/office/officeart/2018/2/layout/IconLabelList"/>
    <dgm:cxn modelId="{71DAA056-2E68-4619-B353-5EF73F0DCE08}" type="presParOf" srcId="{B1241E0B-12EF-44D3-8EF6-4DBD28A7F7D2}" destId="{83E302D3-BE07-402E-83EB-7055A1C91866}" srcOrd="6" destOrd="0" presId="urn:microsoft.com/office/officeart/2018/2/layout/IconLabelList"/>
    <dgm:cxn modelId="{5695F74A-AEC4-4CBC-892B-06B7792F81F5}" type="presParOf" srcId="{83E302D3-BE07-402E-83EB-7055A1C91866}" destId="{2C76C376-4F1F-4A1D-B024-1FF584E29996}" srcOrd="0" destOrd="0" presId="urn:microsoft.com/office/officeart/2018/2/layout/IconLabelList"/>
    <dgm:cxn modelId="{4BB563E4-127A-4995-B7B1-B39CEC80CF45}" type="presParOf" srcId="{83E302D3-BE07-402E-83EB-7055A1C91866}" destId="{9BDF7400-CD20-41D9-9E9B-8A3347442355}" srcOrd="1" destOrd="0" presId="urn:microsoft.com/office/officeart/2018/2/layout/IconLabelList"/>
    <dgm:cxn modelId="{F6D4C20C-6BF5-47F1-979D-E1E5B7D4585B}" type="presParOf" srcId="{83E302D3-BE07-402E-83EB-7055A1C91866}" destId="{9B896EFC-4584-4407-86A9-6F834DDAA368}"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C19530-6A93-41ED-B254-189609F2CBC1}"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F51F9DBE-9732-4904-8FA8-8E207ABE3C6C}">
      <dgm:prSet/>
      <dgm:spPr/>
      <dgm:t>
        <a:bodyPr/>
        <a:lstStyle/>
        <a:p>
          <a:r>
            <a:rPr lang="en-US"/>
            <a:t>We associate the near perfect vacuum of space to eliminate the effects of corrosion</a:t>
          </a:r>
        </a:p>
      </dgm:t>
    </dgm:pt>
    <dgm:pt modelId="{6FCB7EFA-88B8-45B0-A31F-7C62B38DF7DE}" type="parTrans" cxnId="{AFC3446E-54B7-4EE4-80F0-90A257121960}">
      <dgm:prSet/>
      <dgm:spPr/>
      <dgm:t>
        <a:bodyPr/>
        <a:lstStyle/>
        <a:p>
          <a:endParaRPr lang="en-US"/>
        </a:p>
      </dgm:t>
    </dgm:pt>
    <dgm:pt modelId="{44587B18-20D1-4A63-848E-AA8EEFBBADCD}" type="sibTrans" cxnId="{AFC3446E-54B7-4EE4-80F0-90A257121960}">
      <dgm:prSet/>
      <dgm:spPr/>
      <dgm:t>
        <a:bodyPr/>
        <a:lstStyle/>
        <a:p>
          <a:endParaRPr lang="en-US"/>
        </a:p>
      </dgm:t>
    </dgm:pt>
    <dgm:pt modelId="{366242F1-D628-4423-BE5D-659A580B605F}">
      <dgm:prSet/>
      <dgm:spPr/>
      <dgm:t>
        <a:bodyPr/>
        <a:lstStyle/>
        <a:p>
          <a:r>
            <a:rPr lang="en-US" dirty="0"/>
            <a:t>The onboard systems will produce and expel particles and gasses in the vicinity of the spacecraft </a:t>
          </a:r>
        </a:p>
      </dgm:t>
    </dgm:pt>
    <dgm:pt modelId="{727CD5D0-C871-4E4F-9804-234B4D405A2B}" type="parTrans" cxnId="{0C9D85C2-EF44-4C73-96D9-A37B5F4ED9B3}">
      <dgm:prSet/>
      <dgm:spPr/>
      <dgm:t>
        <a:bodyPr/>
        <a:lstStyle/>
        <a:p>
          <a:endParaRPr lang="en-US"/>
        </a:p>
      </dgm:t>
    </dgm:pt>
    <dgm:pt modelId="{C8CB107F-B6C8-4CD0-A584-426742EE107F}" type="sibTrans" cxnId="{0C9D85C2-EF44-4C73-96D9-A37B5F4ED9B3}">
      <dgm:prSet/>
      <dgm:spPr/>
      <dgm:t>
        <a:bodyPr/>
        <a:lstStyle/>
        <a:p>
          <a:endParaRPr lang="en-US"/>
        </a:p>
      </dgm:t>
    </dgm:pt>
    <dgm:pt modelId="{FD00EB81-80CE-461D-BF30-FF2E579A983E}">
      <dgm:prSet/>
      <dgm:spPr/>
      <dgm:t>
        <a:bodyPr/>
        <a:lstStyle/>
        <a:p>
          <a:r>
            <a:rPr lang="en-US" dirty="0"/>
            <a:t>Creating an induced environment around the spacecraft</a:t>
          </a:r>
        </a:p>
      </dgm:t>
    </dgm:pt>
    <dgm:pt modelId="{B482806C-4EA3-4ADA-ADBB-F71DA700C0E1}" type="parTrans" cxnId="{A6FC692A-2F9F-4781-9949-C335B66F0FE4}">
      <dgm:prSet/>
      <dgm:spPr/>
      <dgm:t>
        <a:bodyPr/>
        <a:lstStyle/>
        <a:p>
          <a:endParaRPr lang="en-US"/>
        </a:p>
      </dgm:t>
    </dgm:pt>
    <dgm:pt modelId="{035BECD4-DB56-4C2C-B716-B8ACD70DDB64}" type="sibTrans" cxnId="{A6FC692A-2F9F-4781-9949-C335B66F0FE4}">
      <dgm:prSet/>
      <dgm:spPr/>
      <dgm:t>
        <a:bodyPr/>
        <a:lstStyle/>
        <a:p>
          <a:endParaRPr lang="en-US"/>
        </a:p>
      </dgm:t>
    </dgm:pt>
    <dgm:pt modelId="{5DBFFE57-378D-4117-B883-508A97B11446}">
      <dgm:prSet/>
      <dgm:spPr/>
      <dgm:t>
        <a:bodyPr/>
        <a:lstStyle/>
        <a:p>
          <a:r>
            <a:rPr lang="en-US"/>
            <a:t>Materials need to be durable and withstand the effects</a:t>
          </a:r>
        </a:p>
      </dgm:t>
    </dgm:pt>
    <dgm:pt modelId="{91F99A76-90FE-44E4-A63C-AC780B83D2E6}" type="parTrans" cxnId="{46EB6D26-4908-4F06-A9B5-3A0A777CACBD}">
      <dgm:prSet/>
      <dgm:spPr/>
      <dgm:t>
        <a:bodyPr/>
        <a:lstStyle/>
        <a:p>
          <a:endParaRPr lang="en-US"/>
        </a:p>
      </dgm:t>
    </dgm:pt>
    <dgm:pt modelId="{A8460BCD-3955-4F7D-AB9C-698C741A321A}" type="sibTrans" cxnId="{46EB6D26-4908-4F06-A9B5-3A0A777CACBD}">
      <dgm:prSet/>
      <dgm:spPr/>
      <dgm:t>
        <a:bodyPr/>
        <a:lstStyle/>
        <a:p>
          <a:endParaRPr lang="en-US"/>
        </a:p>
      </dgm:t>
    </dgm:pt>
    <dgm:pt modelId="{F3E8812F-D162-40DE-BB4B-11D81348D391}" type="pres">
      <dgm:prSet presAssocID="{7FC19530-6A93-41ED-B254-189609F2CBC1}" presName="vert0" presStyleCnt="0">
        <dgm:presLayoutVars>
          <dgm:dir/>
          <dgm:animOne val="branch"/>
          <dgm:animLvl val="lvl"/>
        </dgm:presLayoutVars>
      </dgm:prSet>
      <dgm:spPr/>
    </dgm:pt>
    <dgm:pt modelId="{FCABCE5D-9A2C-47E8-A3EB-AD50859A3C02}" type="pres">
      <dgm:prSet presAssocID="{F51F9DBE-9732-4904-8FA8-8E207ABE3C6C}" presName="thickLine" presStyleLbl="alignNode1" presStyleIdx="0" presStyleCnt="4"/>
      <dgm:spPr/>
    </dgm:pt>
    <dgm:pt modelId="{E0346351-9491-49D3-A615-617D4CE150A5}" type="pres">
      <dgm:prSet presAssocID="{F51F9DBE-9732-4904-8FA8-8E207ABE3C6C}" presName="horz1" presStyleCnt="0"/>
      <dgm:spPr/>
    </dgm:pt>
    <dgm:pt modelId="{63888CFB-BFF3-43EA-A116-A9BF63110BD1}" type="pres">
      <dgm:prSet presAssocID="{F51F9DBE-9732-4904-8FA8-8E207ABE3C6C}" presName="tx1" presStyleLbl="revTx" presStyleIdx="0" presStyleCnt="4"/>
      <dgm:spPr/>
    </dgm:pt>
    <dgm:pt modelId="{529E2215-88BE-44C4-9745-59376939E5E9}" type="pres">
      <dgm:prSet presAssocID="{F51F9DBE-9732-4904-8FA8-8E207ABE3C6C}" presName="vert1" presStyleCnt="0"/>
      <dgm:spPr/>
    </dgm:pt>
    <dgm:pt modelId="{4303ADEC-D414-4D99-B2E1-98DEEAB96F4F}" type="pres">
      <dgm:prSet presAssocID="{366242F1-D628-4423-BE5D-659A580B605F}" presName="thickLine" presStyleLbl="alignNode1" presStyleIdx="1" presStyleCnt="4"/>
      <dgm:spPr/>
    </dgm:pt>
    <dgm:pt modelId="{08BECD5C-1ADA-467C-B16C-E6C1868AE9DD}" type="pres">
      <dgm:prSet presAssocID="{366242F1-D628-4423-BE5D-659A580B605F}" presName="horz1" presStyleCnt="0"/>
      <dgm:spPr/>
    </dgm:pt>
    <dgm:pt modelId="{B73D3907-F4B4-4262-B9BA-3A4B376155AD}" type="pres">
      <dgm:prSet presAssocID="{366242F1-D628-4423-BE5D-659A580B605F}" presName="tx1" presStyleLbl="revTx" presStyleIdx="1" presStyleCnt="4"/>
      <dgm:spPr/>
    </dgm:pt>
    <dgm:pt modelId="{60B01554-8994-4FF7-9913-63D8F01FAEE6}" type="pres">
      <dgm:prSet presAssocID="{366242F1-D628-4423-BE5D-659A580B605F}" presName="vert1" presStyleCnt="0"/>
      <dgm:spPr/>
    </dgm:pt>
    <dgm:pt modelId="{5425523F-4152-4AFA-9AE7-DB9CDB022460}" type="pres">
      <dgm:prSet presAssocID="{FD00EB81-80CE-461D-BF30-FF2E579A983E}" presName="thickLine" presStyleLbl="alignNode1" presStyleIdx="2" presStyleCnt="4"/>
      <dgm:spPr/>
    </dgm:pt>
    <dgm:pt modelId="{E01DC416-5E8F-475A-B00F-BB340E21073E}" type="pres">
      <dgm:prSet presAssocID="{FD00EB81-80CE-461D-BF30-FF2E579A983E}" presName="horz1" presStyleCnt="0"/>
      <dgm:spPr/>
    </dgm:pt>
    <dgm:pt modelId="{613CB653-A483-4D32-8E5A-ACAF84521100}" type="pres">
      <dgm:prSet presAssocID="{FD00EB81-80CE-461D-BF30-FF2E579A983E}" presName="tx1" presStyleLbl="revTx" presStyleIdx="2" presStyleCnt="4"/>
      <dgm:spPr/>
    </dgm:pt>
    <dgm:pt modelId="{F640F847-9598-4C06-8BCB-5BEC109BD08D}" type="pres">
      <dgm:prSet presAssocID="{FD00EB81-80CE-461D-BF30-FF2E579A983E}" presName="vert1" presStyleCnt="0"/>
      <dgm:spPr/>
    </dgm:pt>
    <dgm:pt modelId="{A7C3E1E6-078A-4E28-9D49-7AFB22ACF0DB}" type="pres">
      <dgm:prSet presAssocID="{5DBFFE57-378D-4117-B883-508A97B11446}" presName="thickLine" presStyleLbl="alignNode1" presStyleIdx="3" presStyleCnt="4"/>
      <dgm:spPr/>
    </dgm:pt>
    <dgm:pt modelId="{DFCAD93D-F3E2-4DA6-AD3F-C3965607EEC0}" type="pres">
      <dgm:prSet presAssocID="{5DBFFE57-378D-4117-B883-508A97B11446}" presName="horz1" presStyleCnt="0"/>
      <dgm:spPr/>
    </dgm:pt>
    <dgm:pt modelId="{27A9A5E3-A52A-49A4-AD30-80B356BFBD85}" type="pres">
      <dgm:prSet presAssocID="{5DBFFE57-378D-4117-B883-508A97B11446}" presName="tx1" presStyleLbl="revTx" presStyleIdx="3" presStyleCnt="4"/>
      <dgm:spPr/>
    </dgm:pt>
    <dgm:pt modelId="{570C7380-D1B8-49A1-8B83-585DFD2E3D6B}" type="pres">
      <dgm:prSet presAssocID="{5DBFFE57-378D-4117-B883-508A97B11446}" presName="vert1" presStyleCnt="0"/>
      <dgm:spPr/>
    </dgm:pt>
  </dgm:ptLst>
  <dgm:cxnLst>
    <dgm:cxn modelId="{46EB6D26-4908-4F06-A9B5-3A0A777CACBD}" srcId="{7FC19530-6A93-41ED-B254-189609F2CBC1}" destId="{5DBFFE57-378D-4117-B883-508A97B11446}" srcOrd="3" destOrd="0" parTransId="{91F99A76-90FE-44E4-A63C-AC780B83D2E6}" sibTransId="{A8460BCD-3955-4F7D-AB9C-698C741A321A}"/>
    <dgm:cxn modelId="{A6FC692A-2F9F-4781-9949-C335B66F0FE4}" srcId="{7FC19530-6A93-41ED-B254-189609F2CBC1}" destId="{FD00EB81-80CE-461D-BF30-FF2E579A983E}" srcOrd="2" destOrd="0" parTransId="{B482806C-4EA3-4ADA-ADBB-F71DA700C0E1}" sibTransId="{035BECD4-DB56-4C2C-B716-B8ACD70DDB64}"/>
    <dgm:cxn modelId="{AFC3446E-54B7-4EE4-80F0-90A257121960}" srcId="{7FC19530-6A93-41ED-B254-189609F2CBC1}" destId="{F51F9DBE-9732-4904-8FA8-8E207ABE3C6C}" srcOrd="0" destOrd="0" parTransId="{6FCB7EFA-88B8-45B0-A31F-7C62B38DF7DE}" sibTransId="{44587B18-20D1-4A63-848E-AA8EEFBBADCD}"/>
    <dgm:cxn modelId="{ADE15178-993F-42E7-A365-30D105D9857E}" type="presOf" srcId="{5DBFFE57-378D-4117-B883-508A97B11446}" destId="{27A9A5E3-A52A-49A4-AD30-80B356BFBD85}" srcOrd="0" destOrd="0" presId="urn:microsoft.com/office/officeart/2008/layout/LinedList"/>
    <dgm:cxn modelId="{D3B7F899-F0A0-48B0-82F1-2088FFB13FF5}" type="presOf" srcId="{FD00EB81-80CE-461D-BF30-FF2E579A983E}" destId="{613CB653-A483-4D32-8E5A-ACAF84521100}" srcOrd="0" destOrd="0" presId="urn:microsoft.com/office/officeart/2008/layout/LinedList"/>
    <dgm:cxn modelId="{C0561BC1-C2F3-40C7-AA61-9944EE10BC9C}" type="presOf" srcId="{F51F9DBE-9732-4904-8FA8-8E207ABE3C6C}" destId="{63888CFB-BFF3-43EA-A116-A9BF63110BD1}" srcOrd="0" destOrd="0" presId="urn:microsoft.com/office/officeart/2008/layout/LinedList"/>
    <dgm:cxn modelId="{0C9D85C2-EF44-4C73-96D9-A37B5F4ED9B3}" srcId="{7FC19530-6A93-41ED-B254-189609F2CBC1}" destId="{366242F1-D628-4423-BE5D-659A580B605F}" srcOrd="1" destOrd="0" parTransId="{727CD5D0-C871-4E4F-9804-234B4D405A2B}" sibTransId="{C8CB107F-B6C8-4CD0-A584-426742EE107F}"/>
    <dgm:cxn modelId="{98AA27C8-47E4-44BF-8D03-9B90F91A5189}" type="presOf" srcId="{7FC19530-6A93-41ED-B254-189609F2CBC1}" destId="{F3E8812F-D162-40DE-BB4B-11D81348D391}" srcOrd="0" destOrd="0" presId="urn:microsoft.com/office/officeart/2008/layout/LinedList"/>
    <dgm:cxn modelId="{84426DD3-2F32-4387-B4DE-0A5E72FB6501}" type="presOf" srcId="{366242F1-D628-4423-BE5D-659A580B605F}" destId="{B73D3907-F4B4-4262-B9BA-3A4B376155AD}" srcOrd="0" destOrd="0" presId="urn:microsoft.com/office/officeart/2008/layout/LinedList"/>
    <dgm:cxn modelId="{8769BCCA-09CC-411A-937B-530EA658E0D9}" type="presParOf" srcId="{F3E8812F-D162-40DE-BB4B-11D81348D391}" destId="{FCABCE5D-9A2C-47E8-A3EB-AD50859A3C02}" srcOrd="0" destOrd="0" presId="urn:microsoft.com/office/officeart/2008/layout/LinedList"/>
    <dgm:cxn modelId="{C60945B7-3F7A-450A-8807-BB6962F5C065}" type="presParOf" srcId="{F3E8812F-D162-40DE-BB4B-11D81348D391}" destId="{E0346351-9491-49D3-A615-617D4CE150A5}" srcOrd="1" destOrd="0" presId="urn:microsoft.com/office/officeart/2008/layout/LinedList"/>
    <dgm:cxn modelId="{0ED04C24-DC05-4641-A27A-796497487C0A}" type="presParOf" srcId="{E0346351-9491-49D3-A615-617D4CE150A5}" destId="{63888CFB-BFF3-43EA-A116-A9BF63110BD1}" srcOrd="0" destOrd="0" presId="urn:microsoft.com/office/officeart/2008/layout/LinedList"/>
    <dgm:cxn modelId="{4D3036C8-B3D2-48CA-9B9C-E410004C9AC5}" type="presParOf" srcId="{E0346351-9491-49D3-A615-617D4CE150A5}" destId="{529E2215-88BE-44C4-9745-59376939E5E9}" srcOrd="1" destOrd="0" presId="urn:microsoft.com/office/officeart/2008/layout/LinedList"/>
    <dgm:cxn modelId="{6ADB4730-9DA7-4165-9E5E-633E341B99AB}" type="presParOf" srcId="{F3E8812F-D162-40DE-BB4B-11D81348D391}" destId="{4303ADEC-D414-4D99-B2E1-98DEEAB96F4F}" srcOrd="2" destOrd="0" presId="urn:microsoft.com/office/officeart/2008/layout/LinedList"/>
    <dgm:cxn modelId="{DDD504B6-2847-4E8E-8A7C-C5F2725E7315}" type="presParOf" srcId="{F3E8812F-D162-40DE-BB4B-11D81348D391}" destId="{08BECD5C-1ADA-467C-B16C-E6C1868AE9DD}" srcOrd="3" destOrd="0" presId="urn:microsoft.com/office/officeart/2008/layout/LinedList"/>
    <dgm:cxn modelId="{E9173382-0299-4652-8D43-2FF803B1F742}" type="presParOf" srcId="{08BECD5C-1ADA-467C-B16C-E6C1868AE9DD}" destId="{B73D3907-F4B4-4262-B9BA-3A4B376155AD}" srcOrd="0" destOrd="0" presId="urn:microsoft.com/office/officeart/2008/layout/LinedList"/>
    <dgm:cxn modelId="{8301FDD6-647B-48E2-82B9-BE6FAA78ABE6}" type="presParOf" srcId="{08BECD5C-1ADA-467C-B16C-E6C1868AE9DD}" destId="{60B01554-8994-4FF7-9913-63D8F01FAEE6}" srcOrd="1" destOrd="0" presId="urn:microsoft.com/office/officeart/2008/layout/LinedList"/>
    <dgm:cxn modelId="{3B39571F-7CD9-418E-885F-13446F1279F0}" type="presParOf" srcId="{F3E8812F-D162-40DE-BB4B-11D81348D391}" destId="{5425523F-4152-4AFA-9AE7-DB9CDB022460}" srcOrd="4" destOrd="0" presId="urn:microsoft.com/office/officeart/2008/layout/LinedList"/>
    <dgm:cxn modelId="{F8B22C46-95D1-4DBF-8F65-E3427687463E}" type="presParOf" srcId="{F3E8812F-D162-40DE-BB4B-11D81348D391}" destId="{E01DC416-5E8F-475A-B00F-BB340E21073E}" srcOrd="5" destOrd="0" presId="urn:microsoft.com/office/officeart/2008/layout/LinedList"/>
    <dgm:cxn modelId="{E8B4CF3B-F4C6-4A74-9355-E93D7979F951}" type="presParOf" srcId="{E01DC416-5E8F-475A-B00F-BB340E21073E}" destId="{613CB653-A483-4D32-8E5A-ACAF84521100}" srcOrd="0" destOrd="0" presId="urn:microsoft.com/office/officeart/2008/layout/LinedList"/>
    <dgm:cxn modelId="{E071387E-87EC-44F5-A37B-F420EE4888E4}" type="presParOf" srcId="{E01DC416-5E8F-475A-B00F-BB340E21073E}" destId="{F640F847-9598-4C06-8BCB-5BEC109BD08D}" srcOrd="1" destOrd="0" presId="urn:microsoft.com/office/officeart/2008/layout/LinedList"/>
    <dgm:cxn modelId="{F01CF226-E31D-46F5-824F-7C22C3D8495C}" type="presParOf" srcId="{F3E8812F-D162-40DE-BB4B-11D81348D391}" destId="{A7C3E1E6-078A-4E28-9D49-7AFB22ACF0DB}" srcOrd="6" destOrd="0" presId="urn:microsoft.com/office/officeart/2008/layout/LinedList"/>
    <dgm:cxn modelId="{4A72BA3E-6EEC-4044-BEB4-3226CF1DDAF5}" type="presParOf" srcId="{F3E8812F-D162-40DE-BB4B-11D81348D391}" destId="{DFCAD93D-F3E2-4DA6-AD3F-C3965607EEC0}" srcOrd="7" destOrd="0" presId="urn:microsoft.com/office/officeart/2008/layout/LinedList"/>
    <dgm:cxn modelId="{707CFC32-AFCC-4435-99BC-5E298917A4DA}" type="presParOf" srcId="{DFCAD93D-F3E2-4DA6-AD3F-C3965607EEC0}" destId="{27A9A5E3-A52A-49A4-AD30-80B356BFBD85}" srcOrd="0" destOrd="0" presId="urn:microsoft.com/office/officeart/2008/layout/LinedList"/>
    <dgm:cxn modelId="{88EF3230-2D80-4CA5-8CB8-11B891E34E14}" type="presParOf" srcId="{DFCAD93D-F3E2-4DA6-AD3F-C3965607EEC0}" destId="{570C7380-D1B8-49A1-8B83-585DFD2E3D6B}"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13DF36-DA43-41C8-AFFC-DB61515B4518}"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CA1A9129-5CF6-4772-917C-95E4EBBFDF83}">
      <dgm:prSet/>
      <dgm:spPr/>
      <dgm:t>
        <a:bodyPr/>
        <a:lstStyle/>
        <a:p>
          <a:r>
            <a:rPr lang="en-US"/>
            <a:t>Cost was one of the main factors driving SpaceX to stainless steel</a:t>
          </a:r>
        </a:p>
      </dgm:t>
    </dgm:pt>
    <dgm:pt modelId="{E39F3919-D7EB-4DA2-93CC-F0F9D41D9CAF}" type="parTrans" cxnId="{99AC7E19-424B-4669-AE62-F2F5643E3384}">
      <dgm:prSet/>
      <dgm:spPr/>
      <dgm:t>
        <a:bodyPr/>
        <a:lstStyle/>
        <a:p>
          <a:endParaRPr lang="en-US"/>
        </a:p>
      </dgm:t>
    </dgm:pt>
    <dgm:pt modelId="{53D98962-6F5F-43B8-B6B7-A7ED671FA37A}" type="sibTrans" cxnId="{99AC7E19-424B-4669-AE62-F2F5643E3384}">
      <dgm:prSet/>
      <dgm:spPr/>
      <dgm:t>
        <a:bodyPr/>
        <a:lstStyle/>
        <a:p>
          <a:endParaRPr lang="en-US"/>
        </a:p>
      </dgm:t>
    </dgm:pt>
    <dgm:pt modelId="{B8C2D679-2A42-410D-9291-0C8EEBFB8973}">
      <dgm:prSet/>
      <dgm:spPr/>
      <dgm:t>
        <a:bodyPr/>
        <a:lstStyle/>
        <a:p>
          <a:r>
            <a:rPr lang="en-US" dirty="0"/>
            <a:t>Stainless steel is over 50 times cheaper to purchase over carbon </a:t>
          </a:r>
          <a:r>
            <a:rPr lang="en-US" dirty="0" err="1"/>
            <a:t>fibre</a:t>
          </a:r>
          <a:endParaRPr lang="en-US" dirty="0"/>
        </a:p>
      </dgm:t>
    </dgm:pt>
    <dgm:pt modelId="{295B8889-FD71-4178-B351-FA7E2B589669}" type="parTrans" cxnId="{58165DCD-3D0F-4ABC-828C-C394584FD129}">
      <dgm:prSet/>
      <dgm:spPr/>
      <dgm:t>
        <a:bodyPr/>
        <a:lstStyle/>
        <a:p>
          <a:endParaRPr lang="en-US"/>
        </a:p>
      </dgm:t>
    </dgm:pt>
    <dgm:pt modelId="{EEBF9A38-068B-4B3A-9AE7-FE93B808261F}" type="sibTrans" cxnId="{58165DCD-3D0F-4ABC-828C-C394584FD129}">
      <dgm:prSet/>
      <dgm:spPr/>
      <dgm:t>
        <a:bodyPr/>
        <a:lstStyle/>
        <a:p>
          <a:endParaRPr lang="en-US"/>
        </a:p>
      </dgm:t>
    </dgm:pt>
    <dgm:pt modelId="{4603D2C6-C250-45AC-BB34-EF5183194CB2}">
      <dgm:prSet/>
      <dgm:spPr/>
      <dgm:t>
        <a:bodyPr/>
        <a:lstStyle/>
        <a:p>
          <a:r>
            <a:rPr lang="en-US"/>
            <a:t>35% of carbon fibre is wasted when cut for manufacturing purposes increasing the cost to purchase and inducing further waste</a:t>
          </a:r>
        </a:p>
      </dgm:t>
    </dgm:pt>
    <dgm:pt modelId="{8ED79B94-E640-4D7B-BC53-2BB99DF08342}" type="parTrans" cxnId="{1A7FD46F-2881-4B5F-ABA9-22C4B8340DB7}">
      <dgm:prSet/>
      <dgm:spPr/>
      <dgm:t>
        <a:bodyPr/>
        <a:lstStyle/>
        <a:p>
          <a:endParaRPr lang="en-US"/>
        </a:p>
      </dgm:t>
    </dgm:pt>
    <dgm:pt modelId="{5E7EFE1E-4709-4663-95DF-D5528E264040}" type="sibTrans" cxnId="{1A7FD46F-2881-4B5F-ABA9-22C4B8340DB7}">
      <dgm:prSet/>
      <dgm:spPr/>
      <dgm:t>
        <a:bodyPr/>
        <a:lstStyle/>
        <a:p>
          <a:endParaRPr lang="en-US"/>
        </a:p>
      </dgm:t>
    </dgm:pt>
    <dgm:pt modelId="{34C3D2E0-ECDD-4EC8-9DB3-A390AB8432EC}">
      <dgm:prSet/>
      <dgm:spPr/>
      <dgm:t>
        <a:bodyPr/>
        <a:lstStyle/>
        <a:p>
          <a:r>
            <a:rPr lang="en-US"/>
            <a:t>Stainless steel is available to purchase further reducing manufacturing costs</a:t>
          </a:r>
        </a:p>
      </dgm:t>
    </dgm:pt>
    <dgm:pt modelId="{D1DAA59E-2265-44D9-9276-8FC4832A4214}" type="parTrans" cxnId="{C80BECCF-1292-4C13-9694-265B95CCFF70}">
      <dgm:prSet/>
      <dgm:spPr/>
      <dgm:t>
        <a:bodyPr/>
        <a:lstStyle/>
        <a:p>
          <a:endParaRPr lang="en-US"/>
        </a:p>
      </dgm:t>
    </dgm:pt>
    <dgm:pt modelId="{33F7CC38-1043-40A5-9770-1154861B4DFA}" type="sibTrans" cxnId="{C80BECCF-1292-4C13-9694-265B95CCFF70}">
      <dgm:prSet/>
      <dgm:spPr/>
      <dgm:t>
        <a:bodyPr/>
        <a:lstStyle/>
        <a:p>
          <a:endParaRPr lang="en-US"/>
        </a:p>
      </dgm:t>
    </dgm:pt>
    <dgm:pt modelId="{93EB305A-3DF1-4123-A8BA-B78257EFD868}" type="pres">
      <dgm:prSet presAssocID="{CD13DF36-DA43-41C8-AFFC-DB61515B4518}" presName="outerComposite" presStyleCnt="0">
        <dgm:presLayoutVars>
          <dgm:chMax val="5"/>
          <dgm:dir/>
          <dgm:resizeHandles val="exact"/>
        </dgm:presLayoutVars>
      </dgm:prSet>
      <dgm:spPr/>
    </dgm:pt>
    <dgm:pt modelId="{C790269A-8B90-4EE7-BF2E-CE6628B16BDC}" type="pres">
      <dgm:prSet presAssocID="{CD13DF36-DA43-41C8-AFFC-DB61515B4518}" presName="dummyMaxCanvas" presStyleCnt="0">
        <dgm:presLayoutVars/>
      </dgm:prSet>
      <dgm:spPr/>
    </dgm:pt>
    <dgm:pt modelId="{30056930-0122-4337-AE8E-43FB78B42D03}" type="pres">
      <dgm:prSet presAssocID="{CD13DF36-DA43-41C8-AFFC-DB61515B4518}" presName="FourNodes_1" presStyleLbl="node1" presStyleIdx="0" presStyleCnt="4">
        <dgm:presLayoutVars>
          <dgm:bulletEnabled val="1"/>
        </dgm:presLayoutVars>
      </dgm:prSet>
      <dgm:spPr/>
    </dgm:pt>
    <dgm:pt modelId="{9894A144-3381-48CA-BDAC-E9DA7DC0D922}" type="pres">
      <dgm:prSet presAssocID="{CD13DF36-DA43-41C8-AFFC-DB61515B4518}" presName="FourNodes_2" presStyleLbl="node1" presStyleIdx="1" presStyleCnt="4">
        <dgm:presLayoutVars>
          <dgm:bulletEnabled val="1"/>
        </dgm:presLayoutVars>
      </dgm:prSet>
      <dgm:spPr/>
    </dgm:pt>
    <dgm:pt modelId="{E29476A6-6CF9-4BB3-8BC9-99453E165493}" type="pres">
      <dgm:prSet presAssocID="{CD13DF36-DA43-41C8-AFFC-DB61515B4518}" presName="FourNodes_3" presStyleLbl="node1" presStyleIdx="2" presStyleCnt="4">
        <dgm:presLayoutVars>
          <dgm:bulletEnabled val="1"/>
        </dgm:presLayoutVars>
      </dgm:prSet>
      <dgm:spPr/>
    </dgm:pt>
    <dgm:pt modelId="{841C31D4-D264-4470-9DC0-BC1CED540845}" type="pres">
      <dgm:prSet presAssocID="{CD13DF36-DA43-41C8-AFFC-DB61515B4518}" presName="FourNodes_4" presStyleLbl="node1" presStyleIdx="3" presStyleCnt="4">
        <dgm:presLayoutVars>
          <dgm:bulletEnabled val="1"/>
        </dgm:presLayoutVars>
      </dgm:prSet>
      <dgm:spPr/>
    </dgm:pt>
    <dgm:pt modelId="{AED56013-8D60-4552-A440-293ED463A9D4}" type="pres">
      <dgm:prSet presAssocID="{CD13DF36-DA43-41C8-AFFC-DB61515B4518}" presName="FourConn_1-2" presStyleLbl="fgAccFollowNode1" presStyleIdx="0" presStyleCnt="3">
        <dgm:presLayoutVars>
          <dgm:bulletEnabled val="1"/>
        </dgm:presLayoutVars>
      </dgm:prSet>
      <dgm:spPr/>
    </dgm:pt>
    <dgm:pt modelId="{8679D756-2818-40E4-95B8-0D385831DE6A}" type="pres">
      <dgm:prSet presAssocID="{CD13DF36-DA43-41C8-AFFC-DB61515B4518}" presName="FourConn_2-3" presStyleLbl="fgAccFollowNode1" presStyleIdx="1" presStyleCnt="3">
        <dgm:presLayoutVars>
          <dgm:bulletEnabled val="1"/>
        </dgm:presLayoutVars>
      </dgm:prSet>
      <dgm:spPr/>
    </dgm:pt>
    <dgm:pt modelId="{8DC4E8D7-807A-4C0C-8A63-E6E0D256972C}" type="pres">
      <dgm:prSet presAssocID="{CD13DF36-DA43-41C8-AFFC-DB61515B4518}" presName="FourConn_3-4" presStyleLbl="fgAccFollowNode1" presStyleIdx="2" presStyleCnt="3">
        <dgm:presLayoutVars>
          <dgm:bulletEnabled val="1"/>
        </dgm:presLayoutVars>
      </dgm:prSet>
      <dgm:spPr/>
    </dgm:pt>
    <dgm:pt modelId="{B143352D-76ED-40C8-87C0-B7AAFD847102}" type="pres">
      <dgm:prSet presAssocID="{CD13DF36-DA43-41C8-AFFC-DB61515B4518}" presName="FourNodes_1_text" presStyleLbl="node1" presStyleIdx="3" presStyleCnt="4">
        <dgm:presLayoutVars>
          <dgm:bulletEnabled val="1"/>
        </dgm:presLayoutVars>
      </dgm:prSet>
      <dgm:spPr/>
    </dgm:pt>
    <dgm:pt modelId="{0D9E30AE-30E3-4732-99CA-5FF77899FE89}" type="pres">
      <dgm:prSet presAssocID="{CD13DF36-DA43-41C8-AFFC-DB61515B4518}" presName="FourNodes_2_text" presStyleLbl="node1" presStyleIdx="3" presStyleCnt="4">
        <dgm:presLayoutVars>
          <dgm:bulletEnabled val="1"/>
        </dgm:presLayoutVars>
      </dgm:prSet>
      <dgm:spPr/>
    </dgm:pt>
    <dgm:pt modelId="{65AFAA3B-B9B5-4BA7-8FAF-545ED5B97117}" type="pres">
      <dgm:prSet presAssocID="{CD13DF36-DA43-41C8-AFFC-DB61515B4518}" presName="FourNodes_3_text" presStyleLbl="node1" presStyleIdx="3" presStyleCnt="4">
        <dgm:presLayoutVars>
          <dgm:bulletEnabled val="1"/>
        </dgm:presLayoutVars>
      </dgm:prSet>
      <dgm:spPr/>
    </dgm:pt>
    <dgm:pt modelId="{7154C917-DCC9-462F-927F-27EFB609CAB6}" type="pres">
      <dgm:prSet presAssocID="{CD13DF36-DA43-41C8-AFFC-DB61515B4518}" presName="FourNodes_4_text" presStyleLbl="node1" presStyleIdx="3" presStyleCnt="4">
        <dgm:presLayoutVars>
          <dgm:bulletEnabled val="1"/>
        </dgm:presLayoutVars>
      </dgm:prSet>
      <dgm:spPr/>
    </dgm:pt>
  </dgm:ptLst>
  <dgm:cxnLst>
    <dgm:cxn modelId="{52F3F212-A89F-4BD1-AD0D-CC33F659C7DE}" type="presOf" srcId="{EEBF9A38-068B-4B3A-9AE7-FE93B808261F}" destId="{8679D756-2818-40E4-95B8-0D385831DE6A}" srcOrd="0" destOrd="0" presId="urn:microsoft.com/office/officeart/2005/8/layout/vProcess5"/>
    <dgm:cxn modelId="{99AC7E19-424B-4669-AE62-F2F5643E3384}" srcId="{CD13DF36-DA43-41C8-AFFC-DB61515B4518}" destId="{CA1A9129-5CF6-4772-917C-95E4EBBFDF83}" srcOrd="0" destOrd="0" parTransId="{E39F3919-D7EB-4DA2-93CC-F0F9D41D9CAF}" sibTransId="{53D98962-6F5F-43B8-B6B7-A7ED671FA37A}"/>
    <dgm:cxn modelId="{00934D3F-DEE5-4CA2-8026-1C6A12282A16}" type="presOf" srcId="{34C3D2E0-ECDD-4EC8-9DB3-A390AB8432EC}" destId="{7154C917-DCC9-462F-927F-27EFB609CAB6}" srcOrd="1" destOrd="0" presId="urn:microsoft.com/office/officeart/2005/8/layout/vProcess5"/>
    <dgm:cxn modelId="{2D53CF62-605D-4B24-BE08-86D2985866A4}" type="presOf" srcId="{B8C2D679-2A42-410D-9291-0C8EEBFB8973}" destId="{0D9E30AE-30E3-4732-99CA-5FF77899FE89}" srcOrd="1" destOrd="0" presId="urn:microsoft.com/office/officeart/2005/8/layout/vProcess5"/>
    <dgm:cxn modelId="{0C8D816A-9DDD-49A3-829A-B2D50028AF30}" type="presOf" srcId="{4603D2C6-C250-45AC-BB34-EF5183194CB2}" destId="{65AFAA3B-B9B5-4BA7-8FAF-545ED5B97117}" srcOrd="1" destOrd="0" presId="urn:microsoft.com/office/officeart/2005/8/layout/vProcess5"/>
    <dgm:cxn modelId="{CCF1B86B-62A9-4B51-8435-9225C85F31FA}" type="presOf" srcId="{5E7EFE1E-4709-4663-95DF-D5528E264040}" destId="{8DC4E8D7-807A-4C0C-8A63-E6E0D256972C}" srcOrd="0" destOrd="0" presId="urn:microsoft.com/office/officeart/2005/8/layout/vProcess5"/>
    <dgm:cxn modelId="{2D5D674F-512A-4CFD-9F4E-169DC3D31C67}" type="presOf" srcId="{CD13DF36-DA43-41C8-AFFC-DB61515B4518}" destId="{93EB305A-3DF1-4123-A8BA-B78257EFD868}" srcOrd="0" destOrd="0" presId="urn:microsoft.com/office/officeart/2005/8/layout/vProcess5"/>
    <dgm:cxn modelId="{1A7FD46F-2881-4B5F-ABA9-22C4B8340DB7}" srcId="{CD13DF36-DA43-41C8-AFFC-DB61515B4518}" destId="{4603D2C6-C250-45AC-BB34-EF5183194CB2}" srcOrd="2" destOrd="0" parTransId="{8ED79B94-E640-4D7B-BC53-2BB99DF08342}" sibTransId="{5E7EFE1E-4709-4663-95DF-D5528E264040}"/>
    <dgm:cxn modelId="{E994998C-2131-4D3F-85B3-801BD0A27564}" type="presOf" srcId="{53D98962-6F5F-43B8-B6B7-A7ED671FA37A}" destId="{AED56013-8D60-4552-A440-293ED463A9D4}" srcOrd="0" destOrd="0" presId="urn:microsoft.com/office/officeart/2005/8/layout/vProcess5"/>
    <dgm:cxn modelId="{0D1C72B1-4967-4721-B0F9-5C385D05FA00}" type="presOf" srcId="{CA1A9129-5CF6-4772-917C-95E4EBBFDF83}" destId="{30056930-0122-4337-AE8E-43FB78B42D03}" srcOrd="0" destOrd="0" presId="urn:microsoft.com/office/officeart/2005/8/layout/vProcess5"/>
    <dgm:cxn modelId="{61D885BB-4E0A-44B3-B919-FE103C8FA797}" type="presOf" srcId="{34C3D2E0-ECDD-4EC8-9DB3-A390AB8432EC}" destId="{841C31D4-D264-4470-9DC0-BC1CED540845}" srcOrd="0" destOrd="0" presId="urn:microsoft.com/office/officeart/2005/8/layout/vProcess5"/>
    <dgm:cxn modelId="{15018EC2-93E6-473C-8F1F-18A27B2B5E1C}" type="presOf" srcId="{B8C2D679-2A42-410D-9291-0C8EEBFB8973}" destId="{9894A144-3381-48CA-BDAC-E9DA7DC0D922}" srcOrd="0" destOrd="0" presId="urn:microsoft.com/office/officeart/2005/8/layout/vProcess5"/>
    <dgm:cxn modelId="{8DAA39C7-2B4B-407B-B3C8-6659C870EB9B}" type="presOf" srcId="{CA1A9129-5CF6-4772-917C-95E4EBBFDF83}" destId="{B143352D-76ED-40C8-87C0-B7AAFD847102}" srcOrd="1" destOrd="0" presId="urn:microsoft.com/office/officeart/2005/8/layout/vProcess5"/>
    <dgm:cxn modelId="{58165DCD-3D0F-4ABC-828C-C394584FD129}" srcId="{CD13DF36-DA43-41C8-AFFC-DB61515B4518}" destId="{B8C2D679-2A42-410D-9291-0C8EEBFB8973}" srcOrd="1" destOrd="0" parTransId="{295B8889-FD71-4178-B351-FA7E2B589669}" sibTransId="{EEBF9A38-068B-4B3A-9AE7-FE93B808261F}"/>
    <dgm:cxn modelId="{C80BECCF-1292-4C13-9694-265B95CCFF70}" srcId="{CD13DF36-DA43-41C8-AFFC-DB61515B4518}" destId="{34C3D2E0-ECDD-4EC8-9DB3-A390AB8432EC}" srcOrd="3" destOrd="0" parTransId="{D1DAA59E-2265-44D9-9276-8FC4832A4214}" sibTransId="{33F7CC38-1043-40A5-9770-1154861B4DFA}"/>
    <dgm:cxn modelId="{65ADB3DF-3CDC-4E43-AF2C-68A18F2E8B4C}" type="presOf" srcId="{4603D2C6-C250-45AC-BB34-EF5183194CB2}" destId="{E29476A6-6CF9-4BB3-8BC9-99453E165493}" srcOrd="0" destOrd="0" presId="urn:microsoft.com/office/officeart/2005/8/layout/vProcess5"/>
    <dgm:cxn modelId="{BB939D6B-4963-40B4-9409-C2491CF04EB2}" type="presParOf" srcId="{93EB305A-3DF1-4123-A8BA-B78257EFD868}" destId="{C790269A-8B90-4EE7-BF2E-CE6628B16BDC}" srcOrd="0" destOrd="0" presId="urn:microsoft.com/office/officeart/2005/8/layout/vProcess5"/>
    <dgm:cxn modelId="{C9EE5BFD-44D6-4CE2-9459-61A88A78D9A9}" type="presParOf" srcId="{93EB305A-3DF1-4123-A8BA-B78257EFD868}" destId="{30056930-0122-4337-AE8E-43FB78B42D03}" srcOrd="1" destOrd="0" presId="urn:microsoft.com/office/officeart/2005/8/layout/vProcess5"/>
    <dgm:cxn modelId="{9B4CADB8-9F42-4B3F-A828-AD20D65664CD}" type="presParOf" srcId="{93EB305A-3DF1-4123-A8BA-B78257EFD868}" destId="{9894A144-3381-48CA-BDAC-E9DA7DC0D922}" srcOrd="2" destOrd="0" presId="urn:microsoft.com/office/officeart/2005/8/layout/vProcess5"/>
    <dgm:cxn modelId="{12B1574E-E797-4A20-B1F4-0E9BF8468F91}" type="presParOf" srcId="{93EB305A-3DF1-4123-A8BA-B78257EFD868}" destId="{E29476A6-6CF9-4BB3-8BC9-99453E165493}" srcOrd="3" destOrd="0" presId="urn:microsoft.com/office/officeart/2005/8/layout/vProcess5"/>
    <dgm:cxn modelId="{9DA4B956-0BB2-4DFB-A172-F8D5013229DC}" type="presParOf" srcId="{93EB305A-3DF1-4123-A8BA-B78257EFD868}" destId="{841C31D4-D264-4470-9DC0-BC1CED540845}" srcOrd="4" destOrd="0" presId="urn:microsoft.com/office/officeart/2005/8/layout/vProcess5"/>
    <dgm:cxn modelId="{0DCDBF00-2EAD-43D4-97DA-CEE67CFB6E6F}" type="presParOf" srcId="{93EB305A-3DF1-4123-A8BA-B78257EFD868}" destId="{AED56013-8D60-4552-A440-293ED463A9D4}" srcOrd="5" destOrd="0" presId="urn:microsoft.com/office/officeart/2005/8/layout/vProcess5"/>
    <dgm:cxn modelId="{BB29A01D-E2E9-4820-BC4F-BDDFC99890FB}" type="presParOf" srcId="{93EB305A-3DF1-4123-A8BA-B78257EFD868}" destId="{8679D756-2818-40E4-95B8-0D385831DE6A}" srcOrd="6" destOrd="0" presId="urn:microsoft.com/office/officeart/2005/8/layout/vProcess5"/>
    <dgm:cxn modelId="{7FE16E08-55A6-40D4-A57F-D7793DFFA8EA}" type="presParOf" srcId="{93EB305A-3DF1-4123-A8BA-B78257EFD868}" destId="{8DC4E8D7-807A-4C0C-8A63-E6E0D256972C}" srcOrd="7" destOrd="0" presId="urn:microsoft.com/office/officeart/2005/8/layout/vProcess5"/>
    <dgm:cxn modelId="{21EA4F93-DBC8-4BAA-83AB-17964C7628D8}" type="presParOf" srcId="{93EB305A-3DF1-4123-A8BA-B78257EFD868}" destId="{B143352D-76ED-40C8-87C0-B7AAFD847102}" srcOrd="8" destOrd="0" presId="urn:microsoft.com/office/officeart/2005/8/layout/vProcess5"/>
    <dgm:cxn modelId="{A08B672E-3EB8-40BC-8AC4-BCEEC772343C}" type="presParOf" srcId="{93EB305A-3DF1-4123-A8BA-B78257EFD868}" destId="{0D9E30AE-30E3-4732-99CA-5FF77899FE89}" srcOrd="9" destOrd="0" presId="urn:microsoft.com/office/officeart/2005/8/layout/vProcess5"/>
    <dgm:cxn modelId="{37BB6C3F-FEFE-4107-B460-118931BD438B}" type="presParOf" srcId="{93EB305A-3DF1-4123-A8BA-B78257EFD868}" destId="{65AFAA3B-B9B5-4BA7-8FAF-545ED5B97117}" srcOrd="10" destOrd="0" presId="urn:microsoft.com/office/officeart/2005/8/layout/vProcess5"/>
    <dgm:cxn modelId="{6742E858-16C8-4576-B682-CC22F13C79D2}" type="presParOf" srcId="{93EB305A-3DF1-4123-A8BA-B78257EFD868}" destId="{7154C917-DCC9-462F-927F-27EFB609CAB6}"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D13DF36-DA43-41C8-AFFC-DB61515B4518}"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CA1A9129-5CF6-4772-917C-95E4EBBFDF83}">
      <dgm:prSet custT="1"/>
      <dgm:spPr/>
      <dgm:t>
        <a:bodyPr/>
        <a:lstStyle/>
        <a:p>
          <a:r>
            <a:rPr lang="en-US" sz="2000" dirty="0"/>
            <a:t>One of the biggest advantages of using Stainless steel is the materials overall strength</a:t>
          </a:r>
        </a:p>
      </dgm:t>
    </dgm:pt>
    <dgm:pt modelId="{E39F3919-D7EB-4DA2-93CC-F0F9D41D9CAF}" type="parTrans" cxnId="{99AC7E19-424B-4669-AE62-F2F5643E3384}">
      <dgm:prSet/>
      <dgm:spPr/>
      <dgm:t>
        <a:bodyPr/>
        <a:lstStyle/>
        <a:p>
          <a:endParaRPr lang="en-US" sz="2000"/>
        </a:p>
      </dgm:t>
    </dgm:pt>
    <dgm:pt modelId="{53D98962-6F5F-43B8-B6B7-A7ED671FA37A}" type="sibTrans" cxnId="{99AC7E19-424B-4669-AE62-F2F5643E3384}">
      <dgm:prSet custT="1"/>
      <dgm:spPr/>
      <dgm:t>
        <a:bodyPr/>
        <a:lstStyle/>
        <a:p>
          <a:endParaRPr lang="en-US" sz="2000"/>
        </a:p>
      </dgm:t>
    </dgm:pt>
    <dgm:pt modelId="{B8C2D679-2A42-410D-9291-0C8EEBFB8973}">
      <dgm:prSet custT="1"/>
      <dgm:spPr/>
      <dgm:t>
        <a:bodyPr/>
        <a:lstStyle/>
        <a:p>
          <a:r>
            <a:rPr lang="en-US" sz="2000" dirty="0"/>
            <a:t>Maintains strength at very high and extremely low temperatures</a:t>
          </a:r>
        </a:p>
      </dgm:t>
    </dgm:pt>
    <dgm:pt modelId="{295B8889-FD71-4178-B351-FA7E2B589669}" type="parTrans" cxnId="{58165DCD-3D0F-4ABC-828C-C394584FD129}">
      <dgm:prSet/>
      <dgm:spPr/>
      <dgm:t>
        <a:bodyPr/>
        <a:lstStyle/>
        <a:p>
          <a:endParaRPr lang="en-US" sz="2000"/>
        </a:p>
      </dgm:t>
    </dgm:pt>
    <dgm:pt modelId="{EEBF9A38-068B-4B3A-9AE7-FE93B808261F}" type="sibTrans" cxnId="{58165DCD-3D0F-4ABC-828C-C394584FD129}">
      <dgm:prSet custT="1"/>
      <dgm:spPr/>
      <dgm:t>
        <a:bodyPr/>
        <a:lstStyle/>
        <a:p>
          <a:endParaRPr lang="en-US" sz="2000"/>
        </a:p>
      </dgm:t>
    </dgm:pt>
    <dgm:pt modelId="{4603D2C6-C250-45AC-BB34-EF5183194CB2}">
      <dgm:prSet custT="1"/>
      <dgm:spPr/>
      <dgm:t>
        <a:bodyPr/>
        <a:lstStyle/>
        <a:p>
          <a:r>
            <a:rPr lang="en-US" sz="2000" dirty="0"/>
            <a:t>Many metals become brittle at cryogenic temperatures</a:t>
          </a:r>
        </a:p>
      </dgm:t>
    </dgm:pt>
    <dgm:pt modelId="{8ED79B94-E640-4D7B-BC53-2BB99DF08342}" type="parTrans" cxnId="{1A7FD46F-2881-4B5F-ABA9-22C4B8340DB7}">
      <dgm:prSet/>
      <dgm:spPr/>
      <dgm:t>
        <a:bodyPr/>
        <a:lstStyle/>
        <a:p>
          <a:endParaRPr lang="en-US" sz="2000"/>
        </a:p>
      </dgm:t>
    </dgm:pt>
    <dgm:pt modelId="{5E7EFE1E-4709-4663-95DF-D5528E264040}" type="sibTrans" cxnId="{1A7FD46F-2881-4B5F-ABA9-22C4B8340DB7}">
      <dgm:prSet custT="1"/>
      <dgm:spPr/>
      <dgm:t>
        <a:bodyPr/>
        <a:lstStyle/>
        <a:p>
          <a:endParaRPr lang="en-US" sz="2000"/>
        </a:p>
      </dgm:t>
    </dgm:pt>
    <dgm:pt modelId="{06EECF4D-A7D7-4F6E-B7AE-66F23A7806C5}">
      <dgm:prSet custT="1"/>
      <dgm:spPr/>
      <dgm:t>
        <a:bodyPr/>
        <a:lstStyle/>
        <a:p>
          <a:r>
            <a:rPr lang="en-US" sz="2000" dirty="0"/>
            <a:t>Stainless steel is unique as it becomes stronger and more ductile at cryogenic temperatures</a:t>
          </a:r>
        </a:p>
      </dgm:t>
    </dgm:pt>
    <dgm:pt modelId="{58298338-914E-41FF-8478-5CAB3C67CE49}" type="parTrans" cxnId="{21ACAD60-BA83-4543-BE79-09370FEF24A1}">
      <dgm:prSet/>
      <dgm:spPr/>
      <dgm:t>
        <a:bodyPr/>
        <a:lstStyle/>
        <a:p>
          <a:endParaRPr lang="en-GB"/>
        </a:p>
      </dgm:t>
    </dgm:pt>
    <dgm:pt modelId="{406D727A-CA3C-4227-9231-ADD24C8FFD35}" type="sibTrans" cxnId="{21ACAD60-BA83-4543-BE79-09370FEF24A1}">
      <dgm:prSet/>
      <dgm:spPr/>
      <dgm:t>
        <a:bodyPr/>
        <a:lstStyle/>
        <a:p>
          <a:endParaRPr lang="en-GB"/>
        </a:p>
      </dgm:t>
    </dgm:pt>
    <dgm:pt modelId="{93EB305A-3DF1-4123-A8BA-B78257EFD868}" type="pres">
      <dgm:prSet presAssocID="{CD13DF36-DA43-41C8-AFFC-DB61515B4518}" presName="outerComposite" presStyleCnt="0">
        <dgm:presLayoutVars>
          <dgm:chMax val="5"/>
          <dgm:dir/>
          <dgm:resizeHandles val="exact"/>
        </dgm:presLayoutVars>
      </dgm:prSet>
      <dgm:spPr/>
    </dgm:pt>
    <dgm:pt modelId="{C790269A-8B90-4EE7-BF2E-CE6628B16BDC}" type="pres">
      <dgm:prSet presAssocID="{CD13DF36-DA43-41C8-AFFC-DB61515B4518}" presName="dummyMaxCanvas" presStyleCnt="0">
        <dgm:presLayoutVars/>
      </dgm:prSet>
      <dgm:spPr/>
    </dgm:pt>
    <dgm:pt modelId="{EAEB6B4E-D29F-407B-B949-91777AA01E9C}" type="pres">
      <dgm:prSet presAssocID="{CD13DF36-DA43-41C8-AFFC-DB61515B4518}" presName="FourNodes_1" presStyleLbl="node1" presStyleIdx="0" presStyleCnt="4">
        <dgm:presLayoutVars>
          <dgm:bulletEnabled val="1"/>
        </dgm:presLayoutVars>
      </dgm:prSet>
      <dgm:spPr/>
    </dgm:pt>
    <dgm:pt modelId="{67A151BE-2F9C-471F-8665-367B239EC644}" type="pres">
      <dgm:prSet presAssocID="{CD13DF36-DA43-41C8-AFFC-DB61515B4518}" presName="FourNodes_2" presStyleLbl="node1" presStyleIdx="1" presStyleCnt="4">
        <dgm:presLayoutVars>
          <dgm:bulletEnabled val="1"/>
        </dgm:presLayoutVars>
      </dgm:prSet>
      <dgm:spPr/>
    </dgm:pt>
    <dgm:pt modelId="{BFD19536-6417-403D-B54E-C18CD0F7A9CC}" type="pres">
      <dgm:prSet presAssocID="{CD13DF36-DA43-41C8-AFFC-DB61515B4518}" presName="FourNodes_3" presStyleLbl="node1" presStyleIdx="2" presStyleCnt="4">
        <dgm:presLayoutVars>
          <dgm:bulletEnabled val="1"/>
        </dgm:presLayoutVars>
      </dgm:prSet>
      <dgm:spPr/>
    </dgm:pt>
    <dgm:pt modelId="{DD7C5F30-2944-44DE-9361-664C49A5D33F}" type="pres">
      <dgm:prSet presAssocID="{CD13DF36-DA43-41C8-AFFC-DB61515B4518}" presName="FourNodes_4" presStyleLbl="node1" presStyleIdx="3" presStyleCnt="4">
        <dgm:presLayoutVars>
          <dgm:bulletEnabled val="1"/>
        </dgm:presLayoutVars>
      </dgm:prSet>
      <dgm:spPr/>
    </dgm:pt>
    <dgm:pt modelId="{1E65F6E3-920E-48A7-9CB2-8E4CF0BA03AF}" type="pres">
      <dgm:prSet presAssocID="{CD13DF36-DA43-41C8-AFFC-DB61515B4518}" presName="FourConn_1-2" presStyleLbl="fgAccFollowNode1" presStyleIdx="0" presStyleCnt="3">
        <dgm:presLayoutVars>
          <dgm:bulletEnabled val="1"/>
        </dgm:presLayoutVars>
      </dgm:prSet>
      <dgm:spPr/>
    </dgm:pt>
    <dgm:pt modelId="{A7E0717F-C7AC-4BB9-BFAB-7B42EF8202DD}" type="pres">
      <dgm:prSet presAssocID="{CD13DF36-DA43-41C8-AFFC-DB61515B4518}" presName="FourConn_2-3" presStyleLbl="fgAccFollowNode1" presStyleIdx="1" presStyleCnt="3">
        <dgm:presLayoutVars>
          <dgm:bulletEnabled val="1"/>
        </dgm:presLayoutVars>
      </dgm:prSet>
      <dgm:spPr/>
    </dgm:pt>
    <dgm:pt modelId="{0AA53453-10DD-4EE3-B6EA-BD5C8883317B}" type="pres">
      <dgm:prSet presAssocID="{CD13DF36-DA43-41C8-AFFC-DB61515B4518}" presName="FourConn_3-4" presStyleLbl="fgAccFollowNode1" presStyleIdx="2" presStyleCnt="3">
        <dgm:presLayoutVars>
          <dgm:bulletEnabled val="1"/>
        </dgm:presLayoutVars>
      </dgm:prSet>
      <dgm:spPr/>
    </dgm:pt>
    <dgm:pt modelId="{E1D4E6B0-B1E4-444B-B695-A31A43C2BA9B}" type="pres">
      <dgm:prSet presAssocID="{CD13DF36-DA43-41C8-AFFC-DB61515B4518}" presName="FourNodes_1_text" presStyleLbl="node1" presStyleIdx="3" presStyleCnt="4">
        <dgm:presLayoutVars>
          <dgm:bulletEnabled val="1"/>
        </dgm:presLayoutVars>
      </dgm:prSet>
      <dgm:spPr/>
    </dgm:pt>
    <dgm:pt modelId="{685AEA6B-CC1F-4BB3-B28C-DEE73BBF631B}" type="pres">
      <dgm:prSet presAssocID="{CD13DF36-DA43-41C8-AFFC-DB61515B4518}" presName="FourNodes_2_text" presStyleLbl="node1" presStyleIdx="3" presStyleCnt="4">
        <dgm:presLayoutVars>
          <dgm:bulletEnabled val="1"/>
        </dgm:presLayoutVars>
      </dgm:prSet>
      <dgm:spPr/>
    </dgm:pt>
    <dgm:pt modelId="{790C0A16-E8E0-4EEB-BCBB-CEC79EE90DA7}" type="pres">
      <dgm:prSet presAssocID="{CD13DF36-DA43-41C8-AFFC-DB61515B4518}" presName="FourNodes_3_text" presStyleLbl="node1" presStyleIdx="3" presStyleCnt="4">
        <dgm:presLayoutVars>
          <dgm:bulletEnabled val="1"/>
        </dgm:presLayoutVars>
      </dgm:prSet>
      <dgm:spPr/>
    </dgm:pt>
    <dgm:pt modelId="{0036D3FE-D78B-4590-99BB-5D1EFE577200}" type="pres">
      <dgm:prSet presAssocID="{CD13DF36-DA43-41C8-AFFC-DB61515B4518}" presName="FourNodes_4_text" presStyleLbl="node1" presStyleIdx="3" presStyleCnt="4">
        <dgm:presLayoutVars>
          <dgm:bulletEnabled val="1"/>
        </dgm:presLayoutVars>
      </dgm:prSet>
      <dgm:spPr/>
    </dgm:pt>
  </dgm:ptLst>
  <dgm:cxnLst>
    <dgm:cxn modelId="{5D266A08-EED3-400B-9EA0-90B09742F6CB}" type="presOf" srcId="{53D98962-6F5F-43B8-B6B7-A7ED671FA37A}" destId="{1E65F6E3-920E-48A7-9CB2-8E4CF0BA03AF}" srcOrd="0" destOrd="0" presId="urn:microsoft.com/office/officeart/2005/8/layout/vProcess5"/>
    <dgm:cxn modelId="{99AC7E19-424B-4669-AE62-F2F5643E3384}" srcId="{CD13DF36-DA43-41C8-AFFC-DB61515B4518}" destId="{CA1A9129-5CF6-4772-917C-95E4EBBFDF83}" srcOrd="0" destOrd="0" parTransId="{E39F3919-D7EB-4DA2-93CC-F0F9D41D9CAF}" sibTransId="{53D98962-6F5F-43B8-B6B7-A7ED671FA37A}"/>
    <dgm:cxn modelId="{4EA7E03F-3610-40FD-9540-DADAA2C6C934}" type="presOf" srcId="{EEBF9A38-068B-4B3A-9AE7-FE93B808261F}" destId="{A7E0717F-C7AC-4BB9-BFAB-7B42EF8202DD}" srcOrd="0" destOrd="0" presId="urn:microsoft.com/office/officeart/2005/8/layout/vProcess5"/>
    <dgm:cxn modelId="{21ACAD60-BA83-4543-BE79-09370FEF24A1}" srcId="{CD13DF36-DA43-41C8-AFFC-DB61515B4518}" destId="{06EECF4D-A7D7-4F6E-B7AE-66F23A7806C5}" srcOrd="3" destOrd="0" parTransId="{58298338-914E-41FF-8478-5CAB3C67CE49}" sibTransId="{406D727A-CA3C-4227-9231-ADD24C8FFD35}"/>
    <dgm:cxn modelId="{2D5D674F-512A-4CFD-9F4E-169DC3D31C67}" type="presOf" srcId="{CD13DF36-DA43-41C8-AFFC-DB61515B4518}" destId="{93EB305A-3DF1-4123-A8BA-B78257EFD868}" srcOrd="0" destOrd="0" presId="urn:microsoft.com/office/officeart/2005/8/layout/vProcess5"/>
    <dgm:cxn modelId="{1A7FD46F-2881-4B5F-ABA9-22C4B8340DB7}" srcId="{CD13DF36-DA43-41C8-AFFC-DB61515B4518}" destId="{4603D2C6-C250-45AC-BB34-EF5183194CB2}" srcOrd="2" destOrd="0" parTransId="{8ED79B94-E640-4D7B-BC53-2BB99DF08342}" sibTransId="{5E7EFE1E-4709-4663-95DF-D5528E264040}"/>
    <dgm:cxn modelId="{45E7BE53-C856-4F9F-8C69-E8D27A18A295}" type="presOf" srcId="{06EECF4D-A7D7-4F6E-B7AE-66F23A7806C5}" destId="{0036D3FE-D78B-4590-99BB-5D1EFE577200}" srcOrd="1" destOrd="0" presId="urn:microsoft.com/office/officeart/2005/8/layout/vProcess5"/>
    <dgm:cxn modelId="{916CE057-5C8C-4A2D-851D-7343319C8025}" type="presOf" srcId="{4603D2C6-C250-45AC-BB34-EF5183194CB2}" destId="{BFD19536-6417-403D-B54E-C18CD0F7A9CC}" srcOrd="0" destOrd="0" presId="urn:microsoft.com/office/officeart/2005/8/layout/vProcess5"/>
    <dgm:cxn modelId="{029BCC9A-4A3E-4639-AC39-8816945D8F78}" type="presOf" srcId="{B8C2D679-2A42-410D-9291-0C8EEBFB8973}" destId="{67A151BE-2F9C-471F-8665-367B239EC644}" srcOrd="0" destOrd="0" presId="urn:microsoft.com/office/officeart/2005/8/layout/vProcess5"/>
    <dgm:cxn modelId="{3595CD9A-F95F-48EE-9C85-96E1332C9C3A}" type="presOf" srcId="{B8C2D679-2A42-410D-9291-0C8EEBFB8973}" destId="{685AEA6B-CC1F-4BB3-B28C-DEE73BBF631B}" srcOrd="1" destOrd="0" presId="urn:microsoft.com/office/officeart/2005/8/layout/vProcess5"/>
    <dgm:cxn modelId="{D785AD9E-C008-4A11-AD2B-AFCD7CEE30B2}" type="presOf" srcId="{CA1A9129-5CF6-4772-917C-95E4EBBFDF83}" destId="{E1D4E6B0-B1E4-444B-B695-A31A43C2BA9B}" srcOrd="1" destOrd="0" presId="urn:microsoft.com/office/officeart/2005/8/layout/vProcess5"/>
    <dgm:cxn modelId="{CD00E1A3-9919-4EFA-AB23-3CFDBBAB6859}" type="presOf" srcId="{06EECF4D-A7D7-4F6E-B7AE-66F23A7806C5}" destId="{DD7C5F30-2944-44DE-9361-664C49A5D33F}" srcOrd="0" destOrd="0" presId="urn:microsoft.com/office/officeart/2005/8/layout/vProcess5"/>
    <dgm:cxn modelId="{2A15AAC6-34A3-4A13-B13E-9A4B23A11800}" type="presOf" srcId="{4603D2C6-C250-45AC-BB34-EF5183194CB2}" destId="{790C0A16-E8E0-4EEB-BCBB-CEC79EE90DA7}" srcOrd="1" destOrd="0" presId="urn:microsoft.com/office/officeart/2005/8/layout/vProcess5"/>
    <dgm:cxn modelId="{58165DCD-3D0F-4ABC-828C-C394584FD129}" srcId="{CD13DF36-DA43-41C8-AFFC-DB61515B4518}" destId="{B8C2D679-2A42-410D-9291-0C8EEBFB8973}" srcOrd="1" destOrd="0" parTransId="{295B8889-FD71-4178-B351-FA7E2B589669}" sibTransId="{EEBF9A38-068B-4B3A-9AE7-FE93B808261F}"/>
    <dgm:cxn modelId="{DB3665E0-EB68-4BCC-8C18-2F520BFD9E87}" type="presOf" srcId="{5E7EFE1E-4709-4663-95DF-D5528E264040}" destId="{0AA53453-10DD-4EE3-B6EA-BD5C8883317B}" srcOrd="0" destOrd="0" presId="urn:microsoft.com/office/officeart/2005/8/layout/vProcess5"/>
    <dgm:cxn modelId="{60BD18E8-0DA7-4E44-B92F-23D33D361C9A}" type="presOf" srcId="{CA1A9129-5CF6-4772-917C-95E4EBBFDF83}" destId="{EAEB6B4E-D29F-407B-B949-91777AA01E9C}" srcOrd="0" destOrd="0" presId="urn:microsoft.com/office/officeart/2005/8/layout/vProcess5"/>
    <dgm:cxn modelId="{BB939D6B-4963-40B4-9409-C2491CF04EB2}" type="presParOf" srcId="{93EB305A-3DF1-4123-A8BA-B78257EFD868}" destId="{C790269A-8B90-4EE7-BF2E-CE6628B16BDC}" srcOrd="0" destOrd="0" presId="urn:microsoft.com/office/officeart/2005/8/layout/vProcess5"/>
    <dgm:cxn modelId="{09468004-75E6-4860-B226-907644E1D962}" type="presParOf" srcId="{93EB305A-3DF1-4123-A8BA-B78257EFD868}" destId="{EAEB6B4E-D29F-407B-B949-91777AA01E9C}" srcOrd="1" destOrd="0" presId="urn:microsoft.com/office/officeart/2005/8/layout/vProcess5"/>
    <dgm:cxn modelId="{D0E69C33-D6E3-4B2E-863D-5D9DFE1966A7}" type="presParOf" srcId="{93EB305A-3DF1-4123-A8BA-B78257EFD868}" destId="{67A151BE-2F9C-471F-8665-367B239EC644}" srcOrd="2" destOrd="0" presId="urn:microsoft.com/office/officeart/2005/8/layout/vProcess5"/>
    <dgm:cxn modelId="{C5CE000F-D344-4508-8EC1-FB91DB66FA7C}" type="presParOf" srcId="{93EB305A-3DF1-4123-A8BA-B78257EFD868}" destId="{BFD19536-6417-403D-B54E-C18CD0F7A9CC}" srcOrd="3" destOrd="0" presId="urn:microsoft.com/office/officeart/2005/8/layout/vProcess5"/>
    <dgm:cxn modelId="{874F1BF3-3B81-493E-B56A-F449FF139320}" type="presParOf" srcId="{93EB305A-3DF1-4123-A8BA-B78257EFD868}" destId="{DD7C5F30-2944-44DE-9361-664C49A5D33F}" srcOrd="4" destOrd="0" presId="urn:microsoft.com/office/officeart/2005/8/layout/vProcess5"/>
    <dgm:cxn modelId="{26837EFF-1145-4D31-AB5C-7DA8555BE81E}" type="presParOf" srcId="{93EB305A-3DF1-4123-A8BA-B78257EFD868}" destId="{1E65F6E3-920E-48A7-9CB2-8E4CF0BA03AF}" srcOrd="5" destOrd="0" presId="urn:microsoft.com/office/officeart/2005/8/layout/vProcess5"/>
    <dgm:cxn modelId="{07E20B40-A40C-48C1-82CF-0B0620D3A6F5}" type="presParOf" srcId="{93EB305A-3DF1-4123-A8BA-B78257EFD868}" destId="{A7E0717F-C7AC-4BB9-BFAB-7B42EF8202DD}" srcOrd="6" destOrd="0" presId="urn:microsoft.com/office/officeart/2005/8/layout/vProcess5"/>
    <dgm:cxn modelId="{CE3FA28D-0D09-4BCE-A07A-7B0A39AB6B00}" type="presParOf" srcId="{93EB305A-3DF1-4123-A8BA-B78257EFD868}" destId="{0AA53453-10DD-4EE3-B6EA-BD5C8883317B}" srcOrd="7" destOrd="0" presId="urn:microsoft.com/office/officeart/2005/8/layout/vProcess5"/>
    <dgm:cxn modelId="{F72993FD-64ED-447B-A725-3653AD16E90E}" type="presParOf" srcId="{93EB305A-3DF1-4123-A8BA-B78257EFD868}" destId="{E1D4E6B0-B1E4-444B-B695-A31A43C2BA9B}" srcOrd="8" destOrd="0" presId="urn:microsoft.com/office/officeart/2005/8/layout/vProcess5"/>
    <dgm:cxn modelId="{F8AFF518-AD65-4DC3-B45C-FCFD089DF2A5}" type="presParOf" srcId="{93EB305A-3DF1-4123-A8BA-B78257EFD868}" destId="{685AEA6B-CC1F-4BB3-B28C-DEE73BBF631B}" srcOrd="9" destOrd="0" presId="urn:microsoft.com/office/officeart/2005/8/layout/vProcess5"/>
    <dgm:cxn modelId="{B2D24183-92C2-4322-8232-34570340DDFC}" type="presParOf" srcId="{93EB305A-3DF1-4123-A8BA-B78257EFD868}" destId="{790C0A16-E8E0-4EEB-BCBB-CEC79EE90DA7}" srcOrd="10" destOrd="0" presId="urn:microsoft.com/office/officeart/2005/8/layout/vProcess5"/>
    <dgm:cxn modelId="{EA2D8D1D-CF2A-4830-BDD5-9E1E6DE65CF2}" type="presParOf" srcId="{93EB305A-3DF1-4123-A8BA-B78257EFD868}" destId="{0036D3FE-D78B-4590-99BB-5D1EFE577200}"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D13DF36-DA43-41C8-AFFC-DB61515B4518}"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CA1A9129-5CF6-4772-917C-95E4EBBFDF83}">
      <dgm:prSet custT="1"/>
      <dgm:spPr/>
      <dgm:t>
        <a:bodyPr/>
        <a:lstStyle/>
        <a:p>
          <a:r>
            <a:rPr lang="en-US" sz="2000" dirty="0"/>
            <a:t>Stainless steel can be simply purchased off the shelf in a variety of sizes</a:t>
          </a:r>
        </a:p>
      </dgm:t>
    </dgm:pt>
    <dgm:pt modelId="{E39F3919-D7EB-4DA2-93CC-F0F9D41D9CAF}" type="parTrans" cxnId="{99AC7E19-424B-4669-AE62-F2F5643E3384}">
      <dgm:prSet/>
      <dgm:spPr/>
      <dgm:t>
        <a:bodyPr/>
        <a:lstStyle/>
        <a:p>
          <a:endParaRPr lang="en-US" sz="2000"/>
        </a:p>
      </dgm:t>
    </dgm:pt>
    <dgm:pt modelId="{53D98962-6F5F-43B8-B6B7-A7ED671FA37A}" type="sibTrans" cxnId="{99AC7E19-424B-4669-AE62-F2F5643E3384}">
      <dgm:prSet custT="1"/>
      <dgm:spPr/>
      <dgm:t>
        <a:bodyPr/>
        <a:lstStyle/>
        <a:p>
          <a:endParaRPr lang="en-US" sz="2000"/>
        </a:p>
      </dgm:t>
    </dgm:pt>
    <dgm:pt modelId="{C2F8E331-7660-4C4A-BB65-C7B6507E56DA}">
      <dgm:prSet custT="1"/>
      <dgm:spPr/>
      <dgm:t>
        <a:bodyPr/>
        <a:lstStyle/>
        <a:p>
          <a:r>
            <a:rPr lang="en-US" sz="2000" dirty="0"/>
            <a:t>It is available in 1.8M rolls suitable for 9M diameter sections</a:t>
          </a:r>
          <a:endParaRPr lang="en-GB" sz="2000" dirty="0"/>
        </a:p>
      </dgm:t>
    </dgm:pt>
    <dgm:pt modelId="{8A6A7260-A45C-484B-9842-E08991C3F56D}" type="parTrans" cxnId="{A987020E-DBA1-4385-8EF5-F55D2058884B}">
      <dgm:prSet/>
      <dgm:spPr/>
      <dgm:t>
        <a:bodyPr/>
        <a:lstStyle/>
        <a:p>
          <a:endParaRPr lang="en-GB"/>
        </a:p>
      </dgm:t>
    </dgm:pt>
    <dgm:pt modelId="{537C493B-FE94-447D-B2B2-05C369EC044F}" type="sibTrans" cxnId="{A987020E-DBA1-4385-8EF5-F55D2058884B}">
      <dgm:prSet/>
      <dgm:spPr/>
      <dgm:t>
        <a:bodyPr/>
        <a:lstStyle/>
        <a:p>
          <a:endParaRPr lang="en-GB"/>
        </a:p>
      </dgm:t>
    </dgm:pt>
    <dgm:pt modelId="{F65F38A2-9AAC-4FF3-8E6A-B05A88C75370}">
      <dgm:prSet custT="1"/>
      <dgm:spPr/>
      <dgm:t>
        <a:bodyPr/>
        <a:lstStyle/>
        <a:p>
          <a:r>
            <a:rPr lang="en-US" sz="2000" dirty="0"/>
            <a:t>Carbon fibre required complex processing and manufacturing techniques making it difficult to produce large sections</a:t>
          </a:r>
          <a:endParaRPr lang="en-GB" sz="2000" dirty="0"/>
        </a:p>
      </dgm:t>
    </dgm:pt>
    <dgm:pt modelId="{49C46654-B958-4B41-A88A-8EA8AC6C6451}" type="parTrans" cxnId="{74A774C0-F067-4135-BD09-6EA38803D184}">
      <dgm:prSet/>
      <dgm:spPr/>
      <dgm:t>
        <a:bodyPr/>
        <a:lstStyle/>
        <a:p>
          <a:endParaRPr lang="en-GB"/>
        </a:p>
      </dgm:t>
    </dgm:pt>
    <dgm:pt modelId="{A78B66FB-84FB-4D99-A575-C559B755E941}" type="sibTrans" cxnId="{74A774C0-F067-4135-BD09-6EA38803D184}">
      <dgm:prSet/>
      <dgm:spPr/>
      <dgm:t>
        <a:bodyPr/>
        <a:lstStyle/>
        <a:p>
          <a:endParaRPr lang="en-GB"/>
        </a:p>
      </dgm:t>
    </dgm:pt>
    <dgm:pt modelId="{CE8E63AC-3617-4A90-A830-C851D5259FC4}">
      <dgm:prSet custT="1"/>
      <dgm:spPr/>
      <dgm:t>
        <a:bodyPr/>
        <a:lstStyle/>
        <a:p>
          <a:r>
            <a:rPr lang="en-US" sz="2000" dirty="0"/>
            <a:t>This availability allowed SpaceX to start producing prototypes immediately</a:t>
          </a:r>
        </a:p>
      </dgm:t>
    </dgm:pt>
    <dgm:pt modelId="{F2B8D249-2E4F-4791-A4DF-007AA351EBBD}" type="parTrans" cxnId="{65006E2F-46F0-47A7-AB1A-C6426537014C}">
      <dgm:prSet/>
      <dgm:spPr/>
      <dgm:t>
        <a:bodyPr/>
        <a:lstStyle/>
        <a:p>
          <a:endParaRPr lang="en-GB"/>
        </a:p>
      </dgm:t>
    </dgm:pt>
    <dgm:pt modelId="{36F5EAD1-9D59-4B8F-AE85-1E0A3DD3F866}" type="sibTrans" cxnId="{65006E2F-46F0-47A7-AB1A-C6426537014C}">
      <dgm:prSet/>
      <dgm:spPr/>
      <dgm:t>
        <a:bodyPr/>
        <a:lstStyle/>
        <a:p>
          <a:endParaRPr lang="en-GB"/>
        </a:p>
      </dgm:t>
    </dgm:pt>
    <dgm:pt modelId="{93EB305A-3DF1-4123-A8BA-B78257EFD868}" type="pres">
      <dgm:prSet presAssocID="{CD13DF36-DA43-41C8-AFFC-DB61515B4518}" presName="outerComposite" presStyleCnt="0">
        <dgm:presLayoutVars>
          <dgm:chMax val="5"/>
          <dgm:dir/>
          <dgm:resizeHandles val="exact"/>
        </dgm:presLayoutVars>
      </dgm:prSet>
      <dgm:spPr/>
    </dgm:pt>
    <dgm:pt modelId="{C790269A-8B90-4EE7-BF2E-CE6628B16BDC}" type="pres">
      <dgm:prSet presAssocID="{CD13DF36-DA43-41C8-AFFC-DB61515B4518}" presName="dummyMaxCanvas" presStyleCnt="0">
        <dgm:presLayoutVars/>
      </dgm:prSet>
      <dgm:spPr/>
    </dgm:pt>
    <dgm:pt modelId="{896D26DE-745A-48E1-BADB-AFABF1E49C62}" type="pres">
      <dgm:prSet presAssocID="{CD13DF36-DA43-41C8-AFFC-DB61515B4518}" presName="FourNodes_1" presStyleLbl="node1" presStyleIdx="0" presStyleCnt="4">
        <dgm:presLayoutVars>
          <dgm:bulletEnabled val="1"/>
        </dgm:presLayoutVars>
      </dgm:prSet>
      <dgm:spPr/>
    </dgm:pt>
    <dgm:pt modelId="{B9417EAF-4AE9-4C8A-A11F-5C184E0B1B04}" type="pres">
      <dgm:prSet presAssocID="{CD13DF36-DA43-41C8-AFFC-DB61515B4518}" presName="FourNodes_2" presStyleLbl="node1" presStyleIdx="1" presStyleCnt="4">
        <dgm:presLayoutVars>
          <dgm:bulletEnabled val="1"/>
        </dgm:presLayoutVars>
      </dgm:prSet>
      <dgm:spPr/>
    </dgm:pt>
    <dgm:pt modelId="{8E1A8683-B538-4AAF-943E-CDE37BBE04EC}" type="pres">
      <dgm:prSet presAssocID="{CD13DF36-DA43-41C8-AFFC-DB61515B4518}" presName="FourNodes_3" presStyleLbl="node1" presStyleIdx="2" presStyleCnt="4">
        <dgm:presLayoutVars>
          <dgm:bulletEnabled val="1"/>
        </dgm:presLayoutVars>
      </dgm:prSet>
      <dgm:spPr/>
    </dgm:pt>
    <dgm:pt modelId="{09E03611-B739-496A-93CC-E2F5BD48352F}" type="pres">
      <dgm:prSet presAssocID="{CD13DF36-DA43-41C8-AFFC-DB61515B4518}" presName="FourNodes_4" presStyleLbl="node1" presStyleIdx="3" presStyleCnt="4">
        <dgm:presLayoutVars>
          <dgm:bulletEnabled val="1"/>
        </dgm:presLayoutVars>
      </dgm:prSet>
      <dgm:spPr/>
    </dgm:pt>
    <dgm:pt modelId="{340FE5A7-742F-4E82-88DF-1893EDD08708}" type="pres">
      <dgm:prSet presAssocID="{CD13DF36-DA43-41C8-AFFC-DB61515B4518}" presName="FourConn_1-2" presStyleLbl="fgAccFollowNode1" presStyleIdx="0" presStyleCnt="3">
        <dgm:presLayoutVars>
          <dgm:bulletEnabled val="1"/>
        </dgm:presLayoutVars>
      </dgm:prSet>
      <dgm:spPr/>
    </dgm:pt>
    <dgm:pt modelId="{9C82C863-D99B-4997-AD4C-4D324E166D75}" type="pres">
      <dgm:prSet presAssocID="{CD13DF36-DA43-41C8-AFFC-DB61515B4518}" presName="FourConn_2-3" presStyleLbl="fgAccFollowNode1" presStyleIdx="1" presStyleCnt="3">
        <dgm:presLayoutVars>
          <dgm:bulletEnabled val="1"/>
        </dgm:presLayoutVars>
      </dgm:prSet>
      <dgm:spPr/>
    </dgm:pt>
    <dgm:pt modelId="{7C069145-30F5-4175-8D21-5CAA14D78136}" type="pres">
      <dgm:prSet presAssocID="{CD13DF36-DA43-41C8-AFFC-DB61515B4518}" presName="FourConn_3-4" presStyleLbl="fgAccFollowNode1" presStyleIdx="2" presStyleCnt="3">
        <dgm:presLayoutVars>
          <dgm:bulletEnabled val="1"/>
        </dgm:presLayoutVars>
      </dgm:prSet>
      <dgm:spPr/>
    </dgm:pt>
    <dgm:pt modelId="{A83CD999-9663-470D-BE85-8D591EC5FB56}" type="pres">
      <dgm:prSet presAssocID="{CD13DF36-DA43-41C8-AFFC-DB61515B4518}" presName="FourNodes_1_text" presStyleLbl="node1" presStyleIdx="3" presStyleCnt="4">
        <dgm:presLayoutVars>
          <dgm:bulletEnabled val="1"/>
        </dgm:presLayoutVars>
      </dgm:prSet>
      <dgm:spPr/>
    </dgm:pt>
    <dgm:pt modelId="{A637CBE8-562F-42D8-8482-383639CB6D78}" type="pres">
      <dgm:prSet presAssocID="{CD13DF36-DA43-41C8-AFFC-DB61515B4518}" presName="FourNodes_2_text" presStyleLbl="node1" presStyleIdx="3" presStyleCnt="4">
        <dgm:presLayoutVars>
          <dgm:bulletEnabled val="1"/>
        </dgm:presLayoutVars>
      </dgm:prSet>
      <dgm:spPr/>
    </dgm:pt>
    <dgm:pt modelId="{FF31E4D5-6623-4A71-AFB2-F9DF3A7D3E33}" type="pres">
      <dgm:prSet presAssocID="{CD13DF36-DA43-41C8-AFFC-DB61515B4518}" presName="FourNodes_3_text" presStyleLbl="node1" presStyleIdx="3" presStyleCnt="4">
        <dgm:presLayoutVars>
          <dgm:bulletEnabled val="1"/>
        </dgm:presLayoutVars>
      </dgm:prSet>
      <dgm:spPr/>
    </dgm:pt>
    <dgm:pt modelId="{CBFF6D4F-D517-407C-B85C-1CB94461DF06}" type="pres">
      <dgm:prSet presAssocID="{CD13DF36-DA43-41C8-AFFC-DB61515B4518}" presName="FourNodes_4_text" presStyleLbl="node1" presStyleIdx="3" presStyleCnt="4">
        <dgm:presLayoutVars>
          <dgm:bulletEnabled val="1"/>
        </dgm:presLayoutVars>
      </dgm:prSet>
      <dgm:spPr/>
    </dgm:pt>
  </dgm:ptLst>
  <dgm:cxnLst>
    <dgm:cxn modelId="{9C4DF004-D993-46CD-A1A0-577C19F99860}" type="presOf" srcId="{CE8E63AC-3617-4A90-A830-C851D5259FC4}" destId="{8E1A8683-B538-4AAF-943E-CDE37BBE04EC}" srcOrd="0" destOrd="0" presId="urn:microsoft.com/office/officeart/2005/8/layout/vProcess5"/>
    <dgm:cxn modelId="{A987020E-DBA1-4385-8EF5-F55D2058884B}" srcId="{CD13DF36-DA43-41C8-AFFC-DB61515B4518}" destId="{C2F8E331-7660-4C4A-BB65-C7B6507E56DA}" srcOrd="1" destOrd="0" parTransId="{8A6A7260-A45C-484B-9842-E08991C3F56D}" sibTransId="{537C493B-FE94-447D-B2B2-05C369EC044F}"/>
    <dgm:cxn modelId="{99AC7E19-424B-4669-AE62-F2F5643E3384}" srcId="{CD13DF36-DA43-41C8-AFFC-DB61515B4518}" destId="{CA1A9129-5CF6-4772-917C-95E4EBBFDF83}" srcOrd="0" destOrd="0" parTransId="{E39F3919-D7EB-4DA2-93CC-F0F9D41D9CAF}" sibTransId="{53D98962-6F5F-43B8-B6B7-A7ED671FA37A}"/>
    <dgm:cxn modelId="{2306891A-9B37-47BF-955F-FCAC3E42BF7B}" type="presOf" srcId="{CA1A9129-5CF6-4772-917C-95E4EBBFDF83}" destId="{A83CD999-9663-470D-BE85-8D591EC5FB56}" srcOrd="1" destOrd="0" presId="urn:microsoft.com/office/officeart/2005/8/layout/vProcess5"/>
    <dgm:cxn modelId="{0E123D2C-6335-442F-A2E4-8B9D08D35B77}" type="presOf" srcId="{F65F38A2-9AAC-4FF3-8E6A-B05A88C75370}" destId="{09E03611-B739-496A-93CC-E2F5BD48352F}" srcOrd="0" destOrd="0" presId="urn:microsoft.com/office/officeart/2005/8/layout/vProcess5"/>
    <dgm:cxn modelId="{D66A462C-9397-4442-BDCE-D8226BAE4D0F}" type="presOf" srcId="{36F5EAD1-9D59-4B8F-AE85-1E0A3DD3F866}" destId="{7C069145-30F5-4175-8D21-5CAA14D78136}" srcOrd="0" destOrd="0" presId="urn:microsoft.com/office/officeart/2005/8/layout/vProcess5"/>
    <dgm:cxn modelId="{65006E2F-46F0-47A7-AB1A-C6426537014C}" srcId="{CD13DF36-DA43-41C8-AFFC-DB61515B4518}" destId="{CE8E63AC-3617-4A90-A830-C851D5259FC4}" srcOrd="2" destOrd="0" parTransId="{F2B8D249-2E4F-4791-A4DF-007AA351EBBD}" sibTransId="{36F5EAD1-9D59-4B8F-AE85-1E0A3DD3F866}"/>
    <dgm:cxn modelId="{112AA65B-9035-48E7-B8E1-C5C351BE2829}" type="presOf" srcId="{CA1A9129-5CF6-4772-917C-95E4EBBFDF83}" destId="{896D26DE-745A-48E1-BADB-AFABF1E49C62}" srcOrd="0" destOrd="0" presId="urn:microsoft.com/office/officeart/2005/8/layout/vProcess5"/>
    <dgm:cxn modelId="{2D5D674F-512A-4CFD-9F4E-169DC3D31C67}" type="presOf" srcId="{CD13DF36-DA43-41C8-AFFC-DB61515B4518}" destId="{93EB305A-3DF1-4123-A8BA-B78257EFD868}" srcOrd="0" destOrd="0" presId="urn:microsoft.com/office/officeart/2005/8/layout/vProcess5"/>
    <dgm:cxn modelId="{084C8B4F-C9E3-404F-8C03-939B9633C3E6}" type="presOf" srcId="{CE8E63AC-3617-4A90-A830-C851D5259FC4}" destId="{FF31E4D5-6623-4A71-AFB2-F9DF3A7D3E33}" srcOrd="1" destOrd="0" presId="urn:microsoft.com/office/officeart/2005/8/layout/vProcess5"/>
    <dgm:cxn modelId="{D9468C6F-BF31-4E1D-8609-C1C9F01FC596}" type="presOf" srcId="{53D98962-6F5F-43B8-B6B7-A7ED671FA37A}" destId="{340FE5A7-742F-4E82-88DF-1893EDD08708}" srcOrd="0" destOrd="0" presId="urn:microsoft.com/office/officeart/2005/8/layout/vProcess5"/>
    <dgm:cxn modelId="{74A774C0-F067-4135-BD09-6EA38803D184}" srcId="{CD13DF36-DA43-41C8-AFFC-DB61515B4518}" destId="{F65F38A2-9AAC-4FF3-8E6A-B05A88C75370}" srcOrd="3" destOrd="0" parTransId="{49C46654-B958-4B41-A88A-8EA8AC6C6451}" sibTransId="{A78B66FB-84FB-4D99-A575-C559B755E941}"/>
    <dgm:cxn modelId="{5F4709C8-E309-4A05-8913-DCD6154EE580}" type="presOf" srcId="{F65F38A2-9AAC-4FF3-8E6A-B05A88C75370}" destId="{CBFF6D4F-D517-407C-B85C-1CB94461DF06}" srcOrd="1" destOrd="0" presId="urn:microsoft.com/office/officeart/2005/8/layout/vProcess5"/>
    <dgm:cxn modelId="{DD0647D3-3FA0-4DD6-BCD8-2B5CF7033D6B}" type="presOf" srcId="{537C493B-FE94-447D-B2B2-05C369EC044F}" destId="{9C82C863-D99B-4997-AD4C-4D324E166D75}" srcOrd="0" destOrd="0" presId="urn:microsoft.com/office/officeart/2005/8/layout/vProcess5"/>
    <dgm:cxn modelId="{1A9548D3-2A40-4AA8-9649-B23F17B79A3A}" type="presOf" srcId="{C2F8E331-7660-4C4A-BB65-C7B6507E56DA}" destId="{A637CBE8-562F-42D8-8482-383639CB6D78}" srcOrd="1" destOrd="0" presId="urn:microsoft.com/office/officeart/2005/8/layout/vProcess5"/>
    <dgm:cxn modelId="{6CCD2BF7-9159-426E-8679-449CEEF5BB48}" type="presOf" srcId="{C2F8E331-7660-4C4A-BB65-C7B6507E56DA}" destId="{B9417EAF-4AE9-4C8A-A11F-5C184E0B1B04}" srcOrd="0" destOrd="0" presId="urn:microsoft.com/office/officeart/2005/8/layout/vProcess5"/>
    <dgm:cxn modelId="{BB939D6B-4963-40B4-9409-C2491CF04EB2}" type="presParOf" srcId="{93EB305A-3DF1-4123-A8BA-B78257EFD868}" destId="{C790269A-8B90-4EE7-BF2E-CE6628B16BDC}" srcOrd="0" destOrd="0" presId="urn:microsoft.com/office/officeart/2005/8/layout/vProcess5"/>
    <dgm:cxn modelId="{06FE9BB2-38D2-4520-9509-E0B100A1FBCC}" type="presParOf" srcId="{93EB305A-3DF1-4123-A8BA-B78257EFD868}" destId="{896D26DE-745A-48E1-BADB-AFABF1E49C62}" srcOrd="1" destOrd="0" presId="urn:microsoft.com/office/officeart/2005/8/layout/vProcess5"/>
    <dgm:cxn modelId="{FC6C5801-F580-4794-B070-C9CBB9D28219}" type="presParOf" srcId="{93EB305A-3DF1-4123-A8BA-B78257EFD868}" destId="{B9417EAF-4AE9-4C8A-A11F-5C184E0B1B04}" srcOrd="2" destOrd="0" presId="urn:microsoft.com/office/officeart/2005/8/layout/vProcess5"/>
    <dgm:cxn modelId="{1BE0F5E0-4B70-4716-9003-512AC7DCE571}" type="presParOf" srcId="{93EB305A-3DF1-4123-A8BA-B78257EFD868}" destId="{8E1A8683-B538-4AAF-943E-CDE37BBE04EC}" srcOrd="3" destOrd="0" presId="urn:microsoft.com/office/officeart/2005/8/layout/vProcess5"/>
    <dgm:cxn modelId="{0A71F026-4481-4ED0-BC08-2297805B405C}" type="presParOf" srcId="{93EB305A-3DF1-4123-A8BA-B78257EFD868}" destId="{09E03611-B739-496A-93CC-E2F5BD48352F}" srcOrd="4" destOrd="0" presId="urn:microsoft.com/office/officeart/2005/8/layout/vProcess5"/>
    <dgm:cxn modelId="{9D738D1C-E429-4896-B9E8-29DB2A710AEC}" type="presParOf" srcId="{93EB305A-3DF1-4123-A8BA-B78257EFD868}" destId="{340FE5A7-742F-4E82-88DF-1893EDD08708}" srcOrd="5" destOrd="0" presId="urn:microsoft.com/office/officeart/2005/8/layout/vProcess5"/>
    <dgm:cxn modelId="{80A362B0-9F32-4114-8BC0-2F3C73998021}" type="presParOf" srcId="{93EB305A-3DF1-4123-A8BA-B78257EFD868}" destId="{9C82C863-D99B-4997-AD4C-4D324E166D75}" srcOrd="6" destOrd="0" presId="urn:microsoft.com/office/officeart/2005/8/layout/vProcess5"/>
    <dgm:cxn modelId="{A428D6B5-CFCB-4CE5-B467-56496308AC91}" type="presParOf" srcId="{93EB305A-3DF1-4123-A8BA-B78257EFD868}" destId="{7C069145-30F5-4175-8D21-5CAA14D78136}" srcOrd="7" destOrd="0" presId="urn:microsoft.com/office/officeart/2005/8/layout/vProcess5"/>
    <dgm:cxn modelId="{F5843732-FAD1-4E9D-BA98-112A9665F320}" type="presParOf" srcId="{93EB305A-3DF1-4123-A8BA-B78257EFD868}" destId="{A83CD999-9663-470D-BE85-8D591EC5FB56}" srcOrd="8" destOrd="0" presId="urn:microsoft.com/office/officeart/2005/8/layout/vProcess5"/>
    <dgm:cxn modelId="{0CB3F7E9-EACE-4141-9405-F599909F9DDD}" type="presParOf" srcId="{93EB305A-3DF1-4123-A8BA-B78257EFD868}" destId="{A637CBE8-562F-42D8-8482-383639CB6D78}" srcOrd="9" destOrd="0" presId="urn:microsoft.com/office/officeart/2005/8/layout/vProcess5"/>
    <dgm:cxn modelId="{EED91A38-DA26-4C68-953C-EC9B9A3712E9}" type="presParOf" srcId="{93EB305A-3DF1-4123-A8BA-B78257EFD868}" destId="{FF31E4D5-6623-4A71-AFB2-F9DF3A7D3E33}" srcOrd="10" destOrd="0" presId="urn:microsoft.com/office/officeart/2005/8/layout/vProcess5"/>
    <dgm:cxn modelId="{B5BD879C-6B28-4E48-95EF-EA1732D4C0A2}" type="presParOf" srcId="{93EB305A-3DF1-4123-A8BA-B78257EFD868}" destId="{CBFF6D4F-D517-407C-B85C-1CB94461DF06}"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B72BB3D-F2EF-417A-B8E0-46E42088E596}"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1133B7C7-1A48-43A9-8742-4B48DEB62683}">
      <dgm:prSet/>
      <dgm:spPr/>
      <dgm:t>
        <a:bodyPr/>
        <a:lstStyle/>
        <a:p>
          <a:r>
            <a:rPr lang="en-US" dirty="0"/>
            <a:t>To build a large rocket with a higher density material you will need an engine with a greater amount of thrust </a:t>
          </a:r>
        </a:p>
      </dgm:t>
    </dgm:pt>
    <dgm:pt modelId="{506F6CEB-F9C9-4A5F-9241-41E5D7BC96BD}" type="parTrans" cxnId="{86186EF0-9EB2-48E8-9748-3E14D8EA3AED}">
      <dgm:prSet/>
      <dgm:spPr/>
      <dgm:t>
        <a:bodyPr/>
        <a:lstStyle/>
        <a:p>
          <a:endParaRPr lang="en-US"/>
        </a:p>
      </dgm:t>
    </dgm:pt>
    <dgm:pt modelId="{1EF86A98-4B3A-49EB-AAA7-17012039F995}" type="sibTrans" cxnId="{86186EF0-9EB2-48E8-9748-3E14D8EA3AED}">
      <dgm:prSet/>
      <dgm:spPr/>
      <dgm:t>
        <a:bodyPr/>
        <a:lstStyle/>
        <a:p>
          <a:endParaRPr lang="en-US"/>
        </a:p>
      </dgm:t>
    </dgm:pt>
    <dgm:pt modelId="{D5F0B4C0-4433-4119-AB98-BB690FEE18DB}">
      <dgm:prSet/>
      <dgm:spPr/>
      <dgm:t>
        <a:bodyPr/>
        <a:lstStyle/>
        <a:p>
          <a:r>
            <a:rPr lang="en-US"/>
            <a:t>Raptor engine currently offers double the amount of thrust for the same size engine used on Falcon 9 (Merlin).</a:t>
          </a:r>
        </a:p>
      </dgm:t>
    </dgm:pt>
    <dgm:pt modelId="{071F5F28-548A-4A63-A3A4-8A31A06AD563}" type="parTrans" cxnId="{557A9FA5-7CE3-4CF4-903D-0408DBF76002}">
      <dgm:prSet/>
      <dgm:spPr/>
      <dgm:t>
        <a:bodyPr/>
        <a:lstStyle/>
        <a:p>
          <a:endParaRPr lang="en-US"/>
        </a:p>
      </dgm:t>
    </dgm:pt>
    <dgm:pt modelId="{315D71D6-1492-40E5-AF92-443FE632EAB2}" type="sibTrans" cxnId="{557A9FA5-7CE3-4CF4-903D-0408DBF76002}">
      <dgm:prSet/>
      <dgm:spPr/>
      <dgm:t>
        <a:bodyPr/>
        <a:lstStyle/>
        <a:p>
          <a:endParaRPr lang="en-US"/>
        </a:p>
      </dgm:t>
    </dgm:pt>
    <dgm:pt modelId="{A31B7A10-5C4D-4A89-9B2E-47922537BE66}">
      <dgm:prSet/>
      <dgm:spPr/>
      <dgm:t>
        <a:bodyPr/>
        <a:lstStyle/>
        <a:p>
          <a:r>
            <a:rPr lang="en-US" dirty="0"/>
            <a:t>Raptor Engine uses liquid oxygen and methane as propellent, this burns clean compared to other fuel types</a:t>
          </a:r>
        </a:p>
      </dgm:t>
    </dgm:pt>
    <dgm:pt modelId="{25CC6DF1-3466-45B5-9070-474D91783A49}" type="parTrans" cxnId="{284CE6DA-3DFF-42AD-984E-94C5597E8EAB}">
      <dgm:prSet/>
      <dgm:spPr/>
      <dgm:t>
        <a:bodyPr/>
        <a:lstStyle/>
        <a:p>
          <a:endParaRPr lang="en-US"/>
        </a:p>
      </dgm:t>
    </dgm:pt>
    <dgm:pt modelId="{BF725374-9709-4771-9475-E79D28709DD1}" type="sibTrans" cxnId="{284CE6DA-3DFF-42AD-984E-94C5597E8EAB}">
      <dgm:prSet/>
      <dgm:spPr/>
      <dgm:t>
        <a:bodyPr/>
        <a:lstStyle/>
        <a:p>
          <a:endParaRPr lang="en-US"/>
        </a:p>
      </dgm:t>
    </dgm:pt>
    <dgm:pt modelId="{265EAA76-FE8E-4BAA-8C6F-409F58007BAE}">
      <dgm:prSet/>
      <dgm:spPr/>
      <dgm:t>
        <a:bodyPr/>
        <a:lstStyle/>
        <a:p>
          <a:r>
            <a:rPr lang="en-US"/>
            <a:t>Increasing its reusability and reducing the amount of maintenance needed between missions</a:t>
          </a:r>
        </a:p>
      </dgm:t>
    </dgm:pt>
    <dgm:pt modelId="{EE24E611-AF00-45A4-AD96-541B679A43EE}" type="parTrans" cxnId="{322B565E-88F2-4E84-A1B8-D82EB92BEE3E}">
      <dgm:prSet/>
      <dgm:spPr/>
      <dgm:t>
        <a:bodyPr/>
        <a:lstStyle/>
        <a:p>
          <a:endParaRPr lang="en-US"/>
        </a:p>
      </dgm:t>
    </dgm:pt>
    <dgm:pt modelId="{751B742D-76DB-4048-BEFC-35077EEBFD45}" type="sibTrans" cxnId="{322B565E-88F2-4E84-A1B8-D82EB92BEE3E}">
      <dgm:prSet/>
      <dgm:spPr/>
      <dgm:t>
        <a:bodyPr/>
        <a:lstStyle/>
        <a:p>
          <a:endParaRPr lang="en-US"/>
        </a:p>
      </dgm:t>
    </dgm:pt>
    <dgm:pt modelId="{167212F8-1509-44B7-AA9A-54141911C782}">
      <dgm:prSet/>
      <dgm:spPr/>
      <dgm:t>
        <a:bodyPr/>
        <a:lstStyle/>
        <a:p>
          <a:r>
            <a:rPr lang="en-US"/>
            <a:t>Liquid oxygen is stored at cryogenic temperatures, stainless steel becomes stronger at these temperatures. </a:t>
          </a:r>
        </a:p>
      </dgm:t>
    </dgm:pt>
    <dgm:pt modelId="{755DB0AF-84E6-46D3-AAB9-91B98BEE645D}" type="parTrans" cxnId="{39F8E332-C662-4B90-8165-753738273AC2}">
      <dgm:prSet/>
      <dgm:spPr/>
      <dgm:t>
        <a:bodyPr/>
        <a:lstStyle/>
        <a:p>
          <a:endParaRPr lang="en-US"/>
        </a:p>
      </dgm:t>
    </dgm:pt>
    <dgm:pt modelId="{13C8CC85-CA94-49C0-9945-6349962A8B96}" type="sibTrans" cxnId="{39F8E332-C662-4B90-8165-753738273AC2}">
      <dgm:prSet/>
      <dgm:spPr/>
      <dgm:t>
        <a:bodyPr/>
        <a:lstStyle/>
        <a:p>
          <a:endParaRPr lang="en-US"/>
        </a:p>
      </dgm:t>
    </dgm:pt>
    <dgm:pt modelId="{45A13D0C-5D69-4AA4-B7DB-2E3ECCA2645C}" type="pres">
      <dgm:prSet presAssocID="{DB72BB3D-F2EF-417A-B8E0-46E42088E596}" presName="linear" presStyleCnt="0">
        <dgm:presLayoutVars>
          <dgm:animLvl val="lvl"/>
          <dgm:resizeHandles val="exact"/>
        </dgm:presLayoutVars>
      </dgm:prSet>
      <dgm:spPr/>
    </dgm:pt>
    <dgm:pt modelId="{A5536570-B48A-40D1-9763-21A698203D9A}" type="pres">
      <dgm:prSet presAssocID="{1133B7C7-1A48-43A9-8742-4B48DEB62683}" presName="parentText" presStyleLbl="node1" presStyleIdx="0" presStyleCnt="5">
        <dgm:presLayoutVars>
          <dgm:chMax val="0"/>
          <dgm:bulletEnabled val="1"/>
        </dgm:presLayoutVars>
      </dgm:prSet>
      <dgm:spPr/>
    </dgm:pt>
    <dgm:pt modelId="{5AA3E9CE-7783-431D-91ED-8564643E67D3}" type="pres">
      <dgm:prSet presAssocID="{1EF86A98-4B3A-49EB-AAA7-17012039F995}" presName="spacer" presStyleCnt="0"/>
      <dgm:spPr/>
    </dgm:pt>
    <dgm:pt modelId="{5D6E3AC9-572A-4C53-92DE-CE38CE81424E}" type="pres">
      <dgm:prSet presAssocID="{D5F0B4C0-4433-4119-AB98-BB690FEE18DB}" presName="parentText" presStyleLbl="node1" presStyleIdx="1" presStyleCnt="5">
        <dgm:presLayoutVars>
          <dgm:chMax val="0"/>
          <dgm:bulletEnabled val="1"/>
        </dgm:presLayoutVars>
      </dgm:prSet>
      <dgm:spPr/>
    </dgm:pt>
    <dgm:pt modelId="{1BFD5B23-554B-4278-972F-CDB39406E127}" type="pres">
      <dgm:prSet presAssocID="{315D71D6-1492-40E5-AF92-443FE632EAB2}" presName="spacer" presStyleCnt="0"/>
      <dgm:spPr/>
    </dgm:pt>
    <dgm:pt modelId="{31E09DF5-CB5E-46ED-80CE-4195A0AAE908}" type="pres">
      <dgm:prSet presAssocID="{A31B7A10-5C4D-4A89-9B2E-47922537BE66}" presName="parentText" presStyleLbl="node1" presStyleIdx="2" presStyleCnt="5">
        <dgm:presLayoutVars>
          <dgm:chMax val="0"/>
          <dgm:bulletEnabled val="1"/>
        </dgm:presLayoutVars>
      </dgm:prSet>
      <dgm:spPr/>
    </dgm:pt>
    <dgm:pt modelId="{4A3E22B4-42AF-447B-8D5A-BD4EA12322A7}" type="pres">
      <dgm:prSet presAssocID="{BF725374-9709-4771-9475-E79D28709DD1}" presName="spacer" presStyleCnt="0"/>
      <dgm:spPr/>
    </dgm:pt>
    <dgm:pt modelId="{A46B5DE9-EACF-40D4-A50B-59D1748FBFA1}" type="pres">
      <dgm:prSet presAssocID="{265EAA76-FE8E-4BAA-8C6F-409F58007BAE}" presName="parentText" presStyleLbl="node1" presStyleIdx="3" presStyleCnt="5">
        <dgm:presLayoutVars>
          <dgm:chMax val="0"/>
          <dgm:bulletEnabled val="1"/>
        </dgm:presLayoutVars>
      </dgm:prSet>
      <dgm:spPr/>
    </dgm:pt>
    <dgm:pt modelId="{785AB6FD-A0DF-453B-B95C-0FFAA161585C}" type="pres">
      <dgm:prSet presAssocID="{751B742D-76DB-4048-BEFC-35077EEBFD45}" presName="spacer" presStyleCnt="0"/>
      <dgm:spPr/>
    </dgm:pt>
    <dgm:pt modelId="{308AADC2-6D58-4FF0-AC6B-697E156B6F6A}" type="pres">
      <dgm:prSet presAssocID="{167212F8-1509-44B7-AA9A-54141911C782}" presName="parentText" presStyleLbl="node1" presStyleIdx="4" presStyleCnt="5">
        <dgm:presLayoutVars>
          <dgm:chMax val="0"/>
          <dgm:bulletEnabled val="1"/>
        </dgm:presLayoutVars>
      </dgm:prSet>
      <dgm:spPr/>
    </dgm:pt>
  </dgm:ptLst>
  <dgm:cxnLst>
    <dgm:cxn modelId="{1E8C9414-359C-4A6B-9D46-018110E1181E}" type="presOf" srcId="{D5F0B4C0-4433-4119-AB98-BB690FEE18DB}" destId="{5D6E3AC9-572A-4C53-92DE-CE38CE81424E}" srcOrd="0" destOrd="0" presId="urn:microsoft.com/office/officeart/2005/8/layout/vList2"/>
    <dgm:cxn modelId="{A685082D-EFFB-4FC3-9D49-CE1338B6B010}" type="presOf" srcId="{167212F8-1509-44B7-AA9A-54141911C782}" destId="{308AADC2-6D58-4FF0-AC6B-697E156B6F6A}" srcOrd="0" destOrd="0" presId="urn:microsoft.com/office/officeart/2005/8/layout/vList2"/>
    <dgm:cxn modelId="{39F8E332-C662-4B90-8165-753738273AC2}" srcId="{DB72BB3D-F2EF-417A-B8E0-46E42088E596}" destId="{167212F8-1509-44B7-AA9A-54141911C782}" srcOrd="4" destOrd="0" parTransId="{755DB0AF-84E6-46D3-AAB9-91B98BEE645D}" sibTransId="{13C8CC85-CA94-49C0-9945-6349962A8B96}"/>
    <dgm:cxn modelId="{93877234-DD65-4CE4-BF69-A8C0C716DAAA}" type="presOf" srcId="{1133B7C7-1A48-43A9-8742-4B48DEB62683}" destId="{A5536570-B48A-40D1-9763-21A698203D9A}" srcOrd="0" destOrd="0" presId="urn:microsoft.com/office/officeart/2005/8/layout/vList2"/>
    <dgm:cxn modelId="{B5276D5E-8CFA-49AE-A2CA-4579F8209DBA}" type="presOf" srcId="{DB72BB3D-F2EF-417A-B8E0-46E42088E596}" destId="{45A13D0C-5D69-4AA4-B7DB-2E3ECCA2645C}" srcOrd="0" destOrd="0" presId="urn:microsoft.com/office/officeart/2005/8/layout/vList2"/>
    <dgm:cxn modelId="{322B565E-88F2-4E84-A1B8-D82EB92BEE3E}" srcId="{DB72BB3D-F2EF-417A-B8E0-46E42088E596}" destId="{265EAA76-FE8E-4BAA-8C6F-409F58007BAE}" srcOrd="3" destOrd="0" parTransId="{EE24E611-AF00-45A4-AD96-541B679A43EE}" sibTransId="{751B742D-76DB-4048-BEFC-35077EEBFD45}"/>
    <dgm:cxn modelId="{2DC12C63-F9B5-4987-B7B9-36E7525460A0}" type="presOf" srcId="{265EAA76-FE8E-4BAA-8C6F-409F58007BAE}" destId="{A46B5DE9-EACF-40D4-A50B-59D1748FBFA1}" srcOrd="0" destOrd="0" presId="urn:microsoft.com/office/officeart/2005/8/layout/vList2"/>
    <dgm:cxn modelId="{557A9FA5-7CE3-4CF4-903D-0408DBF76002}" srcId="{DB72BB3D-F2EF-417A-B8E0-46E42088E596}" destId="{D5F0B4C0-4433-4119-AB98-BB690FEE18DB}" srcOrd="1" destOrd="0" parTransId="{071F5F28-548A-4A63-A3A4-8A31A06AD563}" sibTransId="{315D71D6-1492-40E5-AF92-443FE632EAB2}"/>
    <dgm:cxn modelId="{A69CB8B2-BD2B-428F-B1DE-EBD6FF4AD0D1}" type="presOf" srcId="{A31B7A10-5C4D-4A89-9B2E-47922537BE66}" destId="{31E09DF5-CB5E-46ED-80CE-4195A0AAE908}" srcOrd="0" destOrd="0" presId="urn:microsoft.com/office/officeart/2005/8/layout/vList2"/>
    <dgm:cxn modelId="{284CE6DA-3DFF-42AD-984E-94C5597E8EAB}" srcId="{DB72BB3D-F2EF-417A-B8E0-46E42088E596}" destId="{A31B7A10-5C4D-4A89-9B2E-47922537BE66}" srcOrd="2" destOrd="0" parTransId="{25CC6DF1-3466-45B5-9070-474D91783A49}" sibTransId="{BF725374-9709-4771-9475-E79D28709DD1}"/>
    <dgm:cxn modelId="{86186EF0-9EB2-48E8-9748-3E14D8EA3AED}" srcId="{DB72BB3D-F2EF-417A-B8E0-46E42088E596}" destId="{1133B7C7-1A48-43A9-8742-4B48DEB62683}" srcOrd="0" destOrd="0" parTransId="{506F6CEB-F9C9-4A5F-9241-41E5D7BC96BD}" sibTransId="{1EF86A98-4B3A-49EB-AAA7-17012039F995}"/>
    <dgm:cxn modelId="{A275A439-9F2D-45EF-859C-4947FC019D65}" type="presParOf" srcId="{45A13D0C-5D69-4AA4-B7DB-2E3ECCA2645C}" destId="{A5536570-B48A-40D1-9763-21A698203D9A}" srcOrd="0" destOrd="0" presId="urn:microsoft.com/office/officeart/2005/8/layout/vList2"/>
    <dgm:cxn modelId="{1DCEF266-95F3-46CC-9FB1-86C40945778A}" type="presParOf" srcId="{45A13D0C-5D69-4AA4-B7DB-2E3ECCA2645C}" destId="{5AA3E9CE-7783-431D-91ED-8564643E67D3}" srcOrd="1" destOrd="0" presId="urn:microsoft.com/office/officeart/2005/8/layout/vList2"/>
    <dgm:cxn modelId="{DD2880C5-CB3F-40A2-9CF4-D83FE3FBF7D5}" type="presParOf" srcId="{45A13D0C-5D69-4AA4-B7DB-2E3ECCA2645C}" destId="{5D6E3AC9-572A-4C53-92DE-CE38CE81424E}" srcOrd="2" destOrd="0" presId="urn:microsoft.com/office/officeart/2005/8/layout/vList2"/>
    <dgm:cxn modelId="{B41C8D6A-0CAD-46CE-BE41-6161278560CA}" type="presParOf" srcId="{45A13D0C-5D69-4AA4-B7DB-2E3ECCA2645C}" destId="{1BFD5B23-554B-4278-972F-CDB39406E127}" srcOrd="3" destOrd="0" presId="urn:microsoft.com/office/officeart/2005/8/layout/vList2"/>
    <dgm:cxn modelId="{2CD0BAFD-3014-48F0-A0AE-99DADA983E71}" type="presParOf" srcId="{45A13D0C-5D69-4AA4-B7DB-2E3ECCA2645C}" destId="{31E09DF5-CB5E-46ED-80CE-4195A0AAE908}" srcOrd="4" destOrd="0" presId="urn:microsoft.com/office/officeart/2005/8/layout/vList2"/>
    <dgm:cxn modelId="{A0C04D80-8FEF-41A6-BF16-9D602E57B36B}" type="presParOf" srcId="{45A13D0C-5D69-4AA4-B7DB-2E3ECCA2645C}" destId="{4A3E22B4-42AF-447B-8D5A-BD4EA12322A7}" srcOrd="5" destOrd="0" presId="urn:microsoft.com/office/officeart/2005/8/layout/vList2"/>
    <dgm:cxn modelId="{B0903E01-5E3A-4A10-8835-727F424655E6}" type="presParOf" srcId="{45A13D0C-5D69-4AA4-B7DB-2E3ECCA2645C}" destId="{A46B5DE9-EACF-40D4-A50B-59D1748FBFA1}" srcOrd="6" destOrd="0" presId="urn:microsoft.com/office/officeart/2005/8/layout/vList2"/>
    <dgm:cxn modelId="{4D4DE954-7675-4407-B929-ED32C61162DE}" type="presParOf" srcId="{45A13D0C-5D69-4AA4-B7DB-2E3ECCA2645C}" destId="{785AB6FD-A0DF-453B-B95C-0FFAA161585C}" srcOrd="7" destOrd="0" presId="urn:microsoft.com/office/officeart/2005/8/layout/vList2"/>
    <dgm:cxn modelId="{B236C718-759D-4898-BC3B-18796C99EA85}" type="presParOf" srcId="{45A13D0C-5D69-4AA4-B7DB-2E3ECCA2645C}" destId="{308AADC2-6D58-4FF0-AC6B-697E156B6F6A}"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27E3C03-444C-416C-8AE1-402C502D9D63}"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B1EB3DA6-BE3A-4259-A718-4BBF84A72977}">
      <dgm:prSet/>
      <dgm:spPr/>
      <dgm:t>
        <a:bodyPr/>
        <a:lstStyle/>
        <a:p>
          <a:pPr>
            <a:lnSpc>
              <a:spcPct val="100000"/>
            </a:lnSpc>
          </a:pPr>
          <a:r>
            <a:rPr lang="en-US"/>
            <a:t>Traditionally spacecrafts have been fitted with ceramic heat protection tiles. </a:t>
          </a:r>
        </a:p>
      </dgm:t>
    </dgm:pt>
    <dgm:pt modelId="{FC9AC4EA-91C5-4A7B-A734-0343906DB719}" type="parTrans" cxnId="{E3B77812-D308-4341-98D2-67BB2538E24F}">
      <dgm:prSet/>
      <dgm:spPr/>
      <dgm:t>
        <a:bodyPr/>
        <a:lstStyle/>
        <a:p>
          <a:endParaRPr lang="en-US"/>
        </a:p>
      </dgm:t>
    </dgm:pt>
    <dgm:pt modelId="{A30DCF34-4D4D-4AE4-9557-972719D7FA48}" type="sibTrans" cxnId="{E3B77812-D308-4341-98D2-67BB2538E24F}">
      <dgm:prSet/>
      <dgm:spPr/>
      <dgm:t>
        <a:bodyPr/>
        <a:lstStyle/>
        <a:p>
          <a:endParaRPr lang="en-US"/>
        </a:p>
      </dgm:t>
    </dgm:pt>
    <dgm:pt modelId="{80DE6DDC-7156-4190-8BF4-25766C860D71}">
      <dgm:prSet/>
      <dgm:spPr/>
      <dgm:t>
        <a:bodyPr/>
        <a:lstStyle/>
        <a:p>
          <a:pPr>
            <a:lnSpc>
              <a:spcPct val="100000"/>
            </a:lnSpc>
          </a:pPr>
          <a:r>
            <a:rPr lang="en-US"/>
            <a:t>These tiles are essential to prevent space rocket burning up as they pass through Earths thick atmosphere</a:t>
          </a:r>
        </a:p>
      </dgm:t>
    </dgm:pt>
    <dgm:pt modelId="{F31B9575-4B36-404A-B19E-8B59E7152FE7}" type="parTrans" cxnId="{9BB5D037-0F9B-499F-8F16-6C273634F217}">
      <dgm:prSet/>
      <dgm:spPr/>
      <dgm:t>
        <a:bodyPr/>
        <a:lstStyle/>
        <a:p>
          <a:endParaRPr lang="en-US"/>
        </a:p>
      </dgm:t>
    </dgm:pt>
    <dgm:pt modelId="{4BCCE1E5-D614-4E6E-A801-208738409272}" type="sibTrans" cxnId="{9BB5D037-0F9B-499F-8F16-6C273634F217}">
      <dgm:prSet/>
      <dgm:spPr/>
      <dgm:t>
        <a:bodyPr/>
        <a:lstStyle/>
        <a:p>
          <a:endParaRPr lang="en-US"/>
        </a:p>
      </dgm:t>
    </dgm:pt>
    <dgm:pt modelId="{50515B3B-DD87-4E6D-9D72-C2FBEA225C01}">
      <dgm:prSet/>
      <dgm:spPr/>
      <dgm:t>
        <a:bodyPr/>
        <a:lstStyle/>
        <a:p>
          <a:pPr>
            <a:lnSpc>
              <a:spcPct val="100000"/>
            </a:lnSpc>
          </a:pPr>
          <a:r>
            <a:rPr lang="en-US" baseline="0" dirty="0"/>
            <a:t>Heat protection would add significant weight to the launch vehicle</a:t>
          </a:r>
          <a:endParaRPr lang="en-US" dirty="0"/>
        </a:p>
      </dgm:t>
    </dgm:pt>
    <dgm:pt modelId="{D40ACE97-5AAE-4F75-8701-3A2C0843F98F}" type="parTrans" cxnId="{43BAD65A-1F07-498C-B32F-B6CAEAFACCDA}">
      <dgm:prSet/>
      <dgm:spPr/>
      <dgm:t>
        <a:bodyPr/>
        <a:lstStyle/>
        <a:p>
          <a:endParaRPr lang="en-US"/>
        </a:p>
      </dgm:t>
    </dgm:pt>
    <dgm:pt modelId="{BD3231EC-43BF-4002-B672-ACE0F70B6716}" type="sibTrans" cxnId="{43BAD65A-1F07-498C-B32F-B6CAEAFACCDA}">
      <dgm:prSet/>
      <dgm:spPr/>
      <dgm:t>
        <a:bodyPr/>
        <a:lstStyle/>
        <a:p>
          <a:endParaRPr lang="en-US"/>
        </a:p>
      </dgm:t>
    </dgm:pt>
    <dgm:pt modelId="{BFA238FB-CC3A-4DAD-8A69-0A7CFE2ADD15}">
      <dgm:prSet/>
      <dgm:spPr/>
      <dgm:t>
        <a:bodyPr/>
        <a:lstStyle/>
        <a:p>
          <a:pPr>
            <a:lnSpc>
              <a:spcPct val="100000"/>
            </a:lnSpc>
          </a:pPr>
          <a:r>
            <a:rPr lang="en-US"/>
            <a:t>The tiles on re-entry would suffer significant damage and needed replacing with costly and time-consuming maintenance periods</a:t>
          </a:r>
        </a:p>
      </dgm:t>
    </dgm:pt>
    <dgm:pt modelId="{8C83D0FD-BAA3-40D7-ADA4-1CE7733A799A}" type="parTrans" cxnId="{9B8C73EA-D397-4C89-A51D-5DD6E7B3EE03}">
      <dgm:prSet/>
      <dgm:spPr/>
      <dgm:t>
        <a:bodyPr/>
        <a:lstStyle/>
        <a:p>
          <a:endParaRPr lang="en-US"/>
        </a:p>
      </dgm:t>
    </dgm:pt>
    <dgm:pt modelId="{2993D449-C46A-49F0-85FE-5A05C422C524}" type="sibTrans" cxnId="{9B8C73EA-D397-4C89-A51D-5DD6E7B3EE03}">
      <dgm:prSet/>
      <dgm:spPr/>
      <dgm:t>
        <a:bodyPr/>
        <a:lstStyle/>
        <a:p>
          <a:endParaRPr lang="en-US"/>
        </a:p>
      </dgm:t>
    </dgm:pt>
    <dgm:pt modelId="{988A1489-5359-44A2-B59A-F58AABD37AD0}">
      <dgm:prSet/>
      <dgm:spPr/>
      <dgm:t>
        <a:bodyPr/>
        <a:lstStyle/>
        <a:p>
          <a:pPr>
            <a:lnSpc>
              <a:spcPct val="100000"/>
            </a:lnSpc>
          </a:pPr>
          <a:r>
            <a:rPr lang="en-US" dirty="0"/>
            <a:t>The switch to Stainless steel allowed them to rethink the heat protection system, </a:t>
          </a:r>
          <a:r>
            <a:rPr lang="en-GB" dirty="0"/>
            <a:t>due to stainless steels weldability meant they could weld stringers creating an outer and inner surface</a:t>
          </a:r>
          <a:endParaRPr lang="en-US" dirty="0"/>
        </a:p>
      </dgm:t>
    </dgm:pt>
    <dgm:pt modelId="{F9DFBF79-B64E-43FD-9B01-F25315D45F7C}" type="parTrans" cxnId="{2F705A01-D012-4FC2-8F20-2B17B99B73F8}">
      <dgm:prSet/>
      <dgm:spPr/>
      <dgm:t>
        <a:bodyPr/>
        <a:lstStyle/>
        <a:p>
          <a:endParaRPr lang="en-US"/>
        </a:p>
      </dgm:t>
    </dgm:pt>
    <dgm:pt modelId="{B02A6AA5-CB7E-4122-A438-DEB7E0D44B1B}" type="sibTrans" cxnId="{2F705A01-D012-4FC2-8F20-2B17B99B73F8}">
      <dgm:prSet/>
      <dgm:spPr/>
      <dgm:t>
        <a:bodyPr/>
        <a:lstStyle/>
        <a:p>
          <a:endParaRPr lang="en-US"/>
        </a:p>
      </dgm:t>
    </dgm:pt>
    <dgm:pt modelId="{5F5B5E02-B89A-481D-8783-F9FB98341A25}">
      <dgm:prSet/>
      <dgm:spPr/>
      <dgm:t>
        <a:bodyPr/>
        <a:lstStyle/>
        <a:p>
          <a:pPr>
            <a:lnSpc>
              <a:spcPct val="100000"/>
            </a:lnSpc>
          </a:pPr>
          <a:r>
            <a:rPr lang="en-GB" dirty="0"/>
            <a:t>liquid methane will flow between the layers on re-entry with the outer layer having micropores which will sweat liquid methane onto the surface, cooling the underside</a:t>
          </a:r>
          <a:endParaRPr lang="en-US" dirty="0"/>
        </a:p>
      </dgm:t>
    </dgm:pt>
    <dgm:pt modelId="{1E670EAB-604B-4CB5-8785-DC1E42A05A3B}" type="parTrans" cxnId="{1D94C27D-CEF6-4049-8B11-7CB6F4203AE3}">
      <dgm:prSet/>
      <dgm:spPr/>
      <dgm:t>
        <a:bodyPr/>
        <a:lstStyle/>
        <a:p>
          <a:endParaRPr lang="en-US"/>
        </a:p>
      </dgm:t>
    </dgm:pt>
    <dgm:pt modelId="{D7421F33-F0DB-4ACD-8603-928C192537F6}" type="sibTrans" cxnId="{1D94C27D-CEF6-4049-8B11-7CB6F4203AE3}">
      <dgm:prSet/>
      <dgm:spPr/>
      <dgm:t>
        <a:bodyPr/>
        <a:lstStyle/>
        <a:p>
          <a:endParaRPr lang="en-US"/>
        </a:p>
      </dgm:t>
    </dgm:pt>
    <dgm:pt modelId="{3876627C-ABDF-43A8-AA93-82338B54298A}">
      <dgm:prSet/>
      <dgm:spPr/>
      <dgm:t>
        <a:bodyPr/>
        <a:lstStyle/>
        <a:p>
          <a:pPr>
            <a:lnSpc>
              <a:spcPct val="100000"/>
            </a:lnSpc>
          </a:pPr>
          <a:r>
            <a:rPr lang="en-US" dirty="0"/>
            <a:t>By removing the need for heat protection tiles will not only reduce the weight of the rocket but also improve its strength when vertical</a:t>
          </a:r>
        </a:p>
      </dgm:t>
    </dgm:pt>
    <dgm:pt modelId="{C15F9415-1728-4A12-9182-53FD4DD3A94A}" type="parTrans" cxnId="{65904032-16E8-4D41-959B-C53E623CC2A5}">
      <dgm:prSet/>
      <dgm:spPr/>
      <dgm:t>
        <a:bodyPr/>
        <a:lstStyle/>
        <a:p>
          <a:endParaRPr lang="en-US"/>
        </a:p>
      </dgm:t>
    </dgm:pt>
    <dgm:pt modelId="{44057E34-A524-4869-B02F-3F896A4AC5C5}" type="sibTrans" cxnId="{65904032-16E8-4D41-959B-C53E623CC2A5}">
      <dgm:prSet/>
      <dgm:spPr/>
      <dgm:t>
        <a:bodyPr/>
        <a:lstStyle/>
        <a:p>
          <a:endParaRPr lang="en-US"/>
        </a:p>
      </dgm:t>
    </dgm:pt>
    <dgm:pt modelId="{59D54CAA-5858-44AB-A30E-66BDF30C573E}" type="pres">
      <dgm:prSet presAssocID="{127E3C03-444C-416C-8AE1-402C502D9D63}" presName="vert0" presStyleCnt="0">
        <dgm:presLayoutVars>
          <dgm:dir/>
          <dgm:animOne val="branch"/>
          <dgm:animLvl val="lvl"/>
        </dgm:presLayoutVars>
      </dgm:prSet>
      <dgm:spPr/>
    </dgm:pt>
    <dgm:pt modelId="{6E5A19F1-D335-46D1-B0C4-E03BE2107FBB}" type="pres">
      <dgm:prSet presAssocID="{B1EB3DA6-BE3A-4259-A718-4BBF84A72977}" presName="thickLine" presStyleLbl="alignNode1" presStyleIdx="0" presStyleCnt="7"/>
      <dgm:spPr/>
    </dgm:pt>
    <dgm:pt modelId="{D21DE16B-A377-4603-AF65-5201B636EADB}" type="pres">
      <dgm:prSet presAssocID="{B1EB3DA6-BE3A-4259-A718-4BBF84A72977}" presName="horz1" presStyleCnt="0"/>
      <dgm:spPr/>
    </dgm:pt>
    <dgm:pt modelId="{825810AE-96C5-46E4-B088-893FCB5F4194}" type="pres">
      <dgm:prSet presAssocID="{B1EB3DA6-BE3A-4259-A718-4BBF84A72977}" presName="tx1" presStyleLbl="revTx" presStyleIdx="0" presStyleCnt="7"/>
      <dgm:spPr/>
    </dgm:pt>
    <dgm:pt modelId="{E664F955-E64F-4684-8FAA-C2DCC694A028}" type="pres">
      <dgm:prSet presAssocID="{B1EB3DA6-BE3A-4259-A718-4BBF84A72977}" presName="vert1" presStyleCnt="0"/>
      <dgm:spPr/>
    </dgm:pt>
    <dgm:pt modelId="{500DD067-4BF8-4A17-9C69-B77A48D26CF9}" type="pres">
      <dgm:prSet presAssocID="{80DE6DDC-7156-4190-8BF4-25766C860D71}" presName="thickLine" presStyleLbl="alignNode1" presStyleIdx="1" presStyleCnt="7"/>
      <dgm:spPr/>
    </dgm:pt>
    <dgm:pt modelId="{AFEA668E-32D1-4C2F-9CEA-E86B92AF0893}" type="pres">
      <dgm:prSet presAssocID="{80DE6DDC-7156-4190-8BF4-25766C860D71}" presName="horz1" presStyleCnt="0"/>
      <dgm:spPr/>
    </dgm:pt>
    <dgm:pt modelId="{6D21E932-5326-4F69-834C-B7B8E2126B9C}" type="pres">
      <dgm:prSet presAssocID="{80DE6DDC-7156-4190-8BF4-25766C860D71}" presName="tx1" presStyleLbl="revTx" presStyleIdx="1" presStyleCnt="7"/>
      <dgm:spPr/>
    </dgm:pt>
    <dgm:pt modelId="{97BAF28F-3EFC-44A0-A17B-7DDE98AFD07F}" type="pres">
      <dgm:prSet presAssocID="{80DE6DDC-7156-4190-8BF4-25766C860D71}" presName="vert1" presStyleCnt="0"/>
      <dgm:spPr/>
    </dgm:pt>
    <dgm:pt modelId="{27B4672C-9CD5-4C25-BF34-DDE431927E87}" type="pres">
      <dgm:prSet presAssocID="{50515B3B-DD87-4E6D-9D72-C2FBEA225C01}" presName="thickLine" presStyleLbl="alignNode1" presStyleIdx="2" presStyleCnt="7"/>
      <dgm:spPr/>
    </dgm:pt>
    <dgm:pt modelId="{C190F5F6-9624-4DC6-AE44-69B1C57B03B0}" type="pres">
      <dgm:prSet presAssocID="{50515B3B-DD87-4E6D-9D72-C2FBEA225C01}" presName="horz1" presStyleCnt="0"/>
      <dgm:spPr/>
    </dgm:pt>
    <dgm:pt modelId="{24483A1F-F2F4-4274-9A0A-F56C0645091E}" type="pres">
      <dgm:prSet presAssocID="{50515B3B-DD87-4E6D-9D72-C2FBEA225C01}" presName="tx1" presStyleLbl="revTx" presStyleIdx="2" presStyleCnt="7"/>
      <dgm:spPr/>
    </dgm:pt>
    <dgm:pt modelId="{289112EA-AFBD-44ED-A3FE-E7F4314284F7}" type="pres">
      <dgm:prSet presAssocID="{50515B3B-DD87-4E6D-9D72-C2FBEA225C01}" presName="vert1" presStyleCnt="0"/>
      <dgm:spPr/>
    </dgm:pt>
    <dgm:pt modelId="{456708CC-FA54-4260-A39A-9DB7787F7ECB}" type="pres">
      <dgm:prSet presAssocID="{BFA238FB-CC3A-4DAD-8A69-0A7CFE2ADD15}" presName="thickLine" presStyleLbl="alignNode1" presStyleIdx="3" presStyleCnt="7"/>
      <dgm:spPr/>
    </dgm:pt>
    <dgm:pt modelId="{6045F5B2-9773-4A77-9BB6-DD7160226D60}" type="pres">
      <dgm:prSet presAssocID="{BFA238FB-CC3A-4DAD-8A69-0A7CFE2ADD15}" presName="horz1" presStyleCnt="0"/>
      <dgm:spPr/>
    </dgm:pt>
    <dgm:pt modelId="{E66B99EB-47DD-49A9-A2BB-D6A78CB061EC}" type="pres">
      <dgm:prSet presAssocID="{BFA238FB-CC3A-4DAD-8A69-0A7CFE2ADD15}" presName="tx1" presStyleLbl="revTx" presStyleIdx="3" presStyleCnt="7"/>
      <dgm:spPr/>
    </dgm:pt>
    <dgm:pt modelId="{74642AD4-1E3E-4873-BA03-8180E2037628}" type="pres">
      <dgm:prSet presAssocID="{BFA238FB-CC3A-4DAD-8A69-0A7CFE2ADD15}" presName="vert1" presStyleCnt="0"/>
      <dgm:spPr/>
    </dgm:pt>
    <dgm:pt modelId="{719E4426-2FC6-4297-97C3-C7020AD65572}" type="pres">
      <dgm:prSet presAssocID="{988A1489-5359-44A2-B59A-F58AABD37AD0}" presName="thickLine" presStyleLbl="alignNode1" presStyleIdx="4" presStyleCnt="7"/>
      <dgm:spPr/>
    </dgm:pt>
    <dgm:pt modelId="{5FB7EBB7-6D87-443F-92A3-45531AC64151}" type="pres">
      <dgm:prSet presAssocID="{988A1489-5359-44A2-B59A-F58AABD37AD0}" presName="horz1" presStyleCnt="0"/>
      <dgm:spPr/>
    </dgm:pt>
    <dgm:pt modelId="{E2B7032B-A636-4EC5-AE04-84F340DB3D50}" type="pres">
      <dgm:prSet presAssocID="{988A1489-5359-44A2-B59A-F58AABD37AD0}" presName="tx1" presStyleLbl="revTx" presStyleIdx="4" presStyleCnt="7"/>
      <dgm:spPr/>
    </dgm:pt>
    <dgm:pt modelId="{3F51860E-8A79-4F4F-B69E-6EAC32DAA157}" type="pres">
      <dgm:prSet presAssocID="{988A1489-5359-44A2-B59A-F58AABD37AD0}" presName="vert1" presStyleCnt="0"/>
      <dgm:spPr/>
    </dgm:pt>
    <dgm:pt modelId="{EB315C24-D51B-4D5E-B14F-7D8F43896FEC}" type="pres">
      <dgm:prSet presAssocID="{5F5B5E02-B89A-481D-8783-F9FB98341A25}" presName="thickLine" presStyleLbl="alignNode1" presStyleIdx="5" presStyleCnt="7"/>
      <dgm:spPr/>
    </dgm:pt>
    <dgm:pt modelId="{7813133E-8A2B-4603-AA30-9697AC90A08E}" type="pres">
      <dgm:prSet presAssocID="{5F5B5E02-B89A-481D-8783-F9FB98341A25}" presName="horz1" presStyleCnt="0"/>
      <dgm:spPr/>
    </dgm:pt>
    <dgm:pt modelId="{33F1F87F-0960-4C3B-9461-597527DB06C5}" type="pres">
      <dgm:prSet presAssocID="{5F5B5E02-B89A-481D-8783-F9FB98341A25}" presName="tx1" presStyleLbl="revTx" presStyleIdx="5" presStyleCnt="7"/>
      <dgm:spPr/>
    </dgm:pt>
    <dgm:pt modelId="{63D3D21A-C5D5-48A0-BB4F-B96144EB959C}" type="pres">
      <dgm:prSet presAssocID="{5F5B5E02-B89A-481D-8783-F9FB98341A25}" presName="vert1" presStyleCnt="0"/>
      <dgm:spPr/>
    </dgm:pt>
    <dgm:pt modelId="{F9A77999-E3E8-4BEF-833A-8821A0A36FD9}" type="pres">
      <dgm:prSet presAssocID="{3876627C-ABDF-43A8-AA93-82338B54298A}" presName="thickLine" presStyleLbl="alignNode1" presStyleIdx="6" presStyleCnt="7"/>
      <dgm:spPr/>
    </dgm:pt>
    <dgm:pt modelId="{EF883CCC-9EA2-4CD9-A923-6F38B331D6AF}" type="pres">
      <dgm:prSet presAssocID="{3876627C-ABDF-43A8-AA93-82338B54298A}" presName="horz1" presStyleCnt="0"/>
      <dgm:spPr/>
    </dgm:pt>
    <dgm:pt modelId="{8FAD8450-DBC4-4DC9-9F55-E3E7E0A63765}" type="pres">
      <dgm:prSet presAssocID="{3876627C-ABDF-43A8-AA93-82338B54298A}" presName="tx1" presStyleLbl="revTx" presStyleIdx="6" presStyleCnt="7"/>
      <dgm:spPr/>
    </dgm:pt>
    <dgm:pt modelId="{DBB5BF02-BBE0-4A59-A6CA-B49569FCD647}" type="pres">
      <dgm:prSet presAssocID="{3876627C-ABDF-43A8-AA93-82338B54298A}" presName="vert1" presStyleCnt="0"/>
      <dgm:spPr/>
    </dgm:pt>
  </dgm:ptLst>
  <dgm:cxnLst>
    <dgm:cxn modelId="{2F705A01-D012-4FC2-8F20-2B17B99B73F8}" srcId="{127E3C03-444C-416C-8AE1-402C502D9D63}" destId="{988A1489-5359-44A2-B59A-F58AABD37AD0}" srcOrd="4" destOrd="0" parTransId="{F9DFBF79-B64E-43FD-9B01-F25315D45F7C}" sibTransId="{B02A6AA5-CB7E-4122-A438-DEB7E0D44B1B}"/>
    <dgm:cxn modelId="{99EC0C0C-27DB-4928-95C5-EC80B3671D7A}" type="presOf" srcId="{BFA238FB-CC3A-4DAD-8A69-0A7CFE2ADD15}" destId="{E66B99EB-47DD-49A9-A2BB-D6A78CB061EC}" srcOrd="0" destOrd="0" presId="urn:microsoft.com/office/officeart/2008/layout/LinedList"/>
    <dgm:cxn modelId="{E3B77812-D308-4341-98D2-67BB2538E24F}" srcId="{127E3C03-444C-416C-8AE1-402C502D9D63}" destId="{B1EB3DA6-BE3A-4259-A718-4BBF84A72977}" srcOrd="0" destOrd="0" parTransId="{FC9AC4EA-91C5-4A7B-A734-0343906DB719}" sibTransId="{A30DCF34-4D4D-4AE4-9557-972719D7FA48}"/>
    <dgm:cxn modelId="{E8E7DE24-9D3E-4DD3-BEB5-28C488FA72F8}" type="presOf" srcId="{B1EB3DA6-BE3A-4259-A718-4BBF84A72977}" destId="{825810AE-96C5-46E4-B088-893FCB5F4194}" srcOrd="0" destOrd="0" presId="urn:microsoft.com/office/officeart/2008/layout/LinedList"/>
    <dgm:cxn modelId="{88BB9D25-C84F-40EC-A7E4-59A78BDD3F84}" type="presOf" srcId="{50515B3B-DD87-4E6D-9D72-C2FBEA225C01}" destId="{24483A1F-F2F4-4274-9A0A-F56C0645091E}" srcOrd="0" destOrd="0" presId="urn:microsoft.com/office/officeart/2008/layout/LinedList"/>
    <dgm:cxn modelId="{65904032-16E8-4D41-959B-C53E623CC2A5}" srcId="{127E3C03-444C-416C-8AE1-402C502D9D63}" destId="{3876627C-ABDF-43A8-AA93-82338B54298A}" srcOrd="6" destOrd="0" parTransId="{C15F9415-1728-4A12-9182-53FD4DD3A94A}" sibTransId="{44057E34-A524-4869-B02F-3F896A4AC5C5}"/>
    <dgm:cxn modelId="{9BB5D037-0F9B-499F-8F16-6C273634F217}" srcId="{127E3C03-444C-416C-8AE1-402C502D9D63}" destId="{80DE6DDC-7156-4190-8BF4-25766C860D71}" srcOrd="1" destOrd="0" parTransId="{F31B9575-4B36-404A-B19E-8B59E7152FE7}" sibTransId="{4BCCE1E5-D614-4E6E-A801-208738409272}"/>
    <dgm:cxn modelId="{7B2F6442-A7D7-489D-85EA-AFF23E309664}" type="presOf" srcId="{80DE6DDC-7156-4190-8BF4-25766C860D71}" destId="{6D21E932-5326-4F69-834C-B7B8E2126B9C}" srcOrd="0" destOrd="0" presId="urn:microsoft.com/office/officeart/2008/layout/LinedList"/>
    <dgm:cxn modelId="{AC997D6A-7B26-4E8D-81A4-5D82C4EB32C6}" type="presOf" srcId="{3876627C-ABDF-43A8-AA93-82338B54298A}" destId="{8FAD8450-DBC4-4DC9-9F55-E3E7E0A63765}" srcOrd="0" destOrd="0" presId="urn:microsoft.com/office/officeart/2008/layout/LinedList"/>
    <dgm:cxn modelId="{43BAD65A-1F07-498C-B32F-B6CAEAFACCDA}" srcId="{127E3C03-444C-416C-8AE1-402C502D9D63}" destId="{50515B3B-DD87-4E6D-9D72-C2FBEA225C01}" srcOrd="2" destOrd="0" parTransId="{D40ACE97-5AAE-4F75-8701-3A2C0843F98F}" sibTransId="{BD3231EC-43BF-4002-B672-ACE0F70B6716}"/>
    <dgm:cxn modelId="{1D94C27D-CEF6-4049-8B11-7CB6F4203AE3}" srcId="{127E3C03-444C-416C-8AE1-402C502D9D63}" destId="{5F5B5E02-B89A-481D-8783-F9FB98341A25}" srcOrd="5" destOrd="0" parTransId="{1E670EAB-604B-4CB5-8785-DC1E42A05A3B}" sibTransId="{D7421F33-F0DB-4ACD-8603-928C192537F6}"/>
    <dgm:cxn modelId="{CFF742B1-D592-4874-A975-70D1A6DAE5BD}" type="presOf" srcId="{127E3C03-444C-416C-8AE1-402C502D9D63}" destId="{59D54CAA-5858-44AB-A30E-66BDF30C573E}" srcOrd="0" destOrd="0" presId="urn:microsoft.com/office/officeart/2008/layout/LinedList"/>
    <dgm:cxn modelId="{F1AF06C9-B510-454A-8F15-B84340EE3D7D}" type="presOf" srcId="{988A1489-5359-44A2-B59A-F58AABD37AD0}" destId="{E2B7032B-A636-4EC5-AE04-84F340DB3D50}" srcOrd="0" destOrd="0" presId="urn:microsoft.com/office/officeart/2008/layout/LinedList"/>
    <dgm:cxn modelId="{34C4D1E4-9811-40F0-BA69-5E19EC397D2E}" type="presOf" srcId="{5F5B5E02-B89A-481D-8783-F9FB98341A25}" destId="{33F1F87F-0960-4C3B-9461-597527DB06C5}" srcOrd="0" destOrd="0" presId="urn:microsoft.com/office/officeart/2008/layout/LinedList"/>
    <dgm:cxn modelId="{9B8C73EA-D397-4C89-A51D-5DD6E7B3EE03}" srcId="{127E3C03-444C-416C-8AE1-402C502D9D63}" destId="{BFA238FB-CC3A-4DAD-8A69-0A7CFE2ADD15}" srcOrd="3" destOrd="0" parTransId="{8C83D0FD-BAA3-40D7-ADA4-1CE7733A799A}" sibTransId="{2993D449-C46A-49F0-85FE-5A05C422C524}"/>
    <dgm:cxn modelId="{5527BF2F-5B11-454B-B24C-E645D2C2A3D5}" type="presParOf" srcId="{59D54CAA-5858-44AB-A30E-66BDF30C573E}" destId="{6E5A19F1-D335-46D1-B0C4-E03BE2107FBB}" srcOrd="0" destOrd="0" presId="urn:microsoft.com/office/officeart/2008/layout/LinedList"/>
    <dgm:cxn modelId="{F840C407-208A-4A03-BE84-2E5C527F6390}" type="presParOf" srcId="{59D54CAA-5858-44AB-A30E-66BDF30C573E}" destId="{D21DE16B-A377-4603-AF65-5201B636EADB}" srcOrd="1" destOrd="0" presId="urn:microsoft.com/office/officeart/2008/layout/LinedList"/>
    <dgm:cxn modelId="{8765B703-A17C-4B99-80B1-ABFFE6325E03}" type="presParOf" srcId="{D21DE16B-A377-4603-AF65-5201B636EADB}" destId="{825810AE-96C5-46E4-B088-893FCB5F4194}" srcOrd="0" destOrd="0" presId="urn:microsoft.com/office/officeart/2008/layout/LinedList"/>
    <dgm:cxn modelId="{34B48BCF-BEB7-4B15-813C-E79D6C3F473F}" type="presParOf" srcId="{D21DE16B-A377-4603-AF65-5201B636EADB}" destId="{E664F955-E64F-4684-8FAA-C2DCC694A028}" srcOrd="1" destOrd="0" presId="urn:microsoft.com/office/officeart/2008/layout/LinedList"/>
    <dgm:cxn modelId="{043FFE30-B8F6-43C0-B005-CB9B977826D5}" type="presParOf" srcId="{59D54CAA-5858-44AB-A30E-66BDF30C573E}" destId="{500DD067-4BF8-4A17-9C69-B77A48D26CF9}" srcOrd="2" destOrd="0" presId="urn:microsoft.com/office/officeart/2008/layout/LinedList"/>
    <dgm:cxn modelId="{01AFB6A6-0436-414D-B4A1-030A65446935}" type="presParOf" srcId="{59D54CAA-5858-44AB-A30E-66BDF30C573E}" destId="{AFEA668E-32D1-4C2F-9CEA-E86B92AF0893}" srcOrd="3" destOrd="0" presId="urn:microsoft.com/office/officeart/2008/layout/LinedList"/>
    <dgm:cxn modelId="{E05F0EB5-6E1B-4299-8336-8F2F0F991BA5}" type="presParOf" srcId="{AFEA668E-32D1-4C2F-9CEA-E86B92AF0893}" destId="{6D21E932-5326-4F69-834C-B7B8E2126B9C}" srcOrd="0" destOrd="0" presId="urn:microsoft.com/office/officeart/2008/layout/LinedList"/>
    <dgm:cxn modelId="{97DA8907-69A9-4367-AF5B-E9CB99D07E69}" type="presParOf" srcId="{AFEA668E-32D1-4C2F-9CEA-E86B92AF0893}" destId="{97BAF28F-3EFC-44A0-A17B-7DDE98AFD07F}" srcOrd="1" destOrd="0" presId="urn:microsoft.com/office/officeart/2008/layout/LinedList"/>
    <dgm:cxn modelId="{E3766416-C4D0-423C-988C-35E9A440556E}" type="presParOf" srcId="{59D54CAA-5858-44AB-A30E-66BDF30C573E}" destId="{27B4672C-9CD5-4C25-BF34-DDE431927E87}" srcOrd="4" destOrd="0" presId="urn:microsoft.com/office/officeart/2008/layout/LinedList"/>
    <dgm:cxn modelId="{2AD1118C-0ADC-40A6-8A1C-332E87FE9CCD}" type="presParOf" srcId="{59D54CAA-5858-44AB-A30E-66BDF30C573E}" destId="{C190F5F6-9624-4DC6-AE44-69B1C57B03B0}" srcOrd="5" destOrd="0" presId="urn:microsoft.com/office/officeart/2008/layout/LinedList"/>
    <dgm:cxn modelId="{EB9802E7-C7FF-479B-A80A-9372B5DF96A6}" type="presParOf" srcId="{C190F5F6-9624-4DC6-AE44-69B1C57B03B0}" destId="{24483A1F-F2F4-4274-9A0A-F56C0645091E}" srcOrd="0" destOrd="0" presId="urn:microsoft.com/office/officeart/2008/layout/LinedList"/>
    <dgm:cxn modelId="{08AB6D19-148B-47C2-AF24-A379351FA64E}" type="presParOf" srcId="{C190F5F6-9624-4DC6-AE44-69B1C57B03B0}" destId="{289112EA-AFBD-44ED-A3FE-E7F4314284F7}" srcOrd="1" destOrd="0" presId="urn:microsoft.com/office/officeart/2008/layout/LinedList"/>
    <dgm:cxn modelId="{E17A1F53-215B-4667-AD67-93D64429BE71}" type="presParOf" srcId="{59D54CAA-5858-44AB-A30E-66BDF30C573E}" destId="{456708CC-FA54-4260-A39A-9DB7787F7ECB}" srcOrd="6" destOrd="0" presId="urn:microsoft.com/office/officeart/2008/layout/LinedList"/>
    <dgm:cxn modelId="{722F30F4-8179-4C8A-9DF4-8C6D372E2C49}" type="presParOf" srcId="{59D54CAA-5858-44AB-A30E-66BDF30C573E}" destId="{6045F5B2-9773-4A77-9BB6-DD7160226D60}" srcOrd="7" destOrd="0" presId="urn:microsoft.com/office/officeart/2008/layout/LinedList"/>
    <dgm:cxn modelId="{B0A36625-7761-4B18-92EC-F0F22B0F7858}" type="presParOf" srcId="{6045F5B2-9773-4A77-9BB6-DD7160226D60}" destId="{E66B99EB-47DD-49A9-A2BB-D6A78CB061EC}" srcOrd="0" destOrd="0" presId="urn:microsoft.com/office/officeart/2008/layout/LinedList"/>
    <dgm:cxn modelId="{2CE18158-21C8-499B-BD96-360F03C1049B}" type="presParOf" srcId="{6045F5B2-9773-4A77-9BB6-DD7160226D60}" destId="{74642AD4-1E3E-4873-BA03-8180E2037628}" srcOrd="1" destOrd="0" presId="urn:microsoft.com/office/officeart/2008/layout/LinedList"/>
    <dgm:cxn modelId="{E349CF3D-2322-4B4C-8D12-569758FEF0D2}" type="presParOf" srcId="{59D54CAA-5858-44AB-A30E-66BDF30C573E}" destId="{719E4426-2FC6-4297-97C3-C7020AD65572}" srcOrd="8" destOrd="0" presId="urn:microsoft.com/office/officeart/2008/layout/LinedList"/>
    <dgm:cxn modelId="{B6048534-57FC-4865-A24F-15FF28FB8C36}" type="presParOf" srcId="{59D54CAA-5858-44AB-A30E-66BDF30C573E}" destId="{5FB7EBB7-6D87-443F-92A3-45531AC64151}" srcOrd="9" destOrd="0" presId="urn:microsoft.com/office/officeart/2008/layout/LinedList"/>
    <dgm:cxn modelId="{B499AA81-03E1-4D0D-9E29-B9BC21F504E2}" type="presParOf" srcId="{5FB7EBB7-6D87-443F-92A3-45531AC64151}" destId="{E2B7032B-A636-4EC5-AE04-84F340DB3D50}" srcOrd="0" destOrd="0" presId="urn:microsoft.com/office/officeart/2008/layout/LinedList"/>
    <dgm:cxn modelId="{1ED71B6D-63CD-4BA6-9641-0A0C0EE7585C}" type="presParOf" srcId="{5FB7EBB7-6D87-443F-92A3-45531AC64151}" destId="{3F51860E-8A79-4F4F-B69E-6EAC32DAA157}" srcOrd="1" destOrd="0" presId="urn:microsoft.com/office/officeart/2008/layout/LinedList"/>
    <dgm:cxn modelId="{EB177D2A-0A98-45A2-AA59-33AA82C9EE7C}" type="presParOf" srcId="{59D54CAA-5858-44AB-A30E-66BDF30C573E}" destId="{EB315C24-D51B-4D5E-B14F-7D8F43896FEC}" srcOrd="10" destOrd="0" presId="urn:microsoft.com/office/officeart/2008/layout/LinedList"/>
    <dgm:cxn modelId="{03233CC9-4125-4B6B-A42A-3A24B226E06D}" type="presParOf" srcId="{59D54CAA-5858-44AB-A30E-66BDF30C573E}" destId="{7813133E-8A2B-4603-AA30-9697AC90A08E}" srcOrd="11" destOrd="0" presId="urn:microsoft.com/office/officeart/2008/layout/LinedList"/>
    <dgm:cxn modelId="{09C056E0-5FA9-44D0-BA06-A54721350D76}" type="presParOf" srcId="{7813133E-8A2B-4603-AA30-9697AC90A08E}" destId="{33F1F87F-0960-4C3B-9461-597527DB06C5}" srcOrd="0" destOrd="0" presId="urn:microsoft.com/office/officeart/2008/layout/LinedList"/>
    <dgm:cxn modelId="{461611F1-4B7E-400A-B331-768649045778}" type="presParOf" srcId="{7813133E-8A2B-4603-AA30-9697AC90A08E}" destId="{63D3D21A-C5D5-48A0-BB4F-B96144EB959C}" srcOrd="1" destOrd="0" presId="urn:microsoft.com/office/officeart/2008/layout/LinedList"/>
    <dgm:cxn modelId="{9AAA1D36-92DE-477E-BDFC-8A57ABFDF644}" type="presParOf" srcId="{59D54CAA-5858-44AB-A30E-66BDF30C573E}" destId="{F9A77999-E3E8-4BEF-833A-8821A0A36FD9}" srcOrd="12" destOrd="0" presId="urn:microsoft.com/office/officeart/2008/layout/LinedList"/>
    <dgm:cxn modelId="{8340EB35-7CB7-46D8-B90D-2A02D7325855}" type="presParOf" srcId="{59D54CAA-5858-44AB-A30E-66BDF30C573E}" destId="{EF883CCC-9EA2-4CD9-A923-6F38B331D6AF}" srcOrd="13" destOrd="0" presId="urn:microsoft.com/office/officeart/2008/layout/LinedList"/>
    <dgm:cxn modelId="{77EADE5E-25C5-41B1-8BA5-8C916D8B8741}" type="presParOf" srcId="{EF883CCC-9EA2-4CD9-A923-6F38B331D6AF}" destId="{8FAD8450-DBC4-4DC9-9F55-E3E7E0A63765}" srcOrd="0" destOrd="0" presId="urn:microsoft.com/office/officeart/2008/layout/LinedList"/>
    <dgm:cxn modelId="{2DDDF764-8B42-4E05-B432-D3EE3A258EC3}" type="presParOf" srcId="{EF883CCC-9EA2-4CD9-A923-6F38B331D6AF}" destId="{DBB5BF02-BBE0-4A59-A6CA-B49569FCD647}"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5617DE5-6B60-4CD3-95FF-03E9761D2754}"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68ACBB78-2D77-4697-8FE6-76B1B0A1F798}">
      <dgm:prSet/>
      <dgm:spPr/>
      <dgm:t>
        <a:bodyPr/>
        <a:lstStyle/>
        <a:p>
          <a:r>
            <a:rPr lang="en-US"/>
            <a:t>The switch to using stainless steel allowed SpaceX to dramatically reduce the cost to build Starship prototypes</a:t>
          </a:r>
        </a:p>
      </dgm:t>
    </dgm:pt>
    <dgm:pt modelId="{F3A3DCC5-80DC-468B-830C-A4540924113B}" type="parTrans" cxnId="{EFFEAAA2-DB8A-464E-A0AD-4E9C3360F8F1}">
      <dgm:prSet/>
      <dgm:spPr/>
      <dgm:t>
        <a:bodyPr/>
        <a:lstStyle/>
        <a:p>
          <a:endParaRPr lang="en-US"/>
        </a:p>
      </dgm:t>
    </dgm:pt>
    <dgm:pt modelId="{1C2704D4-46AC-458D-977C-C567956A7487}" type="sibTrans" cxnId="{EFFEAAA2-DB8A-464E-A0AD-4E9C3360F8F1}">
      <dgm:prSet/>
      <dgm:spPr/>
      <dgm:t>
        <a:bodyPr/>
        <a:lstStyle/>
        <a:p>
          <a:endParaRPr lang="en-US"/>
        </a:p>
      </dgm:t>
    </dgm:pt>
    <dgm:pt modelId="{0F9C0997-854B-4177-AF43-4CFBEDEBCD77}">
      <dgm:prSet/>
      <dgm:spPr/>
      <dgm:t>
        <a:bodyPr/>
        <a:lstStyle/>
        <a:p>
          <a:r>
            <a:rPr lang="en-US"/>
            <a:t>SpaceX due to the low cost adopted the iterative design process</a:t>
          </a:r>
        </a:p>
      </dgm:t>
    </dgm:pt>
    <dgm:pt modelId="{3A8F97C9-4D4D-45DC-AF66-430893F4E7FE}" type="parTrans" cxnId="{4F4A5B25-45C5-40E2-84A5-2347BE5ECF60}">
      <dgm:prSet/>
      <dgm:spPr/>
      <dgm:t>
        <a:bodyPr/>
        <a:lstStyle/>
        <a:p>
          <a:endParaRPr lang="en-US"/>
        </a:p>
      </dgm:t>
    </dgm:pt>
    <dgm:pt modelId="{D284AFD1-B07D-4312-8DBF-B99002089798}" type="sibTrans" cxnId="{4F4A5B25-45C5-40E2-84A5-2347BE5ECF60}">
      <dgm:prSet/>
      <dgm:spPr/>
      <dgm:t>
        <a:bodyPr/>
        <a:lstStyle/>
        <a:p>
          <a:endParaRPr lang="en-US"/>
        </a:p>
      </dgm:t>
    </dgm:pt>
    <dgm:pt modelId="{042299BB-C532-400D-9EEB-4872677C6127}">
      <dgm:prSet/>
      <dgm:spPr/>
      <dgm:t>
        <a:bodyPr/>
        <a:lstStyle/>
        <a:p>
          <a:r>
            <a:rPr lang="en-US"/>
            <a:t>Rockets are built quickly, tested, data collected, modified, and retested</a:t>
          </a:r>
        </a:p>
      </dgm:t>
    </dgm:pt>
    <dgm:pt modelId="{33394A80-EB43-4A6C-8C53-170F7891E6E5}" type="parTrans" cxnId="{7AD55E18-A362-4BE6-8770-8D15C6B1DB1D}">
      <dgm:prSet/>
      <dgm:spPr/>
      <dgm:t>
        <a:bodyPr/>
        <a:lstStyle/>
        <a:p>
          <a:endParaRPr lang="en-US"/>
        </a:p>
      </dgm:t>
    </dgm:pt>
    <dgm:pt modelId="{E57847C0-B6C6-4FB3-8883-FBFFC447DDB9}" type="sibTrans" cxnId="{7AD55E18-A362-4BE6-8770-8D15C6B1DB1D}">
      <dgm:prSet/>
      <dgm:spPr/>
      <dgm:t>
        <a:bodyPr/>
        <a:lstStyle/>
        <a:p>
          <a:endParaRPr lang="en-US"/>
        </a:p>
      </dgm:t>
    </dgm:pt>
    <dgm:pt modelId="{A475BD97-26FB-4AFB-A856-DAB1322F2184}">
      <dgm:prSet/>
      <dgm:spPr/>
      <dgm:t>
        <a:bodyPr/>
        <a:lstStyle/>
        <a:p>
          <a:r>
            <a:rPr lang="en-US"/>
            <a:t>This basic principle allows them to continuously evolve the design and conduct physical tests of the conceptual design</a:t>
          </a:r>
        </a:p>
      </dgm:t>
    </dgm:pt>
    <dgm:pt modelId="{2AE8D415-DAAA-418B-A515-F1A7F8CCA46E}" type="parTrans" cxnId="{41F0559A-DCC9-4CC5-8A40-43CE094CA63D}">
      <dgm:prSet/>
      <dgm:spPr/>
      <dgm:t>
        <a:bodyPr/>
        <a:lstStyle/>
        <a:p>
          <a:endParaRPr lang="en-US"/>
        </a:p>
      </dgm:t>
    </dgm:pt>
    <dgm:pt modelId="{5D87D092-2DA8-4651-87E8-11073A8F31E7}" type="sibTrans" cxnId="{41F0559A-DCC9-4CC5-8A40-43CE094CA63D}">
      <dgm:prSet/>
      <dgm:spPr/>
      <dgm:t>
        <a:bodyPr/>
        <a:lstStyle/>
        <a:p>
          <a:endParaRPr lang="en-US"/>
        </a:p>
      </dgm:t>
    </dgm:pt>
    <dgm:pt modelId="{B4127FA7-3CA2-4054-8AE9-06C3C0987065}">
      <dgm:prSet/>
      <dgm:spPr/>
      <dgm:t>
        <a:bodyPr/>
        <a:lstStyle/>
        <a:p>
          <a:r>
            <a:rPr lang="en-US"/>
            <a:t>This principle would not be possible if using expensive materials such as carbon composites</a:t>
          </a:r>
        </a:p>
      </dgm:t>
    </dgm:pt>
    <dgm:pt modelId="{8CB2CE75-BF02-4A66-A634-4F8FCC35BA37}" type="parTrans" cxnId="{3956AD96-2A7A-45D7-BA54-E0F838EE45CA}">
      <dgm:prSet/>
      <dgm:spPr/>
      <dgm:t>
        <a:bodyPr/>
        <a:lstStyle/>
        <a:p>
          <a:endParaRPr lang="en-US"/>
        </a:p>
      </dgm:t>
    </dgm:pt>
    <dgm:pt modelId="{43D0DA29-6963-48C0-8436-99D570C105A3}" type="sibTrans" cxnId="{3956AD96-2A7A-45D7-BA54-E0F838EE45CA}">
      <dgm:prSet/>
      <dgm:spPr/>
      <dgm:t>
        <a:bodyPr/>
        <a:lstStyle/>
        <a:p>
          <a:endParaRPr lang="en-US"/>
        </a:p>
      </dgm:t>
    </dgm:pt>
    <dgm:pt modelId="{FC857065-A27F-49CB-8CB6-2BA5A49886A0}" type="pres">
      <dgm:prSet presAssocID="{55617DE5-6B60-4CD3-95FF-03E9761D2754}" presName="vert0" presStyleCnt="0">
        <dgm:presLayoutVars>
          <dgm:dir/>
          <dgm:animOne val="branch"/>
          <dgm:animLvl val="lvl"/>
        </dgm:presLayoutVars>
      </dgm:prSet>
      <dgm:spPr/>
    </dgm:pt>
    <dgm:pt modelId="{E95D1FC1-AA6F-47CA-9F8D-DAB695578199}" type="pres">
      <dgm:prSet presAssocID="{68ACBB78-2D77-4697-8FE6-76B1B0A1F798}" presName="thickLine" presStyleLbl="alignNode1" presStyleIdx="0" presStyleCnt="5"/>
      <dgm:spPr/>
    </dgm:pt>
    <dgm:pt modelId="{C0DCDCBA-0C18-4EA3-9CE9-95D4BE273DAD}" type="pres">
      <dgm:prSet presAssocID="{68ACBB78-2D77-4697-8FE6-76B1B0A1F798}" presName="horz1" presStyleCnt="0"/>
      <dgm:spPr/>
    </dgm:pt>
    <dgm:pt modelId="{17CF69FB-686F-4F4B-9D34-3B385EFEDD3E}" type="pres">
      <dgm:prSet presAssocID="{68ACBB78-2D77-4697-8FE6-76B1B0A1F798}" presName="tx1" presStyleLbl="revTx" presStyleIdx="0" presStyleCnt="5"/>
      <dgm:spPr/>
    </dgm:pt>
    <dgm:pt modelId="{FAF63C5A-8EDC-45FB-8435-86A44814ADAC}" type="pres">
      <dgm:prSet presAssocID="{68ACBB78-2D77-4697-8FE6-76B1B0A1F798}" presName="vert1" presStyleCnt="0"/>
      <dgm:spPr/>
    </dgm:pt>
    <dgm:pt modelId="{91471CF7-3B2A-402F-A264-552900C008E4}" type="pres">
      <dgm:prSet presAssocID="{0F9C0997-854B-4177-AF43-4CFBEDEBCD77}" presName="thickLine" presStyleLbl="alignNode1" presStyleIdx="1" presStyleCnt="5"/>
      <dgm:spPr/>
    </dgm:pt>
    <dgm:pt modelId="{08748082-101C-4A58-A80F-49F9BFEFF289}" type="pres">
      <dgm:prSet presAssocID="{0F9C0997-854B-4177-AF43-4CFBEDEBCD77}" presName="horz1" presStyleCnt="0"/>
      <dgm:spPr/>
    </dgm:pt>
    <dgm:pt modelId="{16BB6615-3359-48C6-AFF9-37626DDB366B}" type="pres">
      <dgm:prSet presAssocID="{0F9C0997-854B-4177-AF43-4CFBEDEBCD77}" presName="tx1" presStyleLbl="revTx" presStyleIdx="1" presStyleCnt="5"/>
      <dgm:spPr/>
    </dgm:pt>
    <dgm:pt modelId="{32D44DF9-24D6-4D11-8CF0-04736C805064}" type="pres">
      <dgm:prSet presAssocID="{0F9C0997-854B-4177-AF43-4CFBEDEBCD77}" presName="vert1" presStyleCnt="0"/>
      <dgm:spPr/>
    </dgm:pt>
    <dgm:pt modelId="{82A69572-4867-465C-AE7B-CFA5E735AAC1}" type="pres">
      <dgm:prSet presAssocID="{042299BB-C532-400D-9EEB-4872677C6127}" presName="thickLine" presStyleLbl="alignNode1" presStyleIdx="2" presStyleCnt="5"/>
      <dgm:spPr/>
    </dgm:pt>
    <dgm:pt modelId="{103E5ADF-33CF-4BB8-BABB-92ADF2343D2A}" type="pres">
      <dgm:prSet presAssocID="{042299BB-C532-400D-9EEB-4872677C6127}" presName="horz1" presStyleCnt="0"/>
      <dgm:spPr/>
    </dgm:pt>
    <dgm:pt modelId="{52EB2CFF-C71B-40A8-A6E5-97CAE2AC5EF3}" type="pres">
      <dgm:prSet presAssocID="{042299BB-C532-400D-9EEB-4872677C6127}" presName="tx1" presStyleLbl="revTx" presStyleIdx="2" presStyleCnt="5"/>
      <dgm:spPr/>
    </dgm:pt>
    <dgm:pt modelId="{FC79BF70-EF1C-4598-A9F1-A2D2C9E6F2E5}" type="pres">
      <dgm:prSet presAssocID="{042299BB-C532-400D-9EEB-4872677C6127}" presName="vert1" presStyleCnt="0"/>
      <dgm:spPr/>
    </dgm:pt>
    <dgm:pt modelId="{F5117D52-2ED4-4154-8207-0744653A7DD9}" type="pres">
      <dgm:prSet presAssocID="{A475BD97-26FB-4AFB-A856-DAB1322F2184}" presName="thickLine" presStyleLbl="alignNode1" presStyleIdx="3" presStyleCnt="5"/>
      <dgm:spPr/>
    </dgm:pt>
    <dgm:pt modelId="{0C1AAAC8-16A7-406C-959F-E9DC005ED288}" type="pres">
      <dgm:prSet presAssocID="{A475BD97-26FB-4AFB-A856-DAB1322F2184}" presName="horz1" presStyleCnt="0"/>
      <dgm:spPr/>
    </dgm:pt>
    <dgm:pt modelId="{67817CD4-D38E-4E5E-9D0B-D3D93463E769}" type="pres">
      <dgm:prSet presAssocID="{A475BD97-26FB-4AFB-A856-DAB1322F2184}" presName="tx1" presStyleLbl="revTx" presStyleIdx="3" presStyleCnt="5"/>
      <dgm:spPr/>
    </dgm:pt>
    <dgm:pt modelId="{6F97F459-9120-43C5-85A3-BC8C73E8A3AB}" type="pres">
      <dgm:prSet presAssocID="{A475BD97-26FB-4AFB-A856-DAB1322F2184}" presName="vert1" presStyleCnt="0"/>
      <dgm:spPr/>
    </dgm:pt>
    <dgm:pt modelId="{474EF1C0-A924-4669-973E-E6DB1B19DAE5}" type="pres">
      <dgm:prSet presAssocID="{B4127FA7-3CA2-4054-8AE9-06C3C0987065}" presName="thickLine" presStyleLbl="alignNode1" presStyleIdx="4" presStyleCnt="5"/>
      <dgm:spPr/>
    </dgm:pt>
    <dgm:pt modelId="{5E23AAD5-D11D-4C6B-ABE2-814629F5DE64}" type="pres">
      <dgm:prSet presAssocID="{B4127FA7-3CA2-4054-8AE9-06C3C0987065}" presName="horz1" presStyleCnt="0"/>
      <dgm:spPr/>
    </dgm:pt>
    <dgm:pt modelId="{86903E6F-9E75-4F98-8012-B99AE904941B}" type="pres">
      <dgm:prSet presAssocID="{B4127FA7-3CA2-4054-8AE9-06C3C0987065}" presName="tx1" presStyleLbl="revTx" presStyleIdx="4" presStyleCnt="5"/>
      <dgm:spPr/>
    </dgm:pt>
    <dgm:pt modelId="{7D6E1454-9D27-4784-AD31-FF664C4C36DD}" type="pres">
      <dgm:prSet presAssocID="{B4127FA7-3CA2-4054-8AE9-06C3C0987065}" presName="vert1" presStyleCnt="0"/>
      <dgm:spPr/>
    </dgm:pt>
  </dgm:ptLst>
  <dgm:cxnLst>
    <dgm:cxn modelId="{7AD55E18-A362-4BE6-8770-8D15C6B1DB1D}" srcId="{55617DE5-6B60-4CD3-95FF-03E9761D2754}" destId="{042299BB-C532-400D-9EEB-4872677C6127}" srcOrd="2" destOrd="0" parTransId="{33394A80-EB43-4A6C-8C53-170F7891E6E5}" sibTransId="{E57847C0-B6C6-4FB3-8883-FBFFC447DDB9}"/>
    <dgm:cxn modelId="{4F4A5B25-45C5-40E2-84A5-2347BE5ECF60}" srcId="{55617DE5-6B60-4CD3-95FF-03E9761D2754}" destId="{0F9C0997-854B-4177-AF43-4CFBEDEBCD77}" srcOrd="1" destOrd="0" parTransId="{3A8F97C9-4D4D-45DC-AF66-430893F4E7FE}" sibTransId="{D284AFD1-B07D-4312-8DBF-B99002089798}"/>
    <dgm:cxn modelId="{FA54D848-B270-4DC0-AA2F-74414F1D98C6}" type="presOf" srcId="{A475BD97-26FB-4AFB-A856-DAB1322F2184}" destId="{67817CD4-D38E-4E5E-9D0B-D3D93463E769}" srcOrd="0" destOrd="0" presId="urn:microsoft.com/office/officeart/2008/layout/LinedList"/>
    <dgm:cxn modelId="{2EA88B76-952D-4C35-BDAE-F093D924E9DC}" type="presOf" srcId="{042299BB-C532-400D-9EEB-4872677C6127}" destId="{52EB2CFF-C71B-40A8-A6E5-97CAE2AC5EF3}" srcOrd="0" destOrd="0" presId="urn:microsoft.com/office/officeart/2008/layout/LinedList"/>
    <dgm:cxn modelId="{449A5186-8EDE-49F3-B05B-EE807333C486}" type="presOf" srcId="{55617DE5-6B60-4CD3-95FF-03E9761D2754}" destId="{FC857065-A27F-49CB-8CB6-2BA5A49886A0}" srcOrd="0" destOrd="0" presId="urn:microsoft.com/office/officeart/2008/layout/LinedList"/>
    <dgm:cxn modelId="{3956AD96-2A7A-45D7-BA54-E0F838EE45CA}" srcId="{55617DE5-6B60-4CD3-95FF-03E9761D2754}" destId="{B4127FA7-3CA2-4054-8AE9-06C3C0987065}" srcOrd="4" destOrd="0" parTransId="{8CB2CE75-BF02-4A66-A634-4F8FCC35BA37}" sibTransId="{43D0DA29-6963-48C0-8436-99D570C105A3}"/>
    <dgm:cxn modelId="{41F0559A-DCC9-4CC5-8A40-43CE094CA63D}" srcId="{55617DE5-6B60-4CD3-95FF-03E9761D2754}" destId="{A475BD97-26FB-4AFB-A856-DAB1322F2184}" srcOrd="3" destOrd="0" parTransId="{2AE8D415-DAAA-418B-A515-F1A7F8CCA46E}" sibTransId="{5D87D092-2DA8-4651-87E8-11073A8F31E7}"/>
    <dgm:cxn modelId="{EFFEAAA2-DB8A-464E-A0AD-4E9C3360F8F1}" srcId="{55617DE5-6B60-4CD3-95FF-03E9761D2754}" destId="{68ACBB78-2D77-4697-8FE6-76B1B0A1F798}" srcOrd="0" destOrd="0" parTransId="{F3A3DCC5-80DC-468B-830C-A4540924113B}" sibTransId="{1C2704D4-46AC-458D-977C-C567956A7487}"/>
    <dgm:cxn modelId="{36742FA8-87FB-4310-8638-7660EDB8D72B}" type="presOf" srcId="{B4127FA7-3CA2-4054-8AE9-06C3C0987065}" destId="{86903E6F-9E75-4F98-8012-B99AE904941B}" srcOrd="0" destOrd="0" presId="urn:microsoft.com/office/officeart/2008/layout/LinedList"/>
    <dgm:cxn modelId="{43F27FD1-294D-426C-8B07-9152B9CDA44F}" type="presOf" srcId="{68ACBB78-2D77-4697-8FE6-76B1B0A1F798}" destId="{17CF69FB-686F-4F4B-9D34-3B385EFEDD3E}" srcOrd="0" destOrd="0" presId="urn:microsoft.com/office/officeart/2008/layout/LinedList"/>
    <dgm:cxn modelId="{D52B30D9-25DF-4083-979E-354F93E4A09E}" type="presOf" srcId="{0F9C0997-854B-4177-AF43-4CFBEDEBCD77}" destId="{16BB6615-3359-48C6-AFF9-37626DDB366B}" srcOrd="0" destOrd="0" presId="urn:microsoft.com/office/officeart/2008/layout/LinedList"/>
    <dgm:cxn modelId="{1FAB30B9-AD7D-4480-81F9-F1F62F2CB545}" type="presParOf" srcId="{FC857065-A27F-49CB-8CB6-2BA5A49886A0}" destId="{E95D1FC1-AA6F-47CA-9F8D-DAB695578199}" srcOrd="0" destOrd="0" presId="urn:microsoft.com/office/officeart/2008/layout/LinedList"/>
    <dgm:cxn modelId="{DD1F78FE-328B-4D55-80B6-0EA42D0BD73B}" type="presParOf" srcId="{FC857065-A27F-49CB-8CB6-2BA5A49886A0}" destId="{C0DCDCBA-0C18-4EA3-9CE9-95D4BE273DAD}" srcOrd="1" destOrd="0" presId="urn:microsoft.com/office/officeart/2008/layout/LinedList"/>
    <dgm:cxn modelId="{A11AB421-03E9-4C2B-9FC0-249874A57FC7}" type="presParOf" srcId="{C0DCDCBA-0C18-4EA3-9CE9-95D4BE273DAD}" destId="{17CF69FB-686F-4F4B-9D34-3B385EFEDD3E}" srcOrd="0" destOrd="0" presId="urn:microsoft.com/office/officeart/2008/layout/LinedList"/>
    <dgm:cxn modelId="{24A0E3E8-8BBC-464B-9466-AC224D71E1C2}" type="presParOf" srcId="{C0DCDCBA-0C18-4EA3-9CE9-95D4BE273DAD}" destId="{FAF63C5A-8EDC-45FB-8435-86A44814ADAC}" srcOrd="1" destOrd="0" presId="urn:microsoft.com/office/officeart/2008/layout/LinedList"/>
    <dgm:cxn modelId="{78D716DA-CB91-4388-A608-85D5DE3CD3EC}" type="presParOf" srcId="{FC857065-A27F-49CB-8CB6-2BA5A49886A0}" destId="{91471CF7-3B2A-402F-A264-552900C008E4}" srcOrd="2" destOrd="0" presId="urn:microsoft.com/office/officeart/2008/layout/LinedList"/>
    <dgm:cxn modelId="{A180FC7D-6235-4558-A03D-D3FA76BF2476}" type="presParOf" srcId="{FC857065-A27F-49CB-8CB6-2BA5A49886A0}" destId="{08748082-101C-4A58-A80F-49F9BFEFF289}" srcOrd="3" destOrd="0" presId="urn:microsoft.com/office/officeart/2008/layout/LinedList"/>
    <dgm:cxn modelId="{4007448A-84A2-4C27-A5D6-AF1DF2382A98}" type="presParOf" srcId="{08748082-101C-4A58-A80F-49F9BFEFF289}" destId="{16BB6615-3359-48C6-AFF9-37626DDB366B}" srcOrd="0" destOrd="0" presId="urn:microsoft.com/office/officeart/2008/layout/LinedList"/>
    <dgm:cxn modelId="{15D7AD9A-1095-4FEB-926F-0E429878597D}" type="presParOf" srcId="{08748082-101C-4A58-A80F-49F9BFEFF289}" destId="{32D44DF9-24D6-4D11-8CF0-04736C805064}" srcOrd="1" destOrd="0" presId="urn:microsoft.com/office/officeart/2008/layout/LinedList"/>
    <dgm:cxn modelId="{FD2C16B7-16F6-457A-9917-952510BFA36F}" type="presParOf" srcId="{FC857065-A27F-49CB-8CB6-2BA5A49886A0}" destId="{82A69572-4867-465C-AE7B-CFA5E735AAC1}" srcOrd="4" destOrd="0" presId="urn:microsoft.com/office/officeart/2008/layout/LinedList"/>
    <dgm:cxn modelId="{23535D20-482C-4351-B5BA-187EE71A0382}" type="presParOf" srcId="{FC857065-A27F-49CB-8CB6-2BA5A49886A0}" destId="{103E5ADF-33CF-4BB8-BABB-92ADF2343D2A}" srcOrd="5" destOrd="0" presId="urn:microsoft.com/office/officeart/2008/layout/LinedList"/>
    <dgm:cxn modelId="{3E734313-0606-47B3-8AEF-386427262C0E}" type="presParOf" srcId="{103E5ADF-33CF-4BB8-BABB-92ADF2343D2A}" destId="{52EB2CFF-C71B-40A8-A6E5-97CAE2AC5EF3}" srcOrd="0" destOrd="0" presId="urn:microsoft.com/office/officeart/2008/layout/LinedList"/>
    <dgm:cxn modelId="{86DD78BE-1CA4-484F-A56A-142E4DC648A0}" type="presParOf" srcId="{103E5ADF-33CF-4BB8-BABB-92ADF2343D2A}" destId="{FC79BF70-EF1C-4598-A9F1-A2D2C9E6F2E5}" srcOrd="1" destOrd="0" presId="urn:microsoft.com/office/officeart/2008/layout/LinedList"/>
    <dgm:cxn modelId="{8511CB00-6DFD-4CEC-A353-C3E0BACA6D1D}" type="presParOf" srcId="{FC857065-A27F-49CB-8CB6-2BA5A49886A0}" destId="{F5117D52-2ED4-4154-8207-0744653A7DD9}" srcOrd="6" destOrd="0" presId="urn:microsoft.com/office/officeart/2008/layout/LinedList"/>
    <dgm:cxn modelId="{880B4C53-B0AD-494A-AA83-CDA8AAB0DDFD}" type="presParOf" srcId="{FC857065-A27F-49CB-8CB6-2BA5A49886A0}" destId="{0C1AAAC8-16A7-406C-959F-E9DC005ED288}" srcOrd="7" destOrd="0" presId="urn:microsoft.com/office/officeart/2008/layout/LinedList"/>
    <dgm:cxn modelId="{86361655-25EB-4D5F-BD88-6A7F02DDC2ED}" type="presParOf" srcId="{0C1AAAC8-16A7-406C-959F-E9DC005ED288}" destId="{67817CD4-D38E-4E5E-9D0B-D3D93463E769}" srcOrd="0" destOrd="0" presId="urn:microsoft.com/office/officeart/2008/layout/LinedList"/>
    <dgm:cxn modelId="{D312C71E-979A-46CD-9955-6B96D435F8A9}" type="presParOf" srcId="{0C1AAAC8-16A7-406C-959F-E9DC005ED288}" destId="{6F97F459-9120-43C5-85A3-BC8C73E8A3AB}" srcOrd="1" destOrd="0" presId="urn:microsoft.com/office/officeart/2008/layout/LinedList"/>
    <dgm:cxn modelId="{37207A52-9DF3-4BDA-95DA-58875B6C67C2}" type="presParOf" srcId="{FC857065-A27F-49CB-8CB6-2BA5A49886A0}" destId="{474EF1C0-A924-4669-973E-E6DB1B19DAE5}" srcOrd="8" destOrd="0" presId="urn:microsoft.com/office/officeart/2008/layout/LinedList"/>
    <dgm:cxn modelId="{E641A7D0-6010-4D9C-8272-0768503FAC42}" type="presParOf" srcId="{FC857065-A27F-49CB-8CB6-2BA5A49886A0}" destId="{5E23AAD5-D11D-4C6B-ABE2-814629F5DE64}" srcOrd="9" destOrd="0" presId="urn:microsoft.com/office/officeart/2008/layout/LinedList"/>
    <dgm:cxn modelId="{2C538E04-FCAD-494A-B798-DE55D3E42BA0}" type="presParOf" srcId="{5E23AAD5-D11D-4C6B-ABE2-814629F5DE64}" destId="{86903E6F-9E75-4F98-8012-B99AE904941B}" srcOrd="0" destOrd="0" presId="urn:microsoft.com/office/officeart/2008/layout/LinedList"/>
    <dgm:cxn modelId="{FE44E566-C692-4532-868A-F839025E8B9D}" type="presParOf" srcId="{5E23AAD5-D11D-4C6B-ABE2-814629F5DE64}" destId="{7D6E1454-9D27-4784-AD31-FF664C4C36DD}"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82697F-6825-4000-B219-5C078D7FF8BE}">
      <dsp:nvSpPr>
        <dsp:cNvPr id="0" name=""/>
        <dsp:cNvSpPr/>
      </dsp:nvSpPr>
      <dsp:spPr>
        <a:xfrm>
          <a:off x="0" y="102415"/>
          <a:ext cx="6177516" cy="52767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Introduction</a:t>
          </a:r>
        </a:p>
      </dsp:txBody>
      <dsp:txXfrm>
        <a:off x="25759" y="128174"/>
        <a:ext cx="6125998" cy="476152"/>
      </dsp:txXfrm>
    </dsp:sp>
    <dsp:sp modelId="{9A02A74F-3BBE-46D6-990C-C8664F570830}">
      <dsp:nvSpPr>
        <dsp:cNvPr id="0" name=""/>
        <dsp:cNvSpPr/>
      </dsp:nvSpPr>
      <dsp:spPr>
        <a:xfrm>
          <a:off x="0" y="693445"/>
          <a:ext cx="6177516" cy="527670"/>
        </a:xfrm>
        <a:prstGeom prst="roundRect">
          <a:avLst/>
        </a:prstGeom>
        <a:solidFill>
          <a:schemeClr val="accent5">
            <a:hueOff val="215763"/>
            <a:satOff val="-40"/>
            <a:lumOff val="-9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Materials in Service</a:t>
          </a:r>
        </a:p>
      </dsp:txBody>
      <dsp:txXfrm>
        <a:off x="25759" y="719204"/>
        <a:ext cx="6125998" cy="476152"/>
      </dsp:txXfrm>
    </dsp:sp>
    <dsp:sp modelId="{15988135-8553-4B59-BAF7-DBF8B8DEEFD8}">
      <dsp:nvSpPr>
        <dsp:cNvPr id="0" name=""/>
        <dsp:cNvSpPr/>
      </dsp:nvSpPr>
      <dsp:spPr>
        <a:xfrm>
          <a:off x="0" y="1284475"/>
          <a:ext cx="6177516" cy="527670"/>
        </a:xfrm>
        <a:prstGeom prst="roundRect">
          <a:avLst/>
        </a:prstGeom>
        <a:solidFill>
          <a:schemeClr val="accent5">
            <a:hueOff val="431525"/>
            <a:satOff val="-81"/>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Operating Environment</a:t>
          </a:r>
        </a:p>
      </dsp:txBody>
      <dsp:txXfrm>
        <a:off x="25759" y="1310234"/>
        <a:ext cx="6125998" cy="476152"/>
      </dsp:txXfrm>
    </dsp:sp>
    <dsp:sp modelId="{632616D9-7CD3-4172-A2D6-C70839121479}">
      <dsp:nvSpPr>
        <dsp:cNvPr id="0" name=""/>
        <dsp:cNvSpPr/>
      </dsp:nvSpPr>
      <dsp:spPr>
        <a:xfrm>
          <a:off x="0" y="1875505"/>
          <a:ext cx="6177516" cy="527670"/>
        </a:xfrm>
        <a:prstGeom prst="roundRect">
          <a:avLst/>
        </a:prstGeom>
        <a:solidFill>
          <a:schemeClr val="accent5">
            <a:hueOff val="647288"/>
            <a:satOff val="-121"/>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Material Properties</a:t>
          </a:r>
        </a:p>
      </dsp:txBody>
      <dsp:txXfrm>
        <a:off x="25759" y="1901264"/>
        <a:ext cx="6125998" cy="476152"/>
      </dsp:txXfrm>
    </dsp:sp>
    <dsp:sp modelId="{946A714B-B3B7-4545-B742-B51FCE55C5BA}">
      <dsp:nvSpPr>
        <dsp:cNvPr id="0" name=""/>
        <dsp:cNvSpPr/>
      </dsp:nvSpPr>
      <dsp:spPr>
        <a:xfrm>
          <a:off x="0" y="2466535"/>
          <a:ext cx="6177516" cy="527670"/>
        </a:xfrm>
        <a:prstGeom prst="roundRect">
          <a:avLst/>
        </a:prstGeom>
        <a:solidFill>
          <a:schemeClr val="accent5">
            <a:hueOff val="863050"/>
            <a:satOff val="-161"/>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Advantages Gained</a:t>
          </a:r>
        </a:p>
      </dsp:txBody>
      <dsp:txXfrm>
        <a:off x="25759" y="2492294"/>
        <a:ext cx="6125998" cy="476152"/>
      </dsp:txXfrm>
    </dsp:sp>
    <dsp:sp modelId="{87FF4CED-9544-4472-851E-B7112CFF9A09}">
      <dsp:nvSpPr>
        <dsp:cNvPr id="0" name=""/>
        <dsp:cNvSpPr/>
      </dsp:nvSpPr>
      <dsp:spPr>
        <a:xfrm>
          <a:off x="0" y="3057565"/>
          <a:ext cx="6177516" cy="527670"/>
        </a:xfrm>
        <a:prstGeom prst="roundRect">
          <a:avLst/>
        </a:prstGeom>
        <a:solidFill>
          <a:schemeClr val="accent5">
            <a:hueOff val="1078813"/>
            <a:satOff val="-201"/>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Overcoming High Density</a:t>
          </a:r>
        </a:p>
      </dsp:txBody>
      <dsp:txXfrm>
        <a:off x="25759" y="3083324"/>
        <a:ext cx="6125998" cy="476152"/>
      </dsp:txXfrm>
    </dsp:sp>
    <dsp:sp modelId="{4295B7FF-0839-4594-93C5-5FBF279A78C4}">
      <dsp:nvSpPr>
        <dsp:cNvPr id="0" name=""/>
        <dsp:cNvSpPr/>
      </dsp:nvSpPr>
      <dsp:spPr>
        <a:xfrm>
          <a:off x="0" y="3648595"/>
          <a:ext cx="6177516" cy="527670"/>
        </a:xfrm>
        <a:prstGeom prst="roundRect">
          <a:avLst/>
        </a:prstGeom>
        <a:solidFill>
          <a:schemeClr val="accent5">
            <a:hueOff val="1294576"/>
            <a:satOff val="-242"/>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Manufacturing</a:t>
          </a:r>
        </a:p>
      </dsp:txBody>
      <dsp:txXfrm>
        <a:off x="25759" y="3674354"/>
        <a:ext cx="6125998" cy="476152"/>
      </dsp:txXfrm>
    </dsp:sp>
    <dsp:sp modelId="{AE8E69C2-C9E2-41CB-A1AB-3648A74E779D}">
      <dsp:nvSpPr>
        <dsp:cNvPr id="0" name=""/>
        <dsp:cNvSpPr/>
      </dsp:nvSpPr>
      <dsp:spPr>
        <a:xfrm>
          <a:off x="0" y="4239625"/>
          <a:ext cx="6177516" cy="527670"/>
        </a:xfrm>
        <a:prstGeom prst="roundRect">
          <a:avLst/>
        </a:prstGeom>
        <a:solidFill>
          <a:schemeClr val="accent5">
            <a:hueOff val="1510338"/>
            <a:satOff val="-282"/>
            <a:lumOff val="-68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Summary </a:t>
          </a:r>
        </a:p>
      </dsp:txBody>
      <dsp:txXfrm>
        <a:off x="25759" y="4265384"/>
        <a:ext cx="6125998" cy="4761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844412-7AC4-404E-83A3-AFEEEE1A5B91}">
      <dsp:nvSpPr>
        <dsp:cNvPr id="0" name=""/>
        <dsp:cNvSpPr/>
      </dsp:nvSpPr>
      <dsp:spPr>
        <a:xfrm>
          <a:off x="792099" y="1041819"/>
          <a:ext cx="1069678" cy="10696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8DE422-33F2-49ED-9D8B-B96DE81888F0}">
      <dsp:nvSpPr>
        <dsp:cNvPr id="0" name=""/>
        <dsp:cNvSpPr/>
      </dsp:nvSpPr>
      <dsp:spPr>
        <a:xfrm>
          <a:off x="138406" y="2427409"/>
          <a:ext cx="23770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US" sz="1400" kern="1200"/>
            <a:t>Large temperature variations experienced when travelling through space.</a:t>
          </a:r>
        </a:p>
      </dsp:txBody>
      <dsp:txXfrm>
        <a:off x="138406" y="2427409"/>
        <a:ext cx="2377064" cy="720000"/>
      </dsp:txXfrm>
    </dsp:sp>
    <dsp:sp modelId="{F6FC41D5-6283-4EEE-BFDD-B14794E5702C}">
      <dsp:nvSpPr>
        <dsp:cNvPr id="0" name=""/>
        <dsp:cNvSpPr/>
      </dsp:nvSpPr>
      <dsp:spPr>
        <a:xfrm>
          <a:off x="3585149" y="1041819"/>
          <a:ext cx="1069678" cy="10696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9AF1E4-2034-44F0-9C26-8BF91F907A2B}">
      <dsp:nvSpPr>
        <dsp:cNvPr id="0" name=""/>
        <dsp:cNvSpPr/>
      </dsp:nvSpPr>
      <dsp:spPr>
        <a:xfrm>
          <a:off x="2931457" y="2427409"/>
          <a:ext cx="23770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US" sz="1400" kern="1200"/>
            <a:t>Approx 300˚C when sun side in low earth orbit</a:t>
          </a:r>
        </a:p>
      </dsp:txBody>
      <dsp:txXfrm>
        <a:off x="2931457" y="2427409"/>
        <a:ext cx="2377064" cy="720000"/>
      </dsp:txXfrm>
    </dsp:sp>
    <dsp:sp modelId="{2A727A2D-1A53-417F-984F-590B4EF77C84}">
      <dsp:nvSpPr>
        <dsp:cNvPr id="0" name=""/>
        <dsp:cNvSpPr/>
      </dsp:nvSpPr>
      <dsp:spPr>
        <a:xfrm>
          <a:off x="6378200" y="1041819"/>
          <a:ext cx="1069678" cy="10696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ED6D20-9074-4276-B9D6-7290BDF5CEAE}">
      <dsp:nvSpPr>
        <dsp:cNvPr id="0" name=""/>
        <dsp:cNvSpPr/>
      </dsp:nvSpPr>
      <dsp:spPr>
        <a:xfrm>
          <a:off x="5724507" y="2427409"/>
          <a:ext cx="23770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US" sz="1400" kern="1200"/>
            <a:t>Extreme heat generated by friction when passing through earths atmosphere</a:t>
          </a:r>
        </a:p>
      </dsp:txBody>
      <dsp:txXfrm>
        <a:off x="5724507" y="2427409"/>
        <a:ext cx="2377064" cy="720000"/>
      </dsp:txXfrm>
    </dsp:sp>
    <dsp:sp modelId="{4DCFB136-ACF2-4BEE-B308-897514749051}">
      <dsp:nvSpPr>
        <dsp:cNvPr id="0" name=""/>
        <dsp:cNvSpPr/>
      </dsp:nvSpPr>
      <dsp:spPr>
        <a:xfrm>
          <a:off x="9171250" y="1041819"/>
          <a:ext cx="1069678" cy="106967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E047DD-AB5D-467B-94EC-2F2BABDC54A1}">
      <dsp:nvSpPr>
        <dsp:cNvPr id="0" name=""/>
        <dsp:cNvSpPr/>
      </dsp:nvSpPr>
      <dsp:spPr>
        <a:xfrm>
          <a:off x="8517558" y="2427409"/>
          <a:ext cx="23770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US" sz="1400" kern="1200"/>
            <a:t>Freezing cold conditions also experienced down to cryogenic temperatures</a:t>
          </a:r>
        </a:p>
      </dsp:txBody>
      <dsp:txXfrm>
        <a:off x="8517558" y="2427409"/>
        <a:ext cx="2377064"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47670E-F2E3-48C2-9CFC-E8E77443850A}">
      <dsp:nvSpPr>
        <dsp:cNvPr id="0" name=""/>
        <dsp:cNvSpPr/>
      </dsp:nvSpPr>
      <dsp:spPr>
        <a:xfrm>
          <a:off x="792099" y="1041819"/>
          <a:ext cx="1069678" cy="10696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8D3984-D033-41D5-9DC5-5EF2D2E535D2}">
      <dsp:nvSpPr>
        <dsp:cNvPr id="0" name=""/>
        <dsp:cNvSpPr/>
      </dsp:nvSpPr>
      <dsp:spPr>
        <a:xfrm>
          <a:off x="138406" y="2427409"/>
          <a:ext cx="23770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US" sz="1200" kern="1200"/>
            <a:t>On take-off the spacecraft needs to overcome earths gravitational pull</a:t>
          </a:r>
        </a:p>
      </dsp:txBody>
      <dsp:txXfrm>
        <a:off x="138406" y="2427409"/>
        <a:ext cx="2377064" cy="720000"/>
      </dsp:txXfrm>
    </dsp:sp>
    <dsp:sp modelId="{1B088642-F249-4C03-A75B-1484AC021ABF}">
      <dsp:nvSpPr>
        <dsp:cNvPr id="0" name=""/>
        <dsp:cNvSpPr/>
      </dsp:nvSpPr>
      <dsp:spPr>
        <a:xfrm>
          <a:off x="3585149" y="1041819"/>
          <a:ext cx="1069678" cy="10696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A66B861-BB3C-435D-8AA4-E42F9E34231B}">
      <dsp:nvSpPr>
        <dsp:cNvPr id="0" name=""/>
        <dsp:cNvSpPr/>
      </dsp:nvSpPr>
      <dsp:spPr>
        <a:xfrm>
          <a:off x="2931457" y="2427409"/>
          <a:ext cx="23770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US" sz="1200" kern="1200"/>
            <a:t>During launch these forces will be magnified up to three times the force on earth</a:t>
          </a:r>
        </a:p>
      </dsp:txBody>
      <dsp:txXfrm>
        <a:off x="2931457" y="2427409"/>
        <a:ext cx="2377064" cy="720000"/>
      </dsp:txXfrm>
    </dsp:sp>
    <dsp:sp modelId="{27A1C301-DCCE-47C5-AAD0-650103C35E02}">
      <dsp:nvSpPr>
        <dsp:cNvPr id="0" name=""/>
        <dsp:cNvSpPr/>
      </dsp:nvSpPr>
      <dsp:spPr>
        <a:xfrm>
          <a:off x="6378200" y="1041819"/>
          <a:ext cx="1069678" cy="10696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71E526-3591-4890-A8FB-EE9277B77B51}">
      <dsp:nvSpPr>
        <dsp:cNvPr id="0" name=""/>
        <dsp:cNvSpPr/>
      </dsp:nvSpPr>
      <dsp:spPr>
        <a:xfrm>
          <a:off x="5724507" y="2427409"/>
          <a:ext cx="23770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US" sz="1200" kern="1200"/>
            <a:t>Materials should not deform under these forces and needs to maintain its integrity</a:t>
          </a:r>
        </a:p>
      </dsp:txBody>
      <dsp:txXfrm>
        <a:off x="5724507" y="2427409"/>
        <a:ext cx="2377064" cy="720000"/>
      </dsp:txXfrm>
    </dsp:sp>
    <dsp:sp modelId="{2C76C376-4F1F-4A1D-B024-1FF584E29996}">
      <dsp:nvSpPr>
        <dsp:cNvPr id="0" name=""/>
        <dsp:cNvSpPr/>
      </dsp:nvSpPr>
      <dsp:spPr>
        <a:xfrm>
          <a:off x="9171250" y="1041819"/>
          <a:ext cx="1069678" cy="106967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896EFC-4584-4407-86A9-6F834DDAA368}">
      <dsp:nvSpPr>
        <dsp:cNvPr id="0" name=""/>
        <dsp:cNvSpPr/>
      </dsp:nvSpPr>
      <dsp:spPr>
        <a:xfrm>
          <a:off x="8517558" y="2427409"/>
          <a:ext cx="23770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US" sz="1200" kern="1200"/>
            <a:t>Weight of the rocket can have a significant impact on these forces making it important to keep weight low</a:t>
          </a:r>
        </a:p>
      </dsp:txBody>
      <dsp:txXfrm>
        <a:off x="8517558" y="2427409"/>
        <a:ext cx="2377064"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BCE5D-9A2C-47E8-A3EB-AD50859A3C02}">
      <dsp:nvSpPr>
        <dsp:cNvPr id="0" name=""/>
        <dsp:cNvSpPr/>
      </dsp:nvSpPr>
      <dsp:spPr>
        <a:xfrm>
          <a:off x="0" y="0"/>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888CFB-BFF3-43EA-A116-A9BF63110BD1}">
      <dsp:nvSpPr>
        <dsp:cNvPr id="0" name=""/>
        <dsp:cNvSpPr/>
      </dsp:nvSpPr>
      <dsp:spPr>
        <a:xfrm>
          <a:off x="0" y="0"/>
          <a:ext cx="11033029" cy="1047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We associate the near perfect vacuum of space to eliminate the effects of corrosion</a:t>
          </a:r>
        </a:p>
      </dsp:txBody>
      <dsp:txXfrm>
        <a:off x="0" y="0"/>
        <a:ext cx="11033029" cy="1047307"/>
      </dsp:txXfrm>
    </dsp:sp>
    <dsp:sp modelId="{4303ADEC-D414-4D99-B2E1-98DEEAB96F4F}">
      <dsp:nvSpPr>
        <dsp:cNvPr id="0" name=""/>
        <dsp:cNvSpPr/>
      </dsp:nvSpPr>
      <dsp:spPr>
        <a:xfrm>
          <a:off x="0" y="1047307"/>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3D3907-F4B4-4262-B9BA-3A4B376155AD}">
      <dsp:nvSpPr>
        <dsp:cNvPr id="0" name=""/>
        <dsp:cNvSpPr/>
      </dsp:nvSpPr>
      <dsp:spPr>
        <a:xfrm>
          <a:off x="0" y="1047307"/>
          <a:ext cx="11033029" cy="1047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t>The onboard systems will produce and expel particles and gasses in the vicinity of the spacecraft </a:t>
          </a:r>
        </a:p>
      </dsp:txBody>
      <dsp:txXfrm>
        <a:off x="0" y="1047307"/>
        <a:ext cx="11033029" cy="1047307"/>
      </dsp:txXfrm>
    </dsp:sp>
    <dsp:sp modelId="{5425523F-4152-4AFA-9AE7-DB9CDB022460}">
      <dsp:nvSpPr>
        <dsp:cNvPr id="0" name=""/>
        <dsp:cNvSpPr/>
      </dsp:nvSpPr>
      <dsp:spPr>
        <a:xfrm>
          <a:off x="0" y="2094614"/>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3CB653-A483-4D32-8E5A-ACAF84521100}">
      <dsp:nvSpPr>
        <dsp:cNvPr id="0" name=""/>
        <dsp:cNvSpPr/>
      </dsp:nvSpPr>
      <dsp:spPr>
        <a:xfrm>
          <a:off x="0" y="2094614"/>
          <a:ext cx="11033029" cy="1047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t>Creating an induced environment around the spacecraft</a:t>
          </a:r>
        </a:p>
      </dsp:txBody>
      <dsp:txXfrm>
        <a:off x="0" y="2094614"/>
        <a:ext cx="11033029" cy="1047307"/>
      </dsp:txXfrm>
    </dsp:sp>
    <dsp:sp modelId="{A7C3E1E6-078A-4E28-9D49-7AFB22ACF0DB}">
      <dsp:nvSpPr>
        <dsp:cNvPr id="0" name=""/>
        <dsp:cNvSpPr/>
      </dsp:nvSpPr>
      <dsp:spPr>
        <a:xfrm>
          <a:off x="0" y="3141921"/>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A9A5E3-A52A-49A4-AD30-80B356BFBD85}">
      <dsp:nvSpPr>
        <dsp:cNvPr id="0" name=""/>
        <dsp:cNvSpPr/>
      </dsp:nvSpPr>
      <dsp:spPr>
        <a:xfrm>
          <a:off x="0" y="3141921"/>
          <a:ext cx="11033029" cy="1047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Materials need to be durable and withstand the effects</a:t>
          </a:r>
        </a:p>
      </dsp:txBody>
      <dsp:txXfrm>
        <a:off x="0" y="3141921"/>
        <a:ext cx="11033029" cy="104730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056930-0122-4337-AE8E-43FB78B42D03}">
      <dsp:nvSpPr>
        <dsp:cNvPr id="0" name=""/>
        <dsp:cNvSpPr/>
      </dsp:nvSpPr>
      <dsp:spPr>
        <a:xfrm>
          <a:off x="0" y="0"/>
          <a:ext cx="8826423" cy="92163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Cost was one of the main factors driving SpaceX to stainless steel</a:t>
          </a:r>
        </a:p>
      </dsp:txBody>
      <dsp:txXfrm>
        <a:off x="26994" y="26994"/>
        <a:ext cx="7754033" cy="867642"/>
      </dsp:txXfrm>
    </dsp:sp>
    <dsp:sp modelId="{9894A144-3381-48CA-BDAC-E9DA7DC0D922}">
      <dsp:nvSpPr>
        <dsp:cNvPr id="0" name=""/>
        <dsp:cNvSpPr/>
      </dsp:nvSpPr>
      <dsp:spPr>
        <a:xfrm>
          <a:off x="739212" y="1089199"/>
          <a:ext cx="8826423" cy="921630"/>
        </a:xfrm>
        <a:prstGeom prst="roundRect">
          <a:avLst>
            <a:gd name="adj" fmla="val 10000"/>
          </a:avLst>
        </a:prstGeom>
        <a:solidFill>
          <a:schemeClr val="accent2">
            <a:hueOff val="494626"/>
            <a:satOff val="-132"/>
            <a:lumOff val="31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Stainless steel is over 50 times cheaper to purchase over carbon </a:t>
          </a:r>
          <a:r>
            <a:rPr lang="en-US" sz="1800" kern="1200" dirty="0" err="1"/>
            <a:t>fibre</a:t>
          </a:r>
          <a:endParaRPr lang="en-US" sz="1800" kern="1200" dirty="0"/>
        </a:p>
      </dsp:txBody>
      <dsp:txXfrm>
        <a:off x="766206" y="1116193"/>
        <a:ext cx="7434162" cy="867642"/>
      </dsp:txXfrm>
    </dsp:sp>
    <dsp:sp modelId="{E29476A6-6CF9-4BB3-8BC9-99453E165493}">
      <dsp:nvSpPr>
        <dsp:cNvPr id="0" name=""/>
        <dsp:cNvSpPr/>
      </dsp:nvSpPr>
      <dsp:spPr>
        <a:xfrm>
          <a:off x="1467392" y="2178399"/>
          <a:ext cx="8826423" cy="921630"/>
        </a:xfrm>
        <a:prstGeom prst="roundRect">
          <a:avLst>
            <a:gd name="adj" fmla="val 10000"/>
          </a:avLst>
        </a:prstGeom>
        <a:solidFill>
          <a:schemeClr val="accent2">
            <a:hueOff val="989252"/>
            <a:satOff val="-264"/>
            <a:lumOff val="62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35% of carbon fibre is wasted when cut for manufacturing purposes increasing the cost to purchase and inducing further waste</a:t>
          </a:r>
        </a:p>
      </dsp:txBody>
      <dsp:txXfrm>
        <a:off x="1494386" y="2205393"/>
        <a:ext cx="7445195" cy="867642"/>
      </dsp:txXfrm>
    </dsp:sp>
    <dsp:sp modelId="{841C31D4-D264-4470-9DC0-BC1CED540845}">
      <dsp:nvSpPr>
        <dsp:cNvPr id="0" name=""/>
        <dsp:cNvSpPr/>
      </dsp:nvSpPr>
      <dsp:spPr>
        <a:xfrm>
          <a:off x="2206605" y="3267598"/>
          <a:ext cx="8826423" cy="921630"/>
        </a:xfrm>
        <a:prstGeom prst="roundRect">
          <a:avLst>
            <a:gd name="adj" fmla="val 10000"/>
          </a:avLst>
        </a:prstGeom>
        <a:solidFill>
          <a:schemeClr val="accent2">
            <a:hueOff val="1483878"/>
            <a:satOff val="-396"/>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Stainless steel is available to purchase further reducing manufacturing costs</a:t>
          </a:r>
        </a:p>
      </dsp:txBody>
      <dsp:txXfrm>
        <a:off x="2233599" y="3294592"/>
        <a:ext cx="7434162" cy="867642"/>
      </dsp:txXfrm>
    </dsp:sp>
    <dsp:sp modelId="{AED56013-8D60-4552-A440-293ED463A9D4}">
      <dsp:nvSpPr>
        <dsp:cNvPr id="0" name=""/>
        <dsp:cNvSpPr/>
      </dsp:nvSpPr>
      <dsp:spPr>
        <a:xfrm>
          <a:off x="8227363" y="705885"/>
          <a:ext cx="599059" cy="59905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362151" y="705885"/>
        <a:ext cx="329483" cy="450792"/>
      </dsp:txXfrm>
    </dsp:sp>
    <dsp:sp modelId="{8679D756-2818-40E4-95B8-0D385831DE6A}">
      <dsp:nvSpPr>
        <dsp:cNvPr id="0" name=""/>
        <dsp:cNvSpPr/>
      </dsp:nvSpPr>
      <dsp:spPr>
        <a:xfrm>
          <a:off x="8966576" y="1795084"/>
          <a:ext cx="599059" cy="599059"/>
        </a:xfrm>
        <a:prstGeom prst="downArrow">
          <a:avLst>
            <a:gd name="adj1" fmla="val 55000"/>
            <a:gd name="adj2" fmla="val 45000"/>
          </a:avLst>
        </a:prstGeom>
        <a:solidFill>
          <a:schemeClr val="accent2">
            <a:tint val="40000"/>
            <a:alpha val="90000"/>
            <a:hueOff val="715285"/>
            <a:satOff val="1345"/>
            <a:lumOff val="1044"/>
            <a:alphaOff val="0"/>
          </a:schemeClr>
        </a:solidFill>
        <a:ln w="12700" cap="flat" cmpd="sng" algn="ctr">
          <a:solidFill>
            <a:schemeClr val="accent2">
              <a:tint val="40000"/>
              <a:alpha val="90000"/>
              <a:hueOff val="715285"/>
              <a:satOff val="1345"/>
              <a:lumOff val="104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101364" y="1795084"/>
        <a:ext cx="329483" cy="450792"/>
      </dsp:txXfrm>
    </dsp:sp>
    <dsp:sp modelId="{8DC4E8D7-807A-4C0C-8A63-E6E0D256972C}">
      <dsp:nvSpPr>
        <dsp:cNvPr id="0" name=""/>
        <dsp:cNvSpPr/>
      </dsp:nvSpPr>
      <dsp:spPr>
        <a:xfrm>
          <a:off x="9694756" y="2884284"/>
          <a:ext cx="599059" cy="599059"/>
        </a:xfrm>
        <a:prstGeom prst="downArrow">
          <a:avLst>
            <a:gd name="adj1" fmla="val 55000"/>
            <a:gd name="adj2" fmla="val 45000"/>
          </a:avLst>
        </a:prstGeom>
        <a:solidFill>
          <a:schemeClr val="accent2">
            <a:tint val="40000"/>
            <a:alpha val="90000"/>
            <a:hueOff val="1430570"/>
            <a:satOff val="2689"/>
            <a:lumOff val="2089"/>
            <a:alphaOff val="0"/>
          </a:schemeClr>
        </a:solidFill>
        <a:ln w="12700" cap="flat" cmpd="sng" algn="ctr">
          <a:solidFill>
            <a:schemeClr val="accent2">
              <a:tint val="40000"/>
              <a:alpha val="90000"/>
              <a:hueOff val="1430570"/>
              <a:satOff val="2689"/>
              <a:lumOff val="20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829544" y="2884284"/>
        <a:ext cx="329483" cy="4507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EB6B4E-D29F-407B-B949-91777AA01E9C}">
      <dsp:nvSpPr>
        <dsp:cNvPr id="0" name=""/>
        <dsp:cNvSpPr/>
      </dsp:nvSpPr>
      <dsp:spPr>
        <a:xfrm>
          <a:off x="0" y="0"/>
          <a:ext cx="8826423" cy="92163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One of the biggest advantages of using Stainless steel is the materials overall strength</a:t>
          </a:r>
        </a:p>
      </dsp:txBody>
      <dsp:txXfrm>
        <a:off x="26994" y="26994"/>
        <a:ext cx="7754033" cy="867642"/>
      </dsp:txXfrm>
    </dsp:sp>
    <dsp:sp modelId="{67A151BE-2F9C-471F-8665-367B239EC644}">
      <dsp:nvSpPr>
        <dsp:cNvPr id="0" name=""/>
        <dsp:cNvSpPr/>
      </dsp:nvSpPr>
      <dsp:spPr>
        <a:xfrm>
          <a:off x="739212" y="1089199"/>
          <a:ext cx="8826423" cy="921630"/>
        </a:xfrm>
        <a:prstGeom prst="roundRect">
          <a:avLst>
            <a:gd name="adj" fmla="val 10000"/>
          </a:avLst>
        </a:prstGeom>
        <a:solidFill>
          <a:schemeClr val="accent2">
            <a:hueOff val="494626"/>
            <a:satOff val="-132"/>
            <a:lumOff val="31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Maintains strength at very high and extremely low temperatures</a:t>
          </a:r>
        </a:p>
      </dsp:txBody>
      <dsp:txXfrm>
        <a:off x="766206" y="1116193"/>
        <a:ext cx="7434162" cy="867642"/>
      </dsp:txXfrm>
    </dsp:sp>
    <dsp:sp modelId="{BFD19536-6417-403D-B54E-C18CD0F7A9CC}">
      <dsp:nvSpPr>
        <dsp:cNvPr id="0" name=""/>
        <dsp:cNvSpPr/>
      </dsp:nvSpPr>
      <dsp:spPr>
        <a:xfrm>
          <a:off x="1467392" y="2178399"/>
          <a:ext cx="8826423" cy="921630"/>
        </a:xfrm>
        <a:prstGeom prst="roundRect">
          <a:avLst>
            <a:gd name="adj" fmla="val 10000"/>
          </a:avLst>
        </a:prstGeom>
        <a:solidFill>
          <a:schemeClr val="accent2">
            <a:hueOff val="989252"/>
            <a:satOff val="-264"/>
            <a:lumOff val="62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Many metals become brittle at cryogenic temperatures</a:t>
          </a:r>
        </a:p>
      </dsp:txBody>
      <dsp:txXfrm>
        <a:off x="1494386" y="2205393"/>
        <a:ext cx="7445195" cy="867642"/>
      </dsp:txXfrm>
    </dsp:sp>
    <dsp:sp modelId="{DD7C5F30-2944-44DE-9361-664C49A5D33F}">
      <dsp:nvSpPr>
        <dsp:cNvPr id="0" name=""/>
        <dsp:cNvSpPr/>
      </dsp:nvSpPr>
      <dsp:spPr>
        <a:xfrm>
          <a:off x="2206605" y="3267598"/>
          <a:ext cx="8826423" cy="921630"/>
        </a:xfrm>
        <a:prstGeom prst="roundRect">
          <a:avLst>
            <a:gd name="adj" fmla="val 10000"/>
          </a:avLst>
        </a:prstGeom>
        <a:solidFill>
          <a:schemeClr val="accent2">
            <a:hueOff val="1483878"/>
            <a:satOff val="-396"/>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Stainless steel is unique as it becomes stronger and more ductile at cryogenic temperatures</a:t>
          </a:r>
        </a:p>
      </dsp:txBody>
      <dsp:txXfrm>
        <a:off x="2233599" y="3294592"/>
        <a:ext cx="7434162" cy="867642"/>
      </dsp:txXfrm>
    </dsp:sp>
    <dsp:sp modelId="{1E65F6E3-920E-48A7-9CB2-8E4CF0BA03AF}">
      <dsp:nvSpPr>
        <dsp:cNvPr id="0" name=""/>
        <dsp:cNvSpPr/>
      </dsp:nvSpPr>
      <dsp:spPr>
        <a:xfrm>
          <a:off x="8227363" y="705885"/>
          <a:ext cx="599059" cy="59905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362151" y="705885"/>
        <a:ext cx="329483" cy="450792"/>
      </dsp:txXfrm>
    </dsp:sp>
    <dsp:sp modelId="{A7E0717F-C7AC-4BB9-BFAB-7B42EF8202DD}">
      <dsp:nvSpPr>
        <dsp:cNvPr id="0" name=""/>
        <dsp:cNvSpPr/>
      </dsp:nvSpPr>
      <dsp:spPr>
        <a:xfrm>
          <a:off x="8966576" y="1795084"/>
          <a:ext cx="599059" cy="599059"/>
        </a:xfrm>
        <a:prstGeom prst="downArrow">
          <a:avLst>
            <a:gd name="adj1" fmla="val 55000"/>
            <a:gd name="adj2" fmla="val 45000"/>
          </a:avLst>
        </a:prstGeom>
        <a:solidFill>
          <a:schemeClr val="accent2">
            <a:tint val="40000"/>
            <a:alpha val="90000"/>
            <a:hueOff val="715285"/>
            <a:satOff val="1345"/>
            <a:lumOff val="1044"/>
            <a:alphaOff val="0"/>
          </a:schemeClr>
        </a:solidFill>
        <a:ln w="12700" cap="flat" cmpd="sng" algn="ctr">
          <a:solidFill>
            <a:schemeClr val="accent2">
              <a:tint val="40000"/>
              <a:alpha val="90000"/>
              <a:hueOff val="715285"/>
              <a:satOff val="1345"/>
              <a:lumOff val="104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9101364" y="1795084"/>
        <a:ext cx="329483" cy="450792"/>
      </dsp:txXfrm>
    </dsp:sp>
    <dsp:sp modelId="{0AA53453-10DD-4EE3-B6EA-BD5C8883317B}">
      <dsp:nvSpPr>
        <dsp:cNvPr id="0" name=""/>
        <dsp:cNvSpPr/>
      </dsp:nvSpPr>
      <dsp:spPr>
        <a:xfrm>
          <a:off x="9694756" y="2884284"/>
          <a:ext cx="599059" cy="599059"/>
        </a:xfrm>
        <a:prstGeom prst="downArrow">
          <a:avLst>
            <a:gd name="adj1" fmla="val 55000"/>
            <a:gd name="adj2" fmla="val 45000"/>
          </a:avLst>
        </a:prstGeom>
        <a:solidFill>
          <a:schemeClr val="accent2">
            <a:tint val="40000"/>
            <a:alpha val="90000"/>
            <a:hueOff val="1430570"/>
            <a:satOff val="2689"/>
            <a:lumOff val="2089"/>
            <a:alphaOff val="0"/>
          </a:schemeClr>
        </a:solidFill>
        <a:ln w="12700" cap="flat" cmpd="sng" algn="ctr">
          <a:solidFill>
            <a:schemeClr val="accent2">
              <a:tint val="40000"/>
              <a:alpha val="90000"/>
              <a:hueOff val="1430570"/>
              <a:satOff val="2689"/>
              <a:lumOff val="20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9829544" y="2884284"/>
        <a:ext cx="329483" cy="4507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6D26DE-745A-48E1-BADB-AFABF1E49C62}">
      <dsp:nvSpPr>
        <dsp:cNvPr id="0" name=""/>
        <dsp:cNvSpPr/>
      </dsp:nvSpPr>
      <dsp:spPr>
        <a:xfrm>
          <a:off x="0" y="0"/>
          <a:ext cx="8826423" cy="92163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Stainless steel can be simply purchased off the shelf in a variety of sizes</a:t>
          </a:r>
        </a:p>
      </dsp:txBody>
      <dsp:txXfrm>
        <a:off x="26994" y="26994"/>
        <a:ext cx="7754033" cy="867642"/>
      </dsp:txXfrm>
    </dsp:sp>
    <dsp:sp modelId="{B9417EAF-4AE9-4C8A-A11F-5C184E0B1B04}">
      <dsp:nvSpPr>
        <dsp:cNvPr id="0" name=""/>
        <dsp:cNvSpPr/>
      </dsp:nvSpPr>
      <dsp:spPr>
        <a:xfrm>
          <a:off x="739212" y="1089199"/>
          <a:ext cx="8826423" cy="921630"/>
        </a:xfrm>
        <a:prstGeom prst="roundRect">
          <a:avLst>
            <a:gd name="adj" fmla="val 10000"/>
          </a:avLst>
        </a:prstGeom>
        <a:solidFill>
          <a:schemeClr val="accent2">
            <a:hueOff val="494626"/>
            <a:satOff val="-132"/>
            <a:lumOff val="31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It is available in 1.8M rolls suitable for 9M diameter sections</a:t>
          </a:r>
          <a:endParaRPr lang="en-GB" sz="2000" kern="1200" dirty="0"/>
        </a:p>
      </dsp:txBody>
      <dsp:txXfrm>
        <a:off x="766206" y="1116193"/>
        <a:ext cx="7434162" cy="867642"/>
      </dsp:txXfrm>
    </dsp:sp>
    <dsp:sp modelId="{8E1A8683-B538-4AAF-943E-CDE37BBE04EC}">
      <dsp:nvSpPr>
        <dsp:cNvPr id="0" name=""/>
        <dsp:cNvSpPr/>
      </dsp:nvSpPr>
      <dsp:spPr>
        <a:xfrm>
          <a:off x="1467392" y="2178399"/>
          <a:ext cx="8826423" cy="921630"/>
        </a:xfrm>
        <a:prstGeom prst="roundRect">
          <a:avLst>
            <a:gd name="adj" fmla="val 10000"/>
          </a:avLst>
        </a:prstGeom>
        <a:solidFill>
          <a:schemeClr val="accent2">
            <a:hueOff val="989252"/>
            <a:satOff val="-264"/>
            <a:lumOff val="62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This availability allowed SpaceX to start producing prototypes immediately</a:t>
          </a:r>
        </a:p>
      </dsp:txBody>
      <dsp:txXfrm>
        <a:off x="1494386" y="2205393"/>
        <a:ext cx="7445195" cy="867642"/>
      </dsp:txXfrm>
    </dsp:sp>
    <dsp:sp modelId="{09E03611-B739-496A-93CC-E2F5BD48352F}">
      <dsp:nvSpPr>
        <dsp:cNvPr id="0" name=""/>
        <dsp:cNvSpPr/>
      </dsp:nvSpPr>
      <dsp:spPr>
        <a:xfrm>
          <a:off x="2206605" y="3267598"/>
          <a:ext cx="8826423" cy="921630"/>
        </a:xfrm>
        <a:prstGeom prst="roundRect">
          <a:avLst>
            <a:gd name="adj" fmla="val 10000"/>
          </a:avLst>
        </a:prstGeom>
        <a:solidFill>
          <a:schemeClr val="accent2">
            <a:hueOff val="1483878"/>
            <a:satOff val="-396"/>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Carbon fibre required complex processing and manufacturing techniques making it difficult to produce large sections</a:t>
          </a:r>
          <a:endParaRPr lang="en-GB" sz="2000" kern="1200" dirty="0"/>
        </a:p>
      </dsp:txBody>
      <dsp:txXfrm>
        <a:off x="2233599" y="3294592"/>
        <a:ext cx="7434162" cy="867642"/>
      </dsp:txXfrm>
    </dsp:sp>
    <dsp:sp modelId="{340FE5A7-742F-4E82-88DF-1893EDD08708}">
      <dsp:nvSpPr>
        <dsp:cNvPr id="0" name=""/>
        <dsp:cNvSpPr/>
      </dsp:nvSpPr>
      <dsp:spPr>
        <a:xfrm>
          <a:off x="8227363" y="705885"/>
          <a:ext cx="599059" cy="59905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362151" y="705885"/>
        <a:ext cx="329483" cy="450792"/>
      </dsp:txXfrm>
    </dsp:sp>
    <dsp:sp modelId="{9C82C863-D99B-4997-AD4C-4D324E166D75}">
      <dsp:nvSpPr>
        <dsp:cNvPr id="0" name=""/>
        <dsp:cNvSpPr/>
      </dsp:nvSpPr>
      <dsp:spPr>
        <a:xfrm>
          <a:off x="8966576" y="1795084"/>
          <a:ext cx="599059" cy="599059"/>
        </a:xfrm>
        <a:prstGeom prst="downArrow">
          <a:avLst>
            <a:gd name="adj1" fmla="val 55000"/>
            <a:gd name="adj2" fmla="val 45000"/>
          </a:avLst>
        </a:prstGeom>
        <a:solidFill>
          <a:schemeClr val="accent2">
            <a:tint val="40000"/>
            <a:alpha val="90000"/>
            <a:hueOff val="715285"/>
            <a:satOff val="1345"/>
            <a:lumOff val="1044"/>
            <a:alphaOff val="0"/>
          </a:schemeClr>
        </a:solidFill>
        <a:ln w="12700" cap="flat" cmpd="sng" algn="ctr">
          <a:solidFill>
            <a:schemeClr val="accent2">
              <a:tint val="40000"/>
              <a:alpha val="90000"/>
              <a:hueOff val="715285"/>
              <a:satOff val="1345"/>
              <a:lumOff val="104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GB" sz="2700" kern="1200"/>
        </a:p>
      </dsp:txBody>
      <dsp:txXfrm>
        <a:off x="9101364" y="1795084"/>
        <a:ext cx="329483" cy="450792"/>
      </dsp:txXfrm>
    </dsp:sp>
    <dsp:sp modelId="{7C069145-30F5-4175-8D21-5CAA14D78136}">
      <dsp:nvSpPr>
        <dsp:cNvPr id="0" name=""/>
        <dsp:cNvSpPr/>
      </dsp:nvSpPr>
      <dsp:spPr>
        <a:xfrm>
          <a:off x="9694756" y="2884284"/>
          <a:ext cx="599059" cy="599059"/>
        </a:xfrm>
        <a:prstGeom prst="downArrow">
          <a:avLst>
            <a:gd name="adj1" fmla="val 55000"/>
            <a:gd name="adj2" fmla="val 45000"/>
          </a:avLst>
        </a:prstGeom>
        <a:solidFill>
          <a:schemeClr val="accent2">
            <a:tint val="40000"/>
            <a:alpha val="90000"/>
            <a:hueOff val="1430570"/>
            <a:satOff val="2689"/>
            <a:lumOff val="2089"/>
            <a:alphaOff val="0"/>
          </a:schemeClr>
        </a:solidFill>
        <a:ln w="12700" cap="flat" cmpd="sng" algn="ctr">
          <a:solidFill>
            <a:schemeClr val="accent2">
              <a:tint val="40000"/>
              <a:alpha val="90000"/>
              <a:hueOff val="1430570"/>
              <a:satOff val="2689"/>
              <a:lumOff val="20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GB" sz="2700" kern="1200"/>
        </a:p>
      </dsp:txBody>
      <dsp:txXfrm>
        <a:off x="9829544" y="2884284"/>
        <a:ext cx="329483" cy="4507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536570-B48A-40D1-9763-21A698203D9A}">
      <dsp:nvSpPr>
        <dsp:cNvPr id="0" name=""/>
        <dsp:cNvSpPr/>
      </dsp:nvSpPr>
      <dsp:spPr>
        <a:xfrm>
          <a:off x="0" y="762389"/>
          <a:ext cx="7240146" cy="83537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To build a large rocket with a higher density material you will need an engine with a greater amount of thrust </a:t>
          </a:r>
        </a:p>
      </dsp:txBody>
      <dsp:txXfrm>
        <a:off x="40780" y="803169"/>
        <a:ext cx="7158586" cy="753819"/>
      </dsp:txXfrm>
    </dsp:sp>
    <dsp:sp modelId="{5D6E3AC9-572A-4C53-92DE-CE38CE81424E}">
      <dsp:nvSpPr>
        <dsp:cNvPr id="0" name=""/>
        <dsp:cNvSpPr/>
      </dsp:nvSpPr>
      <dsp:spPr>
        <a:xfrm>
          <a:off x="0" y="1658249"/>
          <a:ext cx="7240146" cy="835379"/>
        </a:xfrm>
        <a:prstGeom prst="roundRect">
          <a:avLst/>
        </a:prstGeom>
        <a:solidFill>
          <a:schemeClr val="accent2">
            <a:hueOff val="370970"/>
            <a:satOff val="-99"/>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Raptor engine currently offers double the amount of thrust for the same size engine used on Falcon 9 (Merlin).</a:t>
          </a:r>
        </a:p>
      </dsp:txBody>
      <dsp:txXfrm>
        <a:off x="40780" y="1699029"/>
        <a:ext cx="7158586" cy="753819"/>
      </dsp:txXfrm>
    </dsp:sp>
    <dsp:sp modelId="{31E09DF5-CB5E-46ED-80CE-4195A0AAE908}">
      <dsp:nvSpPr>
        <dsp:cNvPr id="0" name=""/>
        <dsp:cNvSpPr/>
      </dsp:nvSpPr>
      <dsp:spPr>
        <a:xfrm>
          <a:off x="0" y="2554109"/>
          <a:ext cx="7240146" cy="835379"/>
        </a:xfrm>
        <a:prstGeom prst="roundRect">
          <a:avLst/>
        </a:prstGeom>
        <a:solidFill>
          <a:schemeClr val="accent2">
            <a:hueOff val="741939"/>
            <a:satOff val="-19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Raptor Engine uses liquid oxygen and methane as propellent, this burns clean compared to other fuel types</a:t>
          </a:r>
        </a:p>
      </dsp:txBody>
      <dsp:txXfrm>
        <a:off x="40780" y="2594889"/>
        <a:ext cx="7158586" cy="753819"/>
      </dsp:txXfrm>
    </dsp:sp>
    <dsp:sp modelId="{A46B5DE9-EACF-40D4-A50B-59D1748FBFA1}">
      <dsp:nvSpPr>
        <dsp:cNvPr id="0" name=""/>
        <dsp:cNvSpPr/>
      </dsp:nvSpPr>
      <dsp:spPr>
        <a:xfrm>
          <a:off x="0" y="3449970"/>
          <a:ext cx="7240146" cy="835379"/>
        </a:xfrm>
        <a:prstGeom prst="roundRect">
          <a:avLst/>
        </a:prstGeom>
        <a:solidFill>
          <a:schemeClr val="accent2">
            <a:hueOff val="1112909"/>
            <a:satOff val="-297"/>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Increasing its reusability and reducing the amount of maintenance needed between missions</a:t>
          </a:r>
        </a:p>
      </dsp:txBody>
      <dsp:txXfrm>
        <a:off x="40780" y="3490750"/>
        <a:ext cx="7158586" cy="753819"/>
      </dsp:txXfrm>
    </dsp:sp>
    <dsp:sp modelId="{308AADC2-6D58-4FF0-AC6B-697E156B6F6A}">
      <dsp:nvSpPr>
        <dsp:cNvPr id="0" name=""/>
        <dsp:cNvSpPr/>
      </dsp:nvSpPr>
      <dsp:spPr>
        <a:xfrm>
          <a:off x="0" y="4345830"/>
          <a:ext cx="7240146" cy="835379"/>
        </a:xfrm>
        <a:prstGeom prst="roundRect">
          <a:avLst/>
        </a:prstGeom>
        <a:solidFill>
          <a:schemeClr val="accent2">
            <a:hueOff val="1483878"/>
            <a:satOff val="-396"/>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Liquid oxygen is stored at cryogenic temperatures, stainless steel becomes stronger at these temperatures. </a:t>
          </a:r>
        </a:p>
      </dsp:txBody>
      <dsp:txXfrm>
        <a:off x="40780" y="4386610"/>
        <a:ext cx="7158586" cy="75381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5A19F1-D335-46D1-B0C4-E03BE2107FBB}">
      <dsp:nvSpPr>
        <dsp:cNvPr id="0" name=""/>
        <dsp:cNvSpPr/>
      </dsp:nvSpPr>
      <dsp:spPr>
        <a:xfrm>
          <a:off x="0" y="511"/>
          <a:ext cx="1103302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5810AE-96C5-46E4-B088-893FCB5F4194}">
      <dsp:nvSpPr>
        <dsp:cNvPr id="0" name=""/>
        <dsp:cNvSpPr/>
      </dsp:nvSpPr>
      <dsp:spPr>
        <a:xfrm>
          <a:off x="0" y="511"/>
          <a:ext cx="11033029" cy="59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en-US" sz="1500" kern="1200"/>
            <a:t>Traditionally spacecrafts have been fitted with ceramic heat protection tiles. </a:t>
          </a:r>
        </a:p>
      </dsp:txBody>
      <dsp:txXfrm>
        <a:off x="0" y="511"/>
        <a:ext cx="11033029" cy="598315"/>
      </dsp:txXfrm>
    </dsp:sp>
    <dsp:sp modelId="{500DD067-4BF8-4A17-9C69-B77A48D26CF9}">
      <dsp:nvSpPr>
        <dsp:cNvPr id="0" name=""/>
        <dsp:cNvSpPr/>
      </dsp:nvSpPr>
      <dsp:spPr>
        <a:xfrm>
          <a:off x="0" y="598826"/>
          <a:ext cx="110330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21E932-5326-4F69-834C-B7B8E2126B9C}">
      <dsp:nvSpPr>
        <dsp:cNvPr id="0" name=""/>
        <dsp:cNvSpPr/>
      </dsp:nvSpPr>
      <dsp:spPr>
        <a:xfrm>
          <a:off x="0" y="598826"/>
          <a:ext cx="11033029" cy="59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en-US" sz="1500" kern="1200"/>
            <a:t>These tiles are essential to prevent space rocket burning up as they pass through Earths thick atmosphere</a:t>
          </a:r>
        </a:p>
      </dsp:txBody>
      <dsp:txXfrm>
        <a:off x="0" y="598826"/>
        <a:ext cx="11033029" cy="598315"/>
      </dsp:txXfrm>
    </dsp:sp>
    <dsp:sp modelId="{27B4672C-9CD5-4C25-BF34-DDE431927E87}">
      <dsp:nvSpPr>
        <dsp:cNvPr id="0" name=""/>
        <dsp:cNvSpPr/>
      </dsp:nvSpPr>
      <dsp:spPr>
        <a:xfrm>
          <a:off x="0" y="1197141"/>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483A1F-F2F4-4274-9A0A-F56C0645091E}">
      <dsp:nvSpPr>
        <dsp:cNvPr id="0" name=""/>
        <dsp:cNvSpPr/>
      </dsp:nvSpPr>
      <dsp:spPr>
        <a:xfrm>
          <a:off x="0" y="1197141"/>
          <a:ext cx="11033029" cy="59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en-US" sz="1500" kern="1200" baseline="0" dirty="0"/>
            <a:t>Heat protection would add significant weight to the launch vehicle</a:t>
          </a:r>
          <a:endParaRPr lang="en-US" sz="1500" kern="1200" dirty="0"/>
        </a:p>
      </dsp:txBody>
      <dsp:txXfrm>
        <a:off x="0" y="1197141"/>
        <a:ext cx="11033029" cy="598315"/>
      </dsp:txXfrm>
    </dsp:sp>
    <dsp:sp modelId="{456708CC-FA54-4260-A39A-9DB7787F7ECB}">
      <dsp:nvSpPr>
        <dsp:cNvPr id="0" name=""/>
        <dsp:cNvSpPr/>
      </dsp:nvSpPr>
      <dsp:spPr>
        <a:xfrm>
          <a:off x="0" y="1795456"/>
          <a:ext cx="11033029"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6B99EB-47DD-49A9-A2BB-D6A78CB061EC}">
      <dsp:nvSpPr>
        <dsp:cNvPr id="0" name=""/>
        <dsp:cNvSpPr/>
      </dsp:nvSpPr>
      <dsp:spPr>
        <a:xfrm>
          <a:off x="0" y="1795456"/>
          <a:ext cx="11033029" cy="59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en-US" sz="1500" kern="1200"/>
            <a:t>The tiles on re-entry would suffer significant damage and needed replacing with costly and time-consuming maintenance periods</a:t>
          </a:r>
        </a:p>
      </dsp:txBody>
      <dsp:txXfrm>
        <a:off x="0" y="1795456"/>
        <a:ext cx="11033029" cy="598315"/>
      </dsp:txXfrm>
    </dsp:sp>
    <dsp:sp modelId="{719E4426-2FC6-4297-97C3-C7020AD65572}">
      <dsp:nvSpPr>
        <dsp:cNvPr id="0" name=""/>
        <dsp:cNvSpPr/>
      </dsp:nvSpPr>
      <dsp:spPr>
        <a:xfrm>
          <a:off x="0" y="2393772"/>
          <a:ext cx="11033029"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B7032B-A636-4EC5-AE04-84F340DB3D50}">
      <dsp:nvSpPr>
        <dsp:cNvPr id="0" name=""/>
        <dsp:cNvSpPr/>
      </dsp:nvSpPr>
      <dsp:spPr>
        <a:xfrm>
          <a:off x="0" y="2393772"/>
          <a:ext cx="11033029" cy="59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en-US" sz="1500" kern="1200" dirty="0"/>
            <a:t>The switch to Stainless steel allowed them to rethink the heat protection system, </a:t>
          </a:r>
          <a:r>
            <a:rPr lang="en-GB" sz="1500" kern="1200" dirty="0"/>
            <a:t>due to stainless steels weldability meant they could weld stringers creating an outer and inner surface</a:t>
          </a:r>
          <a:endParaRPr lang="en-US" sz="1500" kern="1200" dirty="0"/>
        </a:p>
      </dsp:txBody>
      <dsp:txXfrm>
        <a:off x="0" y="2393772"/>
        <a:ext cx="11033029" cy="598315"/>
      </dsp:txXfrm>
    </dsp:sp>
    <dsp:sp modelId="{EB315C24-D51B-4D5E-B14F-7D8F43896FEC}">
      <dsp:nvSpPr>
        <dsp:cNvPr id="0" name=""/>
        <dsp:cNvSpPr/>
      </dsp:nvSpPr>
      <dsp:spPr>
        <a:xfrm>
          <a:off x="0" y="2992087"/>
          <a:ext cx="11033029"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F1F87F-0960-4C3B-9461-597527DB06C5}">
      <dsp:nvSpPr>
        <dsp:cNvPr id="0" name=""/>
        <dsp:cNvSpPr/>
      </dsp:nvSpPr>
      <dsp:spPr>
        <a:xfrm>
          <a:off x="0" y="2992087"/>
          <a:ext cx="11033029" cy="59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en-GB" sz="1500" kern="1200" dirty="0"/>
            <a:t>liquid methane will flow between the layers on re-entry with the outer layer having micropores which will sweat liquid methane onto the surface, cooling the underside</a:t>
          </a:r>
          <a:endParaRPr lang="en-US" sz="1500" kern="1200" dirty="0"/>
        </a:p>
      </dsp:txBody>
      <dsp:txXfrm>
        <a:off x="0" y="2992087"/>
        <a:ext cx="11033029" cy="598315"/>
      </dsp:txXfrm>
    </dsp:sp>
    <dsp:sp modelId="{F9A77999-E3E8-4BEF-833A-8821A0A36FD9}">
      <dsp:nvSpPr>
        <dsp:cNvPr id="0" name=""/>
        <dsp:cNvSpPr/>
      </dsp:nvSpPr>
      <dsp:spPr>
        <a:xfrm>
          <a:off x="0" y="3590402"/>
          <a:ext cx="11033029"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AD8450-DBC4-4DC9-9F55-E3E7E0A63765}">
      <dsp:nvSpPr>
        <dsp:cNvPr id="0" name=""/>
        <dsp:cNvSpPr/>
      </dsp:nvSpPr>
      <dsp:spPr>
        <a:xfrm>
          <a:off x="0" y="3590402"/>
          <a:ext cx="11033029" cy="59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en-US" sz="1500" kern="1200" dirty="0"/>
            <a:t>By removing the need for heat protection tiles will not only reduce the weight of the rocket but also improve its strength when vertical</a:t>
          </a:r>
        </a:p>
      </dsp:txBody>
      <dsp:txXfrm>
        <a:off x="0" y="3590402"/>
        <a:ext cx="11033029" cy="59831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5D1FC1-AA6F-47CA-9F8D-DAB695578199}">
      <dsp:nvSpPr>
        <dsp:cNvPr id="0" name=""/>
        <dsp:cNvSpPr/>
      </dsp:nvSpPr>
      <dsp:spPr>
        <a:xfrm>
          <a:off x="0" y="511"/>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CF69FB-686F-4F4B-9D34-3B385EFEDD3E}">
      <dsp:nvSpPr>
        <dsp:cNvPr id="0" name=""/>
        <dsp:cNvSpPr/>
      </dsp:nvSpPr>
      <dsp:spPr>
        <a:xfrm>
          <a:off x="0" y="511"/>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The switch to using stainless steel allowed SpaceX to dramatically reduce the cost to build Starship prototypes</a:t>
          </a:r>
        </a:p>
      </dsp:txBody>
      <dsp:txXfrm>
        <a:off x="0" y="511"/>
        <a:ext cx="11033029" cy="837641"/>
      </dsp:txXfrm>
    </dsp:sp>
    <dsp:sp modelId="{91471CF7-3B2A-402F-A264-552900C008E4}">
      <dsp:nvSpPr>
        <dsp:cNvPr id="0" name=""/>
        <dsp:cNvSpPr/>
      </dsp:nvSpPr>
      <dsp:spPr>
        <a:xfrm>
          <a:off x="0" y="838152"/>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BB6615-3359-48C6-AFF9-37626DDB366B}">
      <dsp:nvSpPr>
        <dsp:cNvPr id="0" name=""/>
        <dsp:cNvSpPr/>
      </dsp:nvSpPr>
      <dsp:spPr>
        <a:xfrm>
          <a:off x="0" y="838152"/>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SpaceX due to the low cost adopted the iterative design process</a:t>
          </a:r>
        </a:p>
      </dsp:txBody>
      <dsp:txXfrm>
        <a:off x="0" y="838152"/>
        <a:ext cx="11033029" cy="837641"/>
      </dsp:txXfrm>
    </dsp:sp>
    <dsp:sp modelId="{82A69572-4867-465C-AE7B-CFA5E735AAC1}">
      <dsp:nvSpPr>
        <dsp:cNvPr id="0" name=""/>
        <dsp:cNvSpPr/>
      </dsp:nvSpPr>
      <dsp:spPr>
        <a:xfrm>
          <a:off x="0" y="1675793"/>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EB2CFF-C71B-40A8-A6E5-97CAE2AC5EF3}">
      <dsp:nvSpPr>
        <dsp:cNvPr id="0" name=""/>
        <dsp:cNvSpPr/>
      </dsp:nvSpPr>
      <dsp:spPr>
        <a:xfrm>
          <a:off x="0" y="1675793"/>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Rockets are built quickly, tested, data collected, modified, and retested</a:t>
          </a:r>
        </a:p>
      </dsp:txBody>
      <dsp:txXfrm>
        <a:off x="0" y="1675793"/>
        <a:ext cx="11033029" cy="837641"/>
      </dsp:txXfrm>
    </dsp:sp>
    <dsp:sp modelId="{F5117D52-2ED4-4154-8207-0744653A7DD9}">
      <dsp:nvSpPr>
        <dsp:cNvPr id="0" name=""/>
        <dsp:cNvSpPr/>
      </dsp:nvSpPr>
      <dsp:spPr>
        <a:xfrm>
          <a:off x="0" y="2513435"/>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817CD4-D38E-4E5E-9D0B-D3D93463E769}">
      <dsp:nvSpPr>
        <dsp:cNvPr id="0" name=""/>
        <dsp:cNvSpPr/>
      </dsp:nvSpPr>
      <dsp:spPr>
        <a:xfrm>
          <a:off x="0" y="2513435"/>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This basic principle allows them to continuously evolve the design and conduct physical tests of the conceptual design</a:t>
          </a:r>
        </a:p>
      </dsp:txBody>
      <dsp:txXfrm>
        <a:off x="0" y="2513435"/>
        <a:ext cx="11033029" cy="837641"/>
      </dsp:txXfrm>
    </dsp:sp>
    <dsp:sp modelId="{474EF1C0-A924-4669-973E-E6DB1B19DAE5}">
      <dsp:nvSpPr>
        <dsp:cNvPr id="0" name=""/>
        <dsp:cNvSpPr/>
      </dsp:nvSpPr>
      <dsp:spPr>
        <a:xfrm>
          <a:off x="0" y="3351076"/>
          <a:ext cx="11033029"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903E6F-9E75-4F98-8012-B99AE904941B}">
      <dsp:nvSpPr>
        <dsp:cNvPr id="0" name=""/>
        <dsp:cNvSpPr/>
      </dsp:nvSpPr>
      <dsp:spPr>
        <a:xfrm>
          <a:off x="0" y="3351076"/>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This principle would not be possible if using expensive materials such as carbon composites</a:t>
          </a:r>
        </a:p>
      </dsp:txBody>
      <dsp:txXfrm>
        <a:off x="0" y="3351076"/>
        <a:ext cx="11033029" cy="83764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736BE1-71DB-4D10-A002-DE560AECD3D3}" type="datetimeFigureOut">
              <a:rPr lang="en-GB" smtClean="0"/>
              <a:t>06/06/2021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623D1E-7E8F-4936-A703-AEFADD8EF996}" type="slidenum">
              <a:rPr lang="en-GB" smtClean="0"/>
              <a:t>‹#›</a:t>
            </a:fld>
            <a:endParaRPr lang="en-GB"/>
          </a:p>
        </p:txBody>
      </p:sp>
    </p:spTree>
    <p:extLst>
      <p:ext uri="{BB962C8B-B14F-4D97-AF65-F5344CB8AC3E}">
        <p14:creationId xmlns:p14="http://schemas.microsoft.com/office/powerpoint/2010/main" val="1617191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my video presentation on Starship material selection</a:t>
            </a:r>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1</a:t>
            </a:fld>
            <a:endParaRPr lang="en-GB"/>
          </a:p>
        </p:txBody>
      </p:sp>
    </p:spTree>
    <p:extLst>
      <p:ext uri="{BB962C8B-B14F-4D97-AF65-F5344CB8AC3E}">
        <p14:creationId xmlns:p14="http://schemas.microsoft.com/office/powerpoint/2010/main" val="775553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contents of this presentation include…..</a:t>
            </a:r>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2</a:t>
            </a:fld>
            <a:endParaRPr lang="en-GB"/>
          </a:p>
        </p:txBody>
      </p:sp>
    </p:spTree>
    <p:extLst>
      <p:ext uri="{BB962C8B-B14F-4D97-AF65-F5344CB8AC3E}">
        <p14:creationId xmlns:p14="http://schemas.microsoft.com/office/powerpoint/2010/main" val="22082031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3</a:t>
            </a:fld>
            <a:endParaRPr lang="en-GB"/>
          </a:p>
        </p:txBody>
      </p:sp>
    </p:spTree>
    <p:extLst>
      <p:ext uri="{BB962C8B-B14F-4D97-AF65-F5344CB8AC3E}">
        <p14:creationId xmlns:p14="http://schemas.microsoft.com/office/powerpoint/2010/main" val="14757169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4</a:t>
            </a:fld>
            <a:endParaRPr lang="en-GB"/>
          </a:p>
        </p:txBody>
      </p:sp>
    </p:spTree>
    <p:extLst>
      <p:ext uri="{BB962C8B-B14F-4D97-AF65-F5344CB8AC3E}">
        <p14:creationId xmlns:p14="http://schemas.microsoft.com/office/powerpoint/2010/main" val="1195434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will cover the materials used to manufacture rocket bodies, looking at the past present and future.</a:t>
            </a:r>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5</a:t>
            </a:fld>
            <a:endParaRPr lang="en-GB"/>
          </a:p>
        </p:txBody>
      </p:sp>
    </p:spTree>
    <p:extLst>
      <p:ext uri="{BB962C8B-B14F-4D97-AF65-F5344CB8AC3E}">
        <p14:creationId xmlns:p14="http://schemas.microsoft.com/office/powerpoint/2010/main" val="4232754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Balloon tanks required positive pressure to maintain structural integrity when vertical.</a:t>
            </a:r>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6</a:t>
            </a:fld>
            <a:endParaRPr lang="en-GB"/>
          </a:p>
        </p:txBody>
      </p:sp>
    </p:spTree>
    <p:extLst>
      <p:ext uri="{BB962C8B-B14F-4D97-AF65-F5344CB8AC3E}">
        <p14:creationId xmlns:p14="http://schemas.microsoft.com/office/powerpoint/2010/main" val="33037947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8</a:t>
            </a:fld>
            <a:endParaRPr lang="en-GB"/>
          </a:p>
        </p:txBody>
      </p:sp>
    </p:spTree>
    <p:extLst>
      <p:ext uri="{BB962C8B-B14F-4D97-AF65-F5344CB8AC3E}">
        <p14:creationId xmlns:p14="http://schemas.microsoft.com/office/powerpoint/2010/main" val="190332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Prior to looking at the material selection process it is important for us to understand the operating environment that these rockets will be exposed to. Space puts all materials under severe conditions allowing only the most robust to survive. Temperature, gravity, and corrosion are just a few variables not experienced as they are on earth. The material selection needs to be robust enough to withstand this environment.</a:t>
            </a:r>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9</a:t>
            </a:fld>
            <a:endParaRPr lang="en-GB"/>
          </a:p>
        </p:txBody>
      </p:sp>
    </p:spTree>
    <p:extLst>
      <p:ext uri="{BB962C8B-B14F-4D97-AF65-F5344CB8AC3E}">
        <p14:creationId xmlns:p14="http://schemas.microsoft.com/office/powerpoint/2010/main" val="17958811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21</a:t>
            </a:fld>
            <a:endParaRPr lang="en-GB"/>
          </a:p>
        </p:txBody>
      </p:sp>
    </p:spTree>
    <p:extLst>
      <p:ext uri="{BB962C8B-B14F-4D97-AF65-F5344CB8AC3E}">
        <p14:creationId xmlns:p14="http://schemas.microsoft.com/office/powerpoint/2010/main" val="1325065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22</a:t>
            </a:fld>
            <a:endParaRPr lang="en-GB"/>
          </a:p>
        </p:txBody>
      </p:sp>
    </p:spTree>
    <p:extLst>
      <p:ext uri="{BB962C8B-B14F-4D97-AF65-F5344CB8AC3E}">
        <p14:creationId xmlns:p14="http://schemas.microsoft.com/office/powerpoint/2010/main" val="3847965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When designing space rockets designers usually favour strength to weight and mainly opt for lithium-based alloys for this reason.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SpaceX engineers saw the potential in using stainless steel, despite its greater density value it offered something different, its superior strength to temperature performance gave them a significant advantage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It allowed them to engineer design features never been considered before, in doing so help reduce the overall mass.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cost and availability ensured ease of production and simplified the manufacturing process, with low costs and rapid production.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allowed production of low cost prototypes, they are tested to failure providing accurate data, further speeding up the development process.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Carbon fibre proved unsuitable due to its high cost, time consuming and difficult manufacturing process which often caused imperfections, advances with manufacturing techniques will need to be made before this becomes suitable.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Cold rolling will ensure that the performance of stainless steel will be improved, including cold rolling at cryogenic temperatures. This will lower the overall weight and improve its strength.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Previously the design needed to suit the limitations of the material but stainless steel is now providing many of the solutions engineers require and has allowed new design features never seen before.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err="1">
                <a:effectLst/>
                <a:latin typeface="Calibri" panose="020F0502020204030204" pitchFamily="34" charset="0"/>
                <a:ea typeface="Calibri" panose="020F0502020204030204" pitchFamily="34" charset="0"/>
                <a:cs typeface="Times New Roman" panose="02020603050405020304" pitchFamily="18" charset="0"/>
              </a:rPr>
              <a:t>Starship</a:t>
            </a:r>
            <a:r>
              <a:rPr lang="en-GB" sz="1800" dirty="0">
                <a:effectLst/>
                <a:latin typeface="Calibri" panose="020F0502020204030204" pitchFamily="34" charset="0"/>
                <a:ea typeface="Calibri" panose="020F0502020204030204" pitchFamily="34" charset="0"/>
                <a:cs typeface="Times New Roman" panose="02020603050405020304" pitchFamily="18" charset="0"/>
              </a:rPr>
              <a:t> is still in the very early stages with prototypes currently being developed, I expect SpaceX to make further advances with different alloys of stainless steel improving its properties, further reducing the overall mass with ingenious design features.</a:t>
            </a:r>
          </a:p>
          <a:p>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28</a:t>
            </a:fld>
            <a:endParaRPr lang="en-GB"/>
          </a:p>
        </p:txBody>
      </p:sp>
    </p:spTree>
    <p:extLst>
      <p:ext uri="{BB962C8B-B14F-4D97-AF65-F5344CB8AC3E}">
        <p14:creationId xmlns:p14="http://schemas.microsoft.com/office/powerpoint/2010/main" val="1494517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2623D1E-7E8F-4936-A703-AEFADD8EF996}" type="slidenum">
              <a:rPr lang="en-GB" smtClean="0"/>
              <a:t>29</a:t>
            </a:fld>
            <a:endParaRPr lang="en-GB"/>
          </a:p>
        </p:txBody>
      </p:sp>
    </p:spTree>
    <p:extLst>
      <p:ext uri="{BB962C8B-B14F-4D97-AF65-F5344CB8AC3E}">
        <p14:creationId xmlns:p14="http://schemas.microsoft.com/office/powerpoint/2010/main" val="1337402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Sunday, June 6,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4234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Sunday, June 6,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101642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Sunday, June 6,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761829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Sunday, June 6,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434464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Sunday, June 6,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22360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Sunday, June 6,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041805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Sunday, June 6,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07793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Sunday, June 6,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839327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Sunday, June 6,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614112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Sunday, June 6,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161798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Sunday, June 6,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212162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Sunday, June 6,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1222805011"/>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62" r:id="rId4"/>
    <p:sldLayoutId id="2147483663" r:id="rId5"/>
    <p:sldLayoutId id="2147483668" r:id="rId6"/>
    <p:sldLayoutId id="2147483664" r:id="rId7"/>
    <p:sldLayoutId id="2147483665" r:id="rId8"/>
    <p:sldLayoutId id="2147483666" r:id="rId9"/>
    <p:sldLayoutId id="2147483667" r:id="rId10"/>
    <p:sldLayoutId id="2147483669"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7.xml"/><Relationship Id="rId7" Type="http://schemas.openxmlformats.org/officeDocument/2006/relationships/diagramColors" Target="../diagrams/colors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2.xml"/><Relationship Id="rId7" Type="http://schemas.openxmlformats.org/officeDocument/2006/relationships/diagramColors" Target="../diagrams/colors4.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slideLayout" Target="../slideLayouts/slideLayout2.xml"/><Relationship Id="rId7" Type="http://schemas.openxmlformats.org/officeDocument/2006/relationships/diagramColors" Target="../diagrams/colors5.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slideLayout" Target="../slideLayouts/slideLayout2.xml"/><Relationship Id="rId7" Type="http://schemas.openxmlformats.org/officeDocument/2006/relationships/diagramColors" Target="../diagrams/colors6.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slideLayout" Target="../slideLayouts/slideLayout2.xml"/><Relationship Id="rId7" Type="http://schemas.openxmlformats.org/officeDocument/2006/relationships/diagramColors" Target="../diagrams/colors7.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 Id="rId9"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2.xml"/><Relationship Id="rId7" Type="http://schemas.openxmlformats.org/officeDocument/2006/relationships/diagramQuickStyle" Target="../diagrams/quickStyle8.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diagramLayout" Target="../diagrams/layout8.xml"/><Relationship Id="rId5" Type="http://schemas.openxmlformats.org/officeDocument/2006/relationships/diagramData" Target="../diagrams/data8.xml"/><Relationship Id="rId10" Type="http://schemas.openxmlformats.org/officeDocument/2006/relationships/image" Target="../media/image2.png"/><Relationship Id="rId4" Type="http://schemas.openxmlformats.org/officeDocument/2006/relationships/notesSlide" Target="../notesSlides/notesSlide9.xml"/><Relationship Id="rId9" Type="http://schemas.microsoft.com/office/2007/relationships/diagramDrawing" Target="../diagrams/drawing8.xml"/></Relationships>
</file>

<file path=ppt/slides/_rels/slide22.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slideLayout" Target="../slideLayouts/slideLayout2.xml"/><Relationship Id="rId7" Type="http://schemas.openxmlformats.org/officeDocument/2006/relationships/diagramQuickStyle" Target="../diagrams/quickStyle9.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diagramLayout" Target="../diagrams/layout9.xml"/><Relationship Id="rId5" Type="http://schemas.openxmlformats.org/officeDocument/2006/relationships/diagramData" Target="../diagrams/data9.xml"/><Relationship Id="rId10" Type="http://schemas.openxmlformats.org/officeDocument/2006/relationships/image" Target="../media/image2.png"/><Relationship Id="rId4" Type="http://schemas.openxmlformats.org/officeDocument/2006/relationships/notesSlide" Target="../notesSlides/notesSlide10.xml"/><Relationship Id="rId9" Type="http://schemas.microsoft.com/office/2007/relationships/diagramDrawing" Target="../diagrams/drawing9.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25.m4a"/><Relationship Id="rId1" Type="http://schemas.microsoft.com/office/2007/relationships/media" Target="../media/media25.m4a"/><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slideLayout" Target="../slideLayouts/slideLayout2.xml"/><Relationship Id="rId7" Type="http://schemas.openxmlformats.org/officeDocument/2006/relationships/diagramColors" Target="../diagrams/colors10.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 Id="rId9"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5" Type="http://schemas.openxmlformats.org/officeDocument/2006/relationships/image" Target="../media/image2.png"/><Relationship Id="rId4"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3F794D0-2982-490E-88DA-93D4897508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bstract background of polygonal shape">
            <a:extLst>
              <a:ext uri="{FF2B5EF4-FFF2-40B4-BE49-F238E27FC236}">
                <a16:creationId xmlns:a16="http://schemas.microsoft.com/office/drawing/2014/main" id="{F8A67FC8-0432-4005-AD12-D305308FF451}"/>
              </a:ext>
            </a:extLst>
          </p:cNvPr>
          <p:cNvPicPr>
            <a:picLocks noChangeAspect="1"/>
          </p:cNvPicPr>
          <p:nvPr/>
        </p:nvPicPr>
        <p:blipFill rotWithShape="1">
          <a:blip r:embed="rId5"/>
          <a:srcRect t="23050" b="21927"/>
          <a:stretch/>
        </p:blipFill>
        <p:spPr>
          <a:xfrm>
            <a:off x="-2" y="10"/>
            <a:ext cx="12192002" cy="4461036"/>
          </a:xfrm>
          <a:prstGeom prst="rect">
            <a:avLst/>
          </a:prstGeom>
        </p:spPr>
      </p:pic>
      <p:sp>
        <p:nvSpPr>
          <p:cNvPr id="11" name="Rectangle 10">
            <a:extLst>
              <a:ext uri="{FF2B5EF4-FFF2-40B4-BE49-F238E27FC236}">
                <a16:creationId xmlns:a16="http://schemas.microsoft.com/office/drawing/2014/main" id="{AFD24A3D-F07A-44A9-BE55-5576292E1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460827"/>
            <a:ext cx="12192003" cy="2397392"/>
          </a:xfrm>
          <a:prstGeom prst="rect">
            <a:avLst/>
          </a:prstGeom>
          <a:gradFill>
            <a:gsLst>
              <a:gs pos="8000">
                <a:schemeClr val="accent6"/>
              </a:gs>
              <a:gs pos="86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04441C9-FD2D-4031-B5C5-67478196C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038600" y="4463553"/>
            <a:ext cx="8153401" cy="2394447"/>
          </a:xfrm>
          <a:prstGeom prst="rect">
            <a:avLst/>
          </a:prstGeom>
          <a:gradFill>
            <a:gsLst>
              <a:gs pos="0">
                <a:schemeClr val="accent5">
                  <a:lumMod val="60000"/>
                  <a:lumOff val="40000"/>
                  <a:alpha val="0"/>
                </a:schemeClr>
              </a:gs>
              <a:gs pos="99000">
                <a:schemeClr val="accent2">
                  <a:alpha val="81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EBF09AEC-6E6E-418F-9974-8730F1B2B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4834054">
            <a:off x="2944145" y="2710934"/>
            <a:ext cx="3118759" cy="4639931"/>
          </a:xfrm>
          <a:custGeom>
            <a:avLst/>
            <a:gdLst>
              <a:gd name="connsiteX0" fmla="*/ 3118759 w 3118759"/>
              <a:gd name="connsiteY0" fmla="*/ 79510 h 4639931"/>
              <a:gd name="connsiteX1" fmla="*/ 1204940 w 3118759"/>
              <a:gd name="connsiteY1" fmla="*/ 4639931 h 4639931"/>
              <a:gd name="connsiteX2" fmla="*/ 1103495 w 3118759"/>
              <a:gd name="connsiteY2" fmla="*/ 4578302 h 4639931"/>
              <a:gd name="connsiteX3" fmla="*/ 0 w 3118759"/>
              <a:gd name="connsiteY3" fmla="*/ 2502877 h 4639931"/>
              <a:gd name="connsiteX4" fmla="*/ 2502877 w 3118759"/>
              <a:gd name="connsiteY4" fmla="*/ 0 h 4639931"/>
              <a:gd name="connsiteX5" fmla="*/ 3007294 w 3118759"/>
              <a:gd name="connsiteY5" fmla="*/ 50850 h 463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18759" h="4639931">
                <a:moveTo>
                  <a:pt x="3118759" y="79510"/>
                </a:moveTo>
                <a:lnTo>
                  <a:pt x="1204940" y="4639931"/>
                </a:lnTo>
                <a:lnTo>
                  <a:pt x="1103495" y="4578302"/>
                </a:lnTo>
                <a:cubicBezTo>
                  <a:pt x="437725" y="4128517"/>
                  <a:pt x="0" y="3366815"/>
                  <a:pt x="0" y="2502877"/>
                </a:cubicBezTo>
                <a:cubicBezTo>
                  <a:pt x="0" y="1120576"/>
                  <a:pt x="1120576" y="0"/>
                  <a:pt x="2502877" y="0"/>
                </a:cubicBezTo>
                <a:cubicBezTo>
                  <a:pt x="2675665" y="0"/>
                  <a:pt x="2844363" y="17509"/>
                  <a:pt x="3007294" y="50850"/>
                </a:cubicBezTo>
                <a:close/>
              </a:path>
            </a:pathLst>
          </a:custGeom>
          <a:gradFill>
            <a:gsLst>
              <a:gs pos="0">
                <a:schemeClr val="accent6">
                  <a:alpha val="12000"/>
                </a:schemeClr>
              </a:gs>
              <a:gs pos="100000">
                <a:schemeClr val="accent6">
                  <a:lumMod val="60000"/>
                  <a:lumOff val="40000"/>
                  <a:alpha val="2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3D9D3989-3E00-4727-914E-959DFE8FA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6701" y="4460827"/>
            <a:ext cx="8115300" cy="1945408"/>
          </a:xfrm>
          <a:prstGeom prst="rect">
            <a:avLst/>
          </a:prstGeom>
          <a:gradFill>
            <a:gsLst>
              <a:gs pos="0">
                <a:schemeClr val="accent6">
                  <a:alpha val="16000"/>
                </a:schemeClr>
              </a:gs>
              <a:gs pos="62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2B54DB4-B0AE-411D-BFE0-A10618391A03}"/>
              </a:ext>
            </a:extLst>
          </p:cNvPr>
          <p:cNvSpPr>
            <a:spLocks noGrp="1"/>
          </p:cNvSpPr>
          <p:nvPr>
            <p:ph type="ctrTitle"/>
          </p:nvPr>
        </p:nvSpPr>
        <p:spPr>
          <a:xfrm>
            <a:off x="1383807" y="4611271"/>
            <a:ext cx="9436593" cy="1171556"/>
          </a:xfrm>
        </p:spPr>
        <p:txBody>
          <a:bodyPr>
            <a:normAutofit/>
          </a:bodyPr>
          <a:lstStyle/>
          <a:p>
            <a:pPr algn="l"/>
            <a:r>
              <a:rPr lang="en-US" sz="3600" dirty="0">
                <a:solidFill>
                  <a:schemeClr val="bg1"/>
                </a:solidFill>
              </a:rPr>
              <a:t>Starship Material Selection</a:t>
            </a:r>
            <a:endParaRPr lang="en-GB" sz="3600" dirty="0">
              <a:solidFill>
                <a:schemeClr val="bg1"/>
              </a:solidFill>
            </a:endParaRPr>
          </a:p>
        </p:txBody>
      </p:sp>
      <p:sp>
        <p:nvSpPr>
          <p:cNvPr id="3" name="Subtitle 2">
            <a:extLst>
              <a:ext uri="{FF2B5EF4-FFF2-40B4-BE49-F238E27FC236}">
                <a16:creationId xmlns:a16="http://schemas.microsoft.com/office/drawing/2014/main" id="{35D34CAC-1377-4320-9941-DA0A67D91BF6}"/>
              </a:ext>
            </a:extLst>
          </p:cNvPr>
          <p:cNvSpPr>
            <a:spLocks noGrp="1"/>
          </p:cNvSpPr>
          <p:nvPr>
            <p:ph type="subTitle" idx="1"/>
          </p:nvPr>
        </p:nvSpPr>
        <p:spPr>
          <a:xfrm>
            <a:off x="1371601" y="5970897"/>
            <a:ext cx="9448800" cy="429904"/>
          </a:xfrm>
        </p:spPr>
        <p:txBody>
          <a:bodyPr>
            <a:normAutofit/>
          </a:bodyPr>
          <a:lstStyle/>
          <a:p>
            <a:pPr algn="l"/>
            <a:r>
              <a:rPr lang="en-US" sz="1200" dirty="0">
                <a:solidFill>
                  <a:schemeClr val="bg1"/>
                </a:solidFill>
              </a:rPr>
              <a:t>Level 5 Group Project – ACMA5009</a:t>
            </a:r>
            <a:endParaRPr lang="en-GB" sz="1200" dirty="0">
              <a:solidFill>
                <a:schemeClr val="bg1"/>
              </a:solidFill>
            </a:endParaRPr>
          </a:p>
        </p:txBody>
      </p:sp>
      <p:pic>
        <p:nvPicPr>
          <p:cNvPr id="5" name="Audio 4">
            <a:hlinkClick r:id="" action="ppaction://media"/>
            <a:extLst>
              <a:ext uri="{FF2B5EF4-FFF2-40B4-BE49-F238E27FC236}">
                <a16:creationId xmlns:a16="http://schemas.microsoft.com/office/drawing/2014/main" id="{9521E341-5F9E-4FA5-A6A5-BD0DEA31D48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340267392"/>
      </p:ext>
    </p:extLst>
  </p:cSld>
  <p:clrMapOvr>
    <a:masterClrMapping/>
  </p:clrMapOvr>
  <mc:AlternateContent xmlns:mc="http://schemas.openxmlformats.org/markup-compatibility/2006">
    <mc:Choice xmlns:p14="http://schemas.microsoft.com/office/powerpoint/2010/main" Requires="p14">
      <p:transition spd="slow" p14:dur="2000" advTm="5999"/>
    </mc:Choice>
    <mc:Fallback>
      <p:transition spd="slow" advTm="59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8">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52A9C-2917-4C45-A78A-790F1F1A902A}"/>
              </a:ext>
            </a:extLst>
          </p:cNvPr>
          <p:cNvSpPr>
            <a:spLocks noGrp="1"/>
          </p:cNvSpPr>
          <p:nvPr>
            <p:ph type="title"/>
          </p:nvPr>
        </p:nvSpPr>
        <p:spPr>
          <a:xfrm>
            <a:off x="1353190" y="1028700"/>
            <a:ext cx="3330452" cy="4472690"/>
          </a:xfrm>
        </p:spPr>
        <p:txBody>
          <a:bodyPr anchor="ctr">
            <a:normAutofit/>
          </a:bodyPr>
          <a:lstStyle/>
          <a:p>
            <a:r>
              <a:rPr lang="en-US" sz="3200"/>
              <a:t>Contents</a:t>
            </a:r>
            <a:endParaRPr lang="en-GB" sz="3200"/>
          </a:p>
        </p:txBody>
      </p:sp>
      <p:sp>
        <p:nvSpPr>
          <p:cNvPr id="20" name="Rectangle 10">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2">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2" name="Content Placeholder 2">
            <a:extLst>
              <a:ext uri="{FF2B5EF4-FFF2-40B4-BE49-F238E27FC236}">
                <a16:creationId xmlns:a16="http://schemas.microsoft.com/office/drawing/2014/main" id="{D9391342-67BD-4FC0-A06C-1F58CEBA1B75}"/>
              </a:ext>
            </a:extLst>
          </p:cNvPr>
          <p:cNvGraphicFramePr>
            <a:graphicFrameLocks noGrp="1"/>
          </p:cNvGraphicFramePr>
          <p:nvPr>
            <p:ph idx="1"/>
            <p:extLst>
              <p:ext uri="{D42A27DB-BD31-4B8C-83A1-F6EECF244321}">
                <p14:modId xmlns:p14="http://schemas.microsoft.com/office/powerpoint/2010/main" val="764414351"/>
              </p:ext>
            </p:extLst>
          </p:nvPr>
        </p:nvGraphicFramePr>
        <p:xfrm>
          <a:off x="5172741" y="882502"/>
          <a:ext cx="6177516" cy="486971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7DA8DE55-A874-4FD4-BA7C-EA54141805E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486763310"/>
      </p:ext>
    </p:extLst>
  </p:cSld>
  <p:clrMapOvr>
    <a:masterClrMapping/>
  </p:clrMapOvr>
  <mc:AlternateContent xmlns:mc="http://schemas.openxmlformats.org/markup-compatibility/2006">
    <mc:Choice xmlns:p14="http://schemas.microsoft.com/office/powerpoint/2010/main" Requires="p14">
      <p:transition spd="slow" p14:dur="2000" advTm="17866"/>
    </mc:Choice>
    <mc:Fallback>
      <p:transition spd="slow" advTm="178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28DACFC-D90E-4BFD-98DE-38A527847A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4E9F5B4-A068-4ABE-8601-6BC199F16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EF8B388-A1B5-412F-8724-38B96C8AF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456773"/>
            <a:ext cx="12191999" cy="6400800"/>
          </a:xfrm>
          <a:prstGeom prst="rect">
            <a:avLst/>
          </a:prstGeom>
          <a:gradFill>
            <a:gsLst>
              <a:gs pos="0">
                <a:schemeClr val="accent5">
                  <a:alpha val="37000"/>
                </a:schemeClr>
              </a:gs>
              <a:gs pos="100000">
                <a:schemeClr val="accent2"/>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5A44F65-05A5-4129-9896-3ECBAF7786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19000">
                <a:schemeClr val="accent2">
                  <a:alpha val="41000"/>
                </a:schemeClr>
              </a:gs>
              <a:gs pos="99000">
                <a:schemeClr val="accent4">
                  <a:alpha val="56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3">
            <a:extLst>
              <a:ext uri="{FF2B5EF4-FFF2-40B4-BE49-F238E27FC236}">
                <a16:creationId xmlns:a16="http://schemas.microsoft.com/office/drawing/2014/main" id="{94A016FC-694E-41AA-BA4F-FC977363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550089" y="-827673"/>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12000"/>
                </a:schemeClr>
              </a:gs>
              <a:gs pos="100000">
                <a:schemeClr val="accent6">
                  <a:lumMod val="20000"/>
                  <a:lumOff val="80000"/>
                  <a:alpha val="15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BE0017-DFC1-47F2-8A0D-D594DF12FB25}"/>
              </a:ext>
            </a:extLst>
          </p:cNvPr>
          <p:cNvSpPr>
            <a:spLocks noGrp="1"/>
          </p:cNvSpPr>
          <p:nvPr>
            <p:ph type="title"/>
          </p:nvPr>
        </p:nvSpPr>
        <p:spPr>
          <a:xfrm>
            <a:off x="1523993" y="2692400"/>
            <a:ext cx="9144000" cy="3360092"/>
          </a:xfrm>
        </p:spPr>
        <p:txBody>
          <a:bodyPr vert="horz" lIns="0" tIns="0" rIns="0" bIns="0" rtlCol="0" anchor="ctr">
            <a:normAutofit/>
          </a:bodyPr>
          <a:lstStyle/>
          <a:p>
            <a:pPr algn="ctr"/>
            <a:r>
              <a:rPr lang="en-US" sz="4400" spc="750">
                <a:solidFill>
                  <a:schemeClr val="bg1"/>
                </a:solidFill>
              </a:rPr>
              <a:t>Introduction</a:t>
            </a:r>
          </a:p>
        </p:txBody>
      </p:sp>
      <p:pic>
        <p:nvPicPr>
          <p:cNvPr id="3" name="Audio 2">
            <a:hlinkClick r:id="" action="ppaction://media"/>
            <a:extLst>
              <a:ext uri="{FF2B5EF4-FFF2-40B4-BE49-F238E27FC236}">
                <a16:creationId xmlns:a16="http://schemas.microsoft.com/office/drawing/2014/main" id="{E10FEED1-71C6-41FB-A1A3-95AEAAA4566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15723328"/>
      </p:ext>
    </p:extLst>
  </p:cSld>
  <p:clrMapOvr>
    <a:masterClrMapping/>
  </p:clrMapOvr>
  <mc:AlternateContent xmlns:mc="http://schemas.openxmlformats.org/markup-compatibility/2006">
    <mc:Choice xmlns:p14="http://schemas.microsoft.com/office/powerpoint/2010/main" Requires="p14">
      <p:transition spd="slow" p14:dur="2000" advTm="2192"/>
    </mc:Choice>
    <mc:Fallback>
      <p:transition spd="slow" advTm="21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52B900-40E2-43B4-AEE6-13AF9C7F51B5}"/>
              </a:ext>
            </a:extLst>
          </p:cNvPr>
          <p:cNvSpPr>
            <a:spLocks noGrp="1"/>
          </p:cNvSpPr>
          <p:nvPr>
            <p:ph idx="1"/>
          </p:nvPr>
        </p:nvSpPr>
        <p:spPr/>
        <p:txBody>
          <a:bodyPr/>
          <a:lstStyle/>
          <a:p>
            <a:r>
              <a:rPr lang="en-US" dirty="0"/>
              <a:t>Starship will be the largest and most powerful launch vehicle ever produced</a:t>
            </a:r>
          </a:p>
          <a:p>
            <a:r>
              <a:rPr lang="en-US" dirty="0"/>
              <a:t>Originally designed as the first all carbon fiber rocket body</a:t>
            </a:r>
          </a:p>
          <a:p>
            <a:r>
              <a:rPr lang="en-US" dirty="0"/>
              <a:t>Engineers redesigned the plans and opted to use 301 stainless steel for starship</a:t>
            </a:r>
          </a:p>
          <a:p>
            <a:r>
              <a:rPr lang="en-US" dirty="0"/>
              <a:t>This decision shocked many engineers/ scientists globally due to stainless steels high density</a:t>
            </a:r>
          </a:p>
          <a:p>
            <a:endParaRPr lang="en-GB" dirty="0"/>
          </a:p>
        </p:txBody>
      </p:sp>
      <p:pic>
        <p:nvPicPr>
          <p:cNvPr id="4" name="Picture 3" descr="SpaceX Logo | Heroic Technical Writing: Advice and Insights on the Business  of Technical Communication">
            <a:extLst>
              <a:ext uri="{FF2B5EF4-FFF2-40B4-BE49-F238E27FC236}">
                <a16:creationId xmlns:a16="http://schemas.microsoft.com/office/drawing/2014/main" id="{2CD2BE52-4F35-493C-8AB8-0E6377CF8E7F}"/>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123949" y="786384"/>
            <a:ext cx="9953625" cy="1004316"/>
          </a:xfrm>
          <a:prstGeom prst="rect">
            <a:avLst/>
          </a:prstGeom>
          <a:noFill/>
          <a:ln>
            <a:noFill/>
          </a:ln>
        </p:spPr>
      </p:pic>
      <p:pic>
        <p:nvPicPr>
          <p:cNvPr id="5" name="Audio 4">
            <a:hlinkClick r:id="" action="ppaction://media"/>
            <a:extLst>
              <a:ext uri="{FF2B5EF4-FFF2-40B4-BE49-F238E27FC236}">
                <a16:creationId xmlns:a16="http://schemas.microsoft.com/office/drawing/2014/main" id="{D04002B4-FA4C-45A9-A32C-2889F0F631F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999898698"/>
      </p:ext>
    </p:extLst>
  </p:cSld>
  <p:clrMapOvr>
    <a:masterClrMapping/>
  </p:clrMapOvr>
  <mc:AlternateContent xmlns:mc="http://schemas.openxmlformats.org/markup-compatibility/2006">
    <mc:Choice xmlns:p14="http://schemas.microsoft.com/office/powerpoint/2010/main" Requires="p14">
      <p:transition spd="slow" p14:dur="2000" advTm="23305"/>
    </mc:Choice>
    <mc:Fallback>
      <p:transition spd="slow" advTm="23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28DACFC-D90E-4BFD-98DE-38A527847A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4E9F5B4-A068-4ABE-8601-6BC199F16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EF8B388-A1B5-412F-8724-38B96C8AF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456773"/>
            <a:ext cx="12191999" cy="6400800"/>
          </a:xfrm>
          <a:prstGeom prst="rect">
            <a:avLst/>
          </a:prstGeom>
          <a:gradFill>
            <a:gsLst>
              <a:gs pos="0">
                <a:schemeClr val="accent5">
                  <a:alpha val="37000"/>
                </a:schemeClr>
              </a:gs>
              <a:gs pos="100000">
                <a:schemeClr val="accent2"/>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5A44F65-05A5-4129-9896-3ECBAF7786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19000">
                <a:schemeClr val="accent2">
                  <a:alpha val="41000"/>
                </a:schemeClr>
              </a:gs>
              <a:gs pos="99000">
                <a:schemeClr val="accent4">
                  <a:alpha val="56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3">
            <a:extLst>
              <a:ext uri="{FF2B5EF4-FFF2-40B4-BE49-F238E27FC236}">
                <a16:creationId xmlns:a16="http://schemas.microsoft.com/office/drawing/2014/main" id="{94A016FC-694E-41AA-BA4F-FC977363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550089" y="-827673"/>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12000"/>
                </a:schemeClr>
              </a:gs>
              <a:gs pos="100000">
                <a:schemeClr val="accent6">
                  <a:lumMod val="20000"/>
                  <a:lumOff val="80000"/>
                  <a:alpha val="15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69DAB1-3FB0-439D-9544-00D450FCCE18}"/>
              </a:ext>
            </a:extLst>
          </p:cNvPr>
          <p:cNvSpPr>
            <a:spLocks noGrp="1"/>
          </p:cNvSpPr>
          <p:nvPr>
            <p:ph type="title"/>
          </p:nvPr>
        </p:nvSpPr>
        <p:spPr>
          <a:xfrm>
            <a:off x="1523993" y="2692400"/>
            <a:ext cx="9144000" cy="3360092"/>
          </a:xfrm>
        </p:spPr>
        <p:txBody>
          <a:bodyPr vert="horz" lIns="0" tIns="0" rIns="0" bIns="0" rtlCol="0" anchor="ctr">
            <a:normAutofit/>
          </a:bodyPr>
          <a:lstStyle/>
          <a:p>
            <a:pPr algn="ctr"/>
            <a:r>
              <a:rPr lang="en-US" sz="4400" spc="750">
                <a:solidFill>
                  <a:schemeClr val="bg1"/>
                </a:solidFill>
              </a:rPr>
              <a:t>Materials In Service</a:t>
            </a:r>
          </a:p>
        </p:txBody>
      </p:sp>
      <p:pic>
        <p:nvPicPr>
          <p:cNvPr id="4" name="Audio 3">
            <a:hlinkClick r:id="" action="ppaction://media"/>
            <a:extLst>
              <a:ext uri="{FF2B5EF4-FFF2-40B4-BE49-F238E27FC236}">
                <a16:creationId xmlns:a16="http://schemas.microsoft.com/office/drawing/2014/main" id="{0C8E09EF-F7E8-4FB6-B334-B243BA14D71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16029819"/>
      </p:ext>
    </p:extLst>
  </p:cSld>
  <p:clrMapOvr>
    <a:masterClrMapping/>
  </p:clrMapOvr>
  <mc:AlternateContent xmlns:mc="http://schemas.openxmlformats.org/markup-compatibility/2006">
    <mc:Choice xmlns:p14="http://schemas.microsoft.com/office/powerpoint/2010/main" Requires="p14">
      <p:transition spd="slow" p14:dur="2000" advTm="9228"/>
    </mc:Choice>
    <mc:Fallback>
      <p:transition spd="slow" advTm="9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E3F56-B419-446A-9C5D-99BA901DF3D4}"/>
              </a:ext>
            </a:extLst>
          </p:cNvPr>
          <p:cNvSpPr>
            <a:spLocks noGrp="1"/>
          </p:cNvSpPr>
          <p:nvPr>
            <p:ph type="title"/>
          </p:nvPr>
        </p:nvSpPr>
        <p:spPr/>
        <p:txBody>
          <a:bodyPr/>
          <a:lstStyle/>
          <a:p>
            <a:r>
              <a:rPr lang="en-US" dirty="0"/>
              <a:t>Stainless steel</a:t>
            </a:r>
            <a:endParaRPr lang="en-GB" dirty="0"/>
          </a:p>
        </p:txBody>
      </p:sp>
      <p:sp>
        <p:nvSpPr>
          <p:cNvPr id="3" name="Content Placeholder 2">
            <a:extLst>
              <a:ext uri="{FF2B5EF4-FFF2-40B4-BE49-F238E27FC236}">
                <a16:creationId xmlns:a16="http://schemas.microsoft.com/office/drawing/2014/main" id="{B3B771F0-AB39-445E-9C33-F1D9328ECA5A}"/>
              </a:ext>
            </a:extLst>
          </p:cNvPr>
          <p:cNvSpPr>
            <a:spLocks noGrp="1"/>
          </p:cNvSpPr>
          <p:nvPr>
            <p:ph idx="1"/>
          </p:nvPr>
        </p:nvSpPr>
        <p:spPr/>
        <p:txBody>
          <a:bodyPr/>
          <a:lstStyle/>
          <a:p>
            <a:r>
              <a:rPr lang="en-US" dirty="0"/>
              <a:t>Early rockets were designed and manufactured using stainless steel</a:t>
            </a:r>
          </a:p>
          <a:p>
            <a:r>
              <a:rPr lang="en-US" dirty="0"/>
              <a:t>S/S high density forced engineers to make bold design features to </a:t>
            </a:r>
            <a:r>
              <a:rPr lang="en-US" dirty="0" err="1"/>
              <a:t>minimise</a:t>
            </a:r>
            <a:r>
              <a:rPr lang="en-US" dirty="0"/>
              <a:t> the weight</a:t>
            </a:r>
          </a:p>
          <a:p>
            <a:r>
              <a:rPr lang="en-US" dirty="0"/>
              <a:t>Balloon tanks – Atlas V rocket</a:t>
            </a:r>
          </a:p>
          <a:p>
            <a:r>
              <a:rPr lang="en-US" dirty="0"/>
              <a:t>WD40 – displace the water on rockets surface</a:t>
            </a:r>
          </a:p>
          <a:p>
            <a:r>
              <a:rPr lang="en-US" dirty="0"/>
              <a:t>Engineers needed to design around the limitations of the material</a:t>
            </a:r>
          </a:p>
          <a:p>
            <a:r>
              <a:rPr lang="en-US" dirty="0"/>
              <a:t>This was not the best material, but the best engineers had at the time</a:t>
            </a:r>
            <a:endParaRPr lang="en-GB" dirty="0"/>
          </a:p>
        </p:txBody>
      </p:sp>
      <p:pic>
        <p:nvPicPr>
          <p:cNvPr id="4" name="Audio 3">
            <a:hlinkClick r:id="" action="ppaction://media"/>
            <a:extLst>
              <a:ext uri="{FF2B5EF4-FFF2-40B4-BE49-F238E27FC236}">
                <a16:creationId xmlns:a16="http://schemas.microsoft.com/office/drawing/2014/main" id="{B11E2F93-1E34-49CA-80BC-2C56D8F97E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504235624"/>
      </p:ext>
    </p:extLst>
  </p:cSld>
  <p:clrMapOvr>
    <a:masterClrMapping/>
  </p:clrMapOvr>
  <mc:AlternateContent xmlns:mc="http://schemas.openxmlformats.org/markup-compatibility/2006">
    <mc:Choice xmlns:p14="http://schemas.microsoft.com/office/powerpoint/2010/main" Requires="p14">
      <p:transition spd="slow" p14:dur="2000" advTm="35031"/>
    </mc:Choice>
    <mc:Fallback>
      <p:transition spd="slow" advTm="350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4732D-3841-45DC-8236-0E3858911E71}"/>
              </a:ext>
            </a:extLst>
          </p:cNvPr>
          <p:cNvSpPr>
            <a:spLocks noGrp="1"/>
          </p:cNvSpPr>
          <p:nvPr>
            <p:ph type="title"/>
          </p:nvPr>
        </p:nvSpPr>
        <p:spPr/>
        <p:txBody>
          <a:bodyPr/>
          <a:lstStyle/>
          <a:p>
            <a:r>
              <a:rPr lang="en-US" dirty="0" err="1"/>
              <a:t>Aluminium</a:t>
            </a:r>
            <a:r>
              <a:rPr lang="en-US" dirty="0"/>
              <a:t> alloys</a:t>
            </a:r>
            <a:endParaRPr lang="en-GB" dirty="0"/>
          </a:p>
        </p:txBody>
      </p:sp>
      <p:sp>
        <p:nvSpPr>
          <p:cNvPr id="3" name="Content Placeholder 2">
            <a:extLst>
              <a:ext uri="{FF2B5EF4-FFF2-40B4-BE49-F238E27FC236}">
                <a16:creationId xmlns:a16="http://schemas.microsoft.com/office/drawing/2014/main" id="{6F3B90E7-235F-4AA6-90CD-19E9416DDC36}"/>
              </a:ext>
            </a:extLst>
          </p:cNvPr>
          <p:cNvSpPr>
            <a:spLocks noGrp="1"/>
          </p:cNvSpPr>
          <p:nvPr>
            <p:ph idx="1"/>
          </p:nvPr>
        </p:nvSpPr>
        <p:spPr/>
        <p:txBody>
          <a:bodyPr>
            <a:normAutofit/>
          </a:bodyPr>
          <a:lstStyle/>
          <a:p>
            <a:r>
              <a:rPr lang="en-US" dirty="0"/>
              <a:t>Advances in manufacturing techniques and metallurgy processes paved the way for lighter materials</a:t>
            </a:r>
          </a:p>
          <a:p>
            <a:r>
              <a:rPr lang="en-US" dirty="0"/>
              <a:t>Alloying with lithium created a lighter and higher strength material</a:t>
            </a:r>
          </a:p>
          <a:p>
            <a:r>
              <a:rPr lang="en-US" dirty="0"/>
              <a:t>Space shuttle saved an estimated 3600Kg of weight </a:t>
            </a:r>
          </a:p>
          <a:p>
            <a:r>
              <a:rPr lang="en-US" dirty="0"/>
              <a:t>SpaceX Falcon 9 rocket body produced out of lithium alloys</a:t>
            </a:r>
          </a:p>
          <a:p>
            <a:r>
              <a:rPr lang="en-US" dirty="0"/>
              <a:t>Lower melting temperatures meant it required heat protection tiles</a:t>
            </a:r>
          </a:p>
          <a:p>
            <a:endParaRPr lang="en-US" dirty="0"/>
          </a:p>
          <a:p>
            <a:endParaRPr lang="en-GB" dirty="0"/>
          </a:p>
        </p:txBody>
      </p:sp>
      <p:pic>
        <p:nvPicPr>
          <p:cNvPr id="4" name="Audio 3">
            <a:hlinkClick r:id="" action="ppaction://media"/>
            <a:extLst>
              <a:ext uri="{FF2B5EF4-FFF2-40B4-BE49-F238E27FC236}">
                <a16:creationId xmlns:a16="http://schemas.microsoft.com/office/drawing/2014/main" id="{95672BFA-C4B3-42CC-BF83-1CBE4231E68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666739230"/>
      </p:ext>
    </p:extLst>
  </p:cSld>
  <p:clrMapOvr>
    <a:masterClrMapping/>
  </p:clrMapOvr>
  <mc:AlternateContent xmlns:mc="http://schemas.openxmlformats.org/markup-compatibility/2006">
    <mc:Choice xmlns:p14="http://schemas.microsoft.com/office/powerpoint/2010/main" Requires="p14">
      <p:transition spd="slow" p14:dur="2000" advTm="28364"/>
    </mc:Choice>
    <mc:Fallback>
      <p:transition spd="slow" advTm="283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5117D-A56D-4DE3-A511-AED078268A32}"/>
              </a:ext>
            </a:extLst>
          </p:cNvPr>
          <p:cNvSpPr>
            <a:spLocks noGrp="1"/>
          </p:cNvSpPr>
          <p:nvPr>
            <p:ph type="title"/>
          </p:nvPr>
        </p:nvSpPr>
        <p:spPr/>
        <p:txBody>
          <a:bodyPr/>
          <a:lstStyle/>
          <a:p>
            <a:r>
              <a:rPr lang="en-US" dirty="0"/>
              <a:t>Carbon fiber composites</a:t>
            </a:r>
            <a:endParaRPr lang="en-GB" dirty="0"/>
          </a:p>
        </p:txBody>
      </p:sp>
      <p:sp>
        <p:nvSpPr>
          <p:cNvPr id="3" name="Content Placeholder 2">
            <a:extLst>
              <a:ext uri="{FF2B5EF4-FFF2-40B4-BE49-F238E27FC236}">
                <a16:creationId xmlns:a16="http://schemas.microsoft.com/office/drawing/2014/main" id="{9AF4E11D-7852-42EE-95E5-BBD5309DEDF4}"/>
              </a:ext>
            </a:extLst>
          </p:cNvPr>
          <p:cNvSpPr>
            <a:spLocks noGrp="1"/>
          </p:cNvSpPr>
          <p:nvPr>
            <p:ph idx="1"/>
          </p:nvPr>
        </p:nvSpPr>
        <p:spPr/>
        <p:txBody>
          <a:bodyPr/>
          <a:lstStyle/>
          <a:p>
            <a:r>
              <a:rPr lang="en-US" dirty="0"/>
              <a:t>High strength low density gives it significant advantage over other materials</a:t>
            </a:r>
          </a:p>
          <a:p>
            <a:r>
              <a:rPr lang="en-US" dirty="0"/>
              <a:t>Prone to imperfections</a:t>
            </a:r>
          </a:p>
          <a:p>
            <a:r>
              <a:rPr lang="en-US" dirty="0"/>
              <a:t>Difficult to machine</a:t>
            </a:r>
          </a:p>
          <a:p>
            <a:r>
              <a:rPr lang="en-US" dirty="0"/>
              <a:t>High cost with large amount of waste</a:t>
            </a:r>
          </a:p>
          <a:p>
            <a:r>
              <a:rPr lang="en-US" dirty="0"/>
              <a:t>Advances in manufacturing techniques will need to be made</a:t>
            </a:r>
            <a:endParaRPr lang="en-GB" dirty="0"/>
          </a:p>
        </p:txBody>
      </p:sp>
      <p:pic>
        <p:nvPicPr>
          <p:cNvPr id="4" name="Audio 3">
            <a:hlinkClick r:id="" action="ppaction://media"/>
            <a:extLst>
              <a:ext uri="{FF2B5EF4-FFF2-40B4-BE49-F238E27FC236}">
                <a16:creationId xmlns:a16="http://schemas.microsoft.com/office/drawing/2014/main" id="{25295216-8ED0-440A-9056-724A46161FC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613248210"/>
      </p:ext>
    </p:extLst>
  </p:cSld>
  <p:clrMapOvr>
    <a:masterClrMapping/>
  </p:clrMapOvr>
  <mc:AlternateContent xmlns:mc="http://schemas.openxmlformats.org/markup-compatibility/2006">
    <mc:Choice xmlns:p14="http://schemas.microsoft.com/office/powerpoint/2010/main" Requires="p14">
      <p:transition spd="slow" p14:dur="2000" advTm="21743"/>
    </mc:Choice>
    <mc:Fallback>
      <p:transition spd="slow" advTm="21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useBgFill="1">
        <p:nvSpPr>
          <p:cNvPr id="12" name="Rectangle 11">
            <a:extLst>
              <a:ext uri="{FF2B5EF4-FFF2-40B4-BE49-F238E27FC236}">
                <a16:creationId xmlns:a16="http://schemas.microsoft.com/office/drawing/2014/main" id="{C28DACFC-D90E-4BFD-98DE-38A527847A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4" name="Rectangle 13">
            <a:extLst>
              <a:ext uri="{FF2B5EF4-FFF2-40B4-BE49-F238E27FC236}">
                <a16:creationId xmlns:a16="http://schemas.microsoft.com/office/drawing/2014/main" id="{44E9F5B4-A068-4ABE-8601-6BC199F16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6" name="Rectangle 15">
            <a:extLst>
              <a:ext uri="{FF2B5EF4-FFF2-40B4-BE49-F238E27FC236}">
                <a16:creationId xmlns:a16="http://schemas.microsoft.com/office/drawing/2014/main" id="{8EF8B388-A1B5-412F-8724-38B96C8AF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456773"/>
            <a:ext cx="12191999" cy="6400800"/>
          </a:xfrm>
          <a:prstGeom prst="rect">
            <a:avLst/>
          </a:prstGeom>
          <a:gradFill>
            <a:gsLst>
              <a:gs pos="0">
                <a:schemeClr val="accent5">
                  <a:alpha val="37000"/>
                </a:schemeClr>
              </a:gs>
              <a:gs pos="100000">
                <a:schemeClr val="accent2"/>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8" name="Rectangle 17">
            <a:extLst>
              <a:ext uri="{FF2B5EF4-FFF2-40B4-BE49-F238E27FC236}">
                <a16:creationId xmlns:a16="http://schemas.microsoft.com/office/drawing/2014/main" id="{85A44F65-05A5-4129-9896-3ECBAF7786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19000">
                <a:schemeClr val="accent2">
                  <a:alpha val="41000"/>
                </a:schemeClr>
              </a:gs>
              <a:gs pos="99000">
                <a:schemeClr val="accent4">
                  <a:alpha val="56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0" name="Freeform: Shape 13">
            <a:extLst>
              <a:ext uri="{FF2B5EF4-FFF2-40B4-BE49-F238E27FC236}">
                <a16:creationId xmlns:a16="http://schemas.microsoft.com/office/drawing/2014/main" id="{94A016FC-694E-41AA-BA4F-FC977363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550089" y="-827673"/>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12000"/>
                </a:schemeClr>
              </a:gs>
              <a:gs pos="100000">
                <a:schemeClr val="accent6">
                  <a:lumMod val="20000"/>
                  <a:lumOff val="80000"/>
                  <a:alpha val="15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6269DAB1-3FB0-439D-9544-00D450FCCE18}"/>
              </a:ext>
            </a:extLst>
          </p:cNvPr>
          <p:cNvSpPr>
            <a:spLocks noGrp="1"/>
          </p:cNvSpPr>
          <p:nvPr>
            <p:ph type="title"/>
          </p:nvPr>
        </p:nvSpPr>
        <p:spPr>
          <a:xfrm>
            <a:off x="1523993" y="2692400"/>
            <a:ext cx="9144000" cy="3360092"/>
          </a:xfrm>
        </p:spPr>
        <p:txBody>
          <a:bodyPr vert="horz" lIns="0" tIns="0" rIns="0" bIns="0" rtlCol="0" anchor="ctr">
            <a:normAutofit/>
          </a:bodyPr>
          <a:lstStyle/>
          <a:p>
            <a:pPr algn="ctr"/>
            <a:r>
              <a:rPr lang="en-US" sz="4400" spc="750" dirty="0">
                <a:solidFill>
                  <a:schemeClr val="bg1"/>
                </a:solidFill>
              </a:rPr>
              <a:t>Operating environment</a:t>
            </a:r>
          </a:p>
        </p:txBody>
      </p:sp>
      <p:pic>
        <p:nvPicPr>
          <p:cNvPr id="15" name="Audio 14">
            <a:hlinkClick r:id="" action="ppaction://media"/>
            <a:extLst>
              <a:ext uri="{FF2B5EF4-FFF2-40B4-BE49-F238E27FC236}">
                <a16:creationId xmlns:a16="http://schemas.microsoft.com/office/drawing/2014/main" id="{BC481CDA-C21C-427B-BEAA-961D4E048E6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715719900"/>
      </p:ext>
    </p:extLst>
  </p:cSld>
  <p:clrMapOvr>
    <a:masterClrMapping/>
  </p:clrMapOvr>
  <mc:AlternateContent xmlns:mc="http://schemas.openxmlformats.org/markup-compatibility/2006">
    <mc:Choice xmlns:p14="http://schemas.microsoft.com/office/powerpoint/2010/main" Requires="p14">
      <p:transition spd="slow" p14:dur="2000" advTm="26869"/>
    </mc:Choice>
    <mc:Fallback>
      <p:transition spd="slow" advTm="26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061A14-58AB-48CB-B872-BCCBAC785FE7}"/>
              </a:ext>
            </a:extLst>
          </p:cNvPr>
          <p:cNvSpPr>
            <a:spLocks noGrp="1"/>
          </p:cNvSpPr>
          <p:nvPr>
            <p:ph type="title" idx="4294967295"/>
          </p:nvPr>
        </p:nvSpPr>
        <p:spPr>
          <a:xfrm>
            <a:off x="1157084" y="374427"/>
            <a:ext cx="10374517" cy="971512"/>
          </a:xfrm>
        </p:spPr>
        <p:txBody>
          <a:bodyPr vert="horz" lIns="0" tIns="0" rIns="0" bIns="0" rtlCol="0" anchor="ctr">
            <a:normAutofit/>
          </a:bodyPr>
          <a:lstStyle/>
          <a:p>
            <a:r>
              <a:rPr lang="en-US" sz="3200">
                <a:solidFill>
                  <a:schemeClr val="bg1"/>
                </a:solidFill>
              </a:rPr>
              <a:t>Temperature</a:t>
            </a:r>
          </a:p>
        </p:txBody>
      </p:sp>
      <p:graphicFrame>
        <p:nvGraphicFramePr>
          <p:cNvPr id="5" name="Content Placeholder 2">
            <a:extLst>
              <a:ext uri="{FF2B5EF4-FFF2-40B4-BE49-F238E27FC236}">
                <a16:creationId xmlns:a16="http://schemas.microsoft.com/office/drawing/2014/main" id="{1FEED0C0-333B-4A9D-A41E-BFCBADA4CEC4}"/>
              </a:ext>
            </a:extLst>
          </p:cNvPr>
          <p:cNvGraphicFramePr>
            <a:graphicFrameLocks noGrp="1"/>
          </p:cNvGraphicFramePr>
          <p:nvPr>
            <p:ph idx="4294967295"/>
            <p:extLst>
              <p:ext uri="{D42A27DB-BD31-4B8C-83A1-F6EECF244321}">
                <p14:modId xmlns:p14="http://schemas.microsoft.com/office/powerpoint/2010/main" val="36316165"/>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Audio 7">
            <a:hlinkClick r:id="" action="ppaction://media"/>
            <a:extLst>
              <a:ext uri="{FF2B5EF4-FFF2-40B4-BE49-F238E27FC236}">
                <a16:creationId xmlns:a16="http://schemas.microsoft.com/office/drawing/2014/main" id="{398D4A4C-1130-459C-8A23-F35D585F6DE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79219374"/>
      </p:ext>
    </p:extLst>
  </p:cSld>
  <p:clrMapOvr>
    <a:masterClrMapping/>
  </p:clrMapOvr>
  <mc:AlternateContent xmlns:mc="http://schemas.openxmlformats.org/markup-compatibility/2006">
    <mc:Choice xmlns:p14="http://schemas.microsoft.com/office/powerpoint/2010/main" Requires="p14">
      <p:transition spd="slow" p14:dur="2000" advTm="22532"/>
    </mc:Choice>
    <mc:Fallback>
      <p:transition spd="slow" advTm="22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68F425-1B3A-42A6-AC67-B808C92DDCFD}"/>
              </a:ext>
            </a:extLst>
          </p:cNvPr>
          <p:cNvSpPr>
            <a:spLocks noGrp="1"/>
          </p:cNvSpPr>
          <p:nvPr>
            <p:ph type="title"/>
          </p:nvPr>
        </p:nvSpPr>
        <p:spPr>
          <a:xfrm>
            <a:off x="1157084" y="374427"/>
            <a:ext cx="10374517" cy="971512"/>
          </a:xfrm>
        </p:spPr>
        <p:txBody>
          <a:bodyPr anchor="ctr">
            <a:normAutofit/>
          </a:bodyPr>
          <a:lstStyle/>
          <a:p>
            <a:r>
              <a:rPr lang="en-US" sz="3200">
                <a:solidFill>
                  <a:schemeClr val="bg1"/>
                </a:solidFill>
              </a:rPr>
              <a:t>Gravity</a:t>
            </a:r>
            <a:endParaRPr lang="en-GB" sz="3200">
              <a:solidFill>
                <a:schemeClr val="bg1"/>
              </a:solidFill>
            </a:endParaRPr>
          </a:p>
        </p:txBody>
      </p:sp>
      <p:graphicFrame>
        <p:nvGraphicFramePr>
          <p:cNvPr id="5" name="Content Placeholder 2">
            <a:extLst>
              <a:ext uri="{FF2B5EF4-FFF2-40B4-BE49-F238E27FC236}">
                <a16:creationId xmlns:a16="http://schemas.microsoft.com/office/drawing/2014/main" id="{DB0C63E5-8134-4D11-B53E-44EB7D7E3F70}"/>
              </a:ext>
            </a:extLst>
          </p:cNvPr>
          <p:cNvGraphicFramePr>
            <a:graphicFrameLocks noGrp="1"/>
          </p:cNvGraphicFramePr>
          <p:nvPr>
            <p:ph idx="1"/>
            <p:extLst>
              <p:ext uri="{D42A27DB-BD31-4B8C-83A1-F6EECF244321}">
                <p14:modId xmlns:p14="http://schemas.microsoft.com/office/powerpoint/2010/main" val="2891351208"/>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Audio 7">
            <a:hlinkClick r:id="" action="ppaction://media"/>
            <a:extLst>
              <a:ext uri="{FF2B5EF4-FFF2-40B4-BE49-F238E27FC236}">
                <a16:creationId xmlns:a16="http://schemas.microsoft.com/office/drawing/2014/main" id="{856CD8AB-AFEA-479D-8A66-9D7FF84433A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400806807"/>
      </p:ext>
    </p:extLst>
  </p:cSld>
  <p:clrMapOvr>
    <a:masterClrMapping/>
  </p:clrMapOvr>
  <mc:AlternateContent xmlns:mc="http://schemas.openxmlformats.org/markup-compatibility/2006">
    <mc:Choice xmlns:p14="http://schemas.microsoft.com/office/powerpoint/2010/main" Requires="p14">
      <p:transition spd="slow" p14:dur="2000" advTm="23851"/>
    </mc:Choice>
    <mc:Fallback>
      <p:transition spd="slow" advTm="238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9E66FD-9DAE-4660-8B26-22FAF5ABAD03}"/>
              </a:ext>
            </a:extLst>
          </p:cNvPr>
          <p:cNvSpPr>
            <a:spLocks noGrp="1"/>
          </p:cNvSpPr>
          <p:nvPr>
            <p:ph type="title"/>
          </p:nvPr>
        </p:nvSpPr>
        <p:spPr>
          <a:xfrm>
            <a:off x="1157084" y="374427"/>
            <a:ext cx="10374517" cy="971512"/>
          </a:xfrm>
        </p:spPr>
        <p:txBody>
          <a:bodyPr anchor="ctr">
            <a:normAutofit/>
          </a:bodyPr>
          <a:lstStyle/>
          <a:p>
            <a:r>
              <a:rPr lang="en-US" sz="3200">
                <a:solidFill>
                  <a:schemeClr val="bg1"/>
                </a:solidFill>
              </a:rPr>
              <a:t>Corrosive</a:t>
            </a:r>
            <a:endParaRPr lang="en-GB" sz="3200">
              <a:solidFill>
                <a:schemeClr val="bg1"/>
              </a:solidFill>
            </a:endParaRPr>
          </a:p>
        </p:txBody>
      </p:sp>
      <p:graphicFrame>
        <p:nvGraphicFramePr>
          <p:cNvPr id="5" name="Content Placeholder 2">
            <a:extLst>
              <a:ext uri="{FF2B5EF4-FFF2-40B4-BE49-F238E27FC236}">
                <a16:creationId xmlns:a16="http://schemas.microsoft.com/office/drawing/2014/main" id="{378AF8E9-FBA6-4B4C-B3A1-6CD17A93875E}"/>
              </a:ext>
            </a:extLst>
          </p:cNvPr>
          <p:cNvGraphicFramePr>
            <a:graphicFrameLocks noGrp="1"/>
          </p:cNvGraphicFramePr>
          <p:nvPr>
            <p:ph idx="1"/>
            <p:extLst>
              <p:ext uri="{D42A27DB-BD31-4B8C-83A1-F6EECF244321}">
                <p14:modId xmlns:p14="http://schemas.microsoft.com/office/powerpoint/2010/main" val="1419069579"/>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Audio 5">
            <a:hlinkClick r:id="" action="ppaction://media"/>
            <a:extLst>
              <a:ext uri="{FF2B5EF4-FFF2-40B4-BE49-F238E27FC236}">
                <a16:creationId xmlns:a16="http://schemas.microsoft.com/office/drawing/2014/main" id="{2CBE6A1C-6673-4421-BC18-A7E7C2A79386}"/>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903212102"/>
      </p:ext>
    </p:extLst>
  </p:cSld>
  <p:clrMapOvr>
    <a:masterClrMapping/>
  </p:clrMapOvr>
  <mc:AlternateContent xmlns:mc="http://schemas.openxmlformats.org/markup-compatibility/2006">
    <mc:Choice xmlns:p14="http://schemas.microsoft.com/office/powerpoint/2010/main" Requires="p14">
      <p:transition spd="slow" p14:dur="2000" advTm="21859"/>
    </mc:Choice>
    <mc:Fallback>
      <p:transition spd="slow" advTm="218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useBgFill="1">
        <p:nvSpPr>
          <p:cNvPr id="12" name="Rectangle 11">
            <a:extLst>
              <a:ext uri="{FF2B5EF4-FFF2-40B4-BE49-F238E27FC236}">
                <a16:creationId xmlns:a16="http://schemas.microsoft.com/office/drawing/2014/main" id="{C28DACFC-D90E-4BFD-98DE-38A527847A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4" name="Rectangle 13">
            <a:extLst>
              <a:ext uri="{FF2B5EF4-FFF2-40B4-BE49-F238E27FC236}">
                <a16:creationId xmlns:a16="http://schemas.microsoft.com/office/drawing/2014/main" id="{44E9F5B4-A068-4ABE-8601-6BC199F16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6" name="Rectangle 15">
            <a:extLst>
              <a:ext uri="{FF2B5EF4-FFF2-40B4-BE49-F238E27FC236}">
                <a16:creationId xmlns:a16="http://schemas.microsoft.com/office/drawing/2014/main" id="{8EF8B388-A1B5-412F-8724-38B96C8AF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456773"/>
            <a:ext cx="12191999" cy="6400800"/>
          </a:xfrm>
          <a:prstGeom prst="rect">
            <a:avLst/>
          </a:prstGeom>
          <a:gradFill>
            <a:gsLst>
              <a:gs pos="0">
                <a:schemeClr val="accent5">
                  <a:alpha val="37000"/>
                </a:schemeClr>
              </a:gs>
              <a:gs pos="100000">
                <a:schemeClr val="accent2"/>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8" name="Rectangle 17">
            <a:extLst>
              <a:ext uri="{FF2B5EF4-FFF2-40B4-BE49-F238E27FC236}">
                <a16:creationId xmlns:a16="http://schemas.microsoft.com/office/drawing/2014/main" id="{85A44F65-05A5-4129-9896-3ECBAF7786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19000">
                <a:schemeClr val="accent2">
                  <a:alpha val="41000"/>
                </a:schemeClr>
              </a:gs>
              <a:gs pos="99000">
                <a:schemeClr val="accent4">
                  <a:alpha val="56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0" name="Freeform: Shape 13">
            <a:extLst>
              <a:ext uri="{FF2B5EF4-FFF2-40B4-BE49-F238E27FC236}">
                <a16:creationId xmlns:a16="http://schemas.microsoft.com/office/drawing/2014/main" id="{94A016FC-694E-41AA-BA4F-FC977363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550089" y="-827673"/>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12000"/>
                </a:schemeClr>
              </a:gs>
              <a:gs pos="100000">
                <a:schemeClr val="accent6">
                  <a:lumMod val="20000"/>
                  <a:lumOff val="80000"/>
                  <a:alpha val="15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6269DAB1-3FB0-439D-9544-00D450FCCE18}"/>
              </a:ext>
            </a:extLst>
          </p:cNvPr>
          <p:cNvSpPr>
            <a:spLocks noGrp="1"/>
          </p:cNvSpPr>
          <p:nvPr>
            <p:ph type="title"/>
          </p:nvPr>
        </p:nvSpPr>
        <p:spPr>
          <a:xfrm>
            <a:off x="1523993" y="2692400"/>
            <a:ext cx="9144000" cy="3360092"/>
          </a:xfrm>
        </p:spPr>
        <p:txBody>
          <a:bodyPr vert="horz" lIns="0" tIns="0" rIns="0" bIns="0" rtlCol="0" anchor="ctr">
            <a:normAutofit/>
          </a:bodyPr>
          <a:lstStyle/>
          <a:p>
            <a:pPr algn="ctr"/>
            <a:r>
              <a:rPr lang="en-US" sz="4400" spc="750" dirty="0">
                <a:solidFill>
                  <a:schemeClr val="bg1"/>
                </a:solidFill>
              </a:rPr>
              <a:t>Material Properties</a:t>
            </a:r>
            <a:br>
              <a:rPr lang="en-US" sz="4400" spc="750" dirty="0">
                <a:solidFill>
                  <a:schemeClr val="bg1"/>
                </a:solidFill>
              </a:rPr>
            </a:br>
            <a:r>
              <a:rPr lang="en-US" sz="4400" spc="750" dirty="0">
                <a:solidFill>
                  <a:schemeClr val="bg1"/>
                </a:solidFill>
              </a:rPr>
              <a:t>(Stainless Steel) </a:t>
            </a:r>
          </a:p>
        </p:txBody>
      </p:sp>
      <p:pic>
        <p:nvPicPr>
          <p:cNvPr id="3" name="Audio 2">
            <a:hlinkClick r:id="" action="ppaction://media"/>
            <a:extLst>
              <a:ext uri="{FF2B5EF4-FFF2-40B4-BE49-F238E27FC236}">
                <a16:creationId xmlns:a16="http://schemas.microsoft.com/office/drawing/2014/main" id="{68FB852B-49D5-4B79-953E-27B0CAECCEB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39104959"/>
      </p:ext>
    </p:extLst>
  </p:cSld>
  <p:clrMapOvr>
    <a:masterClrMapping/>
  </p:clrMapOvr>
  <mc:AlternateContent xmlns:mc="http://schemas.openxmlformats.org/markup-compatibility/2006">
    <mc:Choice xmlns:p14="http://schemas.microsoft.com/office/powerpoint/2010/main" Requires="p14">
      <p:transition spd="slow" p14:dur="2000" advTm="5280"/>
    </mc:Choice>
    <mc:Fallback>
      <p:transition spd="slow" advTm="5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8A99D-EBAB-4658-85C3-B6A28B692343}"/>
              </a:ext>
            </a:extLst>
          </p:cNvPr>
          <p:cNvSpPr>
            <a:spLocks noGrp="1"/>
          </p:cNvSpPr>
          <p:nvPr>
            <p:ph type="title"/>
          </p:nvPr>
        </p:nvSpPr>
        <p:spPr/>
        <p:txBody>
          <a:bodyPr/>
          <a:lstStyle/>
          <a:p>
            <a:r>
              <a:rPr lang="en-US" dirty="0"/>
              <a:t>301 STAINLESS STEEL</a:t>
            </a:r>
            <a:endParaRPr lang="en-GB" dirty="0"/>
          </a:p>
        </p:txBody>
      </p:sp>
      <p:sp>
        <p:nvSpPr>
          <p:cNvPr id="3" name="Content Placeholder 2">
            <a:extLst>
              <a:ext uri="{FF2B5EF4-FFF2-40B4-BE49-F238E27FC236}">
                <a16:creationId xmlns:a16="http://schemas.microsoft.com/office/drawing/2014/main" id="{07487082-2599-4DC9-9713-833F71E9C48E}"/>
              </a:ext>
            </a:extLst>
          </p:cNvPr>
          <p:cNvSpPr>
            <a:spLocks noGrp="1"/>
          </p:cNvSpPr>
          <p:nvPr>
            <p:ph idx="1"/>
          </p:nvPr>
        </p:nvSpPr>
        <p:spPr/>
        <p:txBody>
          <a:bodyPr/>
          <a:lstStyle/>
          <a:p>
            <a:r>
              <a:rPr lang="en-US" dirty="0"/>
              <a:t>301 Stainless steel has high melting point and can withstand extreme heat</a:t>
            </a:r>
          </a:p>
          <a:p>
            <a:r>
              <a:rPr lang="en-US" dirty="0"/>
              <a:t>The nickel and iron give it excellent ductility and heat resistance</a:t>
            </a:r>
          </a:p>
          <a:p>
            <a:r>
              <a:rPr lang="en-US" dirty="0"/>
              <a:t>The high chromium content of up to 18% gives it excellent thermal properties</a:t>
            </a:r>
          </a:p>
          <a:p>
            <a:r>
              <a:rPr lang="en-US" dirty="0"/>
              <a:t>301 Stainless steel is a Nickel, Chromium, Iron blend with a low carbon content which gives it these properties </a:t>
            </a:r>
          </a:p>
          <a:p>
            <a:endParaRPr lang="en-US" dirty="0"/>
          </a:p>
        </p:txBody>
      </p:sp>
      <p:pic>
        <p:nvPicPr>
          <p:cNvPr id="4" name="Audio 3">
            <a:hlinkClick r:id="" action="ppaction://media"/>
            <a:extLst>
              <a:ext uri="{FF2B5EF4-FFF2-40B4-BE49-F238E27FC236}">
                <a16:creationId xmlns:a16="http://schemas.microsoft.com/office/drawing/2014/main" id="{E892E538-4218-49B9-873C-23BBCB3D555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431907404"/>
      </p:ext>
    </p:extLst>
  </p:cSld>
  <p:clrMapOvr>
    <a:masterClrMapping/>
  </p:clrMapOvr>
  <mc:AlternateContent xmlns:mc="http://schemas.openxmlformats.org/markup-compatibility/2006">
    <mc:Choice xmlns:p14="http://schemas.microsoft.com/office/powerpoint/2010/main" Requires="p14">
      <p:transition spd="slow" p14:dur="2000" advTm="24364"/>
    </mc:Choice>
    <mc:Fallback>
      <p:transition spd="slow" advTm="243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3B377-EB27-42D3-85E8-72636E6265D0}"/>
              </a:ext>
            </a:extLst>
          </p:cNvPr>
          <p:cNvSpPr>
            <a:spLocks noGrp="1"/>
          </p:cNvSpPr>
          <p:nvPr>
            <p:ph type="title"/>
          </p:nvPr>
        </p:nvSpPr>
        <p:spPr/>
        <p:txBody>
          <a:bodyPr/>
          <a:lstStyle/>
          <a:p>
            <a:r>
              <a:rPr lang="en-US" dirty="0"/>
              <a:t>301 stainless steel</a:t>
            </a:r>
            <a:endParaRPr lang="en-GB" dirty="0"/>
          </a:p>
        </p:txBody>
      </p:sp>
      <p:sp>
        <p:nvSpPr>
          <p:cNvPr id="3" name="Content Placeholder 2">
            <a:extLst>
              <a:ext uri="{FF2B5EF4-FFF2-40B4-BE49-F238E27FC236}">
                <a16:creationId xmlns:a16="http://schemas.microsoft.com/office/drawing/2014/main" id="{B6927DC8-6E61-4EEE-9736-26AE45564E11}"/>
              </a:ext>
            </a:extLst>
          </p:cNvPr>
          <p:cNvSpPr>
            <a:spLocks noGrp="1"/>
          </p:cNvSpPr>
          <p:nvPr>
            <p:ph idx="1"/>
          </p:nvPr>
        </p:nvSpPr>
        <p:spPr/>
        <p:txBody>
          <a:bodyPr/>
          <a:lstStyle/>
          <a:p>
            <a:r>
              <a:rPr lang="en-US" dirty="0"/>
              <a:t>A unique property of stainless steel is its ability to withstand low temperatures while maintaining good strength</a:t>
            </a:r>
          </a:p>
          <a:p>
            <a:r>
              <a:rPr lang="en-US" dirty="0"/>
              <a:t>Many metals become brittle at cryogenic temperatures but this is not the case for stainless steel</a:t>
            </a:r>
          </a:p>
          <a:p>
            <a:r>
              <a:rPr lang="en-US" dirty="0"/>
              <a:t>Stainless steel becomes stronger and more ductile at low temperatures</a:t>
            </a:r>
          </a:p>
          <a:p>
            <a:r>
              <a:rPr lang="en-US" dirty="0"/>
              <a:t>This unusual material property gives it an advantage over other materials</a:t>
            </a:r>
            <a:endParaRPr lang="en-GB" dirty="0"/>
          </a:p>
        </p:txBody>
      </p:sp>
      <p:pic>
        <p:nvPicPr>
          <p:cNvPr id="5" name="Audio 4">
            <a:hlinkClick r:id="" action="ppaction://media"/>
            <a:extLst>
              <a:ext uri="{FF2B5EF4-FFF2-40B4-BE49-F238E27FC236}">
                <a16:creationId xmlns:a16="http://schemas.microsoft.com/office/drawing/2014/main" id="{96D6E909-EF24-46BF-8CE7-41B5EC78F2C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769381027"/>
      </p:ext>
    </p:extLst>
  </p:cSld>
  <p:clrMapOvr>
    <a:masterClrMapping/>
  </p:clrMapOvr>
  <mc:AlternateContent xmlns:mc="http://schemas.openxmlformats.org/markup-compatibility/2006">
    <mc:Choice xmlns:p14="http://schemas.microsoft.com/office/powerpoint/2010/main" Requires="p14">
      <p:transition spd="slow" p14:dur="2000" advTm="22672"/>
    </mc:Choice>
    <mc:Fallback>
      <p:transition spd="slow" advTm="22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useBgFill="1">
        <p:nvSpPr>
          <p:cNvPr id="12" name="Rectangle 11">
            <a:extLst>
              <a:ext uri="{FF2B5EF4-FFF2-40B4-BE49-F238E27FC236}">
                <a16:creationId xmlns:a16="http://schemas.microsoft.com/office/drawing/2014/main" id="{C28DACFC-D90E-4BFD-98DE-38A527847A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4" name="Rectangle 13">
            <a:extLst>
              <a:ext uri="{FF2B5EF4-FFF2-40B4-BE49-F238E27FC236}">
                <a16:creationId xmlns:a16="http://schemas.microsoft.com/office/drawing/2014/main" id="{44E9F5B4-A068-4ABE-8601-6BC199F16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6" name="Rectangle 15">
            <a:extLst>
              <a:ext uri="{FF2B5EF4-FFF2-40B4-BE49-F238E27FC236}">
                <a16:creationId xmlns:a16="http://schemas.microsoft.com/office/drawing/2014/main" id="{8EF8B388-A1B5-412F-8724-38B96C8AF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456773"/>
            <a:ext cx="12191999" cy="6400800"/>
          </a:xfrm>
          <a:prstGeom prst="rect">
            <a:avLst/>
          </a:prstGeom>
          <a:gradFill>
            <a:gsLst>
              <a:gs pos="0">
                <a:schemeClr val="accent5">
                  <a:alpha val="37000"/>
                </a:schemeClr>
              </a:gs>
              <a:gs pos="100000">
                <a:schemeClr val="accent2"/>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8" name="Rectangle 17">
            <a:extLst>
              <a:ext uri="{FF2B5EF4-FFF2-40B4-BE49-F238E27FC236}">
                <a16:creationId xmlns:a16="http://schemas.microsoft.com/office/drawing/2014/main" id="{85A44F65-05A5-4129-9896-3ECBAF7786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19000">
                <a:schemeClr val="accent2">
                  <a:alpha val="41000"/>
                </a:schemeClr>
              </a:gs>
              <a:gs pos="99000">
                <a:schemeClr val="accent4">
                  <a:alpha val="56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0" name="Freeform: Shape 13">
            <a:extLst>
              <a:ext uri="{FF2B5EF4-FFF2-40B4-BE49-F238E27FC236}">
                <a16:creationId xmlns:a16="http://schemas.microsoft.com/office/drawing/2014/main" id="{94A016FC-694E-41AA-BA4F-FC977363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550089" y="-827673"/>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12000"/>
                </a:schemeClr>
              </a:gs>
              <a:gs pos="100000">
                <a:schemeClr val="accent6">
                  <a:lumMod val="20000"/>
                  <a:lumOff val="80000"/>
                  <a:alpha val="15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6269DAB1-3FB0-439D-9544-00D450FCCE18}"/>
              </a:ext>
            </a:extLst>
          </p:cNvPr>
          <p:cNvSpPr>
            <a:spLocks noGrp="1"/>
          </p:cNvSpPr>
          <p:nvPr>
            <p:ph type="title"/>
          </p:nvPr>
        </p:nvSpPr>
        <p:spPr>
          <a:xfrm>
            <a:off x="1523993" y="2692400"/>
            <a:ext cx="9144000" cy="3360092"/>
          </a:xfrm>
        </p:spPr>
        <p:txBody>
          <a:bodyPr vert="horz" lIns="0" tIns="0" rIns="0" bIns="0" rtlCol="0" anchor="ctr">
            <a:normAutofit/>
          </a:bodyPr>
          <a:lstStyle/>
          <a:p>
            <a:pPr algn="ctr"/>
            <a:r>
              <a:rPr lang="en-US" sz="4400" spc="750" dirty="0">
                <a:solidFill>
                  <a:schemeClr val="bg1"/>
                </a:solidFill>
              </a:rPr>
              <a:t>Advantages Gained </a:t>
            </a:r>
          </a:p>
        </p:txBody>
      </p:sp>
      <p:pic>
        <p:nvPicPr>
          <p:cNvPr id="3" name="Audio 2">
            <a:hlinkClick r:id="" action="ppaction://media"/>
            <a:extLst>
              <a:ext uri="{FF2B5EF4-FFF2-40B4-BE49-F238E27FC236}">
                <a16:creationId xmlns:a16="http://schemas.microsoft.com/office/drawing/2014/main" id="{9620863B-A06D-435E-A64F-ED9A45E2874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016456738"/>
      </p:ext>
    </p:extLst>
  </p:cSld>
  <p:clrMapOvr>
    <a:masterClrMapping/>
  </p:clrMapOvr>
  <mc:AlternateContent xmlns:mc="http://schemas.openxmlformats.org/markup-compatibility/2006">
    <mc:Choice xmlns:p14="http://schemas.microsoft.com/office/powerpoint/2010/main" Requires="p14">
      <p:transition spd="slow" p14:dur="2000" advTm="5053"/>
    </mc:Choice>
    <mc:Fallback>
      <p:transition spd="slow" advTm="5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993904-E8A3-46D7-AF6F-307ACF8B7496}"/>
              </a:ext>
            </a:extLst>
          </p:cNvPr>
          <p:cNvSpPr>
            <a:spLocks noGrp="1"/>
          </p:cNvSpPr>
          <p:nvPr>
            <p:ph type="title"/>
          </p:nvPr>
        </p:nvSpPr>
        <p:spPr>
          <a:xfrm>
            <a:off x="1157084" y="374427"/>
            <a:ext cx="10374517" cy="971512"/>
          </a:xfrm>
        </p:spPr>
        <p:txBody>
          <a:bodyPr anchor="ctr">
            <a:normAutofit/>
          </a:bodyPr>
          <a:lstStyle/>
          <a:p>
            <a:r>
              <a:rPr lang="en-US" sz="3200">
                <a:solidFill>
                  <a:schemeClr val="bg1"/>
                </a:solidFill>
              </a:rPr>
              <a:t>Cost</a:t>
            </a:r>
            <a:endParaRPr lang="en-GB" sz="3200">
              <a:solidFill>
                <a:schemeClr val="bg1"/>
              </a:solidFill>
            </a:endParaRPr>
          </a:p>
        </p:txBody>
      </p:sp>
      <p:graphicFrame>
        <p:nvGraphicFramePr>
          <p:cNvPr id="5" name="Content Placeholder 2">
            <a:extLst>
              <a:ext uri="{FF2B5EF4-FFF2-40B4-BE49-F238E27FC236}">
                <a16:creationId xmlns:a16="http://schemas.microsoft.com/office/drawing/2014/main" id="{2418D047-6A0B-48B2-B28B-FFFF782CE570}"/>
              </a:ext>
            </a:extLst>
          </p:cNvPr>
          <p:cNvGraphicFramePr>
            <a:graphicFrameLocks noGrp="1"/>
          </p:cNvGraphicFramePr>
          <p:nvPr>
            <p:ph idx="1"/>
            <p:extLst>
              <p:ext uri="{D42A27DB-BD31-4B8C-83A1-F6EECF244321}">
                <p14:modId xmlns:p14="http://schemas.microsoft.com/office/powerpoint/2010/main" val="3669514305"/>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a:extLst>
              <a:ext uri="{FF2B5EF4-FFF2-40B4-BE49-F238E27FC236}">
                <a16:creationId xmlns:a16="http://schemas.microsoft.com/office/drawing/2014/main" id="{22E3390A-4D3B-4A3B-8D7C-DD75D5BE11B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99411564"/>
      </p:ext>
    </p:extLst>
  </p:cSld>
  <p:clrMapOvr>
    <a:masterClrMapping/>
  </p:clrMapOvr>
  <mc:AlternateContent xmlns:mc="http://schemas.openxmlformats.org/markup-compatibility/2006">
    <mc:Choice xmlns:p14="http://schemas.microsoft.com/office/powerpoint/2010/main" Requires="p14">
      <p:transition spd="slow" p14:dur="2000" advTm="25482"/>
    </mc:Choice>
    <mc:Fallback>
      <p:transition spd="slow" advTm="254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993904-E8A3-46D7-AF6F-307ACF8B7496}"/>
              </a:ext>
            </a:extLst>
          </p:cNvPr>
          <p:cNvSpPr>
            <a:spLocks noGrp="1"/>
          </p:cNvSpPr>
          <p:nvPr>
            <p:ph type="title"/>
          </p:nvPr>
        </p:nvSpPr>
        <p:spPr>
          <a:xfrm>
            <a:off x="1157084" y="374427"/>
            <a:ext cx="10374517" cy="971512"/>
          </a:xfrm>
        </p:spPr>
        <p:txBody>
          <a:bodyPr anchor="ctr">
            <a:normAutofit/>
          </a:bodyPr>
          <a:lstStyle/>
          <a:p>
            <a:r>
              <a:rPr lang="en-US" sz="3200" dirty="0">
                <a:solidFill>
                  <a:schemeClr val="bg1"/>
                </a:solidFill>
              </a:rPr>
              <a:t>Strength/durability</a:t>
            </a:r>
            <a:endParaRPr lang="en-GB" sz="3200" dirty="0">
              <a:solidFill>
                <a:schemeClr val="bg1"/>
              </a:solidFill>
            </a:endParaRPr>
          </a:p>
        </p:txBody>
      </p:sp>
      <p:graphicFrame>
        <p:nvGraphicFramePr>
          <p:cNvPr id="5" name="Content Placeholder 2">
            <a:extLst>
              <a:ext uri="{FF2B5EF4-FFF2-40B4-BE49-F238E27FC236}">
                <a16:creationId xmlns:a16="http://schemas.microsoft.com/office/drawing/2014/main" id="{2418D047-6A0B-48B2-B28B-FFFF782CE570}"/>
              </a:ext>
            </a:extLst>
          </p:cNvPr>
          <p:cNvGraphicFramePr>
            <a:graphicFrameLocks noGrp="1"/>
          </p:cNvGraphicFramePr>
          <p:nvPr>
            <p:ph idx="1"/>
            <p:extLst>
              <p:ext uri="{D42A27DB-BD31-4B8C-83A1-F6EECF244321}">
                <p14:modId xmlns:p14="http://schemas.microsoft.com/office/powerpoint/2010/main" val="3989510970"/>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Audio 3">
            <a:hlinkClick r:id="" action="ppaction://media"/>
            <a:extLst>
              <a:ext uri="{FF2B5EF4-FFF2-40B4-BE49-F238E27FC236}">
                <a16:creationId xmlns:a16="http://schemas.microsoft.com/office/drawing/2014/main" id="{39B94DDF-575C-469B-B0D5-3E59F41EFA1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846829397"/>
      </p:ext>
    </p:extLst>
  </p:cSld>
  <p:clrMapOvr>
    <a:masterClrMapping/>
  </p:clrMapOvr>
  <mc:AlternateContent xmlns:mc="http://schemas.openxmlformats.org/markup-compatibility/2006">
    <mc:Choice xmlns:p14="http://schemas.microsoft.com/office/powerpoint/2010/main" Requires="p14">
      <p:transition spd="slow" p14:dur="2000" advTm="20697"/>
    </mc:Choice>
    <mc:Fallback>
      <p:transition spd="slow" advTm="206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993904-E8A3-46D7-AF6F-307ACF8B7496}"/>
              </a:ext>
            </a:extLst>
          </p:cNvPr>
          <p:cNvSpPr>
            <a:spLocks noGrp="1"/>
          </p:cNvSpPr>
          <p:nvPr>
            <p:ph type="title"/>
          </p:nvPr>
        </p:nvSpPr>
        <p:spPr>
          <a:xfrm>
            <a:off x="1157084" y="374427"/>
            <a:ext cx="10374517" cy="971512"/>
          </a:xfrm>
        </p:spPr>
        <p:txBody>
          <a:bodyPr anchor="ctr">
            <a:normAutofit/>
          </a:bodyPr>
          <a:lstStyle/>
          <a:p>
            <a:r>
              <a:rPr lang="en-US" sz="3200" dirty="0">
                <a:solidFill>
                  <a:schemeClr val="bg1"/>
                </a:solidFill>
              </a:rPr>
              <a:t>Availability</a:t>
            </a:r>
            <a:endParaRPr lang="en-GB" sz="3200" dirty="0">
              <a:solidFill>
                <a:schemeClr val="bg1"/>
              </a:solidFill>
            </a:endParaRPr>
          </a:p>
        </p:txBody>
      </p:sp>
      <p:graphicFrame>
        <p:nvGraphicFramePr>
          <p:cNvPr id="5" name="Content Placeholder 2">
            <a:extLst>
              <a:ext uri="{FF2B5EF4-FFF2-40B4-BE49-F238E27FC236}">
                <a16:creationId xmlns:a16="http://schemas.microsoft.com/office/drawing/2014/main" id="{2418D047-6A0B-48B2-B28B-FFFF782CE570}"/>
              </a:ext>
            </a:extLst>
          </p:cNvPr>
          <p:cNvGraphicFramePr>
            <a:graphicFrameLocks noGrp="1"/>
          </p:cNvGraphicFramePr>
          <p:nvPr>
            <p:ph idx="1"/>
            <p:extLst>
              <p:ext uri="{D42A27DB-BD31-4B8C-83A1-F6EECF244321}">
                <p14:modId xmlns:p14="http://schemas.microsoft.com/office/powerpoint/2010/main" val="2595085051"/>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a:extLst>
              <a:ext uri="{FF2B5EF4-FFF2-40B4-BE49-F238E27FC236}">
                <a16:creationId xmlns:a16="http://schemas.microsoft.com/office/drawing/2014/main" id="{5EC19B8E-0E63-4BAB-AF46-F772554138A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943469446"/>
      </p:ext>
    </p:extLst>
  </p:cSld>
  <p:clrMapOvr>
    <a:masterClrMapping/>
  </p:clrMapOvr>
  <mc:AlternateContent xmlns:mc="http://schemas.openxmlformats.org/markup-compatibility/2006">
    <mc:Choice xmlns:p14="http://schemas.microsoft.com/office/powerpoint/2010/main" Requires="p14">
      <p:transition spd="slow" p14:dur="2000" advTm="25140"/>
    </mc:Choice>
    <mc:Fallback>
      <p:transition spd="slow" advTm="25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useBgFill="1">
        <p:nvSpPr>
          <p:cNvPr id="12" name="Rectangle 11">
            <a:extLst>
              <a:ext uri="{FF2B5EF4-FFF2-40B4-BE49-F238E27FC236}">
                <a16:creationId xmlns:a16="http://schemas.microsoft.com/office/drawing/2014/main" id="{C28DACFC-D90E-4BFD-98DE-38A527847A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4" name="Rectangle 13">
            <a:extLst>
              <a:ext uri="{FF2B5EF4-FFF2-40B4-BE49-F238E27FC236}">
                <a16:creationId xmlns:a16="http://schemas.microsoft.com/office/drawing/2014/main" id="{44E9F5B4-A068-4ABE-8601-6BC199F16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6" name="Rectangle 15">
            <a:extLst>
              <a:ext uri="{FF2B5EF4-FFF2-40B4-BE49-F238E27FC236}">
                <a16:creationId xmlns:a16="http://schemas.microsoft.com/office/drawing/2014/main" id="{8EF8B388-A1B5-412F-8724-38B96C8AF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456773"/>
            <a:ext cx="12191999" cy="6400800"/>
          </a:xfrm>
          <a:prstGeom prst="rect">
            <a:avLst/>
          </a:prstGeom>
          <a:gradFill>
            <a:gsLst>
              <a:gs pos="0">
                <a:schemeClr val="accent5">
                  <a:alpha val="37000"/>
                </a:schemeClr>
              </a:gs>
              <a:gs pos="100000">
                <a:schemeClr val="accent2"/>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8" name="Rectangle 17">
            <a:extLst>
              <a:ext uri="{FF2B5EF4-FFF2-40B4-BE49-F238E27FC236}">
                <a16:creationId xmlns:a16="http://schemas.microsoft.com/office/drawing/2014/main" id="{85A44F65-05A5-4129-9896-3ECBAF7786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19000">
                <a:schemeClr val="accent2">
                  <a:alpha val="41000"/>
                </a:schemeClr>
              </a:gs>
              <a:gs pos="99000">
                <a:schemeClr val="accent4">
                  <a:alpha val="56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0" name="Freeform: Shape 13">
            <a:extLst>
              <a:ext uri="{FF2B5EF4-FFF2-40B4-BE49-F238E27FC236}">
                <a16:creationId xmlns:a16="http://schemas.microsoft.com/office/drawing/2014/main" id="{94A016FC-694E-41AA-BA4F-FC977363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550089" y="-827673"/>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12000"/>
                </a:schemeClr>
              </a:gs>
              <a:gs pos="100000">
                <a:schemeClr val="accent6">
                  <a:lumMod val="20000"/>
                  <a:lumOff val="80000"/>
                  <a:alpha val="15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6269DAB1-3FB0-439D-9544-00D450FCCE18}"/>
              </a:ext>
            </a:extLst>
          </p:cNvPr>
          <p:cNvSpPr>
            <a:spLocks noGrp="1"/>
          </p:cNvSpPr>
          <p:nvPr>
            <p:ph type="title"/>
          </p:nvPr>
        </p:nvSpPr>
        <p:spPr>
          <a:xfrm>
            <a:off x="1523993" y="2692400"/>
            <a:ext cx="9144000" cy="3360092"/>
          </a:xfrm>
        </p:spPr>
        <p:txBody>
          <a:bodyPr vert="horz" lIns="0" tIns="0" rIns="0" bIns="0" rtlCol="0" anchor="ctr">
            <a:normAutofit/>
          </a:bodyPr>
          <a:lstStyle/>
          <a:p>
            <a:pPr algn="ctr"/>
            <a:r>
              <a:rPr lang="en-US" sz="4400" spc="750" dirty="0">
                <a:solidFill>
                  <a:schemeClr val="bg1"/>
                </a:solidFill>
              </a:rPr>
              <a:t>OVERCOMING Stainless steel high density</a:t>
            </a:r>
          </a:p>
        </p:txBody>
      </p:sp>
      <p:pic>
        <p:nvPicPr>
          <p:cNvPr id="5" name="Audio 4">
            <a:hlinkClick r:id="" action="ppaction://media"/>
            <a:extLst>
              <a:ext uri="{FF2B5EF4-FFF2-40B4-BE49-F238E27FC236}">
                <a16:creationId xmlns:a16="http://schemas.microsoft.com/office/drawing/2014/main" id="{37FD9DE8-9F07-436D-AE09-CC722861CB3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981487064"/>
      </p:ext>
    </p:extLst>
  </p:cSld>
  <p:clrMapOvr>
    <a:masterClrMapping/>
  </p:clrMapOvr>
  <mc:AlternateContent xmlns:mc="http://schemas.openxmlformats.org/markup-compatibility/2006">
    <mc:Choice xmlns:p14="http://schemas.microsoft.com/office/powerpoint/2010/main" Requires="p14">
      <p:transition spd="slow" p14:dur="2000" advTm="6372"/>
    </mc:Choice>
    <mc:Fallback>
      <p:transition spd="slow" advTm="6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2795FE-C115-4B16-AC40-B9DF20B96149}"/>
              </a:ext>
            </a:extLst>
          </p:cNvPr>
          <p:cNvSpPr>
            <a:spLocks noGrp="1"/>
          </p:cNvSpPr>
          <p:nvPr>
            <p:ph type="title"/>
          </p:nvPr>
        </p:nvSpPr>
        <p:spPr>
          <a:xfrm>
            <a:off x="457200" y="868280"/>
            <a:ext cx="3390645" cy="3363597"/>
          </a:xfrm>
        </p:spPr>
        <p:txBody>
          <a:bodyPr>
            <a:normAutofit/>
          </a:bodyPr>
          <a:lstStyle/>
          <a:p>
            <a:pPr algn="r"/>
            <a:r>
              <a:rPr lang="en-US" sz="3200">
                <a:solidFill>
                  <a:schemeClr val="bg1"/>
                </a:solidFill>
              </a:rPr>
              <a:t>RAPTOR Engines</a:t>
            </a:r>
            <a:endParaRPr lang="en-GB" sz="3200">
              <a:solidFill>
                <a:schemeClr val="bg1"/>
              </a:solidFill>
            </a:endParaRPr>
          </a:p>
        </p:txBody>
      </p:sp>
      <p:graphicFrame>
        <p:nvGraphicFramePr>
          <p:cNvPr id="5" name="Content Placeholder 2">
            <a:extLst>
              <a:ext uri="{FF2B5EF4-FFF2-40B4-BE49-F238E27FC236}">
                <a16:creationId xmlns:a16="http://schemas.microsoft.com/office/drawing/2014/main" id="{A205D03D-A305-4167-969F-EF05478921C8}"/>
              </a:ext>
            </a:extLst>
          </p:cNvPr>
          <p:cNvGraphicFramePr>
            <a:graphicFrameLocks noGrp="1"/>
          </p:cNvGraphicFramePr>
          <p:nvPr>
            <p:ph idx="1"/>
            <p:extLst>
              <p:ext uri="{D42A27DB-BD31-4B8C-83A1-F6EECF244321}">
                <p14:modId xmlns:p14="http://schemas.microsoft.com/office/powerpoint/2010/main" val="3669252269"/>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Audio 6">
            <a:hlinkClick r:id="" action="ppaction://media"/>
            <a:extLst>
              <a:ext uri="{FF2B5EF4-FFF2-40B4-BE49-F238E27FC236}">
                <a16:creationId xmlns:a16="http://schemas.microsoft.com/office/drawing/2014/main" id="{23C664EA-A5A7-4B2B-A073-42151D41F5E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314060215"/>
      </p:ext>
    </p:extLst>
  </p:cSld>
  <p:clrMapOvr>
    <a:masterClrMapping/>
  </p:clrMapOvr>
  <mc:AlternateContent xmlns:mc="http://schemas.openxmlformats.org/markup-compatibility/2006">
    <mc:Choice xmlns:p14="http://schemas.microsoft.com/office/powerpoint/2010/main" Requires="p14">
      <p:transition spd="slow" p14:dur="2000" advTm="37515"/>
    </mc:Choice>
    <mc:Fallback>
      <p:transition spd="slow" advTm="375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21">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23">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25">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27">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29">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05A087-AC73-477B-8706-D3424650011B}"/>
              </a:ext>
            </a:extLst>
          </p:cNvPr>
          <p:cNvSpPr>
            <a:spLocks noGrp="1"/>
          </p:cNvSpPr>
          <p:nvPr>
            <p:ph type="title"/>
          </p:nvPr>
        </p:nvSpPr>
        <p:spPr>
          <a:xfrm>
            <a:off x="1157084" y="374427"/>
            <a:ext cx="10374517" cy="971512"/>
          </a:xfrm>
        </p:spPr>
        <p:txBody>
          <a:bodyPr anchor="ctr">
            <a:normAutofit/>
          </a:bodyPr>
          <a:lstStyle/>
          <a:p>
            <a:r>
              <a:rPr lang="en-US" sz="3200">
                <a:solidFill>
                  <a:schemeClr val="bg1"/>
                </a:solidFill>
              </a:rPr>
              <a:t>Heat protection</a:t>
            </a:r>
            <a:endParaRPr lang="en-GB" sz="3200">
              <a:solidFill>
                <a:schemeClr val="bg1"/>
              </a:solidFill>
            </a:endParaRPr>
          </a:p>
        </p:txBody>
      </p:sp>
      <p:graphicFrame>
        <p:nvGraphicFramePr>
          <p:cNvPr id="5" name="Content Placeholder 2">
            <a:extLst>
              <a:ext uri="{FF2B5EF4-FFF2-40B4-BE49-F238E27FC236}">
                <a16:creationId xmlns:a16="http://schemas.microsoft.com/office/drawing/2014/main" id="{1A26C22A-8680-4F90-AC16-144A58EEA680}"/>
              </a:ext>
            </a:extLst>
          </p:cNvPr>
          <p:cNvGraphicFramePr>
            <a:graphicFrameLocks noGrp="1"/>
          </p:cNvGraphicFramePr>
          <p:nvPr>
            <p:ph idx="1"/>
            <p:extLst>
              <p:ext uri="{D42A27DB-BD31-4B8C-83A1-F6EECF244321}">
                <p14:modId xmlns:p14="http://schemas.microsoft.com/office/powerpoint/2010/main" val="3125752202"/>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84E3BCEE-47DA-4D0C-A6D0-84C9DDFD31A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609384671"/>
      </p:ext>
    </p:extLst>
  </p:cSld>
  <p:clrMapOvr>
    <a:masterClrMapping/>
  </p:clrMapOvr>
  <mc:AlternateContent xmlns:mc="http://schemas.openxmlformats.org/markup-compatibility/2006">
    <mc:Choice xmlns:p14="http://schemas.microsoft.com/office/powerpoint/2010/main" Requires="p14">
      <p:transition spd="slow" p14:dur="2000" advTm="53903"/>
    </mc:Choice>
    <mc:Fallback>
      <p:transition spd="slow" advTm="539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useBgFill="1">
        <p:nvSpPr>
          <p:cNvPr id="12" name="Rectangle 11">
            <a:extLst>
              <a:ext uri="{FF2B5EF4-FFF2-40B4-BE49-F238E27FC236}">
                <a16:creationId xmlns:a16="http://schemas.microsoft.com/office/drawing/2014/main" id="{C28DACFC-D90E-4BFD-98DE-38A527847A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4" name="Rectangle 13">
            <a:extLst>
              <a:ext uri="{FF2B5EF4-FFF2-40B4-BE49-F238E27FC236}">
                <a16:creationId xmlns:a16="http://schemas.microsoft.com/office/drawing/2014/main" id="{44E9F5B4-A068-4ABE-8601-6BC199F16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6" name="Rectangle 15">
            <a:extLst>
              <a:ext uri="{FF2B5EF4-FFF2-40B4-BE49-F238E27FC236}">
                <a16:creationId xmlns:a16="http://schemas.microsoft.com/office/drawing/2014/main" id="{8EF8B388-A1B5-412F-8724-38B96C8AF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456773"/>
            <a:ext cx="12191999" cy="6400800"/>
          </a:xfrm>
          <a:prstGeom prst="rect">
            <a:avLst/>
          </a:prstGeom>
          <a:gradFill>
            <a:gsLst>
              <a:gs pos="0">
                <a:schemeClr val="accent5">
                  <a:alpha val="37000"/>
                </a:schemeClr>
              </a:gs>
              <a:gs pos="100000">
                <a:schemeClr val="accent2"/>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8" name="Rectangle 17">
            <a:extLst>
              <a:ext uri="{FF2B5EF4-FFF2-40B4-BE49-F238E27FC236}">
                <a16:creationId xmlns:a16="http://schemas.microsoft.com/office/drawing/2014/main" id="{85A44F65-05A5-4129-9896-3ECBAF7786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19000">
                <a:schemeClr val="accent2">
                  <a:alpha val="41000"/>
                </a:schemeClr>
              </a:gs>
              <a:gs pos="99000">
                <a:schemeClr val="accent4">
                  <a:alpha val="56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0" name="Freeform: Shape 13">
            <a:extLst>
              <a:ext uri="{FF2B5EF4-FFF2-40B4-BE49-F238E27FC236}">
                <a16:creationId xmlns:a16="http://schemas.microsoft.com/office/drawing/2014/main" id="{94A016FC-694E-41AA-BA4F-FC977363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550089" y="-827673"/>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12000"/>
                </a:schemeClr>
              </a:gs>
              <a:gs pos="100000">
                <a:schemeClr val="accent6">
                  <a:lumMod val="20000"/>
                  <a:lumOff val="80000"/>
                  <a:alpha val="15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6269DAB1-3FB0-439D-9544-00D450FCCE18}"/>
              </a:ext>
            </a:extLst>
          </p:cNvPr>
          <p:cNvSpPr>
            <a:spLocks noGrp="1"/>
          </p:cNvSpPr>
          <p:nvPr>
            <p:ph type="title"/>
          </p:nvPr>
        </p:nvSpPr>
        <p:spPr>
          <a:xfrm>
            <a:off x="1523993" y="2692400"/>
            <a:ext cx="9144000" cy="3360092"/>
          </a:xfrm>
        </p:spPr>
        <p:txBody>
          <a:bodyPr vert="horz" lIns="0" tIns="0" rIns="0" bIns="0" rtlCol="0" anchor="ctr">
            <a:normAutofit/>
          </a:bodyPr>
          <a:lstStyle/>
          <a:p>
            <a:pPr algn="ctr"/>
            <a:r>
              <a:rPr lang="en-US" sz="4400" spc="750" dirty="0">
                <a:solidFill>
                  <a:schemeClr val="bg1"/>
                </a:solidFill>
              </a:rPr>
              <a:t>Manufacturing</a:t>
            </a:r>
          </a:p>
        </p:txBody>
      </p:sp>
      <p:pic>
        <p:nvPicPr>
          <p:cNvPr id="3" name="Audio 2">
            <a:hlinkClick r:id="" action="ppaction://media"/>
            <a:extLst>
              <a:ext uri="{FF2B5EF4-FFF2-40B4-BE49-F238E27FC236}">
                <a16:creationId xmlns:a16="http://schemas.microsoft.com/office/drawing/2014/main" id="{2BCC7850-47AD-4147-8A40-43B7B6BB076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099943332"/>
      </p:ext>
    </p:extLst>
  </p:cSld>
  <p:clrMapOvr>
    <a:masterClrMapping/>
  </p:clrMapOvr>
  <mc:AlternateContent xmlns:mc="http://schemas.openxmlformats.org/markup-compatibility/2006">
    <mc:Choice xmlns:p14="http://schemas.microsoft.com/office/powerpoint/2010/main" Requires="p14">
      <p:transition spd="slow" p14:dur="2000" advTm="2053"/>
    </mc:Choice>
    <mc:Fallback>
      <p:transition spd="slow" advTm="2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EAC55E-FD3E-4A90-B4E2-D197D8038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AE6E8A-884C-4B58-A3CF-09218884B436}"/>
              </a:ext>
            </a:extLst>
          </p:cNvPr>
          <p:cNvSpPr>
            <a:spLocks noGrp="1"/>
          </p:cNvSpPr>
          <p:nvPr>
            <p:ph type="title"/>
          </p:nvPr>
        </p:nvSpPr>
        <p:spPr>
          <a:xfrm>
            <a:off x="1371601" y="457199"/>
            <a:ext cx="9448800" cy="1061357"/>
          </a:xfrm>
        </p:spPr>
        <p:txBody>
          <a:bodyPr>
            <a:normAutofit/>
          </a:bodyPr>
          <a:lstStyle/>
          <a:p>
            <a:r>
              <a:rPr lang="en-US" sz="4000"/>
              <a:t>Machinability/bonding</a:t>
            </a:r>
            <a:endParaRPr lang="en-GB" sz="4000"/>
          </a:p>
        </p:txBody>
      </p:sp>
      <p:sp>
        <p:nvSpPr>
          <p:cNvPr id="3" name="Content Placeholder 2">
            <a:extLst>
              <a:ext uri="{FF2B5EF4-FFF2-40B4-BE49-F238E27FC236}">
                <a16:creationId xmlns:a16="http://schemas.microsoft.com/office/drawing/2014/main" id="{35BA6123-8E03-4641-90B1-B8C0F07C59F7}"/>
              </a:ext>
            </a:extLst>
          </p:cNvPr>
          <p:cNvSpPr>
            <a:spLocks noGrp="1"/>
          </p:cNvSpPr>
          <p:nvPr>
            <p:ph idx="1"/>
          </p:nvPr>
        </p:nvSpPr>
        <p:spPr>
          <a:xfrm>
            <a:off x="1371601" y="1887968"/>
            <a:ext cx="9448800" cy="3812746"/>
          </a:xfrm>
        </p:spPr>
        <p:txBody>
          <a:bodyPr>
            <a:normAutofit/>
          </a:bodyPr>
          <a:lstStyle/>
          <a:p>
            <a:r>
              <a:rPr lang="en-US" dirty="0"/>
              <a:t>Stainless steel is easily bonded using simple welding techniques</a:t>
            </a:r>
          </a:p>
          <a:p>
            <a:r>
              <a:rPr lang="en-US" dirty="0"/>
              <a:t>Easy to machine and can withstand small structural imperfections such as cracks</a:t>
            </a:r>
          </a:p>
          <a:p>
            <a:r>
              <a:rPr lang="en-US" dirty="0"/>
              <a:t>This change has simplified the manufacturing processes saving time and resources</a:t>
            </a:r>
          </a:p>
          <a:p>
            <a:r>
              <a:rPr lang="en-US" dirty="0"/>
              <a:t>Since the switch SpaceX has been able to manufacture prototypes quickly</a:t>
            </a:r>
          </a:p>
          <a:p>
            <a:r>
              <a:rPr lang="en-US" dirty="0"/>
              <a:t>Carbon fiber in contrast is prone to imperfections and very difficult to machine, ultimately the reason behind SpaceX abandoning the original design</a:t>
            </a:r>
            <a:endParaRPr lang="en-GB" dirty="0"/>
          </a:p>
          <a:p>
            <a:pPr marL="0" indent="0">
              <a:buNone/>
            </a:pPr>
            <a:endParaRPr lang="en-GB" sz="1800" dirty="0"/>
          </a:p>
        </p:txBody>
      </p:sp>
      <p:sp>
        <p:nvSpPr>
          <p:cNvPr id="10" name="Rectangle 9">
            <a:extLst>
              <a:ext uri="{FF2B5EF4-FFF2-40B4-BE49-F238E27FC236}">
                <a16:creationId xmlns:a16="http://schemas.microsoft.com/office/drawing/2014/main" id="{282DCAD1-D7F2-4CA8-960C-526B7DB37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009AC7F-1347-41C8-8BEB-47473A21A6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Audio 3">
            <a:hlinkClick r:id="" action="ppaction://media"/>
            <a:extLst>
              <a:ext uri="{FF2B5EF4-FFF2-40B4-BE49-F238E27FC236}">
                <a16:creationId xmlns:a16="http://schemas.microsoft.com/office/drawing/2014/main" id="{2A8884F9-245A-4FA8-A188-DEF587B5912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88981159"/>
      </p:ext>
    </p:extLst>
  </p:cSld>
  <p:clrMapOvr>
    <a:masterClrMapping/>
  </p:clrMapOvr>
  <mc:AlternateContent xmlns:mc="http://schemas.openxmlformats.org/markup-compatibility/2006">
    <mc:Choice xmlns:p14="http://schemas.microsoft.com/office/powerpoint/2010/main" Requires="p14">
      <p:transition spd="slow" p14:dur="2000" advTm="31923"/>
    </mc:Choice>
    <mc:Fallback>
      <p:transition spd="slow" advTm="319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35E7B70-2C53-458D-A8E9-BF5483F75151}"/>
              </a:ext>
            </a:extLst>
          </p:cNvPr>
          <p:cNvSpPr>
            <a:spLocks noGrp="1"/>
          </p:cNvSpPr>
          <p:nvPr>
            <p:ph type="title"/>
          </p:nvPr>
        </p:nvSpPr>
        <p:spPr>
          <a:xfrm>
            <a:off x="387927" y="1028701"/>
            <a:ext cx="3248863" cy="3020785"/>
          </a:xfrm>
        </p:spPr>
        <p:txBody>
          <a:bodyPr vert="horz" lIns="0" tIns="0" rIns="0" bIns="0" rtlCol="0" anchor="b">
            <a:normAutofit/>
          </a:bodyPr>
          <a:lstStyle/>
          <a:p>
            <a:pPr algn="r"/>
            <a:r>
              <a:rPr lang="en-US">
                <a:solidFill>
                  <a:schemeClr val="bg1"/>
                </a:solidFill>
              </a:rPr>
              <a:t>Cold Rolling</a:t>
            </a:r>
          </a:p>
        </p:txBody>
      </p:sp>
      <p:sp>
        <p:nvSpPr>
          <p:cNvPr id="3" name="Content Placeholder 2">
            <a:extLst>
              <a:ext uri="{FF2B5EF4-FFF2-40B4-BE49-F238E27FC236}">
                <a16:creationId xmlns:a16="http://schemas.microsoft.com/office/drawing/2014/main" id="{180C797F-85B6-4DA4-8F01-3E7E037B7E2B}"/>
              </a:ext>
            </a:extLst>
          </p:cNvPr>
          <p:cNvSpPr>
            <a:spLocks noGrp="1"/>
          </p:cNvSpPr>
          <p:nvPr>
            <p:ph type="body" sz="half" idx="2"/>
          </p:nvPr>
        </p:nvSpPr>
        <p:spPr>
          <a:xfrm>
            <a:off x="4777409" y="1028702"/>
            <a:ext cx="6273972" cy="4843462"/>
          </a:xfrm>
        </p:spPr>
        <p:txBody>
          <a:bodyPr vert="horz" lIns="0" tIns="0" rIns="0" bIns="0" rtlCol="0">
            <a:normAutofit/>
          </a:bodyPr>
          <a:lstStyle/>
          <a:p>
            <a:pPr indent="-228600">
              <a:lnSpc>
                <a:spcPct val="110000"/>
              </a:lnSpc>
              <a:buFont typeface="Arial" panose="020B0604020202020204" pitchFamily="34" charset="0"/>
              <a:buChar char="•"/>
            </a:pPr>
            <a:r>
              <a:rPr lang="en-US" sz="1800" dirty="0"/>
              <a:t>Since stainless steel was used in the 1960’s manufacturing processes have improved</a:t>
            </a:r>
          </a:p>
          <a:p>
            <a:pPr indent="-228600">
              <a:lnSpc>
                <a:spcPct val="110000"/>
              </a:lnSpc>
              <a:buFont typeface="Arial" panose="020B0604020202020204" pitchFamily="34" charset="0"/>
              <a:buChar char="•"/>
            </a:pPr>
            <a:r>
              <a:rPr lang="en-US" sz="1800" dirty="0"/>
              <a:t>Cold rolling technology has developed and allows for stainless steel to be manufactured to extremely fine tolerances</a:t>
            </a:r>
          </a:p>
          <a:p>
            <a:pPr indent="-228600">
              <a:lnSpc>
                <a:spcPct val="110000"/>
              </a:lnSpc>
              <a:buFont typeface="Arial" panose="020B0604020202020204" pitchFamily="34" charset="0"/>
              <a:buChar char="•"/>
            </a:pPr>
            <a:r>
              <a:rPr lang="en-US" sz="1800" dirty="0"/>
              <a:t>The material at cooler temperatures requires greater forces to deform the material, this deformation produces material with a higher strength to weight ratio</a:t>
            </a:r>
          </a:p>
          <a:p>
            <a:pPr indent="-228600">
              <a:lnSpc>
                <a:spcPct val="110000"/>
              </a:lnSpc>
              <a:buFont typeface="Arial" panose="020B0604020202020204" pitchFamily="34" charset="0"/>
              <a:buChar char="•"/>
            </a:pPr>
            <a:r>
              <a:rPr lang="en-US" sz="1800" dirty="0"/>
              <a:t>This process manufactures material with better surface finish, increasing its resistance to corrosion. </a:t>
            </a:r>
          </a:p>
          <a:p>
            <a:pPr indent="-228600">
              <a:lnSpc>
                <a:spcPct val="110000"/>
              </a:lnSpc>
              <a:buFont typeface="Arial" panose="020B0604020202020204" pitchFamily="34" charset="0"/>
              <a:buChar char="•"/>
            </a:pPr>
            <a:r>
              <a:rPr lang="en-US" sz="1800" dirty="0"/>
              <a:t>SpaceX aims to enhance this by cold rolling at cryogenic temperatures, thus further increasing the material strength to weight ratio </a:t>
            </a:r>
          </a:p>
          <a:p>
            <a:pPr indent="-228600">
              <a:lnSpc>
                <a:spcPct val="110000"/>
              </a:lnSpc>
              <a:buFont typeface="Arial" panose="020B0604020202020204" pitchFamily="34" charset="0"/>
              <a:buChar char="•"/>
            </a:pPr>
            <a:endParaRPr lang="en-US" sz="1800" dirty="0"/>
          </a:p>
        </p:txBody>
      </p:sp>
      <p:pic>
        <p:nvPicPr>
          <p:cNvPr id="5" name="Audio 4">
            <a:hlinkClick r:id="" action="ppaction://media"/>
            <a:extLst>
              <a:ext uri="{FF2B5EF4-FFF2-40B4-BE49-F238E27FC236}">
                <a16:creationId xmlns:a16="http://schemas.microsoft.com/office/drawing/2014/main" id="{77835AD9-8646-4CDD-B383-497B449341D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239386715"/>
      </p:ext>
    </p:extLst>
  </p:cSld>
  <p:clrMapOvr>
    <a:masterClrMapping/>
  </p:clrMapOvr>
  <mc:AlternateContent xmlns:mc="http://schemas.openxmlformats.org/markup-compatibility/2006">
    <mc:Choice xmlns:p14="http://schemas.microsoft.com/office/powerpoint/2010/main" Requires="p14">
      <p:transition spd="slow" p14:dur="2000" advTm="41248"/>
    </mc:Choice>
    <mc:Fallback>
      <p:transition spd="slow" advTm="41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A869F-332C-456E-AAA1-A2DB68B5EC53}"/>
              </a:ext>
            </a:extLst>
          </p:cNvPr>
          <p:cNvSpPr>
            <a:spLocks noGrp="1"/>
          </p:cNvSpPr>
          <p:nvPr>
            <p:ph type="title"/>
          </p:nvPr>
        </p:nvSpPr>
        <p:spPr>
          <a:xfrm>
            <a:off x="1157084" y="374427"/>
            <a:ext cx="10374517" cy="971512"/>
          </a:xfrm>
        </p:spPr>
        <p:txBody>
          <a:bodyPr anchor="ctr">
            <a:normAutofit/>
          </a:bodyPr>
          <a:lstStyle/>
          <a:p>
            <a:r>
              <a:rPr lang="en-US" sz="3200" dirty="0">
                <a:solidFill>
                  <a:schemeClr val="bg1"/>
                </a:solidFill>
              </a:rPr>
              <a:t>Low-cost prototypes</a:t>
            </a:r>
            <a:endParaRPr lang="en-GB" sz="3200" dirty="0">
              <a:solidFill>
                <a:schemeClr val="bg1"/>
              </a:solidFill>
            </a:endParaRPr>
          </a:p>
        </p:txBody>
      </p:sp>
      <p:graphicFrame>
        <p:nvGraphicFramePr>
          <p:cNvPr id="5" name="Content Placeholder 2">
            <a:extLst>
              <a:ext uri="{FF2B5EF4-FFF2-40B4-BE49-F238E27FC236}">
                <a16:creationId xmlns:a16="http://schemas.microsoft.com/office/drawing/2014/main" id="{3225EA04-E6E5-4702-899A-3D586CC4AFE7}"/>
              </a:ext>
            </a:extLst>
          </p:cNvPr>
          <p:cNvGraphicFramePr>
            <a:graphicFrameLocks noGrp="1"/>
          </p:cNvGraphicFramePr>
          <p:nvPr>
            <p:ph idx="1"/>
            <p:extLst>
              <p:ext uri="{D42A27DB-BD31-4B8C-83A1-F6EECF244321}">
                <p14:modId xmlns:p14="http://schemas.microsoft.com/office/powerpoint/2010/main" val="4088886221"/>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Audio 3">
            <a:hlinkClick r:id="" action="ppaction://media"/>
            <a:extLst>
              <a:ext uri="{FF2B5EF4-FFF2-40B4-BE49-F238E27FC236}">
                <a16:creationId xmlns:a16="http://schemas.microsoft.com/office/drawing/2014/main" id="{424DAB9B-F7B6-47B0-B954-7226AA360D3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49429232"/>
      </p:ext>
    </p:extLst>
  </p:cSld>
  <p:clrMapOvr>
    <a:masterClrMapping/>
  </p:clrMapOvr>
  <mc:AlternateContent xmlns:mc="http://schemas.openxmlformats.org/markup-compatibility/2006">
    <mc:Choice xmlns:p14="http://schemas.microsoft.com/office/powerpoint/2010/main" Requires="p14">
      <p:transition spd="slow" p14:dur="2000" advTm="34143"/>
    </mc:Choice>
    <mc:Fallback>
      <p:transition spd="slow" advTm="34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useBgFill="1">
        <p:nvSpPr>
          <p:cNvPr id="12" name="Rectangle 11">
            <a:extLst>
              <a:ext uri="{FF2B5EF4-FFF2-40B4-BE49-F238E27FC236}">
                <a16:creationId xmlns:a16="http://schemas.microsoft.com/office/drawing/2014/main" id="{C28DACFC-D90E-4BFD-98DE-38A527847A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4" name="Rectangle 13">
            <a:extLst>
              <a:ext uri="{FF2B5EF4-FFF2-40B4-BE49-F238E27FC236}">
                <a16:creationId xmlns:a16="http://schemas.microsoft.com/office/drawing/2014/main" id="{44E9F5B4-A068-4ABE-8601-6BC199F16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6" name="Rectangle 15">
            <a:extLst>
              <a:ext uri="{FF2B5EF4-FFF2-40B4-BE49-F238E27FC236}">
                <a16:creationId xmlns:a16="http://schemas.microsoft.com/office/drawing/2014/main" id="{8EF8B388-A1B5-412F-8724-38B96C8AF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456773"/>
            <a:ext cx="12191999" cy="6400800"/>
          </a:xfrm>
          <a:prstGeom prst="rect">
            <a:avLst/>
          </a:prstGeom>
          <a:gradFill>
            <a:gsLst>
              <a:gs pos="0">
                <a:schemeClr val="accent5">
                  <a:alpha val="37000"/>
                </a:schemeClr>
              </a:gs>
              <a:gs pos="100000">
                <a:schemeClr val="accent2"/>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8" name="Rectangle 17">
            <a:extLst>
              <a:ext uri="{FF2B5EF4-FFF2-40B4-BE49-F238E27FC236}">
                <a16:creationId xmlns:a16="http://schemas.microsoft.com/office/drawing/2014/main" id="{85A44F65-05A5-4129-9896-3ECBAF7786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19000">
                <a:schemeClr val="accent2">
                  <a:alpha val="41000"/>
                </a:schemeClr>
              </a:gs>
              <a:gs pos="99000">
                <a:schemeClr val="accent4">
                  <a:alpha val="56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0" name="Freeform: Shape 13">
            <a:extLst>
              <a:ext uri="{FF2B5EF4-FFF2-40B4-BE49-F238E27FC236}">
                <a16:creationId xmlns:a16="http://schemas.microsoft.com/office/drawing/2014/main" id="{94A016FC-694E-41AA-BA4F-FC977363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550089" y="-827673"/>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12000"/>
                </a:schemeClr>
              </a:gs>
              <a:gs pos="100000">
                <a:schemeClr val="accent6">
                  <a:lumMod val="20000"/>
                  <a:lumOff val="80000"/>
                  <a:alpha val="1500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6269DAB1-3FB0-439D-9544-00D450FCCE18}"/>
              </a:ext>
            </a:extLst>
          </p:cNvPr>
          <p:cNvSpPr>
            <a:spLocks noGrp="1"/>
          </p:cNvSpPr>
          <p:nvPr>
            <p:ph type="title"/>
          </p:nvPr>
        </p:nvSpPr>
        <p:spPr>
          <a:xfrm>
            <a:off x="1523993" y="2692400"/>
            <a:ext cx="9144000" cy="3360092"/>
          </a:xfrm>
        </p:spPr>
        <p:txBody>
          <a:bodyPr vert="horz" lIns="0" tIns="0" rIns="0" bIns="0" rtlCol="0" anchor="ctr">
            <a:normAutofit/>
          </a:bodyPr>
          <a:lstStyle/>
          <a:p>
            <a:pPr algn="ctr"/>
            <a:r>
              <a:rPr lang="en-US" sz="4400" spc="750" dirty="0">
                <a:solidFill>
                  <a:schemeClr val="bg1"/>
                </a:solidFill>
              </a:rPr>
              <a:t>Summary</a:t>
            </a:r>
          </a:p>
        </p:txBody>
      </p:sp>
      <p:pic>
        <p:nvPicPr>
          <p:cNvPr id="3" name="Audio 2">
            <a:hlinkClick r:id="" action="ppaction://media"/>
            <a:extLst>
              <a:ext uri="{FF2B5EF4-FFF2-40B4-BE49-F238E27FC236}">
                <a16:creationId xmlns:a16="http://schemas.microsoft.com/office/drawing/2014/main" id="{6F05AB58-2049-4A16-BFE3-BAD205FF1E6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950086333"/>
      </p:ext>
    </p:extLst>
  </p:cSld>
  <p:clrMapOvr>
    <a:masterClrMapping/>
  </p:clrMapOvr>
  <mc:AlternateContent xmlns:mc="http://schemas.openxmlformats.org/markup-compatibility/2006">
    <mc:Choice xmlns:p14="http://schemas.microsoft.com/office/powerpoint/2010/main" Requires="p14">
      <p:transition spd="slow" p14:dur="2000" advTm="1854"/>
    </mc:Choice>
    <mc:Fallback>
      <p:transition spd="slow" advTm="18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le 3">
            <a:extLst>
              <a:ext uri="{FF2B5EF4-FFF2-40B4-BE49-F238E27FC236}">
                <a16:creationId xmlns:a16="http://schemas.microsoft.com/office/drawing/2014/main" id="{AC6D8B98-5D88-4535-8CC0-586867CBB3AE}"/>
              </a:ext>
            </a:extLst>
          </p:cNvPr>
          <p:cNvSpPr>
            <a:spLocks noGrp="1"/>
          </p:cNvSpPr>
          <p:nvPr>
            <p:ph type="title"/>
          </p:nvPr>
        </p:nvSpPr>
        <p:spPr>
          <a:xfrm>
            <a:off x="387927" y="1028701"/>
            <a:ext cx="3248863" cy="3020785"/>
          </a:xfrm>
        </p:spPr>
        <p:txBody>
          <a:bodyPr>
            <a:normAutofit/>
          </a:bodyPr>
          <a:lstStyle/>
          <a:p>
            <a:pPr algn="r"/>
            <a:r>
              <a:rPr lang="en-US" sz="3200">
                <a:solidFill>
                  <a:schemeClr val="bg1"/>
                </a:solidFill>
              </a:rPr>
              <a:t>Summary</a:t>
            </a:r>
            <a:endParaRPr lang="en-GB" sz="3200" dirty="0">
              <a:solidFill>
                <a:schemeClr val="bg1"/>
              </a:solidFill>
            </a:endParaRPr>
          </a:p>
        </p:txBody>
      </p:sp>
      <p:sp>
        <p:nvSpPr>
          <p:cNvPr id="3" name="Content Placeholder 2">
            <a:extLst>
              <a:ext uri="{FF2B5EF4-FFF2-40B4-BE49-F238E27FC236}">
                <a16:creationId xmlns:a16="http://schemas.microsoft.com/office/drawing/2014/main" id="{77F1D09A-E919-4332-9CE6-CA34D7EDF83B}"/>
              </a:ext>
            </a:extLst>
          </p:cNvPr>
          <p:cNvSpPr>
            <a:spLocks noGrp="1"/>
          </p:cNvSpPr>
          <p:nvPr>
            <p:ph idx="1"/>
          </p:nvPr>
        </p:nvSpPr>
        <p:spPr>
          <a:xfrm>
            <a:off x="4777409" y="1028702"/>
            <a:ext cx="6273972" cy="4843462"/>
          </a:xfrm>
        </p:spPr>
        <p:txBody>
          <a:bodyPr>
            <a:normAutofit/>
          </a:bodyPr>
          <a:lstStyle/>
          <a:p>
            <a:pPr>
              <a:lnSpc>
                <a:spcPct val="110000"/>
              </a:lnSpc>
            </a:pPr>
            <a:r>
              <a:rPr lang="en-US" sz="1500" dirty="0"/>
              <a:t>Strength to weight performance – Lithium alloys</a:t>
            </a:r>
          </a:p>
          <a:p>
            <a:pPr>
              <a:lnSpc>
                <a:spcPct val="110000"/>
              </a:lnSpc>
            </a:pPr>
            <a:r>
              <a:rPr lang="en-US" sz="1500" dirty="0"/>
              <a:t>Stainless steel strength to temperature performance</a:t>
            </a:r>
          </a:p>
          <a:p>
            <a:pPr>
              <a:lnSpc>
                <a:spcPct val="110000"/>
              </a:lnSpc>
            </a:pPr>
            <a:r>
              <a:rPr lang="en-US" sz="1500" dirty="0"/>
              <a:t>Design features helped reduce the overall rocket mass</a:t>
            </a:r>
          </a:p>
          <a:p>
            <a:pPr>
              <a:lnSpc>
                <a:spcPct val="110000"/>
              </a:lnSpc>
            </a:pPr>
            <a:r>
              <a:rPr lang="en-US" sz="1500" dirty="0"/>
              <a:t>Main advantage is cost and availability </a:t>
            </a:r>
          </a:p>
          <a:p>
            <a:pPr>
              <a:lnSpc>
                <a:spcPct val="110000"/>
              </a:lnSpc>
            </a:pPr>
            <a:r>
              <a:rPr lang="en-US" sz="1500" dirty="0"/>
              <a:t>Simple manufacturing techniques sped up the process</a:t>
            </a:r>
          </a:p>
          <a:p>
            <a:pPr>
              <a:lnSpc>
                <a:spcPct val="110000"/>
              </a:lnSpc>
            </a:pPr>
            <a:r>
              <a:rPr lang="en-US" sz="1500" dirty="0"/>
              <a:t>Able to develop prototypes quickly</a:t>
            </a:r>
          </a:p>
          <a:p>
            <a:pPr>
              <a:lnSpc>
                <a:spcPct val="110000"/>
              </a:lnSpc>
            </a:pPr>
            <a:r>
              <a:rPr lang="en-US" sz="1500" dirty="0"/>
              <a:t>Difficulties with carbon fiber – manufacturing times / prone to imperfections</a:t>
            </a:r>
          </a:p>
          <a:p>
            <a:pPr>
              <a:lnSpc>
                <a:spcPct val="110000"/>
              </a:lnSpc>
            </a:pPr>
            <a:r>
              <a:rPr lang="en-US" sz="1500" dirty="0"/>
              <a:t>Advances with manufacturing techniques improved stainless steels properties</a:t>
            </a:r>
          </a:p>
          <a:p>
            <a:pPr>
              <a:lnSpc>
                <a:spcPct val="110000"/>
              </a:lnSpc>
            </a:pPr>
            <a:r>
              <a:rPr lang="en-US" sz="1500" dirty="0"/>
              <a:t>Further advances will allow for less material and further reduce weight</a:t>
            </a:r>
          </a:p>
          <a:p>
            <a:pPr>
              <a:lnSpc>
                <a:spcPct val="110000"/>
              </a:lnSpc>
            </a:pPr>
            <a:r>
              <a:rPr lang="en-US" sz="1500" dirty="0"/>
              <a:t>Material selection influencing the design</a:t>
            </a:r>
          </a:p>
          <a:p>
            <a:pPr>
              <a:lnSpc>
                <a:spcPct val="110000"/>
              </a:lnSpc>
            </a:pPr>
            <a:r>
              <a:rPr lang="en-US" sz="1500" dirty="0"/>
              <a:t>Future of Starship</a:t>
            </a:r>
          </a:p>
          <a:p>
            <a:pPr>
              <a:lnSpc>
                <a:spcPct val="110000"/>
              </a:lnSpc>
            </a:pPr>
            <a:endParaRPr lang="en-US" sz="1500" dirty="0"/>
          </a:p>
          <a:p>
            <a:pPr>
              <a:lnSpc>
                <a:spcPct val="110000"/>
              </a:lnSpc>
            </a:pPr>
            <a:endParaRPr lang="en-GB" sz="1500" dirty="0"/>
          </a:p>
        </p:txBody>
      </p:sp>
      <p:pic>
        <p:nvPicPr>
          <p:cNvPr id="2" name="Audio 1">
            <a:hlinkClick r:id="" action="ppaction://media"/>
            <a:extLst>
              <a:ext uri="{FF2B5EF4-FFF2-40B4-BE49-F238E27FC236}">
                <a16:creationId xmlns:a16="http://schemas.microsoft.com/office/drawing/2014/main" id="{0765FCF6-ABEC-4F0D-8D95-B664F8A79DB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241859193"/>
      </p:ext>
    </p:extLst>
  </p:cSld>
  <p:clrMapOvr>
    <a:masterClrMapping/>
  </p:clrMapOvr>
  <mc:AlternateContent xmlns:mc="http://schemas.openxmlformats.org/markup-compatibility/2006">
    <mc:Choice xmlns:p14="http://schemas.microsoft.com/office/powerpoint/2010/main" Requires="p14">
      <p:transition spd="slow" p14:dur="2000" advTm="105266"/>
    </mc:Choice>
    <mc:Fallback>
      <p:transition spd="slow" advTm="1052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404E292-5FAB-47E8-A663-A07530CED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80FF8ED-64CE-400C-A4D5-9F943FC264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0">
                <a:schemeClr val="accent5">
                  <a:alpha val="75000"/>
                </a:schemeClr>
              </a:gs>
              <a:gs pos="100000">
                <a:schemeClr val="accent2">
                  <a:lumMod val="60000"/>
                  <a:lumOff val="40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68868AD-100D-45F3-B11E-8A2936712B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12191999" cy="6858000"/>
          </a:xfrm>
          <a:prstGeom prst="rect">
            <a:avLst/>
          </a:prstGeom>
          <a:gradFill>
            <a:gsLst>
              <a:gs pos="49000">
                <a:schemeClr val="accent5">
                  <a:alpha val="50000"/>
                </a:schemeClr>
              </a:gs>
              <a:gs pos="100000">
                <a:schemeClr val="accent2">
                  <a:alpha val="74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14742CC-05F9-44AC-AF98-AB6EF810E4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96001" cy="6858000"/>
          </a:xfrm>
          <a:prstGeom prst="rect">
            <a:avLst/>
          </a:prstGeom>
          <a:gradFill>
            <a:gsLst>
              <a:gs pos="0">
                <a:schemeClr val="accent2">
                  <a:alpha val="17000"/>
                </a:schemeClr>
              </a:gs>
              <a:gs pos="85000">
                <a:schemeClr val="accent4">
                  <a:alpha val="40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3">
            <a:extLst>
              <a:ext uri="{FF2B5EF4-FFF2-40B4-BE49-F238E27FC236}">
                <a16:creationId xmlns:a16="http://schemas.microsoft.com/office/drawing/2014/main" id="{853C77DB-C7E3-4B1F-9AD0-1EB2982A8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460656" y="-2569189"/>
            <a:ext cx="5115722" cy="10255626"/>
          </a:xfrm>
          <a:custGeom>
            <a:avLst/>
            <a:gdLst>
              <a:gd name="connsiteX0" fmla="*/ 2065105 w 2065105"/>
              <a:gd name="connsiteY0" fmla="*/ 0 h 4139967"/>
              <a:gd name="connsiteX1" fmla="*/ 2065105 w 2065105"/>
              <a:gd name="connsiteY1" fmla="*/ 4139967 h 4139967"/>
              <a:gd name="connsiteX2" fmla="*/ 1858573 w 2065105"/>
              <a:gd name="connsiteY2" fmla="*/ 4129538 h 4139967"/>
              <a:gd name="connsiteX3" fmla="*/ 0 w 2065105"/>
              <a:gd name="connsiteY3" fmla="*/ 2069983 h 4139967"/>
              <a:gd name="connsiteX4" fmla="*/ 1858573 w 2065105"/>
              <a:gd name="connsiteY4" fmla="*/ 10428 h 4139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5105" h="4139967">
                <a:moveTo>
                  <a:pt x="2065105" y="0"/>
                </a:moveTo>
                <a:lnTo>
                  <a:pt x="2065105" y="4139967"/>
                </a:lnTo>
                <a:lnTo>
                  <a:pt x="1858573" y="4129538"/>
                </a:lnTo>
                <a:cubicBezTo>
                  <a:pt x="814640" y="4023521"/>
                  <a:pt x="0" y="3141887"/>
                  <a:pt x="0" y="2069983"/>
                </a:cubicBezTo>
                <a:cubicBezTo>
                  <a:pt x="0" y="998079"/>
                  <a:pt x="814640" y="116446"/>
                  <a:pt x="1858573" y="10428"/>
                </a:cubicBezTo>
                <a:close/>
              </a:path>
            </a:pathLst>
          </a:custGeom>
          <a:gradFill flip="none" rotWithShape="1">
            <a:gsLst>
              <a:gs pos="7000">
                <a:schemeClr val="accent4">
                  <a:lumMod val="60000"/>
                  <a:lumOff val="40000"/>
                  <a:alpha val="3000"/>
                </a:schemeClr>
              </a:gs>
              <a:gs pos="100000">
                <a:schemeClr val="accent4">
                  <a:lumMod val="60000"/>
                  <a:lumOff val="40000"/>
                  <a:alpha val="3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42D05E-F4A5-42BE-85FC-4497FB65151F}"/>
              </a:ext>
            </a:extLst>
          </p:cNvPr>
          <p:cNvSpPr>
            <a:spLocks noGrp="1"/>
          </p:cNvSpPr>
          <p:nvPr>
            <p:ph type="title"/>
          </p:nvPr>
        </p:nvSpPr>
        <p:spPr>
          <a:xfrm>
            <a:off x="1524000" y="1104445"/>
            <a:ext cx="9144000" cy="2826182"/>
          </a:xfrm>
        </p:spPr>
        <p:txBody>
          <a:bodyPr vert="horz" lIns="0" tIns="0" rIns="0" bIns="0" rtlCol="0" anchor="ctr">
            <a:normAutofit/>
          </a:bodyPr>
          <a:lstStyle/>
          <a:p>
            <a:pPr algn="ctr"/>
            <a:r>
              <a:rPr lang="en-US" sz="4400" spc="750" dirty="0">
                <a:solidFill>
                  <a:schemeClr val="bg1"/>
                </a:solidFill>
              </a:rPr>
              <a:t>END</a:t>
            </a:r>
          </a:p>
        </p:txBody>
      </p:sp>
      <p:pic>
        <p:nvPicPr>
          <p:cNvPr id="5" name="Audio 4">
            <a:hlinkClick r:id="" action="ppaction://media"/>
            <a:extLst>
              <a:ext uri="{FF2B5EF4-FFF2-40B4-BE49-F238E27FC236}">
                <a16:creationId xmlns:a16="http://schemas.microsoft.com/office/drawing/2014/main" id="{C4EDDE93-3E37-491D-B6B6-5D49971A9EB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451599675"/>
      </p:ext>
    </p:extLst>
  </p:cSld>
  <p:clrMapOvr>
    <a:masterClrMapping/>
  </p:clrMapOvr>
  <mc:AlternateContent xmlns:mc="http://schemas.openxmlformats.org/markup-compatibility/2006">
    <mc:Choice xmlns:p14="http://schemas.microsoft.com/office/powerpoint/2010/main" Requires="p14">
      <p:transition spd="slow" p14:dur="2000" advTm="4128"/>
    </mc:Choice>
    <mc:Fallback>
      <p:transition spd="slow" advTm="41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GradientRiseVTI">
  <a:themeElements>
    <a:clrScheme name="AnalogousFromLightSeedRightStep">
      <a:dk1>
        <a:srgbClr val="000000"/>
      </a:dk1>
      <a:lt1>
        <a:srgbClr val="FFFFFF"/>
      </a:lt1>
      <a:dk2>
        <a:srgbClr val="242E41"/>
      </a:dk2>
      <a:lt2>
        <a:srgbClr val="E8E2E3"/>
      </a:lt2>
      <a:accent1>
        <a:srgbClr val="70ABA1"/>
      </a:accent1>
      <a:accent2>
        <a:srgbClr val="63ABC3"/>
      </a:accent2>
      <a:accent3>
        <a:srgbClr val="869FD0"/>
      </a:accent3>
      <a:accent4>
        <a:srgbClr val="7871C8"/>
      </a:accent4>
      <a:accent5>
        <a:srgbClr val="AE8AD2"/>
      </a:accent5>
      <a:accent6>
        <a:srgbClr val="C171C8"/>
      </a:accent6>
      <a:hlink>
        <a:srgbClr val="AE6975"/>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882</TotalTime>
  <Words>1600</Words>
  <Application>Microsoft Office PowerPoint</Application>
  <PresentationFormat>Widescreen</PresentationFormat>
  <Paragraphs>161</Paragraphs>
  <Slides>29</Slides>
  <Notes>12</Notes>
  <HiddenSlides>0</HiddenSlides>
  <MMClips>29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Avenir Next LT Pro</vt:lpstr>
      <vt:lpstr>Calibri</vt:lpstr>
      <vt:lpstr>GradientRiseVTI</vt:lpstr>
      <vt:lpstr>Starship Material Selection</vt:lpstr>
      <vt:lpstr>Contents</vt:lpstr>
      <vt:lpstr>Introduction</vt:lpstr>
      <vt:lpstr>PowerPoint Presentation</vt:lpstr>
      <vt:lpstr>Materials In Service</vt:lpstr>
      <vt:lpstr>Stainless steel</vt:lpstr>
      <vt:lpstr>Aluminium alloys</vt:lpstr>
      <vt:lpstr>Carbon fiber composites</vt:lpstr>
      <vt:lpstr>Operating environment</vt:lpstr>
      <vt:lpstr>Temperature</vt:lpstr>
      <vt:lpstr>Gravity</vt:lpstr>
      <vt:lpstr>Corrosive</vt:lpstr>
      <vt:lpstr>Material Properties (Stainless Steel) </vt:lpstr>
      <vt:lpstr>301 STAINLESS STEEL</vt:lpstr>
      <vt:lpstr>301 stainless steel</vt:lpstr>
      <vt:lpstr>Advantages Gained </vt:lpstr>
      <vt:lpstr>Cost</vt:lpstr>
      <vt:lpstr>Strength/durability</vt:lpstr>
      <vt:lpstr>Availability</vt:lpstr>
      <vt:lpstr>OVERCOMING Stainless steel high density</vt:lpstr>
      <vt:lpstr>RAPTOR Engines</vt:lpstr>
      <vt:lpstr>Heat protection</vt:lpstr>
      <vt:lpstr>Manufacturing</vt:lpstr>
      <vt:lpstr>Machinability/bonding</vt:lpstr>
      <vt:lpstr>Cold Rolling</vt:lpstr>
      <vt:lpstr>Low-cost prototypes</vt:lpstr>
      <vt:lpstr>Summary</vt:lpstr>
      <vt:lpstr>Summary</vt:lpstr>
      <vt:lpstr>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Starship Material Selection</dc:title>
  <dc:creator>Craig Nixon Petherbridge (1904036)</dc:creator>
  <cp:lastModifiedBy>Craig Nixon Petherbridge (1904036)</cp:lastModifiedBy>
  <cp:revision>94</cp:revision>
  <dcterms:created xsi:type="dcterms:W3CDTF">2021-05-23T13:36:19Z</dcterms:created>
  <dcterms:modified xsi:type="dcterms:W3CDTF">2021-06-06T11:38:49Z</dcterms:modified>
</cp:coreProperties>
</file>