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76" r:id="rId5"/>
    <p:sldId id="278" r:id="rId6"/>
    <p:sldId id="284" r:id="rId7"/>
    <p:sldId id="283" r:id="rId8"/>
    <p:sldId id="285" r:id="rId9"/>
    <p:sldId id="272" r:id="rId10"/>
    <p:sldId id="269" r:id="rId11"/>
    <p:sldId id="292" r:id="rId12"/>
    <p:sldId id="293" r:id="rId13"/>
    <p:sldId id="295" r:id="rId14"/>
    <p:sldId id="296" r:id="rId15"/>
    <p:sldId id="297" r:id="rId16"/>
    <p:sldId id="270" r:id="rId17"/>
    <p:sldId id="286" r:id="rId18"/>
    <p:sldId id="287" r:id="rId19"/>
    <p:sldId id="288" r:id="rId20"/>
    <p:sldId id="289" r:id="rId21"/>
    <p:sldId id="259" r:id="rId22"/>
    <p:sldId id="262"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0A0A"/>
    <a:srgbClr val="FFFFFF"/>
    <a:srgbClr val="CF5D5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B9EF89-4DDD-69A4-4956-0F7A61C951C9}" v="18" dt="2026-02-05T10:34:59.155"/>
    <p1510:client id="{06E878ED-908B-3B16-8FD2-DEBE71F4EF42}" v="139" dt="2026-02-05T12:01:25.395"/>
    <p1510:client id="{2917AFD3-025F-6C35-8F15-B23918CA2617}" v="65" dt="2026-02-05T12:20:04.381"/>
    <p1510:client id="{45359E3C-FFCC-BDF5-DB64-00B7E690B84B}" v="241" dt="2026-02-05T10:52:07.589"/>
    <p1510:client id="{534E7D14-BFE6-9ED1-311E-1E530B19EA73}" v="785" dt="2026-02-04T17:52:18.408"/>
    <p1510:client id="{AE459A37-4FE6-7FE4-655E-8D692F5B20A8}" v="244" dt="2026-02-06T10:34:57.928"/>
    <p1510:client id="{C348E304-E996-8161-4CFE-E72DDCAA63A5}" v="959" dt="2026-02-05T12:16:24.497"/>
    <p1510:client id="{C60BBA9A-B413-F6B9-D923-DE13EDBBD11B}" v="185" dt="2026-02-05T15:56:27.667"/>
    <p1510:client id="{C6D09AD8-B3CF-375E-617B-B4B027EB6336}" v="852" dt="2026-02-06T10:39:11.5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Louise Claire Wilkie (2519575)" userId="S::2519575@student.uwtsd.ac.uk::baa20d86-e9f4-4462-ba24-54ee15dfbcad" providerId="AD" clId="Web-{743A2BBA-A977-D781-801E-F27E86A87DAC}"/>
    <pc:docChg chg="modSld">
      <pc:chgData name="Stacey Louise Claire Wilkie (2519575)" userId="S::2519575@student.uwtsd.ac.uk::baa20d86-e9f4-4462-ba24-54ee15dfbcad" providerId="AD" clId="Web-{743A2BBA-A977-D781-801E-F27E86A87DAC}" dt="2026-01-26T09:49:18.208" v="4" actId="20577"/>
      <pc:docMkLst>
        <pc:docMk/>
      </pc:docMkLst>
    </pc:docChg>
  </pc:docChgLst>
  <pc:docChgLst>
    <pc:chgData name="Aysha Ahmed (2530126)" userId="S::2530126@student.uwtsd.ac.uk::1991faeb-a1bf-4a26-a9d5-ff0cd01c31f7" providerId="AD" clId="Web-{06E878ED-908B-3B16-8FD2-DEBE71F4EF42}"/>
    <pc:docChg chg="addSld modSld">
      <pc:chgData name="Aysha Ahmed (2530126)" userId="S::2530126@student.uwtsd.ac.uk::1991faeb-a1bf-4a26-a9d5-ff0cd01c31f7" providerId="AD" clId="Web-{06E878ED-908B-3B16-8FD2-DEBE71F4EF42}" dt="2026-02-05T12:01:25.395" v="138" actId="20577"/>
      <pc:docMkLst>
        <pc:docMk/>
      </pc:docMkLst>
      <pc:sldChg chg="addSp delSp modSp mod setBg">
        <pc:chgData name="Aysha Ahmed (2530126)" userId="S::2530126@student.uwtsd.ac.uk::1991faeb-a1bf-4a26-a9d5-ff0cd01c31f7" providerId="AD" clId="Web-{06E878ED-908B-3B16-8FD2-DEBE71F4EF42}" dt="2026-02-05T12:01:09.566" v="136" actId="20577"/>
        <pc:sldMkLst>
          <pc:docMk/>
          <pc:sldMk cId="336586510" sldId="287"/>
        </pc:sldMkLst>
        <pc:spChg chg="mod">
          <ac:chgData name="Aysha Ahmed (2530126)" userId="S::2530126@student.uwtsd.ac.uk::1991faeb-a1bf-4a26-a9d5-ff0cd01c31f7" providerId="AD" clId="Web-{06E878ED-908B-3B16-8FD2-DEBE71F4EF42}" dt="2026-02-05T11:01:40.756" v="67" actId="14100"/>
          <ac:spMkLst>
            <pc:docMk/>
            <pc:sldMk cId="336586510" sldId="287"/>
            <ac:spMk id="5" creationId="{C05A94AF-5BA5-7CD3-1836-DCE6F8A55239}"/>
          </ac:spMkLst>
        </pc:spChg>
        <pc:spChg chg="mod">
          <ac:chgData name="Aysha Ahmed (2530126)" userId="S::2530126@student.uwtsd.ac.uk::1991faeb-a1bf-4a26-a9d5-ff0cd01c31f7" providerId="AD" clId="Web-{06E878ED-908B-3B16-8FD2-DEBE71F4EF42}" dt="2026-02-05T12:01:09.566" v="136" actId="20577"/>
          <ac:spMkLst>
            <pc:docMk/>
            <pc:sldMk cId="336586510" sldId="287"/>
            <ac:spMk id="6" creationId="{8B3DDCEC-A9D3-CE15-B331-4A9237B910A3}"/>
          </ac:spMkLst>
        </pc:spChg>
        <pc:spChg chg="add del">
          <ac:chgData name="Aysha Ahmed (2530126)" userId="S::2530126@student.uwtsd.ac.uk::1991faeb-a1bf-4a26-a9d5-ff0cd01c31f7" providerId="AD" clId="Web-{06E878ED-908B-3B16-8FD2-DEBE71F4EF42}" dt="2026-02-05T10:59:04.910" v="49"/>
          <ac:spMkLst>
            <pc:docMk/>
            <pc:sldMk cId="336586510" sldId="287"/>
            <ac:spMk id="11" creationId="{04812C46-200A-4DEB-A05E-3ED6C68C2387}"/>
          </ac:spMkLst>
        </pc:spChg>
        <pc:spChg chg="add del">
          <ac:chgData name="Aysha Ahmed (2530126)" userId="S::2530126@student.uwtsd.ac.uk::1991faeb-a1bf-4a26-a9d5-ff0cd01c31f7" providerId="AD" clId="Web-{06E878ED-908B-3B16-8FD2-DEBE71F4EF42}" dt="2026-02-05T10:59:04.910" v="49"/>
          <ac:spMkLst>
            <pc:docMk/>
            <pc:sldMk cId="336586510" sldId="287"/>
            <ac:spMk id="13" creationId="{D1EA859B-E555-4109-94F3-6700E046E008}"/>
          </ac:spMkLst>
        </pc:spChg>
        <pc:spChg chg="add del">
          <ac:chgData name="Aysha Ahmed (2530126)" userId="S::2530126@student.uwtsd.ac.uk::1991faeb-a1bf-4a26-a9d5-ff0cd01c31f7" providerId="AD" clId="Web-{06E878ED-908B-3B16-8FD2-DEBE71F4EF42}" dt="2026-02-05T10:59:04.910" v="48"/>
          <ac:spMkLst>
            <pc:docMk/>
            <pc:sldMk cId="336586510" sldId="287"/>
            <ac:spMk id="18" creationId="{9AA72BD9-2C5A-4EDC-931F-5AA08EACA0F3}"/>
          </ac:spMkLst>
        </pc:spChg>
        <pc:spChg chg="add del">
          <ac:chgData name="Aysha Ahmed (2530126)" userId="S::2530126@student.uwtsd.ac.uk::1991faeb-a1bf-4a26-a9d5-ff0cd01c31f7" providerId="AD" clId="Web-{06E878ED-908B-3B16-8FD2-DEBE71F4EF42}" dt="2026-02-05T10:59:04.910" v="48"/>
          <ac:spMkLst>
            <pc:docMk/>
            <pc:sldMk cId="336586510" sldId="287"/>
            <ac:spMk id="20" creationId="{DD3981AC-7B61-4947-BCF3-F7AA7FA385B9}"/>
          </ac:spMkLst>
        </pc:spChg>
        <pc:spChg chg="add del">
          <ac:chgData name="Aysha Ahmed (2530126)" userId="S::2530126@student.uwtsd.ac.uk::1991faeb-a1bf-4a26-a9d5-ff0cd01c31f7" providerId="AD" clId="Web-{06E878ED-908B-3B16-8FD2-DEBE71F4EF42}" dt="2026-02-05T10:59:04.910" v="48"/>
          <ac:spMkLst>
            <pc:docMk/>
            <pc:sldMk cId="336586510" sldId="287"/>
            <ac:spMk id="22" creationId="{55D4142C-5077-457F-A6AD-3FECFDB39685}"/>
          </ac:spMkLst>
        </pc:spChg>
        <pc:spChg chg="add del">
          <ac:chgData name="Aysha Ahmed (2530126)" userId="S::2530126@student.uwtsd.ac.uk::1991faeb-a1bf-4a26-a9d5-ff0cd01c31f7" providerId="AD" clId="Web-{06E878ED-908B-3B16-8FD2-DEBE71F4EF42}" dt="2026-02-05T10:59:04.910" v="48"/>
          <ac:spMkLst>
            <pc:docMk/>
            <pc:sldMk cId="336586510" sldId="287"/>
            <ac:spMk id="24" creationId="{7A5F0580-5EE9-419F-96EE-B6529EF6E7D0}"/>
          </ac:spMkLst>
        </pc:spChg>
        <pc:spChg chg="add del">
          <ac:chgData name="Aysha Ahmed (2530126)" userId="S::2530126@student.uwtsd.ac.uk::1991faeb-a1bf-4a26-a9d5-ff0cd01c31f7" providerId="AD" clId="Web-{06E878ED-908B-3B16-8FD2-DEBE71F4EF42}" dt="2026-02-05T11:00:44.302" v="62"/>
          <ac:spMkLst>
            <pc:docMk/>
            <pc:sldMk cId="336586510" sldId="287"/>
            <ac:spMk id="26" creationId="{04812C46-200A-4DEB-A05E-3ED6C68C2387}"/>
          </ac:spMkLst>
        </pc:spChg>
        <pc:spChg chg="add del">
          <ac:chgData name="Aysha Ahmed (2530126)" userId="S::2530126@student.uwtsd.ac.uk::1991faeb-a1bf-4a26-a9d5-ff0cd01c31f7" providerId="AD" clId="Web-{06E878ED-908B-3B16-8FD2-DEBE71F4EF42}" dt="2026-02-05T11:00:44.302" v="62"/>
          <ac:spMkLst>
            <pc:docMk/>
            <pc:sldMk cId="336586510" sldId="287"/>
            <ac:spMk id="27" creationId="{D1EA859B-E555-4109-94F3-6700E046E008}"/>
          </ac:spMkLst>
        </pc:spChg>
        <pc:spChg chg="add del">
          <ac:chgData name="Aysha Ahmed (2530126)" userId="S::2530126@student.uwtsd.ac.uk::1991faeb-a1bf-4a26-a9d5-ff0cd01c31f7" providerId="AD" clId="Web-{06E878ED-908B-3B16-8FD2-DEBE71F4EF42}" dt="2026-02-05T11:00:22.521" v="57"/>
          <ac:spMkLst>
            <pc:docMk/>
            <pc:sldMk cId="336586510" sldId="287"/>
            <ac:spMk id="32" creationId="{9AA72BD9-2C5A-4EDC-931F-5AA08EACA0F3}"/>
          </ac:spMkLst>
        </pc:spChg>
        <pc:spChg chg="add del">
          <ac:chgData name="Aysha Ahmed (2530126)" userId="S::2530126@student.uwtsd.ac.uk::1991faeb-a1bf-4a26-a9d5-ff0cd01c31f7" providerId="AD" clId="Web-{06E878ED-908B-3B16-8FD2-DEBE71F4EF42}" dt="2026-02-05T11:00:22.521" v="57"/>
          <ac:spMkLst>
            <pc:docMk/>
            <pc:sldMk cId="336586510" sldId="287"/>
            <ac:spMk id="34" creationId="{DD3981AC-7B61-4947-BCF3-F7AA7FA385B9}"/>
          </ac:spMkLst>
        </pc:spChg>
        <pc:spChg chg="add del">
          <ac:chgData name="Aysha Ahmed (2530126)" userId="S::2530126@student.uwtsd.ac.uk::1991faeb-a1bf-4a26-a9d5-ff0cd01c31f7" providerId="AD" clId="Web-{06E878ED-908B-3B16-8FD2-DEBE71F4EF42}" dt="2026-02-05T11:00:22.521" v="57"/>
          <ac:spMkLst>
            <pc:docMk/>
            <pc:sldMk cId="336586510" sldId="287"/>
            <ac:spMk id="36" creationId="{55D4142C-5077-457F-A6AD-3FECFDB39685}"/>
          </ac:spMkLst>
        </pc:spChg>
        <pc:spChg chg="add del">
          <ac:chgData name="Aysha Ahmed (2530126)" userId="S::2530126@student.uwtsd.ac.uk::1991faeb-a1bf-4a26-a9d5-ff0cd01c31f7" providerId="AD" clId="Web-{06E878ED-908B-3B16-8FD2-DEBE71F4EF42}" dt="2026-02-05T11:00:22.521" v="57"/>
          <ac:spMkLst>
            <pc:docMk/>
            <pc:sldMk cId="336586510" sldId="287"/>
            <ac:spMk id="38" creationId="{7A5F0580-5EE9-419F-96EE-B6529EF6E7D0}"/>
          </ac:spMkLst>
        </pc:spChg>
        <pc:spChg chg="add del">
          <ac:chgData name="Aysha Ahmed (2530126)" userId="S::2530126@student.uwtsd.ac.uk::1991faeb-a1bf-4a26-a9d5-ff0cd01c31f7" providerId="AD" clId="Web-{06E878ED-908B-3B16-8FD2-DEBE71F4EF42}" dt="2026-02-05T11:00:40.818" v="59"/>
          <ac:spMkLst>
            <pc:docMk/>
            <pc:sldMk cId="336586510" sldId="287"/>
            <ac:spMk id="40" creationId="{F13C74B1-5B17-4795-BED0-7140497B445A}"/>
          </ac:spMkLst>
        </pc:spChg>
        <pc:spChg chg="add del">
          <ac:chgData name="Aysha Ahmed (2530126)" userId="S::2530126@student.uwtsd.ac.uk::1991faeb-a1bf-4a26-a9d5-ff0cd01c31f7" providerId="AD" clId="Web-{06E878ED-908B-3B16-8FD2-DEBE71F4EF42}" dt="2026-02-05T11:00:40.818" v="59"/>
          <ac:spMkLst>
            <pc:docMk/>
            <pc:sldMk cId="336586510" sldId="287"/>
            <ac:spMk id="41" creationId="{D4974D33-8DC5-464E-8C6D-BE58F0669C17}"/>
          </ac:spMkLst>
        </pc:spChg>
        <pc:spChg chg="add del">
          <ac:chgData name="Aysha Ahmed (2530126)" userId="S::2530126@student.uwtsd.ac.uk::1991faeb-a1bf-4a26-a9d5-ff0cd01c31f7" providerId="AD" clId="Web-{06E878ED-908B-3B16-8FD2-DEBE71F4EF42}" dt="2026-02-05T11:00:44.286" v="61"/>
          <ac:spMkLst>
            <pc:docMk/>
            <pc:sldMk cId="336586510" sldId="287"/>
            <ac:spMk id="43" creationId="{6B5E2835-4E47-45B3-9CFE-732FF7B05472}"/>
          </ac:spMkLst>
        </pc:spChg>
        <pc:spChg chg="add del">
          <ac:chgData name="Aysha Ahmed (2530126)" userId="S::2530126@student.uwtsd.ac.uk::1991faeb-a1bf-4a26-a9d5-ff0cd01c31f7" providerId="AD" clId="Web-{06E878ED-908B-3B16-8FD2-DEBE71F4EF42}" dt="2026-02-05T11:00:44.286" v="61"/>
          <ac:spMkLst>
            <pc:docMk/>
            <pc:sldMk cId="336586510" sldId="287"/>
            <ac:spMk id="44" creationId="{5B45AD5D-AA52-4F7B-9362-576A39AD9E09}"/>
          </ac:spMkLst>
        </pc:spChg>
        <pc:spChg chg="add del">
          <ac:chgData name="Aysha Ahmed (2530126)" userId="S::2530126@student.uwtsd.ac.uk::1991faeb-a1bf-4a26-a9d5-ff0cd01c31f7" providerId="AD" clId="Web-{06E878ED-908B-3B16-8FD2-DEBE71F4EF42}" dt="2026-02-05T11:00:44.286" v="61"/>
          <ac:spMkLst>
            <pc:docMk/>
            <pc:sldMk cId="336586510" sldId="287"/>
            <ac:spMk id="45" creationId="{AEDD7960-4866-4399-BEF6-DD1431AB4E34}"/>
          </ac:spMkLst>
        </pc:spChg>
        <pc:spChg chg="add del">
          <ac:chgData name="Aysha Ahmed (2530126)" userId="S::2530126@student.uwtsd.ac.uk::1991faeb-a1bf-4a26-a9d5-ff0cd01c31f7" providerId="AD" clId="Web-{06E878ED-908B-3B16-8FD2-DEBE71F4EF42}" dt="2026-02-05T11:00:44.286" v="61"/>
          <ac:spMkLst>
            <pc:docMk/>
            <pc:sldMk cId="336586510" sldId="287"/>
            <ac:spMk id="46" creationId="{55D4142C-5077-457F-A6AD-3FECFDB39685}"/>
          </ac:spMkLst>
        </pc:spChg>
        <pc:spChg chg="add del">
          <ac:chgData name="Aysha Ahmed (2530126)" userId="S::2530126@student.uwtsd.ac.uk::1991faeb-a1bf-4a26-a9d5-ff0cd01c31f7" providerId="AD" clId="Web-{06E878ED-908B-3B16-8FD2-DEBE71F4EF42}" dt="2026-02-05T11:00:44.286" v="61"/>
          <ac:spMkLst>
            <pc:docMk/>
            <pc:sldMk cId="336586510" sldId="287"/>
            <ac:spMk id="47" creationId="{7A5F0580-5EE9-419F-96EE-B6529EF6E7D0}"/>
          </ac:spMkLst>
        </pc:spChg>
        <pc:spChg chg="add">
          <ac:chgData name="Aysha Ahmed (2530126)" userId="S::2530126@student.uwtsd.ac.uk::1991faeb-a1bf-4a26-a9d5-ff0cd01c31f7" providerId="AD" clId="Web-{06E878ED-908B-3B16-8FD2-DEBE71F4EF42}" dt="2026-02-05T11:00:44.302" v="62"/>
          <ac:spMkLst>
            <pc:docMk/>
            <pc:sldMk cId="336586510" sldId="287"/>
            <ac:spMk id="49" creationId="{F13C74B1-5B17-4795-BED0-7140497B445A}"/>
          </ac:spMkLst>
        </pc:spChg>
        <pc:spChg chg="add">
          <ac:chgData name="Aysha Ahmed (2530126)" userId="S::2530126@student.uwtsd.ac.uk::1991faeb-a1bf-4a26-a9d5-ff0cd01c31f7" providerId="AD" clId="Web-{06E878ED-908B-3B16-8FD2-DEBE71F4EF42}" dt="2026-02-05T11:00:44.302" v="62"/>
          <ac:spMkLst>
            <pc:docMk/>
            <pc:sldMk cId="336586510" sldId="287"/>
            <ac:spMk id="50" creationId="{D4974D33-8DC5-464E-8C6D-BE58F0669C17}"/>
          </ac:spMkLst>
        </pc:spChg>
        <pc:picChg chg="add del mod">
          <ac:chgData name="Aysha Ahmed (2530126)" userId="S::2530126@student.uwtsd.ac.uk::1991faeb-a1bf-4a26-a9d5-ff0cd01c31f7" providerId="AD" clId="Web-{06E878ED-908B-3B16-8FD2-DEBE71F4EF42}" dt="2026-02-05T10:56:15.768" v="32"/>
          <ac:picMkLst>
            <pc:docMk/>
            <pc:sldMk cId="336586510" sldId="287"/>
            <ac:picMk id="2" creationId="{FD06A383-C1BC-BCB3-C353-725A8465C0A9}"/>
          </ac:picMkLst>
        </pc:picChg>
        <pc:picChg chg="add mod ord">
          <ac:chgData name="Aysha Ahmed (2530126)" userId="S::2530126@student.uwtsd.ac.uk::1991faeb-a1bf-4a26-a9d5-ff0cd01c31f7" providerId="AD" clId="Web-{06E878ED-908B-3B16-8FD2-DEBE71F4EF42}" dt="2026-02-05T11:00:44.302" v="62"/>
          <ac:picMkLst>
            <pc:docMk/>
            <pc:sldMk cId="336586510" sldId="287"/>
            <ac:picMk id="3" creationId="{E8CA4BE2-2BCC-C7D5-4A4A-8492BB05842C}"/>
          </ac:picMkLst>
        </pc:picChg>
      </pc:sldChg>
      <pc:sldChg chg="addSp delSp modSp new mod modClrScheme chgLayout">
        <pc:chgData name="Aysha Ahmed (2530126)" userId="S::2530126@student.uwtsd.ac.uk::1991faeb-a1bf-4a26-a9d5-ff0cd01c31f7" providerId="AD" clId="Web-{06E878ED-908B-3B16-8FD2-DEBE71F4EF42}" dt="2026-02-05T12:01:25.395" v="138" actId="20577"/>
        <pc:sldMkLst>
          <pc:docMk/>
          <pc:sldMk cId="2842014951" sldId="288"/>
        </pc:sldMkLst>
        <pc:spChg chg="add del">
          <ac:chgData name="Aysha Ahmed (2530126)" userId="S::2530126@student.uwtsd.ac.uk::1991faeb-a1bf-4a26-a9d5-ff0cd01c31f7" providerId="AD" clId="Web-{06E878ED-908B-3B16-8FD2-DEBE71F4EF42}" dt="2026-02-05T11:08:36.570" v="102"/>
          <ac:spMkLst>
            <pc:docMk/>
            <pc:sldMk cId="2842014951" sldId="288"/>
            <ac:spMk id="2" creationId="{EE8433E7-8D49-6D82-7598-E4AEE2056118}"/>
          </ac:spMkLst>
        </pc:spChg>
        <pc:spChg chg="add mod">
          <ac:chgData name="Aysha Ahmed (2530126)" userId="S::2530126@student.uwtsd.ac.uk::1991faeb-a1bf-4a26-a9d5-ff0cd01c31f7" providerId="AD" clId="Web-{06E878ED-908B-3B16-8FD2-DEBE71F4EF42}" dt="2026-02-05T12:01:25.395" v="138" actId="20577"/>
          <ac:spMkLst>
            <pc:docMk/>
            <pc:sldMk cId="2842014951" sldId="288"/>
            <ac:spMk id="3" creationId="{0B63DFA0-AA9F-B576-02E1-67BA2F1C813E}"/>
          </ac:spMkLst>
        </pc:spChg>
      </pc:sldChg>
      <pc:sldChg chg="new">
        <pc:chgData name="Aysha Ahmed (2530126)" userId="S::2530126@student.uwtsd.ac.uk::1991faeb-a1bf-4a26-a9d5-ff0cd01c31f7" providerId="AD" clId="Web-{06E878ED-908B-3B16-8FD2-DEBE71F4EF42}" dt="2026-02-05T11:19:09.721" v="103"/>
        <pc:sldMkLst>
          <pc:docMk/>
          <pc:sldMk cId="3736017674" sldId="289"/>
        </pc:sldMkLst>
      </pc:sldChg>
    </pc:docChg>
  </pc:docChgLst>
  <pc:docChgLst>
    <pc:chgData name="Karen Louise Iqbal (2525295)" userId="S::2525295@student.uwtsd.ac.uk::608da5b0-0199-4cca-81b9-d57703acc4da" providerId="AD" clId="Web-{C348E304-E996-8161-4CFE-E72DDCAA63A5}"/>
    <pc:docChg chg="addSld delSld modSld">
      <pc:chgData name="Karen Louise Iqbal (2525295)" userId="S::2525295@student.uwtsd.ac.uk::608da5b0-0199-4cca-81b9-d57703acc4da" providerId="AD" clId="Web-{C348E304-E996-8161-4CFE-E72DDCAA63A5}" dt="2026-02-05T12:16:24.497" v="594" actId="20577"/>
      <pc:docMkLst>
        <pc:docMk/>
      </pc:docMkLst>
      <pc:sldChg chg="new del">
        <pc:chgData name="Karen Louise Iqbal (2525295)" userId="S::2525295@student.uwtsd.ac.uk::608da5b0-0199-4cca-81b9-d57703acc4da" providerId="AD" clId="Web-{C348E304-E996-8161-4CFE-E72DDCAA63A5}" dt="2026-02-05T11:26:34.512" v="26"/>
        <pc:sldMkLst>
          <pc:docMk/>
          <pc:sldMk cId="371975717" sldId="290"/>
        </pc:sldMkLst>
      </pc:sldChg>
      <pc:sldChg chg="new del">
        <pc:chgData name="Karen Louise Iqbal (2525295)" userId="S::2525295@student.uwtsd.ac.uk::608da5b0-0199-4cca-81b9-d57703acc4da" providerId="AD" clId="Web-{C348E304-E996-8161-4CFE-E72DDCAA63A5}" dt="2026-02-05T11:26:27.777" v="25"/>
        <pc:sldMkLst>
          <pc:docMk/>
          <pc:sldMk cId="1819870086" sldId="291"/>
        </pc:sldMkLst>
      </pc:sldChg>
      <pc:sldChg chg="addSp delSp modSp new mod setBg">
        <pc:chgData name="Karen Louise Iqbal (2525295)" userId="S::2525295@student.uwtsd.ac.uk::608da5b0-0199-4cca-81b9-d57703acc4da" providerId="AD" clId="Web-{C348E304-E996-8161-4CFE-E72DDCAA63A5}" dt="2026-02-05T11:34:39.289" v="38"/>
        <pc:sldMkLst>
          <pc:docMk/>
          <pc:sldMk cId="2927481816" sldId="292"/>
        </pc:sldMkLst>
        <pc:spChg chg="mod ord">
          <ac:chgData name="Karen Louise Iqbal (2525295)" userId="S::2525295@student.uwtsd.ac.uk::608da5b0-0199-4cca-81b9-d57703acc4da" providerId="AD" clId="Web-{C348E304-E996-8161-4CFE-E72DDCAA63A5}" dt="2026-02-05T11:34:39.289" v="38"/>
          <ac:spMkLst>
            <pc:docMk/>
            <pc:sldMk cId="2927481816" sldId="292"/>
            <ac:spMk id="2" creationId="{15251321-FDBC-DAEC-7260-5526D7AE0542}"/>
          </ac:spMkLst>
        </pc:spChg>
        <pc:spChg chg="add del">
          <ac:chgData name="Karen Louise Iqbal (2525295)" userId="S::2525295@student.uwtsd.ac.uk::608da5b0-0199-4cca-81b9-d57703acc4da" providerId="AD" clId="Web-{C348E304-E996-8161-4CFE-E72DDCAA63A5}" dt="2026-02-05T11:33:56.117" v="31"/>
          <ac:spMkLst>
            <pc:docMk/>
            <pc:sldMk cId="2927481816" sldId="292"/>
            <ac:spMk id="9" creationId="{47942995-B07F-4636-9A06-C6A104B260A8}"/>
          </ac:spMkLst>
        </pc:spChg>
        <pc:spChg chg="add del">
          <ac:chgData name="Karen Louise Iqbal (2525295)" userId="S::2525295@student.uwtsd.ac.uk::608da5b0-0199-4cca-81b9-d57703acc4da" providerId="AD" clId="Web-{C348E304-E996-8161-4CFE-E72DDCAA63A5}" dt="2026-02-05T11:34:39.275" v="37"/>
          <ac:spMkLst>
            <pc:docMk/>
            <pc:sldMk cId="2927481816" sldId="292"/>
            <ac:spMk id="15" creationId="{DF1E3393-B852-4883-B778-ED3525112942}"/>
          </ac:spMkLst>
        </pc:spChg>
        <pc:spChg chg="add del">
          <ac:chgData name="Karen Louise Iqbal (2525295)" userId="S::2525295@student.uwtsd.ac.uk::608da5b0-0199-4cca-81b9-d57703acc4da" providerId="AD" clId="Web-{C348E304-E996-8161-4CFE-E72DDCAA63A5}" dt="2026-02-05T11:33:56.117" v="31"/>
          <ac:spMkLst>
            <pc:docMk/>
            <pc:sldMk cId="2927481816" sldId="292"/>
            <ac:spMk id="16" creationId="{B81933D1-5615-42C7-9C0B-4EB7105CCE2D}"/>
          </ac:spMkLst>
        </pc:spChg>
        <pc:spChg chg="add del">
          <ac:chgData name="Karen Louise Iqbal (2525295)" userId="S::2525295@student.uwtsd.ac.uk::608da5b0-0199-4cca-81b9-d57703acc4da" providerId="AD" clId="Web-{C348E304-E996-8161-4CFE-E72DDCAA63A5}" dt="2026-02-05T11:34:39.275" v="37"/>
          <ac:spMkLst>
            <pc:docMk/>
            <pc:sldMk cId="2927481816" sldId="292"/>
            <ac:spMk id="17" creationId="{39853D09-4205-4CC7-83EB-288E886AC9E4}"/>
          </ac:spMkLst>
        </pc:spChg>
        <pc:spChg chg="add del">
          <ac:chgData name="Karen Louise Iqbal (2525295)" userId="S::2525295@student.uwtsd.ac.uk::608da5b0-0199-4cca-81b9-d57703acc4da" providerId="AD" clId="Web-{C348E304-E996-8161-4CFE-E72DDCAA63A5}" dt="2026-02-05T11:33:56.117" v="31"/>
          <ac:spMkLst>
            <pc:docMk/>
            <pc:sldMk cId="2927481816" sldId="292"/>
            <ac:spMk id="18" creationId="{19C9EAEA-39D0-4B0E-A0EB-51E7B26740B1}"/>
          </ac:spMkLst>
        </pc:spChg>
        <pc:spChg chg="add del">
          <ac:chgData name="Karen Louise Iqbal (2525295)" userId="S::2525295@student.uwtsd.ac.uk::608da5b0-0199-4cca-81b9-d57703acc4da" providerId="AD" clId="Web-{C348E304-E996-8161-4CFE-E72DDCAA63A5}" dt="2026-02-05T11:34:39.275" v="37"/>
          <ac:spMkLst>
            <pc:docMk/>
            <pc:sldMk cId="2927481816" sldId="292"/>
            <ac:spMk id="19" creationId="{0D040B79-3E73-4A31-840D-D6B9C9FDFC46}"/>
          </ac:spMkLst>
        </pc:spChg>
        <pc:spChg chg="add del">
          <ac:chgData name="Karen Louise Iqbal (2525295)" userId="S::2525295@student.uwtsd.ac.uk::608da5b0-0199-4cca-81b9-d57703acc4da" providerId="AD" clId="Web-{C348E304-E996-8161-4CFE-E72DDCAA63A5}" dt="2026-02-05T11:34:18.164" v="33"/>
          <ac:spMkLst>
            <pc:docMk/>
            <pc:sldMk cId="2927481816" sldId="292"/>
            <ac:spMk id="20" creationId="{37C89E4B-3C9F-44B9-8B86-D9E3D112D8EC}"/>
          </ac:spMkLst>
        </pc:spChg>
        <pc:spChg chg="add del">
          <ac:chgData name="Karen Louise Iqbal (2525295)" userId="S::2525295@student.uwtsd.ac.uk::608da5b0-0199-4cca-81b9-d57703acc4da" providerId="AD" clId="Web-{C348E304-E996-8161-4CFE-E72DDCAA63A5}" dt="2026-02-05T11:34:31.758" v="35"/>
          <ac:spMkLst>
            <pc:docMk/>
            <pc:sldMk cId="2927481816" sldId="292"/>
            <ac:spMk id="23" creationId="{65219498-D544-41AC-98FE-8F956EF66A62}"/>
          </ac:spMkLst>
        </pc:spChg>
        <pc:spChg chg="add del">
          <ac:chgData name="Karen Louise Iqbal (2525295)" userId="S::2525295@student.uwtsd.ac.uk::608da5b0-0199-4cca-81b9-d57703acc4da" providerId="AD" clId="Web-{C348E304-E996-8161-4CFE-E72DDCAA63A5}" dt="2026-02-05T11:34:31.758" v="35"/>
          <ac:spMkLst>
            <pc:docMk/>
            <pc:sldMk cId="2927481816" sldId="292"/>
            <ac:spMk id="24" creationId="{F500DBFC-17A9-4E0A-AEE2-A49F9AEEF0FD}"/>
          </ac:spMkLst>
        </pc:spChg>
        <pc:spChg chg="add del">
          <ac:chgData name="Karen Louise Iqbal (2525295)" userId="S::2525295@student.uwtsd.ac.uk::608da5b0-0199-4cca-81b9-d57703acc4da" providerId="AD" clId="Web-{C348E304-E996-8161-4CFE-E72DDCAA63A5}" dt="2026-02-05T11:34:39.275" v="37"/>
          <ac:spMkLst>
            <pc:docMk/>
            <pc:sldMk cId="2927481816" sldId="292"/>
            <ac:spMk id="28" creationId="{2B577FF9-3543-4875-815D-3D87BD8A2002}"/>
          </ac:spMkLst>
        </pc:spChg>
        <pc:spChg chg="add del">
          <ac:chgData name="Karen Louise Iqbal (2525295)" userId="S::2525295@student.uwtsd.ac.uk::608da5b0-0199-4cca-81b9-d57703acc4da" providerId="AD" clId="Web-{C348E304-E996-8161-4CFE-E72DDCAA63A5}" dt="2026-02-05T11:34:39.275" v="37"/>
          <ac:spMkLst>
            <pc:docMk/>
            <pc:sldMk cId="2927481816" sldId="292"/>
            <ac:spMk id="29" creationId="{F5569EEC-E12F-4856-B407-02B2813A4AA5}"/>
          </ac:spMkLst>
        </pc:spChg>
        <pc:spChg chg="add del">
          <ac:chgData name="Karen Louise Iqbal (2525295)" userId="S::2525295@student.uwtsd.ac.uk::608da5b0-0199-4cca-81b9-d57703acc4da" providerId="AD" clId="Web-{C348E304-E996-8161-4CFE-E72DDCAA63A5}" dt="2026-02-05T11:34:39.275" v="37"/>
          <ac:spMkLst>
            <pc:docMk/>
            <pc:sldMk cId="2927481816" sldId="292"/>
            <ac:spMk id="30" creationId="{CF860788-3A6A-45A3-B3F1-06F159665603}"/>
          </ac:spMkLst>
        </pc:spChg>
        <pc:spChg chg="add del">
          <ac:chgData name="Karen Louise Iqbal (2525295)" userId="S::2525295@student.uwtsd.ac.uk::608da5b0-0199-4cca-81b9-d57703acc4da" providerId="AD" clId="Web-{C348E304-E996-8161-4CFE-E72DDCAA63A5}" dt="2026-02-05T11:34:39.275" v="37"/>
          <ac:spMkLst>
            <pc:docMk/>
            <pc:sldMk cId="2927481816" sldId="292"/>
            <ac:spMk id="31" creationId="{156C6AE5-3F8B-42AC-9EA4-1B686A11E93F}"/>
          </ac:spMkLst>
        </pc:spChg>
        <pc:spChg chg="add">
          <ac:chgData name="Karen Louise Iqbal (2525295)" userId="S::2525295@student.uwtsd.ac.uk::608da5b0-0199-4cca-81b9-d57703acc4da" providerId="AD" clId="Web-{C348E304-E996-8161-4CFE-E72DDCAA63A5}" dt="2026-02-05T11:34:39.289" v="38"/>
          <ac:spMkLst>
            <pc:docMk/>
            <pc:sldMk cId="2927481816" sldId="292"/>
            <ac:spMk id="33" creationId="{37C89E4B-3C9F-44B9-8B86-D9E3D112D8EC}"/>
          </ac:spMkLst>
        </pc:spChg>
        <pc:grpChg chg="add del">
          <ac:chgData name="Karen Louise Iqbal (2525295)" userId="S::2525295@student.uwtsd.ac.uk::608da5b0-0199-4cca-81b9-d57703acc4da" providerId="AD" clId="Web-{C348E304-E996-8161-4CFE-E72DDCAA63A5}" dt="2026-02-05T11:33:56.117" v="31"/>
          <ac:grpSpMkLst>
            <pc:docMk/>
            <pc:sldMk cId="2927481816" sldId="292"/>
            <ac:grpSpMk id="11" creationId="{032D8612-31EB-44CF-A1D0-14FD4C705424}"/>
          </ac:grpSpMkLst>
        </pc:grpChg>
        <pc:grpChg chg="add del">
          <ac:chgData name="Karen Louise Iqbal (2525295)" userId="S::2525295@student.uwtsd.ac.uk::608da5b0-0199-4cca-81b9-d57703acc4da" providerId="AD" clId="Web-{C348E304-E996-8161-4CFE-E72DDCAA63A5}" dt="2026-02-05T11:34:31.758" v="35"/>
          <ac:grpSpMkLst>
            <pc:docMk/>
            <pc:sldMk cId="2927481816" sldId="292"/>
            <ac:grpSpMk id="25" creationId="{D74613BB-817C-4C4F-8A24-4936F2F064C0}"/>
          </ac:grpSpMkLst>
        </pc:grpChg>
        <pc:picChg chg="add del mod">
          <ac:chgData name="Karen Louise Iqbal (2525295)" userId="S::2525295@student.uwtsd.ac.uk::608da5b0-0199-4cca-81b9-d57703acc4da" providerId="AD" clId="Web-{C348E304-E996-8161-4CFE-E72DDCAA63A5}" dt="2026-02-05T11:28:42.797" v="28"/>
          <ac:picMkLst>
            <pc:docMk/>
            <pc:sldMk cId="2927481816" sldId="292"/>
            <ac:picMk id="3" creationId="{7486D8E3-538B-7C99-D551-348B32693A6F}"/>
          </ac:picMkLst>
        </pc:picChg>
        <pc:picChg chg="add mod">
          <ac:chgData name="Karen Louise Iqbal (2525295)" userId="S::2525295@student.uwtsd.ac.uk::608da5b0-0199-4cca-81b9-d57703acc4da" providerId="AD" clId="Web-{C348E304-E996-8161-4CFE-E72DDCAA63A5}" dt="2026-02-05T11:34:39.289" v="38"/>
          <ac:picMkLst>
            <pc:docMk/>
            <pc:sldMk cId="2927481816" sldId="292"/>
            <ac:picMk id="4" creationId="{AF1F068B-62F8-87E6-8133-36BF862AF3A0}"/>
          </ac:picMkLst>
        </pc:picChg>
        <pc:cxnChg chg="add del">
          <ac:chgData name="Karen Louise Iqbal (2525295)" userId="S::2525295@student.uwtsd.ac.uk::608da5b0-0199-4cca-81b9-d57703acc4da" providerId="AD" clId="Web-{C348E304-E996-8161-4CFE-E72DDCAA63A5}" dt="2026-02-05T11:34:18.164" v="33"/>
          <ac:cxnSpMkLst>
            <pc:docMk/>
            <pc:sldMk cId="2927481816" sldId="292"/>
            <ac:cxnSpMk id="13" creationId="{D891E407-403B-4764-86C9-33A56D3BCAA3}"/>
          </ac:cxnSpMkLst>
        </pc:cxnChg>
        <pc:cxnChg chg="add del">
          <ac:chgData name="Karen Louise Iqbal (2525295)" userId="S::2525295@student.uwtsd.ac.uk::608da5b0-0199-4cca-81b9-d57703acc4da" providerId="AD" clId="Web-{C348E304-E996-8161-4CFE-E72DDCAA63A5}" dt="2026-02-05T11:34:18.164" v="33"/>
          <ac:cxnSpMkLst>
            <pc:docMk/>
            <pc:sldMk cId="2927481816" sldId="292"/>
            <ac:cxnSpMk id="21" creationId="{AA2EAA10-076F-46BD-8F0F-B9A2FB77A85C}"/>
          </ac:cxnSpMkLst>
        </pc:cxnChg>
        <pc:cxnChg chg="add">
          <ac:chgData name="Karen Louise Iqbal (2525295)" userId="S::2525295@student.uwtsd.ac.uk::608da5b0-0199-4cca-81b9-d57703acc4da" providerId="AD" clId="Web-{C348E304-E996-8161-4CFE-E72DDCAA63A5}" dt="2026-02-05T11:34:39.289" v="38"/>
          <ac:cxnSpMkLst>
            <pc:docMk/>
            <pc:sldMk cId="2927481816" sldId="292"/>
            <ac:cxnSpMk id="34" creationId="{AA2EAA10-076F-46BD-8F0F-B9A2FB77A85C}"/>
          </ac:cxnSpMkLst>
        </pc:cxnChg>
        <pc:cxnChg chg="add">
          <ac:chgData name="Karen Louise Iqbal (2525295)" userId="S::2525295@student.uwtsd.ac.uk::608da5b0-0199-4cca-81b9-d57703acc4da" providerId="AD" clId="Web-{C348E304-E996-8161-4CFE-E72DDCAA63A5}" dt="2026-02-05T11:34:39.289" v="38"/>
          <ac:cxnSpMkLst>
            <pc:docMk/>
            <pc:sldMk cId="2927481816" sldId="292"/>
            <ac:cxnSpMk id="35" creationId="{D891E407-403B-4764-86C9-33A56D3BCAA3}"/>
          </ac:cxnSpMkLst>
        </pc:cxnChg>
      </pc:sldChg>
      <pc:sldChg chg="addSp delSp modSp new mod setBg">
        <pc:chgData name="Karen Louise Iqbal (2525295)" userId="S::2525295@student.uwtsd.ac.uk::608da5b0-0199-4cca-81b9-d57703acc4da" providerId="AD" clId="Web-{C348E304-E996-8161-4CFE-E72DDCAA63A5}" dt="2026-02-05T12:13:18.394" v="569" actId="20577"/>
        <pc:sldMkLst>
          <pc:docMk/>
          <pc:sldMk cId="235278955" sldId="293"/>
        </pc:sldMkLst>
        <pc:spChg chg="mod ord">
          <ac:chgData name="Karen Louise Iqbal (2525295)" userId="S::2525295@student.uwtsd.ac.uk::608da5b0-0199-4cca-81b9-d57703acc4da" providerId="AD" clId="Web-{C348E304-E996-8161-4CFE-E72DDCAA63A5}" dt="2026-02-05T12:11:15.457" v="538"/>
          <ac:spMkLst>
            <pc:docMk/>
            <pc:sldMk cId="235278955" sldId="293"/>
            <ac:spMk id="2" creationId="{868CD9B2-1AAF-DD54-6C5C-E139F146B307}"/>
          </ac:spMkLst>
        </pc:spChg>
        <pc:spChg chg="add del">
          <ac:chgData name="Karen Louise Iqbal (2525295)" userId="S::2525295@student.uwtsd.ac.uk::608da5b0-0199-4cca-81b9-d57703acc4da" providerId="AD" clId="Web-{C348E304-E996-8161-4CFE-E72DDCAA63A5}" dt="2026-02-05T11:58:40.080" v="113"/>
          <ac:spMkLst>
            <pc:docMk/>
            <pc:sldMk cId="235278955" sldId="293"/>
            <ac:spMk id="4" creationId="{13FE1847-6F45-3E38-2D8E-1BE9F786FE59}"/>
          </ac:spMkLst>
        </pc:spChg>
        <pc:spChg chg="add mod">
          <ac:chgData name="Karen Louise Iqbal (2525295)" userId="S::2525295@student.uwtsd.ac.uk::608da5b0-0199-4cca-81b9-d57703acc4da" providerId="AD" clId="Web-{C348E304-E996-8161-4CFE-E72DDCAA63A5}" dt="2026-02-05T12:13:18.394" v="569" actId="20577"/>
          <ac:spMkLst>
            <pc:docMk/>
            <pc:sldMk cId="235278955" sldId="293"/>
            <ac:spMk id="5" creationId="{83AAFE92-15A8-3EF6-D647-C1F6A6F5EDC0}"/>
          </ac:spMkLst>
        </pc:spChg>
        <pc:spChg chg="add del">
          <ac:chgData name="Karen Louise Iqbal (2525295)" userId="S::2525295@student.uwtsd.ac.uk::608da5b0-0199-4cca-81b9-d57703acc4da" providerId="AD" clId="Web-{C348E304-E996-8161-4CFE-E72DDCAA63A5}" dt="2026-02-05T12:10:22.582" v="533"/>
          <ac:spMkLst>
            <pc:docMk/>
            <pc:sldMk cId="235278955" sldId="293"/>
            <ac:spMk id="7" creationId="{637B2035-1FCB-439A-B421-095E136C7E07}"/>
          </ac:spMkLst>
        </pc:spChg>
        <pc:spChg chg="add del">
          <ac:chgData name="Karen Louise Iqbal (2525295)" userId="S::2525295@student.uwtsd.ac.uk::608da5b0-0199-4cca-81b9-d57703acc4da" providerId="AD" clId="Web-{C348E304-E996-8161-4CFE-E72DDCAA63A5}" dt="2026-02-05T12:10:22.582" v="533"/>
          <ac:spMkLst>
            <pc:docMk/>
            <pc:sldMk cId="235278955" sldId="293"/>
            <ac:spMk id="8" creationId="{676D6CDF-C512-4739-B158-55EE955EFA39}"/>
          </ac:spMkLst>
        </pc:spChg>
        <pc:spChg chg="add del">
          <ac:chgData name="Karen Louise Iqbal (2525295)" userId="S::2525295@student.uwtsd.ac.uk::608da5b0-0199-4cca-81b9-d57703acc4da" providerId="AD" clId="Web-{C348E304-E996-8161-4CFE-E72DDCAA63A5}" dt="2026-02-05T12:09:56.068" v="523"/>
          <ac:spMkLst>
            <pc:docMk/>
            <pc:sldMk cId="235278955" sldId="293"/>
            <ac:spMk id="10" creationId="{04812C46-200A-4DEB-A05E-3ED6C68C2387}"/>
          </ac:spMkLst>
        </pc:spChg>
        <pc:spChg chg="add del">
          <ac:chgData name="Karen Louise Iqbal (2525295)" userId="S::2525295@student.uwtsd.ac.uk::608da5b0-0199-4cca-81b9-d57703acc4da" providerId="AD" clId="Web-{C348E304-E996-8161-4CFE-E72DDCAA63A5}" dt="2026-02-05T12:11:15.457" v="538"/>
          <ac:spMkLst>
            <pc:docMk/>
            <pc:sldMk cId="235278955" sldId="293"/>
            <ac:spMk id="11" creationId="{04812C46-200A-4DEB-A05E-3ED6C68C2387}"/>
          </ac:spMkLst>
        </pc:spChg>
        <pc:spChg chg="add del">
          <ac:chgData name="Karen Louise Iqbal (2525295)" userId="S::2525295@student.uwtsd.ac.uk::608da5b0-0199-4cca-81b9-d57703acc4da" providerId="AD" clId="Web-{C348E304-E996-8161-4CFE-E72DDCAA63A5}" dt="2026-02-05T12:09:56.068" v="523"/>
          <ac:spMkLst>
            <pc:docMk/>
            <pc:sldMk cId="235278955" sldId="293"/>
            <ac:spMk id="12" creationId="{D1EA859B-E555-4109-94F3-6700E046E008}"/>
          </ac:spMkLst>
        </pc:spChg>
        <pc:spChg chg="add del">
          <ac:chgData name="Karen Louise Iqbal (2525295)" userId="S::2525295@student.uwtsd.ac.uk::608da5b0-0199-4cca-81b9-d57703acc4da" providerId="AD" clId="Web-{C348E304-E996-8161-4CFE-E72DDCAA63A5}" dt="2026-02-05T12:11:15.457" v="538"/>
          <ac:spMkLst>
            <pc:docMk/>
            <pc:sldMk cId="235278955" sldId="293"/>
            <ac:spMk id="13" creationId="{D1EA859B-E555-4109-94F3-6700E046E008}"/>
          </ac:spMkLst>
        </pc:spChg>
        <pc:spChg chg="add del">
          <ac:chgData name="Karen Louise Iqbal (2525295)" userId="S::2525295@student.uwtsd.ac.uk::608da5b0-0199-4cca-81b9-d57703acc4da" providerId="AD" clId="Web-{C348E304-E996-8161-4CFE-E72DDCAA63A5}" dt="2026-02-05T12:09:58.723" v="525"/>
          <ac:spMkLst>
            <pc:docMk/>
            <pc:sldMk cId="235278955" sldId="293"/>
            <ac:spMk id="14" creationId="{F13C74B1-5B17-4795-BED0-7140497B445A}"/>
          </ac:spMkLst>
        </pc:spChg>
        <pc:spChg chg="add del">
          <ac:chgData name="Karen Louise Iqbal (2525295)" userId="S::2525295@student.uwtsd.ac.uk::608da5b0-0199-4cca-81b9-d57703acc4da" providerId="AD" clId="Web-{C348E304-E996-8161-4CFE-E72DDCAA63A5}" dt="2026-02-05T12:09:58.723" v="525"/>
          <ac:spMkLst>
            <pc:docMk/>
            <pc:sldMk cId="235278955" sldId="293"/>
            <ac:spMk id="15" creationId="{D4974D33-8DC5-464E-8C6D-BE58F0669C17}"/>
          </ac:spMkLst>
        </pc:spChg>
        <pc:spChg chg="add del">
          <ac:chgData name="Karen Louise Iqbal (2525295)" userId="S::2525295@student.uwtsd.ac.uk::608da5b0-0199-4cca-81b9-d57703acc4da" providerId="AD" clId="Web-{C348E304-E996-8161-4CFE-E72DDCAA63A5}" dt="2026-02-05T12:11:15.442" v="537"/>
          <ac:spMkLst>
            <pc:docMk/>
            <pc:sldMk cId="235278955" sldId="293"/>
            <ac:spMk id="16" creationId="{327D73B4-9F5C-4A64-A179-51B9500CB8B5}"/>
          </ac:spMkLst>
        </pc:spChg>
        <pc:spChg chg="add del">
          <ac:chgData name="Karen Louise Iqbal (2525295)" userId="S::2525295@student.uwtsd.ac.uk::608da5b0-0199-4cca-81b9-d57703acc4da" providerId="AD" clId="Web-{C348E304-E996-8161-4CFE-E72DDCAA63A5}" dt="2026-02-05T12:10:02.989" v="527"/>
          <ac:spMkLst>
            <pc:docMk/>
            <pc:sldMk cId="235278955" sldId="293"/>
            <ac:spMk id="17" creationId="{04812C46-200A-4DEB-A05E-3ED6C68C2387}"/>
          </ac:spMkLst>
        </pc:spChg>
        <pc:spChg chg="add del">
          <ac:chgData name="Karen Louise Iqbal (2525295)" userId="S::2525295@student.uwtsd.ac.uk::608da5b0-0199-4cca-81b9-d57703acc4da" providerId="AD" clId="Web-{C348E304-E996-8161-4CFE-E72DDCAA63A5}" dt="2026-02-05T12:10:02.989" v="527"/>
          <ac:spMkLst>
            <pc:docMk/>
            <pc:sldMk cId="235278955" sldId="293"/>
            <ac:spMk id="18" creationId="{D1EA859B-E555-4109-94F3-6700E046E008}"/>
          </ac:spMkLst>
        </pc:spChg>
        <pc:spChg chg="add del">
          <ac:chgData name="Karen Louise Iqbal (2525295)" userId="S::2525295@student.uwtsd.ac.uk::608da5b0-0199-4cca-81b9-d57703acc4da" providerId="AD" clId="Web-{C348E304-E996-8161-4CFE-E72DDCAA63A5}" dt="2026-02-05T12:11:15.442" v="537"/>
          <ac:spMkLst>
            <pc:docMk/>
            <pc:sldMk cId="235278955" sldId="293"/>
            <ac:spMk id="19" creationId="{C1F06963-6374-4B48-844F-071A9BAAAE02}"/>
          </ac:spMkLst>
        </pc:spChg>
        <pc:spChg chg="add del">
          <ac:chgData name="Karen Louise Iqbal (2525295)" userId="S::2525295@student.uwtsd.ac.uk::608da5b0-0199-4cca-81b9-d57703acc4da" providerId="AD" clId="Web-{C348E304-E996-8161-4CFE-E72DDCAA63A5}" dt="2026-02-05T12:10:06.786" v="529"/>
          <ac:spMkLst>
            <pc:docMk/>
            <pc:sldMk cId="235278955" sldId="293"/>
            <ac:spMk id="20" creationId="{D009D6D5-DAC2-4A8B-A17A-E206B9012D09}"/>
          </ac:spMkLst>
        </pc:spChg>
        <pc:spChg chg="add del">
          <ac:chgData name="Karen Louise Iqbal (2525295)" userId="S::2525295@student.uwtsd.ac.uk::608da5b0-0199-4cca-81b9-d57703acc4da" providerId="AD" clId="Web-{C348E304-E996-8161-4CFE-E72DDCAA63A5}" dt="2026-02-05T12:11:15.442" v="537"/>
          <ac:spMkLst>
            <pc:docMk/>
            <pc:sldMk cId="235278955" sldId="293"/>
            <ac:spMk id="22" creationId="{6CB927A4-E432-4310-9CD5-E89FF5063179}"/>
          </ac:spMkLst>
        </pc:spChg>
        <pc:spChg chg="add del">
          <ac:chgData name="Karen Louise Iqbal (2525295)" userId="S::2525295@student.uwtsd.ac.uk::608da5b0-0199-4cca-81b9-d57703acc4da" providerId="AD" clId="Web-{C348E304-E996-8161-4CFE-E72DDCAA63A5}" dt="2026-02-05T12:11:15.442" v="537"/>
          <ac:spMkLst>
            <pc:docMk/>
            <pc:sldMk cId="235278955" sldId="293"/>
            <ac:spMk id="24" creationId="{1453BF6C-B012-48B7-B4E8-6D7AC7C27D02}"/>
          </ac:spMkLst>
        </pc:spChg>
        <pc:spChg chg="add del">
          <ac:chgData name="Karen Louise Iqbal (2525295)" userId="S::2525295@student.uwtsd.ac.uk::608da5b0-0199-4cca-81b9-d57703acc4da" providerId="AD" clId="Web-{C348E304-E996-8161-4CFE-E72DDCAA63A5}" dt="2026-02-05T12:11:15.442" v="537"/>
          <ac:spMkLst>
            <pc:docMk/>
            <pc:sldMk cId="235278955" sldId="293"/>
            <ac:spMk id="26" creationId="{E3020543-B24B-4EC4-8FFC-8DD88EEA91A8}"/>
          </ac:spMkLst>
        </pc:spChg>
        <pc:grpChg chg="add">
          <ac:chgData name="Karen Louise Iqbal (2525295)" userId="S::2525295@student.uwtsd.ac.uk::608da5b0-0199-4cca-81b9-d57703acc4da" providerId="AD" clId="Web-{C348E304-E996-8161-4CFE-E72DDCAA63A5}" dt="2026-02-05T12:11:15.457" v="538"/>
          <ac:grpSpMkLst>
            <pc:docMk/>
            <pc:sldMk cId="235278955" sldId="293"/>
            <ac:grpSpMk id="30" creationId="{6258F736-B256-8039-9DC6-F4E49A5C5AD5}"/>
          </ac:grpSpMkLst>
        </pc:grpChg>
        <pc:picChg chg="add mod ord">
          <ac:chgData name="Karen Louise Iqbal (2525295)" userId="S::2525295@student.uwtsd.ac.uk::608da5b0-0199-4cca-81b9-d57703acc4da" providerId="AD" clId="Web-{C348E304-E996-8161-4CFE-E72DDCAA63A5}" dt="2026-02-05T12:11:15.457" v="538"/>
          <ac:picMkLst>
            <pc:docMk/>
            <pc:sldMk cId="235278955" sldId="293"/>
            <ac:picMk id="3" creationId="{04AB9453-37D4-BC9A-C8E3-3A52415845E5}"/>
          </ac:picMkLst>
        </pc:picChg>
      </pc:sldChg>
      <pc:sldChg chg="modSp new">
        <pc:chgData name="Karen Louise Iqbal (2525295)" userId="S::2525295@student.uwtsd.ac.uk::608da5b0-0199-4cca-81b9-d57703acc4da" providerId="AD" clId="Web-{C348E304-E996-8161-4CFE-E72DDCAA63A5}" dt="2026-02-05T12:16:24.497" v="594" actId="20577"/>
        <pc:sldMkLst>
          <pc:docMk/>
          <pc:sldMk cId="422438090" sldId="294"/>
        </pc:sldMkLst>
        <pc:spChg chg="mod">
          <ac:chgData name="Karen Louise Iqbal (2525295)" userId="S::2525295@student.uwtsd.ac.uk::608da5b0-0199-4cca-81b9-d57703acc4da" providerId="AD" clId="Web-{C348E304-E996-8161-4CFE-E72DDCAA63A5}" dt="2026-02-05T12:15:32.478" v="585" actId="20577"/>
          <ac:spMkLst>
            <pc:docMk/>
            <pc:sldMk cId="422438090" sldId="294"/>
            <ac:spMk id="2" creationId="{29FCD6DC-0503-053A-3893-49726C780B06}"/>
          </ac:spMkLst>
        </pc:spChg>
        <pc:spChg chg="mod">
          <ac:chgData name="Karen Louise Iqbal (2525295)" userId="S::2525295@student.uwtsd.ac.uk::608da5b0-0199-4cca-81b9-d57703acc4da" providerId="AD" clId="Web-{C348E304-E996-8161-4CFE-E72DDCAA63A5}" dt="2026-02-05T12:16:24.497" v="594" actId="20577"/>
          <ac:spMkLst>
            <pc:docMk/>
            <pc:sldMk cId="422438090" sldId="294"/>
            <ac:spMk id="3" creationId="{F080C977-E1E9-DE1F-F392-0725B069DF08}"/>
          </ac:spMkLst>
        </pc:spChg>
      </pc:sldChg>
    </pc:docChg>
  </pc:docChgLst>
  <pc:docChgLst>
    <pc:chgData name="Stacey Louise Claire Wilkie (2519575)" userId="S::2519575@student.uwtsd.ac.uk::baa20d86-e9f4-4462-ba24-54ee15dfbcad" providerId="AD" clId="Web-{A8810BEE-126B-C1CC-145C-109DD946047A}"/>
    <pc:docChg chg="addSld delSld modSld sldOrd">
      <pc:chgData name="Stacey Louise Claire Wilkie (2519575)" userId="S::2519575@student.uwtsd.ac.uk::baa20d86-e9f4-4462-ba24-54ee15dfbcad" providerId="AD" clId="Web-{A8810BEE-126B-C1CC-145C-109DD946047A}" dt="2026-01-23T15:25:22.637" v="1172"/>
      <pc:docMkLst>
        <pc:docMk/>
      </pc:docMkLst>
      <pc:sldChg chg="modSp ord">
        <pc:chgData name="Stacey Louise Claire Wilkie (2519575)" userId="S::2519575@student.uwtsd.ac.uk::baa20d86-e9f4-4462-ba24-54ee15dfbcad" providerId="AD" clId="Web-{A8810BEE-126B-C1CC-145C-109DD946047A}" dt="2026-01-23T14:35:12.823" v="409"/>
        <pc:sldMkLst>
          <pc:docMk/>
          <pc:sldMk cId="109857222" sldId="256"/>
        </pc:sldMkLst>
        <pc:spChg chg="mod">
          <ac:chgData name="Stacey Louise Claire Wilkie (2519575)" userId="S::2519575@student.uwtsd.ac.uk::baa20d86-e9f4-4462-ba24-54ee15dfbcad" providerId="AD" clId="Web-{A8810BEE-126B-C1CC-145C-109DD946047A}" dt="2026-01-23T14:16:39.080" v="247" actId="20577"/>
          <ac:spMkLst>
            <pc:docMk/>
            <pc:sldMk cId="109857222" sldId="256"/>
            <ac:spMk id="2" creationId="{00000000-0000-0000-0000-000000000000}"/>
          </ac:spMkLst>
        </pc:spChg>
        <pc:spChg chg="mod">
          <ac:chgData name="Stacey Louise Claire Wilkie (2519575)" userId="S::2519575@student.uwtsd.ac.uk::baa20d86-e9f4-4462-ba24-54ee15dfbcad" providerId="AD" clId="Web-{A8810BEE-126B-C1CC-145C-109DD946047A}" dt="2026-01-23T14:14:58.844" v="204" actId="20577"/>
          <ac:spMkLst>
            <pc:docMk/>
            <pc:sldMk cId="109857222" sldId="256"/>
            <ac:spMk id="3" creationId="{00000000-0000-0000-0000-000000000000}"/>
          </ac:spMkLst>
        </pc:spChg>
      </pc:sldChg>
      <pc:sldChg chg="modSp new">
        <pc:chgData name="Stacey Louise Claire Wilkie (2519575)" userId="S::2519575@student.uwtsd.ac.uk::baa20d86-e9f4-4462-ba24-54ee15dfbcad" providerId="AD" clId="Web-{A8810BEE-126B-C1CC-145C-109DD946047A}" dt="2026-01-23T15:13:43.254" v="1033" actId="20577"/>
        <pc:sldMkLst>
          <pc:docMk/>
          <pc:sldMk cId="1641531376" sldId="257"/>
        </pc:sldMkLst>
        <pc:spChg chg="mod">
          <ac:chgData name="Stacey Louise Claire Wilkie (2519575)" userId="S::2519575@student.uwtsd.ac.uk::baa20d86-e9f4-4462-ba24-54ee15dfbcad" providerId="AD" clId="Web-{A8810BEE-126B-C1CC-145C-109DD946047A}" dt="2026-01-23T14:02:27.107" v="112" actId="20577"/>
          <ac:spMkLst>
            <pc:docMk/>
            <pc:sldMk cId="1641531376" sldId="257"/>
            <ac:spMk id="2" creationId="{A7D551B8-6A27-8775-6010-E15C8562C247}"/>
          </ac:spMkLst>
        </pc:spChg>
        <pc:spChg chg="mod">
          <ac:chgData name="Stacey Louise Claire Wilkie (2519575)" userId="S::2519575@student.uwtsd.ac.uk::baa20d86-e9f4-4462-ba24-54ee15dfbcad" providerId="AD" clId="Web-{A8810BEE-126B-C1CC-145C-109DD946047A}" dt="2026-01-23T15:13:43.254" v="1033" actId="20577"/>
          <ac:spMkLst>
            <pc:docMk/>
            <pc:sldMk cId="1641531376" sldId="257"/>
            <ac:spMk id="3" creationId="{6D98C95F-77B6-F1BB-A72D-FF3DFAEFBA99}"/>
          </ac:spMkLst>
        </pc:spChg>
      </pc:sldChg>
      <pc:sldChg chg="addSp modSp new ord">
        <pc:chgData name="Stacey Louise Claire Wilkie (2519575)" userId="S::2519575@student.uwtsd.ac.uk::baa20d86-e9f4-4462-ba24-54ee15dfbcad" providerId="AD" clId="Web-{A8810BEE-126B-C1CC-145C-109DD946047A}" dt="2026-01-23T15:25:22.637" v="1172"/>
        <pc:sldMkLst>
          <pc:docMk/>
          <pc:sldMk cId="377506043" sldId="259"/>
        </pc:sldMkLst>
        <pc:spChg chg="mod">
          <ac:chgData name="Stacey Louise Claire Wilkie (2519575)" userId="S::2519575@student.uwtsd.ac.uk::baa20d86-e9f4-4462-ba24-54ee15dfbcad" providerId="AD" clId="Web-{A8810BEE-126B-C1CC-145C-109DD946047A}" dt="2026-01-23T14:04:08.852" v="148" actId="20577"/>
          <ac:spMkLst>
            <pc:docMk/>
            <pc:sldMk cId="377506043" sldId="259"/>
            <ac:spMk id="2" creationId="{C0821CA0-85AD-DBB2-E030-6F4DC45BA367}"/>
          </ac:spMkLst>
        </pc:spChg>
        <pc:spChg chg="add mod">
          <ac:chgData name="Stacey Louise Claire Wilkie (2519575)" userId="S::2519575@student.uwtsd.ac.uk::baa20d86-e9f4-4462-ba24-54ee15dfbcad" providerId="AD" clId="Web-{A8810BEE-126B-C1CC-145C-109DD946047A}" dt="2026-01-23T14:21:59.319" v="310" actId="1076"/>
          <ac:spMkLst>
            <pc:docMk/>
            <pc:sldMk cId="377506043" sldId="259"/>
            <ac:spMk id="4" creationId="{4048A32C-CE56-51C0-DC3D-AC2A4C695011}"/>
          </ac:spMkLst>
        </pc:spChg>
      </pc:sldChg>
      <pc:sldChg chg="modSp new">
        <pc:chgData name="Stacey Louise Claire Wilkie (2519575)" userId="S::2519575@student.uwtsd.ac.uk::baa20d86-e9f4-4462-ba24-54ee15dfbcad" providerId="AD" clId="Web-{A8810BEE-126B-C1CC-145C-109DD946047A}" dt="2026-01-23T14:22:46.978" v="320" actId="20577"/>
        <pc:sldMkLst>
          <pc:docMk/>
          <pc:sldMk cId="2865390309" sldId="262"/>
        </pc:sldMkLst>
        <pc:spChg chg="mod">
          <ac:chgData name="Stacey Louise Claire Wilkie (2519575)" userId="S::2519575@student.uwtsd.ac.uk::baa20d86-e9f4-4462-ba24-54ee15dfbcad" providerId="AD" clId="Web-{A8810BEE-126B-C1CC-145C-109DD946047A}" dt="2026-01-23T14:04:20.774" v="169" actId="20577"/>
          <ac:spMkLst>
            <pc:docMk/>
            <pc:sldMk cId="2865390309" sldId="262"/>
            <ac:spMk id="2" creationId="{F1F071C9-9D2A-C230-2629-133A93B25093}"/>
          </ac:spMkLst>
        </pc:spChg>
        <pc:spChg chg="mod">
          <ac:chgData name="Stacey Louise Claire Wilkie (2519575)" userId="S::2519575@student.uwtsd.ac.uk::baa20d86-e9f4-4462-ba24-54ee15dfbcad" providerId="AD" clId="Web-{A8810BEE-126B-C1CC-145C-109DD946047A}" dt="2026-01-23T14:22:46.978" v="320" actId="20577"/>
          <ac:spMkLst>
            <pc:docMk/>
            <pc:sldMk cId="2865390309" sldId="262"/>
            <ac:spMk id="3" creationId="{5C576EBE-F15A-CF6C-D3C3-84976AE7028C}"/>
          </ac:spMkLst>
        </pc:spChg>
      </pc:sldChg>
      <pc:sldChg chg="addSp modSp new">
        <pc:chgData name="Stacey Louise Claire Wilkie (2519575)" userId="S::2519575@student.uwtsd.ac.uk::baa20d86-e9f4-4462-ba24-54ee15dfbcad" providerId="AD" clId="Web-{A8810BEE-126B-C1CC-145C-109DD946047A}" dt="2026-01-23T14:34:25.010" v="405"/>
        <pc:sldMkLst>
          <pc:docMk/>
          <pc:sldMk cId="4285202916" sldId="265"/>
        </pc:sldMkLst>
        <pc:spChg chg="mod">
          <ac:chgData name="Stacey Louise Claire Wilkie (2519575)" userId="S::2519575@student.uwtsd.ac.uk::baa20d86-e9f4-4462-ba24-54ee15dfbcad" providerId="AD" clId="Web-{A8810BEE-126B-C1CC-145C-109DD946047A}" dt="2026-01-23T14:34:16.354" v="403" actId="20577"/>
          <ac:spMkLst>
            <pc:docMk/>
            <pc:sldMk cId="4285202916" sldId="265"/>
            <ac:spMk id="2" creationId="{4E9368A9-B09A-8B81-6108-7E20F583560C}"/>
          </ac:spMkLst>
        </pc:spChg>
      </pc:sldChg>
      <pc:sldChg chg="modSp new">
        <pc:chgData name="Stacey Louise Claire Wilkie (2519575)" userId="S::2519575@student.uwtsd.ac.uk::baa20d86-e9f4-4462-ba24-54ee15dfbcad" providerId="AD" clId="Web-{A8810BEE-126B-C1CC-145C-109DD946047A}" dt="2026-01-23T15:23:52.208" v="1138" actId="20577"/>
        <pc:sldMkLst>
          <pc:docMk/>
          <pc:sldMk cId="4191772092" sldId="269"/>
        </pc:sldMkLst>
        <pc:spChg chg="mod">
          <ac:chgData name="Stacey Louise Claire Wilkie (2519575)" userId="S::2519575@student.uwtsd.ac.uk::baa20d86-e9f4-4462-ba24-54ee15dfbcad" providerId="AD" clId="Web-{A8810BEE-126B-C1CC-145C-109DD946047A}" dt="2026-01-23T15:23:52.208" v="1138" actId="20577"/>
          <ac:spMkLst>
            <pc:docMk/>
            <pc:sldMk cId="4191772092" sldId="269"/>
            <ac:spMk id="2" creationId="{1B9631D9-E544-C39F-1DD8-DBC684C6B6C6}"/>
          </ac:spMkLst>
        </pc:spChg>
        <pc:spChg chg="mod">
          <ac:chgData name="Stacey Louise Claire Wilkie (2519575)" userId="S::2519575@student.uwtsd.ac.uk::baa20d86-e9f4-4462-ba24-54ee15dfbcad" providerId="AD" clId="Web-{A8810BEE-126B-C1CC-145C-109DD946047A}" dt="2026-01-23T15:17:24.684" v="1049" actId="20577"/>
          <ac:spMkLst>
            <pc:docMk/>
            <pc:sldMk cId="4191772092" sldId="269"/>
            <ac:spMk id="3" creationId="{8A803DF1-C017-A43A-80D4-529B42CC5C73}"/>
          </ac:spMkLst>
        </pc:spChg>
      </pc:sldChg>
      <pc:sldChg chg="modSp new ord">
        <pc:chgData name="Stacey Louise Claire Wilkie (2519575)" userId="S::2519575@student.uwtsd.ac.uk::baa20d86-e9f4-4462-ba24-54ee15dfbcad" providerId="AD" clId="Web-{A8810BEE-126B-C1CC-145C-109DD946047A}" dt="2026-01-23T15:25:15.449" v="1171"/>
        <pc:sldMkLst>
          <pc:docMk/>
          <pc:sldMk cId="777661308" sldId="270"/>
        </pc:sldMkLst>
        <pc:spChg chg="mod">
          <ac:chgData name="Stacey Louise Claire Wilkie (2519575)" userId="S::2519575@student.uwtsd.ac.uk::baa20d86-e9f4-4462-ba24-54ee15dfbcad" providerId="AD" clId="Web-{A8810BEE-126B-C1CC-145C-109DD946047A}" dt="2026-01-23T15:24:04.928" v="1158" actId="20577"/>
          <ac:spMkLst>
            <pc:docMk/>
            <pc:sldMk cId="777661308" sldId="270"/>
            <ac:spMk id="2" creationId="{5EBC7FE2-CA87-BABB-DCEC-646F634B557B}"/>
          </ac:spMkLst>
        </pc:spChg>
        <pc:spChg chg="mod">
          <ac:chgData name="Stacey Louise Claire Wilkie (2519575)" userId="S::2519575@student.uwtsd.ac.uk::baa20d86-e9f4-4462-ba24-54ee15dfbcad" providerId="AD" clId="Web-{A8810BEE-126B-C1CC-145C-109DD946047A}" dt="2026-01-23T15:24:52.323" v="1169" actId="20577"/>
          <ac:spMkLst>
            <pc:docMk/>
            <pc:sldMk cId="777661308" sldId="270"/>
            <ac:spMk id="3" creationId="{04BB6D4C-BF88-373E-2F8A-ECF15ECB8B70}"/>
          </ac:spMkLst>
        </pc:spChg>
      </pc:sldChg>
      <pc:sldChg chg="addSp delSp modSp new">
        <pc:chgData name="Stacey Louise Claire Wilkie (2519575)" userId="S::2519575@student.uwtsd.ac.uk::baa20d86-e9f4-4462-ba24-54ee15dfbcad" providerId="AD" clId="Web-{A8810BEE-126B-C1CC-145C-109DD946047A}" dt="2026-01-23T15:16:44.574" v="1044" actId="1076"/>
        <pc:sldMkLst>
          <pc:docMk/>
          <pc:sldMk cId="2749197644" sldId="272"/>
        </pc:sldMkLst>
        <pc:spChg chg="mod">
          <ac:chgData name="Stacey Louise Claire Wilkie (2519575)" userId="S::2519575@student.uwtsd.ac.uk::baa20d86-e9f4-4462-ba24-54ee15dfbcad" providerId="AD" clId="Web-{A8810BEE-126B-C1CC-145C-109DD946047A}" dt="2026-01-23T15:10:26.404" v="944" actId="20577"/>
          <ac:spMkLst>
            <pc:docMk/>
            <pc:sldMk cId="2749197644" sldId="272"/>
            <ac:spMk id="2" creationId="{13B25B0D-8008-8925-4CC9-8FFFDB9456AE}"/>
          </ac:spMkLst>
        </pc:spChg>
        <pc:graphicFrameChg chg="add mod ord modGraphic">
          <ac:chgData name="Stacey Louise Claire Wilkie (2519575)" userId="S::2519575@student.uwtsd.ac.uk::baa20d86-e9f4-4462-ba24-54ee15dfbcad" providerId="AD" clId="Web-{A8810BEE-126B-C1CC-145C-109DD946047A}" dt="2026-01-23T15:16:44.574" v="1044" actId="1076"/>
          <ac:graphicFrameMkLst>
            <pc:docMk/>
            <pc:sldMk cId="2749197644" sldId="272"/>
            <ac:graphicFrameMk id="4" creationId="{678BD401-5562-BE06-B156-4A8519FE0C73}"/>
          </ac:graphicFrameMkLst>
        </pc:graphicFrameChg>
      </pc:sldChg>
    </pc:docChg>
  </pc:docChgLst>
  <pc:docChgLst>
    <pc:chgData name="Stacey Louise Claire Wilkie (2519575)" userId="S::2519575@student.uwtsd.ac.uk::baa20d86-e9f4-4462-ba24-54ee15dfbcad" providerId="AD" clId="Web-{B8C6C00D-D76A-3E87-B9A0-2B72BF51F47E}"/>
    <pc:docChg chg="addSld delSld modSld sldOrd">
      <pc:chgData name="Stacey Louise Claire Wilkie (2519575)" userId="S::2519575@student.uwtsd.ac.uk::baa20d86-e9f4-4462-ba24-54ee15dfbcad" providerId="AD" clId="Web-{B8C6C00D-D76A-3E87-B9A0-2B72BF51F47E}" dt="2026-01-26T12:41:04.185" v="4871" actId="1076"/>
      <pc:docMkLst>
        <pc:docMk/>
      </pc:docMkLst>
      <pc:sldChg chg="delSp modSp">
        <pc:chgData name="Stacey Louise Claire Wilkie (2519575)" userId="S::2519575@student.uwtsd.ac.uk::baa20d86-e9f4-4462-ba24-54ee15dfbcad" providerId="AD" clId="Web-{B8C6C00D-D76A-3E87-B9A0-2B72BF51F47E}" dt="2026-01-26T12:10:01.965" v="3722"/>
        <pc:sldMkLst>
          <pc:docMk/>
          <pc:sldMk cId="4285202916" sldId="265"/>
        </pc:sldMkLst>
        <pc:spChg chg="mod">
          <ac:chgData name="Stacey Louise Claire Wilkie (2519575)" userId="S::2519575@student.uwtsd.ac.uk::baa20d86-e9f4-4462-ba24-54ee15dfbcad" providerId="AD" clId="Web-{B8C6C00D-D76A-3E87-B9A0-2B72BF51F47E}" dt="2026-01-26T10:58:37.984" v="1543" actId="20577"/>
          <ac:spMkLst>
            <pc:docMk/>
            <pc:sldMk cId="4285202916" sldId="265"/>
            <ac:spMk id="3" creationId="{24D660BD-958C-EE6D-712C-84423D4DDB0B}"/>
          </ac:spMkLst>
        </pc:spChg>
      </pc:sldChg>
      <pc:sldChg chg="addSp delSp modSp">
        <pc:chgData name="Stacey Louise Claire Wilkie (2519575)" userId="S::2519575@student.uwtsd.ac.uk::baa20d86-e9f4-4462-ba24-54ee15dfbcad" providerId="AD" clId="Web-{B8C6C00D-D76A-3E87-B9A0-2B72BF51F47E}" dt="2026-01-26T12:39:16.232" v="4856"/>
        <pc:sldMkLst>
          <pc:docMk/>
          <pc:sldMk cId="2749197644" sldId="272"/>
        </pc:sldMkLst>
        <pc:spChg chg="mod">
          <ac:chgData name="Stacey Louise Claire Wilkie (2519575)" userId="S::2519575@student.uwtsd.ac.uk::baa20d86-e9f4-4462-ba24-54ee15dfbcad" providerId="AD" clId="Web-{B8C6C00D-D76A-3E87-B9A0-2B72BF51F47E}" dt="2026-01-26T12:27:53.298" v="4467" actId="1076"/>
          <ac:spMkLst>
            <pc:docMk/>
            <pc:sldMk cId="2749197644" sldId="272"/>
            <ac:spMk id="2" creationId="{13B25B0D-8008-8925-4CC9-8FFFDB9456AE}"/>
          </ac:spMkLst>
        </pc:spChg>
        <pc:graphicFrameChg chg="mod modGraphic">
          <ac:chgData name="Stacey Louise Claire Wilkie (2519575)" userId="S::2519575@student.uwtsd.ac.uk::baa20d86-e9f4-4462-ba24-54ee15dfbcad" providerId="AD" clId="Web-{B8C6C00D-D76A-3E87-B9A0-2B72BF51F47E}" dt="2026-01-26T12:39:16.232" v="4856"/>
          <ac:graphicFrameMkLst>
            <pc:docMk/>
            <pc:sldMk cId="2749197644" sldId="272"/>
            <ac:graphicFrameMk id="4" creationId="{678BD401-5562-BE06-B156-4A8519FE0C73}"/>
          </ac:graphicFrameMkLst>
        </pc:graphicFrameChg>
      </pc:sldChg>
      <pc:sldChg chg="addSp modSp new ord">
        <pc:chgData name="Stacey Louise Claire Wilkie (2519575)" userId="S::2519575@student.uwtsd.ac.uk::baa20d86-e9f4-4462-ba24-54ee15dfbcad" providerId="AD" clId="Web-{B8C6C00D-D76A-3E87-B9A0-2B72BF51F47E}" dt="2026-01-26T12:41:04.185" v="4871" actId="1076"/>
        <pc:sldMkLst>
          <pc:docMk/>
          <pc:sldMk cId="3302152387" sldId="276"/>
        </pc:sldMkLst>
        <pc:spChg chg="mod">
          <ac:chgData name="Stacey Louise Claire Wilkie (2519575)" userId="S::2519575@student.uwtsd.ac.uk::baa20d86-e9f4-4462-ba24-54ee15dfbcad" providerId="AD" clId="Web-{B8C6C00D-D76A-3E87-B9A0-2B72BF51F47E}" dt="2026-01-26T10:09:44.033" v="155" actId="20577"/>
          <ac:spMkLst>
            <pc:docMk/>
            <pc:sldMk cId="3302152387" sldId="276"/>
            <ac:spMk id="2" creationId="{72EED483-0419-58AD-3746-00C3EB689ABB}"/>
          </ac:spMkLst>
        </pc:spChg>
        <pc:spChg chg="mod">
          <ac:chgData name="Stacey Louise Claire Wilkie (2519575)" userId="S::2519575@student.uwtsd.ac.uk::baa20d86-e9f4-4462-ba24-54ee15dfbcad" providerId="AD" clId="Web-{B8C6C00D-D76A-3E87-B9A0-2B72BF51F47E}" dt="2026-01-26T12:38:29.091" v="4817" actId="20577"/>
          <ac:spMkLst>
            <pc:docMk/>
            <pc:sldMk cId="3302152387" sldId="276"/>
            <ac:spMk id="3" creationId="{6B639D07-12EE-DE77-51B4-5C9FA2B934B9}"/>
          </ac:spMkLst>
        </pc:spChg>
        <pc:picChg chg="add mod">
          <ac:chgData name="Stacey Louise Claire Wilkie (2519575)" userId="S::2519575@student.uwtsd.ac.uk::baa20d86-e9f4-4462-ba24-54ee15dfbcad" providerId="AD" clId="Web-{B8C6C00D-D76A-3E87-B9A0-2B72BF51F47E}" dt="2026-01-26T12:41:04.185" v="4871" actId="1076"/>
          <ac:picMkLst>
            <pc:docMk/>
            <pc:sldMk cId="3302152387" sldId="276"/>
            <ac:picMk id="5" creationId="{3C010977-8CCC-EB09-2FCC-32DE71DF4440}"/>
          </ac:picMkLst>
        </pc:picChg>
      </pc:sldChg>
      <pc:sldChg chg="addSp modSp new ord">
        <pc:chgData name="Stacey Louise Claire Wilkie (2519575)" userId="S::2519575@student.uwtsd.ac.uk::baa20d86-e9f4-4462-ba24-54ee15dfbcad" providerId="AD" clId="Web-{B8C6C00D-D76A-3E87-B9A0-2B72BF51F47E}" dt="2026-01-26T11:59:03.738" v="3344" actId="1076"/>
        <pc:sldMkLst>
          <pc:docMk/>
          <pc:sldMk cId="2511992680" sldId="278"/>
        </pc:sldMkLst>
        <pc:spChg chg="mod">
          <ac:chgData name="Stacey Louise Claire Wilkie (2519575)" userId="S::2519575@student.uwtsd.ac.uk::baa20d86-e9f4-4462-ba24-54ee15dfbcad" providerId="AD" clId="Web-{B8C6C00D-D76A-3E87-B9A0-2B72BF51F47E}" dt="2026-01-26T11:38:51.476" v="3116" actId="20577"/>
          <ac:spMkLst>
            <pc:docMk/>
            <pc:sldMk cId="2511992680" sldId="278"/>
            <ac:spMk id="2" creationId="{5FF8944B-DF55-1487-7C84-3F8A5D749A40}"/>
          </ac:spMkLst>
        </pc:spChg>
        <pc:spChg chg="add mod">
          <ac:chgData name="Stacey Louise Claire Wilkie (2519575)" userId="S::2519575@student.uwtsd.ac.uk::baa20d86-e9f4-4462-ba24-54ee15dfbcad" providerId="AD" clId="Web-{B8C6C00D-D76A-3E87-B9A0-2B72BF51F47E}" dt="2026-01-26T11:39:11.572" v="3130" actId="20577"/>
          <ac:spMkLst>
            <pc:docMk/>
            <pc:sldMk cId="2511992680" sldId="278"/>
            <ac:spMk id="4" creationId="{55D3C629-8C12-36ED-3642-D195783F1303}"/>
          </ac:spMkLst>
        </pc:spChg>
        <pc:cxnChg chg="add mod">
          <ac:chgData name="Stacey Louise Claire Wilkie (2519575)" userId="S::2519575@student.uwtsd.ac.uk::baa20d86-e9f4-4462-ba24-54ee15dfbcad" providerId="AD" clId="Web-{B8C6C00D-D76A-3E87-B9A0-2B72BF51F47E}" dt="2026-01-26T11:52:11.397" v="3159" actId="14100"/>
          <ac:cxnSpMkLst>
            <pc:docMk/>
            <pc:sldMk cId="2511992680" sldId="278"/>
            <ac:cxnSpMk id="7" creationId="{498558BD-C5A4-ACAB-575E-D02E93DA4D99}"/>
          </ac:cxnSpMkLst>
        </pc:cxnChg>
        <pc:cxnChg chg="add mod">
          <ac:chgData name="Stacey Louise Claire Wilkie (2519575)" userId="S::2519575@student.uwtsd.ac.uk::baa20d86-e9f4-4462-ba24-54ee15dfbcad" providerId="AD" clId="Web-{B8C6C00D-D76A-3E87-B9A0-2B72BF51F47E}" dt="2026-01-26T11:51:11.418" v="3142" actId="14100"/>
          <ac:cxnSpMkLst>
            <pc:docMk/>
            <pc:sldMk cId="2511992680" sldId="278"/>
            <ac:cxnSpMk id="8" creationId="{6546D985-3DFE-7C43-01DC-B4B61D892C56}"/>
          </ac:cxnSpMkLst>
        </pc:cxnChg>
        <pc:cxnChg chg="add mod">
          <ac:chgData name="Stacey Louise Claire Wilkie (2519575)" userId="S::2519575@student.uwtsd.ac.uk::baa20d86-e9f4-4462-ba24-54ee15dfbcad" providerId="AD" clId="Web-{B8C6C00D-D76A-3E87-B9A0-2B72BF51F47E}" dt="2026-01-26T11:51:21.793" v="3145" actId="14100"/>
          <ac:cxnSpMkLst>
            <pc:docMk/>
            <pc:sldMk cId="2511992680" sldId="278"/>
            <ac:cxnSpMk id="9" creationId="{D544DDFE-D056-0CE9-F9AB-04A3F17ADB1A}"/>
          </ac:cxnSpMkLst>
        </pc:cxnChg>
        <pc:cxnChg chg="add mod">
          <ac:chgData name="Stacey Louise Claire Wilkie (2519575)" userId="S::2519575@student.uwtsd.ac.uk::baa20d86-e9f4-4462-ba24-54ee15dfbcad" providerId="AD" clId="Web-{B8C6C00D-D76A-3E87-B9A0-2B72BF51F47E}" dt="2026-01-26T11:51:34.921" v="3148" actId="1076"/>
          <ac:cxnSpMkLst>
            <pc:docMk/>
            <pc:sldMk cId="2511992680" sldId="278"/>
            <ac:cxnSpMk id="10" creationId="{BF6B9A9B-04E1-D9BC-11C7-AA1B03877B9E}"/>
          </ac:cxnSpMkLst>
        </pc:cxnChg>
        <pc:cxnChg chg="add mod">
          <ac:chgData name="Stacey Louise Claire Wilkie (2519575)" userId="S::2519575@student.uwtsd.ac.uk::baa20d86-e9f4-4462-ba24-54ee15dfbcad" providerId="AD" clId="Web-{B8C6C00D-D76A-3E87-B9A0-2B72BF51F47E}" dt="2026-01-26T11:51:47.611" v="3152" actId="1076"/>
          <ac:cxnSpMkLst>
            <pc:docMk/>
            <pc:sldMk cId="2511992680" sldId="278"/>
            <ac:cxnSpMk id="11" creationId="{87F29534-5E69-F89F-ED2A-E18558E5B42F}"/>
          </ac:cxnSpMkLst>
        </pc:cxnChg>
        <pc:cxnChg chg="add mod">
          <ac:chgData name="Stacey Louise Claire Wilkie (2519575)" userId="S::2519575@student.uwtsd.ac.uk::baa20d86-e9f4-4462-ba24-54ee15dfbcad" providerId="AD" clId="Web-{B8C6C00D-D76A-3E87-B9A0-2B72BF51F47E}" dt="2026-01-26T11:51:57.394" v="3155" actId="1076"/>
          <ac:cxnSpMkLst>
            <pc:docMk/>
            <pc:sldMk cId="2511992680" sldId="278"/>
            <ac:cxnSpMk id="12" creationId="{571EE955-76D9-B29A-9D5B-B05CD92E71FA}"/>
          </ac:cxnSpMkLst>
        </pc:cxnChg>
      </pc:sldChg>
    </pc:docChg>
  </pc:docChgLst>
  <pc:docChgLst>
    <pc:chgData name="Aysha Ahmed (2530126)" userId="S::2530126@student.uwtsd.ac.uk::1991faeb-a1bf-4a26-a9d5-ff0cd01c31f7" providerId="AD" clId="Web-{01B9EF89-4DDD-69A4-4956-0F7A61C951C9}"/>
    <pc:docChg chg="addSld modSld">
      <pc:chgData name="Aysha Ahmed (2530126)" userId="S::2530126@student.uwtsd.ac.uk::1991faeb-a1bf-4a26-a9d5-ff0cd01c31f7" providerId="AD" clId="Web-{01B9EF89-4DDD-69A4-4956-0F7A61C951C9}" dt="2026-02-05T10:34:59.155" v="17" actId="20577"/>
      <pc:docMkLst>
        <pc:docMk/>
      </pc:docMkLst>
      <pc:sldChg chg="addSp modSp new mod modClrScheme chgLayout">
        <pc:chgData name="Aysha Ahmed (2530126)" userId="S::2530126@student.uwtsd.ac.uk::1991faeb-a1bf-4a26-a9d5-ff0cd01c31f7" providerId="AD" clId="Web-{01B9EF89-4DDD-69A4-4956-0F7A61C951C9}" dt="2026-02-05T10:34:59.155" v="17" actId="20577"/>
        <pc:sldMkLst>
          <pc:docMk/>
          <pc:sldMk cId="3593236911" sldId="286"/>
        </pc:sldMkLst>
        <pc:spChg chg="mod ord">
          <ac:chgData name="Aysha Ahmed (2530126)" userId="S::2530126@student.uwtsd.ac.uk::1991faeb-a1bf-4a26-a9d5-ff0cd01c31f7" providerId="AD" clId="Web-{01B9EF89-4DDD-69A4-4956-0F7A61C951C9}" dt="2026-02-05T10:34:59.155" v="17" actId="20577"/>
          <ac:spMkLst>
            <pc:docMk/>
            <pc:sldMk cId="3593236911" sldId="286"/>
            <ac:spMk id="2" creationId="{1D6E84FF-3B1F-36CA-72F5-EF67F59B169D}"/>
          </ac:spMkLst>
        </pc:spChg>
        <pc:spChg chg="mod ord">
          <ac:chgData name="Aysha Ahmed (2530126)" userId="S::2530126@student.uwtsd.ac.uk::1991faeb-a1bf-4a26-a9d5-ff0cd01c31f7" providerId="AD" clId="Web-{01B9EF89-4DDD-69A4-4956-0F7A61C951C9}" dt="2026-02-05T10:34:09.135" v="7"/>
          <ac:spMkLst>
            <pc:docMk/>
            <pc:sldMk cId="3593236911" sldId="286"/>
            <ac:spMk id="3" creationId="{5024785C-941A-A119-B2FE-04106E271336}"/>
          </ac:spMkLst>
        </pc:spChg>
        <pc:spChg chg="add mod ord">
          <ac:chgData name="Aysha Ahmed (2530126)" userId="S::2530126@student.uwtsd.ac.uk::1991faeb-a1bf-4a26-a9d5-ff0cd01c31f7" providerId="AD" clId="Web-{01B9EF89-4DDD-69A4-4956-0F7A61C951C9}" dt="2026-02-05T10:34:09.135" v="7"/>
          <ac:spMkLst>
            <pc:docMk/>
            <pc:sldMk cId="3593236911" sldId="286"/>
            <ac:spMk id="4" creationId="{E9B14D76-9E65-C688-FCC9-7C097ADDD935}"/>
          </ac:spMkLst>
        </pc:spChg>
      </pc:sldChg>
    </pc:docChg>
  </pc:docChgLst>
  <pc:docChgLst>
    <pc:chgData name="Stacey Louise Claire Wilkie (2519575)" userId="S::2519575@student.uwtsd.ac.uk::baa20d86-e9f4-4462-ba24-54ee15dfbcad" providerId="AD" clId="Web-{F245DC9C-EB83-9706-4258-F10F55683071}"/>
    <pc:docChg chg="modSld">
      <pc:chgData name="Stacey Louise Claire Wilkie (2519575)" userId="S::2519575@student.uwtsd.ac.uk::baa20d86-e9f4-4462-ba24-54ee15dfbcad" providerId="AD" clId="Web-{F245DC9C-EB83-9706-4258-F10F55683071}" dt="2026-01-30T12:19:45.831" v="7" actId="20577"/>
      <pc:docMkLst>
        <pc:docMk/>
      </pc:docMkLst>
      <pc:sldChg chg="modSp">
        <pc:chgData name="Stacey Louise Claire Wilkie (2519575)" userId="S::2519575@student.uwtsd.ac.uk::baa20d86-e9f4-4462-ba24-54ee15dfbcad" providerId="AD" clId="Web-{F245DC9C-EB83-9706-4258-F10F55683071}" dt="2026-01-30T12:19:45.831" v="7" actId="20577"/>
        <pc:sldMkLst>
          <pc:docMk/>
          <pc:sldMk cId="109857222" sldId="256"/>
        </pc:sldMkLst>
        <pc:spChg chg="mod">
          <ac:chgData name="Stacey Louise Claire Wilkie (2519575)" userId="S::2519575@student.uwtsd.ac.uk::baa20d86-e9f4-4462-ba24-54ee15dfbcad" providerId="AD" clId="Web-{F245DC9C-EB83-9706-4258-F10F55683071}" dt="2026-01-30T12:19:45.831" v="7" actId="20577"/>
          <ac:spMkLst>
            <pc:docMk/>
            <pc:sldMk cId="109857222" sldId="256"/>
            <ac:spMk id="2" creationId="{00000000-0000-0000-0000-000000000000}"/>
          </ac:spMkLst>
        </pc:spChg>
      </pc:sldChg>
    </pc:docChg>
  </pc:docChgLst>
  <pc:docChgLst>
    <pc:chgData name="Karen Louise Iqbal (2525295)" userId="S::2525295@student.uwtsd.ac.uk::608da5b0-0199-4cca-81b9-d57703acc4da" providerId="AD" clId="Web-{AA9229B3-8119-E499-5418-5269A73AB8E4}"/>
    <pc:docChg chg="modSld">
      <pc:chgData name="Karen Louise Iqbal (2525295)" userId="S::2525295@student.uwtsd.ac.uk::608da5b0-0199-4cca-81b9-d57703acc4da" providerId="AD" clId="Web-{AA9229B3-8119-E499-5418-5269A73AB8E4}" dt="2026-01-29T10:19:36.444" v="11" actId="20577"/>
      <pc:docMkLst>
        <pc:docMk/>
      </pc:docMkLst>
      <pc:sldChg chg="modSp">
        <pc:chgData name="Karen Louise Iqbal (2525295)" userId="S::2525295@student.uwtsd.ac.uk::608da5b0-0199-4cca-81b9-d57703acc4da" providerId="AD" clId="Web-{AA9229B3-8119-E499-5418-5269A73AB8E4}" dt="2026-01-29T10:19:36.444" v="11" actId="20577"/>
        <pc:sldMkLst>
          <pc:docMk/>
          <pc:sldMk cId="109857222" sldId="256"/>
        </pc:sldMkLst>
        <pc:spChg chg="mod">
          <ac:chgData name="Karen Louise Iqbal (2525295)" userId="S::2525295@student.uwtsd.ac.uk::608da5b0-0199-4cca-81b9-d57703acc4da" providerId="AD" clId="Web-{AA9229B3-8119-E499-5418-5269A73AB8E4}" dt="2026-01-29T10:19:36.444" v="11" actId="20577"/>
          <ac:spMkLst>
            <pc:docMk/>
            <pc:sldMk cId="109857222" sldId="256"/>
            <ac:spMk id="2" creationId="{00000000-0000-0000-0000-000000000000}"/>
          </ac:spMkLst>
        </pc:spChg>
      </pc:sldChg>
    </pc:docChg>
  </pc:docChgLst>
  <pc:docChgLst>
    <pc:chgData name="Stacey Louise Claire Wilkie (2519575)" userId="S::2519575@student.uwtsd.ac.uk::baa20d86-e9f4-4462-ba24-54ee15dfbcad" providerId="AD" clId="Web-{AE459A37-4FE6-7FE4-655E-8D692F5B20A8}"/>
    <pc:docChg chg="addSld modSld">
      <pc:chgData name="Stacey Louise Claire Wilkie (2519575)" userId="S::2519575@student.uwtsd.ac.uk::baa20d86-e9f4-4462-ba24-54ee15dfbcad" providerId="AD" clId="Web-{AE459A37-4FE6-7FE4-655E-8D692F5B20A8}" dt="2026-02-06T10:34:57.928" v="225" actId="20577"/>
      <pc:docMkLst>
        <pc:docMk/>
      </pc:docMkLst>
      <pc:sldChg chg="modSp">
        <pc:chgData name="Stacey Louise Claire Wilkie (2519575)" userId="S::2519575@student.uwtsd.ac.uk::baa20d86-e9f4-4462-ba24-54ee15dfbcad" providerId="AD" clId="Web-{AE459A37-4FE6-7FE4-655E-8D692F5B20A8}" dt="2026-02-06T10:01:53.409" v="41" actId="20577"/>
        <pc:sldMkLst>
          <pc:docMk/>
          <pc:sldMk cId="109857222" sldId="256"/>
        </pc:sldMkLst>
        <pc:spChg chg="mod">
          <ac:chgData name="Stacey Louise Claire Wilkie (2519575)" userId="S::2519575@student.uwtsd.ac.uk::baa20d86-e9f4-4462-ba24-54ee15dfbcad" providerId="AD" clId="Web-{AE459A37-4FE6-7FE4-655E-8D692F5B20A8}" dt="2026-02-06T10:01:53.409" v="41" actId="20577"/>
          <ac:spMkLst>
            <pc:docMk/>
            <pc:sldMk cId="109857222" sldId="256"/>
            <ac:spMk id="2" creationId="{00000000-0000-0000-0000-000000000000}"/>
          </ac:spMkLst>
        </pc:spChg>
        <pc:spChg chg="mod">
          <ac:chgData name="Stacey Louise Claire Wilkie (2519575)" userId="S::2519575@student.uwtsd.ac.uk::baa20d86-e9f4-4462-ba24-54ee15dfbcad" providerId="AD" clId="Web-{AE459A37-4FE6-7FE4-655E-8D692F5B20A8}" dt="2026-02-06T09:57:33.766" v="10" actId="20577"/>
          <ac:spMkLst>
            <pc:docMk/>
            <pc:sldMk cId="109857222" sldId="256"/>
            <ac:spMk id="3" creationId="{00000000-0000-0000-0000-000000000000}"/>
          </ac:spMkLst>
        </pc:spChg>
      </pc:sldChg>
      <pc:sldChg chg="addSp modSp mod setBg">
        <pc:chgData name="Stacey Louise Claire Wilkie (2519575)" userId="S::2519575@student.uwtsd.ac.uk::baa20d86-e9f4-4462-ba24-54ee15dfbcad" providerId="AD" clId="Web-{AE459A37-4FE6-7FE4-655E-8D692F5B20A8}" dt="2026-02-06T10:03:38.238" v="48" actId="20577"/>
        <pc:sldMkLst>
          <pc:docMk/>
          <pc:sldMk cId="1641531376" sldId="257"/>
        </pc:sldMkLst>
        <pc:spChg chg="mod">
          <ac:chgData name="Stacey Louise Claire Wilkie (2519575)" userId="S::2519575@student.uwtsd.ac.uk::baa20d86-e9f4-4462-ba24-54ee15dfbcad" providerId="AD" clId="Web-{AE459A37-4FE6-7FE4-655E-8D692F5B20A8}" dt="2026-02-06T10:02:25.394" v="42"/>
          <ac:spMkLst>
            <pc:docMk/>
            <pc:sldMk cId="1641531376" sldId="257"/>
            <ac:spMk id="2" creationId="{A7D551B8-6A27-8775-6010-E15C8562C247}"/>
          </ac:spMkLst>
        </pc:spChg>
        <pc:spChg chg="mod">
          <ac:chgData name="Stacey Louise Claire Wilkie (2519575)" userId="S::2519575@student.uwtsd.ac.uk::baa20d86-e9f4-4462-ba24-54ee15dfbcad" providerId="AD" clId="Web-{AE459A37-4FE6-7FE4-655E-8D692F5B20A8}" dt="2026-02-06T10:03:38.238" v="48" actId="20577"/>
          <ac:spMkLst>
            <pc:docMk/>
            <pc:sldMk cId="1641531376" sldId="257"/>
            <ac:spMk id="3" creationId="{6D98C95F-77B6-F1BB-A72D-FF3DFAEFBA99}"/>
          </ac:spMkLst>
        </pc:spChg>
        <pc:spChg chg="add">
          <ac:chgData name="Stacey Louise Claire Wilkie (2519575)" userId="S::2519575@student.uwtsd.ac.uk::baa20d86-e9f4-4462-ba24-54ee15dfbcad" providerId="AD" clId="Web-{AE459A37-4FE6-7FE4-655E-8D692F5B20A8}" dt="2026-02-06T10:02:25.394" v="42"/>
          <ac:spMkLst>
            <pc:docMk/>
            <pc:sldMk cId="1641531376" sldId="257"/>
            <ac:spMk id="8" creationId="{907EF6B7-1338-4443-8C46-6A318D952DFD}"/>
          </ac:spMkLst>
        </pc:spChg>
        <pc:spChg chg="add">
          <ac:chgData name="Stacey Louise Claire Wilkie (2519575)" userId="S::2519575@student.uwtsd.ac.uk::baa20d86-e9f4-4462-ba24-54ee15dfbcad" providerId="AD" clId="Web-{AE459A37-4FE6-7FE4-655E-8D692F5B20A8}" dt="2026-02-06T10:02:25.394" v="42"/>
          <ac:spMkLst>
            <pc:docMk/>
            <pc:sldMk cId="1641531376" sldId="257"/>
            <ac:spMk id="10" creationId="{DAAE4CDD-124C-4DCF-9584-B6033B545DD5}"/>
          </ac:spMkLst>
        </pc:spChg>
        <pc:spChg chg="add">
          <ac:chgData name="Stacey Louise Claire Wilkie (2519575)" userId="S::2519575@student.uwtsd.ac.uk::baa20d86-e9f4-4462-ba24-54ee15dfbcad" providerId="AD" clId="Web-{AE459A37-4FE6-7FE4-655E-8D692F5B20A8}" dt="2026-02-06T10:02:25.394" v="42"/>
          <ac:spMkLst>
            <pc:docMk/>
            <pc:sldMk cId="1641531376" sldId="257"/>
            <ac:spMk id="12" creationId="{081E4A58-353D-44AE-B2FC-2A74E2E400F7}"/>
          </ac:spMkLst>
        </pc:spChg>
      </pc:sldChg>
      <pc:sldChg chg="modSp">
        <pc:chgData name="Stacey Louise Claire Wilkie (2519575)" userId="S::2519575@student.uwtsd.ac.uk::baa20d86-e9f4-4462-ba24-54ee15dfbcad" providerId="AD" clId="Web-{AE459A37-4FE6-7FE4-655E-8D692F5B20A8}" dt="2026-02-06T10:21:30.882" v="140" actId="20577"/>
        <pc:sldMkLst>
          <pc:docMk/>
          <pc:sldMk cId="4285202916" sldId="265"/>
        </pc:sldMkLst>
        <pc:spChg chg="mod">
          <ac:chgData name="Stacey Louise Claire Wilkie (2519575)" userId="S::2519575@student.uwtsd.ac.uk::baa20d86-e9f4-4462-ba24-54ee15dfbcad" providerId="AD" clId="Web-{AE459A37-4FE6-7FE4-655E-8D692F5B20A8}" dt="2026-02-06T10:21:30.882" v="140" actId="20577"/>
          <ac:spMkLst>
            <pc:docMk/>
            <pc:sldMk cId="4285202916" sldId="265"/>
            <ac:spMk id="3" creationId="{24D660BD-958C-EE6D-712C-84423D4DDB0B}"/>
          </ac:spMkLst>
        </pc:spChg>
        <pc:spChg chg="mod">
          <ac:chgData name="Stacey Louise Claire Wilkie (2519575)" userId="S::2519575@student.uwtsd.ac.uk::baa20d86-e9f4-4462-ba24-54ee15dfbcad" providerId="AD" clId="Web-{AE459A37-4FE6-7FE4-655E-8D692F5B20A8}" dt="2026-02-06T09:55:08.155" v="6" actId="14100"/>
          <ac:spMkLst>
            <pc:docMk/>
            <pc:sldMk cId="4285202916" sldId="265"/>
            <ac:spMk id="4" creationId="{B1B4DE9F-DCBF-08A0-F92B-828BFB3FF01E}"/>
          </ac:spMkLst>
        </pc:spChg>
      </pc:sldChg>
      <pc:sldChg chg="modSp">
        <pc:chgData name="Stacey Louise Claire Wilkie (2519575)" userId="S::2519575@student.uwtsd.ac.uk::baa20d86-e9f4-4462-ba24-54ee15dfbcad" providerId="AD" clId="Web-{AE459A37-4FE6-7FE4-655E-8D692F5B20A8}" dt="2026-02-06T10:15:02.134" v="118" actId="20577"/>
        <pc:sldMkLst>
          <pc:docMk/>
          <pc:sldMk cId="4191772092" sldId="269"/>
        </pc:sldMkLst>
        <pc:spChg chg="mod">
          <ac:chgData name="Stacey Louise Claire Wilkie (2519575)" userId="S::2519575@student.uwtsd.ac.uk::baa20d86-e9f4-4462-ba24-54ee15dfbcad" providerId="AD" clId="Web-{AE459A37-4FE6-7FE4-655E-8D692F5B20A8}" dt="2026-02-06T10:15:02.134" v="118" actId="20577"/>
          <ac:spMkLst>
            <pc:docMk/>
            <pc:sldMk cId="4191772092" sldId="269"/>
            <ac:spMk id="3" creationId="{8A803DF1-C017-A43A-80D4-529B42CC5C73}"/>
          </ac:spMkLst>
        </pc:spChg>
      </pc:sldChg>
      <pc:sldChg chg="modSp">
        <pc:chgData name="Stacey Louise Claire Wilkie (2519575)" userId="S::2519575@student.uwtsd.ac.uk::baa20d86-e9f4-4462-ba24-54ee15dfbcad" providerId="AD" clId="Web-{AE459A37-4FE6-7FE4-655E-8D692F5B20A8}" dt="2026-02-06T10:21:00.304" v="139"/>
        <pc:sldMkLst>
          <pc:docMk/>
          <pc:sldMk cId="2749197644" sldId="272"/>
        </pc:sldMkLst>
        <pc:spChg chg="mod">
          <ac:chgData name="Stacey Louise Claire Wilkie (2519575)" userId="S::2519575@student.uwtsd.ac.uk::baa20d86-e9f4-4462-ba24-54ee15dfbcad" providerId="AD" clId="Web-{AE459A37-4FE6-7FE4-655E-8D692F5B20A8}" dt="2026-02-06T10:20:48.991" v="134" actId="20577"/>
          <ac:spMkLst>
            <pc:docMk/>
            <pc:sldMk cId="2749197644" sldId="272"/>
            <ac:spMk id="2" creationId="{13B25B0D-8008-8925-4CC9-8FFFDB9456AE}"/>
          </ac:spMkLst>
        </pc:spChg>
        <pc:graphicFrameChg chg="mod modGraphic">
          <ac:chgData name="Stacey Louise Claire Wilkie (2519575)" userId="S::2519575@student.uwtsd.ac.uk::baa20d86-e9f4-4462-ba24-54ee15dfbcad" providerId="AD" clId="Web-{AE459A37-4FE6-7FE4-655E-8D692F5B20A8}" dt="2026-02-06T10:21:00.304" v="139"/>
          <ac:graphicFrameMkLst>
            <pc:docMk/>
            <pc:sldMk cId="2749197644" sldId="272"/>
            <ac:graphicFrameMk id="4" creationId="{678BD401-5562-BE06-B156-4A8519FE0C73}"/>
          </ac:graphicFrameMkLst>
        </pc:graphicFrameChg>
      </pc:sldChg>
      <pc:sldChg chg="modSp addAnim delAnim">
        <pc:chgData name="Stacey Louise Claire Wilkie (2519575)" userId="S::2519575@student.uwtsd.ac.uk::baa20d86-e9f4-4462-ba24-54ee15dfbcad" providerId="AD" clId="Web-{AE459A37-4FE6-7FE4-655E-8D692F5B20A8}" dt="2026-02-06T10:05:07.754" v="56" actId="20577"/>
        <pc:sldMkLst>
          <pc:docMk/>
          <pc:sldMk cId="3302152387" sldId="276"/>
        </pc:sldMkLst>
        <pc:spChg chg="mod">
          <ac:chgData name="Stacey Louise Claire Wilkie (2519575)" userId="S::2519575@student.uwtsd.ac.uk::baa20d86-e9f4-4462-ba24-54ee15dfbcad" providerId="AD" clId="Web-{AE459A37-4FE6-7FE4-655E-8D692F5B20A8}" dt="2026-02-06T10:05:07.754" v="56" actId="20577"/>
          <ac:spMkLst>
            <pc:docMk/>
            <pc:sldMk cId="3302152387" sldId="276"/>
            <ac:spMk id="6" creationId="{91A3787F-1BA1-EA3B-8548-3208FA34C6CA}"/>
          </ac:spMkLst>
        </pc:spChg>
        <pc:picChg chg="mod">
          <ac:chgData name="Stacey Louise Claire Wilkie (2519575)" userId="S::2519575@student.uwtsd.ac.uk::baa20d86-e9f4-4462-ba24-54ee15dfbcad" providerId="AD" clId="Web-{AE459A37-4FE6-7FE4-655E-8D692F5B20A8}" dt="2026-02-06T10:04:52.098" v="52" actId="14100"/>
          <ac:picMkLst>
            <pc:docMk/>
            <pc:sldMk cId="3302152387" sldId="276"/>
            <ac:picMk id="7" creationId="{A96B03C0-D90E-BB12-3EE9-6EADF676CE4D}"/>
          </ac:picMkLst>
        </pc:picChg>
      </pc:sldChg>
      <pc:sldChg chg="modSp">
        <pc:chgData name="Stacey Louise Claire Wilkie (2519575)" userId="S::2519575@student.uwtsd.ac.uk::baa20d86-e9f4-4462-ba24-54ee15dfbcad" providerId="AD" clId="Web-{AE459A37-4FE6-7FE4-655E-8D692F5B20A8}" dt="2026-02-06T10:34:57.928" v="225" actId="20577"/>
        <pc:sldMkLst>
          <pc:docMk/>
          <pc:sldMk cId="2511992680" sldId="278"/>
        </pc:sldMkLst>
        <pc:spChg chg="mod">
          <ac:chgData name="Stacey Louise Claire Wilkie (2519575)" userId="S::2519575@student.uwtsd.ac.uk::baa20d86-e9f4-4462-ba24-54ee15dfbcad" providerId="AD" clId="Web-{AE459A37-4FE6-7FE4-655E-8D692F5B20A8}" dt="2026-02-06T10:34:57.928" v="225" actId="20577"/>
          <ac:spMkLst>
            <pc:docMk/>
            <pc:sldMk cId="2511992680" sldId="278"/>
            <ac:spMk id="4" creationId="{55D3C629-8C12-36ED-3642-D195783F1303}"/>
          </ac:spMkLst>
        </pc:spChg>
        <pc:spChg chg="mod">
          <ac:chgData name="Stacey Louise Claire Wilkie (2519575)" userId="S::2519575@student.uwtsd.ac.uk::baa20d86-e9f4-4462-ba24-54ee15dfbcad" providerId="AD" clId="Web-{AE459A37-4FE6-7FE4-655E-8D692F5B20A8}" dt="2026-02-06T10:34:09.161" v="218" actId="1076"/>
          <ac:spMkLst>
            <pc:docMk/>
            <pc:sldMk cId="2511992680" sldId="278"/>
            <ac:spMk id="6" creationId="{E3D29255-2419-C8C1-16EC-029F934F19C2}"/>
          </ac:spMkLst>
        </pc:spChg>
        <pc:spChg chg="mod">
          <ac:chgData name="Stacey Louise Claire Wilkie (2519575)" userId="S::2519575@student.uwtsd.ac.uk::baa20d86-e9f4-4462-ba24-54ee15dfbcad" providerId="AD" clId="Web-{AE459A37-4FE6-7FE4-655E-8D692F5B20A8}" dt="2026-02-06T10:33:37.174" v="213" actId="1076"/>
          <ac:spMkLst>
            <pc:docMk/>
            <pc:sldMk cId="2511992680" sldId="278"/>
            <ac:spMk id="15" creationId="{4903403D-A8DD-E6DD-CC20-9C8B03175C94}"/>
          </ac:spMkLst>
        </pc:spChg>
        <pc:spChg chg="mod">
          <ac:chgData name="Stacey Louise Claire Wilkie (2519575)" userId="S::2519575@student.uwtsd.ac.uk::baa20d86-e9f4-4462-ba24-54ee15dfbcad" providerId="AD" clId="Web-{AE459A37-4FE6-7FE4-655E-8D692F5B20A8}" dt="2026-02-06T09:59:12.610" v="25" actId="20577"/>
          <ac:spMkLst>
            <pc:docMk/>
            <pc:sldMk cId="2511992680" sldId="278"/>
            <ac:spMk id="20" creationId="{F94CB5A3-844B-CB46-3B9E-F12FF2603906}"/>
          </ac:spMkLst>
        </pc:spChg>
        <pc:spChg chg="mod">
          <ac:chgData name="Stacey Louise Claire Wilkie (2519575)" userId="S::2519575@student.uwtsd.ac.uk::baa20d86-e9f4-4462-ba24-54ee15dfbcad" providerId="AD" clId="Web-{AE459A37-4FE6-7FE4-655E-8D692F5B20A8}" dt="2026-02-06T10:34:02.363" v="217" actId="1076"/>
          <ac:spMkLst>
            <pc:docMk/>
            <pc:sldMk cId="2511992680" sldId="278"/>
            <ac:spMk id="21" creationId="{0885931C-A459-5F37-F102-85E6A08C34C7}"/>
          </ac:spMkLst>
        </pc:spChg>
        <pc:spChg chg="mod">
          <ac:chgData name="Stacey Louise Claire Wilkie (2519575)" userId="S::2519575@student.uwtsd.ac.uk::baa20d86-e9f4-4462-ba24-54ee15dfbcad" providerId="AD" clId="Web-{AE459A37-4FE6-7FE4-655E-8D692F5B20A8}" dt="2026-02-06T10:34:41.990" v="223" actId="1076"/>
          <ac:spMkLst>
            <pc:docMk/>
            <pc:sldMk cId="2511992680" sldId="278"/>
            <ac:spMk id="22" creationId="{9F29C66F-123B-A1C4-A09E-B7B0F1BFFB74}"/>
          </ac:spMkLst>
        </pc:spChg>
        <pc:spChg chg="mod">
          <ac:chgData name="Stacey Louise Claire Wilkie (2519575)" userId="S::2519575@student.uwtsd.ac.uk::baa20d86-e9f4-4462-ba24-54ee15dfbcad" providerId="AD" clId="Web-{AE459A37-4FE6-7FE4-655E-8D692F5B20A8}" dt="2026-02-06T10:34:19.020" v="220" actId="1076"/>
          <ac:spMkLst>
            <pc:docMk/>
            <pc:sldMk cId="2511992680" sldId="278"/>
            <ac:spMk id="23" creationId="{3E07B05B-3B1C-F32E-2A96-48294311B149}"/>
          </ac:spMkLst>
        </pc:spChg>
        <pc:picChg chg="mod">
          <ac:chgData name="Stacey Louise Claire Wilkie (2519575)" userId="S::2519575@student.uwtsd.ac.uk::baa20d86-e9f4-4462-ba24-54ee15dfbcad" providerId="AD" clId="Web-{AE459A37-4FE6-7FE4-655E-8D692F5B20A8}" dt="2026-02-06T10:01:37.127" v="40" actId="1076"/>
          <ac:picMkLst>
            <pc:docMk/>
            <pc:sldMk cId="2511992680" sldId="278"/>
            <ac:picMk id="14" creationId="{F828AC73-2D9B-22A8-FB4F-02B513C46C0F}"/>
          </ac:picMkLst>
        </pc:picChg>
        <pc:picChg chg="mod">
          <ac:chgData name="Stacey Louise Claire Wilkie (2519575)" userId="S::2519575@student.uwtsd.ac.uk::baa20d86-e9f4-4462-ba24-54ee15dfbcad" providerId="AD" clId="Web-{AE459A37-4FE6-7FE4-655E-8D692F5B20A8}" dt="2026-02-06T10:01:04.814" v="35" actId="1076"/>
          <ac:picMkLst>
            <pc:docMk/>
            <pc:sldMk cId="2511992680" sldId="278"/>
            <ac:picMk id="26" creationId="{AFD7B5A8-03D9-B208-098B-31E644E3174F}"/>
          </ac:picMkLst>
        </pc:picChg>
        <pc:cxnChg chg="mod">
          <ac:chgData name="Stacey Louise Claire Wilkie (2519575)" userId="S::2519575@student.uwtsd.ac.uk::baa20d86-e9f4-4462-ba24-54ee15dfbcad" providerId="AD" clId="Web-{AE459A37-4FE6-7FE4-655E-8D692F5B20A8}" dt="2026-02-06T10:33:54.660" v="216" actId="1076"/>
          <ac:cxnSpMkLst>
            <pc:docMk/>
            <pc:sldMk cId="2511992680" sldId="278"/>
            <ac:cxnSpMk id="7" creationId="{498558BD-C5A4-ACAB-575E-D02E93DA4D99}"/>
          </ac:cxnSpMkLst>
        </pc:cxnChg>
        <pc:cxnChg chg="mod">
          <ac:chgData name="Stacey Louise Claire Wilkie (2519575)" userId="S::2519575@student.uwtsd.ac.uk::baa20d86-e9f4-4462-ba24-54ee15dfbcad" providerId="AD" clId="Web-{AE459A37-4FE6-7FE4-655E-8D692F5B20A8}" dt="2026-02-06T10:33:46.019" v="215" actId="14100"/>
          <ac:cxnSpMkLst>
            <pc:docMk/>
            <pc:sldMk cId="2511992680" sldId="278"/>
            <ac:cxnSpMk id="8" creationId="{6546D985-3DFE-7C43-01DC-B4B61D892C56}"/>
          </ac:cxnSpMkLst>
        </pc:cxnChg>
        <pc:cxnChg chg="mod">
          <ac:chgData name="Stacey Louise Claire Wilkie (2519575)" userId="S::2519575@student.uwtsd.ac.uk::baa20d86-e9f4-4462-ba24-54ee15dfbcad" providerId="AD" clId="Web-{AE459A37-4FE6-7FE4-655E-8D692F5B20A8}" dt="2026-02-06T10:33:29.158" v="212" actId="14100"/>
          <ac:cxnSpMkLst>
            <pc:docMk/>
            <pc:sldMk cId="2511992680" sldId="278"/>
            <ac:cxnSpMk id="9" creationId="{D544DDFE-D056-0CE9-F9AB-04A3F17ADB1A}"/>
          </ac:cxnSpMkLst>
        </pc:cxnChg>
        <pc:cxnChg chg="mod">
          <ac:chgData name="Stacey Louise Claire Wilkie (2519575)" userId="S::2519575@student.uwtsd.ac.uk::baa20d86-e9f4-4462-ba24-54ee15dfbcad" providerId="AD" clId="Web-{AE459A37-4FE6-7FE4-655E-8D692F5B20A8}" dt="2026-02-06T10:34:27.943" v="222" actId="14100"/>
          <ac:cxnSpMkLst>
            <pc:docMk/>
            <pc:sldMk cId="2511992680" sldId="278"/>
            <ac:cxnSpMk id="10" creationId="{BF6B9A9B-04E1-D9BC-11C7-AA1B03877B9E}"/>
          </ac:cxnSpMkLst>
        </pc:cxnChg>
        <pc:cxnChg chg="mod">
          <ac:chgData name="Stacey Louise Claire Wilkie (2519575)" userId="S::2519575@student.uwtsd.ac.uk::baa20d86-e9f4-4462-ba24-54ee15dfbcad" providerId="AD" clId="Web-{AE459A37-4FE6-7FE4-655E-8D692F5B20A8}" dt="2026-02-06T10:34:49.991" v="224" actId="1076"/>
          <ac:cxnSpMkLst>
            <pc:docMk/>
            <pc:sldMk cId="2511992680" sldId="278"/>
            <ac:cxnSpMk id="11" creationId="{87F29534-5E69-F89F-ED2A-E18558E5B42F}"/>
          </ac:cxnSpMkLst>
        </pc:cxnChg>
        <pc:cxnChg chg="mod">
          <ac:chgData name="Stacey Louise Claire Wilkie (2519575)" userId="S::2519575@student.uwtsd.ac.uk::baa20d86-e9f4-4462-ba24-54ee15dfbcad" providerId="AD" clId="Web-{AE459A37-4FE6-7FE4-655E-8D692F5B20A8}" dt="2026-02-06T10:34:12.848" v="219" actId="1076"/>
          <ac:cxnSpMkLst>
            <pc:docMk/>
            <pc:sldMk cId="2511992680" sldId="278"/>
            <ac:cxnSpMk id="12" creationId="{571EE955-76D9-B29A-9D5B-B05CD92E71FA}"/>
          </ac:cxnSpMkLst>
        </pc:cxnChg>
      </pc:sldChg>
      <pc:sldChg chg="delSp modSp">
        <pc:chgData name="Stacey Louise Claire Wilkie (2519575)" userId="S::2519575@student.uwtsd.ac.uk::baa20d86-e9f4-4462-ba24-54ee15dfbcad" providerId="AD" clId="Web-{AE459A37-4FE6-7FE4-655E-8D692F5B20A8}" dt="2026-02-06T10:28:30.214" v="180" actId="20577"/>
        <pc:sldMkLst>
          <pc:docMk/>
          <pc:sldMk cId="1045679990" sldId="283"/>
        </pc:sldMkLst>
        <pc:spChg chg="del">
          <ac:chgData name="Stacey Louise Claire Wilkie (2519575)" userId="S::2519575@student.uwtsd.ac.uk::baa20d86-e9f4-4462-ba24-54ee15dfbcad" providerId="AD" clId="Web-{AE459A37-4FE6-7FE4-655E-8D692F5B20A8}" dt="2026-02-06T10:27:39.104" v="176"/>
          <ac:spMkLst>
            <pc:docMk/>
            <pc:sldMk cId="1045679990" sldId="283"/>
            <ac:spMk id="2" creationId="{AC6F7911-4991-CF76-0005-C6B591D5CCB0}"/>
          </ac:spMkLst>
        </pc:spChg>
        <pc:spChg chg="mod">
          <ac:chgData name="Stacey Louise Claire Wilkie (2519575)" userId="S::2519575@student.uwtsd.ac.uk::baa20d86-e9f4-4462-ba24-54ee15dfbcad" providerId="AD" clId="Web-{AE459A37-4FE6-7FE4-655E-8D692F5B20A8}" dt="2026-02-06T10:19:46.395" v="132" actId="1076"/>
          <ac:spMkLst>
            <pc:docMk/>
            <pc:sldMk cId="1045679990" sldId="283"/>
            <ac:spMk id="3" creationId="{2F239422-2FC0-4E33-B7C0-D72D1EA14CAC}"/>
          </ac:spMkLst>
        </pc:spChg>
        <pc:spChg chg="mod">
          <ac:chgData name="Stacey Louise Claire Wilkie (2519575)" userId="S::2519575@student.uwtsd.ac.uk::baa20d86-e9f4-4462-ba24-54ee15dfbcad" providerId="AD" clId="Web-{AE459A37-4FE6-7FE4-655E-8D692F5B20A8}" dt="2026-02-06T10:27:49.760" v="178" actId="20577"/>
          <ac:spMkLst>
            <pc:docMk/>
            <pc:sldMk cId="1045679990" sldId="283"/>
            <ac:spMk id="11" creationId="{1A6FB2D0-BC04-03EA-27F2-EAB826213F8E}"/>
          </ac:spMkLst>
        </pc:spChg>
        <pc:spChg chg="mod">
          <ac:chgData name="Stacey Louise Claire Wilkie (2519575)" userId="S::2519575@student.uwtsd.ac.uk::baa20d86-e9f4-4462-ba24-54ee15dfbcad" providerId="AD" clId="Web-{AE459A37-4FE6-7FE4-655E-8D692F5B20A8}" dt="2026-02-06T10:27:57.276" v="179" actId="20577"/>
          <ac:spMkLst>
            <pc:docMk/>
            <pc:sldMk cId="1045679990" sldId="283"/>
            <ac:spMk id="12" creationId="{FD0C35E9-C237-D601-1327-D8FC607A4762}"/>
          </ac:spMkLst>
        </pc:spChg>
        <pc:spChg chg="mod">
          <ac:chgData name="Stacey Louise Claire Wilkie (2519575)" userId="S::2519575@student.uwtsd.ac.uk::baa20d86-e9f4-4462-ba24-54ee15dfbcad" providerId="AD" clId="Web-{AE459A37-4FE6-7FE4-655E-8D692F5B20A8}" dt="2026-02-06T10:28:30.214" v="180" actId="20577"/>
          <ac:spMkLst>
            <pc:docMk/>
            <pc:sldMk cId="1045679990" sldId="283"/>
            <ac:spMk id="13" creationId="{FE6D9647-7C37-84BC-BCC5-D54D27C2BC91}"/>
          </ac:spMkLst>
        </pc:spChg>
      </pc:sldChg>
      <pc:sldChg chg="modSp">
        <pc:chgData name="Stacey Louise Claire Wilkie (2519575)" userId="S::2519575@student.uwtsd.ac.uk::baa20d86-e9f4-4462-ba24-54ee15dfbcad" providerId="AD" clId="Web-{AE459A37-4FE6-7FE4-655E-8D692F5B20A8}" dt="2026-02-06T10:26:01.227" v="169" actId="20577"/>
        <pc:sldMkLst>
          <pc:docMk/>
          <pc:sldMk cId="3528840417" sldId="284"/>
        </pc:sldMkLst>
        <pc:spChg chg="mod">
          <ac:chgData name="Stacey Louise Claire Wilkie (2519575)" userId="S::2519575@student.uwtsd.ac.uk::baa20d86-e9f4-4462-ba24-54ee15dfbcad" providerId="AD" clId="Web-{AE459A37-4FE6-7FE4-655E-8D692F5B20A8}" dt="2026-02-06T10:06:04.444" v="63" actId="1076"/>
          <ac:spMkLst>
            <pc:docMk/>
            <pc:sldMk cId="3528840417" sldId="284"/>
            <ac:spMk id="3" creationId="{01AE8685-55E3-D995-39AF-56BA8E19503D}"/>
          </ac:spMkLst>
        </pc:spChg>
        <pc:spChg chg="mod">
          <ac:chgData name="Stacey Louise Claire Wilkie (2519575)" userId="S::2519575@student.uwtsd.ac.uk::baa20d86-e9f4-4462-ba24-54ee15dfbcad" providerId="AD" clId="Web-{AE459A37-4FE6-7FE4-655E-8D692F5B20A8}" dt="2026-02-06T10:26:01.227" v="169" actId="20577"/>
          <ac:spMkLst>
            <pc:docMk/>
            <pc:sldMk cId="3528840417" sldId="284"/>
            <ac:spMk id="4" creationId="{06D04BF6-9C3F-B199-ABA0-9F7ED6C56525}"/>
          </ac:spMkLst>
        </pc:spChg>
        <pc:spChg chg="mod">
          <ac:chgData name="Stacey Louise Claire Wilkie (2519575)" userId="S::2519575@student.uwtsd.ac.uk::baa20d86-e9f4-4462-ba24-54ee15dfbcad" providerId="AD" clId="Web-{AE459A37-4FE6-7FE4-655E-8D692F5B20A8}" dt="2026-02-06T10:09:17.336" v="90" actId="14100"/>
          <ac:spMkLst>
            <pc:docMk/>
            <pc:sldMk cId="3528840417" sldId="284"/>
            <ac:spMk id="5" creationId="{850636C1-1D1A-1F03-7A91-7A7DC1205412}"/>
          </ac:spMkLst>
        </pc:spChg>
        <pc:spChg chg="mod">
          <ac:chgData name="Stacey Louise Claire Wilkie (2519575)" userId="S::2519575@student.uwtsd.ac.uk::baa20d86-e9f4-4462-ba24-54ee15dfbcad" providerId="AD" clId="Web-{AE459A37-4FE6-7FE4-655E-8D692F5B20A8}" dt="2026-02-06T10:25:00.678" v="159" actId="14100"/>
          <ac:spMkLst>
            <pc:docMk/>
            <pc:sldMk cId="3528840417" sldId="284"/>
            <ac:spMk id="7" creationId="{E9476807-CA7A-9C22-9E2C-EC5518C9081D}"/>
          </ac:spMkLst>
        </pc:spChg>
        <pc:spChg chg="mod">
          <ac:chgData name="Stacey Louise Claire Wilkie (2519575)" userId="S::2519575@student.uwtsd.ac.uk::baa20d86-e9f4-4462-ba24-54ee15dfbcad" providerId="AD" clId="Web-{AE459A37-4FE6-7FE4-655E-8D692F5B20A8}" dt="2026-02-06T10:23:50.549" v="152" actId="1076"/>
          <ac:spMkLst>
            <pc:docMk/>
            <pc:sldMk cId="3528840417" sldId="284"/>
            <ac:spMk id="8" creationId="{4610374E-ACCA-3FF9-C59D-0A31DA407ADA}"/>
          </ac:spMkLst>
        </pc:spChg>
        <pc:spChg chg="mod">
          <ac:chgData name="Stacey Louise Claire Wilkie (2519575)" userId="S::2519575@student.uwtsd.ac.uk::baa20d86-e9f4-4462-ba24-54ee15dfbcad" providerId="AD" clId="Web-{AE459A37-4FE6-7FE4-655E-8D692F5B20A8}" dt="2026-02-06T10:07:28.773" v="73" actId="1076"/>
          <ac:spMkLst>
            <pc:docMk/>
            <pc:sldMk cId="3528840417" sldId="284"/>
            <ac:spMk id="9" creationId="{BF09AA3A-3C47-A74B-4EB5-F4D492E9117E}"/>
          </ac:spMkLst>
        </pc:spChg>
        <pc:spChg chg="mod">
          <ac:chgData name="Stacey Louise Claire Wilkie (2519575)" userId="S::2519575@student.uwtsd.ac.uk::baa20d86-e9f4-4462-ba24-54ee15dfbcad" providerId="AD" clId="Web-{AE459A37-4FE6-7FE4-655E-8D692F5B20A8}" dt="2026-02-06T10:24:50.459" v="158" actId="1076"/>
          <ac:spMkLst>
            <pc:docMk/>
            <pc:sldMk cId="3528840417" sldId="284"/>
            <ac:spMk id="10" creationId="{6E8F22D7-F87F-DD2C-3740-30FD3E13F771}"/>
          </ac:spMkLst>
        </pc:spChg>
        <pc:spChg chg="mod">
          <ac:chgData name="Stacey Louise Claire Wilkie (2519575)" userId="S::2519575@student.uwtsd.ac.uk::baa20d86-e9f4-4462-ba24-54ee15dfbcad" providerId="AD" clId="Web-{AE459A37-4FE6-7FE4-655E-8D692F5B20A8}" dt="2026-02-06T10:24:43.614" v="157" actId="1076"/>
          <ac:spMkLst>
            <pc:docMk/>
            <pc:sldMk cId="3528840417" sldId="284"/>
            <ac:spMk id="11" creationId="{517CC933-47A9-2934-6E35-A756DE89AE34}"/>
          </ac:spMkLst>
        </pc:spChg>
        <pc:picChg chg="mod">
          <ac:chgData name="Stacey Louise Claire Wilkie (2519575)" userId="S::2519575@student.uwtsd.ac.uk::baa20d86-e9f4-4462-ba24-54ee15dfbcad" providerId="AD" clId="Web-{AE459A37-4FE6-7FE4-655E-8D692F5B20A8}" dt="2026-02-06T10:25:14.459" v="161" actId="14100"/>
          <ac:picMkLst>
            <pc:docMk/>
            <pc:sldMk cId="3528840417" sldId="284"/>
            <ac:picMk id="12" creationId="{39EEFAFD-999A-3C5B-2D7A-AD47FC29B3FD}"/>
          </ac:picMkLst>
        </pc:picChg>
      </pc:sldChg>
      <pc:sldChg chg="modSp">
        <pc:chgData name="Stacey Louise Claire Wilkie (2519575)" userId="S::2519575@student.uwtsd.ac.uk::baa20d86-e9f4-4462-ba24-54ee15dfbcad" providerId="AD" clId="Web-{AE459A37-4FE6-7FE4-655E-8D692F5B20A8}" dt="2026-02-06T10:32:33.325" v="206" actId="20577"/>
        <pc:sldMkLst>
          <pc:docMk/>
          <pc:sldMk cId="2751853426" sldId="285"/>
        </pc:sldMkLst>
        <pc:spChg chg="mod">
          <ac:chgData name="Stacey Louise Claire Wilkie (2519575)" userId="S::2519575@student.uwtsd.ac.uk::baa20d86-e9f4-4462-ba24-54ee15dfbcad" providerId="AD" clId="Web-{AE459A37-4FE6-7FE4-655E-8D692F5B20A8}" dt="2026-02-06T10:29:12.605" v="181" actId="1076"/>
          <ac:spMkLst>
            <pc:docMk/>
            <pc:sldMk cId="2751853426" sldId="285"/>
            <ac:spMk id="4" creationId="{2289B752-5FE8-69CE-9CD9-8E11EB2CC186}"/>
          </ac:spMkLst>
        </pc:spChg>
        <pc:spChg chg="mod">
          <ac:chgData name="Stacey Louise Claire Wilkie (2519575)" userId="S::2519575@student.uwtsd.ac.uk::baa20d86-e9f4-4462-ba24-54ee15dfbcad" providerId="AD" clId="Web-{AE459A37-4FE6-7FE4-655E-8D692F5B20A8}" dt="2026-02-06T10:29:16.214" v="182" actId="1076"/>
          <ac:spMkLst>
            <pc:docMk/>
            <pc:sldMk cId="2751853426" sldId="285"/>
            <ac:spMk id="5" creationId="{2C476FD5-57F6-4C54-FEBC-ED237710CE7D}"/>
          </ac:spMkLst>
        </pc:spChg>
        <pc:spChg chg="mod">
          <ac:chgData name="Stacey Louise Claire Wilkie (2519575)" userId="S::2519575@student.uwtsd.ac.uk::baa20d86-e9f4-4462-ba24-54ee15dfbcad" providerId="AD" clId="Web-{AE459A37-4FE6-7FE4-655E-8D692F5B20A8}" dt="2026-02-06T10:30:54.405" v="198" actId="14100"/>
          <ac:spMkLst>
            <pc:docMk/>
            <pc:sldMk cId="2751853426" sldId="285"/>
            <ac:spMk id="7" creationId="{30116DCD-158E-74BA-2077-A78C9911E66B}"/>
          </ac:spMkLst>
        </pc:spChg>
        <pc:spChg chg="mod">
          <ac:chgData name="Stacey Louise Claire Wilkie (2519575)" userId="S::2519575@student.uwtsd.ac.uk::baa20d86-e9f4-4462-ba24-54ee15dfbcad" providerId="AD" clId="Web-{AE459A37-4FE6-7FE4-655E-8D692F5B20A8}" dt="2026-02-06T10:30:59.625" v="200" actId="1076"/>
          <ac:spMkLst>
            <pc:docMk/>
            <pc:sldMk cId="2751853426" sldId="285"/>
            <ac:spMk id="9" creationId="{AEFDF03D-C610-5157-9592-399A0D896637}"/>
          </ac:spMkLst>
        </pc:spChg>
        <pc:spChg chg="mod">
          <ac:chgData name="Stacey Louise Claire Wilkie (2519575)" userId="S::2519575@student.uwtsd.ac.uk::baa20d86-e9f4-4462-ba24-54ee15dfbcad" providerId="AD" clId="Web-{AE459A37-4FE6-7FE4-655E-8D692F5B20A8}" dt="2026-02-06T10:32:33.325" v="206" actId="20577"/>
          <ac:spMkLst>
            <pc:docMk/>
            <pc:sldMk cId="2751853426" sldId="285"/>
            <ac:spMk id="10" creationId="{EA154CAE-CB2A-B395-ACFC-6D6B1083F4CD}"/>
          </ac:spMkLst>
        </pc:spChg>
        <pc:spChg chg="mod">
          <ac:chgData name="Stacey Louise Claire Wilkie (2519575)" userId="S::2519575@student.uwtsd.ac.uk::baa20d86-e9f4-4462-ba24-54ee15dfbcad" providerId="AD" clId="Web-{AE459A37-4FE6-7FE4-655E-8D692F5B20A8}" dt="2026-02-06T10:30:45.122" v="197" actId="1076"/>
          <ac:spMkLst>
            <pc:docMk/>
            <pc:sldMk cId="2751853426" sldId="285"/>
            <ac:spMk id="11" creationId="{05217882-8055-E48F-CBDE-51B69AA9D454}"/>
          </ac:spMkLst>
        </pc:spChg>
        <pc:spChg chg="mod">
          <ac:chgData name="Stacey Louise Claire Wilkie (2519575)" userId="S::2519575@student.uwtsd.ac.uk::baa20d86-e9f4-4462-ba24-54ee15dfbcad" providerId="AD" clId="Web-{AE459A37-4FE6-7FE4-655E-8D692F5B20A8}" dt="2026-02-06T10:30:37.543" v="196" actId="1076"/>
          <ac:spMkLst>
            <pc:docMk/>
            <pc:sldMk cId="2751853426" sldId="285"/>
            <ac:spMk id="12" creationId="{EC30931D-BC23-0BB3-A47D-D69D76A08EE3}"/>
          </ac:spMkLst>
        </pc:spChg>
      </pc:sldChg>
      <pc:sldChg chg="addSp delSp modSp new">
        <pc:chgData name="Stacey Louise Claire Wilkie (2519575)" userId="S::2519575@student.uwtsd.ac.uk::baa20d86-e9f4-4462-ba24-54ee15dfbcad" providerId="AD" clId="Web-{AE459A37-4FE6-7FE4-655E-8D692F5B20A8}" dt="2026-02-06T10:19:20.925" v="130" actId="20577"/>
        <pc:sldMkLst>
          <pc:docMk/>
          <pc:sldMk cId="925010680" sldId="296"/>
        </pc:sldMkLst>
        <pc:spChg chg="mod">
          <ac:chgData name="Stacey Louise Claire Wilkie (2519575)" userId="S::2519575@student.uwtsd.ac.uk::baa20d86-e9f4-4462-ba24-54ee15dfbcad" providerId="AD" clId="Web-{AE459A37-4FE6-7FE4-655E-8D692F5B20A8}" dt="2026-02-06T10:14:48.540" v="115" actId="20577"/>
          <ac:spMkLst>
            <pc:docMk/>
            <pc:sldMk cId="925010680" sldId="296"/>
            <ac:spMk id="2" creationId="{399B3FC1-CAD7-F529-D798-6D887C397D82}"/>
          </ac:spMkLst>
        </pc:spChg>
        <pc:spChg chg="mod">
          <ac:chgData name="Stacey Louise Claire Wilkie (2519575)" userId="S::2519575@student.uwtsd.ac.uk::baa20d86-e9f4-4462-ba24-54ee15dfbcad" providerId="AD" clId="Web-{AE459A37-4FE6-7FE4-655E-8D692F5B20A8}" dt="2026-02-06T10:19:20.925" v="130" actId="20577"/>
          <ac:spMkLst>
            <pc:docMk/>
            <pc:sldMk cId="925010680" sldId="296"/>
            <ac:spMk id="3" creationId="{8B8F6489-CE68-1776-46EC-9806DDAC756C}"/>
          </ac:spMkLst>
        </pc:spChg>
        <pc:spChg chg="del">
          <ac:chgData name="Stacey Louise Claire Wilkie (2519575)" userId="S::2519575@student.uwtsd.ac.uk::baa20d86-e9f4-4462-ba24-54ee15dfbcad" providerId="AD" clId="Web-{AE459A37-4FE6-7FE4-655E-8D692F5B20A8}" dt="2026-02-06T10:15:40.338" v="119"/>
          <ac:spMkLst>
            <pc:docMk/>
            <pc:sldMk cId="925010680" sldId="296"/>
            <ac:spMk id="4" creationId="{21DB851A-D2F6-2CB0-5F57-05802F4B0A64}"/>
          </ac:spMkLst>
        </pc:spChg>
        <pc:spChg chg="del">
          <ac:chgData name="Stacey Louise Claire Wilkie (2519575)" userId="S::2519575@student.uwtsd.ac.uk::baa20d86-e9f4-4462-ba24-54ee15dfbcad" providerId="AD" clId="Web-{AE459A37-4FE6-7FE4-655E-8D692F5B20A8}" dt="2026-02-06T10:17:12.011" v="122"/>
          <ac:spMkLst>
            <pc:docMk/>
            <pc:sldMk cId="925010680" sldId="296"/>
            <ac:spMk id="6" creationId="{909EF4E3-1832-B737-F880-AB5142E506E8}"/>
          </ac:spMkLst>
        </pc:spChg>
        <pc:spChg chg="add del mod">
          <ac:chgData name="Stacey Louise Claire Wilkie (2519575)" userId="S::2519575@student.uwtsd.ac.uk::baa20d86-e9f4-4462-ba24-54ee15dfbcad" providerId="AD" clId="Web-{AE459A37-4FE6-7FE4-655E-8D692F5B20A8}" dt="2026-02-06T10:16:55.871" v="121"/>
          <ac:spMkLst>
            <pc:docMk/>
            <pc:sldMk cId="925010680" sldId="296"/>
            <ac:spMk id="15" creationId="{0DE37976-E263-BEE3-CD1A-9C2618CDCF89}"/>
          </ac:spMkLst>
        </pc:spChg>
        <pc:graphicFrameChg chg="add del mod ord modGraphic">
          <ac:chgData name="Stacey Louise Claire Wilkie (2519575)" userId="S::2519575@student.uwtsd.ac.uk::baa20d86-e9f4-4462-ba24-54ee15dfbcad" providerId="AD" clId="Web-{AE459A37-4FE6-7FE4-655E-8D692F5B20A8}" dt="2026-02-06T10:15:47.901" v="120"/>
          <ac:graphicFrameMkLst>
            <pc:docMk/>
            <pc:sldMk cId="925010680" sldId="296"/>
            <ac:graphicFrameMk id="7" creationId="{CC9167C4-CFD0-781B-F542-2BA12888C571}"/>
          </ac:graphicFrameMkLst>
        </pc:graphicFrameChg>
      </pc:sldChg>
      <pc:sldChg chg="modSp new">
        <pc:chgData name="Stacey Louise Claire Wilkie (2519575)" userId="S::2519575@student.uwtsd.ac.uk::baa20d86-e9f4-4462-ba24-54ee15dfbcad" providerId="AD" clId="Web-{AE459A37-4FE6-7FE4-655E-8D692F5B20A8}" dt="2026-02-06T10:14:37.914" v="108" actId="20577"/>
        <pc:sldMkLst>
          <pc:docMk/>
          <pc:sldMk cId="2590448509" sldId="297"/>
        </pc:sldMkLst>
        <pc:spChg chg="mod">
          <ac:chgData name="Stacey Louise Claire Wilkie (2519575)" userId="S::2519575@student.uwtsd.ac.uk::baa20d86-e9f4-4462-ba24-54ee15dfbcad" providerId="AD" clId="Web-{AE459A37-4FE6-7FE4-655E-8D692F5B20A8}" dt="2026-02-06T10:14:37.914" v="108" actId="20577"/>
          <ac:spMkLst>
            <pc:docMk/>
            <pc:sldMk cId="2590448509" sldId="297"/>
            <ac:spMk id="2" creationId="{E67D7218-9B16-35E5-3BA4-904B82B89297}"/>
          </ac:spMkLst>
        </pc:spChg>
      </pc:sldChg>
    </pc:docChg>
  </pc:docChgLst>
  <pc:docChgLst>
    <pc:chgData name="Stacey Louise Claire Wilkie (2519575)" userId="S::2519575@student.uwtsd.ac.uk::baa20d86-e9f4-4462-ba24-54ee15dfbcad" providerId="AD" clId="Web-{534E7D14-BFE6-9ED1-311E-1E530B19EA73}"/>
    <pc:docChg chg="delSld modSld sldOrd">
      <pc:chgData name="Stacey Louise Claire Wilkie (2519575)" userId="S::2519575@student.uwtsd.ac.uk::baa20d86-e9f4-4462-ba24-54ee15dfbcad" providerId="AD" clId="Web-{534E7D14-BFE6-9ED1-311E-1E530B19EA73}" dt="2026-02-04T17:52:18.408" v="705" actId="1076"/>
      <pc:docMkLst>
        <pc:docMk/>
      </pc:docMkLst>
      <pc:sldChg chg="modSp">
        <pc:chgData name="Stacey Louise Claire Wilkie (2519575)" userId="S::2519575@student.uwtsd.ac.uk::baa20d86-e9f4-4462-ba24-54ee15dfbcad" providerId="AD" clId="Web-{534E7D14-BFE6-9ED1-311E-1E530B19EA73}" dt="2026-02-04T17:16:28.036" v="407" actId="20577"/>
        <pc:sldMkLst>
          <pc:docMk/>
          <pc:sldMk cId="2865390309" sldId="262"/>
        </pc:sldMkLst>
        <pc:spChg chg="mod">
          <ac:chgData name="Stacey Louise Claire Wilkie (2519575)" userId="S::2519575@student.uwtsd.ac.uk::baa20d86-e9f4-4462-ba24-54ee15dfbcad" providerId="AD" clId="Web-{534E7D14-BFE6-9ED1-311E-1E530B19EA73}" dt="2026-02-04T17:16:28.036" v="407" actId="20577"/>
          <ac:spMkLst>
            <pc:docMk/>
            <pc:sldMk cId="2865390309" sldId="262"/>
            <ac:spMk id="3" creationId="{5C576EBE-F15A-CF6C-D3C3-84976AE7028C}"/>
          </ac:spMkLst>
        </pc:spChg>
      </pc:sldChg>
      <pc:sldChg chg="addSp modSp">
        <pc:chgData name="Stacey Louise Claire Wilkie (2519575)" userId="S::2519575@student.uwtsd.ac.uk::baa20d86-e9f4-4462-ba24-54ee15dfbcad" providerId="AD" clId="Web-{534E7D14-BFE6-9ED1-311E-1E530B19EA73}" dt="2026-02-04T17:21:53.923" v="458"/>
        <pc:sldMkLst>
          <pc:docMk/>
          <pc:sldMk cId="4285202916" sldId="265"/>
        </pc:sldMkLst>
        <pc:spChg chg="mod">
          <ac:chgData name="Stacey Louise Claire Wilkie (2519575)" userId="S::2519575@student.uwtsd.ac.uk::baa20d86-e9f4-4462-ba24-54ee15dfbcad" providerId="AD" clId="Web-{534E7D14-BFE6-9ED1-311E-1E530B19EA73}" dt="2026-02-04T17:20:55.463" v="454" actId="20577"/>
          <ac:spMkLst>
            <pc:docMk/>
            <pc:sldMk cId="4285202916" sldId="265"/>
            <ac:spMk id="2" creationId="{4E9368A9-B09A-8B81-6108-7E20F583560C}"/>
          </ac:spMkLst>
        </pc:spChg>
        <pc:spChg chg="mod">
          <ac:chgData name="Stacey Louise Claire Wilkie (2519575)" userId="S::2519575@student.uwtsd.ac.uk::baa20d86-e9f4-4462-ba24-54ee15dfbcad" providerId="AD" clId="Web-{534E7D14-BFE6-9ED1-311E-1E530B19EA73}" dt="2026-02-04T17:20:24.631" v="452" actId="20577"/>
          <ac:spMkLst>
            <pc:docMk/>
            <pc:sldMk cId="4285202916" sldId="265"/>
            <ac:spMk id="3" creationId="{24D660BD-958C-EE6D-712C-84423D4DDB0B}"/>
          </ac:spMkLst>
        </pc:spChg>
        <pc:spChg chg="add mod">
          <ac:chgData name="Stacey Louise Claire Wilkie (2519575)" userId="S::2519575@student.uwtsd.ac.uk::baa20d86-e9f4-4462-ba24-54ee15dfbcad" providerId="AD" clId="Web-{534E7D14-BFE6-9ED1-311E-1E530B19EA73}" dt="2026-02-04T17:21:53.923" v="458"/>
          <ac:spMkLst>
            <pc:docMk/>
            <pc:sldMk cId="4285202916" sldId="265"/>
            <ac:spMk id="4" creationId="{B1B4DE9F-DCBF-08A0-F92B-828BFB3FF01E}"/>
          </ac:spMkLst>
        </pc:spChg>
      </pc:sldChg>
      <pc:sldChg chg="modSp">
        <pc:chgData name="Stacey Louise Claire Wilkie (2519575)" userId="S::2519575@student.uwtsd.ac.uk::baa20d86-e9f4-4462-ba24-54ee15dfbcad" providerId="AD" clId="Web-{534E7D14-BFE6-9ED1-311E-1E530B19EA73}" dt="2026-02-04T17:16:52.793" v="416" actId="20577"/>
        <pc:sldMkLst>
          <pc:docMk/>
          <pc:sldMk cId="777661308" sldId="270"/>
        </pc:sldMkLst>
        <pc:spChg chg="mod">
          <ac:chgData name="Stacey Louise Claire Wilkie (2519575)" userId="S::2519575@student.uwtsd.ac.uk::baa20d86-e9f4-4462-ba24-54ee15dfbcad" providerId="AD" clId="Web-{534E7D14-BFE6-9ED1-311E-1E530B19EA73}" dt="2026-02-04T17:16:52.793" v="416" actId="20577"/>
          <ac:spMkLst>
            <pc:docMk/>
            <pc:sldMk cId="777661308" sldId="270"/>
            <ac:spMk id="2" creationId="{5EBC7FE2-CA87-BABB-DCEC-646F634B557B}"/>
          </ac:spMkLst>
        </pc:spChg>
      </pc:sldChg>
      <pc:sldChg chg="modSp">
        <pc:chgData name="Stacey Louise Claire Wilkie (2519575)" userId="S::2519575@student.uwtsd.ac.uk::baa20d86-e9f4-4462-ba24-54ee15dfbcad" providerId="AD" clId="Web-{534E7D14-BFE6-9ED1-311E-1E530B19EA73}" dt="2026-02-04T17:28:52.134" v="614"/>
        <pc:sldMkLst>
          <pc:docMk/>
          <pc:sldMk cId="2749197644" sldId="272"/>
        </pc:sldMkLst>
        <pc:spChg chg="mod">
          <ac:chgData name="Stacey Louise Claire Wilkie (2519575)" userId="S::2519575@student.uwtsd.ac.uk::baa20d86-e9f4-4462-ba24-54ee15dfbcad" providerId="AD" clId="Web-{534E7D14-BFE6-9ED1-311E-1E530B19EA73}" dt="2026-02-04T17:15:27.184" v="397" actId="20577"/>
          <ac:spMkLst>
            <pc:docMk/>
            <pc:sldMk cId="2749197644" sldId="272"/>
            <ac:spMk id="2" creationId="{13B25B0D-8008-8925-4CC9-8FFFDB9456AE}"/>
          </ac:spMkLst>
        </pc:spChg>
        <pc:graphicFrameChg chg="mod modGraphic">
          <ac:chgData name="Stacey Louise Claire Wilkie (2519575)" userId="S::2519575@student.uwtsd.ac.uk::baa20d86-e9f4-4462-ba24-54ee15dfbcad" providerId="AD" clId="Web-{534E7D14-BFE6-9ED1-311E-1E530B19EA73}" dt="2026-02-04T17:28:52.134" v="614"/>
          <ac:graphicFrameMkLst>
            <pc:docMk/>
            <pc:sldMk cId="2749197644" sldId="272"/>
            <ac:graphicFrameMk id="4" creationId="{678BD401-5562-BE06-B156-4A8519FE0C73}"/>
          </ac:graphicFrameMkLst>
        </pc:graphicFrameChg>
      </pc:sldChg>
      <pc:sldChg chg="addSp modSp">
        <pc:chgData name="Stacey Louise Claire Wilkie (2519575)" userId="S::2519575@student.uwtsd.ac.uk::baa20d86-e9f4-4462-ba24-54ee15dfbcad" providerId="AD" clId="Web-{534E7D14-BFE6-9ED1-311E-1E530B19EA73}" dt="2026-02-04T17:31:48.108" v="635" actId="1076"/>
        <pc:sldMkLst>
          <pc:docMk/>
          <pc:sldMk cId="3302152387" sldId="276"/>
        </pc:sldMkLst>
        <pc:spChg chg="mod">
          <ac:chgData name="Stacey Louise Claire Wilkie (2519575)" userId="S::2519575@student.uwtsd.ac.uk::baa20d86-e9f4-4462-ba24-54ee15dfbcad" providerId="AD" clId="Web-{534E7D14-BFE6-9ED1-311E-1E530B19EA73}" dt="2026-02-04T17:23:59.058" v="470" actId="20577"/>
          <ac:spMkLst>
            <pc:docMk/>
            <pc:sldMk cId="3302152387" sldId="276"/>
            <ac:spMk id="2" creationId="{72EED483-0419-58AD-3746-00C3EB689ABB}"/>
          </ac:spMkLst>
        </pc:spChg>
        <pc:spChg chg="add mod">
          <ac:chgData name="Stacey Louise Claire Wilkie (2519575)" userId="S::2519575@student.uwtsd.ac.uk::baa20d86-e9f4-4462-ba24-54ee15dfbcad" providerId="AD" clId="Web-{534E7D14-BFE6-9ED1-311E-1E530B19EA73}" dt="2026-02-04T17:31:48.108" v="635" actId="1076"/>
          <ac:spMkLst>
            <pc:docMk/>
            <pc:sldMk cId="3302152387" sldId="276"/>
            <ac:spMk id="6" creationId="{91A3787F-1BA1-EA3B-8548-3208FA34C6CA}"/>
          </ac:spMkLst>
        </pc:spChg>
        <pc:spChg chg="mod">
          <ac:chgData name="Stacey Louise Claire Wilkie (2519575)" userId="S::2519575@student.uwtsd.ac.uk::baa20d86-e9f4-4462-ba24-54ee15dfbcad" providerId="AD" clId="Web-{534E7D14-BFE6-9ED1-311E-1E530B19EA73}" dt="2026-02-04T17:31:25.279" v="632" actId="1076"/>
          <ac:spMkLst>
            <pc:docMk/>
            <pc:sldMk cId="3302152387" sldId="276"/>
            <ac:spMk id="8" creationId="{0869CF2B-4490-7E96-AA95-5B804D86FE9D}"/>
          </ac:spMkLst>
        </pc:spChg>
        <pc:picChg chg="mod">
          <ac:chgData name="Stacey Louise Claire Wilkie (2519575)" userId="S::2519575@student.uwtsd.ac.uk::baa20d86-e9f4-4462-ba24-54ee15dfbcad" providerId="AD" clId="Web-{534E7D14-BFE6-9ED1-311E-1E530B19EA73}" dt="2026-02-04T17:30:22.793" v="622" actId="14100"/>
          <ac:picMkLst>
            <pc:docMk/>
            <pc:sldMk cId="3302152387" sldId="276"/>
            <ac:picMk id="7" creationId="{A96B03C0-D90E-BB12-3EE9-6EADF676CE4D}"/>
          </ac:picMkLst>
        </pc:picChg>
      </pc:sldChg>
      <pc:sldChg chg="addSp delSp modSp">
        <pc:chgData name="Stacey Louise Claire Wilkie (2519575)" userId="S::2519575@student.uwtsd.ac.uk::baa20d86-e9f4-4462-ba24-54ee15dfbcad" providerId="AD" clId="Web-{534E7D14-BFE6-9ED1-311E-1E530B19EA73}" dt="2026-02-04T17:32:37.297" v="640" actId="1076"/>
        <pc:sldMkLst>
          <pc:docMk/>
          <pc:sldMk cId="2511992680" sldId="278"/>
        </pc:sldMkLst>
        <pc:spChg chg="add del mod">
          <ac:chgData name="Stacey Louise Claire Wilkie (2519575)" userId="S::2519575@student.uwtsd.ac.uk::baa20d86-e9f4-4462-ba24-54ee15dfbcad" providerId="AD" clId="Web-{534E7D14-BFE6-9ED1-311E-1E530B19EA73}" dt="2026-02-04T17:32:25.796" v="638" actId="1076"/>
          <ac:spMkLst>
            <pc:docMk/>
            <pc:sldMk cId="2511992680" sldId="278"/>
            <ac:spMk id="2" creationId="{5FF8944B-DF55-1487-7C84-3F8A5D749A40}"/>
          </ac:spMkLst>
        </pc:spChg>
        <pc:spChg chg="add mod">
          <ac:chgData name="Stacey Louise Claire Wilkie (2519575)" userId="S::2519575@student.uwtsd.ac.uk::baa20d86-e9f4-4462-ba24-54ee15dfbcad" providerId="AD" clId="Web-{534E7D14-BFE6-9ED1-311E-1E530B19EA73}" dt="2026-02-04T17:06:17.281" v="323" actId="20577"/>
          <ac:spMkLst>
            <pc:docMk/>
            <pc:sldMk cId="2511992680" sldId="278"/>
            <ac:spMk id="6" creationId="{E3D29255-2419-C8C1-16EC-029F934F19C2}"/>
          </ac:spMkLst>
        </pc:spChg>
        <pc:spChg chg="add mod">
          <ac:chgData name="Stacey Louise Claire Wilkie (2519575)" userId="S::2519575@student.uwtsd.ac.uk::baa20d86-e9f4-4462-ba24-54ee15dfbcad" providerId="AD" clId="Web-{534E7D14-BFE6-9ED1-311E-1E530B19EA73}" dt="2026-02-04T17:06:47.157" v="330" actId="20577"/>
          <ac:spMkLst>
            <pc:docMk/>
            <pc:sldMk cId="2511992680" sldId="278"/>
            <ac:spMk id="15" creationId="{4903403D-A8DD-E6DD-CC20-9C8B03175C94}"/>
          </ac:spMkLst>
        </pc:spChg>
        <pc:spChg chg="add mod">
          <ac:chgData name="Stacey Louise Claire Wilkie (2519575)" userId="S::2519575@student.uwtsd.ac.uk::baa20d86-e9f4-4462-ba24-54ee15dfbcad" providerId="AD" clId="Web-{534E7D14-BFE6-9ED1-311E-1E530B19EA73}" dt="2026-02-04T17:03:57.337" v="291" actId="20577"/>
          <ac:spMkLst>
            <pc:docMk/>
            <pc:sldMk cId="2511992680" sldId="278"/>
            <ac:spMk id="20" creationId="{F94CB5A3-844B-CB46-3B9E-F12FF2603906}"/>
          </ac:spMkLst>
        </pc:spChg>
        <pc:spChg chg="add mod">
          <ac:chgData name="Stacey Louise Claire Wilkie (2519575)" userId="S::2519575@student.uwtsd.ac.uk::baa20d86-e9f4-4462-ba24-54ee15dfbcad" providerId="AD" clId="Web-{534E7D14-BFE6-9ED1-311E-1E530B19EA73}" dt="2026-02-04T17:04:32.370" v="298" actId="20577"/>
          <ac:spMkLst>
            <pc:docMk/>
            <pc:sldMk cId="2511992680" sldId="278"/>
            <ac:spMk id="21" creationId="{0885931C-A459-5F37-F102-85E6A08C34C7}"/>
          </ac:spMkLst>
        </pc:spChg>
        <pc:spChg chg="add mod">
          <ac:chgData name="Stacey Louise Claire Wilkie (2519575)" userId="S::2519575@student.uwtsd.ac.uk::baa20d86-e9f4-4462-ba24-54ee15dfbcad" providerId="AD" clId="Web-{534E7D14-BFE6-9ED1-311E-1E530B19EA73}" dt="2026-02-04T17:07:12.189" v="342" actId="20577"/>
          <ac:spMkLst>
            <pc:docMk/>
            <pc:sldMk cId="2511992680" sldId="278"/>
            <ac:spMk id="22" creationId="{9F29C66F-123B-A1C4-A09E-B7B0F1BFFB74}"/>
          </ac:spMkLst>
        </pc:spChg>
        <pc:spChg chg="add mod">
          <ac:chgData name="Stacey Louise Claire Wilkie (2519575)" userId="S::2519575@student.uwtsd.ac.uk::baa20d86-e9f4-4462-ba24-54ee15dfbcad" providerId="AD" clId="Web-{534E7D14-BFE6-9ED1-311E-1E530B19EA73}" dt="2026-02-04T17:06:02.546" v="321" actId="20577"/>
          <ac:spMkLst>
            <pc:docMk/>
            <pc:sldMk cId="2511992680" sldId="278"/>
            <ac:spMk id="23" creationId="{3E07B05B-3B1C-F32E-2A96-48294311B149}"/>
          </ac:spMkLst>
        </pc:spChg>
        <pc:picChg chg="mod">
          <ac:chgData name="Stacey Louise Claire Wilkie (2519575)" userId="S::2519575@student.uwtsd.ac.uk::baa20d86-e9f4-4462-ba24-54ee15dfbcad" providerId="AD" clId="Web-{534E7D14-BFE6-9ED1-311E-1E530B19EA73}" dt="2026-02-04T17:32:37.297" v="640" actId="1076"/>
          <ac:picMkLst>
            <pc:docMk/>
            <pc:sldMk cId="2511992680" sldId="278"/>
            <ac:picMk id="14" creationId="{F828AC73-2D9B-22A8-FB4F-02B513C46C0F}"/>
          </ac:picMkLst>
        </pc:picChg>
        <pc:picChg chg="add mod">
          <ac:chgData name="Stacey Louise Claire Wilkie (2519575)" userId="S::2519575@student.uwtsd.ac.uk::baa20d86-e9f4-4462-ba24-54ee15dfbcad" providerId="AD" clId="Web-{534E7D14-BFE6-9ED1-311E-1E530B19EA73}" dt="2026-02-04T17:32:34.281" v="639" actId="1076"/>
          <ac:picMkLst>
            <pc:docMk/>
            <pc:sldMk cId="2511992680" sldId="278"/>
            <ac:picMk id="26" creationId="{AFD7B5A8-03D9-B208-098B-31E644E3174F}"/>
          </ac:picMkLst>
        </pc:picChg>
        <pc:cxnChg chg="mod">
          <ac:chgData name="Stacey Louise Claire Wilkie (2519575)" userId="S::2519575@student.uwtsd.ac.uk::baa20d86-e9f4-4462-ba24-54ee15dfbcad" providerId="AD" clId="Web-{534E7D14-BFE6-9ED1-311E-1E530B19EA73}" dt="2026-02-04T17:07:20.861" v="343" actId="14100"/>
          <ac:cxnSpMkLst>
            <pc:docMk/>
            <pc:sldMk cId="2511992680" sldId="278"/>
            <ac:cxnSpMk id="8" creationId="{6546D985-3DFE-7C43-01DC-B4B61D892C56}"/>
          </ac:cxnSpMkLst>
        </pc:cxnChg>
        <pc:cxnChg chg="mod">
          <ac:chgData name="Stacey Louise Claire Wilkie (2519575)" userId="S::2519575@student.uwtsd.ac.uk::baa20d86-e9f4-4462-ba24-54ee15dfbcad" providerId="AD" clId="Web-{534E7D14-BFE6-9ED1-311E-1E530B19EA73}" dt="2026-02-04T17:01:24.217" v="252" actId="1076"/>
          <ac:cxnSpMkLst>
            <pc:docMk/>
            <pc:sldMk cId="2511992680" sldId="278"/>
            <ac:cxnSpMk id="11" creationId="{87F29534-5E69-F89F-ED2A-E18558E5B42F}"/>
          </ac:cxnSpMkLst>
        </pc:cxnChg>
      </pc:sldChg>
      <pc:sldChg chg="addSp modSp">
        <pc:chgData name="Stacey Louise Claire Wilkie (2519575)" userId="S::2519575@student.uwtsd.ac.uk::baa20d86-e9f4-4462-ba24-54ee15dfbcad" providerId="AD" clId="Web-{534E7D14-BFE6-9ED1-311E-1E530B19EA73}" dt="2026-02-04T17:34:10.482" v="667" actId="20577"/>
        <pc:sldMkLst>
          <pc:docMk/>
          <pc:sldMk cId="1045679990" sldId="283"/>
        </pc:sldMkLst>
        <pc:spChg chg="mod">
          <ac:chgData name="Stacey Louise Claire Wilkie (2519575)" userId="S::2519575@student.uwtsd.ac.uk::baa20d86-e9f4-4462-ba24-54ee15dfbcad" providerId="AD" clId="Web-{534E7D14-BFE6-9ED1-311E-1E530B19EA73}" dt="2026-02-04T16:59:43.675" v="237" actId="20577"/>
          <ac:spMkLst>
            <pc:docMk/>
            <pc:sldMk cId="1045679990" sldId="283"/>
            <ac:spMk id="2" creationId="{AC6F7911-4991-CF76-0005-C6B591D5CCB0}"/>
          </ac:spMkLst>
        </pc:spChg>
        <pc:spChg chg="mod">
          <ac:chgData name="Stacey Louise Claire Wilkie (2519575)" userId="S::2519575@student.uwtsd.ac.uk::baa20d86-e9f4-4462-ba24-54ee15dfbcad" providerId="AD" clId="Web-{534E7D14-BFE6-9ED1-311E-1E530B19EA73}" dt="2026-02-04T17:34:10.482" v="667" actId="20577"/>
          <ac:spMkLst>
            <pc:docMk/>
            <pc:sldMk cId="1045679990" sldId="283"/>
            <ac:spMk id="3" creationId="{2F239422-2FC0-4E33-B7C0-D72D1EA14CAC}"/>
          </ac:spMkLst>
        </pc:spChg>
        <pc:spChg chg="mod">
          <ac:chgData name="Stacey Louise Claire Wilkie (2519575)" userId="S::2519575@student.uwtsd.ac.uk::baa20d86-e9f4-4462-ba24-54ee15dfbcad" providerId="AD" clId="Web-{534E7D14-BFE6-9ED1-311E-1E530B19EA73}" dt="2026-02-04T17:13:16.729" v="376" actId="20577"/>
          <ac:spMkLst>
            <pc:docMk/>
            <pc:sldMk cId="1045679990" sldId="283"/>
            <ac:spMk id="4" creationId="{B248AA8E-FC89-BE0A-D7B0-73CADEC099C4}"/>
          </ac:spMkLst>
        </pc:spChg>
        <pc:spChg chg="add mod">
          <ac:chgData name="Stacey Louise Claire Wilkie (2519575)" userId="S::2519575@student.uwtsd.ac.uk::baa20d86-e9f4-4462-ba24-54ee15dfbcad" providerId="AD" clId="Web-{534E7D14-BFE6-9ED1-311E-1E530B19EA73}" dt="2026-02-04T17:10:21.725" v="360"/>
          <ac:spMkLst>
            <pc:docMk/>
            <pc:sldMk cId="1045679990" sldId="283"/>
            <ac:spMk id="6" creationId="{2689789D-F7F8-CEDD-C5C8-5A9DDC8F425D}"/>
          </ac:spMkLst>
        </pc:spChg>
        <pc:spChg chg="add mod">
          <ac:chgData name="Stacey Louise Claire Wilkie (2519575)" userId="S::2519575@student.uwtsd.ac.uk::baa20d86-e9f4-4462-ba24-54ee15dfbcad" providerId="AD" clId="Web-{534E7D14-BFE6-9ED1-311E-1E530B19EA73}" dt="2026-02-04T17:10:19.663" v="359"/>
          <ac:spMkLst>
            <pc:docMk/>
            <pc:sldMk cId="1045679990" sldId="283"/>
            <ac:spMk id="8" creationId="{7E84DC68-DA82-F821-6B56-9BDF7E869066}"/>
          </ac:spMkLst>
        </pc:spChg>
        <pc:spChg chg="add mod">
          <ac:chgData name="Stacey Louise Claire Wilkie (2519575)" userId="S::2519575@student.uwtsd.ac.uk::baa20d86-e9f4-4462-ba24-54ee15dfbcad" providerId="AD" clId="Web-{534E7D14-BFE6-9ED1-311E-1E530B19EA73}" dt="2026-02-04T17:10:24.085" v="361"/>
          <ac:spMkLst>
            <pc:docMk/>
            <pc:sldMk cId="1045679990" sldId="283"/>
            <ac:spMk id="10" creationId="{2F18F64E-FF7F-5944-6A40-9D01A08EA8B2}"/>
          </ac:spMkLst>
        </pc:spChg>
        <pc:spChg chg="add mod">
          <ac:chgData name="Stacey Louise Claire Wilkie (2519575)" userId="S::2519575@student.uwtsd.ac.uk::baa20d86-e9f4-4462-ba24-54ee15dfbcad" providerId="AD" clId="Web-{534E7D14-BFE6-9ED1-311E-1E530B19EA73}" dt="2026-02-04T16:50:43.503" v="88" actId="20577"/>
          <ac:spMkLst>
            <pc:docMk/>
            <pc:sldMk cId="1045679990" sldId="283"/>
            <ac:spMk id="11" creationId="{1A6FB2D0-BC04-03EA-27F2-EAB826213F8E}"/>
          </ac:spMkLst>
        </pc:spChg>
        <pc:spChg chg="add mod">
          <ac:chgData name="Stacey Louise Claire Wilkie (2519575)" userId="S::2519575@student.uwtsd.ac.uk::baa20d86-e9f4-4462-ba24-54ee15dfbcad" providerId="AD" clId="Web-{534E7D14-BFE6-9ED1-311E-1E530B19EA73}" dt="2026-02-04T16:50:35.799" v="86" actId="20577"/>
          <ac:spMkLst>
            <pc:docMk/>
            <pc:sldMk cId="1045679990" sldId="283"/>
            <ac:spMk id="12" creationId="{FD0C35E9-C237-D601-1327-D8FC607A4762}"/>
          </ac:spMkLst>
        </pc:spChg>
        <pc:spChg chg="add mod">
          <ac:chgData name="Stacey Louise Claire Wilkie (2519575)" userId="S::2519575@student.uwtsd.ac.uk::baa20d86-e9f4-4462-ba24-54ee15dfbcad" providerId="AD" clId="Web-{534E7D14-BFE6-9ED1-311E-1E530B19EA73}" dt="2026-02-04T16:50:55.973" v="91" actId="20577"/>
          <ac:spMkLst>
            <pc:docMk/>
            <pc:sldMk cId="1045679990" sldId="283"/>
            <ac:spMk id="13" creationId="{FE6D9647-7C37-84BC-BCC5-D54D27C2BC91}"/>
          </ac:spMkLst>
        </pc:spChg>
      </pc:sldChg>
      <pc:sldChg chg="modSp">
        <pc:chgData name="Stacey Louise Claire Wilkie (2519575)" userId="S::2519575@student.uwtsd.ac.uk::baa20d86-e9f4-4462-ba24-54ee15dfbcad" providerId="AD" clId="Web-{534E7D14-BFE6-9ED1-311E-1E530B19EA73}" dt="2026-02-04T17:33:19.550" v="650" actId="20577"/>
        <pc:sldMkLst>
          <pc:docMk/>
          <pc:sldMk cId="3528840417" sldId="284"/>
        </pc:sldMkLst>
        <pc:spChg chg="mod">
          <ac:chgData name="Stacey Louise Claire Wilkie (2519575)" userId="S::2519575@student.uwtsd.ac.uk::baa20d86-e9f4-4462-ba24-54ee15dfbcad" providerId="AD" clId="Web-{534E7D14-BFE6-9ED1-311E-1E530B19EA73}" dt="2026-02-04T17:33:19.550" v="650" actId="20577"/>
          <ac:spMkLst>
            <pc:docMk/>
            <pc:sldMk cId="3528840417" sldId="284"/>
            <ac:spMk id="3" creationId="{01AE8685-55E3-D995-39AF-56BA8E19503D}"/>
          </ac:spMkLst>
        </pc:spChg>
        <pc:spChg chg="mod">
          <ac:chgData name="Stacey Louise Claire Wilkie (2519575)" userId="S::2519575@student.uwtsd.ac.uk::baa20d86-e9f4-4462-ba24-54ee15dfbcad" providerId="AD" clId="Web-{534E7D14-BFE6-9ED1-311E-1E530B19EA73}" dt="2026-02-04T17:09:21.396" v="355" actId="1076"/>
          <ac:spMkLst>
            <pc:docMk/>
            <pc:sldMk cId="3528840417" sldId="284"/>
            <ac:spMk id="4" creationId="{06D04BF6-9C3F-B199-ABA0-9F7ED6C56525}"/>
          </ac:spMkLst>
        </pc:spChg>
        <pc:spChg chg="mod">
          <ac:chgData name="Stacey Louise Claire Wilkie (2519575)" userId="S::2519575@student.uwtsd.ac.uk::baa20d86-e9f4-4462-ba24-54ee15dfbcad" providerId="AD" clId="Web-{534E7D14-BFE6-9ED1-311E-1E530B19EA73}" dt="2026-02-04T17:13:38.526" v="377" actId="1076"/>
          <ac:spMkLst>
            <pc:docMk/>
            <pc:sldMk cId="3528840417" sldId="284"/>
            <ac:spMk id="5" creationId="{850636C1-1D1A-1F03-7A91-7A7DC1205412}"/>
          </ac:spMkLst>
        </pc:spChg>
        <pc:spChg chg="mod">
          <ac:chgData name="Stacey Louise Claire Wilkie (2519575)" userId="S::2519575@student.uwtsd.ac.uk::baa20d86-e9f4-4462-ba24-54ee15dfbcad" providerId="AD" clId="Web-{534E7D14-BFE6-9ED1-311E-1E530B19EA73}" dt="2026-02-04T17:13:53.901" v="382" actId="1076"/>
          <ac:spMkLst>
            <pc:docMk/>
            <pc:sldMk cId="3528840417" sldId="284"/>
            <ac:spMk id="7" creationId="{E9476807-CA7A-9C22-9E2C-EC5518C9081D}"/>
          </ac:spMkLst>
        </pc:spChg>
        <pc:spChg chg="mod">
          <ac:chgData name="Stacey Louise Claire Wilkie (2519575)" userId="S::2519575@student.uwtsd.ac.uk::baa20d86-e9f4-4462-ba24-54ee15dfbcad" providerId="AD" clId="Web-{534E7D14-BFE6-9ED1-311E-1E530B19EA73}" dt="2026-02-04T17:13:51.104" v="381" actId="1076"/>
          <ac:spMkLst>
            <pc:docMk/>
            <pc:sldMk cId="3528840417" sldId="284"/>
            <ac:spMk id="8" creationId="{4610374E-ACCA-3FF9-C59D-0A31DA407ADA}"/>
          </ac:spMkLst>
        </pc:spChg>
        <pc:spChg chg="mod">
          <ac:chgData name="Stacey Louise Claire Wilkie (2519575)" userId="S::2519575@student.uwtsd.ac.uk::baa20d86-e9f4-4462-ba24-54ee15dfbcad" providerId="AD" clId="Web-{534E7D14-BFE6-9ED1-311E-1E530B19EA73}" dt="2026-02-04T17:13:40.151" v="378" actId="1076"/>
          <ac:spMkLst>
            <pc:docMk/>
            <pc:sldMk cId="3528840417" sldId="284"/>
            <ac:spMk id="9" creationId="{BF09AA3A-3C47-A74B-4EB5-F4D492E9117E}"/>
          </ac:spMkLst>
        </pc:spChg>
        <pc:spChg chg="mod">
          <ac:chgData name="Stacey Louise Claire Wilkie (2519575)" userId="S::2519575@student.uwtsd.ac.uk::baa20d86-e9f4-4462-ba24-54ee15dfbcad" providerId="AD" clId="Web-{534E7D14-BFE6-9ED1-311E-1E530B19EA73}" dt="2026-02-04T17:13:44.917" v="380" actId="1076"/>
          <ac:spMkLst>
            <pc:docMk/>
            <pc:sldMk cId="3528840417" sldId="284"/>
            <ac:spMk id="10" creationId="{6E8F22D7-F87F-DD2C-3740-30FD3E13F771}"/>
          </ac:spMkLst>
        </pc:spChg>
        <pc:picChg chg="mod">
          <ac:chgData name="Stacey Louise Claire Wilkie (2519575)" userId="S::2519575@student.uwtsd.ac.uk::baa20d86-e9f4-4462-ba24-54ee15dfbcad" providerId="AD" clId="Web-{534E7D14-BFE6-9ED1-311E-1E530B19EA73}" dt="2026-02-04T17:32:46.922" v="641" actId="1076"/>
          <ac:picMkLst>
            <pc:docMk/>
            <pc:sldMk cId="3528840417" sldId="284"/>
            <ac:picMk id="12" creationId="{39EEFAFD-999A-3C5B-2D7A-AD47FC29B3FD}"/>
          </ac:picMkLst>
        </pc:picChg>
      </pc:sldChg>
      <pc:sldChg chg="addSp modSp">
        <pc:chgData name="Stacey Louise Claire Wilkie (2519575)" userId="S::2519575@student.uwtsd.ac.uk::baa20d86-e9f4-4462-ba24-54ee15dfbcad" providerId="AD" clId="Web-{534E7D14-BFE6-9ED1-311E-1E530B19EA73}" dt="2026-02-04T17:52:18.408" v="705" actId="1076"/>
        <pc:sldMkLst>
          <pc:docMk/>
          <pc:sldMk cId="2751853426" sldId="285"/>
        </pc:sldMkLst>
        <pc:spChg chg="mod">
          <ac:chgData name="Stacey Louise Claire Wilkie (2519575)" userId="S::2519575@student.uwtsd.ac.uk::baa20d86-e9f4-4462-ba24-54ee15dfbcad" providerId="AD" clId="Web-{534E7D14-BFE6-9ED1-311E-1E530B19EA73}" dt="2026-02-04T17:52:18.408" v="705" actId="1076"/>
          <ac:spMkLst>
            <pc:docMk/>
            <pc:sldMk cId="2751853426" sldId="285"/>
            <ac:spMk id="3" creationId="{F7A633F8-5688-84F5-165E-25488FD02F66}"/>
          </ac:spMkLst>
        </pc:spChg>
        <pc:spChg chg="mod">
          <ac:chgData name="Stacey Louise Claire Wilkie (2519575)" userId="S::2519575@student.uwtsd.ac.uk::baa20d86-e9f4-4462-ba24-54ee15dfbcad" providerId="AD" clId="Web-{534E7D14-BFE6-9ED1-311E-1E530B19EA73}" dt="2026-02-04T16:51:46.446" v="93" actId="1076"/>
          <ac:spMkLst>
            <pc:docMk/>
            <pc:sldMk cId="2751853426" sldId="285"/>
            <ac:spMk id="4" creationId="{2289B752-5FE8-69CE-9CD9-8E11EB2CC186}"/>
          </ac:spMkLst>
        </pc:spChg>
        <pc:spChg chg="add mod">
          <ac:chgData name="Stacey Louise Claire Wilkie (2519575)" userId="S::2519575@student.uwtsd.ac.uk::baa20d86-e9f4-4462-ba24-54ee15dfbcad" providerId="AD" clId="Web-{534E7D14-BFE6-9ED1-311E-1E530B19EA73}" dt="2026-02-04T17:10:49.710" v="362"/>
          <ac:spMkLst>
            <pc:docMk/>
            <pc:sldMk cId="2751853426" sldId="285"/>
            <ac:spMk id="5" creationId="{2C476FD5-57F6-4C54-FEBC-ED237710CE7D}"/>
          </ac:spMkLst>
        </pc:spChg>
        <pc:spChg chg="add mod">
          <ac:chgData name="Stacey Louise Claire Wilkie (2519575)" userId="S::2519575@student.uwtsd.ac.uk::baa20d86-e9f4-4462-ba24-54ee15dfbcad" providerId="AD" clId="Web-{534E7D14-BFE6-9ED1-311E-1E530B19EA73}" dt="2026-02-04T17:10:52.491" v="363"/>
          <ac:spMkLst>
            <pc:docMk/>
            <pc:sldMk cId="2751853426" sldId="285"/>
            <ac:spMk id="7" creationId="{30116DCD-158E-74BA-2077-A78C9911E66B}"/>
          </ac:spMkLst>
        </pc:spChg>
        <pc:spChg chg="add mod">
          <ac:chgData name="Stacey Louise Claire Wilkie (2519575)" userId="S::2519575@student.uwtsd.ac.uk::baa20d86-e9f4-4462-ba24-54ee15dfbcad" providerId="AD" clId="Web-{534E7D14-BFE6-9ED1-311E-1E530B19EA73}" dt="2026-02-04T17:10:54.835" v="364"/>
          <ac:spMkLst>
            <pc:docMk/>
            <pc:sldMk cId="2751853426" sldId="285"/>
            <ac:spMk id="9" creationId="{AEFDF03D-C610-5157-9592-399A0D896637}"/>
          </ac:spMkLst>
        </pc:spChg>
        <pc:spChg chg="add mod">
          <ac:chgData name="Stacey Louise Claire Wilkie (2519575)" userId="S::2519575@student.uwtsd.ac.uk::baa20d86-e9f4-4462-ba24-54ee15dfbcad" providerId="AD" clId="Web-{534E7D14-BFE6-9ED1-311E-1E530B19EA73}" dt="2026-02-04T16:59:19.297" v="232" actId="1076"/>
          <ac:spMkLst>
            <pc:docMk/>
            <pc:sldMk cId="2751853426" sldId="285"/>
            <ac:spMk id="10" creationId="{EA154CAE-CB2A-B395-ACFC-6D6B1083F4CD}"/>
          </ac:spMkLst>
        </pc:spChg>
        <pc:spChg chg="add mod">
          <ac:chgData name="Stacey Louise Claire Wilkie (2519575)" userId="S::2519575@student.uwtsd.ac.uk::baa20d86-e9f4-4462-ba24-54ee15dfbcad" providerId="AD" clId="Web-{534E7D14-BFE6-9ED1-311E-1E530B19EA73}" dt="2026-02-04T17:52:13.392" v="704" actId="1076"/>
          <ac:spMkLst>
            <pc:docMk/>
            <pc:sldMk cId="2751853426" sldId="285"/>
            <ac:spMk id="11" creationId="{05217882-8055-E48F-CBDE-51B69AA9D454}"/>
          </ac:spMkLst>
        </pc:spChg>
        <pc:spChg chg="add mod">
          <ac:chgData name="Stacey Louise Claire Wilkie (2519575)" userId="S::2519575@student.uwtsd.ac.uk::baa20d86-e9f4-4462-ba24-54ee15dfbcad" providerId="AD" clId="Web-{534E7D14-BFE6-9ED1-311E-1E530B19EA73}" dt="2026-02-04T17:52:06.844" v="703" actId="1076"/>
          <ac:spMkLst>
            <pc:docMk/>
            <pc:sldMk cId="2751853426" sldId="285"/>
            <ac:spMk id="12" creationId="{EC30931D-BC23-0BB3-A47D-D69D76A08EE3}"/>
          </ac:spMkLst>
        </pc:spChg>
      </pc:sldChg>
    </pc:docChg>
  </pc:docChgLst>
  <pc:docChgLst>
    <pc:chgData name="Karen Louise Iqbal (2525295)" userId="S::2525295@student.uwtsd.ac.uk::608da5b0-0199-4cca-81b9-d57703acc4da" providerId="AD" clId="Web-{2917AFD3-025F-6C35-8F15-B23918CA2617}"/>
    <pc:docChg chg="addSld modSld">
      <pc:chgData name="Karen Louise Iqbal (2525295)" userId="S::2525295@student.uwtsd.ac.uk::608da5b0-0199-4cca-81b9-d57703acc4da" providerId="AD" clId="Web-{2917AFD3-025F-6C35-8F15-B23918CA2617}" dt="2026-02-05T12:20:04.381" v="62" actId="20577"/>
      <pc:docMkLst>
        <pc:docMk/>
      </pc:docMkLst>
      <pc:sldChg chg="modSp">
        <pc:chgData name="Karen Louise Iqbal (2525295)" userId="S::2525295@student.uwtsd.ac.uk::608da5b0-0199-4cca-81b9-d57703acc4da" providerId="AD" clId="Web-{2917AFD3-025F-6C35-8F15-B23918CA2617}" dt="2026-02-05T12:17:46.106" v="5" actId="20577"/>
        <pc:sldMkLst>
          <pc:docMk/>
          <pc:sldMk cId="422438090" sldId="294"/>
        </pc:sldMkLst>
        <pc:spChg chg="mod">
          <ac:chgData name="Karen Louise Iqbal (2525295)" userId="S::2525295@student.uwtsd.ac.uk::608da5b0-0199-4cca-81b9-d57703acc4da" providerId="AD" clId="Web-{2917AFD3-025F-6C35-8F15-B23918CA2617}" dt="2026-02-05T12:17:46.106" v="5" actId="20577"/>
          <ac:spMkLst>
            <pc:docMk/>
            <pc:sldMk cId="422438090" sldId="294"/>
            <ac:spMk id="3" creationId="{F080C977-E1E9-DE1F-F392-0725B069DF08}"/>
          </ac:spMkLst>
        </pc:spChg>
      </pc:sldChg>
      <pc:sldChg chg="modSp new">
        <pc:chgData name="Karen Louise Iqbal (2525295)" userId="S::2525295@student.uwtsd.ac.uk::608da5b0-0199-4cca-81b9-d57703acc4da" providerId="AD" clId="Web-{2917AFD3-025F-6C35-8F15-B23918CA2617}" dt="2026-02-05T12:20:04.381" v="62" actId="20577"/>
        <pc:sldMkLst>
          <pc:docMk/>
          <pc:sldMk cId="842737599" sldId="295"/>
        </pc:sldMkLst>
        <pc:spChg chg="mod">
          <ac:chgData name="Karen Louise Iqbal (2525295)" userId="S::2525295@student.uwtsd.ac.uk::608da5b0-0199-4cca-81b9-d57703acc4da" providerId="AD" clId="Web-{2917AFD3-025F-6C35-8F15-B23918CA2617}" dt="2026-02-05T12:19:15.487" v="45" actId="20577"/>
          <ac:spMkLst>
            <pc:docMk/>
            <pc:sldMk cId="842737599" sldId="295"/>
            <ac:spMk id="2" creationId="{02C58EDB-A3F5-542D-8308-1ABFF9A22814}"/>
          </ac:spMkLst>
        </pc:spChg>
        <pc:spChg chg="mod">
          <ac:chgData name="Karen Louise Iqbal (2525295)" userId="S::2525295@student.uwtsd.ac.uk::608da5b0-0199-4cca-81b9-d57703acc4da" providerId="AD" clId="Web-{2917AFD3-025F-6C35-8F15-B23918CA2617}" dt="2026-02-05T12:19:21.503" v="46" actId="20577"/>
          <ac:spMkLst>
            <pc:docMk/>
            <pc:sldMk cId="842737599" sldId="295"/>
            <ac:spMk id="3" creationId="{952BDC56-9AD4-315C-9EEA-C47BC6CC5E28}"/>
          </ac:spMkLst>
        </pc:spChg>
        <pc:spChg chg="mod">
          <ac:chgData name="Karen Louise Iqbal (2525295)" userId="S::2525295@student.uwtsd.ac.uk::608da5b0-0199-4cca-81b9-d57703acc4da" providerId="AD" clId="Web-{2917AFD3-025F-6C35-8F15-B23918CA2617}" dt="2026-02-05T12:20:04.381" v="62" actId="20577"/>
          <ac:spMkLst>
            <pc:docMk/>
            <pc:sldMk cId="842737599" sldId="295"/>
            <ac:spMk id="4" creationId="{3503C0E1-C87A-67FD-1E6B-D6A5C93504DD}"/>
          </ac:spMkLst>
        </pc:spChg>
        <pc:spChg chg="mod">
          <ac:chgData name="Karen Louise Iqbal (2525295)" userId="S::2525295@student.uwtsd.ac.uk::608da5b0-0199-4cca-81b9-d57703acc4da" providerId="AD" clId="Web-{2917AFD3-025F-6C35-8F15-B23918CA2617}" dt="2026-02-05T12:19:27.941" v="47" actId="20577"/>
          <ac:spMkLst>
            <pc:docMk/>
            <pc:sldMk cId="842737599" sldId="295"/>
            <ac:spMk id="5" creationId="{73A64821-2A41-892B-A89B-D33810D5294D}"/>
          </ac:spMkLst>
        </pc:spChg>
      </pc:sldChg>
    </pc:docChg>
  </pc:docChgLst>
  <pc:docChgLst>
    <pc:chgData name="Stacey Louise Claire Wilkie (2519575)" userId="S::2519575@student.uwtsd.ac.uk::baa20d86-e9f4-4462-ba24-54ee15dfbcad" providerId="AD" clId="Web-{6F49D17B-78D8-703E-681D-6F3EAC898D08}"/>
    <pc:docChg chg="addSld delSld modSld sldOrd">
      <pc:chgData name="Stacey Louise Claire Wilkie (2519575)" userId="S::2519575@student.uwtsd.ac.uk::baa20d86-e9f4-4462-ba24-54ee15dfbcad" providerId="AD" clId="Web-{6F49D17B-78D8-703E-681D-6F3EAC898D08}" dt="2026-01-26T15:06:55.461" v="4504" actId="20577"/>
      <pc:docMkLst>
        <pc:docMk/>
      </pc:docMkLst>
      <pc:sldChg chg="addSp delSp modSp">
        <pc:chgData name="Stacey Louise Claire Wilkie (2519575)" userId="S::2519575@student.uwtsd.ac.uk::baa20d86-e9f4-4462-ba24-54ee15dfbcad" providerId="AD" clId="Web-{6F49D17B-78D8-703E-681D-6F3EAC898D08}" dt="2026-01-26T14:50:02.828" v="4459"/>
        <pc:sldMkLst>
          <pc:docMk/>
          <pc:sldMk cId="2749197644" sldId="272"/>
        </pc:sldMkLst>
        <pc:graphicFrameChg chg="mod modGraphic">
          <ac:chgData name="Stacey Louise Claire Wilkie (2519575)" userId="S::2519575@student.uwtsd.ac.uk::baa20d86-e9f4-4462-ba24-54ee15dfbcad" providerId="AD" clId="Web-{6F49D17B-78D8-703E-681D-6F3EAC898D08}" dt="2026-01-26T14:50:02.828" v="4459"/>
          <ac:graphicFrameMkLst>
            <pc:docMk/>
            <pc:sldMk cId="2749197644" sldId="272"/>
            <ac:graphicFrameMk id="4" creationId="{678BD401-5562-BE06-B156-4A8519FE0C73}"/>
          </ac:graphicFrameMkLst>
        </pc:graphicFrameChg>
      </pc:sldChg>
      <pc:sldChg chg="addSp delSp modSp">
        <pc:chgData name="Stacey Louise Claire Wilkie (2519575)" userId="S::2519575@student.uwtsd.ac.uk::baa20d86-e9f4-4462-ba24-54ee15dfbcad" providerId="AD" clId="Web-{6F49D17B-78D8-703E-681D-6F3EAC898D08}" dt="2026-01-26T14:48:19.326" v="4449" actId="14100"/>
        <pc:sldMkLst>
          <pc:docMk/>
          <pc:sldMk cId="3302152387" sldId="276"/>
        </pc:sldMkLst>
        <pc:spChg chg="mod">
          <ac:chgData name="Stacey Louise Claire Wilkie (2519575)" userId="S::2519575@student.uwtsd.ac.uk::baa20d86-e9f4-4462-ba24-54ee15dfbcad" providerId="AD" clId="Web-{6F49D17B-78D8-703E-681D-6F3EAC898D08}" dt="2026-01-26T14:32:43.459" v="4215" actId="20577"/>
          <ac:spMkLst>
            <pc:docMk/>
            <pc:sldMk cId="3302152387" sldId="276"/>
            <ac:spMk id="2" creationId="{72EED483-0419-58AD-3746-00C3EB689ABB}"/>
          </ac:spMkLst>
        </pc:spChg>
        <pc:spChg chg="mod">
          <ac:chgData name="Stacey Louise Claire Wilkie (2519575)" userId="S::2519575@student.uwtsd.ac.uk::baa20d86-e9f4-4462-ba24-54ee15dfbcad" providerId="AD" clId="Web-{6F49D17B-78D8-703E-681D-6F3EAC898D08}" dt="2026-01-26T14:46:58.793" v="4437" actId="20577"/>
          <ac:spMkLst>
            <pc:docMk/>
            <pc:sldMk cId="3302152387" sldId="276"/>
            <ac:spMk id="3" creationId="{6B639D07-12EE-DE77-51B4-5C9FA2B934B9}"/>
          </ac:spMkLst>
        </pc:spChg>
        <pc:picChg chg="mod">
          <ac:chgData name="Stacey Louise Claire Wilkie (2519575)" userId="S::2519575@student.uwtsd.ac.uk::baa20d86-e9f4-4462-ba24-54ee15dfbcad" providerId="AD" clId="Web-{6F49D17B-78D8-703E-681D-6F3EAC898D08}" dt="2026-01-26T14:48:13.888" v="4448" actId="1076"/>
          <ac:picMkLst>
            <pc:docMk/>
            <pc:sldMk cId="3302152387" sldId="276"/>
            <ac:picMk id="5" creationId="{3C010977-8CCC-EB09-2FCC-32DE71DF4440}"/>
          </ac:picMkLst>
        </pc:picChg>
      </pc:sldChg>
      <pc:sldChg chg="addSp delSp modSp ord">
        <pc:chgData name="Stacey Louise Claire Wilkie (2519575)" userId="S::2519575@student.uwtsd.ac.uk::baa20d86-e9f4-4462-ba24-54ee15dfbcad" providerId="AD" clId="Web-{6F49D17B-78D8-703E-681D-6F3EAC898D08}" dt="2026-01-26T14:46:37.433" v="4433" actId="20577"/>
        <pc:sldMkLst>
          <pc:docMk/>
          <pc:sldMk cId="2511992680" sldId="278"/>
        </pc:sldMkLst>
        <pc:spChg chg="mod">
          <ac:chgData name="Stacey Louise Claire Wilkie (2519575)" userId="S::2519575@student.uwtsd.ac.uk::baa20d86-e9f4-4462-ba24-54ee15dfbcad" providerId="AD" clId="Web-{6F49D17B-78D8-703E-681D-6F3EAC898D08}" dt="2026-01-26T14:43:34.210" v="4387" actId="20577"/>
          <ac:spMkLst>
            <pc:docMk/>
            <pc:sldMk cId="2511992680" sldId="278"/>
            <ac:spMk id="2" creationId="{5FF8944B-DF55-1487-7C84-3F8A5D749A40}"/>
          </ac:spMkLst>
        </pc:spChg>
        <pc:spChg chg="mod">
          <ac:chgData name="Stacey Louise Claire Wilkie (2519575)" userId="S::2519575@student.uwtsd.ac.uk::baa20d86-e9f4-4462-ba24-54ee15dfbcad" providerId="AD" clId="Web-{6F49D17B-78D8-703E-681D-6F3EAC898D08}" dt="2026-01-26T13:50:54.213" v="1395" actId="20577"/>
          <ac:spMkLst>
            <pc:docMk/>
            <pc:sldMk cId="2511992680" sldId="278"/>
            <ac:spMk id="4" creationId="{55D3C629-8C12-36ED-3642-D195783F1303}"/>
          </ac:spMkLst>
        </pc:spChg>
      </pc:sldChg>
      <pc:sldChg chg="modSp new ord">
        <pc:chgData name="Stacey Louise Claire Wilkie (2519575)" userId="S::2519575@student.uwtsd.ac.uk::baa20d86-e9f4-4462-ba24-54ee15dfbcad" providerId="AD" clId="Web-{6F49D17B-78D8-703E-681D-6F3EAC898D08}" dt="2026-01-26T14:41:49.316" v="4355" actId="20577"/>
        <pc:sldMkLst>
          <pc:docMk/>
          <pc:sldMk cId="1045679990" sldId="283"/>
        </pc:sldMkLst>
        <pc:spChg chg="mod">
          <ac:chgData name="Stacey Louise Claire Wilkie (2519575)" userId="S::2519575@student.uwtsd.ac.uk::baa20d86-e9f4-4462-ba24-54ee15dfbcad" providerId="AD" clId="Web-{6F49D17B-78D8-703E-681D-6F3EAC898D08}" dt="2026-01-26T14:41:04.627" v="4345" actId="20577"/>
          <ac:spMkLst>
            <pc:docMk/>
            <pc:sldMk cId="1045679990" sldId="283"/>
            <ac:spMk id="2" creationId="{AC6F7911-4991-CF76-0005-C6B591D5CCB0}"/>
          </ac:spMkLst>
        </pc:spChg>
        <pc:spChg chg="mod">
          <ac:chgData name="Stacey Louise Claire Wilkie (2519575)" userId="S::2519575@student.uwtsd.ac.uk::baa20d86-e9f4-4462-ba24-54ee15dfbcad" providerId="AD" clId="Web-{6F49D17B-78D8-703E-681D-6F3EAC898D08}" dt="2026-01-26T14:41:49.316" v="4355" actId="20577"/>
          <ac:spMkLst>
            <pc:docMk/>
            <pc:sldMk cId="1045679990" sldId="283"/>
            <ac:spMk id="3" creationId="{2F239422-2FC0-4E33-B7C0-D72D1EA14CAC}"/>
          </ac:spMkLst>
        </pc:spChg>
      </pc:sldChg>
    </pc:docChg>
  </pc:docChgLst>
  <pc:docChgLst>
    <pc:chgData name="Stacey Louise Claire Wilkie (2519575)" userId="S::2519575@student.uwtsd.ac.uk::baa20d86-e9f4-4462-ba24-54ee15dfbcad" providerId="AD" clId="Web-{F7252C3D-501E-697F-09CF-84C8B7E236C0}"/>
    <pc:docChg chg="delSld modSld">
      <pc:chgData name="Stacey Louise Claire Wilkie (2519575)" userId="S::2519575@student.uwtsd.ac.uk::baa20d86-e9f4-4462-ba24-54ee15dfbcad" providerId="AD" clId="Web-{F7252C3D-501E-697F-09CF-84C8B7E236C0}" dt="2026-01-28T21:01:23.147" v="2294" actId="20577"/>
      <pc:docMkLst>
        <pc:docMk/>
      </pc:docMkLst>
      <pc:sldChg chg="modSp">
        <pc:chgData name="Stacey Louise Claire Wilkie (2519575)" userId="S::2519575@student.uwtsd.ac.uk::baa20d86-e9f4-4462-ba24-54ee15dfbcad" providerId="AD" clId="Web-{F7252C3D-501E-697F-09CF-84C8B7E236C0}" dt="2026-01-28T20:57:27.093" v="2245" actId="20577"/>
        <pc:sldMkLst>
          <pc:docMk/>
          <pc:sldMk cId="4285202916" sldId="265"/>
        </pc:sldMkLst>
        <pc:spChg chg="mod">
          <ac:chgData name="Stacey Louise Claire Wilkie (2519575)" userId="S::2519575@student.uwtsd.ac.uk::baa20d86-e9f4-4462-ba24-54ee15dfbcad" providerId="AD" clId="Web-{F7252C3D-501E-697F-09CF-84C8B7E236C0}" dt="2026-01-28T20:57:27.093" v="2245" actId="20577"/>
          <ac:spMkLst>
            <pc:docMk/>
            <pc:sldMk cId="4285202916" sldId="265"/>
            <ac:spMk id="3" creationId="{24D660BD-958C-EE6D-712C-84423D4DDB0B}"/>
          </ac:spMkLst>
        </pc:spChg>
      </pc:sldChg>
      <pc:sldChg chg="modSp">
        <pc:chgData name="Stacey Louise Claire Wilkie (2519575)" userId="S::2519575@student.uwtsd.ac.uk::baa20d86-e9f4-4462-ba24-54ee15dfbcad" providerId="AD" clId="Web-{F7252C3D-501E-697F-09CF-84C8B7E236C0}" dt="2026-01-28T21:01:23.147" v="2294" actId="20577"/>
        <pc:sldMkLst>
          <pc:docMk/>
          <pc:sldMk cId="2749197644" sldId="272"/>
        </pc:sldMkLst>
        <pc:spChg chg="mod">
          <ac:chgData name="Stacey Louise Claire Wilkie (2519575)" userId="S::2519575@student.uwtsd.ac.uk::baa20d86-e9f4-4462-ba24-54ee15dfbcad" providerId="AD" clId="Web-{F7252C3D-501E-697F-09CF-84C8B7E236C0}" dt="2026-01-28T21:01:23.147" v="2294" actId="20577"/>
          <ac:spMkLst>
            <pc:docMk/>
            <pc:sldMk cId="2749197644" sldId="272"/>
            <ac:spMk id="2" creationId="{13B25B0D-8008-8925-4CC9-8FFFDB9456AE}"/>
          </ac:spMkLst>
        </pc:spChg>
        <pc:graphicFrameChg chg="mod modGraphic">
          <ac:chgData name="Stacey Louise Claire Wilkie (2519575)" userId="S::2519575@student.uwtsd.ac.uk::baa20d86-e9f4-4462-ba24-54ee15dfbcad" providerId="AD" clId="Web-{F7252C3D-501E-697F-09CF-84C8B7E236C0}" dt="2026-01-28T19:49:07.265" v="1880"/>
          <ac:graphicFrameMkLst>
            <pc:docMk/>
            <pc:sldMk cId="2749197644" sldId="272"/>
            <ac:graphicFrameMk id="4" creationId="{678BD401-5562-BE06-B156-4A8519FE0C73}"/>
          </ac:graphicFrameMkLst>
        </pc:graphicFrameChg>
      </pc:sldChg>
      <pc:sldChg chg="addSp delSp modSp">
        <pc:chgData name="Stacey Louise Claire Wilkie (2519575)" userId="S::2519575@student.uwtsd.ac.uk::baa20d86-e9f4-4462-ba24-54ee15dfbcad" providerId="AD" clId="Web-{F7252C3D-501E-697F-09CF-84C8B7E236C0}" dt="2026-01-28T20:01:22.940" v="2038" actId="20577"/>
        <pc:sldMkLst>
          <pc:docMk/>
          <pc:sldMk cId="3302152387" sldId="276"/>
        </pc:sldMkLst>
        <pc:spChg chg="mod">
          <ac:chgData name="Stacey Louise Claire Wilkie (2519575)" userId="S::2519575@student.uwtsd.ac.uk::baa20d86-e9f4-4462-ba24-54ee15dfbcad" providerId="AD" clId="Web-{F7252C3D-501E-697F-09CF-84C8B7E236C0}" dt="2026-01-28T20:01:22.940" v="2038" actId="20577"/>
          <ac:spMkLst>
            <pc:docMk/>
            <pc:sldMk cId="3302152387" sldId="276"/>
            <ac:spMk id="2" creationId="{72EED483-0419-58AD-3746-00C3EB689ABB}"/>
          </ac:spMkLst>
        </pc:spChg>
        <pc:spChg chg="mod">
          <ac:chgData name="Stacey Louise Claire Wilkie (2519575)" userId="S::2519575@student.uwtsd.ac.uk::baa20d86-e9f4-4462-ba24-54ee15dfbcad" providerId="AD" clId="Web-{F7252C3D-501E-697F-09CF-84C8B7E236C0}" dt="2026-01-28T19:52:47.736" v="1921" actId="20577"/>
          <ac:spMkLst>
            <pc:docMk/>
            <pc:sldMk cId="3302152387" sldId="276"/>
            <ac:spMk id="3" creationId="{6B639D07-12EE-DE77-51B4-5C9FA2B934B9}"/>
          </ac:spMkLst>
        </pc:spChg>
        <pc:spChg chg="add">
          <ac:chgData name="Stacey Louise Claire Wilkie (2519575)" userId="S::2519575@student.uwtsd.ac.uk::baa20d86-e9f4-4462-ba24-54ee15dfbcad" providerId="AD" clId="Web-{F7252C3D-501E-697F-09CF-84C8B7E236C0}" dt="2026-01-28T19:54:49.539" v="1940"/>
          <ac:spMkLst>
            <pc:docMk/>
            <pc:sldMk cId="3302152387" sldId="276"/>
            <ac:spMk id="8" creationId="{0869CF2B-4490-7E96-AA95-5B804D86FE9D}"/>
          </ac:spMkLst>
        </pc:spChg>
        <pc:picChg chg="mod">
          <ac:chgData name="Stacey Louise Claire Wilkie (2519575)" userId="S::2519575@student.uwtsd.ac.uk::baa20d86-e9f4-4462-ba24-54ee15dfbcad" providerId="AD" clId="Web-{F7252C3D-501E-697F-09CF-84C8B7E236C0}" dt="2026-01-28T19:54:16.616" v="1938" actId="1076"/>
          <ac:picMkLst>
            <pc:docMk/>
            <pc:sldMk cId="3302152387" sldId="276"/>
            <ac:picMk id="5" creationId="{3C010977-8CCC-EB09-2FCC-32DE71DF4440}"/>
          </ac:picMkLst>
        </pc:picChg>
        <pc:picChg chg="add mod">
          <ac:chgData name="Stacey Louise Claire Wilkie (2519575)" userId="S::2519575@student.uwtsd.ac.uk::baa20d86-e9f4-4462-ba24-54ee15dfbcad" providerId="AD" clId="Web-{F7252C3D-501E-697F-09CF-84C8B7E236C0}" dt="2026-01-28T19:54:20.444" v="1939" actId="1076"/>
          <ac:picMkLst>
            <pc:docMk/>
            <pc:sldMk cId="3302152387" sldId="276"/>
            <ac:picMk id="7" creationId="{A96B03C0-D90E-BB12-3EE9-6EADF676CE4D}"/>
          </ac:picMkLst>
        </pc:picChg>
      </pc:sldChg>
      <pc:sldChg chg="modSp">
        <pc:chgData name="Stacey Louise Claire Wilkie (2519575)" userId="S::2519575@student.uwtsd.ac.uk::baa20d86-e9f4-4462-ba24-54ee15dfbcad" providerId="AD" clId="Web-{F7252C3D-501E-697F-09CF-84C8B7E236C0}" dt="2026-01-28T20:58:18.235" v="2252" actId="14100"/>
        <pc:sldMkLst>
          <pc:docMk/>
          <pc:sldMk cId="2511992680" sldId="278"/>
        </pc:sldMkLst>
        <pc:spChg chg="mod">
          <ac:chgData name="Stacey Louise Claire Wilkie (2519575)" userId="S::2519575@student.uwtsd.ac.uk::baa20d86-e9f4-4462-ba24-54ee15dfbcad" providerId="AD" clId="Web-{F7252C3D-501E-697F-09CF-84C8B7E236C0}" dt="2026-01-28T20:01:32.549" v="2041" actId="20577"/>
          <ac:spMkLst>
            <pc:docMk/>
            <pc:sldMk cId="2511992680" sldId="278"/>
            <ac:spMk id="2" creationId="{5FF8944B-DF55-1487-7C84-3F8A5D749A40}"/>
          </ac:spMkLst>
        </pc:spChg>
        <pc:spChg chg="mod">
          <ac:chgData name="Stacey Louise Claire Wilkie (2519575)" userId="S::2519575@student.uwtsd.ac.uk::baa20d86-e9f4-4462-ba24-54ee15dfbcad" providerId="AD" clId="Web-{F7252C3D-501E-697F-09CF-84C8B7E236C0}" dt="2026-01-28T20:58:18.235" v="2252" actId="14100"/>
          <ac:spMkLst>
            <pc:docMk/>
            <pc:sldMk cId="2511992680" sldId="278"/>
            <ac:spMk id="4" creationId="{55D3C629-8C12-36ED-3642-D195783F1303}"/>
          </ac:spMkLst>
        </pc:spChg>
      </pc:sldChg>
      <pc:sldChg chg="modSp">
        <pc:chgData name="Stacey Louise Claire Wilkie (2519575)" userId="S::2519575@student.uwtsd.ac.uk::baa20d86-e9f4-4462-ba24-54ee15dfbcad" providerId="AD" clId="Web-{F7252C3D-501E-697F-09CF-84C8B7E236C0}" dt="2026-01-28T21:01:17.114" v="2292" actId="20577"/>
        <pc:sldMkLst>
          <pc:docMk/>
          <pc:sldMk cId="1045679990" sldId="283"/>
        </pc:sldMkLst>
        <pc:spChg chg="mod">
          <ac:chgData name="Stacey Louise Claire Wilkie (2519575)" userId="S::2519575@student.uwtsd.ac.uk::baa20d86-e9f4-4462-ba24-54ee15dfbcad" providerId="AD" clId="Web-{F7252C3D-501E-697F-09CF-84C8B7E236C0}" dt="2026-01-28T20:01:52.956" v="2046" actId="20577"/>
          <ac:spMkLst>
            <pc:docMk/>
            <pc:sldMk cId="1045679990" sldId="283"/>
            <ac:spMk id="2" creationId="{AC6F7911-4991-CF76-0005-C6B591D5CCB0}"/>
          </ac:spMkLst>
        </pc:spChg>
        <pc:spChg chg="mod">
          <ac:chgData name="Stacey Louise Claire Wilkie (2519575)" userId="S::2519575@student.uwtsd.ac.uk::baa20d86-e9f4-4462-ba24-54ee15dfbcad" providerId="AD" clId="Web-{F7252C3D-501E-697F-09CF-84C8B7E236C0}" dt="2026-01-28T21:01:17.114" v="2292" actId="20577"/>
          <ac:spMkLst>
            <pc:docMk/>
            <pc:sldMk cId="1045679990" sldId="283"/>
            <ac:spMk id="3" creationId="{2F239422-2FC0-4E33-B7C0-D72D1EA14CAC}"/>
          </ac:spMkLst>
        </pc:spChg>
      </pc:sldChg>
    </pc:docChg>
  </pc:docChgLst>
  <pc:docChgLst>
    <pc:chgData name="Stacey Louise Claire Wilkie (2519575)" userId="S::2519575@student.uwtsd.ac.uk::baa20d86-e9f4-4462-ba24-54ee15dfbcad" providerId="AD" clId="Web-{10B6A008-2076-D7F5-3F3A-01663CE9BE44}"/>
    <pc:docChg chg="addSld modSld">
      <pc:chgData name="Stacey Louise Claire Wilkie (2519575)" userId="S::2519575@student.uwtsd.ac.uk::baa20d86-e9f4-4462-ba24-54ee15dfbcad" providerId="AD" clId="Web-{10B6A008-2076-D7F5-3F3A-01663CE9BE44}" dt="2026-01-26T09:45:30.897" v="25" actId="20577"/>
      <pc:docMkLst>
        <pc:docMk/>
      </pc:docMkLst>
    </pc:docChg>
  </pc:docChgLst>
  <pc:docChgLst>
    <pc:chgData name="Karen Louise Iqbal (2525295)" userId="S::2525295@student.uwtsd.ac.uk::608da5b0-0199-4cca-81b9-d57703acc4da" providerId="AD" clId="Web-{C6D09AD8-B3CF-375E-617B-B4B027EB6336}"/>
    <pc:docChg chg="delSld modSld">
      <pc:chgData name="Karen Louise Iqbal (2525295)" userId="S::2525295@student.uwtsd.ac.uk::608da5b0-0199-4cca-81b9-d57703acc4da" providerId="AD" clId="Web-{C6D09AD8-B3CF-375E-617B-B4B027EB6336}" dt="2026-02-06T10:37:14.326" v="845" actId="20577"/>
      <pc:docMkLst>
        <pc:docMk/>
      </pc:docMkLst>
      <pc:sldChg chg="modSp">
        <pc:chgData name="Karen Louise Iqbal (2525295)" userId="S::2525295@student.uwtsd.ac.uk::608da5b0-0199-4cca-81b9-d57703acc4da" providerId="AD" clId="Web-{C6D09AD8-B3CF-375E-617B-B4B027EB6336}" dt="2026-02-06T09:52:08.109" v="49" actId="20577"/>
        <pc:sldMkLst>
          <pc:docMk/>
          <pc:sldMk cId="235278955" sldId="293"/>
        </pc:sldMkLst>
        <pc:spChg chg="mod">
          <ac:chgData name="Karen Louise Iqbal (2525295)" userId="S::2525295@student.uwtsd.ac.uk::608da5b0-0199-4cca-81b9-d57703acc4da" providerId="AD" clId="Web-{C6D09AD8-B3CF-375E-617B-B4B027EB6336}" dt="2026-02-06T09:52:08.109" v="49" actId="20577"/>
          <ac:spMkLst>
            <pc:docMk/>
            <pc:sldMk cId="235278955" sldId="293"/>
            <ac:spMk id="5" creationId="{83AAFE92-15A8-3EF6-D647-C1F6A6F5EDC0}"/>
          </ac:spMkLst>
        </pc:spChg>
      </pc:sldChg>
      <pc:sldChg chg="del">
        <pc:chgData name="Karen Louise Iqbal (2525295)" userId="S::2525295@student.uwtsd.ac.uk::608da5b0-0199-4cca-81b9-d57703acc4da" providerId="AD" clId="Web-{C6D09AD8-B3CF-375E-617B-B4B027EB6336}" dt="2026-02-06T09:37:26.181" v="0"/>
        <pc:sldMkLst>
          <pc:docMk/>
          <pc:sldMk cId="422438090" sldId="294"/>
        </pc:sldMkLst>
      </pc:sldChg>
      <pc:sldChg chg="modSp addAnim delAnim">
        <pc:chgData name="Karen Louise Iqbal (2525295)" userId="S::2525295@student.uwtsd.ac.uk::608da5b0-0199-4cca-81b9-d57703acc4da" providerId="AD" clId="Web-{C6D09AD8-B3CF-375E-617B-B4B027EB6336}" dt="2026-02-06T10:37:14.326" v="845" actId="20577"/>
        <pc:sldMkLst>
          <pc:docMk/>
          <pc:sldMk cId="842737599" sldId="295"/>
        </pc:sldMkLst>
        <pc:spChg chg="mod">
          <ac:chgData name="Karen Louise Iqbal (2525295)" userId="S::2525295@student.uwtsd.ac.uk::608da5b0-0199-4cca-81b9-d57703acc4da" providerId="AD" clId="Web-{C6D09AD8-B3CF-375E-617B-B4B027EB6336}" dt="2026-02-06T10:32:56.679" v="796" actId="20577"/>
          <ac:spMkLst>
            <pc:docMk/>
            <pc:sldMk cId="842737599" sldId="295"/>
            <ac:spMk id="4" creationId="{3503C0E1-C87A-67FD-1E6B-D6A5C93504DD}"/>
          </ac:spMkLst>
        </pc:spChg>
        <pc:spChg chg="mod">
          <ac:chgData name="Karen Louise Iqbal (2525295)" userId="S::2525295@student.uwtsd.ac.uk::608da5b0-0199-4cca-81b9-d57703acc4da" providerId="AD" clId="Web-{C6D09AD8-B3CF-375E-617B-B4B027EB6336}" dt="2026-02-06T10:37:14.326" v="845" actId="20577"/>
          <ac:spMkLst>
            <pc:docMk/>
            <pc:sldMk cId="842737599" sldId="295"/>
            <ac:spMk id="6" creationId="{1E3A38A9-7EF9-D441-8B5E-E0A13545C391}"/>
          </ac:spMkLst>
        </pc:spChg>
      </pc:sldChg>
    </pc:docChg>
  </pc:docChgLst>
  <pc:docChgLst>
    <pc:chgData name="Stacey Louise Claire Wilkie (2519575)" userId="S::2519575@student.uwtsd.ac.uk::baa20d86-e9f4-4462-ba24-54ee15dfbcad" providerId="AD" clId="Web-{784C8F45-3B34-5C3A-6568-51B809C8C0EB}"/>
    <pc:docChg chg="addSld delSld modSld">
      <pc:chgData name="Stacey Louise Claire Wilkie (2519575)" userId="S::2519575@student.uwtsd.ac.uk::baa20d86-e9f4-4462-ba24-54ee15dfbcad" providerId="AD" clId="Web-{784C8F45-3B34-5C3A-6568-51B809C8C0EB}" dt="2026-02-02T21:21:50.372" v="1206" actId="20577"/>
      <pc:docMkLst>
        <pc:docMk/>
      </pc:docMkLst>
      <pc:sldChg chg="delSp modSp">
        <pc:chgData name="Stacey Louise Claire Wilkie (2519575)" userId="S::2519575@student.uwtsd.ac.uk::baa20d86-e9f4-4462-ba24-54ee15dfbcad" providerId="AD" clId="Web-{784C8F45-3B34-5C3A-6568-51B809C8C0EB}" dt="2026-02-02T21:10:18.970" v="1112"/>
        <pc:sldMkLst>
          <pc:docMk/>
          <pc:sldMk cId="2749197644" sldId="272"/>
        </pc:sldMkLst>
        <pc:graphicFrameChg chg="mod modGraphic">
          <ac:chgData name="Stacey Louise Claire Wilkie (2519575)" userId="S::2519575@student.uwtsd.ac.uk::baa20d86-e9f4-4462-ba24-54ee15dfbcad" providerId="AD" clId="Web-{784C8F45-3B34-5C3A-6568-51B809C8C0EB}" dt="2026-02-02T21:10:18.970" v="1112"/>
          <ac:graphicFrameMkLst>
            <pc:docMk/>
            <pc:sldMk cId="2749197644" sldId="272"/>
            <ac:graphicFrameMk id="4" creationId="{678BD401-5562-BE06-B156-4A8519FE0C73}"/>
          </ac:graphicFrameMkLst>
        </pc:graphicFrameChg>
      </pc:sldChg>
      <pc:sldChg chg="addSp modSp">
        <pc:chgData name="Stacey Louise Claire Wilkie (2519575)" userId="S::2519575@student.uwtsd.ac.uk::baa20d86-e9f4-4462-ba24-54ee15dfbcad" providerId="AD" clId="Web-{784C8F45-3B34-5C3A-6568-51B809C8C0EB}" dt="2026-02-02T20:38:44.586" v="571" actId="20577"/>
        <pc:sldMkLst>
          <pc:docMk/>
          <pc:sldMk cId="3302152387" sldId="276"/>
        </pc:sldMkLst>
        <pc:spChg chg="add mod">
          <ac:chgData name="Stacey Louise Claire Wilkie (2519575)" userId="S::2519575@student.uwtsd.ac.uk::baa20d86-e9f4-4462-ba24-54ee15dfbcad" providerId="AD" clId="Web-{784C8F45-3B34-5C3A-6568-51B809C8C0EB}" dt="2026-02-02T20:38:44.586" v="571" actId="20577"/>
          <ac:spMkLst>
            <pc:docMk/>
            <pc:sldMk cId="3302152387" sldId="276"/>
            <ac:spMk id="4" creationId="{B6537FB3-D833-CEED-9CF4-A86ED7547E85}"/>
          </ac:spMkLst>
        </pc:spChg>
      </pc:sldChg>
      <pc:sldChg chg="addSp delSp modSp">
        <pc:chgData name="Stacey Louise Claire Wilkie (2519575)" userId="S::2519575@student.uwtsd.ac.uk::baa20d86-e9f4-4462-ba24-54ee15dfbcad" providerId="AD" clId="Web-{784C8F45-3B34-5C3A-6568-51B809C8C0EB}" dt="2026-02-02T21:02:03.589" v="1021"/>
        <pc:sldMkLst>
          <pc:docMk/>
          <pc:sldMk cId="2511992680" sldId="278"/>
        </pc:sldMkLst>
        <pc:spChg chg="mod">
          <ac:chgData name="Stacey Louise Claire Wilkie (2519575)" userId="S::2519575@student.uwtsd.ac.uk::baa20d86-e9f4-4462-ba24-54ee15dfbcad" providerId="AD" clId="Web-{784C8F45-3B34-5C3A-6568-51B809C8C0EB}" dt="2026-02-02T20:36:10.239" v="568" actId="20577"/>
          <ac:spMkLst>
            <pc:docMk/>
            <pc:sldMk cId="2511992680" sldId="278"/>
            <ac:spMk id="2" creationId="{5FF8944B-DF55-1487-7C84-3F8A5D749A40}"/>
          </ac:spMkLst>
        </pc:spChg>
        <pc:spChg chg="mod">
          <ac:chgData name="Stacey Louise Claire Wilkie (2519575)" userId="S::2519575@student.uwtsd.ac.uk::baa20d86-e9f4-4462-ba24-54ee15dfbcad" providerId="AD" clId="Web-{784C8F45-3B34-5C3A-6568-51B809C8C0EB}" dt="2026-02-02T21:00:41.943" v="1016"/>
          <ac:spMkLst>
            <pc:docMk/>
            <pc:sldMk cId="2511992680" sldId="278"/>
            <ac:spMk id="4" creationId="{55D3C629-8C12-36ED-3642-D195783F1303}"/>
          </ac:spMkLst>
        </pc:spChg>
        <pc:picChg chg="add mod">
          <ac:chgData name="Stacey Louise Claire Wilkie (2519575)" userId="S::2519575@student.uwtsd.ac.uk::baa20d86-e9f4-4462-ba24-54ee15dfbcad" providerId="AD" clId="Web-{784C8F45-3B34-5C3A-6568-51B809C8C0EB}" dt="2026-02-02T20:44:28.739" v="636" actId="1076"/>
          <ac:picMkLst>
            <pc:docMk/>
            <pc:sldMk cId="2511992680" sldId="278"/>
            <ac:picMk id="14" creationId="{F828AC73-2D9B-22A8-FB4F-02B513C46C0F}"/>
          </ac:picMkLst>
        </pc:picChg>
      </pc:sldChg>
      <pc:sldChg chg="addSp modSp">
        <pc:chgData name="Stacey Louise Claire Wilkie (2519575)" userId="S::2519575@student.uwtsd.ac.uk::baa20d86-e9f4-4462-ba24-54ee15dfbcad" providerId="AD" clId="Web-{784C8F45-3B34-5C3A-6568-51B809C8C0EB}" dt="2026-02-02T21:00:58.538" v="1017" actId="1076"/>
        <pc:sldMkLst>
          <pc:docMk/>
          <pc:sldMk cId="1045679990" sldId="283"/>
        </pc:sldMkLst>
        <pc:spChg chg="mod">
          <ac:chgData name="Stacey Louise Claire Wilkie (2519575)" userId="S::2519575@student.uwtsd.ac.uk::baa20d86-e9f4-4462-ba24-54ee15dfbcad" providerId="AD" clId="Web-{784C8F45-3B34-5C3A-6568-51B809C8C0EB}" dt="2026-02-02T20:59:14.763" v="1010" actId="20577"/>
          <ac:spMkLst>
            <pc:docMk/>
            <pc:sldMk cId="1045679990" sldId="283"/>
            <ac:spMk id="2" creationId="{AC6F7911-4991-CF76-0005-C6B591D5CCB0}"/>
          </ac:spMkLst>
        </pc:spChg>
        <pc:spChg chg="mod">
          <ac:chgData name="Stacey Louise Claire Wilkie (2519575)" userId="S::2519575@student.uwtsd.ac.uk::baa20d86-e9f4-4462-ba24-54ee15dfbcad" providerId="AD" clId="Web-{784C8F45-3B34-5C3A-6568-51B809C8C0EB}" dt="2026-02-02T21:00:58.538" v="1017" actId="1076"/>
          <ac:spMkLst>
            <pc:docMk/>
            <pc:sldMk cId="1045679990" sldId="283"/>
            <ac:spMk id="3" creationId="{2F239422-2FC0-4E33-B7C0-D72D1EA14CAC}"/>
          </ac:spMkLst>
        </pc:spChg>
        <pc:spChg chg="add mod">
          <ac:chgData name="Stacey Louise Claire Wilkie (2519575)" userId="S::2519575@student.uwtsd.ac.uk::baa20d86-e9f4-4462-ba24-54ee15dfbcad" providerId="AD" clId="Web-{784C8F45-3B34-5C3A-6568-51B809C8C0EB}" dt="2026-02-02T20:59:55.736" v="1013"/>
          <ac:spMkLst>
            <pc:docMk/>
            <pc:sldMk cId="1045679990" sldId="283"/>
            <ac:spMk id="4" creationId="{B248AA8E-FC89-BE0A-D7B0-73CADEC099C4}"/>
          </ac:spMkLst>
        </pc:spChg>
      </pc:sldChg>
      <pc:sldChg chg="addSp delSp modSp new">
        <pc:chgData name="Stacey Louise Claire Wilkie (2519575)" userId="S::2519575@student.uwtsd.ac.uk::baa20d86-e9f4-4462-ba24-54ee15dfbcad" providerId="AD" clId="Web-{784C8F45-3B34-5C3A-6568-51B809C8C0EB}" dt="2026-02-02T21:21:50.372" v="1206" actId="20577"/>
        <pc:sldMkLst>
          <pc:docMk/>
          <pc:sldMk cId="3528840417" sldId="284"/>
        </pc:sldMkLst>
        <pc:spChg chg="mod">
          <ac:chgData name="Stacey Louise Claire Wilkie (2519575)" userId="S::2519575@student.uwtsd.ac.uk::baa20d86-e9f4-4462-ba24-54ee15dfbcad" providerId="AD" clId="Web-{784C8F45-3B34-5C3A-6568-51B809C8C0EB}" dt="2026-02-02T21:19:25.584" v="1186" actId="20577"/>
          <ac:spMkLst>
            <pc:docMk/>
            <pc:sldMk cId="3528840417" sldId="284"/>
            <ac:spMk id="3" creationId="{01AE8685-55E3-D995-39AF-56BA8E19503D}"/>
          </ac:spMkLst>
        </pc:spChg>
        <pc:spChg chg="add mod">
          <ac:chgData name="Stacey Louise Claire Wilkie (2519575)" userId="S::2519575@student.uwtsd.ac.uk::baa20d86-e9f4-4462-ba24-54ee15dfbcad" providerId="AD" clId="Web-{784C8F45-3B34-5C3A-6568-51B809C8C0EB}" dt="2026-02-02T20:59:35.656" v="1012"/>
          <ac:spMkLst>
            <pc:docMk/>
            <pc:sldMk cId="3528840417" sldId="284"/>
            <ac:spMk id="4" creationId="{06D04BF6-9C3F-B199-ABA0-9F7ED6C56525}"/>
          </ac:spMkLst>
        </pc:spChg>
        <pc:spChg chg="add">
          <ac:chgData name="Stacey Louise Claire Wilkie (2519575)" userId="S::2519575@student.uwtsd.ac.uk::baa20d86-e9f4-4462-ba24-54ee15dfbcad" providerId="AD" clId="Web-{784C8F45-3B34-5C3A-6568-51B809C8C0EB}" dt="2026-02-02T21:06:08.491" v="1023"/>
          <ac:spMkLst>
            <pc:docMk/>
            <pc:sldMk cId="3528840417" sldId="284"/>
            <ac:spMk id="5" creationId="{850636C1-1D1A-1F03-7A91-7A7DC1205412}"/>
          </ac:spMkLst>
        </pc:spChg>
        <pc:spChg chg="add mod">
          <ac:chgData name="Stacey Louise Claire Wilkie (2519575)" userId="S::2519575@student.uwtsd.ac.uk::baa20d86-e9f4-4462-ba24-54ee15dfbcad" providerId="AD" clId="Web-{784C8F45-3B34-5C3A-6568-51B809C8C0EB}" dt="2026-02-02T21:06:32.183" v="1027" actId="1076"/>
          <ac:spMkLst>
            <pc:docMk/>
            <pc:sldMk cId="3528840417" sldId="284"/>
            <ac:spMk id="7" creationId="{E9476807-CA7A-9C22-9E2C-EC5518C9081D}"/>
          </ac:spMkLst>
        </pc:spChg>
        <pc:spChg chg="add mod">
          <ac:chgData name="Stacey Louise Claire Wilkie (2519575)" userId="S::2519575@student.uwtsd.ac.uk::baa20d86-e9f4-4462-ba24-54ee15dfbcad" providerId="AD" clId="Web-{784C8F45-3B34-5C3A-6568-51B809C8C0EB}" dt="2026-02-02T21:06:37.511" v="1029" actId="1076"/>
          <ac:spMkLst>
            <pc:docMk/>
            <pc:sldMk cId="3528840417" sldId="284"/>
            <ac:spMk id="8" creationId="{4610374E-ACCA-3FF9-C59D-0A31DA407ADA}"/>
          </ac:spMkLst>
        </pc:spChg>
        <pc:spChg chg="add mod">
          <ac:chgData name="Stacey Louise Claire Wilkie (2519575)" userId="S::2519575@student.uwtsd.ac.uk::baa20d86-e9f4-4462-ba24-54ee15dfbcad" providerId="AD" clId="Web-{784C8F45-3B34-5C3A-6568-51B809C8C0EB}" dt="2026-02-02T21:21:50.372" v="1206" actId="20577"/>
          <ac:spMkLst>
            <pc:docMk/>
            <pc:sldMk cId="3528840417" sldId="284"/>
            <ac:spMk id="9" creationId="{BF09AA3A-3C47-A74B-4EB5-F4D492E9117E}"/>
          </ac:spMkLst>
        </pc:spChg>
        <pc:spChg chg="add mod">
          <ac:chgData name="Stacey Louise Claire Wilkie (2519575)" userId="S::2519575@student.uwtsd.ac.uk::baa20d86-e9f4-4462-ba24-54ee15dfbcad" providerId="AD" clId="Web-{784C8F45-3B34-5C3A-6568-51B809C8C0EB}" dt="2026-02-02T21:21:34.075" v="1194" actId="14100"/>
          <ac:spMkLst>
            <pc:docMk/>
            <pc:sldMk cId="3528840417" sldId="284"/>
            <ac:spMk id="10" creationId="{6E8F22D7-F87F-DD2C-3740-30FD3E13F771}"/>
          </ac:spMkLst>
        </pc:spChg>
        <pc:spChg chg="add mod">
          <ac:chgData name="Stacey Louise Claire Wilkie (2519575)" userId="S::2519575@student.uwtsd.ac.uk::baa20d86-e9f4-4462-ba24-54ee15dfbcad" providerId="AD" clId="Web-{784C8F45-3B34-5C3A-6568-51B809C8C0EB}" dt="2026-02-02T21:10:31.517" v="1115" actId="20577"/>
          <ac:spMkLst>
            <pc:docMk/>
            <pc:sldMk cId="3528840417" sldId="284"/>
            <ac:spMk id="11" creationId="{517CC933-47A9-2934-6E35-A756DE89AE34}"/>
          </ac:spMkLst>
        </pc:spChg>
        <pc:picChg chg="add mod">
          <ac:chgData name="Stacey Louise Claire Wilkie (2519575)" userId="S::2519575@student.uwtsd.ac.uk::baa20d86-e9f4-4462-ba24-54ee15dfbcad" providerId="AD" clId="Web-{784C8F45-3B34-5C3A-6568-51B809C8C0EB}" dt="2026-02-02T21:15:47.096" v="1163" actId="1076"/>
          <ac:picMkLst>
            <pc:docMk/>
            <pc:sldMk cId="3528840417" sldId="284"/>
            <ac:picMk id="12" creationId="{39EEFAFD-999A-3C5B-2D7A-AD47FC29B3FD}"/>
          </ac:picMkLst>
        </pc:picChg>
      </pc:sldChg>
      <pc:sldChg chg="addSp delSp modSp new">
        <pc:chgData name="Stacey Louise Claire Wilkie (2519575)" userId="S::2519575@student.uwtsd.ac.uk::baa20d86-e9f4-4462-ba24-54ee15dfbcad" providerId="AD" clId="Web-{784C8F45-3B34-5C3A-6568-51B809C8C0EB}" dt="2026-02-02T21:19:51.992" v="1190" actId="20577"/>
        <pc:sldMkLst>
          <pc:docMk/>
          <pc:sldMk cId="2751853426" sldId="285"/>
        </pc:sldMkLst>
        <pc:spChg chg="mod">
          <ac:chgData name="Stacey Louise Claire Wilkie (2519575)" userId="S::2519575@student.uwtsd.ac.uk::baa20d86-e9f4-4462-ba24-54ee15dfbcad" providerId="AD" clId="Web-{784C8F45-3B34-5C3A-6568-51B809C8C0EB}" dt="2026-02-02T21:19:51.992" v="1190" actId="20577"/>
          <ac:spMkLst>
            <pc:docMk/>
            <pc:sldMk cId="2751853426" sldId="285"/>
            <ac:spMk id="3" creationId="{F7A633F8-5688-84F5-165E-25488FD02F66}"/>
          </ac:spMkLst>
        </pc:spChg>
        <pc:spChg chg="add mod">
          <ac:chgData name="Stacey Louise Claire Wilkie (2519575)" userId="S::2519575@student.uwtsd.ac.uk::baa20d86-e9f4-4462-ba24-54ee15dfbcad" providerId="AD" clId="Web-{784C8F45-3B34-5C3A-6568-51B809C8C0EB}" dt="2026-02-02T21:00:15.441" v="1014"/>
          <ac:spMkLst>
            <pc:docMk/>
            <pc:sldMk cId="2751853426" sldId="285"/>
            <ac:spMk id="4" creationId="{2289B752-5FE8-69CE-9CD9-8E11EB2CC186}"/>
          </ac:spMkLst>
        </pc:spChg>
      </pc:sldChg>
    </pc:docChg>
  </pc:docChgLst>
  <pc:docChgLst>
    <pc:chgData name="Stacey Louise Claire Wilkie (2519575)" userId="S::2519575@student.uwtsd.ac.uk::baa20d86-e9f4-4462-ba24-54ee15dfbcad" providerId="AD" clId="Web-{C60BBA9A-B413-F6B9-D923-DE13EDBBD11B}"/>
    <pc:docChg chg="modSld">
      <pc:chgData name="Stacey Louise Claire Wilkie (2519575)" userId="S::2519575@student.uwtsd.ac.uk::baa20d86-e9f4-4462-ba24-54ee15dfbcad" providerId="AD" clId="Web-{C60BBA9A-B413-F6B9-D923-DE13EDBBD11B}" dt="2026-02-05T15:56:27.667" v="184" actId="20577"/>
      <pc:docMkLst>
        <pc:docMk/>
      </pc:docMkLst>
      <pc:sldChg chg="modSp">
        <pc:chgData name="Stacey Louise Claire Wilkie (2519575)" userId="S::2519575@student.uwtsd.ac.uk::baa20d86-e9f4-4462-ba24-54ee15dfbcad" providerId="AD" clId="Web-{C60BBA9A-B413-F6B9-D923-DE13EDBBD11B}" dt="2026-02-05T15:56:27.667" v="184" actId="20577"/>
        <pc:sldMkLst>
          <pc:docMk/>
          <pc:sldMk cId="377506043" sldId="259"/>
        </pc:sldMkLst>
        <pc:spChg chg="mod">
          <ac:chgData name="Stacey Louise Claire Wilkie (2519575)" userId="S::2519575@student.uwtsd.ac.uk::baa20d86-e9f4-4462-ba24-54ee15dfbcad" providerId="AD" clId="Web-{C60BBA9A-B413-F6B9-D923-DE13EDBBD11B}" dt="2026-02-05T15:56:27.667" v="184" actId="20577"/>
          <ac:spMkLst>
            <pc:docMk/>
            <pc:sldMk cId="377506043" sldId="259"/>
            <ac:spMk id="3" creationId="{3EF4E379-F43E-6117-20C9-5B885F169C6B}"/>
          </ac:spMkLst>
        </pc:spChg>
      </pc:sldChg>
    </pc:docChg>
  </pc:docChgLst>
  <pc:docChgLst>
    <pc:chgData name="Aysha Ahmed (2530126)" userId="S::2530126@student.uwtsd.ac.uk::1991faeb-a1bf-4a26-a9d5-ff0cd01c31f7" providerId="AD" clId="Web-{45359E3C-FFCC-BDF5-DB64-00B7E690B84B}"/>
    <pc:docChg chg="addSld delSld modSld">
      <pc:chgData name="Aysha Ahmed (2530126)" userId="S::2530126@student.uwtsd.ac.uk::1991faeb-a1bf-4a26-a9d5-ff0cd01c31f7" providerId="AD" clId="Web-{45359E3C-FFCC-BDF5-DB64-00B7E690B84B}" dt="2026-02-05T10:52:07.589" v="151" actId="14100"/>
      <pc:docMkLst>
        <pc:docMk/>
      </pc:docMkLst>
      <pc:sldChg chg="addSp delSp modSp mod setBg modClrScheme chgLayout">
        <pc:chgData name="Aysha Ahmed (2530126)" userId="S::2530126@student.uwtsd.ac.uk::1991faeb-a1bf-4a26-a9d5-ff0cd01c31f7" providerId="AD" clId="Web-{45359E3C-FFCC-BDF5-DB64-00B7E690B84B}" dt="2026-02-05T10:36:35.984" v="3"/>
        <pc:sldMkLst>
          <pc:docMk/>
          <pc:sldMk cId="3593236911" sldId="286"/>
        </pc:sldMkLst>
        <pc:spChg chg="mod ord">
          <ac:chgData name="Aysha Ahmed (2530126)" userId="S::2530126@student.uwtsd.ac.uk::1991faeb-a1bf-4a26-a9d5-ff0cd01c31f7" providerId="AD" clId="Web-{45359E3C-FFCC-BDF5-DB64-00B7E690B84B}" dt="2026-02-05T10:36:35.984" v="3"/>
          <ac:spMkLst>
            <pc:docMk/>
            <pc:sldMk cId="3593236911" sldId="286"/>
            <ac:spMk id="2" creationId="{1D6E84FF-3B1F-36CA-72F5-EF67F59B169D}"/>
          </ac:spMkLst>
        </pc:spChg>
        <pc:spChg chg="del">
          <ac:chgData name="Aysha Ahmed (2530126)" userId="S::2530126@student.uwtsd.ac.uk::1991faeb-a1bf-4a26-a9d5-ff0cd01c31f7" providerId="AD" clId="Web-{45359E3C-FFCC-BDF5-DB64-00B7E690B84B}" dt="2026-02-05T10:36:28.141" v="2"/>
          <ac:spMkLst>
            <pc:docMk/>
            <pc:sldMk cId="3593236911" sldId="286"/>
            <ac:spMk id="3" creationId="{5024785C-941A-A119-B2FE-04106E271336}"/>
          </ac:spMkLst>
        </pc:spChg>
        <pc:spChg chg="del">
          <ac:chgData name="Aysha Ahmed (2530126)" userId="S::2530126@student.uwtsd.ac.uk::1991faeb-a1bf-4a26-a9d5-ff0cd01c31f7" providerId="AD" clId="Web-{45359E3C-FFCC-BDF5-DB64-00B7E690B84B}" dt="2026-02-05T10:36:28.141" v="2"/>
          <ac:spMkLst>
            <pc:docMk/>
            <pc:sldMk cId="3593236911" sldId="286"/>
            <ac:spMk id="4" creationId="{E9B14D76-9E65-C688-FCC9-7C097ADDD935}"/>
          </ac:spMkLst>
        </pc:spChg>
        <pc:spChg chg="add">
          <ac:chgData name="Aysha Ahmed (2530126)" userId="S::2530126@student.uwtsd.ac.uk::1991faeb-a1bf-4a26-a9d5-ff0cd01c31f7" providerId="AD" clId="Web-{45359E3C-FFCC-BDF5-DB64-00B7E690B84B}" dt="2026-02-05T10:36:35.984" v="3"/>
          <ac:spMkLst>
            <pc:docMk/>
            <pc:sldMk cId="3593236911" sldId="286"/>
            <ac:spMk id="9" creationId="{A3363022-C969-41E9-8EB2-E4C94908C1FA}"/>
          </ac:spMkLst>
        </pc:spChg>
        <pc:spChg chg="add">
          <ac:chgData name="Aysha Ahmed (2530126)" userId="S::2530126@student.uwtsd.ac.uk::1991faeb-a1bf-4a26-a9d5-ff0cd01c31f7" providerId="AD" clId="Web-{45359E3C-FFCC-BDF5-DB64-00B7E690B84B}" dt="2026-02-05T10:36:35.984" v="3"/>
          <ac:spMkLst>
            <pc:docMk/>
            <pc:sldMk cId="3593236911" sldId="286"/>
            <ac:spMk id="11" creationId="{8D1AD6B3-BE88-4CEB-BA17-790657CC4729}"/>
          </ac:spMkLst>
        </pc:spChg>
        <pc:grpChg chg="add">
          <ac:chgData name="Aysha Ahmed (2530126)" userId="S::2530126@student.uwtsd.ac.uk::1991faeb-a1bf-4a26-a9d5-ff0cd01c31f7" providerId="AD" clId="Web-{45359E3C-FFCC-BDF5-DB64-00B7E690B84B}" dt="2026-02-05T10:36:35.984" v="3"/>
          <ac:grpSpMkLst>
            <pc:docMk/>
            <pc:sldMk cId="3593236911" sldId="286"/>
            <ac:grpSpMk id="13" creationId="{89D1390B-7E13-4B4F-9CB2-391063412E54}"/>
          </ac:grpSpMkLst>
        </pc:grpChg>
        <pc:picChg chg="add">
          <ac:chgData name="Aysha Ahmed (2530126)" userId="S::2530126@student.uwtsd.ac.uk::1991faeb-a1bf-4a26-a9d5-ff0cd01c31f7" providerId="AD" clId="Web-{45359E3C-FFCC-BDF5-DB64-00B7E690B84B}" dt="2026-02-05T10:36:35.984" v="3"/>
          <ac:picMkLst>
            <pc:docMk/>
            <pc:sldMk cId="3593236911" sldId="286"/>
            <ac:picMk id="6" creationId="{095F9136-AECE-2225-B6B7-883D7D94A212}"/>
          </ac:picMkLst>
        </pc:picChg>
      </pc:sldChg>
      <pc:sldChg chg="addSp delSp modSp new">
        <pc:chgData name="Aysha Ahmed (2530126)" userId="S::2530126@student.uwtsd.ac.uk::1991faeb-a1bf-4a26-a9d5-ff0cd01c31f7" providerId="AD" clId="Web-{45359E3C-FFCC-BDF5-DB64-00B7E690B84B}" dt="2026-02-05T10:52:07.589" v="151" actId="14100"/>
        <pc:sldMkLst>
          <pc:docMk/>
          <pc:sldMk cId="336586510" sldId="287"/>
        </pc:sldMkLst>
        <pc:spChg chg="add del">
          <ac:chgData name="Aysha Ahmed (2530126)" userId="S::2530126@student.uwtsd.ac.uk::1991faeb-a1bf-4a26-a9d5-ff0cd01c31f7" providerId="AD" clId="Web-{45359E3C-FFCC-BDF5-DB64-00B7E690B84B}" dt="2026-02-05T10:38:44.861" v="8"/>
          <ac:spMkLst>
            <pc:docMk/>
            <pc:sldMk cId="336586510" sldId="287"/>
            <ac:spMk id="2" creationId="{ED40BD08-FEE7-015A-B172-B334558680D5}"/>
          </ac:spMkLst>
        </pc:spChg>
        <pc:spChg chg="add del mod">
          <ac:chgData name="Aysha Ahmed (2530126)" userId="S::2530126@student.uwtsd.ac.uk::1991faeb-a1bf-4a26-a9d5-ff0cd01c31f7" providerId="AD" clId="Web-{45359E3C-FFCC-BDF5-DB64-00B7E690B84B}" dt="2026-02-05T10:40:27.925" v="18"/>
          <ac:spMkLst>
            <pc:docMk/>
            <pc:sldMk cId="336586510" sldId="287"/>
            <ac:spMk id="3" creationId="{D692D52A-8F28-24F9-8E25-4C7A7C0A3ADE}"/>
          </ac:spMkLst>
        </pc:spChg>
        <pc:spChg chg="add del mod">
          <ac:chgData name="Aysha Ahmed (2530126)" userId="S::2530126@student.uwtsd.ac.uk::1991faeb-a1bf-4a26-a9d5-ff0cd01c31f7" providerId="AD" clId="Web-{45359E3C-FFCC-BDF5-DB64-00B7E690B84B}" dt="2026-02-05T10:40:25.643" v="17"/>
          <ac:spMkLst>
            <pc:docMk/>
            <pc:sldMk cId="336586510" sldId="287"/>
            <ac:spMk id="4" creationId="{7A6C728A-8AB5-4D92-820E-4C6F5920DEAD}"/>
          </ac:spMkLst>
        </pc:spChg>
        <pc:spChg chg="add mod">
          <ac:chgData name="Aysha Ahmed (2530126)" userId="S::2530126@student.uwtsd.ac.uk::1991faeb-a1bf-4a26-a9d5-ff0cd01c31f7" providerId="AD" clId="Web-{45359E3C-FFCC-BDF5-DB64-00B7E690B84B}" dt="2026-02-05T10:41:39.836" v="30" actId="20577"/>
          <ac:spMkLst>
            <pc:docMk/>
            <pc:sldMk cId="336586510" sldId="287"/>
            <ac:spMk id="5" creationId="{C05A94AF-5BA5-7CD3-1836-DCE6F8A55239}"/>
          </ac:spMkLst>
        </pc:spChg>
        <pc:spChg chg="add mod">
          <ac:chgData name="Aysha Ahmed (2530126)" userId="S::2530126@student.uwtsd.ac.uk::1991faeb-a1bf-4a26-a9d5-ff0cd01c31f7" providerId="AD" clId="Web-{45359E3C-FFCC-BDF5-DB64-00B7E690B84B}" dt="2026-02-05T10:52:07.589" v="151" actId="14100"/>
          <ac:spMkLst>
            <pc:docMk/>
            <pc:sldMk cId="336586510" sldId="287"/>
            <ac:spMk id="6" creationId="{8B3DDCEC-A9D3-CE15-B331-4A9237B910A3}"/>
          </ac:spMkLst>
        </pc:spChg>
      </pc:sldChg>
      <pc:sldChg chg="new del">
        <pc:chgData name="Aysha Ahmed (2530126)" userId="S::2530126@student.uwtsd.ac.uk::1991faeb-a1bf-4a26-a9d5-ff0cd01c31f7" providerId="AD" clId="Web-{45359E3C-FFCC-BDF5-DB64-00B7E690B84B}" dt="2026-02-05T10:37:59.438" v="5"/>
        <pc:sldMkLst>
          <pc:docMk/>
          <pc:sldMk cId="742188566" sldId="28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KQmVe69w6Nw?feature=oembed" TargetMode="Externa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orcid.org/0000-0002-3820-9120" TargetMode="External"/><Relationship Id="rId2" Type="http://schemas.openxmlformats.org/officeDocument/2006/relationships/hyperlink" Target="https://discover.hubpages.com/technology/Advantages-of-Microsoft-Word" TargetMode="External"/><Relationship Id="rId1" Type="http://schemas.openxmlformats.org/officeDocument/2006/relationships/slideLayout" Target="../slideLayouts/slideLayout2.xml"/><Relationship Id="rId6" Type="http://schemas.openxmlformats.org/officeDocument/2006/relationships/hyperlink" Target="https://www.youtube.com/shorts/KQmVe69w6Nw" TargetMode="External"/><Relationship Id="rId5" Type="http://schemas.openxmlformats.org/officeDocument/2006/relationships/hyperlink" Target="http://www.youtube.com" TargetMode="External"/><Relationship Id="rId4" Type="http://schemas.openxmlformats.org/officeDocument/2006/relationships/hyperlink" Target="https://www.thieme-connect.com/products/ejournals/abstract/10.1055/s-0042-174323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2000" b="1"/>
              <a:t>Module Title: Digital skills and Research methods</a:t>
            </a:r>
            <a:br>
              <a:rPr lang="en-GB" sz="2000" b="1"/>
            </a:br>
            <a:r>
              <a:rPr lang="en-GB" sz="2000" b="1"/>
              <a:t>Module code: LCHS4007</a:t>
            </a:r>
            <a:br>
              <a:rPr lang="en-GB" sz="2000" b="1"/>
            </a:br>
            <a:r>
              <a:rPr lang="en-GB" sz="2000" b="1"/>
              <a:t>Tutor: Markus Klingelfuss</a:t>
            </a:r>
            <a:br>
              <a:rPr lang="en-GB" sz="2000" b="1"/>
            </a:br>
            <a:r>
              <a:rPr lang="en-GB" sz="2000" b="1"/>
              <a:t>Due: Monday 16th february 2026 – 10am.</a:t>
            </a:r>
            <a:br>
              <a:rPr lang="en-GB" sz="2000" b="1"/>
            </a:br>
            <a:br>
              <a:rPr lang="en-GB" sz="2000" b="1"/>
            </a:br>
            <a:r>
              <a:rPr lang="en-GB" sz="2000" b="1"/>
              <a:t>Team:</a:t>
            </a:r>
            <a:br>
              <a:rPr lang="en-GB" sz="2000" b="1"/>
            </a:br>
            <a:r>
              <a:rPr lang="en-GB" sz="2000" b="1"/>
              <a:t>Stacey Wilkie - 2519575</a:t>
            </a:r>
            <a:br>
              <a:rPr lang="en-GB" sz="2000" b="1"/>
            </a:br>
            <a:r>
              <a:rPr lang="en-GB" sz="2000" b="1"/>
              <a:t>Karen Iqbal - 2525295</a:t>
            </a:r>
            <a:br>
              <a:rPr lang="en-GB" sz="2000" b="1"/>
            </a:br>
            <a:r>
              <a:rPr lang="en-GB" sz="2000" b="1"/>
              <a:t>Aysha Iqbal - 2530126</a:t>
            </a:r>
          </a:p>
        </p:txBody>
      </p:sp>
      <p:sp>
        <p:nvSpPr>
          <p:cNvPr id="3" name="Subtitle 2"/>
          <p:cNvSpPr>
            <a:spLocks noGrp="1"/>
          </p:cNvSpPr>
          <p:nvPr>
            <p:ph type="subTitle" idx="1"/>
          </p:nvPr>
        </p:nvSpPr>
        <p:spPr/>
        <p:txBody>
          <a:bodyPr vert="horz" lIns="91440" tIns="45720" rIns="91440" bIns="45720" rtlCol="0" anchor="t">
            <a:normAutofit/>
          </a:bodyPr>
          <a:lstStyle/>
          <a:p>
            <a:r>
              <a:rPr lang="en-GB"/>
              <a:t>15 minute group presentation (5 minutes each)</a:t>
            </a:r>
          </a:p>
          <a:p>
            <a:pPr>
              <a:lnSpc>
                <a:spcPct val="150000"/>
              </a:lnSpc>
            </a:pPr>
            <a:r>
              <a:rPr lang="en-US" sz="1800">
                <a:latin typeface="Arial"/>
                <a:cs typeface="Arial"/>
              </a:rPr>
              <a:t>Evaluating how Microsoft 365 applications can be used to improve work efficiency, communication, and digital safety within Greenfield Home Care Agency.</a:t>
            </a:r>
            <a:endParaRPr lang="en-GB" sz="18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D551B8-6A27-8775-6010-E15C8562C247}"/>
              </a:ext>
            </a:extLst>
          </p:cNvPr>
          <p:cNvSpPr>
            <a:spLocks noGrp="1"/>
          </p:cNvSpPr>
          <p:nvPr>
            <p:ph type="title"/>
          </p:nvPr>
        </p:nvSpPr>
        <p:spPr>
          <a:xfrm>
            <a:off x="686834" y="1153572"/>
            <a:ext cx="3200400" cy="4461163"/>
          </a:xfrm>
        </p:spPr>
        <p:txBody>
          <a:bodyPr>
            <a:normAutofit/>
          </a:bodyPr>
          <a:lstStyle/>
          <a:p>
            <a:r>
              <a:rPr lang="en-GB">
                <a:solidFill>
                  <a:srgbClr val="FFFFFF"/>
                </a:solidFill>
              </a:rPr>
              <a:t>Contents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98C95F-77B6-F1BB-A72D-FF3DFAEFBA99}"/>
              </a:ext>
            </a:extLst>
          </p:cNvPr>
          <p:cNvSpPr>
            <a:spLocks noGrp="1"/>
          </p:cNvSpPr>
          <p:nvPr>
            <p:ph idx="1"/>
          </p:nvPr>
        </p:nvSpPr>
        <p:spPr>
          <a:xfrm>
            <a:off x="4447308" y="591344"/>
            <a:ext cx="6906491" cy="5585619"/>
          </a:xfrm>
        </p:spPr>
        <p:txBody>
          <a:bodyPr vert="horz" lIns="91440" tIns="45720" rIns="91440" bIns="45720" rtlCol="0" anchor="ctr">
            <a:normAutofit/>
          </a:bodyPr>
          <a:lstStyle/>
          <a:p>
            <a:pPr>
              <a:spcBef>
                <a:spcPts val="900"/>
              </a:spcBef>
            </a:pPr>
            <a:r>
              <a:rPr lang="en-US">
                <a:latin typeface="Avenir Next LT Pro"/>
              </a:rPr>
              <a:t>Introduction</a:t>
            </a:r>
          </a:p>
          <a:p>
            <a:pPr>
              <a:spcBef>
                <a:spcPts val="900"/>
              </a:spcBef>
            </a:pPr>
            <a:r>
              <a:rPr lang="en-US">
                <a:latin typeface="Avenir Next LT Pro"/>
              </a:rPr>
              <a:t>PPT – benefits and limitations</a:t>
            </a:r>
          </a:p>
          <a:p>
            <a:pPr>
              <a:spcBef>
                <a:spcPts val="900"/>
              </a:spcBef>
            </a:pPr>
            <a:r>
              <a:rPr lang="en-US">
                <a:latin typeface="Avenir Next LT Pro"/>
              </a:rPr>
              <a:t>Microsoft word – benefits and limitation </a:t>
            </a:r>
          </a:p>
          <a:p>
            <a:pPr>
              <a:spcBef>
                <a:spcPts val="900"/>
              </a:spcBef>
            </a:pPr>
            <a:r>
              <a:rPr lang="en-US">
                <a:latin typeface="Avenir Next LT Pro"/>
              </a:rPr>
              <a:t>Teams – benefits and limitations</a:t>
            </a:r>
          </a:p>
          <a:p>
            <a:pPr>
              <a:spcBef>
                <a:spcPts val="900"/>
              </a:spcBef>
            </a:pPr>
            <a:r>
              <a:rPr lang="en-US">
                <a:latin typeface="Avenir Next LT Pro"/>
              </a:rPr>
              <a:t>Digital safety – benefits and limitations </a:t>
            </a:r>
          </a:p>
          <a:p>
            <a:pPr>
              <a:spcBef>
                <a:spcPts val="900"/>
              </a:spcBef>
            </a:pPr>
            <a:r>
              <a:rPr lang="en-US">
                <a:latin typeface="Avenir Next LT Pro"/>
              </a:rPr>
              <a:t>Conclusion</a:t>
            </a:r>
          </a:p>
          <a:p>
            <a:pPr>
              <a:spcBef>
                <a:spcPts val="900"/>
              </a:spcBef>
            </a:pPr>
            <a:r>
              <a:rPr lang="en-US">
                <a:latin typeface="Avenir Next LT Pro"/>
              </a:rPr>
              <a:t>List of references</a:t>
            </a:r>
            <a:endParaRPr lang="en-GB"/>
          </a:p>
        </p:txBody>
      </p:sp>
    </p:spTree>
    <p:extLst>
      <p:ext uri="{BB962C8B-B14F-4D97-AF65-F5344CB8AC3E}">
        <p14:creationId xmlns:p14="http://schemas.microsoft.com/office/powerpoint/2010/main" val="1641531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368A9-B09A-8B81-6108-7E20F583560C}"/>
              </a:ext>
            </a:extLst>
          </p:cNvPr>
          <p:cNvSpPr>
            <a:spLocks noGrp="1"/>
          </p:cNvSpPr>
          <p:nvPr>
            <p:ph type="title"/>
          </p:nvPr>
        </p:nvSpPr>
        <p:spPr/>
        <p:txBody>
          <a:bodyPr/>
          <a:lstStyle/>
          <a:p>
            <a:r>
              <a:rPr lang="en-GB"/>
              <a:t>Introduction</a:t>
            </a:r>
            <a:endParaRPr lang="en-US"/>
          </a:p>
        </p:txBody>
      </p:sp>
      <p:sp>
        <p:nvSpPr>
          <p:cNvPr id="3" name="Content Placeholder 2">
            <a:extLst>
              <a:ext uri="{FF2B5EF4-FFF2-40B4-BE49-F238E27FC236}">
                <a16:creationId xmlns:a16="http://schemas.microsoft.com/office/drawing/2014/main" id="{24D660BD-958C-EE6D-712C-84423D4DDB0B}"/>
              </a:ext>
            </a:extLst>
          </p:cNvPr>
          <p:cNvSpPr>
            <a:spLocks noGrp="1"/>
          </p:cNvSpPr>
          <p:nvPr>
            <p:ph idx="1"/>
          </p:nvPr>
        </p:nvSpPr>
        <p:spPr/>
        <p:txBody>
          <a:bodyPr vert="horz" lIns="91440" tIns="45720" rIns="91440" bIns="45720" rtlCol="0" anchor="t">
            <a:normAutofit/>
          </a:bodyPr>
          <a:lstStyle/>
          <a:p>
            <a:pPr marL="0" indent="0">
              <a:lnSpc>
                <a:spcPct val="150000"/>
              </a:lnSpc>
              <a:buNone/>
            </a:pPr>
            <a:r>
              <a:rPr lang="en-GB" sz="1800">
                <a:latin typeface="Arial"/>
                <a:cs typeface="Arial"/>
              </a:rPr>
              <a:t>Within this presentation we will be covering the benefits &amp; limitations of using Microsoft 365 applications such as Microsoft word, teams &amp; digital safety. Evaluating how these applications can be used to improve the work efficiency, communication &amp; digital safety within Greenfields care home agency with examples &amp; discussions.</a:t>
            </a:r>
            <a:endParaRPr lang="en-US" sz="1800">
              <a:latin typeface="Arial"/>
              <a:cs typeface="Arial"/>
            </a:endParaRPr>
          </a:p>
          <a:p>
            <a:pPr marL="0" indent="0">
              <a:buNone/>
            </a:pPr>
            <a:endParaRPr lang="en-GB"/>
          </a:p>
          <a:p>
            <a:pPr marL="0" indent="0">
              <a:lnSpc>
                <a:spcPct val="150000"/>
              </a:lnSpc>
              <a:buNone/>
            </a:pPr>
            <a:endParaRPr lang="en-GB" sz="1100">
              <a:latin typeface="Arial"/>
              <a:cs typeface="Arial"/>
            </a:endParaRPr>
          </a:p>
        </p:txBody>
      </p:sp>
      <p:sp>
        <p:nvSpPr>
          <p:cNvPr id="4" name="Rectangle: Rounded Corners 3">
            <a:extLst>
              <a:ext uri="{FF2B5EF4-FFF2-40B4-BE49-F238E27FC236}">
                <a16:creationId xmlns:a16="http://schemas.microsoft.com/office/drawing/2014/main" id="{B1B4DE9F-DCBF-08A0-F92B-828BFB3FF01E}"/>
              </a:ext>
            </a:extLst>
          </p:cNvPr>
          <p:cNvSpPr/>
          <p:nvPr/>
        </p:nvSpPr>
        <p:spPr>
          <a:xfrm>
            <a:off x="463870" y="3789127"/>
            <a:ext cx="10878040" cy="2763298"/>
          </a:xfrm>
          <a:prstGeom prst="roundRect">
            <a:avLst/>
          </a:prstGeom>
          <a:solidFill>
            <a:schemeClr val="bg2">
              <a:lumMod val="90000"/>
            </a:schemeClr>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rtl="0">
              <a:lnSpc>
                <a:spcPct val="150000"/>
              </a:lnSpc>
            </a:pPr>
            <a:r>
              <a:rPr lang="en-GB" sz="1600" b="1" baseline="0">
                <a:solidFill>
                  <a:srgbClr val="000000"/>
                </a:solidFill>
                <a:latin typeface="Arial"/>
                <a:ea typeface="Segoe UI"/>
                <a:cs typeface="Segoe UI"/>
              </a:rPr>
              <a:t>Case Study: Greenfield Home Care Agency</a:t>
            </a:r>
            <a:r>
              <a:rPr lang="en-GB" sz="1600">
                <a:latin typeface="Arial"/>
                <a:ea typeface="Segoe UI"/>
                <a:cs typeface="Segoe UI"/>
              </a:rPr>
              <a:t>​</a:t>
            </a:r>
            <a:endParaRPr lang="en-GB" sz="1600">
              <a:latin typeface="Aptos"/>
              <a:ea typeface="Segoe UI"/>
              <a:cs typeface="Segoe UI"/>
            </a:endParaRPr>
          </a:p>
          <a:p>
            <a:pPr rtl="0">
              <a:lnSpc>
                <a:spcPct val="150000"/>
              </a:lnSpc>
            </a:pPr>
            <a:r>
              <a:rPr lang="en-GB" sz="1600" baseline="0">
                <a:solidFill>
                  <a:srgbClr val="7030A0"/>
                </a:solidFill>
                <a:latin typeface="Arial"/>
                <a:ea typeface="Segoe UI"/>
                <a:cs typeface="Segoe UI"/>
              </a:rPr>
              <a:t>Greenfield Home Care Agency provides person-centred support for older adults who live independently in the community. Staff include care coordinators, visiting carers, nurses, and administrative personnel. The agency has recently adopted Microsoft 365 to enhance communication, scheduling, and documentation, but many employees are still developing confidence in using its full range of tools and are struggling to adapt to the change. The management team wants to explore how digital technology can improve efficiency, data safety, and staff collaboration across the organisation.</a:t>
            </a:r>
            <a:endParaRPr lang="en-GB" sz="1600">
              <a:solidFill>
                <a:srgbClr val="7030A0"/>
              </a:solidFill>
            </a:endParaRPr>
          </a:p>
        </p:txBody>
      </p:sp>
    </p:spTree>
    <p:extLst>
      <p:ext uri="{BB962C8B-B14F-4D97-AF65-F5344CB8AC3E}">
        <p14:creationId xmlns:p14="http://schemas.microsoft.com/office/powerpoint/2010/main" val="4285202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ED483-0419-58AD-3746-00C3EB689ABB}"/>
              </a:ext>
            </a:extLst>
          </p:cNvPr>
          <p:cNvSpPr>
            <a:spLocks noGrp="1"/>
          </p:cNvSpPr>
          <p:nvPr>
            <p:ph type="title"/>
          </p:nvPr>
        </p:nvSpPr>
        <p:spPr>
          <a:xfrm>
            <a:off x="-147131" y="6039774"/>
            <a:ext cx="6385704" cy="1055097"/>
          </a:xfrm>
        </p:spPr>
        <p:txBody>
          <a:bodyPr>
            <a:normAutofit fontScale="90000"/>
          </a:bodyPr>
          <a:lstStyle/>
          <a:p>
            <a:br>
              <a:rPr lang="en-GB">
                <a:latin typeface="Aptos Display"/>
              </a:rPr>
            </a:br>
            <a:br>
              <a:rPr lang="en-GB" sz="2800">
                <a:latin typeface="Aptos"/>
              </a:rPr>
            </a:br>
            <a:endParaRPr lang="en-GB" sz="2400"/>
          </a:p>
        </p:txBody>
      </p:sp>
      <p:sp>
        <p:nvSpPr>
          <p:cNvPr id="3" name="Content Placeholder 2">
            <a:extLst>
              <a:ext uri="{FF2B5EF4-FFF2-40B4-BE49-F238E27FC236}">
                <a16:creationId xmlns:a16="http://schemas.microsoft.com/office/drawing/2014/main" id="{6B639D07-12EE-DE77-51B4-5C9FA2B934B9}"/>
              </a:ext>
            </a:extLst>
          </p:cNvPr>
          <p:cNvSpPr>
            <a:spLocks noGrp="1"/>
          </p:cNvSpPr>
          <p:nvPr>
            <p:ph idx="1"/>
          </p:nvPr>
        </p:nvSpPr>
        <p:spPr>
          <a:xfrm>
            <a:off x="-1037" y="812204"/>
            <a:ext cx="11234928" cy="4351338"/>
          </a:xfrm>
        </p:spPr>
        <p:txBody>
          <a:bodyPr vert="horz" lIns="91440" tIns="45720" rIns="91440" bIns="45720" rtlCol="0" anchor="t">
            <a:normAutofit/>
          </a:bodyPr>
          <a:lstStyle/>
          <a:p>
            <a:pPr marL="0" indent="0">
              <a:buNone/>
            </a:pPr>
            <a:endParaRPr lang="en-GB" sz="2000" b="1" u="sng">
              <a:latin typeface="Arial"/>
              <a:cs typeface="Arial"/>
            </a:endParaRPr>
          </a:p>
          <a:p>
            <a:endParaRPr lang="en-GB" sz="2500">
              <a:solidFill>
                <a:srgbClr val="000000"/>
              </a:solidFill>
              <a:latin typeface="Aptos" panose="020B0004020202020204"/>
              <a:cs typeface="Arial"/>
            </a:endParaRPr>
          </a:p>
          <a:p>
            <a:endParaRPr lang="en-GB" sz="2500">
              <a:solidFill>
                <a:srgbClr val="000000"/>
              </a:solidFill>
              <a:latin typeface="Aptos" panose="020B0004020202020204"/>
              <a:cs typeface="Arial"/>
            </a:endParaRPr>
          </a:p>
          <a:p>
            <a:endParaRPr lang="en-GB">
              <a:solidFill>
                <a:srgbClr val="000000"/>
              </a:solidFill>
              <a:latin typeface="Aptos" panose="020B0004020202020204"/>
              <a:cs typeface="Arial"/>
            </a:endParaRPr>
          </a:p>
          <a:p>
            <a:endParaRPr lang="en-GB">
              <a:solidFill>
                <a:srgbClr val="000000"/>
              </a:solidFill>
              <a:latin typeface="Aptos" panose="020B0004020202020204"/>
              <a:cs typeface="Arial"/>
            </a:endParaRPr>
          </a:p>
          <a:p>
            <a:endParaRPr lang="en-GB">
              <a:solidFill>
                <a:srgbClr val="000000"/>
              </a:solidFill>
              <a:latin typeface="Aptos" panose="020B0004020202020204"/>
              <a:cs typeface="Arial"/>
            </a:endParaRPr>
          </a:p>
          <a:p>
            <a:endParaRPr lang="en-US" sz="2200" i="1">
              <a:solidFill>
                <a:srgbClr val="FF0000"/>
              </a:solidFill>
              <a:latin typeface="Arial"/>
              <a:cs typeface="Arial"/>
            </a:endParaRPr>
          </a:p>
          <a:p>
            <a:endParaRPr lang="en-GB"/>
          </a:p>
          <a:p>
            <a:endParaRPr lang="en-GB"/>
          </a:p>
        </p:txBody>
      </p:sp>
      <p:pic>
        <p:nvPicPr>
          <p:cNvPr id="5" name="Picture 4" descr="Microsoft Word Versions | Word Training ...">
            <a:extLst>
              <a:ext uri="{FF2B5EF4-FFF2-40B4-BE49-F238E27FC236}">
                <a16:creationId xmlns:a16="http://schemas.microsoft.com/office/drawing/2014/main" id="{3C010977-8CCC-EB09-2FCC-32DE71DF4440}"/>
              </a:ext>
            </a:extLst>
          </p:cNvPr>
          <p:cNvPicPr>
            <a:picLocks noChangeAspect="1"/>
          </p:cNvPicPr>
          <p:nvPr/>
        </p:nvPicPr>
        <p:blipFill>
          <a:blip r:embed="rId3"/>
          <a:stretch>
            <a:fillRect/>
          </a:stretch>
        </p:blipFill>
        <p:spPr>
          <a:xfrm>
            <a:off x="8370" y="2445659"/>
            <a:ext cx="5315360" cy="3810452"/>
          </a:xfrm>
          <a:prstGeom prst="rect">
            <a:avLst/>
          </a:prstGeom>
        </p:spPr>
      </p:pic>
      <p:pic>
        <p:nvPicPr>
          <p:cNvPr id="7" name="Online Media 3" title="Introducing Microsoft Word for Health Professionals">
            <a:hlinkClick r:id="" action="ppaction://noaction"/>
            <a:extLst>
              <a:ext uri="{FF2B5EF4-FFF2-40B4-BE49-F238E27FC236}">
                <a16:creationId xmlns:a16="http://schemas.microsoft.com/office/drawing/2014/main" id="{A96B03C0-D90E-BB12-3EE9-6EADF676CE4D}"/>
              </a:ext>
            </a:extLst>
          </p:cNvPr>
          <p:cNvPicPr>
            <a:picLocks noRot="1" noChangeAspect="1"/>
          </p:cNvPicPr>
          <p:nvPr>
            <a:videoFile r:link="rId1"/>
          </p:nvPr>
        </p:nvPicPr>
        <p:blipFill>
          <a:blip r:embed="rId4"/>
          <a:stretch>
            <a:fillRect/>
          </a:stretch>
        </p:blipFill>
        <p:spPr>
          <a:xfrm>
            <a:off x="5499204" y="2306225"/>
            <a:ext cx="6173221" cy="4176396"/>
          </a:xfrm>
          <a:prstGeom prst="rect">
            <a:avLst/>
          </a:prstGeom>
        </p:spPr>
      </p:pic>
      <p:sp>
        <p:nvSpPr>
          <p:cNvPr id="8" name="Arrow: Down 7">
            <a:extLst>
              <a:ext uri="{FF2B5EF4-FFF2-40B4-BE49-F238E27FC236}">
                <a16:creationId xmlns:a16="http://schemas.microsoft.com/office/drawing/2014/main" id="{0869CF2B-4490-7E96-AA95-5B804D86FE9D}"/>
              </a:ext>
            </a:extLst>
          </p:cNvPr>
          <p:cNvSpPr/>
          <p:nvPr/>
        </p:nvSpPr>
        <p:spPr>
          <a:xfrm>
            <a:off x="10575533" y="545336"/>
            <a:ext cx="541522" cy="145437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6537FB3-D833-CEED-9CF4-A86ED7547E85}"/>
              </a:ext>
            </a:extLst>
          </p:cNvPr>
          <p:cNvSpPr txBox="1"/>
          <p:nvPr/>
        </p:nvSpPr>
        <p:spPr>
          <a:xfrm>
            <a:off x="9058903" y="6498273"/>
            <a:ext cx="262251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rgbClr val="2C3E50"/>
                </a:solidFill>
                <a:highlight>
                  <a:srgbClr val="FFFFFF"/>
                </a:highlight>
                <a:latin typeface="Roboto"/>
                <a:ea typeface="Roboto"/>
                <a:cs typeface="Roboto"/>
              </a:rPr>
              <a:t>(www.youtube.com, n.d.)</a:t>
            </a:r>
            <a:endParaRPr lang="en-US"/>
          </a:p>
        </p:txBody>
      </p:sp>
      <p:sp>
        <p:nvSpPr>
          <p:cNvPr id="6" name="Rectangle: Rounded Corners 5">
            <a:extLst>
              <a:ext uri="{FF2B5EF4-FFF2-40B4-BE49-F238E27FC236}">
                <a16:creationId xmlns:a16="http://schemas.microsoft.com/office/drawing/2014/main" id="{91A3787F-1BA1-EA3B-8548-3208FA34C6CA}"/>
              </a:ext>
            </a:extLst>
          </p:cNvPr>
          <p:cNvSpPr/>
          <p:nvPr/>
        </p:nvSpPr>
        <p:spPr>
          <a:xfrm>
            <a:off x="399664" y="214896"/>
            <a:ext cx="9210539" cy="1966521"/>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latin typeface="Arial"/>
                <a:cs typeface="Arial"/>
              </a:rPr>
              <a:t>Our chosen Microsoft 365 application &amp; communication tool is - </a:t>
            </a:r>
            <a:r>
              <a:rPr lang="en-GB" sz="2000" b="1">
                <a:solidFill>
                  <a:schemeClr val="tx1"/>
                </a:solidFill>
                <a:latin typeface="Arial"/>
                <a:cs typeface="Arial"/>
              </a:rPr>
              <a:t>Microsoft word. </a:t>
            </a:r>
            <a:br>
              <a:rPr lang="en-GB">
                <a:latin typeface="Arial"/>
                <a:cs typeface="Arial"/>
              </a:rPr>
            </a:br>
            <a:br>
              <a:rPr lang="en-GB">
                <a:latin typeface="Arial"/>
                <a:cs typeface="Arial"/>
              </a:rPr>
            </a:br>
            <a:br>
              <a:rPr lang="en-GB">
                <a:latin typeface="Arial"/>
                <a:cs typeface="Arial"/>
              </a:rPr>
            </a:br>
            <a:r>
              <a:rPr lang="en-GB">
                <a:solidFill>
                  <a:schemeClr val="tx1"/>
                </a:solidFill>
                <a:latin typeface="Arial"/>
                <a:cs typeface="Arial"/>
              </a:rPr>
              <a:t>This is a Microsoft 365 application, used within care homes such as greenfield to make tasks more efficient.</a:t>
            </a:r>
          </a:p>
        </p:txBody>
      </p:sp>
    </p:spTree>
    <p:extLst>
      <p:ext uri="{BB962C8B-B14F-4D97-AF65-F5344CB8AC3E}">
        <p14:creationId xmlns:p14="http://schemas.microsoft.com/office/powerpoint/2010/main" val="3302152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8944B-DF55-1487-7C84-3F8A5D749A40}"/>
              </a:ext>
            </a:extLst>
          </p:cNvPr>
          <p:cNvSpPr>
            <a:spLocks noGrp="1"/>
          </p:cNvSpPr>
          <p:nvPr>
            <p:ph type="title"/>
          </p:nvPr>
        </p:nvSpPr>
        <p:spPr>
          <a:xfrm>
            <a:off x="1632549" y="487333"/>
            <a:ext cx="10515600" cy="1325563"/>
          </a:xfrm>
        </p:spPr>
        <p:txBody>
          <a:bodyPr>
            <a:normAutofit fontScale="90000"/>
          </a:bodyPr>
          <a:lstStyle/>
          <a:p>
            <a:pPr>
              <a:lnSpc>
                <a:spcPct val="150000"/>
              </a:lnSpc>
            </a:pPr>
            <a:r>
              <a:rPr lang="en-GB" sz="2400" b="1" u="sng">
                <a:latin typeface="Arial"/>
                <a:cs typeface="Arial"/>
              </a:rPr>
              <a:t>How Microsoft word can be used in Greenfields home care agency.</a:t>
            </a:r>
            <a:br>
              <a:rPr lang="en-GB" sz="1400">
                <a:latin typeface="Arial"/>
              </a:rPr>
            </a:br>
            <a:br>
              <a:rPr lang="en-GB" sz="1400">
                <a:latin typeface="Arial"/>
              </a:rPr>
            </a:br>
            <a:br>
              <a:rPr lang="en-GB" sz="2400"/>
            </a:br>
            <a:endParaRPr lang="en-GB" sz="2400"/>
          </a:p>
        </p:txBody>
      </p:sp>
      <p:sp>
        <p:nvSpPr>
          <p:cNvPr id="4" name="Oval 3">
            <a:extLst>
              <a:ext uri="{FF2B5EF4-FFF2-40B4-BE49-F238E27FC236}">
                <a16:creationId xmlns:a16="http://schemas.microsoft.com/office/drawing/2014/main" id="{55D3C629-8C12-36ED-3642-D195783F1303}"/>
              </a:ext>
            </a:extLst>
          </p:cNvPr>
          <p:cNvSpPr/>
          <p:nvPr/>
        </p:nvSpPr>
        <p:spPr>
          <a:xfrm>
            <a:off x="4303591" y="2924466"/>
            <a:ext cx="3766253" cy="1761296"/>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Examples of how Microsoft word can be used in Greenfields home care agency:</a:t>
            </a:r>
          </a:p>
        </p:txBody>
      </p:sp>
      <p:cxnSp>
        <p:nvCxnSpPr>
          <p:cNvPr id="7" name="Straight Arrow Connector 6">
            <a:extLst>
              <a:ext uri="{FF2B5EF4-FFF2-40B4-BE49-F238E27FC236}">
                <a16:creationId xmlns:a16="http://schemas.microsoft.com/office/drawing/2014/main" id="{498558BD-C5A4-ACAB-575E-D02E93DA4D99}"/>
              </a:ext>
            </a:extLst>
          </p:cNvPr>
          <p:cNvCxnSpPr>
            <a:cxnSpLocks/>
          </p:cNvCxnSpPr>
          <p:nvPr/>
        </p:nvCxnSpPr>
        <p:spPr>
          <a:xfrm flipV="1">
            <a:off x="8103726" y="3119895"/>
            <a:ext cx="1415052" cy="57868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6546D985-3DFE-7C43-01DC-B4B61D892C56}"/>
              </a:ext>
            </a:extLst>
          </p:cNvPr>
          <p:cNvCxnSpPr>
            <a:cxnSpLocks/>
          </p:cNvCxnSpPr>
          <p:nvPr/>
        </p:nvCxnSpPr>
        <p:spPr>
          <a:xfrm flipV="1">
            <a:off x="6966887" y="1996530"/>
            <a:ext cx="1054913" cy="101455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D544DDFE-D056-0CE9-F9AB-04A3F17ADB1A}"/>
              </a:ext>
            </a:extLst>
          </p:cNvPr>
          <p:cNvCxnSpPr>
            <a:cxnSpLocks/>
          </p:cNvCxnSpPr>
          <p:nvPr/>
        </p:nvCxnSpPr>
        <p:spPr>
          <a:xfrm flipH="1" flipV="1">
            <a:off x="4859504" y="2174457"/>
            <a:ext cx="359864" cy="80676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BF6B9A9B-04E1-D9BC-11C7-AA1B03877B9E}"/>
              </a:ext>
            </a:extLst>
          </p:cNvPr>
          <p:cNvCxnSpPr>
            <a:cxnSpLocks/>
          </p:cNvCxnSpPr>
          <p:nvPr/>
        </p:nvCxnSpPr>
        <p:spPr>
          <a:xfrm>
            <a:off x="7295054" y="4522274"/>
            <a:ext cx="719448" cy="54152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87F29534-5E69-F89F-ED2A-E18558E5B42F}"/>
              </a:ext>
            </a:extLst>
          </p:cNvPr>
          <p:cNvCxnSpPr>
            <a:cxnSpLocks/>
          </p:cNvCxnSpPr>
          <p:nvPr/>
        </p:nvCxnSpPr>
        <p:spPr>
          <a:xfrm flipH="1" flipV="1">
            <a:off x="3655762" y="4072611"/>
            <a:ext cx="786705" cy="430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571EE955-76D9-B29A-9D5B-B05CD92E71FA}"/>
              </a:ext>
            </a:extLst>
          </p:cNvPr>
          <p:cNvCxnSpPr>
            <a:cxnSpLocks/>
          </p:cNvCxnSpPr>
          <p:nvPr/>
        </p:nvCxnSpPr>
        <p:spPr>
          <a:xfrm flipH="1">
            <a:off x="4866295" y="4481961"/>
            <a:ext cx="89801" cy="73471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14" name="Picture 13" descr="Home Care &amp; Supported Living in the ...">
            <a:extLst>
              <a:ext uri="{FF2B5EF4-FFF2-40B4-BE49-F238E27FC236}">
                <a16:creationId xmlns:a16="http://schemas.microsoft.com/office/drawing/2014/main" id="{F828AC73-2D9B-22A8-FB4F-02B513C46C0F}"/>
              </a:ext>
            </a:extLst>
          </p:cNvPr>
          <p:cNvPicPr>
            <a:picLocks noChangeAspect="1"/>
          </p:cNvPicPr>
          <p:nvPr/>
        </p:nvPicPr>
        <p:blipFill>
          <a:blip r:embed="rId2"/>
          <a:stretch>
            <a:fillRect/>
          </a:stretch>
        </p:blipFill>
        <p:spPr>
          <a:xfrm>
            <a:off x="9340611" y="4078497"/>
            <a:ext cx="2647590" cy="2561326"/>
          </a:xfrm>
          <a:prstGeom prst="rect">
            <a:avLst/>
          </a:prstGeom>
        </p:spPr>
      </p:pic>
      <p:sp>
        <p:nvSpPr>
          <p:cNvPr id="6" name="TextBox 5">
            <a:extLst>
              <a:ext uri="{FF2B5EF4-FFF2-40B4-BE49-F238E27FC236}">
                <a16:creationId xmlns:a16="http://schemas.microsoft.com/office/drawing/2014/main" id="{E3D29255-2419-C8C1-16EC-029F934F19C2}"/>
              </a:ext>
            </a:extLst>
          </p:cNvPr>
          <p:cNvSpPr txBox="1"/>
          <p:nvPr/>
        </p:nvSpPr>
        <p:spPr>
          <a:xfrm>
            <a:off x="4195780" y="1189453"/>
            <a:ext cx="2523407" cy="952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For good record keeping, Tracking of documentation.</a:t>
            </a:r>
            <a:endParaRPr lang="en-US"/>
          </a:p>
        </p:txBody>
      </p:sp>
      <p:sp>
        <p:nvSpPr>
          <p:cNvPr id="15" name="TextBox 14">
            <a:extLst>
              <a:ext uri="{FF2B5EF4-FFF2-40B4-BE49-F238E27FC236}">
                <a16:creationId xmlns:a16="http://schemas.microsoft.com/office/drawing/2014/main" id="{4903403D-A8DD-E6DD-CC20-9C8B03175C94}"/>
              </a:ext>
            </a:extLst>
          </p:cNvPr>
          <p:cNvSpPr txBox="1"/>
          <p:nvPr/>
        </p:nvSpPr>
        <p:spPr>
          <a:xfrm>
            <a:off x="7590224" y="1072317"/>
            <a:ext cx="181796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To enable staff to work smarter not harder.</a:t>
            </a:r>
            <a:endParaRPr lang="en-US"/>
          </a:p>
        </p:txBody>
      </p:sp>
      <p:sp>
        <p:nvSpPr>
          <p:cNvPr id="20" name="TextBox 19">
            <a:extLst>
              <a:ext uri="{FF2B5EF4-FFF2-40B4-BE49-F238E27FC236}">
                <a16:creationId xmlns:a16="http://schemas.microsoft.com/office/drawing/2014/main" id="{F94CB5A3-844B-CB46-3B9E-F12FF2603906}"/>
              </a:ext>
            </a:extLst>
          </p:cNvPr>
          <p:cNvSpPr txBox="1"/>
          <p:nvPr/>
        </p:nvSpPr>
        <p:spPr>
          <a:xfrm>
            <a:off x="3773545" y="5299188"/>
            <a:ext cx="25085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To structure documents better, making it easier to read.</a:t>
            </a:r>
            <a:endParaRPr lang="en-US"/>
          </a:p>
        </p:txBody>
      </p:sp>
      <p:sp>
        <p:nvSpPr>
          <p:cNvPr id="21" name="TextBox 20">
            <a:extLst>
              <a:ext uri="{FF2B5EF4-FFF2-40B4-BE49-F238E27FC236}">
                <a16:creationId xmlns:a16="http://schemas.microsoft.com/office/drawing/2014/main" id="{0885931C-A459-5F37-F102-85E6A08C34C7}"/>
              </a:ext>
            </a:extLst>
          </p:cNvPr>
          <p:cNvSpPr txBox="1"/>
          <p:nvPr/>
        </p:nvSpPr>
        <p:spPr>
          <a:xfrm>
            <a:off x="9543354" y="2712941"/>
            <a:ext cx="210420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To improve faster communication between staff.</a:t>
            </a:r>
            <a:endParaRPr lang="en-US"/>
          </a:p>
        </p:txBody>
      </p:sp>
      <p:sp>
        <p:nvSpPr>
          <p:cNvPr id="22" name="TextBox 21">
            <a:extLst>
              <a:ext uri="{FF2B5EF4-FFF2-40B4-BE49-F238E27FC236}">
                <a16:creationId xmlns:a16="http://schemas.microsoft.com/office/drawing/2014/main" id="{9F29C66F-123B-A1C4-A09E-B7B0F1BFFB74}"/>
              </a:ext>
            </a:extLst>
          </p:cNvPr>
          <p:cNvSpPr txBox="1"/>
          <p:nvPr/>
        </p:nvSpPr>
        <p:spPr>
          <a:xfrm>
            <a:off x="148647" y="3483260"/>
            <a:ext cx="349721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It can be used to create forms, daily logs, scheduling meetings, care plans, reports, writing letters.</a:t>
            </a:r>
            <a:endParaRPr lang="en-US"/>
          </a:p>
        </p:txBody>
      </p:sp>
      <p:sp>
        <p:nvSpPr>
          <p:cNvPr id="23" name="TextBox 22">
            <a:extLst>
              <a:ext uri="{FF2B5EF4-FFF2-40B4-BE49-F238E27FC236}">
                <a16:creationId xmlns:a16="http://schemas.microsoft.com/office/drawing/2014/main" id="{3E07B05B-3B1C-F32E-2A96-48294311B149}"/>
              </a:ext>
            </a:extLst>
          </p:cNvPr>
          <p:cNvSpPr txBox="1"/>
          <p:nvPr/>
        </p:nvSpPr>
        <p:spPr>
          <a:xfrm>
            <a:off x="7496223" y="5115931"/>
            <a:ext cx="199589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It can be used with problem solving.</a:t>
            </a:r>
            <a:endParaRPr lang="en-US"/>
          </a:p>
        </p:txBody>
      </p:sp>
      <p:pic>
        <p:nvPicPr>
          <p:cNvPr id="26" name="Picture 25" descr="What makes a homecare agency reliable ...">
            <a:extLst>
              <a:ext uri="{FF2B5EF4-FFF2-40B4-BE49-F238E27FC236}">
                <a16:creationId xmlns:a16="http://schemas.microsoft.com/office/drawing/2014/main" id="{AFD7B5A8-03D9-B208-098B-31E644E3174F}"/>
              </a:ext>
            </a:extLst>
          </p:cNvPr>
          <p:cNvPicPr>
            <a:picLocks noChangeAspect="1"/>
          </p:cNvPicPr>
          <p:nvPr/>
        </p:nvPicPr>
        <p:blipFill>
          <a:blip r:embed="rId3"/>
          <a:stretch>
            <a:fillRect/>
          </a:stretch>
        </p:blipFill>
        <p:spPr>
          <a:xfrm>
            <a:off x="143324" y="1068868"/>
            <a:ext cx="3782143" cy="2089209"/>
          </a:xfrm>
          <a:prstGeom prst="rect">
            <a:avLst/>
          </a:prstGeom>
        </p:spPr>
      </p:pic>
    </p:spTree>
    <p:extLst>
      <p:ext uri="{BB962C8B-B14F-4D97-AF65-F5344CB8AC3E}">
        <p14:creationId xmlns:p14="http://schemas.microsoft.com/office/powerpoint/2010/main" val="2511992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E8685-55E3-D995-39AF-56BA8E19503D}"/>
              </a:ext>
            </a:extLst>
          </p:cNvPr>
          <p:cNvSpPr>
            <a:spLocks noGrp="1"/>
          </p:cNvSpPr>
          <p:nvPr>
            <p:ph idx="1"/>
          </p:nvPr>
        </p:nvSpPr>
        <p:spPr>
          <a:xfrm>
            <a:off x="209191" y="2508550"/>
            <a:ext cx="11766429" cy="4351338"/>
          </a:xfrm>
        </p:spPr>
        <p:txBody>
          <a:bodyPr vert="horz" lIns="91440" tIns="45720" rIns="91440" bIns="45720" rtlCol="0" anchor="t">
            <a:noAutofit/>
          </a:bodyPr>
          <a:lstStyle/>
          <a:p>
            <a:endParaRPr lang="en-GB"/>
          </a:p>
          <a:p>
            <a:endParaRPr lang="en-GB"/>
          </a:p>
          <a:p>
            <a:pPr marL="0" indent="0">
              <a:lnSpc>
                <a:spcPct val="150000"/>
              </a:lnSpc>
              <a:buNone/>
            </a:pPr>
            <a:endParaRPr lang="en-GB" sz="1400">
              <a:latin typeface="Arial"/>
              <a:cs typeface="Arial"/>
            </a:endParaRPr>
          </a:p>
          <a:p>
            <a:pPr marL="0" indent="0">
              <a:lnSpc>
                <a:spcPct val="150000"/>
              </a:lnSpc>
              <a:buNone/>
            </a:pPr>
            <a:r>
              <a:rPr lang="en-GB" sz="1400">
                <a:latin typeface="Arial"/>
                <a:cs typeface="Arial"/>
              </a:rPr>
              <a:t>The case study explores the problems faced by Greenland's care home agency when incorporating Microsoft 365 technology. I believe, Greenland's staff are most likely, used to doing things without the use of certain technology, so now they have got to try to adapt to the new style of communication via using Microsoft word. As you can see from the case study, I feel that their aim is to provide person-centred support for older adults who are trying to live independently within the community. I think issues occurred because not everyone is familiar in knowing how to use Microsoft word. This affected a lot of people because not everyone is used how to properly use it. There are always alternative solutions to this. Such as offering to use both technology, as well as doing things the old way, by writing things down and taking notes. This suggests that some professionals may prefer to having physical copies of everything as well as doing things digitally.  The issues between staff could be that the younger staff may be more familiar and up to date with technology and then the older generation of staff may struggle slightly. </a:t>
            </a:r>
            <a:endParaRPr lang="en-US" sz="1400">
              <a:latin typeface="Arial"/>
              <a:cs typeface="Arial"/>
            </a:endParaRPr>
          </a:p>
          <a:p>
            <a:pPr marL="0" indent="0">
              <a:lnSpc>
                <a:spcPct val="100000"/>
              </a:lnSpc>
              <a:spcBef>
                <a:spcPts val="0"/>
              </a:spcBef>
              <a:buNone/>
            </a:pPr>
            <a:endParaRPr lang="en-US" sz="900">
              <a:latin typeface="Arial"/>
              <a:cs typeface="Arial"/>
            </a:endParaRPr>
          </a:p>
          <a:p>
            <a:pPr marL="285750" indent="-285750">
              <a:lnSpc>
                <a:spcPct val="100000"/>
              </a:lnSpc>
              <a:spcBef>
                <a:spcPts val="0"/>
              </a:spcBef>
            </a:pPr>
            <a:endParaRPr lang="en-GB" sz="1400"/>
          </a:p>
          <a:p>
            <a:endParaRPr lang="en-GB"/>
          </a:p>
        </p:txBody>
      </p:sp>
      <p:sp>
        <p:nvSpPr>
          <p:cNvPr id="4" name="Flowchart: Extract 3">
            <a:extLst>
              <a:ext uri="{FF2B5EF4-FFF2-40B4-BE49-F238E27FC236}">
                <a16:creationId xmlns:a16="http://schemas.microsoft.com/office/drawing/2014/main" id="{06D04BF6-9C3F-B199-ABA0-9F7ED6C56525}"/>
              </a:ext>
            </a:extLst>
          </p:cNvPr>
          <p:cNvSpPr/>
          <p:nvPr/>
        </p:nvSpPr>
        <p:spPr>
          <a:xfrm>
            <a:off x="3280956" y="855397"/>
            <a:ext cx="2947577" cy="2601644"/>
          </a:xfrm>
          <a:prstGeom prst="flowChartExtra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solidFill>
                  <a:schemeClr val="tx1"/>
                </a:solidFill>
              </a:rPr>
              <a:t>Challenges</a:t>
            </a:r>
          </a:p>
        </p:txBody>
      </p:sp>
      <p:sp>
        <p:nvSpPr>
          <p:cNvPr id="5" name="Arrow: Right 4">
            <a:extLst>
              <a:ext uri="{FF2B5EF4-FFF2-40B4-BE49-F238E27FC236}">
                <a16:creationId xmlns:a16="http://schemas.microsoft.com/office/drawing/2014/main" id="{850636C1-1D1A-1F03-7A91-7A7DC1205412}"/>
              </a:ext>
            </a:extLst>
          </p:cNvPr>
          <p:cNvSpPr/>
          <p:nvPr/>
        </p:nvSpPr>
        <p:spPr>
          <a:xfrm>
            <a:off x="5588851" y="643989"/>
            <a:ext cx="1814028" cy="72609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E9476807-CA7A-9C22-9E2C-EC5518C9081D}"/>
              </a:ext>
            </a:extLst>
          </p:cNvPr>
          <p:cNvSpPr/>
          <p:nvPr/>
        </p:nvSpPr>
        <p:spPr>
          <a:xfrm>
            <a:off x="5764975" y="1582109"/>
            <a:ext cx="1310820" cy="711715"/>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4610374E-ACCA-3FF9-C59D-0A31DA407ADA}"/>
              </a:ext>
            </a:extLst>
          </p:cNvPr>
          <p:cNvSpPr/>
          <p:nvPr/>
        </p:nvSpPr>
        <p:spPr>
          <a:xfrm>
            <a:off x="6386795" y="2883261"/>
            <a:ext cx="1368330" cy="72609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BF09AA3A-3C47-A74B-4EB5-F4D492E9117E}"/>
              </a:ext>
            </a:extLst>
          </p:cNvPr>
          <p:cNvSpPr/>
          <p:nvPr/>
        </p:nvSpPr>
        <p:spPr>
          <a:xfrm>
            <a:off x="7662548" y="88490"/>
            <a:ext cx="2959983" cy="113077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Security &amp; hacking.</a:t>
            </a:r>
            <a:endParaRPr lang="en-US"/>
          </a:p>
        </p:txBody>
      </p:sp>
      <p:sp>
        <p:nvSpPr>
          <p:cNvPr id="10" name="Oval 9">
            <a:extLst>
              <a:ext uri="{FF2B5EF4-FFF2-40B4-BE49-F238E27FC236}">
                <a16:creationId xmlns:a16="http://schemas.microsoft.com/office/drawing/2014/main" id="{6E8F22D7-F87F-DD2C-3740-30FD3E13F771}"/>
              </a:ext>
            </a:extLst>
          </p:cNvPr>
          <p:cNvSpPr/>
          <p:nvPr/>
        </p:nvSpPr>
        <p:spPr>
          <a:xfrm>
            <a:off x="8122623" y="2151643"/>
            <a:ext cx="4074226" cy="185323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t>Learning to adapt to the new style of technology.</a:t>
            </a:r>
            <a:endParaRPr lang="en-GB" sz="1100"/>
          </a:p>
          <a:p>
            <a:pPr algn="ctr"/>
            <a:r>
              <a:rPr lang="en-GB" sz="1400"/>
              <a:t>Younger staff may be more familiar with technology, whereas the older generation may not be familiar with it.</a:t>
            </a:r>
          </a:p>
        </p:txBody>
      </p:sp>
      <p:sp>
        <p:nvSpPr>
          <p:cNvPr id="11" name="Oval 10">
            <a:extLst>
              <a:ext uri="{FF2B5EF4-FFF2-40B4-BE49-F238E27FC236}">
                <a16:creationId xmlns:a16="http://schemas.microsoft.com/office/drawing/2014/main" id="{517CC933-47A9-2934-6E35-A756DE89AE34}"/>
              </a:ext>
            </a:extLst>
          </p:cNvPr>
          <p:cNvSpPr/>
          <p:nvPr/>
        </p:nvSpPr>
        <p:spPr>
          <a:xfrm>
            <a:off x="7206068" y="1314160"/>
            <a:ext cx="2413644" cy="98340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Cost.</a:t>
            </a:r>
          </a:p>
        </p:txBody>
      </p:sp>
      <p:pic>
        <p:nvPicPr>
          <p:cNvPr id="12" name="Picture 11" descr="Software To Grow Your Home Care Agency">
            <a:extLst>
              <a:ext uri="{FF2B5EF4-FFF2-40B4-BE49-F238E27FC236}">
                <a16:creationId xmlns:a16="http://schemas.microsoft.com/office/drawing/2014/main" id="{39EEFAFD-999A-3C5B-2D7A-AD47FC29B3FD}"/>
              </a:ext>
            </a:extLst>
          </p:cNvPr>
          <p:cNvPicPr>
            <a:picLocks noChangeAspect="1"/>
          </p:cNvPicPr>
          <p:nvPr/>
        </p:nvPicPr>
        <p:blipFill>
          <a:blip r:embed="rId2"/>
          <a:stretch>
            <a:fillRect/>
          </a:stretch>
        </p:blipFill>
        <p:spPr>
          <a:xfrm>
            <a:off x="215212" y="297881"/>
            <a:ext cx="3473030" cy="2588823"/>
          </a:xfrm>
          <a:prstGeom prst="rect">
            <a:avLst/>
          </a:prstGeom>
        </p:spPr>
      </p:pic>
    </p:spTree>
    <p:extLst>
      <p:ext uri="{BB962C8B-B14F-4D97-AF65-F5344CB8AC3E}">
        <p14:creationId xmlns:p14="http://schemas.microsoft.com/office/powerpoint/2010/main" val="3528840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239422-2FC0-4E33-B7C0-D72D1EA14CAC}"/>
              </a:ext>
            </a:extLst>
          </p:cNvPr>
          <p:cNvSpPr>
            <a:spLocks noGrp="1"/>
          </p:cNvSpPr>
          <p:nvPr>
            <p:ph idx="1"/>
          </p:nvPr>
        </p:nvSpPr>
        <p:spPr>
          <a:xfrm>
            <a:off x="168831" y="1193277"/>
            <a:ext cx="11709240" cy="6277302"/>
          </a:xfrm>
        </p:spPr>
        <p:txBody>
          <a:bodyPr vert="horz" lIns="91440" tIns="45720" rIns="91440" bIns="45720" rtlCol="0" anchor="t">
            <a:noAutofit/>
          </a:bodyPr>
          <a:lstStyle/>
          <a:p>
            <a:pPr marL="285750" indent="-285750">
              <a:lnSpc>
                <a:spcPct val="100000"/>
              </a:lnSpc>
              <a:spcBef>
                <a:spcPts val="0"/>
              </a:spcBef>
            </a:pPr>
            <a:endParaRPr lang="en-US" sz="900">
              <a:latin typeface="Arial"/>
              <a:cs typeface="Arial"/>
            </a:endParaRPr>
          </a:p>
          <a:p>
            <a:pPr marL="0" indent="0">
              <a:lnSpc>
                <a:spcPct val="100000"/>
              </a:lnSpc>
              <a:buNone/>
            </a:pPr>
            <a:endParaRPr lang="en-GB" sz="900" b="1">
              <a:latin typeface="Arial"/>
              <a:cs typeface="Arial"/>
            </a:endParaRPr>
          </a:p>
          <a:p>
            <a:pPr marL="0" indent="0">
              <a:lnSpc>
                <a:spcPct val="100000"/>
              </a:lnSpc>
              <a:buNone/>
            </a:pPr>
            <a:endParaRPr lang="en-GB" sz="900" b="1" u="sng">
              <a:latin typeface="Arial"/>
              <a:cs typeface="Arial"/>
            </a:endParaRPr>
          </a:p>
          <a:p>
            <a:pPr marL="0" indent="0">
              <a:lnSpc>
                <a:spcPct val="100000"/>
              </a:lnSpc>
              <a:buNone/>
            </a:pPr>
            <a:endParaRPr lang="en-GB" sz="900" b="1" u="sng">
              <a:latin typeface="Arial"/>
              <a:cs typeface="Arial"/>
            </a:endParaRPr>
          </a:p>
          <a:p>
            <a:pPr marL="0" indent="0">
              <a:lnSpc>
                <a:spcPct val="100000"/>
              </a:lnSpc>
              <a:buNone/>
            </a:pPr>
            <a:endParaRPr lang="en-GB" sz="900" b="1" u="sng">
              <a:latin typeface="Arial"/>
              <a:cs typeface="Arial"/>
            </a:endParaRPr>
          </a:p>
          <a:p>
            <a:pPr marL="0" indent="0">
              <a:lnSpc>
                <a:spcPct val="100000"/>
              </a:lnSpc>
              <a:buNone/>
            </a:pPr>
            <a:endParaRPr lang="en-GB" sz="900" b="1" u="sng">
              <a:latin typeface="Arial"/>
              <a:cs typeface="Arial"/>
            </a:endParaRPr>
          </a:p>
          <a:p>
            <a:pPr marL="0" indent="0">
              <a:lnSpc>
                <a:spcPct val="100000"/>
              </a:lnSpc>
              <a:buNone/>
            </a:pPr>
            <a:endParaRPr lang="en-GB" sz="900" b="1" u="sng">
              <a:latin typeface="Arial"/>
              <a:cs typeface="Arial"/>
            </a:endParaRPr>
          </a:p>
          <a:p>
            <a:pPr marL="0" indent="0">
              <a:lnSpc>
                <a:spcPct val="100000"/>
              </a:lnSpc>
              <a:buNone/>
            </a:pPr>
            <a:endParaRPr lang="en-GB" sz="900" b="1" u="sng">
              <a:latin typeface="Arial"/>
              <a:cs typeface="Arial"/>
            </a:endParaRPr>
          </a:p>
          <a:p>
            <a:pPr marL="0" indent="0">
              <a:lnSpc>
                <a:spcPct val="150000"/>
              </a:lnSpc>
              <a:buNone/>
            </a:pPr>
            <a:endParaRPr lang="en-GB" sz="1100">
              <a:latin typeface="Arial"/>
              <a:cs typeface="Arial"/>
            </a:endParaRPr>
          </a:p>
          <a:p>
            <a:pPr marL="0" indent="0">
              <a:lnSpc>
                <a:spcPct val="150000"/>
              </a:lnSpc>
              <a:buNone/>
            </a:pPr>
            <a:endParaRPr lang="en-GB" sz="1100">
              <a:latin typeface="Arial"/>
              <a:cs typeface="Arial"/>
            </a:endParaRPr>
          </a:p>
          <a:p>
            <a:pPr marL="0" indent="0">
              <a:lnSpc>
                <a:spcPct val="150000"/>
              </a:lnSpc>
              <a:buNone/>
            </a:pPr>
            <a:r>
              <a:rPr lang="en-GB" sz="1600">
                <a:latin typeface="Arial"/>
                <a:cs typeface="Arial"/>
              </a:rPr>
              <a:t>The issue between staff members not all being fully onboard with this new technology, will mean that they will have to find a different solution which will work better for everyone involved, so that we can meet everyone's individual needs. What I think worked was having digital technology at your fingertips so that professionals will be able to access it more easily regardless of where they are. It can also mean some staff will be able to work more remotely too. On the flip side of that, I do not feel that it is ideal for every person, this indicates that it may not always work well. The reasons for this is because people have different styles of communicating. In the long term it might be great as people will be able to become more familiar with it but in the short term, some people may run into problems.  </a:t>
            </a:r>
            <a:endParaRPr lang="en-GB" sz="1600"/>
          </a:p>
          <a:p>
            <a:pPr marL="0" indent="0">
              <a:lnSpc>
                <a:spcPct val="150000"/>
              </a:lnSpc>
              <a:buNone/>
            </a:pPr>
            <a:endParaRPr lang="en-GB" sz="1100" b="1" u="sng">
              <a:latin typeface="Arial"/>
              <a:cs typeface="Arial"/>
            </a:endParaRPr>
          </a:p>
          <a:p>
            <a:pPr marL="0" indent="0">
              <a:lnSpc>
                <a:spcPct val="100000"/>
              </a:lnSpc>
              <a:buNone/>
            </a:pPr>
            <a:endParaRPr lang="en-GB" sz="900" b="1" u="sng">
              <a:latin typeface="Arial"/>
              <a:cs typeface="Arial"/>
            </a:endParaRPr>
          </a:p>
          <a:p>
            <a:endParaRPr lang="en-GB"/>
          </a:p>
        </p:txBody>
      </p:sp>
      <p:sp>
        <p:nvSpPr>
          <p:cNvPr id="4" name="Star: 5 Points 3">
            <a:extLst>
              <a:ext uri="{FF2B5EF4-FFF2-40B4-BE49-F238E27FC236}">
                <a16:creationId xmlns:a16="http://schemas.microsoft.com/office/drawing/2014/main" id="{B248AA8E-FC89-BE0A-D7B0-73CADEC099C4}"/>
              </a:ext>
            </a:extLst>
          </p:cNvPr>
          <p:cNvSpPr/>
          <p:nvPr/>
        </p:nvSpPr>
        <p:spPr>
          <a:xfrm>
            <a:off x="1633380" y="139905"/>
            <a:ext cx="3449945" cy="2583837"/>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Outcomes</a:t>
            </a:r>
          </a:p>
        </p:txBody>
      </p:sp>
      <p:sp>
        <p:nvSpPr>
          <p:cNvPr id="6" name="Arrow: Right 5">
            <a:extLst>
              <a:ext uri="{FF2B5EF4-FFF2-40B4-BE49-F238E27FC236}">
                <a16:creationId xmlns:a16="http://schemas.microsoft.com/office/drawing/2014/main" id="{2689789D-F7F8-CEDD-C5C8-5A9DDC8F425D}"/>
              </a:ext>
            </a:extLst>
          </p:cNvPr>
          <p:cNvSpPr/>
          <p:nvPr/>
        </p:nvSpPr>
        <p:spPr>
          <a:xfrm>
            <a:off x="5441483" y="1276592"/>
            <a:ext cx="1152670" cy="711715"/>
          </a:xfrm>
          <a:prstGeom prst="righ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7E84DC68-DA82-F821-6B56-9BDF7E869066}"/>
              </a:ext>
            </a:extLst>
          </p:cNvPr>
          <p:cNvSpPr/>
          <p:nvPr/>
        </p:nvSpPr>
        <p:spPr>
          <a:xfrm>
            <a:off x="5442921" y="196134"/>
            <a:ext cx="1152670" cy="711715"/>
          </a:xfrm>
          <a:prstGeom prst="righ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2F18F64E-FF7F-5944-6A40-9D01A08EA8B2}"/>
              </a:ext>
            </a:extLst>
          </p:cNvPr>
          <p:cNvSpPr/>
          <p:nvPr/>
        </p:nvSpPr>
        <p:spPr>
          <a:xfrm>
            <a:off x="5390443" y="2368552"/>
            <a:ext cx="1152670" cy="711715"/>
          </a:xfrm>
          <a:prstGeom prst="righ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1A6FB2D0-BC04-03EA-27F2-EAB826213F8E}"/>
              </a:ext>
            </a:extLst>
          </p:cNvPr>
          <p:cNvSpPr/>
          <p:nvPr/>
        </p:nvSpPr>
        <p:spPr>
          <a:xfrm>
            <a:off x="7001117" y="201063"/>
            <a:ext cx="3864370" cy="107654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600">
                <a:latin typeface="Arial"/>
                <a:cs typeface="Arial"/>
              </a:rPr>
              <a:t>Having digital technology at your fingertips. Available on many devices.</a:t>
            </a:r>
            <a:endParaRPr lang="en-US" sz="1600">
              <a:latin typeface="Arial"/>
              <a:cs typeface="Arial"/>
            </a:endParaRPr>
          </a:p>
        </p:txBody>
      </p:sp>
      <p:sp>
        <p:nvSpPr>
          <p:cNvPr id="12" name="Rectangle: Rounded Corners 11">
            <a:extLst>
              <a:ext uri="{FF2B5EF4-FFF2-40B4-BE49-F238E27FC236}">
                <a16:creationId xmlns:a16="http://schemas.microsoft.com/office/drawing/2014/main" id="{FD0C35E9-C237-D601-1327-D8FC607A4762}"/>
              </a:ext>
            </a:extLst>
          </p:cNvPr>
          <p:cNvSpPr/>
          <p:nvPr/>
        </p:nvSpPr>
        <p:spPr>
          <a:xfrm>
            <a:off x="7001116" y="1419543"/>
            <a:ext cx="3864370" cy="7458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600">
                <a:latin typeface="Arial"/>
                <a:cs typeface="Arial"/>
              </a:rPr>
              <a:t>Some staff will be able to work more remotely</a:t>
            </a:r>
            <a:r>
              <a:rPr lang="en-GB" sz="1100">
                <a:latin typeface="Arial"/>
                <a:cs typeface="Arial"/>
              </a:rPr>
              <a:t>.</a:t>
            </a:r>
            <a:endParaRPr lang="en-US"/>
          </a:p>
        </p:txBody>
      </p:sp>
      <p:sp>
        <p:nvSpPr>
          <p:cNvPr id="13" name="Rectangle: Rounded Corners 12">
            <a:extLst>
              <a:ext uri="{FF2B5EF4-FFF2-40B4-BE49-F238E27FC236}">
                <a16:creationId xmlns:a16="http://schemas.microsoft.com/office/drawing/2014/main" id="{FE6D9647-7C37-84BC-BCC5-D54D27C2BC91}"/>
              </a:ext>
            </a:extLst>
          </p:cNvPr>
          <p:cNvSpPr/>
          <p:nvPr/>
        </p:nvSpPr>
        <p:spPr>
          <a:xfrm>
            <a:off x="7001117" y="2368449"/>
            <a:ext cx="3864370" cy="104779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600">
                <a:latin typeface="Arial"/>
                <a:cs typeface="Arial"/>
              </a:rPr>
              <a:t>Not ideal for everyone as people have different styles of communicating.</a:t>
            </a:r>
            <a:endParaRPr lang="en-US" sz="1600">
              <a:latin typeface="Arial"/>
              <a:cs typeface="Arial"/>
            </a:endParaRPr>
          </a:p>
        </p:txBody>
      </p:sp>
    </p:spTree>
    <p:extLst>
      <p:ext uri="{BB962C8B-B14F-4D97-AF65-F5344CB8AC3E}">
        <p14:creationId xmlns:p14="http://schemas.microsoft.com/office/powerpoint/2010/main" val="1045679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A633F8-5688-84F5-165E-25488FD02F66}"/>
              </a:ext>
            </a:extLst>
          </p:cNvPr>
          <p:cNvSpPr>
            <a:spLocks noGrp="1"/>
          </p:cNvSpPr>
          <p:nvPr>
            <p:ph idx="1"/>
          </p:nvPr>
        </p:nvSpPr>
        <p:spPr>
          <a:xfrm>
            <a:off x="115738" y="2602002"/>
            <a:ext cx="12075542" cy="4351338"/>
          </a:xfrm>
        </p:spPr>
        <p:txBody>
          <a:bodyPr vert="horz" lIns="91440" tIns="45720" rIns="91440" bIns="45720" rtlCol="0" anchor="t">
            <a:normAutofit lnSpcReduction="10000"/>
          </a:bodyPr>
          <a:lstStyle/>
          <a:p>
            <a:pPr>
              <a:lnSpc>
                <a:spcPct val="100000"/>
              </a:lnSpc>
            </a:pPr>
            <a:endParaRPr lang="en-GB" sz="900" b="1">
              <a:latin typeface="Arial"/>
              <a:cs typeface="Arial"/>
            </a:endParaRPr>
          </a:p>
          <a:p>
            <a:pPr>
              <a:lnSpc>
                <a:spcPct val="100000"/>
              </a:lnSpc>
            </a:pPr>
            <a:endParaRPr lang="en-GB" sz="900" b="1">
              <a:latin typeface="Arial"/>
              <a:cs typeface="Arial"/>
            </a:endParaRPr>
          </a:p>
          <a:p>
            <a:pPr>
              <a:lnSpc>
                <a:spcPct val="100000"/>
              </a:lnSpc>
            </a:pPr>
            <a:endParaRPr lang="en-GB" sz="900" b="1">
              <a:latin typeface="Arial"/>
              <a:cs typeface="Arial"/>
            </a:endParaRPr>
          </a:p>
          <a:p>
            <a:pPr>
              <a:lnSpc>
                <a:spcPct val="100000"/>
              </a:lnSpc>
            </a:pPr>
            <a:endParaRPr lang="en-GB" sz="900" b="1">
              <a:latin typeface="Arial"/>
              <a:cs typeface="Arial"/>
            </a:endParaRPr>
          </a:p>
          <a:p>
            <a:pPr>
              <a:lnSpc>
                <a:spcPct val="100000"/>
              </a:lnSpc>
            </a:pPr>
            <a:endParaRPr lang="en-GB" sz="900" b="1">
              <a:latin typeface="Arial"/>
              <a:cs typeface="Arial"/>
            </a:endParaRPr>
          </a:p>
          <a:p>
            <a:pPr>
              <a:lnSpc>
                <a:spcPct val="100000"/>
              </a:lnSpc>
            </a:pPr>
            <a:endParaRPr lang="en-GB" sz="900" b="1">
              <a:latin typeface="Arial"/>
              <a:cs typeface="Arial"/>
            </a:endParaRPr>
          </a:p>
          <a:p>
            <a:pPr>
              <a:lnSpc>
                <a:spcPct val="100000"/>
              </a:lnSpc>
            </a:pPr>
            <a:endParaRPr lang="en-GB" sz="900" b="1">
              <a:latin typeface="Arial"/>
              <a:cs typeface="Arial"/>
            </a:endParaRPr>
          </a:p>
          <a:p>
            <a:pPr marL="0" indent="0">
              <a:lnSpc>
                <a:spcPct val="150000"/>
              </a:lnSpc>
              <a:buNone/>
            </a:pPr>
            <a:endParaRPr lang="en-GB" sz="1100" b="1">
              <a:latin typeface="Arial"/>
              <a:cs typeface="Arial"/>
            </a:endParaRPr>
          </a:p>
          <a:p>
            <a:pPr marL="0" indent="0">
              <a:lnSpc>
                <a:spcPct val="150000"/>
              </a:lnSpc>
              <a:buNone/>
            </a:pPr>
            <a:r>
              <a:rPr lang="en-GB" sz="1100">
                <a:latin typeface="Arial"/>
                <a:cs typeface="Arial"/>
              </a:rPr>
              <a:t>What I personally think about this is that the concept &amp; principles of using Microsoft word for communication, it that it is a great tool to have as there are so many benefits which I personally believe out way any limitations but again as business professionals, it is essential to cater to everyone, including all staff members. These results mean, what might work for one person, may not necessarily work for another. This matters because you need to be able to work as a team in order to provide the best outcomes for all residents. The argument would be that using digital technology can be an unfair way of communicating, as it is not suited for everyone. An argument may suggest that, costs could potentially be a major factor for some individuals. You can see both the benefits &amp; limitations for why using Microsoft word within a care home may be both, a good idea as well as a questionable idea for others. U</a:t>
            </a:r>
            <a:r>
              <a:rPr lang="en-US" sz="1100">
                <a:latin typeface="Arial"/>
                <a:cs typeface="Arial"/>
              </a:rPr>
              <a:t>sing evidence that </a:t>
            </a:r>
            <a:r>
              <a:rPr lang="en-US" sz="1100" err="1">
                <a:latin typeface="Arial"/>
                <a:cs typeface="Arial"/>
              </a:rPr>
              <a:t>i</a:t>
            </a:r>
            <a:r>
              <a:rPr lang="en-US" sz="1100">
                <a:latin typeface="Arial"/>
                <a:cs typeface="Arial"/>
              </a:rPr>
              <a:t> have reflected upon I think </a:t>
            </a:r>
            <a:r>
              <a:rPr lang="en-GB" sz="1100">
                <a:latin typeface="Arial"/>
                <a:cs typeface="Arial"/>
              </a:rPr>
              <a:t>Microsoft word can be both a positive or negative thing, depending on how people chose to perceive it. Research suggests that there are more stronger points as to why I think Microsoft word is a great piece of technology as upon reflection, I feel it will make the workplace a faster running operation which can help meet the needs of service users in a faster &amp; more effective way. Which will benefit the older adults to live better and more fulfilling quality of lives. A</a:t>
            </a:r>
            <a:r>
              <a:rPr lang="en-US" sz="1100" err="1">
                <a:latin typeface="Arial"/>
                <a:cs typeface="Arial"/>
              </a:rPr>
              <a:t>lternative</a:t>
            </a:r>
            <a:r>
              <a:rPr lang="en-US" sz="1100">
                <a:latin typeface="Arial"/>
                <a:cs typeface="Arial"/>
              </a:rPr>
              <a:t> solutions and recommendations could include doing both digitally with Microsoft word but also having it backed up with physical handwritten notes and information so it has both styles of communication &amp; documentation which will suit everyone. </a:t>
            </a:r>
            <a:endParaRPr lang="en-GB" sz="1100" b="1"/>
          </a:p>
        </p:txBody>
      </p:sp>
      <p:sp>
        <p:nvSpPr>
          <p:cNvPr id="4" name="Thought Bubble: Cloud 3">
            <a:extLst>
              <a:ext uri="{FF2B5EF4-FFF2-40B4-BE49-F238E27FC236}">
                <a16:creationId xmlns:a16="http://schemas.microsoft.com/office/drawing/2014/main" id="{2289B752-5FE8-69CE-9CD9-8E11EB2CC186}"/>
              </a:ext>
            </a:extLst>
          </p:cNvPr>
          <p:cNvSpPr/>
          <p:nvPr/>
        </p:nvSpPr>
        <p:spPr>
          <a:xfrm>
            <a:off x="122717" y="938925"/>
            <a:ext cx="4007269" cy="2483269"/>
          </a:xfrm>
          <a:prstGeom prst="cloudCallou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What I think about it?</a:t>
            </a:r>
          </a:p>
        </p:txBody>
      </p:sp>
      <p:sp>
        <p:nvSpPr>
          <p:cNvPr id="5" name="Arrow: Right 4">
            <a:extLst>
              <a:ext uri="{FF2B5EF4-FFF2-40B4-BE49-F238E27FC236}">
                <a16:creationId xmlns:a16="http://schemas.microsoft.com/office/drawing/2014/main" id="{2C476FD5-57F6-4C54-FEBC-ED237710CE7D}"/>
              </a:ext>
            </a:extLst>
          </p:cNvPr>
          <p:cNvSpPr/>
          <p:nvPr/>
        </p:nvSpPr>
        <p:spPr>
          <a:xfrm>
            <a:off x="4116609" y="577134"/>
            <a:ext cx="1152670" cy="711715"/>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30116DCD-158E-74BA-2077-A78C9911E66B}"/>
              </a:ext>
            </a:extLst>
          </p:cNvPr>
          <p:cNvSpPr/>
          <p:nvPr/>
        </p:nvSpPr>
        <p:spPr>
          <a:xfrm>
            <a:off x="4315736" y="2152893"/>
            <a:ext cx="2058443" cy="740469"/>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AEFDF03D-C610-5157-9592-399A0D896637}"/>
              </a:ext>
            </a:extLst>
          </p:cNvPr>
          <p:cNvSpPr/>
          <p:nvPr/>
        </p:nvSpPr>
        <p:spPr>
          <a:xfrm>
            <a:off x="3747830" y="3687675"/>
            <a:ext cx="2202217" cy="797979"/>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Explosion: 14 Points 9">
            <a:extLst>
              <a:ext uri="{FF2B5EF4-FFF2-40B4-BE49-F238E27FC236}">
                <a16:creationId xmlns:a16="http://schemas.microsoft.com/office/drawing/2014/main" id="{EA154CAE-CB2A-B395-ACFC-6D6B1083F4CD}"/>
              </a:ext>
            </a:extLst>
          </p:cNvPr>
          <p:cNvSpPr/>
          <p:nvPr/>
        </p:nvSpPr>
        <p:spPr>
          <a:xfrm>
            <a:off x="5271619" y="-930"/>
            <a:ext cx="5925513" cy="1710521"/>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400">
                <a:latin typeface="Arial"/>
                <a:cs typeface="Arial"/>
              </a:rPr>
              <a:t>What might work for 1 person, may not always work for another.</a:t>
            </a:r>
            <a:endParaRPr lang="en-US" sz="1400"/>
          </a:p>
        </p:txBody>
      </p:sp>
      <p:sp>
        <p:nvSpPr>
          <p:cNvPr id="11" name="Explosion: 14 Points 10">
            <a:extLst>
              <a:ext uri="{FF2B5EF4-FFF2-40B4-BE49-F238E27FC236}">
                <a16:creationId xmlns:a16="http://schemas.microsoft.com/office/drawing/2014/main" id="{05217882-8055-E48F-CBDE-51B69AA9D454}"/>
              </a:ext>
            </a:extLst>
          </p:cNvPr>
          <p:cNvSpPr/>
          <p:nvPr/>
        </p:nvSpPr>
        <p:spPr>
          <a:xfrm>
            <a:off x="6522447" y="1300220"/>
            <a:ext cx="5925515" cy="1699739"/>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100">
                <a:latin typeface="Arial"/>
                <a:cs typeface="Arial"/>
              </a:rPr>
              <a:t>It will make the workplace a faster running operation. </a:t>
            </a:r>
            <a:endParaRPr lang="en-US"/>
          </a:p>
        </p:txBody>
      </p:sp>
      <p:sp>
        <p:nvSpPr>
          <p:cNvPr id="12" name="Explosion: 14 Points 11">
            <a:extLst>
              <a:ext uri="{FF2B5EF4-FFF2-40B4-BE49-F238E27FC236}">
                <a16:creationId xmlns:a16="http://schemas.microsoft.com/office/drawing/2014/main" id="{EC30931D-BC23-0BB3-A47D-D69D76A08EE3}"/>
              </a:ext>
            </a:extLst>
          </p:cNvPr>
          <p:cNvSpPr/>
          <p:nvPr/>
        </p:nvSpPr>
        <p:spPr>
          <a:xfrm rot="180000">
            <a:off x="5997678" y="2691233"/>
            <a:ext cx="6098040" cy="2246075"/>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100"/>
              <a:t>They should have communication digitally as well as hard physical copies, to suit everyone.</a:t>
            </a:r>
            <a:endParaRPr lang="en-US"/>
          </a:p>
        </p:txBody>
      </p:sp>
    </p:spTree>
    <p:extLst>
      <p:ext uri="{BB962C8B-B14F-4D97-AF65-F5344CB8AC3E}">
        <p14:creationId xmlns:p14="http://schemas.microsoft.com/office/powerpoint/2010/main" val="2751853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5B0D-8008-8925-4CC9-8FFFDB9456AE}"/>
              </a:ext>
            </a:extLst>
          </p:cNvPr>
          <p:cNvSpPr>
            <a:spLocks noGrp="1"/>
          </p:cNvSpPr>
          <p:nvPr>
            <p:ph type="title"/>
          </p:nvPr>
        </p:nvSpPr>
        <p:spPr>
          <a:xfrm>
            <a:off x="826713" y="-247538"/>
            <a:ext cx="10515600" cy="1325563"/>
          </a:xfrm>
        </p:spPr>
        <p:txBody>
          <a:bodyPr>
            <a:normAutofit/>
          </a:bodyPr>
          <a:lstStyle/>
          <a:p>
            <a:pPr algn="ctr"/>
            <a:r>
              <a:rPr lang="en-GB" sz="1800" u="sng"/>
              <a:t> </a:t>
            </a:r>
            <a:br>
              <a:rPr lang="en-GB" sz="1800" u="sng"/>
            </a:br>
            <a:r>
              <a:rPr lang="en-GB" sz="2400" u="sng"/>
              <a:t>Benefits &amp; limitations of using Microsoft word in a care home</a:t>
            </a:r>
            <a:endParaRPr lang="en-US" sz="2400" u="sng"/>
          </a:p>
        </p:txBody>
      </p:sp>
      <p:graphicFrame>
        <p:nvGraphicFramePr>
          <p:cNvPr id="4" name="Content Placeholder 3">
            <a:extLst>
              <a:ext uri="{FF2B5EF4-FFF2-40B4-BE49-F238E27FC236}">
                <a16:creationId xmlns:a16="http://schemas.microsoft.com/office/drawing/2014/main" id="{678BD401-5562-BE06-B156-4A8519FE0C73}"/>
              </a:ext>
            </a:extLst>
          </p:cNvPr>
          <p:cNvGraphicFramePr>
            <a:graphicFrameLocks noGrp="1"/>
          </p:cNvGraphicFramePr>
          <p:nvPr>
            <p:ph idx="1"/>
            <p:extLst>
              <p:ext uri="{D42A27DB-BD31-4B8C-83A1-F6EECF244321}">
                <p14:modId xmlns:p14="http://schemas.microsoft.com/office/powerpoint/2010/main" val="3438639763"/>
              </p:ext>
            </p:extLst>
          </p:nvPr>
        </p:nvGraphicFramePr>
        <p:xfrm>
          <a:off x="176784" y="853440"/>
          <a:ext cx="11817514" cy="6011596"/>
        </p:xfrm>
        <a:graphic>
          <a:graphicData uri="http://schemas.openxmlformats.org/drawingml/2006/table">
            <a:tbl>
              <a:tblPr firstRow="1" bandRow="1">
                <a:tableStyleId>{5C22544A-7EE6-4342-B048-85BDC9FD1C3A}</a:tableStyleId>
              </a:tblPr>
              <a:tblGrid>
                <a:gridCol w="5908757">
                  <a:extLst>
                    <a:ext uri="{9D8B030D-6E8A-4147-A177-3AD203B41FA5}">
                      <a16:colId xmlns:a16="http://schemas.microsoft.com/office/drawing/2014/main" val="2583534839"/>
                    </a:ext>
                  </a:extLst>
                </a:gridCol>
                <a:gridCol w="5908757">
                  <a:extLst>
                    <a:ext uri="{9D8B030D-6E8A-4147-A177-3AD203B41FA5}">
                      <a16:colId xmlns:a16="http://schemas.microsoft.com/office/drawing/2014/main" val="3793485481"/>
                    </a:ext>
                  </a:extLst>
                </a:gridCol>
              </a:tblGrid>
              <a:tr h="260785">
                <a:tc>
                  <a:txBody>
                    <a:bodyPr/>
                    <a:lstStyle/>
                    <a:p>
                      <a:pPr algn="ctr"/>
                      <a:r>
                        <a:rPr lang="en-GB" sz="1200"/>
                        <a:t>BENEFITS/solutions</a:t>
                      </a:r>
                    </a:p>
                  </a:txBody>
                  <a:tcPr/>
                </a:tc>
                <a:tc>
                  <a:txBody>
                    <a:bodyPr/>
                    <a:lstStyle/>
                    <a:p>
                      <a:pPr algn="ctr"/>
                      <a:r>
                        <a:rPr lang="en-GB" sz="1200"/>
                        <a:t>LIMITATIONS/problems</a:t>
                      </a:r>
                    </a:p>
                  </a:txBody>
                  <a:tcPr/>
                </a:tc>
                <a:extLst>
                  <a:ext uri="{0D108BD9-81ED-4DB2-BD59-A6C34878D82A}">
                    <a16:rowId xmlns:a16="http://schemas.microsoft.com/office/drawing/2014/main" val="547648721"/>
                  </a:ext>
                </a:extLst>
              </a:tr>
              <a:tr h="5737276">
                <a:tc>
                  <a:txBody>
                    <a:bodyPr/>
                    <a:lstStyle/>
                    <a:p>
                      <a:pPr marL="171450" lvl="0" indent="-171450">
                        <a:lnSpc>
                          <a:spcPct val="150000"/>
                        </a:lnSpc>
                        <a:buFont typeface="Arial"/>
                        <a:buChar char="•"/>
                      </a:pPr>
                      <a:r>
                        <a:rPr lang="en-GB" sz="1100" b="0" i="0" u="none" strike="noStrike" noProof="0">
                          <a:solidFill>
                            <a:srgbClr val="000000"/>
                          </a:solidFill>
                          <a:latin typeface="Arial"/>
                        </a:rPr>
                        <a:t>Research suggests that, the use of digital technology has its advantages within settings such as home care </a:t>
                      </a:r>
                      <a:r>
                        <a:rPr lang="en-GB" sz="1100" b="0" i="0" u="none" strike="noStrike" noProof="0" err="1">
                          <a:solidFill>
                            <a:srgbClr val="000000"/>
                          </a:solidFill>
                          <a:latin typeface="Arial"/>
                        </a:rPr>
                        <a:t>agencys</a:t>
                      </a:r>
                      <a:r>
                        <a:rPr lang="en-GB" sz="1100" b="0" i="0" u="none" strike="noStrike" noProof="0">
                          <a:solidFill>
                            <a:srgbClr val="000000"/>
                          </a:solidFill>
                          <a:latin typeface="Arial"/>
                        </a:rPr>
                        <a:t> because it has great features built into the app. Features such; as allowing other individuals to edit or amend documents which makes communication easier, allowing health care professionals to collaborate together.  (Cook, 2023).</a:t>
                      </a:r>
                      <a:endParaRPr lang="en-US" sz="1100">
                        <a:latin typeface="Arial"/>
                      </a:endParaRPr>
                    </a:p>
                    <a:p>
                      <a:pPr marL="171450" lvl="0" indent="-171450">
                        <a:lnSpc>
                          <a:spcPct val="150000"/>
                        </a:lnSpc>
                        <a:buFont typeface="Arial"/>
                        <a:buChar char="•"/>
                      </a:pPr>
                      <a:endParaRPr lang="en-GB" sz="1100" b="0" i="0" u="none" strike="noStrike" noProof="0">
                        <a:solidFill>
                          <a:srgbClr val="000000"/>
                        </a:solidFill>
                        <a:latin typeface="Arial"/>
                      </a:endParaRPr>
                    </a:p>
                    <a:p>
                      <a:pPr marL="171450" lvl="0" indent="-171450">
                        <a:lnSpc>
                          <a:spcPct val="150000"/>
                        </a:lnSpc>
                        <a:buFont typeface="Arial"/>
                        <a:buChar char="•"/>
                      </a:pPr>
                      <a:r>
                        <a:rPr lang="en-GB" sz="1100">
                          <a:latin typeface="Arial"/>
                        </a:rPr>
                        <a:t>Good record keeping &amp; tracking of documentation.</a:t>
                      </a:r>
                    </a:p>
                    <a:p>
                      <a:pPr marL="171450" lvl="0" indent="-171450">
                        <a:lnSpc>
                          <a:spcPct val="150000"/>
                        </a:lnSpc>
                        <a:buFont typeface="Arial"/>
                        <a:buChar char="•"/>
                      </a:pPr>
                      <a:r>
                        <a:rPr lang="en-GB" sz="1100">
                          <a:latin typeface="Arial"/>
                        </a:rPr>
                        <a:t>It enables people to work smarter not harder.</a:t>
                      </a:r>
                      <a:endParaRPr lang="en-GB" sz="1100">
                        <a:solidFill>
                          <a:schemeClr val="accent3">
                            <a:lumMod val="20000"/>
                            <a:lumOff val="80000"/>
                          </a:schemeClr>
                        </a:solidFill>
                        <a:latin typeface="Arial"/>
                      </a:endParaRPr>
                    </a:p>
                    <a:p>
                      <a:pPr marL="171450" lvl="0" indent="-171450">
                        <a:lnSpc>
                          <a:spcPct val="150000"/>
                        </a:lnSpc>
                        <a:buFont typeface="Arial"/>
                        <a:buChar char="•"/>
                      </a:pPr>
                      <a:r>
                        <a:rPr lang="en-GB" sz="1100">
                          <a:latin typeface="Arial"/>
                        </a:rPr>
                        <a:t>Problem solving.</a:t>
                      </a:r>
                    </a:p>
                    <a:p>
                      <a:pPr marL="171450" lvl="0" indent="-171450">
                        <a:lnSpc>
                          <a:spcPct val="150000"/>
                        </a:lnSpc>
                        <a:buFont typeface="Arial"/>
                        <a:buChar char="•"/>
                      </a:pPr>
                      <a:r>
                        <a:rPr lang="en-GB" sz="1100" b="0" i="0" u="none" strike="noStrike" noProof="0">
                          <a:solidFill>
                            <a:srgbClr val="000000"/>
                          </a:solidFill>
                          <a:latin typeface="Arial"/>
                        </a:rPr>
                        <a:t>Carry out important daily tasks.</a:t>
                      </a:r>
                    </a:p>
                    <a:p>
                      <a:pPr marL="171450" lvl="0" indent="-171450">
                        <a:lnSpc>
                          <a:spcPct val="150000"/>
                        </a:lnSpc>
                        <a:buFont typeface="Arial"/>
                        <a:buChar char="•"/>
                      </a:pPr>
                      <a:r>
                        <a:rPr lang="en-GB" sz="1100" b="0" i="0" u="none" strike="noStrike" noProof="0">
                          <a:solidFill>
                            <a:srgbClr val="000000"/>
                          </a:solidFill>
                          <a:latin typeface="Arial"/>
                        </a:rPr>
                        <a:t>Forms, daily logs, scheduling meetings, care plans, reports &amp; writing letters.</a:t>
                      </a:r>
                    </a:p>
                    <a:p>
                      <a:pPr marL="171450" marR="0" lvl="0" indent="-171450" algn="l">
                        <a:lnSpc>
                          <a:spcPct val="150000"/>
                        </a:lnSpc>
                        <a:spcBef>
                          <a:spcPts val="0"/>
                        </a:spcBef>
                        <a:spcAft>
                          <a:spcPts val="0"/>
                        </a:spcAft>
                        <a:buFont typeface="Arial"/>
                        <a:buChar char="•"/>
                      </a:pPr>
                      <a:r>
                        <a:rPr lang="en-GB" sz="1100" b="0" i="0" u="none" strike="noStrike" noProof="0">
                          <a:solidFill>
                            <a:srgbClr val="000000"/>
                          </a:solidFill>
                          <a:latin typeface="Arial"/>
                        </a:rPr>
                        <a:t>Using Microsoft word can help to prevent staff shortages by being able to share, relevant information with other staff members. </a:t>
                      </a:r>
                    </a:p>
                    <a:p>
                      <a:pPr marL="171450" marR="0" lvl="0" indent="-171450" algn="l">
                        <a:lnSpc>
                          <a:spcPct val="150000"/>
                        </a:lnSpc>
                        <a:spcBef>
                          <a:spcPts val="0"/>
                        </a:spcBef>
                        <a:spcAft>
                          <a:spcPts val="0"/>
                        </a:spcAft>
                        <a:buFont typeface="Arial"/>
                        <a:buChar char="•"/>
                      </a:pPr>
                      <a:r>
                        <a:rPr lang="en-GB" sz="1100" b="0" i="0" u="none" strike="noStrike" noProof="0">
                          <a:solidFill>
                            <a:srgbClr val="000000"/>
                          </a:solidFill>
                          <a:latin typeface="Arial"/>
                        </a:rPr>
                        <a:t>Microsoft word allows staff to collaborate more effectively, by teamwork. </a:t>
                      </a:r>
                      <a:endParaRPr lang="en-US" sz="1100" b="0" i="0" u="none" strike="noStrike" noProof="0">
                        <a:solidFill>
                          <a:srgbClr val="000000"/>
                        </a:solidFill>
                        <a:latin typeface="Arial"/>
                      </a:endParaRPr>
                    </a:p>
                    <a:p>
                      <a:pPr marL="171450" marR="0" lvl="0" indent="-171450" algn="l">
                        <a:lnSpc>
                          <a:spcPct val="150000"/>
                        </a:lnSpc>
                        <a:spcBef>
                          <a:spcPts val="0"/>
                        </a:spcBef>
                        <a:spcAft>
                          <a:spcPts val="0"/>
                        </a:spcAft>
                        <a:buFont typeface="Arial"/>
                        <a:buChar char="•"/>
                      </a:pPr>
                      <a:r>
                        <a:rPr lang="en-GB" sz="1100" b="0" i="0" u="none" strike="noStrike" noProof="0">
                          <a:solidFill>
                            <a:srgbClr val="000000"/>
                          </a:solidFill>
                          <a:latin typeface="Arial"/>
                        </a:rPr>
                        <a:t>It is used in practice to improve faster communication between staff such as care coordinators, visiting carers, nurses, and administrative personnel and family members too.</a:t>
                      </a:r>
                      <a:endParaRPr lang="en-US" sz="1100" b="0" i="0" u="none" strike="noStrike" noProof="0">
                        <a:solidFill>
                          <a:srgbClr val="000000"/>
                        </a:solidFill>
                        <a:latin typeface="Arial"/>
                      </a:endParaRPr>
                    </a:p>
                    <a:p>
                      <a:pPr marL="171450" marR="0" lvl="0" indent="-171450" algn="l">
                        <a:lnSpc>
                          <a:spcPct val="150000"/>
                        </a:lnSpc>
                        <a:spcBef>
                          <a:spcPts val="0"/>
                        </a:spcBef>
                        <a:spcAft>
                          <a:spcPts val="0"/>
                        </a:spcAft>
                        <a:buFont typeface="Arial"/>
                        <a:buChar char="•"/>
                      </a:pPr>
                      <a:r>
                        <a:rPr lang="en-GB" sz="1100" b="0" i="0" u="none" strike="noStrike" noProof="0">
                          <a:solidFill>
                            <a:srgbClr val="000000"/>
                          </a:solidFill>
                          <a:latin typeface="Arial"/>
                        </a:rPr>
                        <a:t>Microsoft word has great tools built into the app, helps with structuring documents better, making it easier to read, avoid miscommunication. Examples include; formatting, font size, numbers or bullet points to organise information.</a:t>
                      </a:r>
                      <a:endParaRPr lang="en-GB" sz="1100">
                        <a:latin typeface="Arial"/>
                      </a:endParaRPr>
                    </a:p>
                    <a:p>
                      <a:pPr marL="171450" marR="0" lvl="0" indent="-171450" algn="l">
                        <a:lnSpc>
                          <a:spcPct val="150000"/>
                        </a:lnSpc>
                        <a:spcBef>
                          <a:spcPts val="0"/>
                        </a:spcBef>
                        <a:spcAft>
                          <a:spcPts val="0"/>
                        </a:spcAft>
                        <a:buFont typeface="Arial"/>
                        <a:buChar char="•"/>
                      </a:pPr>
                      <a:r>
                        <a:rPr lang="en-GB" sz="1100" b="0" i="0" u="none" strike="noStrike" noProof="0">
                          <a:solidFill>
                            <a:srgbClr val="000000"/>
                          </a:solidFill>
                          <a:latin typeface="Arial"/>
                        </a:rPr>
                        <a:t>Other tools include the use of imagery, photo documents, text boxes and much more.</a:t>
                      </a:r>
                      <a:endParaRPr lang="en-GB" sz="1100">
                        <a:latin typeface="Arial"/>
                      </a:endParaRPr>
                    </a:p>
                    <a:p>
                      <a:pPr marL="171450" lvl="0" indent="-171450">
                        <a:lnSpc>
                          <a:spcPct val="150000"/>
                        </a:lnSpc>
                        <a:buFont typeface="Arial"/>
                        <a:buChar char="•"/>
                      </a:pPr>
                      <a:endParaRPr lang="en-GB" sz="1100">
                        <a:latin typeface="Arial"/>
                      </a:endParaRPr>
                    </a:p>
                  </a:txBody>
                  <a:tcPr>
                    <a:solidFill>
                      <a:schemeClr val="accent3">
                        <a:lumMod val="40000"/>
                        <a:lumOff val="60000"/>
                      </a:schemeClr>
                    </a:solidFill>
                  </a:tcPr>
                </a:tc>
                <a:tc>
                  <a:txBody>
                    <a:bodyPr/>
                    <a:lstStyle/>
                    <a:p>
                      <a:pPr marL="171450" lvl="0" indent="-171450">
                        <a:lnSpc>
                          <a:spcPct val="150000"/>
                        </a:lnSpc>
                        <a:buFont typeface="Arial"/>
                        <a:buChar char="•"/>
                      </a:pPr>
                      <a:r>
                        <a:rPr lang="en-GB" sz="1100" b="0" i="0" u="none" strike="noStrike" noProof="0">
                          <a:solidFill>
                            <a:schemeClr val="tx1"/>
                          </a:solidFill>
                          <a:latin typeface="Arial"/>
                        </a:rPr>
                        <a:t>Limitations of using Microsoft word in home care agencies, include the cost factor, of using this type of technology meaning not everyone will be able to afford to use it. Security of Microsoft word can also be a limitation of using this type of technology. (Perez, 2022).</a:t>
                      </a:r>
                      <a:endParaRPr lang="en-US" sz="1100">
                        <a:solidFill>
                          <a:schemeClr val="tx1"/>
                        </a:solidFill>
                        <a:latin typeface="Arial"/>
                      </a:endParaRPr>
                    </a:p>
                    <a:p>
                      <a:pPr marL="171450" lvl="0" indent="-171450">
                        <a:lnSpc>
                          <a:spcPct val="150000"/>
                        </a:lnSpc>
                        <a:buFont typeface="Arial"/>
                        <a:buChar char="•"/>
                      </a:pPr>
                      <a:endParaRPr lang="en-GB" sz="1100" b="0" i="0" u="none" strike="noStrike" noProof="0">
                        <a:solidFill>
                          <a:schemeClr val="tx1"/>
                        </a:solidFill>
                        <a:latin typeface="Arial"/>
                      </a:endParaRPr>
                    </a:p>
                    <a:p>
                      <a:pPr marL="171450" lvl="0" indent="-171450">
                        <a:lnSpc>
                          <a:spcPct val="150000"/>
                        </a:lnSpc>
                        <a:buFont typeface="Arial"/>
                        <a:buChar char="•"/>
                      </a:pPr>
                      <a:r>
                        <a:rPr lang="en-GB" sz="1100">
                          <a:latin typeface="Arial"/>
                        </a:rPr>
                        <a:t>Not everyone is confident in using this type of technology.</a:t>
                      </a:r>
                      <a:endParaRPr lang="en-GB" sz="1100" b="0" i="0" u="none" strike="noStrike" noProof="0">
                        <a:solidFill>
                          <a:schemeClr val="tx1"/>
                        </a:solidFill>
                        <a:latin typeface="Arial"/>
                      </a:endParaRPr>
                    </a:p>
                    <a:p>
                      <a:pPr marL="171450" lvl="0" indent="-171450">
                        <a:lnSpc>
                          <a:spcPct val="150000"/>
                        </a:lnSpc>
                        <a:buFont typeface="Arial"/>
                        <a:buChar char="•"/>
                      </a:pPr>
                      <a:r>
                        <a:rPr lang="en-GB" sz="1100">
                          <a:latin typeface="Arial"/>
                        </a:rPr>
                        <a:t>Some staff are struggling to adapt to the change in technology such as Microsoft word as they are so used to doing things differently without using it.</a:t>
                      </a:r>
                    </a:p>
                    <a:p>
                      <a:pPr marL="171450" lvl="0" indent="-171450">
                        <a:lnSpc>
                          <a:spcPct val="150000"/>
                        </a:lnSpc>
                        <a:buFont typeface="Arial"/>
                        <a:buChar char="•"/>
                      </a:pPr>
                      <a:r>
                        <a:rPr lang="en-GB" sz="1100">
                          <a:latin typeface="Arial"/>
                        </a:rPr>
                        <a:t>It is not always 100% secure.</a:t>
                      </a:r>
                    </a:p>
                    <a:p>
                      <a:pPr marL="171450" lvl="0" indent="-171450">
                        <a:lnSpc>
                          <a:spcPct val="150000"/>
                        </a:lnSpc>
                        <a:buFont typeface="Arial"/>
                        <a:buChar char="•"/>
                      </a:pPr>
                      <a:r>
                        <a:rPr lang="en-GB" sz="1100">
                          <a:latin typeface="Arial"/>
                        </a:rPr>
                        <a:t>Documents can still get lost/deleted.</a:t>
                      </a:r>
                    </a:p>
                    <a:p>
                      <a:pPr marL="171450" lvl="0" indent="-171450">
                        <a:lnSpc>
                          <a:spcPct val="150000"/>
                        </a:lnSpc>
                        <a:buFont typeface="Arial"/>
                        <a:buChar char="•"/>
                      </a:pPr>
                      <a:r>
                        <a:rPr lang="en-GB" sz="1100">
                          <a:latin typeface="Arial"/>
                        </a:rPr>
                        <a:t>Duplicates files.</a:t>
                      </a:r>
                    </a:p>
                    <a:p>
                      <a:pPr marL="171450" lvl="0" indent="-171450">
                        <a:lnSpc>
                          <a:spcPct val="150000"/>
                        </a:lnSpc>
                        <a:buFont typeface="Arial"/>
                        <a:buChar char="•"/>
                      </a:pPr>
                      <a:r>
                        <a:rPr lang="en-GB" sz="1100">
                          <a:latin typeface="Arial"/>
                        </a:rPr>
                        <a:t>Not always easier to read, can sometimes be complex.</a:t>
                      </a:r>
                    </a:p>
                    <a:p>
                      <a:pPr marL="171450" lvl="0" indent="-171450">
                        <a:lnSpc>
                          <a:spcPct val="150000"/>
                        </a:lnSpc>
                        <a:buFont typeface="Arial"/>
                        <a:buChar char="•"/>
                      </a:pPr>
                      <a:r>
                        <a:rPr lang="en-GB" sz="1100">
                          <a:latin typeface="Arial"/>
                        </a:rPr>
                        <a:t>Risks of hacking/security.</a:t>
                      </a:r>
                    </a:p>
                    <a:p>
                      <a:pPr marL="171450" lvl="0" indent="-171450">
                        <a:lnSpc>
                          <a:spcPct val="150000"/>
                        </a:lnSpc>
                        <a:buFont typeface="Arial"/>
                        <a:buChar char="•"/>
                      </a:pPr>
                      <a:r>
                        <a:rPr lang="en-GB" sz="1100">
                          <a:latin typeface="Arial"/>
                        </a:rPr>
                        <a:t>Visual &amp; sound issues.</a:t>
                      </a:r>
                    </a:p>
                    <a:p>
                      <a:pPr marL="171450" marR="0" lvl="0" indent="-171450" algn="l">
                        <a:lnSpc>
                          <a:spcPct val="150000"/>
                        </a:lnSpc>
                        <a:spcBef>
                          <a:spcPts val="0"/>
                        </a:spcBef>
                        <a:spcAft>
                          <a:spcPts val="0"/>
                        </a:spcAft>
                        <a:buFont typeface="Arial"/>
                        <a:buChar char="•"/>
                      </a:pPr>
                      <a:r>
                        <a:rPr lang="en-GB" sz="1100" b="0" i="0" u="none" strike="noStrike" noProof="0">
                          <a:solidFill>
                            <a:srgbClr val="000000"/>
                          </a:solidFill>
                          <a:latin typeface="Arial"/>
                        </a:rPr>
                        <a:t>It may have meant staff had less time to focus on their residents.</a:t>
                      </a:r>
                      <a:endParaRPr lang="en-US" sz="1100" b="0" i="0" u="none" strike="noStrike" noProof="0">
                        <a:latin typeface="Arial"/>
                      </a:endParaRPr>
                    </a:p>
                    <a:p>
                      <a:pPr marL="171450" marR="0" lvl="0" indent="-171450" algn="l">
                        <a:lnSpc>
                          <a:spcPct val="150000"/>
                        </a:lnSpc>
                        <a:spcBef>
                          <a:spcPts val="0"/>
                        </a:spcBef>
                        <a:spcAft>
                          <a:spcPts val="0"/>
                        </a:spcAft>
                        <a:buFont typeface="Arial"/>
                        <a:buChar char="•"/>
                      </a:pPr>
                      <a:r>
                        <a:rPr lang="en-GB" sz="1100" b="0" i="0" u="none" strike="noStrike" noProof="0">
                          <a:solidFill>
                            <a:srgbClr val="000000"/>
                          </a:solidFill>
                          <a:latin typeface="Arial"/>
                        </a:rPr>
                        <a:t>It may have affected the way residents used to live within the community, affecting their overall quality of life. </a:t>
                      </a:r>
                      <a:endParaRPr lang="en-GB"/>
                    </a:p>
                  </a:txBody>
                  <a:tcPr>
                    <a:solidFill>
                      <a:srgbClr val="CF5D5D"/>
                    </a:solidFill>
                  </a:tcPr>
                </a:tc>
                <a:extLst>
                  <a:ext uri="{0D108BD9-81ED-4DB2-BD59-A6C34878D82A}">
                    <a16:rowId xmlns:a16="http://schemas.microsoft.com/office/drawing/2014/main" val="243889654"/>
                  </a:ext>
                </a:extLst>
              </a:tr>
            </a:tbl>
          </a:graphicData>
        </a:graphic>
      </p:graphicFrame>
    </p:spTree>
    <p:extLst>
      <p:ext uri="{BB962C8B-B14F-4D97-AF65-F5344CB8AC3E}">
        <p14:creationId xmlns:p14="http://schemas.microsoft.com/office/powerpoint/2010/main" val="2749197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631D9-E544-C39F-1DD8-DBC684C6B6C6}"/>
              </a:ext>
            </a:extLst>
          </p:cNvPr>
          <p:cNvSpPr>
            <a:spLocks noGrp="1"/>
          </p:cNvSpPr>
          <p:nvPr>
            <p:ph type="title"/>
          </p:nvPr>
        </p:nvSpPr>
        <p:spPr/>
        <p:txBody>
          <a:bodyPr/>
          <a:lstStyle/>
          <a:p>
            <a:r>
              <a:rPr lang="en-GB"/>
              <a:t>KAREN – what you need to do</a:t>
            </a:r>
          </a:p>
        </p:txBody>
      </p:sp>
      <p:sp>
        <p:nvSpPr>
          <p:cNvPr id="3" name="Content Placeholder 2">
            <a:extLst>
              <a:ext uri="{FF2B5EF4-FFF2-40B4-BE49-F238E27FC236}">
                <a16:creationId xmlns:a16="http://schemas.microsoft.com/office/drawing/2014/main" id="{8A803DF1-C017-A43A-80D4-529B42CC5C73}"/>
              </a:ext>
            </a:extLst>
          </p:cNvPr>
          <p:cNvSpPr>
            <a:spLocks noGrp="1"/>
          </p:cNvSpPr>
          <p:nvPr>
            <p:ph idx="1"/>
          </p:nvPr>
        </p:nvSpPr>
        <p:spPr/>
        <p:txBody>
          <a:bodyPr vert="horz" lIns="91440" tIns="45720" rIns="91440" bIns="45720" rtlCol="0" anchor="t">
            <a:normAutofit/>
          </a:bodyPr>
          <a:lstStyle/>
          <a:p>
            <a:r>
              <a:rPr lang="en-GB" sz="2000" b="1">
                <a:latin typeface="Arial"/>
                <a:cs typeface="Arial"/>
              </a:rPr>
              <a:t>Group member 2 – Microsoft 365 communication or collaboration tool</a:t>
            </a:r>
            <a:endParaRPr lang="en-GB" sz="2000"/>
          </a:p>
          <a:p>
            <a:r>
              <a:rPr lang="en-GB" sz="2000" b="1">
                <a:latin typeface="Arial"/>
                <a:cs typeface="Arial"/>
              </a:rPr>
              <a:t>Choose one MS 365 communication/collaboration tool (e.g., Teams, OneDrive, or Outlook) </a:t>
            </a:r>
            <a:r>
              <a:rPr lang="en-GB" sz="2000">
                <a:latin typeface="Arial"/>
                <a:cs typeface="Arial"/>
              </a:rPr>
              <a:t>and evaluate its use within Greenfield.</a:t>
            </a:r>
            <a:endParaRPr lang="en-GB" sz="2000"/>
          </a:p>
          <a:p>
            <a:endParaRPr lang="en-GB" sz="2000">
              <a:highlight>
                <a:srgbClr val="FFFF00"/>
              </a:highlight>
              <a:latin typeface="Arial"/>
              <a:cs typeface="Arial"/>
            </a:endParaRPr>
          </a:p>
          <a:p>
            <a:r>
              <a:rPr lang="en-US" sz="2000" i="1">
                <a:solidFill>
                  <a:srgbClr val="FF0000"/>
                </a:solidFill>
                <a:latin typeface="Arial"/>
                <a:cs typeface="Arial"/>
              </a:rPr>
              <a:t>identify and justify the benefits &amp; limitations of their chosen application.</a:t>
            </a:r>
            <a:endParaRPr lang="en-GB" sz="2000">
              <a:latin typeface="Arial"/>
              <a:cs typeface="Arial"/>
            </a:endParaRPr>
          </a:p>
          <a:p>
            <a:endParaRPr lang="en-GB"/>
          </a:p>
        </p:txBody>
      </p:sp>
    </p:spTree>
    <p:extLst>
      <p:ext uri="{BB962C8B-B14F-4D97-AF65-F5344CB8AC3E}">
        <p14:creationId xmlns:p14="http://schemas.microsoft.com/office/powerpoint/2010/main" val="4191772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icrosoft Teams">
            <a:extLst>
              <a:ext uri="{FF2B5EF4-FFF2-40B4-BE49-F238E27FC236}">
                <a16:creationId xmlns:a16="http://schemas.microsoft.com/office/drawing/2014/main" id="{AF1F068B-62F8-87E6-8133-36BF862AF3A0}"/>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33" name="Rectangle 3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251321-FDBC-DAEC-7260-5526D7AE0542}"/>
              </a:ext>
            </a:extLst>
          </p:cNvPr>
          <p:cNvSpPr>
            <a:spLocks noGrp="1"/>
          </p:cNvSpPr>
          <p:nvPr>
            <p:ph type="title"/>
          </p:nvPr>
        </p:nvSpPr>
        <p:spPr>
          <a:xfrm>
            <a:off x="523875" y="425950"/>
            <a:ext cx="11210925" cy="744836"/>
          </a:xfrm>
        </p:spPr>
        <p:txBody>
          <a:bodyPr>
            <a:normAutofit/>
          </a:bodyPr>
          <a:lstStyle/>
          <a:p>
            <a:pPr algn="ctr"/>
            <a:r>
              <a:rPr lang="en-GB" sz="3600">
                <a:solidFill>
                  <a:schemeClr val="tx1">
                    <a:lumMod val="85000"/>
                    <a:lumOff val="15000"/>
                  </a:schemeClr>
                </a:solidFill>
              </a:rPr>
              <a:t>MICROSOFT TEAMS</a:t>
            </a:r>
          </a:p>
        </p:txBody>
      </p:sp>
      <p:cxnSp>
        <p:nvCxnSpPr>
          <p:cNvPr id="34" name="Straight Connector 3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7481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CD9B2-1AAF-DD54-6C5C-E139F146B307}"/>
              </a:ext>
            </a:extLst>
          </p:cNvPr>
          <p:cNvSpPr>
            <a:spLocks noGrp="1"/>
          </p:cNvSpPr>
          <p:nvPr>
            <p:ph type="title"/>
          </p:nvPr>
        </p:nvSpPr>
        <p:spPr>
          <a:xfrm>
            <a:off x="876693" y="741391"/>
            <a:ext cx="3455821" cy="1616203"/>
          </a:xfrm>
        </p:spPr>
        <p:txBody>
          <a:bodyPr vert="horz" lIns="91440" tIns="45720" rIns="91440" bIns="45720" rtlCol="0" anchor="b">
            <a:normAutofit/>
          </a:bodyPr>
          <a:lstStyle/>
          <a:p>
            <a:r>
              <a:rPr lang="en-US" sz="2700" u="sng" kern="1200">
                <a:solidFill>
                  <a:schemeClr val="tx1"/>
                </a:solidFill>
                <a:latin typeface="+mj-lt"/>
                <a:ea typeface="+mj-ea"/>
                <a:cs typeface="+mj-cs"/>
              </a:rPr>
              <a:t>How Microsoft  Teams can be used in Greenfields Care home</a:t>
            </a:r>
            <a:br>
              <a:rPr lang="en-US" sz="2700" u="sng" kern="1200">
                <a:solidFill>
                  <a:schemeClr val="tx1"/>
                </a:solidFill>
                <a:latin typeface="+mj-lt"/>
                <a:ea typeface="+mj-ea"/>
                <a:cs typeface="+mj-cs"/>
              </a:rPr>
            </a:br>
            <a:endParaRPr lang="en-US" sz="2700" u="sng" kern="1200">
              <a:solidFill>
                <a:schemeClr val="tx1"/>
              </a:solidFill>
              <a:latin typeface="+mj-lt"/>
              <a:ea typeface="+mj-ea"/>
              <a:cs typeface="+mj-cs"/>
            </a:endParaRPr>
          </a:p>
        </p:txBody>
      </p:sp>
      <p:sp>
        <p:nvSpPr>
          <p:cNvPr id="5" name="TextBox 4">
            <a:extLst>
              <a:ext uri="{FF2B5EF4-FFF2-40B4-BE49-F238E27FC236}">
                <a16:creationId xmlns:a16="http://schemas.microsoft.com/office/drawing/2014/main" id="{83AAFE92-15A8-3EF6-D647-C1F6A6F5EDC0}"/>
              </a:ext>
            </a:extLst>
          </p:cNvPr>
          <p:cNvSpPr txBox="1"/>
          <p:nvPr/>
        </p:nvSpPr>
        <p:spPr>
          <a:xfrm>
            <a:off x="104854" y="2087387"/>
            <a:ext cx="4012201" cy="451979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28600" indent="-171450">
              <a:lnSpc>
                <a:spcPct val="150000"/>
              </a:lnSpc>
              <a:spcAft>
                <a:spcPts val="600"/>
              </a:spcAft>
              <a:buFont typeface="Arial"/>
              <a:buChar char="•"/>
            </a:pPr>
            <a:r>
              <a:rPr lang="en-US" sz="1200"/>
              <a:t>Microsoft Teams can be set up for carers to communicate from different locations</a:t>
            </a:r>
            <a:endParaRPr lang="en-US"/>
          </a:p>
          <a:p>
            <a:pPr marL="228600" indent="-171450">
              <a:lnSpc>
                <a:spcPct val="150000"/>
              </a:lnSpc>
              <a:spcAft>
                <a:spcPts val="600"/>
              </a:spcAft>
              <a:buFont typeface="Arial"/>
              <a:buChar char="•"/>
            </a:pPr>
            <a:endParaRPr lang="en-US" sz="1200"/>
          </a:p>
          <a:p>
            <a:pPr marL="228600" indent="-171450">
              <a:lnSpc>
                <a:spcPct val="150000"/>
              </a:lnSpc>
              <a:spcAft>
                <a:spcPts val="600"/>
              </a:spcAft>
              <a:buFont typeface="Arial"/>
              <a:buChar char="•"/>
            </a:pPr>
            <a:r>
              <a:rPr lang="en-US" sz="1200"/>
              <a:t>Carers can send out important documents such as updated </a:t>
            </a:r>
            <a:r>
              <a:rPr lang="en-US" sz="1200" err="1"/>
              <a:t>careplans</a:t>
            </a:r>
            <a:r>
              <a:rPr lang="en-US" sz="1200"/>
              <a:t> and other client information</a:t>
            </a:r>
          </a:p>
          <a:p>
            <a:pPr marL="228600" indent="-171450">
              <a:lnSpc>
                <a:spcPct val="150000"/>
              </a:lnSpc>
              <a:spcAft>
                <a:spcPts val="600"/>
              </a:spcAft>
              <a:buFont typeface="Arial"/>
              <a:buChar char="•"/>
            </a:pPr>
            <a:endParaRPr lang="en-US" sz="1200"/>
          </a:p>
          <a:p>
            <a:pPr marL="171450" indent="-171450">
              <a:lnSpc>
                <a:spcPct val="150000"/>
              </a:lnSpc>
              <a:spcAft>
                <a:spcPts val="600"/>
              </a:spcAft>
              <a:buFont typeface="Arial"/>
              <a:buChar char="•"/>
            </a:pPr>
            <a:r>
              <a:rPr lang="en-US" sz="1200"/>
              <a:t>Teams allow automatic reminders for       medication checks care reviews and training sessions</a:t>
            </a:r>
          </a:p>
          <a:p>
            <a:pPr marL="228600" indent="-171450">
              <a:lnSpc>
                <a:spcPct val="150000"/>
              </a:lnSpc>
              <a:spcAft>
                <a:spcPts val="600"/>
              </a:spcAft>
              <a:buFont typeface="Arial"/>
              <a:buChar char="•"/>
            </a:pPr>
            <a:endParaRPr lang="en-US" sz="1200"/>
          </a:p>
          <a:p>
            <a:pPr marL="228600" indent="-171450">
              <a:lnSpc>
                <a:spcPct val="150000"/>
              </a:lnSpc>
              <a:spcAft>
                <a:spcPts val="600"/>
              </a:spcAft>
              <a:buFont typeface="Arial"/>
              <a:buChar char="•"/>
            </a:pPr>
            <a:r>
              <a:rPr lang="en-US" sz="1200"/>
              <a:t>Staff are able to swap their shift pattern or make any other changes to their </a:t>
            </a:r>
            <a:r>
              <a:rPr lang="en-US" sz="1200" err="1"/>
              <a:t>rota</a:t>
            </a:r>
            <a:r>
              <a:rPr lang="en-US" sz="1200"/>
              <a:t> directly through the teams app</a:t>
            </a:r>
            <a:br>
              <a:rPr lang="en-US" sz="1200"/>
            </a:br>
            <a:endParaRPr lang="en-US" sz="1200"/>
          </a:p>
        </p:txBody>
      </p:sp>
      <p:pic>
        <p:nvPicPr>
          <p:cNvPr id="3" name="Picture 2" descr="A person in a white coat looking at a clipboard with a person in a gray shirt&#10;&#10;AI-generated content may be incorrect.">
            <a:extLst>
              <a:ext uri="{FF2B5EF4-FFF2-40B4-BE49-F238E27FC236}">
                <a16:creationId xmlns:a16="http://schemas.microsoft.com/office/drawing/2014/main" id="{04AB9453-37D4-BC9A-C8E3-3A52415845E5}"/>
              </a:ext>
            </a:extLst>
          </p:cNvPr>
          <p:cNvPicPr>
            <a:picLocks noChangeAspect="1"/>
          </p:cNvPicPr>
          <p:nvPr/>
        </p:nvPicPr>
        <p:blipFill>
          <a:blip r:embed="rId2"/>
          <a:srcRect r="5882" b="-1"/>
          <a:stretch>
            <a:fillRect/>
          </a:stretch>
        </p:blipFill>
        <p:spPr>
          <a:xfrm>
            <a:off x="4987672" y="1167919"/>
            <a:ext cx="6389346" cy="4531471"/>
          </a:xfrm>
          <a:prstGeom prst="rect">
            <a:avLst/>
          </a:prstGeom>
        </p:spPr>
      </p:pic>
      <p:grpSp>
        <p:nvGrpSpPr>
          <p:cNvPr id="30" name="Group 2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31" name="Rectangle 3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5278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58EDB-A3F5-542D-8308-1ABFF9A22814}"/>
              </a:ext>
            </a:extLst>
          </p:cNvPr>
          <p:cNvSpPr>
            <a:spLocks noGrp="1"/>
          </p:cNvSpPr>
          <p:nvPr>
            <p:ph type="title"/>
          </p:nvPr>
        </p:nvSpPr>
        <p:spPr/>
        <p:txBody>
          <a:bodyPr/>
          <a:lstStyle/>
          <a:p>
            <a:r>
              <a:rPr lang="en-GB" sz="2400" b="1" u="sng"/>
              <a:t>Benefits and  Limitations of Microsoft Teams</a:t>
            </a:r>
          </a:p>
        </p:txBody>
      </p:sp>
      <p:sp>
        <p:nvSpPr>
          <p:cNvPr id="3" name="Text Placeholder 2">
            <a:extLst>
              <a:ext uri="{FF2B5EF4-FFF2-40B4-BE49-F238E27FC236}">
                <a16:creationId xmlns:a16="http://schemas.microsoft.com/office/drawing/2014/main" id="{952BDC56-9AD4-315C-9EEA-C47BC6CC5E28}"/>
              </a:ext>
            </a:extLst>
          </p:cNvPr>
          <p:cNvSpPr>
            <a:spLocks noGrp="1"/>
          </p:cNvSpPr>
          <p:nvPr>
            <p:ph type="body" idx="1"/>
          </p:nvPr>
        </p:nvSpPr>
        <p:spPr>
          <a:xfrm>
            <a:off x="839788" y="1692206"/>
            <a:ext cx="5157787" cy="415304"/>
          </a:xfrm>
        </p:spPr>
        <p:txBody>
          <a:bodyPr>
            <a:normAutofit lnSpcReduction="10000"/>
          </a:bodyPr>
          <a:lstStyle/>
          <a:p>
            <a:r>
              <a:rPr lang="en-GB" u="sng"/>
              <a:t>Benefits </a:t>
            </a:r>
          </a:p>
        </p:txBody>
      </p:sp>
      <p:sp>
        <p:nvSpPr>
          <p:cNvPr id="4" name="Content Placeholder 3">
            <a:extLst>
              <a:ext uri="{FF2B5EF4-FFF2-40B4-BE49-F238E27FC236}">
                <a16:creationId xmlns:a16="http://schemas.microsoft.com/office/drawing/2014/main" id="{3503C0E1-C87A-67FD-1E6B-D6A5C93504DD}"/>
              </a:ext>
            </a:extLst>
          </p:cNvPr>
          <p:cNvSpPr>
            <a:spLocks noGrp="1"/>
          </p:cNvSpPr>
          <p:nvPr>
            <p:ph sz="half" idx="2"/>
          </p:nvPr>
        </p:nvSpPr>
        <p:spPr>
          <a:solidFill>
            <a:schemeClr val="accent3">
              <a:lumMod val="20000"/>
              <a:lumOff val="80000"/>
            </a:schemeClr>
          </a:solidFill>
        </p:spPr>
        <p:txBody>
          <a:bodyPr vert="horz" lIns="91440" tIns="45720" rIns="91440" bIns="45720" rtlCol="0" anchor="t">
            <a:normAutofit/>
          </a:bodyPr>
          <a:lstStyle/>
          <a:p>
            <a:pPr marL="0" indent="0">
              <a:buNone/>
            </a:pPr>
            <a:endParaRPr lang="en-GB" sz="1400"/>
          </a:p>
          <a:p>
            <a:pPr marL="0" indent="0">
              <a:buNone/>
            </a:pPr>
            <a:r>
              <a:rPr lang="en-GB" sz="1600"/>
              <a:t>Its free and efficient</a:t>
            </a:r>
          </a:p>
          <a:p>
            <a:pPr marL="0" indent="0">
              <a:buNone/>
            </a:pPr>
            <a:r>
              <a:rPr lang="en-GB" sz="1600"/>
              <a:t>Meetings can be scheduled ahead of time</a:t>
            </a:r>
          </a:p>
          <a:p>
            <a:pPr marL="0" indent="0">
              <a:buNone/>
            </a:pPr>
            <a:r>
              <a:rPr lang="en-GB" sz="1600"/>
              <a:t>Secured shared information</a:t>
            </a:r>
          </a:p>
          <a:p>
            <a:pPr marL="0" indent="0">
              <a:buNone/>
            </a:pPr>
            <a:r>
              <a:rPr lang="en-GB" sz="1600"/>
              <a:t>Efficient remote working reduces travel time</a:t>
            </a:r>
          </a:p>
          <a:p>
            <a:pPr marL="0" indent="0">
              <a:buNone/>
            </a:pPr>
            <a:r>
              <a:rPr lang="en-GB" sz="1600"/>
              <a:t>Improved communication allowing staff to easily share and discuss care plans</a:t>
            </a:r>
          </a:p>
          <a:p>
            <a:pPr marL="0" indent="0">
              <a:buNone/>
            </a:pPr>
            <a:r>
              <a:rPr lang="en-GB" sz="1600"/>
              <a:t>Allows staff to work together or in their own time</a:t>
            </a:r>
          </a:p>
          <a:p>
            <a:pPr marL="0" indent="0">
              <a:buNone/>
            </a:pPr>
            <a:r>
              <a:rPr lang="en-GB" sz="1600"/>
              <a:t>Organise meetings with quite a large capacity of staff</a:t>
            </a:r>
          </a:p>
        </p:txBody>
      </p:sp>
      <p:sp>
        <p:nvSpPr>
          <p:cNvPr id="5" name="Text Placeholder 4">
            <a:extLst>
              <a:ext uri="{FF2B5EF4-FFF2-40B4-BE49-F238E27FC236}">
                <a16:creationId xmlns:a16="http://schemas.microsoft.com/office/drawing/2014/main" id="{73A64821-2A41-892B-A89B-D33810D5294D}"/>
              </a:ext>
            </a:extLst>
          </p:cNvPr>
          <p:cNvSpPr>
            <a:spLocks noGrp="1"/>
          </p:cNvSpPr>
          <p:nvPr>
            <p:ph type="body" sz="quarter" idx="3"/>
          </p:nvPr>
        </p:nvSpPr>
        <p:spPr>
          <a:xfrm>
            <a:off x="6116983" y="1692206"/>
            <a:ext cx="5238405" cy="514696"/>
          </a:xfrm>
        </p:spPr>
        <p:txBody>
          <a:bodyPr>
            <a:normAutofit lnSpcReduction="10000"/>
          </a:bodyPr>
          <a:lstStyle/>
          <a:p>
            <a:r>
              <a:rPr lang="en-GB" u="sng"/>
              <a:t>Limitations </a:t>
            </a:r>
          </a:p>
        </p:txBody>
      </p:sp>
      <p:sp>
        <p:nvSpPr>
          <p:cNvPr id="6" name="Content Placeholder 5">
            <a:extLst>
              <a:ext uri="{FF2B5EF4-FFF2-40B4-BE49-F238E27FC236}">
                <a16:creationId xmlns:a16="http://schemas.microsoft.com/office/drawing/2014/main" id="{1E3A38A9-7EF9-D441-8B5E-E0A13545C391}"/>
              </a:ext>
            </a:extLst>
          </p:cNvPr>
          <p:cNvSpPr>
            <a:spLocks noGrp="1"/>
          </p:cNvSpPr>
          <p:nvPr>
            <p:ph sz="quarter" idx="4"/>
          </p:nvPr>
        </p:nvSpPr>
        <p:spPr>
          <a:solidFill>
            <a:srgbClr val="FA0A0A">
              <a:alpha val="45000"/>
            </a:srgbClr>
          </a:solidFill>
        </p:spPr>
        <p:txBody>
          <a:bodyPr vert="horz" lIns="91440" tIns="45720" rIns="91440" bIns="45720" rtlCol="0" anchor="t">
            <a:normAutofit/>
          </a:bodyPr>
          <a:lstStyle/>
          <a:p>
            <a:pPr marL="0" indent="0">
              <a:buNone/>
            </a:pPr>
            <a:endParaRPr lang="en-GB" sz="1200"/>
          </a:p>
          <a:p>
            <a:r>
              <a:rPr lang="en-GB" sz="1600"/>
              <a:t>Needs a strong and stable internet connection otherwise it can disrupt meeting</a:t>
            </a:r>
          </a:p>
          <a:p>
            <a:r>
              <a:rPr lang="en-GB" sz="1600"/>
              <a:t>New users may find the platform overwhelming </a:t>
            </a:r>
          </a:p>
          <a:p>
            <a:r>
              <a:rPr lang="en-GB" sz="1600"/>
              <a:t>Application can be difficult to run  effectively regarding the battery life and performance</a:t>
            </a:r>
          </a:p>
          <a:p>
            <a:r>
              <a:rPr lang="en-GB" sz="1600"/>
              <a:t>There is a limited  number of channels  per team, if exceeded this may become a problem as some of the channels will have to be deleted</a:t>
            </a:r>
          </a:p>
          <a:p>
            <a:r>
              <a:rPr lang="en-GB" sz="1600"/>
              <a:t>Slow loading </a:t>
            </a:r>
            <a:r>
              <a:rPr lang="en-GB" sz="1600" err="1"/>
              <a:t>inpacting</a:t>
            </a:r>
            <a:r>
              <a:rPr lang="en-GB" sz="1600"/>
              <a:t> the efficiency and overall use</a:t>
            </a:r>
          </a:p>
          <a:p>
            <a:pPr marL="0" indent="0">
              <a:buNone/>
            </a:pPr>
            <a:endParaRPr lang="en-GB" sz="1600"/>
          </a:p>
          <a:p>
            <a:endParaRPr lang="en-GB" sz="1600"/>
          </a:p>
        </p:txBody>
      </p:sp>
    </p:spTree>
    <p:extLst>
      <p:ext uri="{BB962C8B-B14F-4D97-AF65-F5344CB8AC3E}">
        <p14:creationId xmlns:p14="http://schemas.microsoft.com/office/powerpoint/2010/main" val="8427375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3FC1-CAD7-F529-D798-6D887C397D82}"/>
              </a:ext>
            </a:extLst>
          </p:cNvPr>
          <p:cNvSpPr>
            <a:spLocks noGrp="1"/>
          </p:cNvSpPr>
          <p:nvPr>
            <p:ph type="title"/>
          </p:nvPr>
        </p:nvSpPr>
        <p:spPr/>
        <p:txBody>
          <a:bodyPr/>
          <a:lstStyle/>
          <a:p>
            <a:r>
              <a:rPr lang="en-GB" sz="2000">
                <a:highlight>
                  <a:srgbClr val="FFFF00"/>
                </a:highlight>
                <a:latin typeface="Arial"/>
                <a:cs typeface="Arial"/>
              </a:rPr>
              <a:t>KAREN - Explain how it helps staff communicate across different locations (e.g., between carers in the field and the main office).</a:t>
            </a:r>
            <a:endParaRPr lang="en-US"/>
          </a:p>
        </p:txBody>
      </p:sp>
      <p:sp>
        <p:nvSpPr>
          <p:cNvPr id="3" name="Text Placeholder 2">
            <a:extLst>
              <a:ext uri="{FF2B5EF4-FFF2-40B4-BE49-F238E27FC236}">
                <a16:creationId xmlns:a16="http://schemas.microsoft.com/office/drawing/2014/main" id="{8B8F6489-CE68-1776-46EC-9806DDAC756C}"/>
              </a:ext>
            </a:extLst>
          </p:cNvPr>
          <p:cNvSpPr>
            <a:spLocks noGrp="1"/>
          </p:cNvSpPr>
          <p:nvPr>
            <p:ph type="body" idx="1"/>
          </p:nvPr>
        </p:nvSpPr>
        <p:spPr/>
        <p:txBody>
          <a:bodyPr/>
          <a:lstStyle/>
          <a:p>
            <a:r>
              <a:rPr lang="en-GB"/>
              <a:t>(SMART ART)</a:t>
            </a:r>
          </a:p>
        </p:txBody>
      </p:sp>
      <p:sp>
        <p:nvSpPr>
          <p:cNvPr id="5" name="Text Placeholder 4">
            <a:extLst>
              <a:ext uri="{FF2B5EF4-FFF2-40B4-BE49-F238E27FC236}">
                <a16:creationId xmlns:a16="http://schemas.microsoft.com/office/drawing/2014/main" id="{E2DEB1C8-BE19-BB00-C5B1-8D71AF2EB506}"/>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925010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D7218-9B16-35E5-3BA4-904B82B89297}"/>
              </a:ext>
            </a:extLst>
          </p:cNvPr>
          <p:cNvSpPr>
            <a:spLocks noGrp="1"/>
          </p:cNvSpPr>
          <p:nvPr>
            <p:ph type="title"/>
          </p:nvPr>
        </p:nvSpPr>
        <p:spPr/>
        <p:txBody>
          <a:bodyPr/>
          <a:lstStyle/>
          <a:p>
            <a:r>
              <a:rPr lang="en-GB" sz="2000">
                <a:highlight>
                  <a:srgbClr val="FFFF00"/>
                </a:highlight>
                <a:latin typeface="Arial"/>
                <a:cs typeface="Arial"/>
              </a:rPr>
              <a:t>KAREN - Identify both the advantages and challenges of your chosen application.</a:t>
            </a:r>
            <a:endParaRPr lang="en-US"/>
          </a:p>
        </p:txBody>
      </p:sp>
      <p:sp>
        <p:nvSpPr>
          <p:cNvPr id="3" name="Text Placeholder 2">
            <a:extLst>
              <a:ext uri="{FF2B5EF4-FFF2-40B4-BE49-F238E27FC236}">
                <a16:creationId xmlns:a16="http://schemas.microsoft.com/office/drawing/2014/main" id="{A72C5FC1-6011-F6AB-A851-F266277F2BE7}"/>
              </a:ext>
            </a:extLst>
          </p:cNvPr>
          <p:cNvSpPr>
            <a:spLocks noGrp="1"/>
          </p:cNvSpPr>
          <p:nvPr>
            <p:ph type="body" idx="1"/>
          </p:nvPr>
        </p:nvSpPr>
        <p:spPr/>
        <p:txBody>
          <a:bodyPr/>
          <a:lstStyle/>
          <a:p>
            <a:endParaRPr lang="en-GB"/>
          </a:p>
        </p:txBody>
      </p:sp>
      <p:sp>
        <p:nvSpPr>
          <p:cNvPr id="4" name="Content Placeholder 3">
            <a:extLst>
              <a:ext uri="{FF2B5EF4-FFF2-40B4-BE49-F238E27FC236}">
                <a16:creationId xmlns:a16="http://schemas.microsoft.com/office/drawing/2014/main" id="{7E7442E8-B32C-8E21-9999-54D315D0D7F9}"/>
              </a:ext>
            </a:extLst>
          </p:cNvPr>
          <p:cNvSpPr>
            <a:spLocks noGrp="1"/>
          </p:cNvSpPr>
          <p:nvPr>
            <p:ph sz="half" idx="2"/>
          </p:nvPr>
        </p:nvSpPr>
        <p:spPr/>
        <p:txBody>
          <a:bodyPr/>
          <a:lstStyle/>
          <a:p>
            <a:endParaRPr lang="en-GB"/>
          </a:p>
        </p:txBody>
      </p:sp>
      <p:sp>
        <p:nvSpPr>
          <p:cNvPr id="5" name="Text Placeholder 4">
            <a:extLst>
              <a:ext uri="{FF2B5EF4-FFF2-40B4-BE49-F238E27FC236}">
                <a16:creationId xmlns:a16="http://schemas.microsoft.com/office/drawing/2014/main" id="{FB6E160A-0D17-04DC-B01E-FEC1D7828038}"/>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3DC0F6AD-ABD0-247A-9216-4347E4D5BCF6}"/>
              </a:ext>
            </a:extLst>
          </p:cNvPr>
          <p:cNvSpPr>
            <a:spLocks noGrp="1"/>
          </p:cNvSpPr>
          <p:nvPr>
            <p:ph sz="quarter" idx="4"/>
          </p:nvPr>
        </p:nvSpPr>
        <p:spPr/>
        <p:txBody>
          <a:bodyPr/>
          <a:lstStyle/>
          <a:p>
            <a:endParaRPr lang="en-GB"/>
          </a:p>
        </p:txBody>
      </p:sp>
    </p:spTree>
    <p:extLst>
      <p:ext uri="{BB962C8B-B14F-4D97-AF65-F5344CB8AC3E}">
        <p14:creationId xmlns:p14="http://schemas.microsoft.com/office/powerpoint/2010/main" val="2590448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C7FE2-CA87-BABB-DCEC-646F634B557B}"/>
              </a:ext>
            </a:extLst>
          </p:cNvPr>
          <p:cNvSpPr>
            <a:spLocks noGrp="1"/>
          </p:cNvSpPr>
          <p:nvPr>
            <p:ph type="title"/>
          </p:nvPr>
        </p:nvSpPr>
        <p:spPr/>
        <p:txBody>
          <a:bodyPr/>
          <a:lstStyle/>
          <a:p>
            <a:r>
              <a:rPr lang="en-GB"/>
              <a:t>Aysha – what you need to do-digital safety</a:t>
            </a:r>
          </a:p>
        </p:txBody>
      </p:sp>
      <p:sp>
        <p:nvSpPr>
          <p:cNvPr id="3" name="Content Placeholder 2">
            <a:extLst>
              <a:ext uri="{FF2B5EF4-FFF2-40B4-BE49-F238E27FC236}">
                <a16:creationId xmlns:a16="http://schemas.microsoft.com/office/drawing/2014/main" id="{04BB6D4C-BF88-373E-2F8A-ECF15ECB8B70}"/>
              </a:ext>
            </a:extLst>
          </p:cNvPr>
          <p:cNvSpPr>
            <a:spLocks noGrp="1"/>
          </p:cNvSpPr>
          <p:nvPr>
            <p:ph idx="1"/>
          </p:nvPr>
        </p:nvSpPr>
        <p:spPr/>
        <p:txBody>
          <a:bodyPr vert="horz" lIns="91440" tIns="45720" rIns="91440" bIns="45720" rtlCol="0" anchor="t">
            <a:normAutofit fontScale="92500" lnSpcReduction="10000"/>
          </a:bodyPr>
          <a:lstStyle/>
          <a:p>
            <a:r>
              <a:rPr lang="en-GB" sz="2000" b="1">
                <a:latin typeface="Arial"/>
                <a:cs typeface="Arial"/>
              </a:rPr>
              <a:t>Group member 3 – Digital safety action plan for Greenfield</a:t>
            </a:r>
            <a:endParaRPr lang="en-GB" sz="2000"/>
          </a:p>
          <a:p>
            <a:r>
              <a:rPr lang="en-GB" sz="2000">
                <a:latin typeface="Arial"/>
                <a:cs typeface="Arial"/>
              </a:rPr>
              <a:t>Design a digital safety action plan that outlines practical steps the agency can take to improve data security and data protection.</a:t>
            </a:r>
            <a:br>
              <a:rPr lang="en-GB" sz="2000">
                <a:latin typeface="Arial"/>
                <a:cs typeface="Arial"/>
              </a:rPr>
            </a:br>
            <a:r>
              <a:rPr lang="en-GB" sz="2000">
                <a:latin typeface="Arial"/>
                <a:cs typeface="Arial"/>
              </a:rPr>
              <a:t> Your plan should include at least four key goals with clear, simple actions under each area:</a:t>
            </a:r>
            <a:endParaRPr lang="en-GB" sz="2000"/>
          </a:p>
          <a:p>
            <a:r>
              <a:rPr lang="en-GB" sz="2000">
                <a:latin typeface="Arial"/>
                <a:cs typeface="Arial"/>
              </a:rPr>
              <a:t>Secure Access</a:t>
            </a:r>
            <a:endParaRPr lang="en-GB" sz="2000"/>
          </a:p>
          <a:p>
            <a:r>
              <a:rPr lang="en-GB" sz="2000">
                <a:latin typeface="Arial"/>
                <a:cs typeface="Arial"/>
              </a:rPr>
              <a:t>Email Awareness</a:t>
            </a:r>
            <a:endParaRPr lang="en-GB" sz="2000"/>
          </a:p>
          <a:p>
            <a:r>
              <a:rPr lang="en-GB" sz="2000">
                <a:latin typeface="Arial"/>
                <a:cs typeface="Arial"/>
              </a:rPr>
              <a:t>Data Management</a:t>
            </a:r>
            <a:endParaRPr lang="en-GB" sz="2000"/>
          </a:p>
          <a:p>
            <a:r>
              <a:rPr lang="en-GB" sz="2000">
                <a:latin typeface="Arial"/>
                <a:cs typeface="Arial"/>
              </a:rPr>
              <a:t>Confidentiality and Compliance</a:t>
            </a:r>
            <a:endParaRPr lang="en-GB" sz="2000"/>
          </a:p>
          <a:p>
            <a:r>
              <a:rPr lang="en-GB" sz="2000">
                <a:latin typeface="Arial"/>
                <a:cs typeface="Arial"/>
              </a:rPr>
              <a:t>Include this plan as a checklist or table in your presentation</a:t>
            </a:r>
          </a:p>
          <a:p>
            <a:r>
              <a:rPr lang="en-US" sz="1600" i="1">
                <a:solidFill>
                  <a:srgbClr val="FF0000"/>
                </a:solidFill>
                <a:latin typeface="Arial"/>
                <a:cs typeface="Arial"/>
              </a:rPr>
              <a:t>(explain the importance of digital literacy and digital safety in the care home, using accurate examples and supporting their points with relevant academic sources.)</a:t>
            </a:r>
            <a:endParaRPr lang="en-US" sz="1600">
              <a:latin typeface="Arial"/>
              <a:cs typeface="Arial"/>
            </a:endParaRPr>
          </a:p>
          <a:p>
            <a:endParaRPr lang="en-US" sz="1400">
              <a:latin typeface="Arial"/>
              <a:cs typeface="Arial"/>
            </a:endParaRPr>
          </a:p>
          <a:p>
            <a:r>
              <a:rPr lang="en-US" sz="2000" i="1">
                <a:solidFill>
                  <a:srgbClr val="FF0000"/>
                </a:solidFill>
                <a:latin typeface="Arial"/>
                <a:cs typeface="Arial"/>
              </a:rPr>
              <a:t>(Group member 3) should be able to design a checklist to reflect digital safety practices.</a:t>
            </a:r>
            <a:endParaRPr lang="en-GB"/>
          </a:p>
        </p:txBody>
      </p:sp>
    </p:spTree>
    <p:extLst>
      <p:ext uri="{BB962C8B-B14F-4D97-AF65-F5344CB8AC3E}">
        <p14:creationId xmlns:p14="http://schemas.microsoft.com/office/powerpoint/2010/main" val="777661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E84FF-3B1F-36CA-72F5-EF67F59B169D}"/>
              </a:ext>
            </a:extLst>
          </p:cNvPr>
          <p:cNvSpPr>
            <a:spLocks noGrp="1"/>
          </p:cNvSpPr>
          <p:nvPr>
            <p:ph type="title" idx="4294967295"/>
          </p:nvPr>
        </p:nvSpPr>
        <p:spPr>
          <a:xfrm>
            <a:off x="659066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DIGITAL SAFETY</a:t>
            </a:r>
          </a:p>
        </p:txBody>
      </p:sp>
      <p:pic>
        <p:nvPicPr>
          <p:cNvPr id="6" name="Graphic 5" descr="Computer">
            <a:extLst>
              <a:ext uri="{FF2B5EF4-FFF2-40B4-BE49-F238E27FC236}">
                <a16:creationId xmlns:a16="http://schemas.microsoft.com/office/drawing/2014/main" id="{095F9136-AECE-2225-B6B7-883D7D94A2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932369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05A94AF-5BA5-7CD3-1836-DCE6F8A55239}"/>
              </a:ext>
            </a:extLst>
          </p:cNvPr>
          <p:cNvSpPr>
            <a:spLocks noGrp="1"/>
          </p:cNvSpPr>
          <p:nvPr>
            <p:ph type="title" idx="4294967295"/>
          </p:nvPr>
        </p:nvSpPr>
        <p:spPr>
          <a:xfrm>
            <a:off x="640080" y="325369"/>
            <a:ext cx="4368602" cy="690577"/>
          </a:xfrm>
        </p:spPr>
        <p:txBody>
          <a:bodyPr vert="horz" lIns="91440" tIns="45720" rIns="91440" bIns="45720" rtlCol="0" anchor="b">
            <a:normAutofit/>
          </a:bodyPr>
          <a:lstStyle/>
          <a:p>
            <a:r>
              <a:rPr lang="en-US" sz="2400" b="1" u="sng"/>
              <a:t>DIGITAL SAFETY</a:t>
            </a:r>
            <a:endParaRPr lang="en-US" sz="2400"/>
          </a:p>
        </p:txBody>
      </p:sp>
      <p:sp>
        <p:nvSpPr>
          <p:cNvPr id="5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B3DDCEC-A9D3-CE15-B331-4A9237B910A3}"/>
              </a:ext>
            </a:extLst>
          </p:cNvPr>
          <p:cNvSpPr txBox="1"/>
          <p:nvPr/>
        </p:nvSpPr>
        <p:spPr>
          <a:xfrm>
            <a:off x="451085" y="1179474"/>
            <a:ext cx="4434089" cy="5348931"/>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50000"/>
              </a:lnSpc>
              <a:spcAft>
                <a:spcPts val="600"/>
              </a:spcAft>
            </a:pPr>
            <a:r>
              <a:rPr lang="en-US" sz="1200">
                <a:solidFill>
                  <a:schemeClr val="tx1"/>
                </a:solidFill>
                <a:highlight>
                  <a:srgbClr val="FFFFFF"/>
                </a:highlight>
              </a:rPr>
              <a:t>Digital safety is crucial for everyone especially when using apps which contain important documents and files or personal information.</a:t>
            </a:r>
            <a:endParaRPr lang="en-US" sz="1200">
              <a:solidFill>
                <a:schemeClr val="tx1"/>
              </a:solidFill>
            </a:endParaRPr>
          </a:p>
          <a:p>
            <a:pPr indent="-228600">
              <a:lnSpc>
                <a:spcPct val="150000"/>
              </a:lnSpc>
              <a:spcAft>
                <a:spcPts val="600"/>
              </a:spcAft>
              <a:buFont typeface="Arial" panose="020B0604020202020204" pitchFamily="34" charset="0"/>
              <a:buChar char="•"/>
            </a:pPr>
            <a:r>
              <a:rPr lang="en-US" sz="1200">
                <a:solidFill>
                  <a:schemeClr val="tx1"/>
                </a:solidFill>
                <a:highlight>
                  <a:srgbClr val="FFFFFF"/>
                </a:highlight>
              </a:rPr>
              <a:t>Here are some of the online risks that occur when using digital devices:</a:t>
            </a:r>
          </a:p>
          <a:p>
            <a:pPr marL="171450" indent="-171450">
              <a:lnSpc>
                <a:spcPct val="150000"/>
              </a:lnSpc>
              <a:spcAft>
                <a:spcPts val="600"/>
              </a:spcAft>
              <a:buFont typeface="Arial"/>
              <a:buChar char="•"/>
            </a:pPr>
            <a:r>
              <a:rPr lang="en-US" sz="1200">
                <a:solidFill>
                  <a:schemeClr val="tx1"/>
                </a:solidFill>
                <a:highlight>
                  <a:srgbClr val="FFFFFF"/>
                </a:highlight>
              </a:rPr>
              <a:t>  Identity theft</a:t>
            </a:r>
          </a:p>
          <a:p>
            <a:pPr marL="285750" indent="-228600">
              <a:lnSpc>
                <a:spcPct val="150000"/>
              </a:lnSpc>
              <a:spcAft>
                <a:spcPts val="600"/>
              </a:spcAft>
              <a:buFont typeface="Arial" panose="020B0604020202020204" pitchFamily="34" charset="0"/>
              <a:buChar char="•"/>
            </a:pPr>
            <a:r>
              <a:rPr lang="en-US" sz="1200">
                <a:solidFill>
                  <a:schemeClr val="tx1"/>
                </a:solidFill>
                <a:highlight>
                  <a:srgbClr val="FFFFFF"/>
                </a:highlight>
              </a:rPr>
              <a:t>Financial fraud</a:t>
            </a:r>
          </a:p>
          <a:p>
            <a:pPr marL="285750" indent="-228600">
              <a:lnSpc>
                <a:spcPct val="150000"/>
              </a:lnSpc>
              <a:spcAft>
                <a:spcPts val="600"/>
              </a:spcAft>
              <a:buFont typeface="Arial" panose="020B0604020202020204" pitchFamily="34" charset="0"/>
              <a:buChar char="•"/>
            </a:pPr>
            <a:r>
              <a:rPr lang="en-US" sz="1200">
                <a:solidFill>
                  <a:schemeClr val="tx1"/>
                </a:solidFill>
                <a:highlight>
                  <a:srgbClr val="FFFFFF"/>
                </a:highlight>
              </a:rPr>
              <a:t>Phishing</a:t>
            </a:r>
          </a:p>
          <a:p>
            <a:pPr marL="285750" indent="-228600">
              <a:lnSpc>
                <a:spcPct val="150000"/>
              </a:lnSpc>
              <a:spcAft>
                <a:spcPts val="600"/>
              </a:spcAft>
              <a:buFont typeface="Arial" panose="020B0604020202020204" pitchFamily="34" charset="0"/>
              <a:buChar char="•"/>
            </a:pPr>
            <a:r>
              <a:rPr lang="en-US" sz="1200">
                <a:solidFill>
                  <a:schemeClr val="tx1"/>
                </a:solidFill>
                <a:highlight>
                  <a:srgbClr val="FFFFFF"/>
                </a:highlight>
              </a:rPr>
              <a:t>Online scam</a:t>
            </a:r>
          </a:p>
          <a:p>
            <a:pPr marL="285750" indent="-228600">
              <a:lnSpc>
                <a:spcPct val="150000"/>
              </a:lnSpc>
              <a:spcAft>
                <a:spcPts val="600"/>
              </a:spcAft>
              <a:buFont typeface="Arial" panose="020B0604020202020204" pitchFamily="34" charset="0"/>
              <a:buChar char="•"/>
            </a:pPr>
            <a:r>
              <a:rPr lang="en-US" sz="1200">
                <a:solidFill>
                  <a:schemeClr val="tx1"/>
                </a:solidFill>
                <a:highlight>
                  <a:srgbClr val="FFFFFF"/>
                </a:highlight>
              </a:rPr>
              <a:t>Data breaches</a:t>
            </a:r>
          </a:p>
          <a:p>
            <a:pPr marL="285750" indent="-228600">
              <a:lnSpc>
                <a:spcPct val="150000"/>
              </a:lnSpc>
              <a:spcAft>
                <a:spcPts val="600"/>
              </a:spcAft>
              <a:buFont typeface="Arial" panose="020B0604020202020204" pitchFamily="34" charset="0"/>
              <a:buChar char="•"/>
            </a:pPr>
            <a:r>
              <a:rPr lang="en-US" sz="1200">
                <a:solidFill>
                  <a:schemeClr val="tx1"/>
                </a:solidFill>
                <a:highlight>
                  <a:srgbClr val="FFFFFF"/>
                </a:highlight>
              </a:rPr>
              <a:t>Cyber bullying</a:t>
            </a:r>
          </a:p>
          <a:p>
            <a:pPr indent="-228600">
              <a:lnSpc>
                <a:spcPct val="150000"/>
              </a:lnSpc>
              <a:spcAft>
                <a:spcPts val="600"/>
              </a:spcAft>
              <a:buFont typeface="Arial" panose="020B0604020202020204" pitchFamily="34" charset="0"/>
              <a:buChar char="•"/>
            </a:pPr>
            <a:endParaRPr lang="en-US" sz="1200">
              <a:solidFill>
                <a:schemeClr val="tx1"/>
              </a:solidFill>
              <a:highlight>
                <a:srgbClr val="FFFFFF"/>
              </a:highlight>
            </a:endParaRPr>
          </a:p>
          <a:p>
            <a:pPr>
              <a:lnSpc>
                <a:spcPct val="150000"/>
              </a:lnSpc>
              <a:spcAft>
                <a:spcPts val="600"/>
              </a:spcAft>
            </a:pPr>
            <a:r>
              <a:rPr lang="en-US" sz="1200">
                <a:solidFill>
                  <a:schemeClr val="tx1"/>
                </a:solidFill>
                <a:highlight>
                  <a:srgbClr val="FFFFFF"/>
                </a:highlight>
              </a:rPr>
              <a:t>We can avoid these risks by taking precautions when it comes to Digital safety.</a:t>
            </a:r>
          </a:p>
          <a:p>
            <a:pPr indent="-228600">
              <a:lnSpc>
                <a:spcPct val="150000"/>
              </a:lnSpc>
              <a:spcAft>
                <a:spcPts val="600"/>
              </a:spcAft>
              <a:buFont typeface="Arial" panose="020B0604020202020204" pitchFamily="34" charset="0"/>
              <a:buChar char="•"/>
            </a:pPr>
            <a:endParaRPr lang="en-US" sz="1200">
              <a:solidFill>
                <a:schemeClr val="tx1"/>
              </a:solidFill>
              <a:highlight>
                <a:srgbClr val="FFFFFF"/>
              </a:highlight>
            </a:endParaRPr>
          </a:p>
          <a:p>
            <a:pPr indent="-228600">
              <a:lnSpc>
                <a:spcPct val="90000"/>
              </a:lnSpc>
              <a:spcAft>
                <a:spcPts val="600"/>
              </a:spcAft>
              <a:buFont typeface="Arial" panose="020B0604020202020204" pitchFamily="34" charset="0"/>
              <a:buChar char="•"/>
            </a:pPr>
            <a:endParaRPr lang="en-US" sz="1200">
              <a:solidFill>
                <a:schemeClr val="tx1"/>
              </a:solidFill>
              <a:highlight>
                <a:srgbClr val="FFFFFF"/>
              </a:highlight>
            </a:endParaRPr>
          </a:p>
          <a:p>
            <a:pPr indent="-228600">
              <a:lnSpc>
                <a:spcPct val="90000"/>
              </a:lnSpc>
              <a:spcAft>
                <a:spcPts val="600"/>
              </a:spcAft>
              <a:buFont typeface="Arial" panose="020B0604020202020204" pitchFamily="34" charset="0"/>
              <a:buChar char="•"/>
            </a:pPr>
            <a:endParaRPr lang="en-US" sz="1200">
              <a:solidFill>
                <a:schemeClr val="tx1"/>
              </a:solidFill>
              <a:highlight>
                <a:srgbClr val="FFFFFF"/>
              </a:highlight>
            </a:endParaRPr>
          </a:p>
          <a:p>
            <a:pPr indent="-228600">
              <a:lnSpc>
                <a:spcPct val="90000"/>
              </a:lnSpc>
              <a:spcAft>
                <a:spcPts val="600"/>
              </a:spcAft>
              <a:buFont typeface="Arial" panose="020B0604020202020204" pitchFamily="34" charset="0"/>
              <a:buChar char="•"/>
            </a:pPr>
            <a:endParaRPr lang="en-US" sz="1200">
              <a:solidFill>
                <a:schemeClr val="tx1"/>
              </a:solidFill>
            </a:endParaRPr>
          </a:p>
        </p:txBody>
      </p:sp>
      <p:pic>
        <p:nvPicPr>
          <p:cNvPr id="3" name="Picture 2" descr="A computer with a rocket coming out of it&#10;&#10;AI-generated content may be incorrect.">
            <a:extLst>
              <a:ext uri="{FF2B5EF4-FFF2-40B4-BE49-F238E27FC236}">
                <a16:creationId xmlns:a16="http://schemas.microsoft.com/office/drawing/2014/main" id="{E8CA4BE2-2BCC-C7D5-4A4A-8492BB05842C}"/>
              </a:ext>
            </a:extLst>
          </p:cNvPr>
          <p:cNvPicPr>
            <a:picLocks noChangeAspect="1"/>
          </p:cNvPicPr>
          <p:nvPr/>
        </p:nvPicPr>
        <p:blipFill>
          <a:blip r:embed="rId2"/>
          <a:srcRect l="19466" r="1358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65865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B63DFA0-AA9F-B576-02E1-67BA2F1C813E}"/>
              </a:ext>
            </a:extLst>
          </p:cNvPr>
          <p:cNvSpPr>
            <a:spLocks noGrp="1"/>
          </p:cNvSpPr>
          <p:nvPr>
            <p:ph type="title"/>
          </p:nvPr>
        </p:nvSpPr>
        <p:spPr/>
        <p:txBody>
          <a:bodyPr>
            <a:normAutofit/>
          </a:bodyPr>
          <a:lstStyle/>
          <a:p>
            <a:r>
              <a:rPr lang="en-GB" sz="2400" u="sng"/>
              <a:t>Digital Safety Action Plan</a:t>
            </a:r>
          </a:p>
        </p:txBody>
      </p:sp>
    </p:spTree>
    <p:extLst>
      <p:ext uri="{BB962C8B-B14F-4D97-AF65-F5344CB8AC3E}">
        <p14:creationId xmlns:p14="http://schemas.microsoft.com/office/powerpoint/2010/main" val="28420149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469A5-F52F-A55D-1286-8B9D172A4E82}"/>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7360176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21CA0-85AD-DBB2-E030-6F4DC45BA367}"/>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3EF4E379-F43E-6117-20C9-5B885F169C6B}"/>
              </a:ext>
            </a:extLst>
          </p:cNvPr>
          <p:cNvSpPr>
            <a:spLocks noGrp="1"/>
          </p:cNvSpPr>
          <p:nvPr>
            <p:ph idx="1"/>
          </p:nvPr>
        </p:nvSpPr>
        <p:spPr/>
        <p:txBody>
          <a:bodyPr vert="horz" lIns="91440" tIns="45720" rIns="91440" bIns="45720" rtlCol="0" anchor="t">
            <a:normAutofit/>
          </a:bodyPr>
          <a:lstStyle/>
          <a:p>
            <a:r>
              <a:rPr lang="en-GB"/>
              <a:t>So as you can see from our presentation, </a:t>
            </a:r>
            <a:r>
              <a:rPr lang="en-GB" err="1"/>
              <a:t>microsoft</a:t>
            </a:r>
            <a:r>
              <a:rPr lang="en-GB"/>
              <a:t> word, </a:t>
            </a:r>
            <a:r>
              <a:rPr lang="en-GB" err="1"/>
              <a:t>microsoft</a:t>
            </a:r>
            <a:r>
              <a:rPr lang="en-GB"/>
              <a:t> teams &amp; digital safety can all play a factor in benefiting workplaces such as </a:t>
            </a:r>
            <a:r>
              <a:rPr lang="en-GB" err="1"/>
              <a:t>greenfields</a:t>
            </a:r>
            <a:r>
              <a:rPr lang="en-GB"/>
              <a:t> care home agency.</a:t>
            </a:r>
            <a:endParaRPr lang="en-US"/>
          </a:p>
          <a:p>
            <a:endParaRPr lang="en-GB"/>
          </a:p>
          <a:p>
            <a:r>
              <a:rPr lang="en-GB"/>
              <a:t>There are always benefits as well as limitations when using digital technology but from deeper research its </a:t>
            </a:r>
            <a:r>
              <a:rPr lang="en-GB" err="1"/>
              <a:t>aparent</a:t>
            </a:r>
            <a:r>
              <a:rPr lang="en-GB"/>
              <a:t> that the benefits </a:t>
            </a:r>
            <a:r>
              <a:rPr lang="en-GB" err="1"/>
              <a:t>outweight</a:t>
            </a:r>
            <a:r>
              <a:rPr lang="en-GB"/>
              <a:t> the limitations for using </a:t>
            </a:r>
            <a:r>
              <a:rPr lang="en-GB" err="1"/>
              <a:t>microsoft</a:t>
            </a:r>
            <a:r>
              <a:rPr lang="en-GB"/>
              <a:t> 365.</a:t>
            </a:r>
          </a:p>
        </p:txBody>
      </p:sp>
      <p:sp>
        <p:nvSpPr>
          <p:cNvPr id="4" name="TextBox 3">
            <a:extLst>
              <a:ext uri="{FF2B5EF4-FFF2-40B4-BE49-F238E27FC236}">
                <a16:creationId xmlns:a16="http://schemas.microsoft.com/office/drawing/2014/main" id="{4048A32C-CE56-51C0-DC3D-AC2A4C695011}"/>
              </a:ext>
            </a:extLst>
          </p:cNvPr>
          <p:cNvSpPr txBox="1"/>
          <p:nvPr/>
        </p:nvSpPr>
        <p:spPr>
          <a:xfrm>
            <a:off x="7519358" y="640511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0" i="1" u="none" strike="noStrike" baseline="0">
                <a:solidFill>
                  <a:srgbClr val="000000"/>
                </a:solidFill>
                <a:latin typeface="Aptos"/>
              </a:rPr>
              <a:t>(in text citation) - (publishers last name, year)</a:t>
            </a:r>
            <a:endParaRPr lang="en-GB"/>
          </a:p>
          <a:p>
            <a:pPr algn="ctr"/>
            <a:endParaRPr lang="en-GB"/>
          </a:p>
        </p:txBody>
      </p:sp>
    </p:spTree>
    <p:extLst>
      <p:ext uri="{BB962C8B-B14F-4D97-AF65-F5344CB8AC3E}">
        <p14:creationId xmlns:p14="http://schemas.microsoft.com/office/powerpoint/2010/main" val="3775060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071C9-9D2A-C230-2629-133A93B25093}"/>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5C576EBE-F15A-CF6C-D3C3-84976AE7028C}"/>
              </a:ext>
            </a:extLst>
          </p:cNvPr>
          <p:cNvSpPr>
            <a:spLocks noGrp="1"/>
          </p:cNvSpPr>
          <p:nvPr>
            <p:ph idx="1"/>
          </p:nvPr>
        </p:nvSpPr>
        <p:spPr/>
        <p:txBody>
          <a:bodyPr vert="horz" lIns="91440" tIns="45720" rIns="91440" bIns="45720" rtlCol="0" anchor="t">
            <a:normAutofit/>
          </a:bodyPr>
          <a:lstStyle/>
          <a:p>
            <a:pPr marL="0" indent="0">
              <a:buNone/>
            </a:pPr>
            <a:r>
              <a:rPr lang="en-GB" i="1"/>
              <a:t>(Alphabetical order)</a:t>
            </a:r>
          </a:p>
          <a:p>
            <a:pPr marL="0" indent="0">
              <a:buNone/>
            </a:pPr>
            <a:endParaRPr lang="en-GB" i="1"/>
          </a:p>
          <a:p>
            <a:pPr marL="0" indent="0">
              <a:buNone/>
            </a:pPr>
            <a:endParaRPr lang="en-GB" i="1"/>
          </a:p>
          <a:p>
            <a:r>
              <a:rPr lang="en-GB" sz="1400">
                <a:solidFill>
                  <a:srgbClr val="2C3E50"/>
                </a:solidFill>
                <a:highlight>
                  <a:srgbClr val="FEF1C4"/>
                </a:highlight>
                <a:latin typeface="Calibri"/>
                <a:ea typeface="Calibri"/>
                <a:cs typeface="Calibri"/>
              </a:rPr>
              <a:t>Hub pages. (February 6, 2023).</a:t>
            </a:r>
            <a:r>
              <a:rPr lang="en-GB" sz="1400" i="1">
                <a:solidFill>
                  <a:srgbClr val="2C3E50"/>
                </a:solidFill>
                <a:highlight>
                  <a:srgbClr val="FEF1C4"/>
                </a:highlight>
                <a:latin typeface="Calibri"/>
                <a:ea typeface="Calibri"/>
                <a:cs typeface="Calibri"/>
              </a:rPr>
              <a:t> Advantages of </a:t>
            </a:r>
            <a:r>
              <a:rPr lang="en-GB" sz="1400" i="1" err="1">
                <a:solidFill>
                  <a:srgbClr val="2C3E50"/>
                </a:solidFill>
                <a:highlight>
                  <a:srgbClr val="FEF1C4"/>
                </a:highlight>
                <a:latin typeface="Calibri"/>
                <a:ea typeface="Calibri"/>
                <a:cs typeface="Calibri"/>
              </a:rPr>
              <a:t>microsoft</a:t>
            </a:r>
            <a:r>
              <a:rPr lang="en-GB" sz="1400" i="1">
                <a:solidFill>
                  <a:srgbClr val="2C3E50"/>
                </a:solidFill>
                <a:highlight>
                  <a:srgbClr val="FEF1C4"/>
                </a:highlight>
                <a:latin typeface="Calibri"/>
                <a:ea typeface="Calibri"/>
                <a:cs typeface="Calibri"/>
              </a:rPr>
              <a:t> word. </a:t>
            </a:r>
            <a:r>
              <a:rPr lang="en-GB" sz="1400" err="1">
                <a:solidFill>
                  <a:srgbClr val="2C3E50"/>
                </a:solidFill>
                <a:highlight>
                  <a:srgbClr val="FEF1C4"/>
                </a:highlight>
                <a:latin typeface="Calibri"/>
                <a:ea typeface="Calibri"/>
                <a:cs typeface="Calibri"/>
              </a:rPr>
              <a:t>Avaliable</a:t>
            </a:r>
            <a:r>
              <a:rPr lang="en-GB" sz="1400">
                <a:solidFill>
                  <a:srgbClr val="2C3E50"/>
                </a:solidFill>
                <a:highlight>
                  <a:srgbClr val="FEF1C4"/>
                </a:highlight>
                <a:latin typeface="Calibri"/>
                <a:ea typeface="Calibri"/>
                <a:cs typeface="Calibri"/>
              </a:rPr>
              <a:t> at: </a:t>
            </a:r>
            <a:r>
              <a:rPr lang="en-GB" sz="1400">
                <a:solidFill>
                  <a:srgbClr val="2C3E50"/>
                </a:solidFill>
                <a:highlight>
                  <a:srgbClr val="FEF1C4"/>
                </a:highlight>
                <a:hlinkClick r:id="rId2"/>
              </a:rPr>
              <a:t>https://discover.hubpages.com/technology/Advantages-of-Microsoft-Word</a:t>
            </a:r>
            <a:r>
              <a:rPr lang="en-GB" sz="1400">
                <a:solidFill>
                  <a:srgbClr val="2C3E50"/>
                </a:solidFill>
                <a:highlight>
                  <a:srgbClr val="FEF1C4"/>
                </a:highlight>
              </a:rPr>
              <a:t>. (Accessed: 2nd February 2026).</a:t>
            </a:r>
            <a:endParaRPr lang="en-GB" sz="1400"/>
          </a:p>
          <a:p>
            <a:endParaRPr lang="en-GB" sz="1400"/>
          </a:p>
          <a:p>
            <a:r>
              <a:rPr lang="en-GB" sz="1400">
                <a:solidFill>
                  <a:srgbClr val="2C3E50"/>
                </a:solidFill>
                <a:highlight>
                  <a:srgbClr val="FEF1C4"/>
                </a:highlight>
                <a:hlinkClick r:id="rId3"/>
              </a:rPr>
              <a:t>Hector Perez</a:t>
            </a:r>
            <a:r>
              <a:rPr lang="en-GB" sz="1400">
                <a:solidFill>
                  <a:srgbClr val="2C3E50"/>
                </a:solidFill>
                <a:highlight>
                  <a:srgbClr val="FEF1C4"/>
                </a:highlight>
              </a:rPr>
              <a:t>. (March 9, 2022). Abstract results. </a:t>
            </a:r>
            <a:r>
              <a:rPr lang="en-GB" sz="1400" err="1">
                <a:solidFill>
                  <a:srgbClr val="2C3E50"/>
                </a:solidFill>
                <a:highlight>
                  <a:srgbClr val="FEF1C4"/>
                </a:highlight>
              </a:rPr>
              <a:t>Avaliable</a:t>
            </a:r>
            <a:r>
              <a:rPr lang="en-GB" sz="1400">
                <a:solidFill>
                  <a:srgbClr val="2C3E50"/>
                </a:solidFill>
                <a:highlight>
                  <a:srgbClr val="FEF1C4"/>
                </a:highlight>
              </a:rPr>
              <a:t> at: </a:t>
            </a:r>
            <a:r>
              <a:rPr lang="en-GB" sz="1400">
                <a:solidFill>
                  <a:srgbClr val="2C3E50"/>
                </a:solidFill>
                <a:highlight>
                  <a:srgbClr val="FEF1C4"/>
                </a:highlight>
                <a:hlinkClick r:id="rId4"/>
              </a:rPr>
              <a:t>https://www.thieme-connect.com/products/ejournals/abstract/10.1055/s-0042-1743238</a:t>
            </a:r>
            <a:r>
              <a:rPr lang="en-GB" sz="1400">
                <a:solidFill>
                  <a:srgbClr val="2C3E50"/>
                </a:solidFill>
                <a:highlight>
                  <a:srgbClr val="FEF1C4"/>
                </a:highlight>
              </a:rPr>
              <a:t>. (Accessed: 2nd February 2026).</a:t>
            </a:r>
            <a:endParaRPr lang="en-GB" sz="1400"/>
          </a:p>
          <a:p>
            <a:endParaRPr lang="en-GB" sz="1400"/>
          </a:p>
          <a:p>
            <a:r>
              <a:rPr lang="en-GB" sz="1400">
                <a:solidFill>
                  <a:srgbClr val="2C3E50"/>
                </a:solidFill>
                <a:highlight>
                  <a:srgbClr val="FEF1C4"/>
                </a:highlight>
                <a:latin typeface="Calibri"/>
                <a:ea typeface="Calibri"/>
                <a:cs typeface="Calibri"/>
                <a:hlinkClick r:id="rId5"/>
              </a:rPr>
              <a:t>www.youtube.com</a:t>
            </a:r>
            <a:r>
              <a:rPr lang="en-GB" sz="1400">
                <a:solidFill>
                  <a:srgbClr val="2C3E50"/>
                </a:solidFill>
                <a:highlight>
                  <a:srgbClr val="FEF1C4"/>
                </a:highlight>
                <a:latin typeface="Calibri"/>
                <a:ea typeface="Calibri"/>
                <a:cs typeface="Calibri"/>
              </a:rPr>
              <a:t>. (n.d.). </a:t>
            </a:r>
            <a:r>
              <a:rPr lang="en-GB" sz="1400" i="1">
                <a:solidFill>
                  <a:srgbClr val="2C3E50"/>
                </a:solidFill>
                <a:highlight>
                  <a:srgbClr val="FEF1C4"/>
                </a:highlight>
                <a:latin typeface="Calibri"/>
                <a:ea typeface="Calibri"/>
                <a:cs typeface="Calibri"/>
              </a:rPr>
              <a:t>Introducing Microsoft Word for Health Professionals</a:t>
            </a:r>
            <a:r>
              <a:rPr lang="en-GB" sz="1400">
                <a:solidFill>
                  <a:srgbClr val="2C3E50"/>
                </a:solidFill>
                <a:highlight>
                  <a:srgbClr val="FEF1C4"/>
                </a:highlight>
                <a:latin typeface="Calibri"/>
                <a:ea typeface="Calibri"/>
                <a:cs typeface="Calibri"/>
              </a:rPr>
              <a:t>. [online] Available at: </a:t>
            </a:r>
            <a:r>
              <a:rPr lang="en-GB" sz="1400">
                <a:solidFill>
                  <a:srgbClr val="2C3E50"/>
                </a:solidFill>
                <a:highlight>
                  <a:srgbClr val="FEF1C4"/>
                </a:highlight>
                <a:latin typeface="Calibri"/>
                <a:ea typeface="Calibri"/>
                <a:cs typeface="Calibri"/>
                <a:hlinkClick r:id="rId6"/>
              </a:rPr>
              <a:t>https://www.youtube.com/shorts/KQmVe69w6Nw</a:t>
            </a:r>
            <a:r>
              <a:rPr lang="en-GB" sz="1400">
                <a:solidFill>
                  <a:srgbClr val="2C3E50"/>
                </a:solidFill>
                <a:highlight>
                  <a:srgbClr val="FEF1C4"/>
                </a:highlight>
                <a:latin typeface="Calibri"/>
                <a:ea typeface="Calibri"/>
                <a:cs typeface="Calibri"/>
              </a:rPr>
              <a:t>. (Accessed: 2nd February 2026)</a:t>
            </a:r>
            <a:endParaRPr lang="en-GB"/>
          </a:p>
          <a:p>
            <a:pPr marL="0" indent="0">
              <a:buNone/>
            </a:pPr>
            <a:endParaRPr lang="en-GB" i="1"/>
          </a:p>
        </p:txBody>
      </p:sp>
    </p:spTree>
    <p:extLst>
      <p:ext uri="{BB962C8B-B14F-4D97-AF65-F5344CB8AC3E}">
        <p14:creationId xmlns:p14="http://schemas.microsoft.com/office/powerpoint/2010/main" val="28653903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Module Title: Digital skills and Research methods Module code: LCHS4007 Tutor: Markus Klingelfuss Due: Monday 16th february 2026 – 10am.  Team: Stacey Wilkie - 2519575 Karen Iqbal - 2525295 Aysha Iqbal - 2530126</vt:lpstr>
      <vt:lpstr>Contents</vt:lpstr>
      <vt:lpstr>Introduction</vt:lpstr>
      <vt:lpstr>  </vt:lpstr>
      <vt:lpstr>How Microsoft word can be used in Greenfields home care agency.   </vt:lpstr>
      <vt:lpstr>PowerPoint Presentation</vt:lpstr>
      <vt:lpstr>PowerPoint Presentation</vt:lpstr>
      <vt:lpstr>PowerPoint Presentation</vt:lpstr>
      <vt:lpstr>  Benefits &amp; limitations of using Microsoft word in a care home</vt:lpstr>
      <vt:lpstr>KAREN – what you need to do</vt:lpstr>
      <vt:lpstr>MICROSOFT TEAMS</vt:lpstr>
      <vt:lpstr>How Microsoft  Teams can be used in Greenfields Care home </vt:lpstr>
      <vt:lpstr>Benefits and  Limitations of Microsoft Teams</vt:lpstr>
      <vt:lpstr>KAREN - Explain how it helps staff communicate across different locations (e.g., between carers in the field and the main office).</vt:lpstr>
      <vt:lpstr>KAREN - Identify both the advantages and challenges of your chosen application.</vt:lpstr>
      <vt:lpstr>Aysha – what you need to do-digital safety</vt:lpstr>
      <vt:lpstr>DIGITAL SAFETY</vt:lpstr>
      <vt:lpstr>DIGITAL SAFETY</vt:lpstr>
      <vt:lpstr>Digital Safety Action Plan</vt:lpstr>
      <vt:lpstr>PowerPoint Presentation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2026-01-23T13:45:14Z</dcterms:created>
  <dcterms:modified xsi:type="dcterms:W3CDTF">2026-02-06T10:39:12Z</dcterms:modified>
</cp:coreProperties>
</file>