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7" r:id="rId5"/>
    <p:sldId id="272" r:id="rId6"/>
    <p:sldId id="333" r:id="rId7"/>
    <p:sldId id="335" r:id="rId8"/>
    <p:sldId id="328" r:id="rId9"/>
    <p:sldId id="301" r:id="rId10"/>
    <p:sldId id="293" r:id="rId11"/>
    <p:sldId id="306" r:id="rId12"/>
    <p:sldId id="329" r:id="rId13"/>
    <p:sldId id="332" r:id="rId14"/>
    <p:sldId id="265" r:id="rId15"/>
    <p:sldId id="267" r:id="rId16"/>
    <p:sldId id="268" r:id="rId17"/>
    <p:sldId id="270" r:id="rId18"/>
    <p:sldId id="258" r:id="rId19"/>
    <p:sldId id="259" r:id="rId20"/>
    <p:sldId id="315" r:id="rId21"/>
    <p:sldId id="330" r:id="rId22"/>
    <p:sldId id="331" r:id="rId23"/>
    <p:sldId id="271" r:id="rId24"/>
    <p:sldId id="278" r:id="rId2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80" autoAdjust="0"/>
  </p:normalViewPr>
  <p:slideViewPr>
    <p:cSldViewPr>
      <p:cViewPr>
        <p:scale>
          <a:sx n="70" d="100"/>
          <a:sy n="70" d="100"/>
        </p:scale>
        <p:origin x="750" y="84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071232-CF46-4E20-93EE-528F258100E5}"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32B35AD-EC7E-4EC8-AD77-7B7E3C51FF96}">
      <dgm:prSet phldrT="[Text]"/>
      <dgm:spPr>
        <a:solidFill>
          <a:schemeClr val="tx1">
            <a:lumMod val="10000"/>
            <a:lumOff val="90000"/>
          </a:schemeClr>
        </a:solidFill>
      </dgm:spPr>
      <dgm:t>
        <a:bodyPr/>
        <a:lstStyle/>
        <a:p>
          <a:r>
            <a:rPr lang="en-GB" dirty="0">
              <a:solidFill>
                <a:schemeClr val="bg2">
                  <a:lumMod val="50000"/>
                </a:schemeClr>
              </a:solidFill>
              <a:latin typeface="Californian FB" pitchFamily="18" charset="0"/>
            </a:rPr>
            <a:t>If I am using counselling skills, I am informed by:</a:t>
          </a:r>
        </a:p>
      </dgm:t>
    </dgm:pt>
    <dgm:pt modelId="{89B4370A-653E-4469-B79B-CD2335458E25}" type="parTrans" cxnId="{B959FF31-2036-409D-A089-EA0EEC7EDEC6}">
      <dgm:prSet/>
      <dgm:spPr/>
      <dgm:t>
        <a:bodyPr/>
        <a:lstStyle/>
        <a:p>
          <a:endParaRPr lang="en-GB"/>
        </a:p>
      </dgm:t>
    </dgm:pt>
    <dgm:pt modelId="{629E9AAC-798C-4405-9E5D-6DAEE76C915D}" type="sibTrans" cxnId="{B959FF31-2036-409D-A089-EA0EEC7EDEC6}">
      <dgm:prSet/>
      <dgm:spPr/>
      <dgm:t>
        <a:bodyPr/>
        <a:lstStyle/>
        <a:p>
          <a:endParaRPr lang="en-GB"/>
        </a:p>
      </dgm:t>
    </dgm:pt>
    <dgm:pt modelId="{5513011B-9E7A-4826-A6FB-77010381B61A}">
      <dgm:prSet phldrT="[Text]" custT="1"/>
      <dgm:spPr>
        <a:solidFill>
          <a:schemeClr val="tx1">
            <a:lumMod val="10000"/>
            <a:lumOff val="90000"/>
          </a:schemeClr>
        </a:solidFill>
      </dgm:spPr>
      <dgm:t>
        <a:bodyPr/>
        <a:lstStyle/>
        <a:p>
          <a:r>
            <a:rPr lang="en-GB" sz="2000" dirty="0">
              <a:solidFill>
                <a:schemeClr val="tx2">
                  <a:lumMod val="50000"/>
                </a:schemeClr>
              </a:solidFill>
              <a:latin typeface="Californian FB" pitchFamily="18" charset="0"/>
            </a:rPr>
            <a:t>  </a:t>
          </a:r>
          <a:r>
            <a:rPr lang="en-GB" sz="2000" dirty="0">
              <a:solidFill>
                <a:schemeClr val="bg2">
                  <a:lumMod val="50000"/>
                </a:schemeClr>
              </a:solidFill>
              <a:latin typeface="Californian FB" pitchFamily="18" charset="0"/>
            </a:rPr>
            <a:t>Counselling aims  and boundaries</a:t>
          </a:r>
        </a:p>
      </dgm:t>
    </dgm:pt>
    <dgm:pt modelId="{2B36DFF3-20B0-4DA6-AA60-D5AE3A7328A8}" type="parTrans" cxnId="{504DDCCE-72F9-4B57-B03C-B230B00F762C}">
      <dgm:prSet/>
      <dgm:spPr/>
      <dgm:t>
        <a:bodyPr/>
        <a:lstStyle/>
        <a:p>
          <a:endParaRPr lang="en-GB"/>
        </a:p>
      </dgm:t>
    </dgm:pt>
    <dgm:pt modelId="{6E2FDD72-11ED-4AE9-804D-B3FCF4E649B0}" type="sibTrans" cxnId="{504DDCCE-72F9-4B57-B03C-B230B00F762C}">
      <dgm:prSet/>
      <dgm:spPr/>
      <dgm:t>
        <a:bodyPr/>
        <a:lstStyle/>
        <a:p>
          <a:endParaRPr lang="en-GB"/>
        </a:p>
      </dgm:t>
    </dgm:pt>
    <dgm:pt modelId="{1B3DFD1C-00ED-4599-82EB-4F7EFE747B6F}">
      <dgm:prSet phldrT="[Text]" custT="1"/>
      <dgm:spPr>
        <a:solidFill>
          <a:schemeClr val="tx1">
            <a:lumMod val="10000"/>
            <a:lumOff val="90000"/>
          </a:schemeClr>
        </a:solidFill>
      </dgm:spPr>
      <dgm:t>
        <a:bodyPr/>
        <a:lstStyle/>
        <a:p>
          <a:r>
            <a:rPr lang="en-GB" sz="2000" dirty="0">
              <a:solidFill>
                <a:schemeClr val="bg2">
                  <a:lumMod val="50000"/>
                </a:schemeClr>
              </a:solidFill>
              <a:latin typeface="Californian FB" pitchFamily="18" charset="0"/>
            </a:rPr>
            <a:t>Practice counselling skills within other professional contexts</a:t>
          </a:r>
        </a:p>
      </dgm:t>
    </dgm:pt>
    <dgm:pt modelId="{9FCC3186-890B-4738-840B-69E96DE938FE}" type="parTrans" cxnId="{9240C3E3-FB39-4390-B7A8-5F3A9B365DF2}">
      <dgm:prSet/>
      <dgm:spPr/>
      <dgm:t>
        <a:bodyPr/>
        <a:lstStyle/>
        <a:p>
          <a:endParaRPr lang="en-GB"/>
        </a:p>
      </dgm:t>
    </dgm:pt>
    <dgm:pt modelId="{2E0146F8-159C-4FB9-AC9C-C0A52C5802E5}" type="sibTrans" cxnId="{9240C3E3-FB39-4390-B7A8-5F3A9B365DF2}">
      <dgm:prSet/>
      <dgm:spPr/>
      <dgm:t>
        <a:bodyPr/>
        <a:lstStyle/>
        <a:p>
          <a:endParaRPr lang="en-GB"/>
        </a:p>
      </dgm:t>
    </dgm:pt>
    <dgm:pt modelId="{254F19D3-76CF-43B9-BAD7-39AC751B9595}">
      <dgm:prSet phldrT="[Text]" custT="1"/>
      <dgm:spPr>
        <a:solidFill>
          <a:schemeClr val="tx1">
            <a:lumMod val="10000"/>
            <a:lumOff val="90000"/>
          </a:schemeClr>
        </a:solidFill>
      </dgm:spPr>
      <dgm:t>
        <a:bodyPr/>
        <a:lstStyle/>
        <a:p>
          <a:r>
            <a:rPr lang="en-GB" sz="2000" dirty="0">
              <a:solidFill>
                <a:schemeClr val="bg2">
                  <a:lumMod val="50000"/>
                </a:schemeClr>
              </a:solidFill>
              <a:latin typeface="Californian FB" pitchFamily="18" charset="0"/>
            </a:rPr>
            <a:t>Policies and procedures</a:t>
          </a:r>
        </a:p>
      </dgm:t>
    </dgm:pt>
    <dgm:pt modelId="{59EEA3C0-1759-4881-8367-2224B768A703}" type="parTrans" cxnId="{C88ED0BD-EDD5-49D4-9A1F-4EA0B4709249}">
      <dgm:prSet/>
      <dgm:spPr/>
      <dgm:t>
        <a:bodyPr/>
        <a:lstStyle/>
        <a:p>
          <a:endParaRPr lang="en-GB"/>
        </a:p>
      </dgm:t>
    </dgm:pt>
    <dgm:pt modelId="{A04BDCBC-4EA6-4161-BC18-699B928CA084}" type="sibTrans" cxnId="{C88ED0BD-EDD5-49D4-9A1F-4EA0B4709249}">
      <dgm:prSet/>
      <dgm:spPr/>
      <dgm:t>
        <a:bodyPr/>
        <a:lstStyle/>
        <a:p>
          <a:endParaRPr lang="en-GB"/>
        </a:p>
      </dgm:t>
    </dgm:pt>
    <dgm:pt modelId="{C0162459-A9E7-46F4-9F46-94947F0B70D6}">
      <dgm:prSet phldrT="[Text]" custT="1"/>
      <dgm:spPr>
        <a:solidFill>
          <a:schemeClr val="tx1">
            <a:lumMod val="10000"/>
            <a:lumOff val="90000"/>
          </a:schemeClr>
        </a:solidFill>
      </dgm:spPr>
      <dgm:t>
        <a:bodyPr/>
        <a:lstStyle/>
        <a:p>
          <a:r>
            <a:rPr lang="en-GB" sz="2000" dirty="0">
              <a:solidFill>
                <a:schemeClr val="bg2">
                  <a:lumMod val="50000"/>
                </a:schemeClr>
              </a:solidFill>
              <a:latin typeface="Californian FB" pitchFamily="18" charset="0"/>
            </a:rPr>
            <a:t>Counselling skill ethics</a:t>
          </a:r>
        </a:p>
      </dgm:t>
    </dgm:pt>
    <dgm:pt modelId="{490ED533-A324-4D15-AFFE-6CEAF7A12537}" type="parTrans" cxnId="{1E47BC9B-5ACC-45F4-A7C6-C5A75BCC1C1B}">
      <dgm:prSet/>
      <dgm:spPr/>
      <dgm:t>
        <a:bodyPr/>
        <a:lstStyle/>
        <a:p>
          <a:endParaRPr lang="en-GB"/>
        </a:p>
      </dgm:t>
    </dgm:pt>
    <dgm:pt modelId="{3F158975-785B-4022-A5F9-2A5DCA570E45}" type="sibTrans" cxnId="{1E47BC9B-5ACC-45F4-A7C6-C5A75BCC1C1B}">
      <dgm:prSet/>
      <dgm:spPr/>
      <dgm:t>
        <a:bodyPr/>
        <a:lstStyle/>
        <a:p>
          <a:endParaRPr lang="en-GB"/>
        </a:p>
      </dgm:t>
    </dgm:pt>
    <dgm:pt modelId="{91C6250D-5F77-4DBA-96D7-8E2D226E445C}" type="pres">
      <dgm:prSet presAssocID="{B8071232-CF46-4E20-93EE-528F258100E5}" presName="Name0" presStyleCnt="0">
        <dgm:presLayoutVars>
          <dgm:chMax val="1"/>
          <dgm:dir/>
          <dgm:animLvl val="ctr"/>
          <dgm:resizeHandles val="exact"/>
        </dgm:presLayoutVars>
      </dgm:prSet>
      <dgm:spPr/>
    </dgm:pt>
    <dgm:pt modelId="{CFEBC7B2-A211-4F24-9729-3D11D1E6FFE9}" type="pres">
      <dgm:prSet presAssocID="{332B35AD-EC7E-4EC8-AD77-7B7E3C51FF96}" presName="centerShape" presStyleLbl="node0" presStyleIdx="0" presStyleCnt="1" custScaleX="113841" custLinFactNeighborX="2263" custLinFactNeighborY="-5015"/>
      <dgm:spPr/>
    </dgm:pt>
    <dgm:pt modelId="{1AA4DDE2-52C2-4898-92AB-B371B9563774}" type="pres">
      <dgm:prSet presAssocID="{5513011B-9E7A-4826-A6FB-77010381B61A}" presName="node" presStyleLbl="node1" presStyleIdx="0" presStyleCnt="4" custScaleX="148547" custScaleY="118317">
        <dgm:presLayoutVars>
          <dgm:bulletEnabled val="1"/>
        </dgm:presLayoutVars>
      </dgm:prSet>
      <dgm:spPr/>
    </dgm:pt>
    <dgm:pt modelId="{A57042A0-DA03-4C91-B67E-E498DD52A3D5}" type="pres">
      <dgm:prSet presAssocID="{5513011B-9E7A-4826-A6FB-77010381B61A}" presName="dummy" presStyleCnt="0"/>
      <dgm:spPr/>
    </dgm:pt>
    <dgm:pt modelId="{17D71536-71C3-448D-9896-BF8789A37CF1}" type="pres">
      <dgm:prSet presAssocID="{6E2FDD72-11ED-4AE9-804D-B3FCF4E649B0}" presName="sibTrans" presStyleLbl="sibTrans2D1" presStyleIdx="0" presStyleCnt="4"/>
      <dgm:spPr/>
    </dgm:pt>
    <dgm:pt modelId="{C964337E-1760-4051-9AED-D10B76675951}" type="pres">
      <dgm:prSet presAssocID="{1B3DFD1C-00ED-4599-82EB-4F7EFE747B6F}" presName="node" presStyleLbl="node1" presStyleIdx="1" presStyleCnt="4" custScaleX="155291" custScaleY="133656">
        <dgm:presLayoutVars>
          <dgm:bulletEnabled val="1"/>
        </dgm:presLayoutVars>
      </dgm:prSet>
      <dgm:spPr/>
    </dgm:pt>
    <dgm:pt modelId="{566D094F-0086-47A1-A714-27DD9EA5EC4B}" type="pres">
      <dgm:prSet presAssocID="{1B3DFD1C-00ED-4599-82EB-4F7EFE747B6F}" presName="dummy" presStyleCnt="0"/>
      <dgm:spPr/>
    </dgm:pt>
    <dgm:pt modelId="{2D7F8E1D-024D-4669-8A05-76FB9FEC7BC5}" type="pres">
      <dgm:prSet presAssocID="{2E0146F8-159C-4FB9-AC9C-C0A52C5802E5}" presName="sibTrans" presStyleLbl="sibTrans2D1" presStyleIdx="1" presStyleCnt="4"/>
      <dgm:spPr/>
    </dgm:pt>
    <dgm:pt modelId="{1997722C-531E-4A1B-B0A8-6E72BD391148}" type="pres">
      <dgm:prSet presAssocID="{254F19D3-76CF-43B9-BAD7-39AC751B9595}" presName="node" presStyleLbl="node1" presStyleIdx="2" presStyleCnt="4" custScaleX="132654" custScaleY="113169" custRadScaleRad="89042" custRadScaleInc="-4394">
        <dgm:presLayoutVars>
          <dgm:bulletEnabled val="1"/>
        </dgm:presLayoutVars>
      </dgm:prSet>
      <dgm:spPr/>
    </dgm:pt>
    <dgm:pt modelId="{C7B1CE75-D814-4AAD-8B36-34F99EA71769}" type="pres">
      <dgm:prSet presAssocID="{254F19D3-76CF-43B9-BAD7-39AC751B9595}" presName="dummy" presStyleCnt="0"/>
      <dgm:spPr/>
    </dgm:pt>
    <dgm:pt modelId="{A34AB722-CEC9-43F4-AE91-D8E78D55DFA6}" type="pres">
      <dgm:prSet presAssocID="{A04BDCBC-4EA6-4161-BC18-699B928CA084}" presName="sibTrans" presStyleLbl="sibTrans2D1" presStyleIdx="2" presStyleCnt="4"/>
      <dgm:spPr/>
    </dgm:pt>
    <dgm:pt modelId="{7F9E7224-F43A-4D4E-9849-30DDEC358A39}" type="pres">
      <dgm:prSet presAssocID="{C0162459-A9E7-46F4-9F46-94947F0B70D6}" presName="node" presStyleLbl="node1" presStyleIdx="3" presStyleCnt="4" custScaleX="153323" custScaleY="130001">
        <dgm:presLayoutVars>
          <dgm:bulletEnabled val="1"/>
        </dgm:presLayoutVars>
      </dgm:prSet>
      <dgm:spPr/>
    </dgm:pt>
    <dgm:pt modelId="{1D9E50B3-9C68-4D6E-9C29-C699EA5244CF}" type="pres">
      <dgm:prSet presAssocID="{C0162459-A9E7-46F4-9F46-94947F0B70D6}" presName="dummy" presStyleCnt="0"/>
      <dgm:spPr/>
    </dgm:pt>
    <dgm:pt modelId="{FE3323AF-BA19-4588-9A3D-55D0DAA0DE4D}" type="pres">
      <dgm:prSet presAssocID="{3F158975-785B-4022-A5F9-2A5DCA570E45}" presName="sibTrans" presStyleLbl="sibTrans2D1" presStyleIdx="3" presStyleCnt="4"/>
      <dgm:spPr/>
    </dgm:pt>
  </dgm:ptLst>
  <dgm:cxnLst>
    <dgm:cxn modelId="{6E47F722-55DC-4811-90C3-66B39D198538}" type="presOf" srcId="{254F19D3-76CF-43B9-BAD7-39AC751B9595}" destId="{1997722C-531E-4A1B-B0A8-6E72BD391148}" srcOrd="0" destOrd="0" presId="urn:microsoft.com/office/officeart/2005/8/layout/radial6"/>
    <dgm:cxn modelId="{09A4482E-B218-47F9-A087-1417A604D85F}" type="presOf" srcId="{3F158975-785B-4022-A5F9-2A5DCA570E45}" destId="{FE3323AF-BA19-4588-9A3D-55D0DAA0DE4D}" srcOrd="0" destOrd="0" presId="urn:microsoft.com/office/officeart/2005/8/layout/radial6"/>
    <dgm:cxn modelId="{B959FF31-2036-409D-A089-EA0EEC7EDEC6}" srcId="{B8071232-CF46-4E20-93EE-528F258100E5}" destId="{332B35AD-EC7E-4EC8-AD77-7B7E3C51FF96}" srcOrd="0" destOrd="0" parTransId="{89B4370A-653E-4469-B79B-CD2335458E25}" sibTransId="{629E9AAC-798C-4405-9E5D-6DAEE76C915D}"/>
    <dgm:cxn modelId="{E779D843-435D-4A61-9239-62359483DFC7}" type="presOf" srcId="{5513011B-9E7A-4826-A6FB-77010381B61A}" destId="{1AA4DDE2-52C2-4898-92AB-B371B9563774}" srcOrd="0" destOrd="0" presId="urn:microsoft.com/office/officeart/2005/8/layout/radial6"/>
    <dgm:cxn modelId="{E6982F58-1ED5-43C9-AE91-C9BBB8773BBC}" type="presOf" srcId="{A04BDCBC-4EA6-4161-BC18-699B928CA084}" destId="{A34AB722-CEC9-43F4-AE91-D8E78D55DFA6}" srcOrd="0" destOrd="0" presId="urn:microsoft.com/office/officeart/2005/8/layout/radial6"/>
    <dgm:cxn modelId="{AE657993-ED78-4FB6-840B-B4FE5594FF81}" type="presOf" srcId="{6E2FDD72-11ED-4AE9-804D-B3FCF4E649B0}" destId="{17D71536-71C3-448D-9896-BF8789A37CF1}" srcOrd="0" destOrd="0" presId="urn:microsoft.com/office/officeart/2005/8/layout/radial6"/>
    <dgm:cxn modelId="{00469297-1FA0-423E-99D2-A64C48D02477}" type="presOf" srcId="{B8071232-CF46-4E20-93EE-528F258100E5}" destId="{91C6250D-5F77-4DBA-96D7-8E2D226E445C}" srcOrd="0" destOrd="0" presId="urn:microsoft.com/office/officeart/2005/8/layout/radial6"/>
    <dgm:cxn modelId="{1E47BC9B-5ACC-45F4-A7C6-C5A75BCC1C1B}" srcId="{332B35AD-EC7E-4EC8-AD77-7B7E3C51FF96}" destId="{C0162459-A9E7-46F4-9F46-94947F0B70D6}" srcOrd="3" destOrd="0" parTransId="{490ED533-A324-4D15-AFFE-6CEAF7A12537}" sibTransId="{3F158975-785B-4022-A5F9-2A5DCA570E45}"/>
    <dgm:cxn modelId="{71E1689D-9AE9-42E2-B1E3-48955FF7D194}" type="presOf" srcId="{C0162459-A9E7-46F4-9F46-94947F0B70D6}" destId="{7F9E7224-F43A-4D4E-9849-30DDEC358A39}" srcOrd="0" destOrd="0" presId="urn:microsoft.com/office/officeart/2005/8/layout/radial6"/>
    <dgm:cxn modelId="{783E48A8-C88B-4597-AFDE-CC37B555803F}" type="presOf" srcId="{332B35AD-EC7E-4EC8-AD77-7B7E3C51FF96}" destId="{CFEBC7B2-A211-4F24-9729-3D11D1E6FFE9}" srcOrd="0" destOrd="0" presId="urn:microsoft.com/office/officeart/2005/8/layout/radial6"/>
    <dgm:cxn modelId="{C88ED0BD-EDD5-49D4-9A1F-4EA0B4709249}" srcId="{332B35AD-EC7E-4EC8-AD77-7B7E3C51FF96}" destId="{254F19D3-76CF-43B9-BAD7-39AC751B9595}" srcOrd="2" destOrd="0" parTransId="{59EEA3C0-1759-4881-8367-2224B768A703}" sibTransId="{A04BDCBC-4EA6-4161-BC18-699B928CA084}"/>
    <dgm:cxn modelId="{1CB8EFC8-E86F-4042-9DCF-4B8C67DA7C54}" type="presOf" srcId="{1B3DFD1C-00ED-4599-82EB-4F7EFE747B6F}" destId="{C964337E-1760-4051-9AED-D10B76675951}" srcOrd="0" destOrd="0" presId="urn:microsoft.com/office/officeart/2005/8/layout/radial6"/>
    <dgm:cxn modelId="{504DDCCE-72F9-4B57-B03C-B230B00F762C}" srcId="{332B35AD-EC7E-4EC8-AD77-7B7E3C51FF96}" destId="{5513011B-9E7A-4826-A6FB-77010381B61A}" srcOrd="0" destOrd="0" parTransId="{2B36DFF3-20B0-4DA6-AA60-D5AE3A7328A8}" sibTransId="{6E2FDD72-11ED-4AE9-804D-B3FCF4E649B0}"/>
    <dgm:cxn modelId="{9240C3E3-FB39-4390-B7A8-5F3A9B365DF2}" srcId="{332B35AD-EC7E-4EC8-AD77-7B7E3C51FF96}" destId="{1B3DFD1C-00ED-4599-82EB-4F7EFE747B6F}" srcOrd="1" destOrd="0" parTransId="{9FCC3186-890B-4738-840B-69E96DE938FE}" sibTransId="{2E0146F8-159C-4FB9-AC9C-C0A52C5802E5}"/>
    <dgm:cxn modelId="{D94AD6FA-0BE8-4E2A-A63D-45BAE93C9FAB}" type="presOf" srcId="{2E0146F8-159C-4FB9-AC9C-C0A52C5802E5}" destId="{2D7F8E1D-024D-4669-8A05-76FB9FEC7BC5}" srcOrd="0" destOrd="0" presId="urn:microsoft.com/office/officeart/2005/8/layout/radial6"/>
    <dgm:cxn modelId="{161B3132-EF0C-4D34-818F-833ABA9FFE03}" type="presParOf" srcId="{91C6250D-5F77-4DBA-96D7-8E2D226E445C}" destId="{CFEBC7B2-A211-4F24-9729-3D11D1E6FFE9}" srcOrd="0" destOrd="0" presId="urn:microsoft.com/office/officeart/2005/8/layout/radial6"/>
    <dgm:cxn modelId="{C272DA75-2F64-4F05-86F5-9A64D5B51D9E}" type="presParOf" srcId="{91C6250D-5F77-4DBA-96D7-8E2D226E445C}" destId="{1AA4DDE2-52C2-4898-92AB-B371B9563774}" srcOrd="1" destOrd="0" presId="urn:microsoft.com/office/officeart/2005/8/layout/radial6"/>
    <dgm:cxn modelId="{5F151A36-B51B-40A3-B2CE-73FE928C533A}" type="presParOf" srcId="{91C6250D-5F77-4DBA-96D7-8E2D226E445C}" destId="{A57042A0-DA03-4C91-B67E-E498DD52A3D5}" srcOrd="2" destOrd="0" presId="urn:microsoft.com/office/officeart/2005/8/layout/radial6"/>
    <dgm:cxn modelId="{6D465E77-787C-4A7B-A0A0-54ED9B4B6A1C}" type="presParOf" srcId="{91C6250D-5F77-4DBA-96D7-8E2D226E445C}" destId="{17D71536-71C3-448D-9896-BF8789A37CF1}" srcOrd="3" destOrd="0" presId="urn:microsoft.com/office/officeart/2005/8/layout/radial6"/>
    <dgm:cxn modelId="{5554BC80-3B1D-470B-B3E7-49DBEE3EFFE1}" type="presParOf" srcId="{91C6250D-5F77-4DBA-96D7-8E2D226E445C}" destId="{C964337E-1760-4051-9AED-D10B76675951}" srcOrd="4" destOrd="0" presId="urn:microsoft.com/office/officeart/2005/8/layout/radial6"/>
    <dgm:cxn modelId="{AD9DDD58-88FA-4E91-B2FD-8443AE3DDC56}" type="presParOf" srcId="{91C6250D-5F77-4DBA-96D7-8E2D226E445C}" destId="{566D094F-0086-47A1-A714-27DD9EA5EC4B}" srcOrd="5" destOrd="0" presId="urn:microsoft.com/office/officeart/2005/8/layout/radial6"/>
    <dgm:cxn modelId="{0BB0D784-9065-4E26-983E-D1E201312DAD}" type="presParOf" srcId="{91C6250D-5F77-4DBA-96D7-8E2D226E445C}" destId="{2D7F8E1D-024D-4669-8A05-76FB9FEC7BC5}" srcOrd="6" destOrd="0" presId="urn:microsoft.com/office/officeart/2005/8/layout/radial6"/>
    <dgm:cxn modelId="{E0CA5EA6-916D-4E76-982A-8E6B20960D03}" type="presParOf" srcId="{91C6250D-5F77-4DBA-96D7-8E2D226E445C}" destId="{1997722C-531E-4A1B-B0A8-6E72BD391148}" srcOrd="7" destOrd="0" presId="urn:microsoft.com/office/officeart/2005/8/layout/radial6"/>
    <dgm:cxn modelId="{943BA4C6-7533-4B2B-8CC4-A2B48810B641}" type="presParOf" srcId="{91C6250D-5F77-4DBA-96D7-8E2D226E445C}" destId="{C7B1CE75-D814-4AAD-8B36-34F99EA71769}" srcOrd="8" destOrd="0" presId="urn:microsoft.com/office/officeart/2005/8/layout/radial6"/>
    <dgm:cxn modelId="{C87AED00-6364-4583-A674-6CA80759702A}" type="presParOf" srcId="{91C6250D-5F77-4DBA-96D7-8E2D226E445C}" destId="{A34AB722-CEC9-43F4-AE91-D8E78D55DFA6}" srcOrd="9" destOrd="0" presId="urn:microsoft.com/office/officeart/2005/8/layout/radial6"/>
    <dgm:cxn modelId="{42C0550B-FFF2-46FB-AF32-AC933D642BDD}" type="presParOf" srcId="{91C6250D-5F77-4DBA-96D7-8E2D226E445C}" destId="{7F9E7224-F43A-4D4E-9849-30DDEC358A39}" srcOrd="10" destOrd="0" presId="urn:microsoft.com/office/officeart/2005/8/layout/radial6"/>
    <dgm:cxn modelId="{CE3B6862-9DDB-4C7B-8C61-F7D82B3C65E8}" type="presParOf" srcId="{91C6250D-5F77-4DBA-96D7-8E2D226E445C}" destId="{1D9E50B3-9C68-4D6E-9C29-C699EA5244CF}" srcOrd="11" destOrd="0" presId="urn:microsoft.com/office/officeart/2005/8/layout/radial6"/>
    <dgm:cxn modelId="{5F4191DF-4273-4436-8A77-07A93417E22D}" type="presParOf" srcId="{91C6250D-5F77-4DBA-96D7-8E2D226E445C}" destId="{FE3323AF-BA19-4588-9A3D-55D0DAA0DE4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D8B426-4513-4C72-84A3-BE3DEF044021}"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0B01B03D-6434-4667-882C-D6DDCFEE12E2}">
      <dgm:prSet phldrT="[Text]" custT="1"/>
      <dgm:spPr>
        <a:solidFill>
          <a:schemeClr val="accent1">
            <a:lumMod val="20000"/>
            <a:lumOff val="80000"/>
          </a:schemeClr>
        </a:solidFill>
      </dgm:spPr>
      <dgm:t>
        <a:bodyPr/>
        <a:lstStyle/>
        <a:p>
          <a:r>
            <a:rPr lang="en-GB" sz="1800" b="1" dirty="0">
              <a:solidFill>
                <a:schemeClr val="accent1">
                  <a:lumMod val="50000"/>
                </a:schemeClr>
              </a:solidFill>
              <a:latin typeface="+mn-lt"/>
            </a:rPr>
            <a:t>Counselling</a:t>
          </a:r>
        </a:p>
        <a:p>
          <a:r>
            <a:rPr lang="en-GB" sz="1800" b="1" dirty="0">
              <a:solidFill>
                <a:schemeClr val="accent1">
                  <a:lumMod val="50000"/>
                </a:schemeClr>
              </a:solidFill>
              <a:latin typeface="+mn-lt"/>
            </a:rPr>
            <a:t>Practice</a:t>
          </a:r>
        </a:p>
      </dgm:t>
    </dgm:pt>
    <dgm:pt modelId="{2D369B95-A2EE-4DA6-9D3B-7CCDB719AE5C}" type="parTrans" cxnId="{AF516EF3-F11B-4D54-90B1-4DAB417CDB99}">
      <dgm:prSet/>
      <dgm:spPr/>
      <dgm:t>
        <a:bodyPr/>
        <a:lstStyle/>
        <a:p>
          <a:endParaRPr lang="en-GB"/>
        </a:p>
      </dgm:t>
    </dgm:pt>
    <dgm:pt modelId="{855954E9-5E00-4656-B4FA-11D121F3E99E}" type="sibTrans" cxnId="{AF516EF3-F11B-4D54-90B1-4DAB417CDB99}">
      <dgm:prSet/>
      <dgm:spPr/>
      <dgm:t>
        <a:bodyPr/>
        <a:lstStyle/>
        <a:p>
          <a:endParaRPr lang="en-GB"/>
        </a:p>
      </dgm:t>
    </dgm:pt>
    <dgm:pt modelId="{CF33C614-B1F1-42E5-AC00-B4B37F5D53E0}">
      <dgm:prSet phldrT="[Text]" custT="1"/>
      <dgm:spPr>
        <a:solidFill>
          <a:schemeClr val="accent1">
            <a:lumMod val="20000"/>
            <a:lumOff val="80000"/>
          </a:schemeClr>
        </a:solidFill>
      </dgm:spPr>
      <dgm:t>
        <a:bodyPr/>
        <a:lstStyle/>
        <a:p>
          <a:r>
            <a:rPr lang="en-GB" sz="1800" b="1" dirty="0">
              <a:solidFill>
                <a:schemeClr val="accent1">
                  <a:lumMod val="75000"/>
                </a:schemeClr>
              </a:solidFill>
              <a:latin typeface="+mn-lt"/>
            </a:rPr>
            <a:t>Abides by a code or framework of ethics and practice</a:t>
          </a:r>
        </a:p>
      </dgm:t>
    </dgm:pt>
    <dgm:pt modelId="{47CE75E8-4F4A-4065-B432-CE4498D407C9}" type="parTrans" cxnId="{0A8283C5-4D74-4565-A51C-DF46349677FE}">
      <dgm:prSet/>
      <dgm:spPr/>
      <dgm:t>
        <a:bodyPr/>
        <a:lstStyle/>
        <a:p>
          <a:endParaRPr lang="en-GB"/>
        </a:p>
      </dgm:t>
    </dgm:pt>
    <dgm:pt modelId="{13D799D9-6DBD-426D-BC27-9CAB5DC0531C}" type="sibTrans" cxnId="{0A8283C5-4D74-4565-A51C-DF46349677FE}">
      <dgm:prSet/>
      <dgm:spPr/>
      <dgm:t>
        <a:bodyPr/>
        <a:lstStyle/>
        <a:p>
          <a:endParaRPr lang="en-GB"/>
        </a:p>
      </dgm:t>
    </dgm:pt>
    <dgm:pt modelId="{1F828DA7-13AF-41D5-ADEA-E265D3372A3F}">
      <dgm:prSet phldrT="[Text]" custT="1"/>
      <dgm:spPr>
        <a:solidFill>
          <a:schemeClr val="accent1">
            <a:lumMod val="20000"/>
            <a:lumOff val="80000"/>
          </a:schemeClr>
        </a:solidFill>
      </dgm:spPr>
      <dgm:t>
        <a:bodyPr/>
        <a:lstStyle/>
        <a:p>
          <a:r>
            <a:rPr lang="en-GB" sz="1800" b="1" dirty="0">
              <a:solidFill>
                <a:schemeClr val="accent1">
                  <a:lumMod val="75000"/>
                </a:schemeClr>
              </a:solidFill>
              <a:latin typeface="+mn-lt"/>
            </a:rPr>
            <a:t>Professional standards: appropriately trained and qualified</a:t>
          </a:r>
        </a:p>
      </dgm:t>
    </dgm:pt>
    <dgm:pt modelId="{60A5A4C1-9BAA-46DC-A954-36AF147C4224}" type="parTrans" cxnId="{E1A2BF50-88EC-4BAB-87D2-647E2321DB06}">
      <dgm:prSet/>
      <dgm:spPr/>
      <dgm:t>
        <a:bodyPr/>
        <a:lstStyle/>
        <a:p>
          <a:endParaRPr lang="en-GB"/>
        </a:p>
      </dgm:t>
    </dgm:pt>
    <dgm:pt modelId="{27D045EB-6714-4D07-9F48-372DA43B3F38}" type="sibTrans" cxnId="{E1A2BF50-88EC-4BAB-87D2-647E2321DB06}">
      <dgm:prSet/>
      <dgm:spPr/>
      <dgm:t>
        <a:bodyPr/>
        <a:lstStyle/>
        <a:p>
          <a:endParaRPr lang="en-GB"/>
        </a:p>
      </dgm:t>
    </dgm:pt>
    <dgm:pt modelId="{BD55E25F-5F7D-4C97-B23F-20116E18A925}">
      <dgm:prSet phldrT="[Text]" custT="1"/>
      <dgm:spPr>
        <a:solidFill>
          <a:schemeClr val="accent1">
            <a:lumMod val="20000"/>
            <a:lumOff val="80000"/>
          </a:schemeClr>
        </a:solidFill>
      </dgm:spPr>
      <dgm:t>
        <a:bodyPr/>
        <a:lstStyle/>
        <a:p>
          <a:endParaRPr lang="en-GB" sz="2400" dirty="0">
            <a:solidFill>
              <a:schemeClr val="tx2">
                <a:lumMod val="50000"/>
              </a:schemeClr>
            </a:solidFill>
            <a:latin typeface="Californian FB" pitchFamily="18" charset="0"/>
          </a:endParaRPr>
        </a:p>
        <a:p>
          <a:r>
            <a:rPr lang="en-GB" sz="1800" b="1" dirty="0">
              <a:solidFill>
                <a:schemeClr val="bg2">
                  <a:lumMod val="25000"/>
                </a:schemeClr>
              </a:solidFill>
              <a:latin typeface="+mn-lt"/>
            </a:rPr>
            <a:t>Legal context: Safeguarding</a:t>
          </a:r>
          <a:endParaRPr lang="en-GB" sz="1800" b="1" dirty="0">
            <a:solidFill>
              <a:schemeClr val="tx2">
                <a:lumMod val="50000"/>
              </a:schemeClr>
            </a:solidFill>
            <a:latin typeface="Californian FB" pitchFamily="18" charset="0"/>
          </a:endParaRPr>
        </a:p>
        <a:p>
          <a:endParaRPr lang="en-GB" sz="1800" b="1" dirty="0">
            <a:solidFill>
              <a:schemeClr val="tx2">
                <a:lumMod val="50000"/>
              </a:schemeClr>
            </a:solidFill>
            <a:latin typeface="Californian FB" pitchFamily="18" charset="0"/>
          </a:endParaRPr>
        </a:p>
      </dgm:t>
    </dgm:pt>
    <dgm:pt modelId="{D959B774-2D5B-4BB7-8C3D-4CF7142C4E2F}" type="parTrans" cxnId="{E82D4FF2-8095-491B-945A-85E1648A8B16}">
      <dgm:prSet/>
      <dgm:spPr/>
      <dgm:t>
        <a:bodyPr/>
        <a:lstStyle/>
        <a:p>
          <a:endParaRPr lang="en-GB"/>
        </a:p>
      </dgm:t>
    </dgm:pt>
    <dgm:pt modelId="{35D392C7-A5C3-4CEB-AD7D-8AE8B507C6B3}" type="sibTrans" cxnId="{E82D4FF2-8095-491B-945A-85E1648A8B16}">
      <dgm:prSet/>
      <dgm:spPr/>
      <dgm:t>
        <a:bodyPr/>
        <a:lstStyle/>
        <a:p>
          <a:endParaRPr lang="en-GB"/>
        </a:p>
      </dgm:t>
    </dgm:pt>
    <dgm:pt modelId="{6314DF49-742D-4003-9E4C-20E1898F95C7}">
      <dgm:prSet phldrT="[Text]" custT="1"/>
      <dgm:spPr>
        <a:solidFill>
          <a:schemeClr val="accent1">
            <a:lumMod val="20000"/>
            <a:lumOff val="80000"/>
          </a:schemeClr>
        </a:solidFill>
      </dgm:spPr>
      <dgm:t>
        <a:bodyPr/>
        <a:lstStyle/>
        <a:p>
          <a:r>
            <a:rPr lang="en-GB" sz="1800" b="1" dirty="0">
              <a:solidFill>
                <a:schemeClr val="bg2">
                  <a:lumMod val="25000"/>
                </a:schemeClr>
              </a:solidFill>
              <a:latin typeface="+mn-lt"/>
            </a:rPr>
            <a:t>Research</a:t>
          </a:r>
        </a:p>
        <a:p>
          <a:r>
            <a:rPr lang="en-GB" sz="1800" b="1" dirty="0">
              <a:solidFill>
                <a:schemeClr val="bg2">
                  <a:lumMod val="25000"/>
                </a:schemeClr>
              </a:solidFill>
              <a:latin typeface="+mn-lt"/>
            </a:rPr>
            <a:t>CPD</a:t>
          </a:r>
        </a:p>
        <a:p>
          <a:r>
            <a:rPr lang="en-GB" sz="1800" b="1" dirty="0">
              <a:solidFill>
                <a:schemeClr val="bg2">
                  <a:lumMod val="25000"/>
                </a:schemeClr>
              </a:solidFill>
              <a:latin typeface="+mn-lt"/>
            </a:rPr>
            <a:t>Supervision</a:t>
          </a:r>
        </a:p>
      </dgm:t>
    </dgm:pt>
    <dgm:pt modelId="{D00C5DBB-5086-477D-B787-4DA5325EA9C7}" type="parTrans" cxnId="{C45D92A9-C585-47E7-8C20-86A46A4B163C}">
      <dgm:prSet/>
      <dgm:spPr/>
      <dgm:t>
        <a:bodyPr/>
        <a:lstStyle/>
        <a:p>
          <a:endParaRPr lang="en-GB"/>
        </a:p>
      </dgm:t>
    </dgm:pt>
    <dgm:pt modelId="{40C3B597-54F6-474B-AAAA-EB1B03A06FEB}" type="sibTrans" cxnId="{C45D92A9-C585-47E7-8C20-86A46A4B163C}">
      <dgm:prSet/>
      <dgm:spPr/>
      <dgm:t>
        <a:bodyPr/>
        <a:lstStyle/>
        <a:p>
          <a:endParaRPr lang="en-GB"/>
        </a:p>
      </dgm:t>
    </dgm:pt>
    <dgm:pt modelId="{7D435C3D-61D4-4252-94AB-B142766AAC19}" type="pres">
      <dgm:prSet presAssocID="{B5D8B426-4513-4C72-84A3-BE3DEF044021}" presName="Name0" presStyleCnt="0">
        <dgm:presLayoutVars>
          <dgm:chMax val="1"/>
          <dgm:dir/>
          <dgm:animLvl val="ctr"/>
          <dgm:resizeHandles val="exact"/>
        </dgm:presLayoutVars>
      </dgm:prSet>
      <dgm:spPr/>
    </dgm:pt>
    <dgm:pt modelId="{43102006-33C8-48A8-9EF7-00F7BD0BB139}" type="pres">
      <dgm:prSet presAssocID="{0B01B03D-6434-4667-882C-D6DDCFEE12E2}" presName="centerShape" presStyleLbl="node0" presStyleIdx="0" presStyleCnt="1" custScaleX="176074" custLinFactNeighborX="-263" custLinFactNeighborY="-4228"/>
      <dgm:spPr/>
    </dgm:pt>
    <dgm:pt modelId="{972C101B-9F16-428B-84B8-10FAD77A5CE0}" type="pres">
      <dgm:prSet presAssocID="{47CE75E8-4F4A-4065-B432-CE4498D407C9}" presName="parTrans" presStyleLbl="sibTrans2D1" presStyleIdx="0" presStyleCnt="4"/>
      <dgm:spPr/>
    </dgm:pt>
    <dgm:pt modelId="{27290764-377E-44EF-B4F8-9571F827D39C}" type="pres">
      <dgm:prSet presAssocID="{47CE75E8-4F4A-4065-B432-CE4498D407C9}" presName="connectorText" presStyleLbl="sibTrans2D1" presStyleIdx="0" presStyleCnt="4"/>
      <dgm:spPr/>
    </dgm:pt>
    <dgm:pt modelId="{DA01293C-7707-40CE-8F0C-6D584E2F76CA}" type="pres">
      <dgm:prSet presAssocID="{CF33C614-B1F1-42E5-AC00-B4B37F5D53E0}" presName="node" presStyleLbl="node1" presStyleIdx="0" presStyleCnt="4" custScaleX="185902" custScaleY="109233">
        <dgm:presLayoutVars>
          <dgm:bulletEnabled val="1"/>
        </dgm:presLayoutVars>
      </dgm:prSet>
      <dgm:spPr/>
    </dgm:pt>
    <dgm:pt modelId="{D5682351-FA21-4041-BA26-BEA1A7C75451}" type="pres">
      <dgm:prSet presAssocID="{60A5A4C1-9BAA-46DC-A954-36AF147C4224}" presName="parTrans" presStyleLbl="sibTrans2D1" presStyleIdx="1" presStyleCnt="4"/>
      <dgm:spPr/>
    </dgm:pt>
    <dgm:pt modelId="{47B13259-DAC3-41CB-B4EB-E7DB5A8BFE75}" type="pres">
      <dgm:prSet presAssocID="{60A5A4C1-9BAA-46DC-A954-36AF147C4224}" presName="connectorText" presStyleLbl="sibTrans2D1" presStyleIdx="1" presStyleCnt="4"/>
      <dgm:spPr/>
    </dgm:pt>
    <dgm:pt modelId="{38D50968-2A1D-4D57-AD93-4C15D7E1EC65}" type="pres">
      <dgm:prSet presAssocID="{1F828DA7-13AF-41D5-ADEA-E265D3372A3F}" presName="node" presStyleLbl="node1" presStyleIdx="1" presStyleCnt="4" custScaleX="193381" custScaleY="129839" custRadScaleRad="160174" custRadScaleInc="-2509">
        <dgm:presLayoutVars>
          <dgm:bulletEnabled val="1"/>
        </dgm:presLayoutVars>
      </dgm:prSet>
      <dgm:spPr/>
    </dgm:pt>
    <dgm:pt modelId="{B5F46739-2761-487F-9F56-C35D0FF62229}" type="pres">
      <dgm:prSet presAssocID="{D959B774-2D5B-4BB7-8C3D-4CF7142C4E2F}" presName="parTrans" presStyleLbl="sibTrans2D1" presStyleIdx="2" presStyleCnt="4"/>
      <dgm:spPr/>
    </dgm:pt>
    <dgm:pt modelId="{A2A2FB49-F5CD-48BB-996C-CFF5CF47ACA9}" type="pres">
      <dgm:prSet presAssocID="{D959B774-2D5B-4BB7-8C3D-4CF7142C4E2F}" presName="connectorText" presStyleLbl="sibTrans2D1" presStyleIdx="2" presStyleCnt="4"/>
      <dgm:spPr/>
    </dgm:pt>
    <dgm:pt modelId="{68F77B4F-575A-4A21-90ED-F52BD895B546}" type="pres">
      <dgm:prSet presAssocID="{BD55E25F-5F7D-4C97-B23F-20116E18A925}" presName="node" presStyleLbl="node1" presStyleIdx="2" presStyleCnt="4" custScaleX="185475" custRadScaleRad="93859" custRadScaleInc="-3255">
        <dgm:presLayoutVars>
          <dgm:bulletEnabled val="1"/>
        </dgm:presLayoutVars>
      </dgm:prSet>
      <dgm:spPr/>
    </dgm:pt>
    <dgm:pt modelId="{345B5572-5CEB-4AFC-8B33-B9885E108030}" type="pres">
      <dgm:prSet presAssocID="{D00C5DBB-5086-477D-B787-4DA5325EA9C7}" presName="parTrans" presStyleLbl="sibTrans2D1" presStyleIdx="3" presStyleCnt="4" custLinFactNeighborX="-16858" custLinFactNeighborY="15579"/>
      <dgm:spPr/>
    </dgm:pt>
    <dgm:pt modelId="{98BBB29E-DDBD-4B55-983F-7A68183501CB}" type="pres">
      <dgm:prSet presAssocID="{D00C5DBB-5086-477D-B787-4DA5325EA9C7}" presName="connectorText" presStyleLbl="sibTrans2D1" presStyleIdx="3" presStyleCnt="4"/>
      <dgm:spPr/>
    </dgm:pt>
    <dgm:pt modelId="{99DF6F05-45C3-408B-AC29-0B4BD9DDEE20}" type="pres">
      <dgm:prSet presAssocID="{6314DF49-742D-4003-9E4C-20E1898F95C7}" presName="node" presStyleLbl="node1" presStyleIdx="3" presStyleCnt="4" custScaleX="154377" custRadScaleRad="150907" custRadScaleInc="11912">
        <dgm:presLayoutVars>
          <dgm:bulletEnabled val="1"/>
        </dgm:presLayoutVars>
      </dgm:prSet>
      <dgm:spPr/>
    </dgm:pt>
  </dgm:ptLst>
  <dgm:cxnLst>
    <dgm:cxn modelId="{D2B59A39-7AF5-4CBC-AD40-BE979F8BBA98}" type="presOf" srcId="{0B01B03D-6434-4667-882C-D6DDCFEE12E2}" destId="{43102006-33C8-48A8-9EF7-00F7BD0BB139}" srcOrd="0" destOrd="0" presId="urn:microsoft.com/office/officeart/2005/8/layout/radial5"/>
    <dgm:cxn modelId="{FB47C460-2D0A-4D4F-A6C1-FACB0F242C88}" type="presOf" srcId="{D959B774-2D5B-4BB7-8C3D-4CF7142C4E2F}" destId="{B5F46739-2761-487F-9F56-C35D0FF62229}" srcOrd="0" destOrd="0" presId="urn:microsoft.com/office/officeart/2005/8/layout/radial5"/>
    <dgm:cxn modelId="{DFF2DF43-7983-4D55-9A46-A8A4F851C0C5}" type="presOf" srcId="{6314DF49-742D-4003-9E4C-20E1898F95C7}" destId="{99DF6F05-45C3-408B-AC29-0B4BD9DDEE20}" srcOrd="0" destOrd="0" presId="urn:microsoft.com/office/officeart/2005/8/layout/radial5"/>
    <dgm:cxn modelId="{39E0B864-2B37-4F56-8FD9-FD2F93336EDD}" type="presOf" srcId="{D00C5DBB-5086-477D-B787-4DA5325EA9C7}" destId="{345B5572-5CEB-4AFC-8B33-B9885E108030}" srcOrd="0" destOrd="0" presId="urn:microsoft.com/office/officeart/2005/8/layout/radial5"/>
    <dgm:cxn modelId="{19158066-792E-4249-B59B-D3C7265E57EB}" type="presOf" srcId="{CF33C614-B1F1-42E5-AC00-B4B37F5D53E0}" destId="{DA01293C-7707-40CE-8F0C-6D584E2F76CA}" srcOrd="0" destOrd="0" presId="urn:microsoft.com/office/officeart/2005/8/layout/radial5"/>
    <dgm:cxn modelId="{EA0F444A-BEFE-4E5A-B217-C21454CEB20A}" type="presOf" srcId="{60A5A4C1-9BAA-46DC-A954-36AF147C4224}" destId="{47B13259-DAC3-41CB-B4EB-E7DB5A8BFE75}" srcOrd="1" destOrd="0" presId="urn:microsoft.com/office/officeart/2005/8/layout/radial5"/>
    <dgm:cxn modelId="{F4A19B6B-81BE-42F8-B05D-480A39D63851}" type="presOf" srcId="{B5D8B426-4513-4C72-84A3-BE3DEF044021}" destId="{7D435C3D-61D4-4252-94AB-B142766AAC19}" srcOrd="0" destOrd="0" presId="urn:microsoft.com/office/officeart/2005/8/layout/radial5"/>
    <dgm:cxn modelId="{E1A2BF50-88EC-4BAB-87D2-647E2321DB06}" srcId="{0B01B03D-6434-4667-882C-D6DDCFEE12E2}" destId="{1F828DA7-13AF-41D5-ADEA-E265D3372A3F}" srcOrd="1" destOrd="0" parTransId="{60A5A4C1-9BAA-46DC-A954-36AF147C4224}" sibTransId="{27D045EB-6714-4D07-9F48-372DA43B3F38}"/>
    <dgm:cxn modelId="{8A466658-2D24-4898-930F-66EA25BBC260}" type="presOf" srcId="{D959B774-2D5B-4BB7-8C3D-4CF7142C4E2F}" destId="{A2A2FB49-F5CD-48BB-996C-CFF5CF47ACA9}" srcOrd="1" destOrd="0" presId="urn:microsoft.com/office/officeart/2005/8/layout/radial5"/>
    <dgm:cxn modelId="{22B2577E-8F66-4F1A-B67B-3839E7126892}" type="presOf" srcId="{47CE75E8-4F4A-4065-B432-CE4498D407C9}" destId="{27290764-377E-44EF-B4F8-9571F827D39C}" srcOrd="1" destOrd="0" presId="urn:microsoft.com/office/officeart/2005/8/layout/radial5"/>
    <dgm:cxn modelId="{45D0C382-4070-4D39-97D6-97F436449D93}" type="presOf" srcId="{BD55E25F-5F7D-4C97-B23F-20116E18A925}" destId="{68F77B4F-575A-4A21-90ED-F52BD895B546}" srcOrd="0" destOrd="0" presId="urn:microsoft.com/office/officeart/2005/8/layout/radial5"/>
    <dgm:cxn modelId="{893E0CA7-CD1A-4DF0-B909-76AC6E23D3CF}" type="presOf" srcId="{47CE75E8-4F4A-4065-B432-CE4498D407C9}" destId="{972C101B-9F16-428B-84B8-10FAD77A5CE0}" srcOrd="0" destOrd="0" presId="urn:microsoft.com/office/officeart/2005/8/layout/radial5"/>
    <dgm:cxn modelId="{C45D92A9-C585-47E7-8C20-86A46A4B163C}" srcId="{0B01B03D-6434-4667-882C-D6DDCFEE12E2}" destId="{6314DF49-742D-4003-9E4C-20E1898F95C7}" srcOrd="3" destOrd="0" parTransId="{D00C5DBB-5086-477D-B787-4DA5325EA9C7}" sibTransId="{40C3B597-54F6-474B-AAAA-EB1B03A06FEB}"/>
    <dgm:cxn modelId="{B67C3AAA-AF1B-4440-94D5-E6A6098F0D8A}" type="presOf" srcId="{D00C5DBB-5086-477D-B787-4DA5325EA9C7}" destId="{98BBB29E-DDBD-4B55-983F-7A68183501CB}" srcOrd="1" destOrd="0" presId="urn:microsoft.com/office/officeart/2005/8/layout/radial5"/>
    <dgm:cxn modelId="{0A8283C5-4D74-4565-A51C-DF46349677FE}" srcId="{0B01B03D-6434-4667-882C-D6DDCFEE12E2}" destId="{CF33C614-B1F1-42E5-AC00-B4B37F5D53E0}" srcOrd="0" destOrd="0" parTransId="{47CE75E8-4F4A-4065-B432-CE4498D407C9}" sibTransId="{13D799D9-6DBD-426D-BC27-9CAB5DC0531C}"/>
    <dgm:cxn modelId="{0F105FDD-3A49-4920-96A5-D402B7CBFB4F}" type="presOf" srcId="{60A5A4C1-9BAA-46DC-A954-36AF147C4224}" destId="{D5682351-FA21-4041-BA26-BEA1A7C75451}" srcOrd="0" destOrd="0" presId="urn:microsoft.com/office/officeart/2005/8/layout/radial5"/>
    <dgm:cxn modelId="{77E19DEA-4D69-4E23-8BDE-5915D0B3E557}" type="presOf" srcId="{1F828DA7-13AF-41D5-ADEA-E265D3372A3F}" destId="{38D50968-2A1D-4D57-AD93-4C15D7E1EC65}" srcOrd="0" destOrd="0" presId="urn:microsoft.com/office/officeart/2005/8/layout/radial5"/>
    <dgm:cxn modelId="{E82D4FF2-8095-491B-945A-85E1648A8B16}" srcId="{0B01B03D-6434-4667-882C-D6DDCFEE12E2}" destId="{BD55E25F-5F7D-4C97-B23F-20116E18A925}" srcOrd="2" destOrd="0" parTransId="{D959B774-2D5B-4BB7-8C3D-4CF7142C4E2F}" sibTransId="{35D392C7-A5C3-4CEB-AD7D-8AE8B507C6B3}"/>
    <dgm:cxn modelId="{AF516EF3-F11B-4D54-90B1-4DAB417CDB99}" srcId="{B5D8B426-4513-4C72-84A3-BE3DEF044021}" destId="{0B01B03D-6434-4667-882C-D6DDCFEE12E2}" srcOrd="0" destOrd="0" parTransId="{2D369B95-A2EE-4DA6-9D3B-7CCDB719AE5C}" sibTransId="{855954E9-5E00-4656-B4FA-11D121F3E99E}"/>
    <dgm:cxn modelId="{0B0C4711-0FD6-424A-B35E-C8354F0292F6}" type="presParOf" srcId="{7D435C3D-61D4-4252-94AB-B142766AAC19}" destId="{43102006-33C8-48A8-9EF7-00F7BD0BB139}" srcOrd="0" destOrd="0" presId="urn:microsoft.com/office/officeart/2005/8/layout/radial5"/>
    <dgm:cxn modelId="{4A289BF3-F022-404E-9A54-F0C66852326E}" type="presParOf" srcId="{7D435C3D-61D4-4252-94AB-B142766AAC19}" destId="{972C101B-9F16-428B-84B8-10FAD77A5CE0}" srcOrd="1" destOrd="0" presId="urn:microsoft.com/office/officeart/2005/8/layout/radial5"/>
    <dgm:cxn modelId="{BAD6961A-824D-4BA2-B2C7-51C5133295E1}" type="presParOf" srcId="{972C101B-9F16-428B-84B8-10FAD77A5CE0}" destId="{27290764-377E-44EF-B4F8-9571F827D39C}" srcOrd="0" destOrd="0" presId="urn:microsoft.com/office/officeart/2005/8/layout/radial5"/>
    <dgm:cxn modelId="{BB6E605F-BA73-41EC-BE97-137C6EAD8449}" type="presParOf" srcId="{7D435C3D-61D4-4252-94AB-B142766AAC19}" destId="{DA01293C-7707-40CE-8F0C-6D584E2F76CA}" srcOrd="2" destOrd="0" presId="urn:microsoft.com/office/officeart/2005/8/layout/radial5"/>
    <dgm:cxn modelId="{9135F4E7-B389-4616-9A6F-77E93D01C8DF}" type="presParOf" srcId="{7D435C3D-61D4-4252-94AB-B142766AAC19}" destId="{D5682351-FA21-4041-BA26-BEA1A7C75451}" srcOrd="3" destOrd="0" presId="urn:microsoft.com/office/officeart/2005/8/layout/radial5"/>
    <dgm:cxn modelId="{FF95CB4F-C5BE-43DC-A5BB-B76EB717158B}" type="presParOf" srcId="{D5682351-FA21-4041-BA26-BEA1A7C75451}" destId="{47B13259-DAC3-41CB-B4EB-E7DB5A8BFE75}" srcOrd="0" destOrd="0" presId="urn:microsoft.com/office/officeart/2005/8/layout/radial5"/>
    <dgm:cxn modelId="{63910084-4859-43DF-AA8F-72FE853DBFE4}" type="presParOf" srcId="{7D435C3D-61D4-4252-94AB-B142766AAC19}" destId="{38D50968-2A1D-4D57-AD93-4C15D7E1EC65}" srcOrd="4" destOrd="0" presId="urn:microsoft.com/office/officeart/2005/8/layout/radial5"/>
    <dgm:cxn modelId="{442C9F9A-B918-430E-86F7-2381B8EFF113}" type="presParOf" srcId="{7D435C3D-61D4-4252-94AB-B142766AAC19}" destId="{B5F46739-2761-487F-9F56-C35D0FF62229}" srcOrd="5" destOrd="0" presId="urn:microsoft.com/office/officeart/2005/8/layout/radial5"/>
    <dgm:cxn modelId="{3C8B34C3-8643-4C2C-B419-21CAC582F4AE}" type="presParOf" srcId="{B5F46739-2761-487F-9F56-C35D0FF62229}" destId="{A2A2FB49-F5CD-48BB-996C-CFF5CF47ACA9}" srcOrd="0" destOrd="0" presId="urn:microsoft.com/office/officeart/2005/8/layout/radial5"/>
    <dgm:cxn modelId="{DEDCC398-6E3B-4C74-8F3A-C2410C3F1E2F}" type="presParOf" srcId="{7D435C3D-61D4-4252-94AB-B142766AAC19}" destId="{68F77B4F-575A-4A21-90ED-F52BD895B546}" srcOrd="6" destOrd="0" presId="urn:microsoft.com/office/officeart/2005/8/layout/radial5"/>
    <dgm:cxn modelId="{B4796230-50DF-4011-BB2A-FA310C0393B0}" type="presParOf" srcId="{7D435C3D-61D4-4252-94AB-B142766AAC19}" destId="{345B5572-5CEB-4AFC-8B33-B9885E108030}" srcOrd="7" destOrd="0" presId="urn:microsoft.com/office/officeart/2005/8/layout/radial5"/>
    <dgm:cxn modelId="{D44B554C-8F9E-402C-BD43-0C4B49B447BD}" type="presParOf" srcId="{345B5572-5CEB-4AFC-8B33-B9885E108030}" destId="{98BBB29E-DDBD-4B55-983F-7A68183501CB}" srcOrd="0" destOrd="0" presId="urn:microsoft.com/office/officeart/2005/8/layout/radial5"/>
    <dgm:cxn modelId="{F4877AD4-39F2-4E71-9A4D-10D7719F9D9E}" type="presParOf" srcId="{7D435C3D-61D4-4252-94AB-B142766AAC19}" destId="{99DF6F05-45C3-408B-AC29-0B4BD9DDEE20}"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6C0A75-E76D-4B23-91BD-208C0FAAEFE7}"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BF083D8B-1762-4E48-8E0F-742D3B6F6487}">
      <dgm:prSet phldrT="[Text]" custT="1"/>
      <dgm:spPr>
        <a:solidFill>
          <a:schemeClr val="accent3">
            <a:lumMod val="20000"/>
            <a:lumOff val="80000"/>
          </a:schemeClr>
        </a:solidFill>
      </dgm:spPr>
      <dgm:t>
        <a:bodyPr/>
        <a:lstStyle/>
        <a:p>
          <a:r>
            <a:rPr lang="en-GB" sz="2000" b="1" dirty="0">
              <a:solidFill>
                <a:schemeClr val="accent1">
                  <a:lumMod val="75000"/>
                </a:schemeClr>
              </a:solidFill>
              <a:latin typeface="+mn-lt"/>
            </a:rPr>
            <a:t>Ethical Practice</a:t>
          </a:r>
        </a:p>
      </dgm:t>
    </dgm:pt>
    <dgm:pt modelId="{940EF9D2-6ACA-4039-B7DC-E6455919311E}" type="parTrans" cxnId="{A323BD10-88BC-456E-A3B1-32DDD13FE804}">
      <dgm:prSet/>
      <dgm:spPr/>
      <dgm:t>
        <a:bodyPr/>
        <a:lstStyle/>
        <a:p>
          <a:endParaRPr lang="en-GB"/>
        </a:p>
      </dgm:t>
    </dgm:pt>
    <dgm:pt modelId="{CCFC424E-C7C9-4D90-8991-9145D4759985}" type="sibTrans" cxnId="{A323BD10-88BC-456E-A3B1-32DDD13FE804}">
      <dgm:prSet/>
      <dgm:spPr/>
      <dgm:t>
        <a:bodyPr/>
        <a:lstStyle/>
        <a:p>
          <a:endParaRPr lang="en-GB"/>
        </a:p>
      </dgm:t>
    </dgm:pt>
    <dgm:pt modelId="{57C358F9-E145-4D62-B266-44E4281CF0E5}">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mn-lt"/>
            </a:rPr>
            <a:t>Act within the Law</a:t>
          </a:r>
        </a:p>
      </dgm:t>
    </dgm:pt>
    <dgm:pt modelId="{4A706D69-6F4D-41E2-ACD4-7FA4E836C600}" type="parTrans" cxnId="{F27DD65B-B638-43EF-B513-85BCA0A6DA13}">
      <dgm:prSet/>
      <dgm:spPr/>
      <dgm:t>
        <a:bodyPr/>
        <a:lstStyle/>
        <a:p>
          <a:endParaRPr lang="en-GB"/>
        </a:p>
      </dgm:t>
    </dgm:pt>
    <dgm:pt modelId="{3AB4FE40-141A-4525-9AFD-9D54317929AE}" type="sibTrans" cxnId="{F27DD65B-B638-43EF-B513-85BCA0A6DA13}">
      <dgm:prSet/>
      <dgm:spPr/>
      <dgm:t>
        <a:bodyPr/>
        <a:lstStyle/>
        <a:p>
          <a:endParaRPr lang="en-GB"/>
        </a:p>
      </dgm:t>
    </dgm:pt>
    <dgm:pt modelId="{EA84DA6F-D44B-4712-85D0-A1623A386B74}">
      <dgm:prSet phldrT="[Text]" custT="1"/>
      <dgm:spPr>
        <a:solidFill>
          <a:schemeClr val="accent3">
            <a:lumMod val="20000"/>
            <a:lumOff val="80000"/>
          </a:schemeClr>
        </a:solidFill>
      </dgm:spPr>
      <dgm:t>
        <a:bodyPr/>
        <a:lstStyle/>
        <a:p>
          <a:r>
            <a:rPr lang="en-GB" sz="1800" b="1" dirty="0">
              <a:solidFill>
                <a:schemeClr val="accent1">
                  <a:lumMod val="75000"/>
                </a:schemeClr>
              </a:solidFill>
              <a:latin typeface="+mn-lt"/>
            </a:rPr>
            <a:t>Respect Human Rights </a:t>
          </a:r>
        </a:p>
      </dgm:t>
    </dgm:pt>
    <dgm:pt modelId="{FD63BB29-E824-47A2-968A-98DB989DD8D0}" type="parTrans" cxnId="{36AE1F4E-0B8B-4053-AD00-709367F84F00}">
      <dgm:prSet/>
      <dgm:spPr/>
      <dgm:t>
        <a:bodyPr/>
        <a:lstStyle/>
        <a:p>
          <a:endParaRPr lang="en-GB"/>
        </a:p>
      </dgm:t>
    </dgm:pt>
    <dgm:pt modelId="{2DC63103-B6CB-4ABB-88ED-E09E4EE3C25F}" type="sibTrans" cxnId="{36AE1F4E-0B8B-4053-AD00-709367F84F00}">
      <dgm:prSet/>
      <dgm:spPr/>
      <dgm:t>
        <a:bodyPr/>
        <a:lstStyle/>
        <a:p>
          <a:endParaRPr lang="en-GB"/>
        </a:p>
      </dgm:t>
    </dgm:pt>
    <dgm:pt modelId="{96AE0B41-CD2D-443B-849F-7EB294860B6B}">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mn-lt"/>
            </a:rPr>
            <a:t>Respect autonomy</a:t>
          </a:r>
        </a:p>
      </dgm:t>
    </dgm:pt>
    <dgm:pt modelId="{396A2770-E715-4241-BAC4-892B3B9BEB13}" type="parTrans" cxnId="{F4A2FB69-029B-4062-A7F0-4D831B49EDE4}">
      <dgm:prSet/>
      <dgm:spPr/>
      <dgm:t>
        <a:bodyPr/>
        <a:lstStyle/>
        <a:p>
          <a:endParaRPr lang="en-GB"/>
        </a:p>
      </dgm:t>
    </dgm:pt>
    <dgm:pt modelId="{3B29AE94-EA9D-4357-8A4B-B7CF12E92DC3}" type="sibTrans" cxnId="{F4A2FB69-029B-4062-A7F0-4D831B49EDE4}">
      <dgm:prSet/>
      <dgm:spPr/>
      <dgm:t>
        <a:bodyPr/>
        <a:lstStyle/>
        <a:p>
          <a:endParaRPr lang="en-GB"/>
        </a:p>
      </dgm:t>
    </dgm:pt>
    <dgm:pt modelId="{4BF88C1A-2985-4EBF-BD1A-D820E68EE12F}">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Californian FB" panose="0207040306080B030204" pitchFamily="18" charset="0"/>
            </a:rPr>
            <a:t>Contracts and informed consent</a:t>
          </a:r>
        </a:p>
      </dgm:t>
    </dgm:pt>
    <dgm:pt modelId="{B2530CD4-89DF-4A2A-9479-39D27AB0D951}" type="parTrans" cxnId="{4D609A30-CBD3-418E-882B-CD287BF065D5}">
      <dgm:prSet/>
      <dgm:spPr/>
      <dgm:t>
        <a:bodyPr/>
        <a:lstStyle/>
        <a:p>
          <a:endParaRPr lang="en-GB"/>
        </a:p>
      </dgm:t>
    </dgm:pt>
    <dgm:pt modelId="{E238E1FA-8A34-40C8-9F6F-7E7BF6FFFBB6}" type="sibTrans" cxnId="{4D609A30-CBD3-418E-882B-CD287BF065D5}">
      <dgm:prSet/>
      <dgm:spPr/>
      <dgm:t>
        <a:bodyPr/>
        <a:lstStyle/>
        <a:p>
          <a:endParaRPr lang="en-GB"/>
        </a:p>
      </dgm:t>
    </dgm:pt>
    <dgm:pt modelId="{73E9A67B-97FE-4F52-8281-AFA4951AEAB0}">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Californian FB" panose="0207040306080B030204" pitchFamily="18" charset="0"/>
            </a:rPr>
            <a:t>Be Fair and Just</a:t>
          </a:r>
        </a:p>
      </dgm:t>
    </dgm:pt>
    <dgm:pt modelId="{C766E946-0ABC-4650-907C-2271F8943E26}" type="parTrans" cxnId="{818D33C3-FF21-4743-B9A8-37F2A377831C}">
      <dgm:prSet/>
      <dgm:spPr/>
      <dgm:t>
        <a:bodyPr/>
        <a:lstStyle/>
        <a:p>
          <a:endParaRPr lang="en-GB"/>
        </a:p>
      </dgm:t>
    </dgm:pt>
    <dgm:pt modelId="{7F8FEC87-0BF7-443F-9390-B371863C7E9E}" type="sibTrans" cxnId="{818D33C3-FF21-4743-B9A8-37F2A377831C}">
      <dgm:prSet/>
      <dgm:spPr/>
      <dgm:t>
        <a:bodyPr/>
        <a:lstStyle/>
        <a:p>
          <a:endParaRPr lang="en-GB"/>
        </a:p>
      </dgm:t>
    </dgm:pt>
    <dgm:pt modelId="{32AF32F6-1F4C-4E9E-9870-935012395791}">
      <dgm:prSet phldrT="[Text]" custT="1"/>
      <dgm:spPr>
        <a:solidFill>
          <a:schemeClr val="accent3">
            <a:lumMod val="20000"/>
            <a:lumOff val="80000"/>
          </a:schemeClr>
        </a:solidFill>
      </dgm:spPr>
      <dgm:t>
        <a:bodyPr/>
        <a:lstStyle/>
        <a:p>
          <a:r>
            <a:rPr lang="en-GB" sz="1600" b="1" dirty="0">
              <a:solidFill>
                <a:schemeClr val="accent3">
                  <a:lumMod val="50000"/>
                </a:schemeClr>
              </a:solidFill>
              <a:latin typeface="Californian FB" panose="0207040306080B030204" pitchFamily="18" charset="0"/>
            </a:rPr>
            <a:t>Act within the principle of creating greatest good and least harm</a:t>
          </a:r>
        </a:p>
      </dgm:t>
    </dgm:pt>
    <dgm:pt modelId="{2259BE28-22C0-4FA5-B100-2F0FCE7D2419}" type="parTrans" cxnId="{7FF32B8E-BF08-4575-B3B3-A35AA4F2DE57}">
      <dgm:prSet/>
      <dgm:spPr/>
      <dgm:t>
        <a:bodyPr/>
        <a:lstStyle/>
        <a:p>
          <a:endParaRPr lang="en-GB"/>
        </a:p>
      </dgm:t>
    </dgm:pt>
    <dgm:pt modelId="{D8F3BC93-BB4F-4725-A931-4F53D3B2FEEB}" type="sibTrans" cxnId="{7FF32B8E-BF08-4575-B3B3-A35AA4F2DE57}">
      <dgm:prSet/>
      <dgm:spPr/>
      <dgm:t>
        <a:bodyPr/>
        <a:lstStyle/>
        <a:p>
          <a:endParaRPr lang="en-GB"/>
        </a:p>
      </dgm:t>
    </dgm:pt>
    <dgm:pt modelId="{3CB60E28-CFCC-433E-8654-81C95AA88342}" type="pres">
      <dgm:prSet presAssocID="{146C0A75-E76D-4B23-91BD-208C0FAAEFE7}" presName="Name0" presStyleCnt="0">
        <dgm:presLayoutVars>
          <dgm:chMax val="1"/>
          <dgm:chPref val="1"/>
          <dgm:dir/>
          <dgm:animOne val="branch"/>
          <dgm:animLvl val="lvl"/>
        </dgm:presLayoutVars>
      </dgm:prSet>
      <dgm:spPr/>
    </dgm:pt>
    <dgm:pt modelId="{6CBB58E9-A6AA-44BD-8578-84215EFEACD1}" type="pres">
      <dgm:prSet presAssocID="{BF083D8B-1762-4E48-8E0F-742D3B6F6487}" presName="Parent" presStyleLbl="node0" presStyleIdx="0" presStyleCnt="1" custLinFactNeighborX="872" custLinFactNeighborY="-2584">
        <dgm:presLayoutVars>
          <dgm:chMax val="6"/>
          <dgm:chPref val="6"/>
        </dgm:presLayoutVars>
      </dgm:prSet>
      <dgm:spPr/>
    </dgm:pt>
    <dgm:pt modelId="{7FF8366A-F005-4CC7-9E0D-920FE3CA3542}" type="pres">
      <dgm:prSet presAssocID="{57C358F9-E145-4D62-B266-44E4281CF0E5}" presName="Accent1" presStyleCnt="0"/>
      <dgm:spPr/>
    </dgm:pt>
    <dgm:pt modelId="{7881EFFB-EF1E-4129-88D3-B5BA310C93B1}" type="pres">
      <dgm:prSet presAssocID="{57C358F9-E145-4D62-B266-44E4281CF0E5}" presName="Accent" presStyleLbl="bgShp" presStyleIdx="0" presStyleCnt="6"/>
      <dgm:spPr/>
    </dgm:pt>
    <dgm:pt modelId="{8313413F-8BC2-42C7-BA72-2758F31E7307}" type="pres">
      <dgm:prSet presAssocID="{57C358F9-E145-4D62-B266-44E4281CF0E5}" presName="Child1" presStyleLbl="node1" presStyleIdx="0" presStyleCnt="6">
        <dgm:presLayoutVars>
          <dgm:chMax val="0"/>
          <dgm:chPref val="0"/>
          <dgm:bulletEnabled val="1"/>
        </dgm:presLayoutVars>
      </dgm:prSet>
      <dgm:spPr/>
    </dgm:pt>
    <dgm:pt modelId="{DC61B770-B6F4-4D76-BCBF-B17C8BD4B2E2}" type="pres">
      <dgm:prSet presAssocID="{EA84DA6F-D44B-4712-85D0-A1623A386B74}" presName="Accent2" presStyleCnt="0"/>
      <dgm:spPr/>
    </dgm:pt>
    <dgm:pt modelId="{0108D194-784F-4EF5-B97C-040647299734}" type="pres">
      <dgm:prSet presAssocID="{EA84DA6F-D44B-4712-85D0-A1623A386B74}" presName="Accent" presStyleLbl="bgShp" presStyleIdx="1" presStyleCnt="6"/>
      <dgm:spPr/>
    </dgm:pt>
    <dgm:pt modelId="{CD24E017-D01C-4C73-ADB8-D6BC2C9BA25F}" type="pres">
      <dgm:prSet presAssocID="{EA84DA6F-D44B-4712-85D0-A1623A386B74}" presName="Child2" presStyleLbl="node1" presStyleIdx="1" presStyleCnt="6">
        <dgm:presLayoutVars>
          <dgm:chMax val="0"/>
          <dgm:chPref val="0"/>
          <dgm:bulletEnabled val="1"/>
        </dgm:presLayoutVars>
      </dgm:prSet>
      <dgm:spPr/>
    </dgm:pt>
    <dgm:pt modelId="{B8C1BE47-E5FD-4102-973D-2BF0D5F5C111}" type="pres">
      <dgm:prSet presAssocID="{96AE0B41-CD2D-443B-849F-7EB294860B6B}" presName="Accent3" presStyleCnt="0"/>
      <dgm:spPr/>
    </dgm:pt>
    <dgm:pt modelId="{6FE7F697-6EA5-4242-B93C-99B612935848}" type="pres">
      <dgm:prSet presAssocID="{96AE0B41-CD2D-443B-849F-7EB294860B6B}" presName="Accent" presStyleLbl="bgShp" presStyleIdx="2" presStyleCnt="6"/>
      <dgm:spPr/>
    </dgm:pt>
    <dgm:pt modelId="{19A2735C-2B51-44A6-B3D4-BA60FC06E6E6}" type="pres">
      <dgm:prSet presAssocID="{96AE0B41-CD2D-443B-849F-7EB294860B6B}" presName="Child3" presStyleLbl="node1" presStyleIdx="2" presStyleCnt="6">
        <dgm:presLayoutVars>
          <dgm:chMax val="0"/>
          <dgm:chPref val="0"/>
          <dgm:bulletEnabled val="1"/>
        </dgm:presLayoutVars>
      </dgm:prSet>
      <dgm:spPr/>
    </dgm:pt>
    <dgm:pt modelId="{FB812EC3-6C01-484C-BD74-0B987E50F8D1}" type="pres">
      <dgm:prSet presAssocID="{4BF88C1A-2985-4EBF-BD1A-D820E68EE12F}" presName="Accent4" presStyleCnt="0"/>
      <dgm:spPr/>
    </dgm:pt>
    <dgm:pt modelId="{504DB478-A950-4D8C-93E0-F343CF6BFFB6}" type="pres">
      <dgm:prSet presAssocID="{4BF88C1A-2985-4EBF-BD1A-D820E68EE12F}" presName="Accent" presStyleLbl="bgShp" presStyleIdx="3" presStyleCnt="6"/>
      <dgm:spPr/>
    </dgm:pt>
    <dgm:pt modelId="{E4C217FC-4DD6-42AD-809D-E6D676708EA6}" type="pres">
      <dgm:prSet presAssocID="{4BF88C1A-2985-4EBF-BD1A-D820E68EE12F}" presName="Child4" presStyleLbl="node1" presStyleIdx="3" presStyleCnt="6">
        <dgm:presLayoutVars>
          <dgm:chMax val="0"/>
          <dgm:chPref val="0"/>
          <dgm:bulletEnabled val="1"/>
        </dgm:presLayoutVars>
      </dgm:prSet>
      <dgm:spPr/>
    </dgm:pt>
    <dgm:pt modelId="{70727BC1-16A0-4C78-AEB4-439B12515D78}" type="pres">
      <dgm:prSet presAssocID="{73E9A67B-97FE-4F52-8281-AFA4951AEAB0}" presName="Accent5" presStyleCnt="0"/>
      <dgm:spPr/>
    </dgm:pt>
    <dgm:pt modelId="{9796939B-3BC3-4649-8185-308144B809F6}" type="pres">
      <dgm:prSet presAssocID="{73E9A67B-97FE-4F52-8281-AFA4951AEAB0}" presName="Accent" presStyleLbl="bgShp" presStyleIdx="4" presStyleCnt="6"/>
      <dgm:spPr/>
    </dgm:pt>
    <dgm:pt modelId="{3ECBF5BD-1882-4C36-BE31-ABAC930BA0B7}" type="pres">
      <dgm:prSet presAssocID="{73E9A67B-97FE-4F52-8281-AFA4951AEAB0}" presName="Child5" presStyleLbl="node1" presStyleIdx="4" presStyleCnt="6">
        <dgm:presLayoutVars>
          <dgm:chMax val="0"/>
          <dgm:chPref val="0"/>
          <dgm:bulletEnabled val="1"/>
        </dgm:presLayoutVars>
      </dgm:prSet>
      <dgm:spPr/>
    </dgm:pt>
    <dgm:pt modelId="{10480236-662A-4354-9D4C-4FA0455BEEAA}" type="pres">
      <dgm:prSet presAssocID="{32AF32F6-1F4C-4E9E-9870-935012395791}" presName="Accent6" presStyleCnt="0"/>
      <dgm:spPr/>
    </dgm:pt>
    <dgm:pt modelId="{A5655B1D-C2C8-46F4-A305-9BE8B79FCA2A}" type="pres">
      <dgm:prSet presAssocID="{32AF32F6-1F4C-4E9E-9870-935012395791}" presName="Accent" presStyleLbl="bgShp" presStyleIdx="5" presStyleCnt="6"/>
      <dgm:spPr/>
    </dgm:pt>
    <dgm:pt modelId="{7FA23878-EF3F-4B3C-8931-994C7424BC65}" type="pres">
      <dgm:prSet presAssocID="{32AF32F6-1F4C-4E9E-9870-935012395791}" presName="Child6" presStyleLbl="node1" presStyleIdx="5" presStyleCnt="6" custScaleX="116490" custScaleY="105856" custLinFactNeighborX="-2752" custLinFactNeighborY="-12233">
        <dgm:presLayoutVars>
          <dgm:chMax val="0"/>
          <dgm:chPref val="0"/>
          <dgm:bulletEnabled val="1"/>
        </dgm:presLayoutVars>
      </dgm:prSet>
      <dgm:spPr/>
    </dgm:pt>
  </dgm:ptLst>
  <dgm:cxnLst>
    <dgm:cxn modelId="{A323BD10-88BC-456E-A3B1-32DDD13FE804}" srcId="{146C0A75-E76D-4B23-91BD-208C0FAAEFE7}" destId="{BF083D8B-1762-4E48-8E0F-742D3B6F6487}" srcOrd="0" destOrd="0" parTransId="{940EF9D2-6ACA-4039-B7DC-E6455919311E}" sibTransId="{CCFC424E-C7C9-4D90-8991-9145D4759985}"/>
    <dgm:cxn modelId="{843CB919-B6D4-4E5F-ABB3-7907F46E7603}" type="presOf" srcId="{4BF88C1A-2985-4EBF-BD1A-D820E68EE12F}" destId="{E4C217FC-4DD6-42AD-809D-E6D676708EA6}" srcOrd="0" destOrd="0" presId="urn:microsoft.com/office/officeart/2011/layout/HexagonRadial"/>
    <dgm:cxn modelId="{4D609A30-CBD3-418E-882B-CD287BF065D5}" srcId="{BF083D8B-1762-4E48-8E0F-742D3B6F6487}" destId="{4BF88C1A-2985-4EBF-BD1A-D820E68EE12F}" srcOrd="3" destOrd="0" parTransId="{B2530CD4-89DF-4A2A-9479-39D27AB0D951}" sibTransId="{E238E1FA-8A34-40C8-9F6F-7E7BF6FFFBB6}"/>
    <dgm:cxn modelId="{F27DD65B-B638-43EF-B513-85BCA0A6DA13}" srcId="{BF083D8B-1762-4E48-8E0F-742D3B6F6487}" destId="{57C358F9-E145-4D62-B266-44E4281CF0E5}" srcOrd="0" destOrd="0" parTransId="{4A706D69-6F4D-41E2-ACD4-7FA4E836C600}" sibTransId="{3AB4FE40-141A-4525-9AFD-9D54317929AE}"/>
    <dgm:cxn modelId="{9B4E7264-9A1D-463D-B678-99F1DDE3CC24}" type="presOf" srcId="{146C0A75-E76D-4B23-91BD-208C0FAAEFE7}" destId="{3CB60E28-CFCC-433E-8654-81C95AA88342}" srcOrd="0" destOrd="0" presId="urn:microsoft.com/office/officeart/2011/layout/HexagonRadial"/>
    <dgm:cxn modelId="{F4A2FB69-029B-4062-A7F0-4D831B49EDE4}" srcId="{BF083D8B-1762-4E48-8E0F-742D3B6F6487}" destId="{96AE0B41-CD2D-443B-849F-7EB294860B6B}" srcOrd="2" destOrd="0" parTransId="{396A2770-E715-4241-BAC4-892B3B9BEB13}" sibTransId="{3B29AE94-EA9D-4357-8A4B-B7CF12E92DC3}"/>
    <dgm:cxn modelId="{6047726A-394D-4E99-8E15-B4402FBAA365}" type="presOf" srcId="{57C358F9-E145-4D62-B266-44E4281CF0E5}" destId="{8313413F-8BC2-42C7-BA72-2758F31E7307}" srcOrd="0" destOrd="0" presId="urn:microsoft.com/office/officeart/2011/layout/HexagonRadial"/>
    <dgm:cxn modelId="{36AE1F4E-0B8B-4053-AD00-709367F84F00}" srcId="{BF083D8B-1762-4E48-8E0F-742D3B6F6487}" destId="{EA84DA6F-D44B-4712-85D0-A1623A386B74}" srcOrd="1" destOrd="0" parTransId="{FD63BB29-E824-47A2-968A-98DB989DD8D0}" sibTransId="{2DC63103-B6CB-4ABB-88ED-E09E4EE3C25F}"/>
    <dgm:cxn modelId="{E2350674-543C-467F-92E0-88154B7DB94E}" type="presOf" srcId="{BF083D8B-1762-4E48-8E0F-742D3B6F6487}" destId="{6CBB58E9-A6AA-44BD-8578-84215EFEACD1}" srcOrd="0" destOrd="0" presId="urn:microsoft.com/office/officeart/2011/layout/HexagonRadial"/>
    <dgm:cxn modelId="{90DBE981-2C0B-4323-9330-48CCA8BABE7F}" type="presOf" srcId="{EA84DA6F-D44B-4712-85D0-A1623A386B74}" destId="{CD24E017-D01C-4C73-ADB8-D6BC2C9BA25F}" srcOrd="0" destOrd="0" presId="urn:microsoft.com/office/officeart/2011/layout/HexagonRadial"/>
    <dgm:cxn modelId="{7FF32B8E-BF08-4575-B3B3-A35AA4F2DE57}" srcId="{BF083D8B-1762-4E48-8E0F-742D3B6F6487}" destId="{32AF32F6-1F4C-4E9E-9870-935012395791}" srcOrd="5" destOrd="0" parTransId="{2259BE28-22C0-4FA5-B100-2F0FCE7D2419}" sibTransId="{D8F3BC93-BB4F-4725-A931-4F53D3B2FEEB}"/>
    <dgm:cxn modelId="{8A56BCB7-7C1D-424B-8E08-719FA92B2DA2}" type="presOf" srcId="{73E9A67B-97FE-4F52-8281-AFA4951AEAB0}" destId="{3ECBF5BD-1882-4C36-BE31-ABAC930BA0B7}" srcOrd="0" destOrd="0" presId="urn:microsoft.com/office/officeart/2011/layout/HexagonRadial"/>
    <dgm:cxn modelId="{818D33C3-FF21-4743-B9A8-37F2A377831C}" srcId="{BF083D8B-1762-4E48-8E0F-742D3B6F6487}" destId="{73E9A67B-97FE-4F52-8281-AFA4951AEAB0}" srcOrd="4" destOrd="0" parTransId="{C766E946-0ABC-4650-907C-2271F8943E26}" sibTransId="{7F8FEC87-0BF7-443F-9390-B371863C7E9E}"/>
    <dgm:cxn modelId="{79E0CFDF-313B-4741-9565-F9A6B1612B34}" type="presOf" srcId="{96AE0B41-CD2D-443B-849F-7EB294860B6B}" destId="{19A2735C-2B51-44A6-B3D4-BA60FC06E6E6}" srcOrd="0" destOrd="0" presId="urn:microsoft.com/office/officeart/2011/layout/HexagonRadial"/>
    <dgm:cxn modelId="{334730F6-7285-4B18-A1F1-8CF185F0E6B7}" type="presOf" srcId="{32AF32F6-1F4C-4E9E-9870-935012395791}" destId="{7FA23878-EF3F-4B3C-8931-994C7424BC65}" srcOrd="0" destOrd="0" presId="urn:microsoft.com/office/officeart/2011/layout/HexagonRadial"/>
    <dgm:cxn modelId="{380626C1-A468-4095-B92A-67BCCF3248CB}" type="presParOf" srcId="{3CB60E28-CFCC-433E-8654-81C95AA88342}" destId="{6CBB58E9-A6AA-44BD-8578-84215EFEACD1}" srcOrd="0" destOrd="0" presId="urn:microsoft.com/office/officeart/2011/layout/HexagonRadial"/>
    <dgm:cxn modelId="{57806506-7C19-4ED3-B679-2D42901E5435}" type="presParOf" srcId="{3CB60E28-CFCC-433E-8654-81C95AA88342}" destId="{7FF8366A-F005-4CC7-9E0D-920FE3CA3542}" srcOrd="1" destOrd="0" presId="urn:microsoft.com/office/officeart/2011/layout/HexagonRadial"/>
    <dgm:cxn modelId="{A6461358-2245-4281-958E-7884881BFD3C}" type="presParOf" srcId="{7FF8366A-F005-4CC7-9E0D-920FE3CA3542}" destId="{7881EFFB-EF1E-4129-88D3-B5BA310C93B1}" srcOrd="0" destOrd="0" presId="urn:microsoft.com/office/officeart/2011/layout/HexagonRadial"/>
    <dgm:cxn modelId="{0E74B0AA-D322-43D1-8798-B8568880E389}" type="presParOf" srcId="{3CB60E28-CFCC-433E-8654-81C95AA88342}" destId="{8313413F-8BC2-42C7-BA72-2758F31E7307}" srcOrd="2" destOrd="0" presId="urn:microsoft.com/office/officeart/2011/layout/HexagonRadial"/>
    <dgm:cxn modelId="{E97A320D-9D89-4E2C-B55B-83F52859D7A7}" type="presParOf" srcId="{3CB60E28-CFCC-433E-8654-81C95AA88342}" destId="{DC61B770-B6F4-4D76-BCBF-B17C8BD4B2E2}" srcOrd="3" destOrd="0" presId="urn:microsoft.com/office/officeart/2011/layout/HexagonRadial"/>
    <dgm:cxn modelId="{12594500-A7DB-48E6-AA79-17AAC8AE8F9C}" type="presParOf" srcId="{DC61B770-B6F4-4D76-BCBF-B17C8BD4B2E2}" destId="{0108D194-784F-4EF5-B97C-040647299734}" srcOrd="0" destOrd="0" presId="urn:microsoft.com/office/officeart/2011/layout/HexagonRadial"/>
    <dgm:cxn modelId="{C52D5D46-7A81-4CB2-831D-14EBE722832A}" type="presParOf" srcId="{3CB60E28-CFCC-433E-8654-81C95AA88342}" destId="{CD24E017-D01C-4C73-ADB8-D6BC2C9BA25F}" srcOrd="4" destOrd="0" presId="urn:microsoft.com/office/officeart/2011/layout/HexagonRadial"/>
    <dgm:cxn modelId="{1556E721-573B-4FE8-A181-33C4CEE6F1C4}" type="presParOf" srcId="{3CB60E28-CFCC-433E-8654-81C95AA88342}" destId="{B8C1BE47-E5FD-4102-973D-2BF0D5F5C111}" srcOrd="5" destOrd="0" presId="urn:microsoft.com/office/officeart/2011/layout/HexagonRadial"/>
    <dgm:cxn modelId="{8AFC2AE3-A826-4705-9105-C6DE17D46A15}" type="presParOf" srcId="{B8C1BE47-E5FD-4102-973D-2BF0D5F5C111}" destId="{6FE7F697-6EA5-4242-B93C-99B612935848}" srcOrd="0" destOrd="0" presId="urn:microsoft.com/office/officeart/2011/layout/HexagonRadial"/>
    <dgm:cxn modelId="{8B06F07B-5749-4020-B832-CF69EE66AC5D}" type="presParOf" srcId="{3CB60E28-CFCC-433E-8654-81C95AA88342}" destId="{19A2735C-2B51-44A6-B3D4-BA60FC06E6E6}" srcOrd="6" destOrd="0" presId="urn:microsoft.com/office/officeart/2011/layout/HexagonRadial"/>
    <dgm:cxn modelId="{036EA9DD-4A88-4B91-AF3F-00CA63EDD22C}" type="presParOf" srcId="{3CB60E28-CFCC-433E-8654-81C95AA88342}" destId="{FB812EC3-6C01-484C-BD74-0B987E50F8D1}" srcOrd="7" destOrd="0" presId="urn:microsoft.com/office/officeart/2011/layout/HexagonRadial"/>
    <dgm:cxn modelId="{04747CCA-D20B-4AED-B7E0-2DEC8A91B2F5}" type="presParOf" srcId="{FB812EC3-6C01-484C-BD74-0B987E50F8D1}" destId="{504DB478-A950-4D8C-93E0-F343CF6BFFB6}" srcOrd="0" destOrd="0" presId="urn:microsoft.com/office/officeart/2011/layout/HexagonRadial"/>
    <dgm:cxn modelId="{FCFC9184-F6B5-49D2-BF53-20A759427410}" type="presParOf" srcId="{3CB60E28-CFCC-433E-8654-81C95AA88342}" destId="{E4C217FC-4DD6-42AD-809D-E6D676708EA6}" srcOrd="8" destOrd="0" presId="urn:microsoft.com/office/officeart/2011/layout/HexagonRadial"/>
    <dgm:cxn modelId="{E4ACDC8C-B9C3-4501-BB67-9F19B1951041}" type="presParOf" srcId="{3CB60E28-CFCC-433E-8654-81C95AA88342}" destId="{70727BC1-16A0-4C78-AEB4-439B12515D78}" srcOrd="9" destOrd="0" presId="urn:microsoft.com/office/officeart/2011/layout/HexagonRadial"/>
    <dgm:cxn modelId="{8EAD0492-4D11-4182-9528-70FBB1DC5464}" type="presParOf" srcId="{70727BC1-16A0-4C78-AEB4-439B12515D78}" destId="{9796939B-3BC3-4649-8185-308144B809F6}" srcOrd="0" destOrd="0" presId="urn:microsoft.com/office/officeart/2011/layout/HexagonRadial"/>
    <dgm:cxn modelId="{93CCF07C-26E1-4905-BB50-557992A6A547}" type="presParOf" srcId="{3CB60E28-CFCC-433E-8654-81C95AA88342}" destId="{3ECBF5BD-1882-4C36-BE31-ABAC930BA0B7}" srcOrd="10" destOrd="0" presId="urn:microsoft.com/office/officeart/2011/layout/HexagonRadial"/>
    <dgm:cxn modelId="{1EF5597D-865F-432E-B9C2-ABBDEB14BC85}" type="presParOf" srcId="{3CB60E28-CFCC-433E-8654-81C95AA88342}" destId="{10480236-662A-4354-9D4C-4FA0455BEEAA}" srcOrd="11" destOrd="0" presId="urn:microsoft.com/office/officeart/2011/layout/HexagonRadial"/>
    <dgm:cxn modelId="{12937E40-763C-432B-8154-8A2E00590274}" type="presParOf" srcId="{10480236-662A-4354-9D4C-4FA0455BEEAA}" destId="{A5655B1D-C2C8-46F4-A305-9BE8B79FCA2A}" srcOrd="0" destOrd="0" presId="urn:microsoft.com/office/officeart/2011/layout/HexagonRadial"/>
    <dgm:cxn modelId="{72006ED9-D48C-429F-92D1-7D7FD1672D54}" type="presParOf" srcId="{3CB60E28-CFCC-433E-8654-81C95AA88342}" destId="{7FA23878-EF3F-4B3C-8931-994C7424BC65}"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3C8362-4AC9-45D3-BBA8-8F85B76FB803}" type="doc">
      <dgm:prSet loTypeId="urn:microsoft.com/office/officeart/2009/layout/CircleArrowProcess" loCatId="cycle" qsTypeId="urn:microsoft.com/office/officeart/2005/8/quickstyle/simple1" qsCatId="simple" csTypeId="urn:microsoft.com/office/officeart/2005/8/colors/accent1_2" csCatId="accent1" phldr="1"/>
      <dgm:spPr/>
      <dgm:t>
        <a:bodyPr/>
        <a:lstStyle/>
        <a:p>
          <a:endParaRPr lang="en-GB"/>
        </a:p>
      </dgm:t>
    </dgm:pt>
    <dgm:pt modelId="{C65EEFC2-907E-417D-9FD7-51B1F23168B0}">
      <dgm:prSet phldrT="[Text]" custT="1"/>
      <dgm:spPr/>
      <dgm:t>
        <a:bodyPr/>
        <a:lstStyle/>
        <a:p>
          <a:r>
            <a:rPr lang="en-GB" sz="2000" b="1" dirty="0">
              <a:solidFill>
                <a:schemeClr val="tx2">
                  <a:lumMod val="75000"/>
                </a:schemeClr>
              </a:solidFill>
              <a:latin typeface="Californian FB" panose="0207040306080B030204" pitchFamily="18" charset="0"/>
            </a:rPr>
            <a:t>The procedures or methods to be used</a:t>
          </a:r>
        </a:p>
      </dgm:t>
    </dgm:pt>
    <dgm:pt modelId="{D186BA7D-3C5C-4A91-B7FD-DB01F8CCFD51}" type="parTrans" cxnId="{971EC0F2-5939-4755-8A44-A23199940CA0}">
      <dgm:prSet/>
      <dgm:spPr/>
      <dgm:t>
        <a:bodyPr/>
        <a:lstStyle/>
        <a:p>
          <a:endParaRPr lang="en-GB"/>
        </a:p>
      </dgm:t>
    </dgm:pt>
    <dgm:pt modelId="{B8988B81-B882-4416-84A9-164C72139B0D}" type="sibTrans" cxnId="{971EC0F2-5939-4755-8A44-A23199940CA0}">
      <dgm:prSet/>
      <dgm:spPr/>
      <dgm:t>
        <a:bodyPr/>
        <a:lstStyle/>
        <a:p>
          <a:endParaRPr lang="en-GB"/>
        </a:p>
      </dgm:t>
    </dgm:pt>
    <dgm:pt modelId="{FE26B80D-716B-4E9A-BC4A-DCDDEB22CF29}">
      <dgm:prSet phldrT="[Text]"/>
      <dgm:spPr/>
      <dgm:t>
        <a:bodyPr/>
        <a:lstStyle/>
        <a:p>
          <a:r>
            <a:rPr lang="en-GB" b="1" dirty="0">
              <a:solidFill>
                <a:schemeClr val="tx2">
                  <a:lumMod val="75000"/>
                </a:schemeClr>
              </a:solidFill>
              <a:latin typeface="Californian FB" panose="0207040306080B030204" pitchFamily="18" charset="0"/>
            </a:rPr>
            <a:t>Any risks and benefits</a:t>
          </a:r>
        </a:p>
      </dgm:t>
    </dgm:pt>
    <dgm:pt modelId="{2D6D2842-40DE-4E04-A873-6D9BF51DB31E}" type="parTrans" cxnId="{EB90767C-1E98-45A7-B72E-F9F761599E6B}">
      <dgm:prSet/>
      <dgm:spPr/>
      <dgm:t>
        <a:bodyPr/>
        <a:lstStyle/>
        <a:p>
          <a:endParaRPr lang="en-GB"/>
        </a:p>
      </dgm:t>
    </dgm:pt>
    <dgm:pt modelId="{B2BFDE2E-624D-4E4D-AA5D-3E37DD722E0A}" type="sibTrans" cxnId="{EB90767C-1E98-45A7-B72E-F9F761599E6B}">
      <dgm:prSet/>
      <dgm:spPr/>
      <dgm:t>
        <a:bodyPr/>
        <a:lstStyle/>
        <a:p>
          <a:endParaRPr lang="en-GB"/>
        </a:p>
      </dgm:t>
    </dgm:pt>
    <dgm:pt modelId="{98FD95F1-3CDB-4162-AEB2-1B99B56BB59D}">
      <dgm:prSet phldrT="[Text]" custT="1"/>
      <dgm:spPr/>
      <dgm:t>
        <a:bodyPr/>
        <a:lstStyle/>
        <a:p>
          <a:r>
            <a:rPr lang="en-GB" sz="2000" b="1" dirty="0">
              <a:solidFill>
                <a:schemeClr val="tx2">
                  <a:lumMod val="75000"/>
                </a:schemeClr>
              </a:solidFill>
              <a:latin typeface="Californian FB" panose="0207040306080B030204" pitchFamily="18" charset="0"/>
            </a:rPr>
            <a:t>Being informed of relevant alternatives</a:t>
          </a:r>
        </a:p>
      </dgm:t>
    </dgm:pt>
    <dgm:pt modelId="{EA5EB1AA-5517-4CE6-B708-86EA0046F01A}" type="parTrans" cxnId="{FB34E730-E290-4810-959D-073B867B99AC}">
      <dgm:prSet/>
      <dgm:spPr/>
      <dgm:t>
        <a:bodyPr/>
        <a:lstStyle/>
        <a:p>
          <a:endParaRPr lang="en-GB"/>
        </a:p>
      </dgm:t>
    </dgm:pt>
    <dgm:pt modelId="{9A2B4D58-7056-4CD3-8648-D6A09D8A5DDC}" type="sibTrans" cxnId="{FB34E730-E290-4810-959D-073B867B99AC}">
      <dgm:prSet/>
      <dgm:spPr/>
      <dgm:t>
        <a:bodyPr/>
        <a:lstStyle/>
        <a:p>
          <a:endParaRPr lang="en-GB"/>
        </a:p>
      </dgm:t>
    </dgm:pt>
    <dgm:pt modelId="{6DBDDB77-734C-4E8A-A8F0-FCC0FCD2927A}" type="pres">
      <dgm:prSet presAssocID="{203C8362-4AC9-45D3-BBA8-8F85B76FB803}" presName="Name0" presStyleCnt="0">
        <dgm:presLayoutVars>
          <dgm:chMax val="7"/>
          <dgm:chPref val="7"/>
          <dgm:dir/>
          <dgm:animLvl val="lvl"/>
        </dgm:presLayoutVars>
      </dgm:prSet>
      <dgm:spPr/>
    </dgm:pt>
    <dgm:pt modelId="{6A3DFA3F-256B-43BE-AF27-10B43B58E733}" type="pres">
      <dgm:prSet presAssocID="{C65EEFC2-907E-417D-9FD7-51B1F23168B0}" presName="Accent1" presStyleCnt="0"/>
      <dgm:spPr/>
    </dgm:pt>
    <dgm:pt modelId="{1C17C930-AA3B-4B47-8505-59C19900AB1C}" type="pres">
      <dgm:prSet presAssocID="{C65EEFC2-907E-417D-9FD7-51B1F23168B0}" presName="Accent" presStyleLbl="node1" presStyleIdx="0" presStyleCnt="3" custScaleX="162565"/>
      <dgm:spPr/>
    </dgm:pt>
    <dgm:pt modelId="{37D52186-0498-415A-A767-C1E8C0FFCB5E}" type="pres">
      <dgm:prSet presAssocID="{C65EEFC2-907E-417D-9FD7-51B1F23168B0}" presName="Parent1" presStyleLbl="revTx" presStyleIdx="0" presStyleCnt="3" custScaleX="224063" custScaleY="212525">
        <dgm:presLayoutVars>
          <dgm:chMax val="1"/>
          <dgm:chPref val="1"/>
          <dgm:bulletEnabled val="1"/>
        </dgm:presLayoutVars>
      </dgm:prSet>
      <dgm:spPr/>
    </dgm:pt>
    <dgm:pt modelId="{2110F6AC-94DF-4818-8893-0322B9D3A389}" type="pres">
      <dgm:prSet presAssocID="{FE26B80D-716B-4E9A-BC4A-DCDDEB22CF29}" presName="Accent2" presStyleCnt="0"/>
      <dgm:spPr/>
    </dgm:pt>
    <dgm:pt modelId="{AD239163-7D7A-4ECF-B3D3-CACC5A5B6C96}" type="pres">
      <dgm:prSet presAssocID="{FE26B80D-716B-4E9A-BC4A-DCDDEB22CF29}" presName="Accent" presStyleLbl="node1" presStyleIdx="1" presStyleCnt="3" custScaleX="163715"/>
      <dgm:spPr/>
    </dgm:pt>
    <dgm:pt modelId="{C2368E55-9530-4D70-8D99-D57F1AC98FFB}" type="pres">
      <dgm:prSet presAssocID="{FE26B80D-716B-4E9A-BC4A-DCDDEB22CF29}" presName="Parent2" presStyleLbl="revTx" presStyleIdx="1" presStyleCnt="3" custScaleX="198215">
        <dgm:presLayoutVars>
          <dgm:chMax val="1"/>
          <dgm:chPref val="1"/>
          <dgm:bulletEnabled val="1"/>
        </dgm:presLayoutVars>
      </dgm:prSet>
      <dgm:spPr/>
    </dgm:pt>
    <dgm:pt modelId="{3CB91604-17C6-4C79-B67A-AF41E51BABDB}" type="pres">
      <dgm:prSet presAssocID="{98FD95F1-3CDB-4162-AEB2-1B99B56BB59D}" presName="Accent3" presStyleCnt="0"/>
      <dgm:spPr/>
    </dgm:pt>
    <dgm:pt modelId="{713AD0BA-AFAD-4805-B4E9-9EEE49E346EB}" type="pres">
      <dgm:prSet presAssocID="{98FD95F1-3CDB-4162-AEB2-1B99B56BB59D}" presName="Accent" presStyleLbl="node1" presStyleIdx="2" presStyleCnt="3" custScaleX="179241" custLinFactNeighborX="4565" custLinFactNeighborY="1247"/>
      <dgm:spPr/>
    </dgm:pt>
    <dgm:pt modelId="{9244638D-BC12-419B-9725-43A413C22993}" type="pres">
      <dgm:prSet presAssocID="{98FD95F1-3CDB-4162-AEB2-1B99B56BB59D}" presName="Parent3" presStyleLbl="revTx" presStyleIdx="2" presStyleCnt="3" custScaleX="270388" custScaleY="197439">
        <dgm:presLayoutVars>
          <dgm:chMax val="1"/>
          <dgm:chPref val="1"/>
          <dgm:bulletEnabled val="1"/>
        </dgm:presLayoutVars>
      </dgm:prSet>
      <dgm:spPr/>
    </dgm:pt>
  </dgm:ptLst>
  <dgm:cxnLst>
    <dgm:cxn modelId="{FB34E730-E290-4810-959D-073B867B99AC}" srcId="{203C8362-4AC9-45D3-BBA8-8F85B76FB803}" destId="{98FD95F1-3CDB-4162-AEB2-1B99B56BB59D}" srcOrd="2" destOrd="0" parTransId="{EA5EB1AA-5517-4CE6-B708-86EA0046F01A}" sibTransId="{9A2B4D58-7056-4CD3-8648-D6A09D8A5DDC}"/>
    <dgm:cxn modelId="{644FEB53-9700-43B5-B2EF-BB70914DCB9B}" type="presOf" srcId="{203C8362-4AC9-45D3-BBA8-8F85B76FB803}" destId="{6DBDDB77-734C-4E8A-A8F0-FCC0FCD2927A}" srcOrd="0" destOrd="0" presId="urn:microsoft.com/office/officeart/2009/layout/CircleArrowProcess"/>
    <dgm:cxn modelId="{1570B677-2043-48C0-9D96-6A09BDAE0B8D}" type="presOf" srcId="{FE26B80D-716B-4E9A-BC4A-DCDDEB22CF29}" destId="{C2368E55-9530-4D70-8D99-D57F1AC98FFB}" srcOrd="0" destOrd="0" presId="urn:microsoft.com/office/officeart/2009/layout/CircleArrowProcess"/>
    <dgm:cxn modelId="{EB90767C-1E98-45A7-B72E-F9F761599E6B}" srcId="{203C8362-4AC9-45D3-BBA8-8F85B76FB803}" destId="{FE26B80D-716B-4E9A-BC4A-DCDDEB22CF29}" srcOrd="1" destOrd="0" parTransId="{2D6D2842-40DE-4E04-A873-6D9BF51DB31E}" sibTransId="{B2BFDE2E-624D-4E4D-AA5D-3E37DD722E0A}"/>
    <dgm:cxn modelId="{1B18B7B2-FFE8-480E-ACAE-28AAB9F86412}" type="presOf" srcId="{98FD95F1-3CDB-4162-AEB2-1B99B56BB59D}" destId="{9244638D-BC12-419B-9725-43A413C22993}" srcOrd="0" destOrd="0" presId="urn:microsoft.com/office/officeart/2009/layout/CircleArrowProcess"/>
    <dgm:cxn modelId="{DA61B4D5-9E76-4A4B-8537-6190592B0725}" type="presOf" srcId="{C65EEFC2-907E-417D-9FD7-51B1F23168B0}" destId="{37D52186-0498-415A-A767-C1E8C0FFCB5E}" srcOrd="0" destOrd="0" presId="urn:microsoft.com/office/officeart/2009/layout/CircleArrowProcess"/>
    <dgm:cxn modelId="{971EC0F2-5939-4755-8A44-A23199940CA0}" srcId="{203C8362-4AC9-45D3-BBA8-8F85B76FB803}" destId="{C65EEFC2-907E-417D-9FD7-51B1F23168B0}" srcOrd="0" destOrd="0" parTransId="{D186BA7D-3C5C-4A91-B7FD-DB01F8CCFD51}" sibTransId="{B8988B81-B882-4416-84A9-164C72139B0D}"/>
    <dgm:cxn modelId="{215A1CDB-D98A-42D0-BA61-EC3A1420C0C8}" type="presParOf" srcId="{6DBDDB77-734C-4E8A-A8F0-FCC0FCD2927A}" destId="{6A3DFA3F-256B-43BE-AF27-10B43B58E733}" srcOrd="0" destOrd="0" presId="urn:microsoft.com/office/officeart/2009/layout/CircleArrowProcess"/>
    <dgm:cxn modelId="{F80A9935-0700-4FF7-8856-3E90A1FE122B}" type="presParOf" srcId="{6A3DFA3F-256B-43BE-AF27-10B43B58E733}" destId="{1C17C930-AA3B-4B47-8505-59C19900AB1C}" srcOrd="0" destOrd="0" presId="urn:microsoft.com/office/officeart/2009/layout/CircleArrowProcess"/>
    <dgm:cxn modelId="{22895780-EC33-454D-B9E0-732A61F4A161}" type="presParOf" srcId="{6DBDDB77-734C-4E8A-A8F0-FCC0FCD2927A}" destId="{37D52186-0498-415A-A767-C1E8C0FFCB5E}" srcOrd="1" destOrd="0" presId="urn:microsoft.com/office/officeart/2009/layout/CircleArrowProcess"/>
    <dgm:cxn modelId="{31D2E9FB-03CE-4434-8B91-2DE46CD7F6F6}" type="presParOf" srcId="{6DBDDB77-734C-4E8A-A8F0-FCC0FCD2927A}" destId="{2110F6AC-94DF-4818-8893-0322B9D3A389}" srcOrd="2" destOrd="0" presId="urn:microsoft.com/office/officeart/2009/layout/CircleArrowProcess"/>
    <dgm:cxn modelId="{D6A7E63A-D07A-4FEE-A422-20BCCD38AADA}" type="presParOf" srcId="{2110F6AC-94DF-4818-8893-0322B9D3A389}" destId="{AD239163-7D7A-4ECF-B3D3-CACC5A5B6C96}" srcOrd="0" destOrd="0" presId="urn:microsoft.com/office/officeart/2009/layout/CircleArrowProcess"/>
    <dgm:cxn modelId="{AA45BE8D-B593-4237-A31E-6B1ADED8ADB9}" type="presParOf" srcId="{6DBDDB77-734C-4E8A-A8F0-FCC0FCD2927A}" destId="{C2368E55-9530-4D70-8D99-D57F1AC98FFB}" srcOrd="3" destOrd="0" presId="urn:microsoft.com/office/officeart/2009/layout/CircleArrowProcess"/>
    <dgm:cxn modelId="{0540694C-15D1-4F0C-AD9D-C02B74466800}" type="presParOf" srcId="{6DBDDB77-734C-4E8A-A8F0-FCC0FCD2927A}" destId="{3CB91604-17C6-4C79-B67A-AF41E51BABDB}" srcOrd="4" destOrd="0" presId="urn:microsoft.com/office/officeart/2009/layout/CircleArrowProcess"/>
    <dgm:cxn modelId="{F41016DF-C976-4152-BDC2-89828E545072}" type="presParOf" srcId="{3CB91604-17C6-4C79-B67A-AF41E51BABDB}" destId="{713AD0BA-AFAD-4805-B4E9-9EEE49E346EB}" srcOrd="0" destOrd="0" presId="urn:microsoft.com/office/officeart/2009/layout/CircleArrowProcess"/>
    <dgm:cxn modelId="{48E1F1A8-6DAC-4E25-BEAC-99FEC4DC3FC9}" type="presParOf" srcId="{6DBDDB77-734C-4E8A-A8F0-FCC0FCD2927A}" destId="{9244638D-BC12-419B-9725-43A413C22993}"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323AF-BA19-4588-9A3D-55D0DAA0DE4D}">
      <dsp:nvSpPr>
        <dsp:cNvPr id="0" name=""/>
        <dsp:cNvSpPr/>
      </dsp:nvSpPr>
      <dsp:spPr>
        <a:xfrm>
          <a:off x="2476725" y="643783"/>
          <a:ext cx="4174931" cy="4174931"/>
        </a:xfrm>
        <a:prstGeom prst="blockArc">
          <a:avLst>
            <a:gd name="adj1" fmla="val 1080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4AB722-CEC9-43F4-AE91-D8E78D55DFA6}">
      <dsp:nvSpPr>
        <dsp:cNvPr id="0" name=""/>
        <dsp:cNvSpPr/>
      </dsp:nvSpPr>
      <dsp:spPr>
        <a:xfrm>
          <a:off x="2464472" y="420580"/>
          <a:ext cx="4174931" cy="4174931"/>
        </a:xfrm>
        <a:prstGeom prst="blockArc">
          <a:avLst>
            <a:gd name="adj1" fmla="val 5308912"/>
            <a:gd name="adj2" fmla="val 10422933"/>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7F8E1D-024D-4669-8A05-76FB9FEC7BC5}">
      <dsp:nvSpPr>
        <dsp:cNvPr id="0" name=""/>
        <dsp:cNvSpPr/>
      </dsp:nvSpPr>
      <dsp:spPr>
        <a:xfrm>
          <a:off x="2489034" y="420077"/>
          <a:ext cx="4174931" cy="4174931"/>
        </a:xfrm>
        <a:prstGeom prst="blockArc">
          <a:avLst>
            <a:gd name="adj1" fmla="val 377920"/>
            <a:gd name="adj2" fmla="val 5350331"/>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7D71536-71C3-448D-9896-BF8789A37CF1}">
      <dsp:nvSpPr>
        <dsp:cNvPr id="0" name=""/>
        <dsp:cNvSpPr/>
      </dsp:nvSpPr>
      <dsp:spPr>
        <a:xfrm>
          <a:off x="2476725" y="643783"/>
          <a:ext cx="4174931" cy="4174931"/>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EBC7B2-A211-4F24-9729-3D11D1E6FFE9}">
      <dsp:nvSpPr>
        <dsp:cNvPr id="0" name=""/>
        <dsp:cNvSpPr/>
      </dsp:nvSpPr>
      <dsp:spPr>
        <a:xfrm>
          <a:off x="3562685" y="1565925"/>
          <a:ext cx="2187585" cy="1921614"/>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bg2">
                  <a:lumMod val="50000"/>
                </a:schemeClr>
              </a:solidFill>
              <a:latin typeface="Californian FB" pitchFamily="18" charset="0"/>
            </a:rPr>
            <a:t>If I am using counselling skills, I am informed by:</a:t>
          </a:r>
        </a:p>
      </dsp:txBody>
      <dsp:txXfrm>
        <a:off x="3883049" y="1847339"/>
        <a:ext cx="1546857" cy="1358786"/>
      </dsp:txXfrm>
    </dsp:sp>
    <dsp:sp modelId="{1AA4DDE2-52C2-4898-92AB-B371B9563774}">
      <dsp:nvSpPr>
        <dsp:cNvPr id="0" name=""/>
        <dsp:cNvSpPr/>
      </dsp:nvSpPr>
      <dsp:spPr>
        <a:xfrm>
          <a:off x="3565116" y="-103551"/>
          <a:ext cx="1998150" cy="1591517"/>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Californian FB" pitchFamily="18" charset="0"/>
            </a:rPr>
            <a:t>  </a:t>
          </a:r>
          <a:r>
            <a:rPr lang="en-GB" sz="2000" kern="1200" dirty="0">
              <a:solidFill>
                <a:schemeClr val="bg2">
                  <a:lumMod val="50000"/>
                </a:schemeClr>
              </a:solidFill>
              <a:latin typeface="Californian FB" pitchFamily="18" charset="0"/>
            </a:rPr>
            <a:t>Counselling aims  and boundaries</a:t>
          </a:r>
        </a:p>
      </dsp:txBody>
      <dsp:txXfrm>
        <a:off x="3857738" y="129521"/>
        <a:ext cx="1412906" cy="1125373"/>
      </dsp:txXfrm>
    </dsp:sp>
    <dsp:sp modelId="{C964337E-1760-4051-9AED-D10B76675951}">
      <dsp:nvSpPr>
        <dsp:cNvPr id="0" name=""/>
        <dsp:cNvSpPr/>
      </dsp:nvSpPr>
      <dsp:spPr>
        <a:xfrm>
          <a:off x="5558799" y="1832325"/>
          <a:ext cx="2088866" cy="1797847"/>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2">
                  <a:lumMod val="50000"/>
                </a:schemeClr>
              </a:solidFill>
              <a:latin typeface="Californian FB" pitchFamily="18" charset="0"/>
            </a:rPr>
            <a:t>Practice counselling skills within other professional contexts</a:t>
          </a:r>
        </a:p>
      </dsp:txBody>
      <dsp:txXfrm>
        <a:off x="5864706" y="2095614"/>
        <a:ext cx="1477052" cy="1271269"/>
      </dsp:txXfrm>
    </dsp:sp>
    <dsp:sp modelId="{1997722C-531E-4A1B-B0A8-6E72BD391148}">
      <dsp:nvSpPr>
        <dsp:cNvPr id="0" name=""/>
        <dsp:cNvSpPr/>
      </dsp:nvSpPr>
      <dsp:spPr>
        <a:xfrm>
          <a:off x="3713774" y="3785236"/>
          <a:ext cx="1784369" cy="1522270"/>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2">
                  <a:lumMod val="50000"/>
                </a:schemeClr>
              </a:solidFill>
              <a:latin typeface="Californian FB" pitchFamily="18" charset="0"/>
            </a:rPr>
            <a:t>Policies and procedures</a:t>
          </a:r>
        </a:p>
      </dsp:txBody>
      <dsp:txXfrm>
        <a:off x="3975089" y="4008167"/>
        <a:ext cx="1261739" cy="1076408"/>
      </dsp:txXfrm>
    </dsp:sp>
    <dsp:sp modelId="{7F9E7224-F43A-4D4E-9849-30DDEC358A39}">
      <dsp:nvSpPr>
        <dsp:cNvPr id="0" name=""/>
        <dsp:cNvSpPr/>
      </dsp:nvSpPr>
      <dsp:spPr>
        <a:xfrm>
          <a:off x="1493953" y="1856907"/>
          <a:ext cx="2062394" cy="1748682"/>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2">
                  <a:lumMod val="50000"/>
                </a:schemeClr>
              </a:solidFill>
              <a:latin typeface="Californian FB" pitchFamily="18" charset="0"/>
            </a:rPr>
            <a:t>Counselling skill ethics</a:t>
          </a:r>
        </a:p>
      </dsp:txBody>
      <dsp:txXfrm>
        <a:off x="1795984" y="2112996"/>
        <a:ext cx="1458332" cy="1236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02006-33C8-48A8-9EF7-00F7BD0BB139}">
      <dsp:nvSpPr>
        <dsp:cNvPr id="0" name=""/>
        <dsp:cNvSpPr/>
      </dsp:nvSpPr>
      <dsp:spPr>
        <a:xfrm>
          <a:off x="2744824" y="1894934"/>
          <a:ext cx="2526870" cy="1435118"/>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50000"/>
                </a:schemeClr>
              </a:solidFill>
              <a:latin typeface="+mn-lt"/>
            </a:rPr>
            <a:t>Counselling</a:t>
          </a:r>
        </a:p>
        <a:p>
          <a:pPr marL="0" lvl="0" indent="0" algn="ctr" defTabSz="800100">
            <a:lnSpc>
              <a:spcPct val="90000"/>
            </a:lnSpc>
            <a:spcBef>
              <a:spcPct val="0"/>
            </a:spcBef>
            <a:spcAft>
              <a:spcPct val="35000"/>
            </a:spcAft>
            <a:buNone/>
          </a:pPr>
          <a:r>
            <a:rPr lang="en-GB" sz="1800" b="1" kern="1200" dirty="0">
              <a:solidFill>
                <a:schemeClr val="accent1">
                  <a:lumMod val="50000"/>
                </a:schemeClr>
              </a:solidFill>
              <a:latin typeface="+mn-lt"/>
            </a:rPr>
            <a:t>Practice</a:t>
          </a:r>
        </a:p>
      </dsp:txBody>
      <dsp:txXfrm>
        <a:off x="3114876" y="2105102"/>
        <a:ext cx="1786766" cy="1014782"/>
      </dsp:txXfrm>
    </dsp:sp>
    <dsp:sp modelId="{972C101B-9F16-428B-84B8-10FAD77A5CE0}">
      <dsp:nvSpPr>
        <dsp:cNvPr id="0" name=""/>
        <dsp:cNvSpPr/>
      </dsp:nvSpPr>
      <dsp:spPr>
        <a:xfrm rot="16219753">
          <a:off x="3921516" y="1481012"/>
          <a:ext cx="183664"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948907" y="1606904"/>
        <a:ext cx="128565" cy="295031"/>
      </dsp:txXfrm>
    </dsp:sp>
    <dsp:sp modelId="{DA01293C-7707-40CE-8F0C-6D584E2F76CA}">
      <dsp:nvSpPr>
        <dsp:cNvPr id="0" name=""/>
        <dsp:cNvSpPr/>
      </dsp:nvSpPr>
      <dsp:spPr>
        <a:xfrm>
          <a:off x="2674629" y="-31344"/>
          <a:ext cx="2688565" cy="1579757"/>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75000"/>
                </a:schemeClr>
              </a:solidFill>
              <a:latin typeface="+mn-lt"/>
            </a:rPr>
            <a:t>Abides by a code or framework of ethics and practice</a:t>
          </a:r>
        </a:p>
      </dsp:txBody>
      <dsp:txXfrm>
        <a:off x="3068360" y="200006"/>
        <a:ext cx="1901103" cy="1117057"/>
      </dsp:txXfrm>
    </dsp:sp>
    <dsp:sp modelId="{D5682351-FA21-4041-BA26-BEA1A7C75451}">
      <dsp:nvSpPr>
        <dsp:cNvPr id="0" name=""/>
        <dsp:cNvSpPr/>
      </dsp:nvSpPr>
      <dsp:spPr>
        <a:xfrm rot="126601">
          <a:off x="5325361" y="2417664"/>
          <a:ext cx="135875"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325375" y="2515257"/>
        <a:ext cx="95113" cy="295031"/>
      </dsp:txXfrm>
    </dsp:sp>
    <dsp:sp modelId="{38D50968-2A1D-4D57-AD93-4C15D7E1EC65}">
      <dsp:nvSpPr>
        <dsp:cNvPr id="0" name=""/>
        <dsp:cNvSpPr/>
      </dsp:nvSpPr>
      <dsp:spPr>
        <a:xfrm>
          <a:off x="5523139" y="1780943"/>
          <a:ext cx="2796728" cy="1877766"/>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75000"/>
                </a:schemeClr>
              </a:solidFill>
              <a:latin typeface="+mn-lt"/>
            </a:rPr>
            <a:t>Professional standards: appropriately trained and qualified</a:t>
          </a:r>
        </a:p>
      </dsp:txBody>
      <dsp:txXfrm>
        <a:off x="5932710" y="2055935"/>
        <a:ext cx="1977586" cy="1327782"/>
      </dsp:txXfrm>
    </dsp:sp>
    <dsp:sp modelId="{B5F46739-2761-487F-9F56-C35D0FF62229}">
      <dsp:nvSpPr>
        <dsp:cNvPr id="0" name=""/>
        <dsp:cNvSpPr/>
      </dsp:nvSpPr>
      <dsp:spPr>
        <a:xfrm rot="5301711">
          <a:off x="3870251" y="3390125"/>
          <a:ext cx="334557"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919000" y="3438305"/>
        <a:ext cx="234190" cy="295031"/>
      </dsp:txXfrm>
    </dsp:sp>
    <dsp:sp modelId="{68F77B4F-575A-4A21-90ED-F52BD895B546}">
      <dsp:nvSpPr>
        <dsp:cNvPr id="0" name=""/>
        <dsp:cNvSpPr/>
      </dsp:nvSpPr>
      <dsp:spPr>
        <a:xfrm>
          <a:off x="2726306" y="3960854"/>
          <a:ext cx="2682389" cy="1446227"/>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dirty="0">
            <a:solidFill>
              <a:schemeClr val="tx2">
                <a:lumMod val="50000"/>
              </a:schemeClr>
            </a:solidFill>
            <a:latin typeface="Californian FB" pitchFamily="18" charset="0"/>
          </a:endParaRPr>
        </a:p>
        <a:p>
          <a:pPr marL="0" lvl="0" indent="0" algn="ctr" defTabSz="1066800">
            <a:lnSpc>
              <a:spcPct val="90000"/>
            </a:lnSpc>
            <a:spcBef>
              <a:spcPct val="0"/>
            </a:spcBef>
            <a:spcAft>
              <a:spcPct val="35000"/>
            </a:spcAft>
            <a:buNone/>
          </a:pPr>
          <a:r>
            <a:rPr lang="en-GB" sz="1800" b="1" kern="1200" dirty="0">
              <a:solidFill>
                <a:schemeClr val="bg2">
                  <a:lumMod val="25000"/>
                </a:schemeClr>
              </a:solidFill>
              <a:latin typeface="+mn-lt"/>
            </a:rPr>
            <a:t>Legal context: Safeguarding</a:t>
          </a:r>
          <a:endParaRPr lang="en-GB" sz="1800" b="1" kern="1200" dirty="0">
            <a:solidFill>
              <a:schemeClr val="tx2">
                <a:lumMod val="50000"/>
              </a:schemeClr>
            </a:solidFill>
            <a:latin typeface="Californian FB" pitchFamily="18" charset="0"/>
          </a:endParaRPr>
        </a:p>
        <a:p>
          <a:pPr marL="0" lvl="0" indent="0" algn="ctr" defTabSz="1066800">
            <a:lnSpc>
              <a:spcPct val="90000"/>
            </a:lnSpc>
            <a:spcBef>
              <a:spcPct val="0"/>
            </a:spcBef>
            <a:spcAft>
              <a:spcPct val="35000"/>
            </a:spcAft>
            <a:buNone/>
          </a:pPr>
          <a:endParaRPr lang="en-GB" sz="1800" b="1" kern="1200" dirty="0">
            <a:solidFill>
              <a:schemeClr val="tx2">
                <a:lumMod val="50000"/>
              </a:schemeClr>
            </a:solidFill>
            <a:latin typeface="Californian FB" pitchFamily="18" charset="0"/>
          </a:endParaRPr>
        </a:p>
      </dsp:txBody>
      <dsp:txXfrm>
        <a:off x="3119133" y="4172649"/>
        <a:ext cx="1896735" cy="1022637"/>
      </dsp:txXfrm>
    </dsp:sp>
    <dsp:sp modelId="{345B5572-5CEB-4AFC-8B33-B9885E108030}">
      <dsp:nvSpPr>
        <dsp:cNvPr id="0" name=""/>
        <dsp:cNvSpPr/>
      </dsp:nvSpPr>
      <dsp:spPr>
        <a:xfrm rot="10935751">
          <a:off x="2313533" y="2383530"/>
          <a:ext cx="274382"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2395816" y="2483498"/>
        <a:ext cx="192067" cy="295031"/>
      </dsp:txXfrm>
    </dsp:sp>
    <dsp:sp modelId="{99DF6F05-45C3-408B-AC29-0B4BD9DDEE20}">
      <dsp:nvSpPr>
        <dsp:cNvPr id="0" name=""/>
        <dsp:cNvSpPr/>
      </dsp:nvSpPr>
      <dsp:spPr>
        <a:xfrm>
          <a:off x="0" y="1775122"/>
          <a:ext cx="2232641" cy="1446227"/>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2">
                  <a:lumMod val="25000"/>
                </a:schemeClr>
              </a:solidFill>
              <a:latin typeface="+mn-lt"/>
            </a:rPr>
            <a:t>Research</a:t>
          </a:r>
        </a:p>
        <a:p>
          <a:pPr marL="0" lvl="0" indent="0" algn="ctr" defTabSz="800100">
            <a:lnSpc>
              <a:spcPct val="90000"/>
            </a:lnSpc>
            <a:spcBef>
              <a:spcPct val="0"/>
            </a:spcBef>
            <a:spcAft>
              <a:spcPct val="35000"/>
            </a:spcAft>
            <a:buNone/>
          </a:pPr>
          <a:r>
            <a:rPr lang="en-GB" sz="1800" b="1" kern="1200" dirty="0">
              <a:solidFill>
                <a:schemeClr val="bg2">
                  <a:lumMod val="25000"/>
                </a:schemeClr>
              </a:solidFill>
              <a:latin typeface="+mn-lt"/>
            </a:rPr>
            <a:t>CPD</a:t>
          </a:r>
        </a:p>
        <a:p>
          <a:pPr marL="0" lvl="0" indent="0" algn="ctr" defTabSz="800100">
            <a:lnSpc>
              <a:spcPct val="90000"/>
            </a:lnSpc>
            <a:spcBef>
              <a:spcPct val="0"/>
            </a:spcBef>
            <a:spcAft>
              <a:spcPct val="35000"/>
            </a:spcAft>
            <a:buNone/>
          </a:pPr>
          <a:r>
            <a:rPr lang="en-GB" sz="1800" b="1" kern="1200" dirty="0">
              <a:solidFill>
                <a:schemeClr val="bg2">
                  <a:lumMod val="25000"/>
                </a:schemeClr>
              </a:solidFill>
              <a:latin typeface="+mn-lt"/>
            </a:rPr>
            <a:t>Supervision</a:t>
          </a:r>
        </a:p>
      </dsp:txBody>
      <dsp:txXfrm>
        <a:off x="326963" y="1986917"/>
        <a:ext cx="1578715" cy="10226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B58E9-A6AA-44BD-8578-84215EFEACD1}">
      <dsp:nvSpPr>
        <dsp:cNvPr id="0" name=""/>
        <dsp:cNvSpPr/>
      </dsp:nvSpPr>
      <dsp:spPr>
        <a:xfrm>
          <a:off x="3410678" y="1579885"/>
          <a:ext cx="2066824" cy="1787886"/>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accent1">
                  <a:lumMod val="75000"/>
                </a:schemeClr>
              </a:solidFill>
              <a:latin typeface="+mn-lt"/>
            </a:rPr>
            <a:t>Ethical Practice</a:t>
          </a:r>
        </a:p>
      </dsp:txBody>
      <dsp:txXfrm>
        <a:off x="3753180" y="1876163"/>
        <a:ext cx="1381820" cy="1195330"/>
      </dsp:txXfrm>
    </dsp:sp>
    <dsp:sp modelId="{0108D194-784F-4EF5-B97C-040647299734}">
      <dsp:nvSpPr>
        <dsp:cNvPr id="0" name=""/>
        <dsp:cNvSpPr/>
      </dsp:nvSpPr>
      <dsp:spPr>
        <a:xfrm>
          <a:off x="4686885" y="770701"/>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3413F-8BC2-42C7-BA72-2758F31E7307}">
      <dsp:nvSpPr>
        <dsp:cNvPr id="0" name=""/>
        <dsp:cNvSpPr/>
      </dsp:nvSpPr>
      <dsp:spPr>
        <a:xfrm>
          <a:off x="3583040" y="0"/>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mn-lt"/>
            </a:rPr>
            <a:t>Act within the Law</a:t>
          </a:r>
        </a:p>
      </dsp:txBody>
      <dsp:txXfrm>
        <a:off x="3863730" y="242830"/>
        <a:ext cx="1132367" cy="979630"/>
      </dsp:txXfrm>
    </dsp:sp>
    <dsp:sp modelId="{6FE7F697-6EA5-4242-B93C-99B612935848}">
      <dsp:nvSpPr>
        <dsp:cNvPr id="0" name=""/>
        <dsp:cNvSpPr/>
      </dsp:nvSpPr>
      <dsp:spPr>
        <a:xfrm>
          <a:off x="5596980" y="2026809"/>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4E017-D01C-4C73-ADB8-D6BC2C9BA25F}">
      <dsp:nvSpPr>
        <dsp:cNvPr id="0" name=""/>
        <dsp:cNvSpPr/>
      </dsp:nvSpPr>
      <dsp:spPr>
        <a:xfrm>
          <a:off x="5136403" y="901252"/>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75000"/>
                </a:schemeClr>
              </a:solidFill>
              <a:latin typeface="+mn-lt"/>
            </a:rPr>
            <a:t>Respect Human Rights </a:t>
          </a:r>
        </a:p>
      </dsp:txBody>
      <dsp:txXfrm>
        <a:off x="5417093" y="1144082"/>
        <a:ext cx="1132367" cy="979630"/>
      </dsp:txXfrm>
    </dsp:sp>
    <dsp:sp modelId="{504DB478-A950-4D8C-93E0-F343CF6BFFB6}">
      <dsp:nvSpPr>
        <dsp:cNvPr id="0" name=""/>
        <dsp:cNvSpPr/>
      </dsp:nvSpPr>
      <dsp:spPr>
        <a:xfrm>
          <a:off x="4964769" y="3444718"/>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2735C-2B51-44A6-B3D4-BA60FC06E6E6}">
      <dsp:nvSpPr>
        <dsp:cNvPr id="0" name=""/>
        <dsp:cNvSpPr/>
      </dsp:nvSpPr>
      <dsp:spPr>
        <a:xfrm>
          <a:off x="5136403" y="2673008"/>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mn-lt"/>
            </a:rPr>
            <a:t>Respect autonomy</a:t>
          </a:r>
        </a:p>
      </dsp:txBody>
      <dsp:txXfrm>
        <a:off x="5417093" y="2915838"/>
        <a:ext cx="1132367" cy="979630"/>
      </dsp:txXfrm>
    </dsp:sp>
    <dsp:sp modelId="{9796939B-3BC3-4649-8185-308144B809F6}">
      <dsp:nvSpPr>
        <dsp:cNvPr id="0" name=""/>
        <dsp:cNvSpPr/>
      </dsp:nvSpPr>
      <dsp:spPr>
        <a:xfrm>
          <a:off x="3396502" y="3591903"/>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217FC-4DD6-42AD-809D-E6D676708EA6}">
      <dsp:nvSpPr>
        <dsp:cNvPr id="0" name=""/>
        <dsp:cNvSpPr/>
      </dsp:nvSpPr>
      <dsp:spPr>
        <a:xfrm>
          <a:off x="3583040" y="3575269"/>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Californian FB" panose="0207040306080B030204" pitchFamily="18" charset="0"/>
            </a:rPr>
            <a:t>Contracts and informed consent</a:t>
          </a:r>
        </a:p>
      </dsp:txBody>
      <dsp:txXfrm>
        <a:off x="3863730" y="3818099"/>
        <a:ext cx="1132367" cy="979630"/>
      </dsp:txXfrm>
    </dsp:sp>
    <dsp:sp modelId="{A5655B1D-C2C8-46F4-A305-9BE8B79FCA2A}">
      <dsp:nvSpPr>
        <dsp:cNvPr id="0" name=""/>
        <dsp:cNvSpPr/>
      </dsp:nvSpPr>
      <dsp:spPr>
        <a:xfrm>
          <a:off x="2471503" y="2336299"/>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BF5BD-1882-4C36-BE31-ABAC930BA0B7}">
      <dsp:nvSpPr>
        <dsp:cNvPr id="0" name=""/>
        <dsp:cNvSpPr/>
      </dsp:nvSpPr>
      <dsp:spPr>
        <a:xfrm>
          <a:off x="2022465" y="2674017"/>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Californian FB" panose="0207040306080B030204" pitchFamily="18" charset="0"/>
            </a:rPr>
            <a:t>Be Fair and Just</a:t>
          </a:r>
        </a:p>
      </dsp:txBody>
      <dsp:txXfrm>
        <a:off x="2303155" y="2916847"/>
        <a:ext cx="1132367" cy="979630"/>
      </dsp:txXfrm>
    </dsp:sp>
    <dsp:sp modelId="{7FA23878-EF3F-4B3C-8931-994C7424BC65}">
      <dsp:nvSpPr>
        <dsp:cNvPr id="0" name=""/>
        <dsp:cNvSpPr/>
      </dsp:nvSpPr>
      <dsp:spPr>
        <a:xfrm>
          <a:off x="1836204" y="677083"/>
          <a:ext cx="1973046" cy="1551098"/>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accent3">
                  <a:lumMod val="50000"/>
                </a:schemeClr>
              </a:solidFill>
              <a:latin typeface="Californian FB" panose="0207040306080B030204" pitchFamily="18" charset="0"/>
            </a:rPr>
            <a:t>Act within the principle of creating greatest good and least harm</a:t>
          </a:r>
        </a:p>
      </dsp:txBody>
      <dsp:txXfrm>
        <a:off x="2148341" y="922467"/>
        <a:ext cx="1348772" cy="10603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17C930-AA3B-4B47-8505-59C19900AB1C}">
      <dsp:nvSpPr>
        <dsp:cNvPr id="0" name=""/>
        <dsp:cNvSpPr/>
      </dsp:nvSpPr>
      <dsp:spPr>
        <a:xfrm>
          <a:off x="1910705" y="0"/>
          <a:ext cx="4001026" cy="2461560"/>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52186-0498-415A-A767-C1E8C0FFCB5E}">
      <dsp:nvSpPr>
        <dsp:cNvPr id="0" name=""/>
        <dsp:cNvSpPr/>
      </dsp:nvSpPr>
      <dsp:spPr>
        <a:xfrm>
          <a:off x="2376265" y="504057"/>
          <a:ext cx="3064360" cy="1452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2">
                  <a:lumMod val="75000"/>
                </a:schemeClr>
              </a:solidFill>
              <a:latin typeface="Californian FB" panose="0207040306080B030204" pitchFamily="18" charset="0"/>
            </a:rPr>
            <a:t>The procedures or methods to be used</a:t>
          </a:r>
        </a:p>
      </dsp:txBody>
      <dsp:txXfrm>
        <a:off x="2376265" y="504057"/>
        <a:ext cx="3064360" cy="1452933"/>
      </dsp:txXfrm>
    </dsp:sp>
    <dsp:sp modelId="{AD239163-7D7A-4ECF-B3D3-CACC5A5B6C96}">
      <dsp:nvSpPr>
        <dsp:cNvPr id="0" name=""/>
        <dsp:cNvSpPr/>
      </dsp:nvSpPr>
      <dsp:spPr>
        <a:xfrm>
          <a:off x="1212967" y="1414349"/>
          <a:ext cx="4029330" cy="2461560"/>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68E55-9530-4D70-8D99-D57F1AC98FFB}">
      <dsp:nvSpPr>
        <dsp:cNvPr id="0" name=""/>
        <dsp:cNvSpPr/>
      </dsp:nvSpPr>
      <dsp:spPr>
        <a:xfrm>
          <a:off x="1872205" y="2311228"/>
          <a:ext cx="2710854" cy="683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2">
                  <a:lumMod val="75000"/>
                </a:schemeClr>
              </a:solidFill>
              <a:latin typeface="Californian FB" panose="0207040306080B030204" pitchFamily="18" charset="0"/>
            </a:rPr>
            <a:t>Any risks and benefits</a:t>
          </a:r>
        </a:p>
      </dsp:txBody>
      <dsp:txXfrm>
        <a:off x="1872205" y="2311228"/>
        <a:ext cx="2710854" cy="683653"/>
      </dsp:txXfrm>
    </dsp:sp>
    <dsp:sp modelId="{713AD0BA-AFAD-4805-B4E9-9EEE49E346EB}">
      <dsp:nvSpPr>
        <dsp:cNvPr id="0" name=""/>
        <dsp:cNvSpPr/>
      </dsp:nvSpPr>
      <dsp:spPr>
        <a:xfrm>
          <a:off x="2114534" y="3024328"/>
          <a:ext cx="3790122" cy="2115387"/>
        </a:xfrm>
        <a:prstGeom prst="blockArc">
          <a:avLst>
            <a:gd name="adj1" fmla="val 13500000"/>
            <a:gd name="adj2" fmla="val 108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4638D-BC12-419B-9725-43A413C22993}">
      <dsp:nvSpPr>
        <dsp:cNvPr id="0" name=""/>
        <dsp:cNvSpPr/>
      </dsp:nvSpPr>
      <dsp:spPr>
        <a:xfrm>
          <a:off x="2062722" y="3402731"/>
          <a:ext cx="3697917" cy="134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2">
                  <a:lumMod val="75000"/>
                </a:schemeClr>
              </a:solidFill>
              <a:latin typeface="Californian FB" panose="0207040306080B030204" pitchFamily="18" charset="0"/>
            </a:rPr>
            <a:t>Being informed of relevant alternatives</a:t>
          </a:r>
        </a:p>
      </dsp:txBody>
      <dsp:txXfrm>
        <a:off x="2062722" y="3402731"/>
        <a:ext cx="3697917" cy="134979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2/7/2022</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2/7/2022</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2/7/2022</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2/7/2022</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nationalcounsellingsociety.org/" TargetMode="External"/><Relationship Id="rId2" Type="http://schemas.openxmlformats.org/officeDocument/2006/relationships/hyperlink" Target="https://www.bacp.co.uk/" TargetMode="Externa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bacp.co.uk/events-and-resources/ethics-and-standards/ethical-framework-for-the-counselling-professions/" TargetMode="External"/><Relationship Id="rId2" Type="http://schemas.openxmlformats.org/officeDocument/2006/relationships/hyperlink" Target="http://www.bacp.co.uk/ethical_frame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solidFill>
                  <a:schemeClr val="tx1">
                    <a:lumMod val="90000"/>
                    <a:lumOff val="10000"/>
                  </a:schemeClr>
                </a:solidFill>
              </a:rPr>
              <a:t>Graduate Certificate in Counselling Skills</a:t>
            </a:r>
            <a:br>
              <a:rPr lang="en-US" dirty="0">
                <a:solidFill>
                  <a:schemeClr val="tx1">
                    <a:lumMod val="90000"/>
                    <a:lumOff val="10000"/>
                  </a:schemeClr>
                </a:solidFill>
              </a:rPr>
            </a:br>
            <a:r>
              <a:rPr lang="en-US" sz="4000" dirty="0">
                <a:solidFill>
                  <a:schemeClr val="tx1">
                    <a:lumMod val="90000"/>
                    <a:lumOff val="10000"/>
                  </a:schemeClr>
                </a:solidFill>
              </a:rPr>
              <a:t>Counselling Skills-ECCS6001</a:t>
            </a:r>
          </a:p>
        </p:txBody>
      </p:sp>
      <p:sp>
        <p:nvSpPr>
          <p:cNvPr id="3" name="Subtitle 2"/>
          <p:cNvSpPr>
            <a:spLocks noGrp="1"/>
          </p:cNvSpPr>
          <p:nvPr>
            <p:ph type="subTitle" idx="1"/>
          </p:nvPr>
        </p:nvSpPr>
        <p:spPr/>
        <p:txBody>
          <a:bodyPr/>
          <a:lstStyle/>
          <a:p>
            <a:r>
              <a:rPr lang="en-US" dirty="0">
                <a:solidFill>
                  <a:schemeClr val="accent2">
                    <a:lumMod val="50000"/>
                  </a:schemeClr>
                </a:solidFill>
              </a:rPr>
              <a:t>Ethical Awareness</a:t>
            </a: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solidFill>
                  <a:schemeClr val="tx1">
                    <a:lumMod val="90000"/>
                    <a:lumOff val="10000"/>
                  </a:schemeClr>
                </a:solidFill>
              </a:rPr>
              <a:t>Lesson Aims</a:t>
            </a:r>
          </a:p>
        </p:txBody>
      </p:sp>
      <p:sp>
        <p:nvSpPr>
          <p:cNvPr id="14" name="Content Placeholder 13"/>
          <p:cNvSpPr>
            <a:spLocks noGrp="1"/>
          </p:cNvSpPr>
          <p:nvPr>
            <p:ph idx="1"/>
          </p:nvPr>
        </p:nvSpPr>
        <p:spPr/>
        <p:txBody>
          <a:bodyPr>
            <a:normAutofit/>
          </a:bodyPr>
          <a:lstStyle/>
          <a:p>
            <a:r>
              <a:rPr lang="en-US" sz="3600" dirty="0">
                <a:solidFill>
                  <a:schemeClr val="tx1">
                    <a:lumMod val="90000"/>
                    <a:lumOff val="10000"/>
                  </a:schemeClr>
                </a:solidFill>
              </a:rPr>
              <a:t>Reflect on the </a:t>
            </a:r>
            <a:r>
              <a:rPr lang="en-GB" sz="3600" dirty="0">
                <a:solidFill>
                  <a:schemeClr val="tx1">
                    <a:lumMod val="90000"/>
                    <a:lumOff val="10000"/>
                  </a:schemeClr>
                </a:solidFill>
              </a:rPr>
              <a:t>ethical and moral basis of professional practice: </a:t>
            </a:r>
            <a:r>
              <a:rPr lang="en-US" sz="3600" dirty="0">
                <a:solidFill>
                  <a:schemeClr val="tx1">
                    <a:lumMod val="90000"/>
                    <a:lumOff val="10000"/>
                  </a:schemeClr>
                </a:solidFill>
              </a:rPr>
              <a:t>Contracting, Boundaries and Confidentiality</a:t>
            </a:r>
          </a:p>
          <a:p>
            <a:endParaRPr lang="en-US" sz="3600" dirty="0">
              <a:solidFill>
                <a:schemeClr val="tx1">
                  <a:lumMod val="90000"/>
                  <a:lumOff val="10000"/>
                </a:schemeClr>
              </a:solidFill>
            </a:endParaRPr>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3E78B889-C01B-4043-8540-0BAC1D21458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7827" y="0"/>
            <a:ext cx="11350997" cy="6858000"/>
          </a:xfrm>
        </p:spPr>
      </p:pic>
    </p:spTree>
    <p:extLst>
      <p:ext uri="{BB962C8B-B14F-4D97-AF65-F5344CB8AC3E}">
        <p14:creationId xmlns:p14="http://schemas.microsoft.com/office/powerpoint/2010/main" val="370173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F33514-E588-4B11-824A-CA5F576A7873}"/>
              </a:ext>
            </a:extLst>
          </p:cNvPr>
          <p:cNvSpPr>
            <a:spLocks noGrp="1"/>
          </p:cNvSpPr>
          <p:nvPr>
            <p:ph type="title"/>
          </p:nvPr>
        </p:nvSpPr>
        <p:spPr/>
        <p:txBody>
          <a:bodyPr/>
          <a:lstStyle/>
          <a:p>
            <a:r>
              <a:rPr lang="en-GB" b="1" dirty="0"/>
              <a:t>Professional Bodies in Counselling</a:t>
            </a:r>
          </a:p>
        </p:txBody>
      </p:sp>
      <p:sp>
        <p:nvSpPr>
          <p:cNvPr id="5" name="Content Placeholder 4">
            <a:extLst>
              <a:ext uri="{FF2B5EF4-FFF2-40B4-BE49-F238E27FC236}">
                <a16:creationId xmlns:a16="http://schemas.microsoft.com/office/drawing/2014/main" id="{E52A22BB-5189-41C2-B2A4-043BB50F702D}"/>
              </a:ext>
            </a:extLst>
          </p:cNvPr>
          <p:cNvSpPr>
            <a:spLocks noGrp="1"/>
          </p:cNvSpPr>
          <p:nvPr>
            <p:ph sz="half" idx="1"/>
          </p:nvPr>
        </p:nvSpPr>
        <p:spPr/>
        <p:txBody>
          <a:bodyPr/>
          <a:lstStyle/>
          <a:p>
            <a:r>
              <a:rPr lang="en-GB" sz="2800" b="1" dirty="0"/>
              <a:t>British Association of Counselling Skills</a:t>
            </a:r>
          </a:p>
          <a:p>
            <a:r>
              <a:rPr lang="en-GB" sz="2800" b="1" dirty="0"/>
              <a:t>BACP</a:t>
            </a:r>
          </a:p>
          <a:p>
            <a:r>
              <a:rPr lang="en-GB" dirty="0">
                <a:solidFill>
                  <a:srgbClr val="27A99A"/>
                </a:solidFill>
                <a:hlinkClick r:id="rId2">
                  <a:extLst>
                    <a:ext uri="{A12FA001-AC4F-418D-AE19-62706E023703}">
                      <ahyp:hlinkClr xmlns:ahyp="http://schemas.microsoft.com/office/drawing/2018/hyperlinkcolor" val="tx"/>
                    </a:ext>
                  </a:extLst>
                </a:hlinkClick>
              </a:rPr>
              <a:t>https://www.bacp.co.uk/</a:t>
            </a:r>
            <a:endParaRPr lang="en-GB" dirty="0">
              <a:solidFill>
                <a:srgbClr val="27A99A"/>
              </a:solidFill>
            </a:endParaRPr>
          </a:p>
          <a:p>
            <a:endParaRPr lang="en-GB" dirty="0"/>
          </a:p>
          <a:p>
            <a:endParaRPr lang="en-GB" dirty="0"/>
          </a:p>
        </p:txBody>
      </p:sp>
      <p:sp>
        <p:nvSpPr>
          <p:cNvPr id="6" name="Content Placeholder 5">
            <a:extLst>
              <a:ext uri="{FF2B5EF4-FFF2-40B4-BE49-F238E27FC236}">
                <a16:creationId xmlns:a16="http://schemas.microsoft.com/office/drawing/2014/main" id="{74E4470B-6DF7-4C27-87D2-862232C61720}"/>
              </a:ext>
            </a:extLst>
          </p:cNvPr>
          <p:cNvSpPr>
            <a:spLocks noGrp="1"/>
          </p:cNvSpPr>
          <p:nvPr>
            <p:ph sz="half" idx="2"/>
          </p:nvPr>
        </p:nvSpPr>
        <p:spPr>
          <a:xfrm>
            <a:off x="6202035" y="1676401"/>
            <a:ext cx="5986790" cy="4495800"/>
          </a:xfrm>
        </p:spPr>
        <p:txBody>
          <a:bodyPr>
            <a:normAutofit/>
          </a:bodyPr>
          <a:lstStyle/>
          <a:p>
            <a:r>
              <a:rPr lang="en-GB" sz="2800" b="1" dirty="0"/>
              <a:t>National Counselling Society</a:t>
            </a:r>
          </a:p>
          <a:p>
            <a:r>
              <a:rPr lang="en-GB" sz="2800" b="1" dirty="0"/>
              <a:t>NCS</a:t>
            </a:r>
          </a:p>
          <a:p>
            <a:r>
              <a:rPr lang="en-GB" sz="2800" dirty="0">
                <a:hlinkClick r:id="rId3"/>
              </a:rPr>
              <a:t>https://nationalcounsellingsociety.org/</a:t>
            </a:r>
            <a:endParaRPr lang="en-GB" sz="2800" dirty="0"/>
          </a:p>
          <a:p>
            <a:endParaRPr lang="en-GB" sz="2800" dirty="0"/>
          </a:p>
          <a:p>
            <a:endParaRPr lang="en-GB" sz="2800" dirty="0"/>
          </a:p>
          <a:p>
            <a:endParaRPr lang="en-GB" sz="2800" dirty="0"/>
          </a:p>
          <a:p>
            <a:endParaRPr lang="en-GB" sz="2800" b="1" dirty="0"/>
          </a:p>
          <a:p>
            <a:endParaRPr lang="en-GB" sz="2800" b="1" dirty="0"/>
          </a:p>
        </p:txBody>
      </p:sp>
      <p:pic>
        <p:nvPicPr>
          <p:cNvPr id="7" name="Picture 6">
            <a:extLst>
              <a:ext uri="{FF2B5EF4-FFF2-40B4-BE49-F238E27FC236}">
                <a16:creationId xmlns:a16="http://schemas.microsoft.com/office/drawing/2014/main" id="{B08B7A0D-6C0F-47EA-9FFA-451CE00C1CF4}"/>
              </a:ext>
            </a:extLst>
          </p:cNvPr>
          <p:cNvPicPr>
            <a:picLocks noChangeAspect="1"/>
          </p:cNvPicPr>
          <p:nvPr/>
        </p:nvPicPr>
        <p:blipFill>
          <a:blip r:embed="rId4"/>
          <a:stretch>
            <a:fillRect/>
          </a:stretch>
        </p:blipFill>
        <p:spPr>
          <a:xfrm>
            <a:off x="1085605" y="4221088"/>
            <a:ext cx="4486275" cy="1019175"/>
          </a:xfrm>
          <a:prstGeom prst="rect">
            <a:avLst/>
          </a:prstGeom>
        </p:spPr>
      </p:pic>
      <p:pic>
        <p:nvPicPr>
          <p:cNvPr id="8" name="Picture 2" descr="The National Counselling Society | LinkedIn">
            <a:extLst>
              <a:ext uri="{FF2B5EF4-FFF2-40B4-BE49-F238E27FC236}">
                <a16:creationId xmlns:a16="http://schemas.microsoft.com/office/drawing/2014/main" id="{7949301B-FA87-430B-BE79-7CEB3E54789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246540" y="4077072"/>
            <a:ext cx="4392488"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839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784" y="215130"/>
            <a:ext cx="7123258" cy="910216"/>
          </a:xfrm>
        </p:spPr>
        <p:txBody>
          <a:bodyPr/>
          <a:lstStyle/>
          <a:p>
            <a:pPr algn="ctr"/>
            <a:r>
              <a:rPr lang="en-GB" dirty="0">
                <a:solidFill>
                  <a:schemeClr val="tx1">
                    <a:lumMod val="90000"/>
                    <a:lumOff val="10000"/>
                  </a:schemeClr>
                </a:solidFill>
                <a:latin typeface="+mn-lt"/>
              </a:rPr>
              <a:t>Using Counselling Skills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3825845"/>
              </p:ext>
            </p:extLst>
          </p:nvPr>
        </p:nvGraphicFramePr>
        <p:xfrm>
          <a:off x="1523603" y="1214999"/>
          <a:ext cx="9141619" cy="5427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4510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1855" y="214292"/>
            <a:ext cx="7125113" cy="838445"/>
          </a:xfrm>
        </p:spPr>
        <p:txBody>
          <a:bodyPr/>
          <a:lstStyle/>
          <a:p>
            <a:pPr algn="ctr"/>
            <a:r>
              <a:rPr lang="en-GB" b="1" dirty="0">
                <a:solidFill>
                  <a:schemeClr val="accent1">
                    <a:lumMod val="50000"/>
                  </a:schemeClr>
                </a:solidFill>
                <a:latin typeface="+mn-lt"/>
              </a:rPr>
              <a:t> </a:t>
            </a:r>
            <a:r>
              <a:rPr lang="en-GB" b="1" dirty="0">
                <a:solidFill>
                  <a:schemeClr val="tx1">
                    <a:lumMod val="90000"/>
                    <a:lumOff val="10000"/>
                  </a:schemeClr>
                </a:solidFill>
                <a:latin typeface="+mn-lt"/>
              </a:rPr>
              <a:t>Professional Practice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39566640"/>
              </p:ext>
            </p:extLst>
          </p:nvPr>
        </p:nvGraphicFramePr>
        <p:xfrm>
          <a:off x="1917948" y="1142984"/>
          <a:ext cx="8319868" cy="550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128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Ethical Practice</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43522157"/>
              </p:ext>
            </p:extLst>
          </p:nvPr>
        </p:nvGraphicFramePr>
        <p:xfrm>
          <a:off x="1773932" y="1700808"/>
          <a:ext cx="8712968"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542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9997" y="620688"/>
            <a:ext cx="7125113" cy="1800200"/>
          </a:xfrm>
        </p:spPr>
        <p:txBody>
          <a:bodyPr>
            <a:normAutofit fontScale="90000"/>
          </a:bodyPr>
          <a:lstStyle/>
          <a:p>
            <a:r>
              <a:rPr lang="en-GB" sz="2400" b="1" dirty="0">
                <a:solidFill>
                  <a:schemeClr val="accent3">
                    <a:lumMod val="50000"/>
                  </a:schemeClr>
                </a:solidFill>
                <a:latin typeface="+mn-lt"/>
              </a:rPr>
              <a:t>Reiter-</a:t>
            </a:r>
            <a:r>
              <a:rPr lang="en-GB" sz="2400" b="1" dirty="0" err="1">
                <a:solidFill>
                  <a:schemeClr val="accent3">
                    <a:lumMod val="50000"/>
                  </a:schemeClr>
                </a:solidFill>
                <a:latin typeface="+mn-lt"/>
              </a:rPr>
              <a:t>Theil</a:t>
            </a:r>
            <a:r>
              <a:rPr lang="en-GB" sz="2400" b="1" dirty="0">
                <a:solidFill>
                  <a:schemeClr val="accent3">
                    <a:lumMod val="50000"/>
                  </a:schemeClr>
                </a:solidFill>
                <a:latin typeface="+mn-lt"/>
              </a:rPr>
              <a:t> et al (1991) Derived from the principle of </a:t>
            </a:r>
            <a:r>
              <a:rPr lang="en-GB" sz="2400" b="1" i="1" dirty="0">
                <a:solidFill>
                  <a:schemeClr val="accent3">
                    <a:lumMod val="50000"/>
                  </a:schemeClr>
                </a:solidFill>
                <a:latin typeface="+mn-lt"/>
              </a:rPr>
              <a:t>Respect for Autonomy - </a:t>
            </a:r>
            <a:r>
              <a:rPr lang="en-GB" sz="2400" b="1" dirty="0">
                <a:solidFill>
                  <a:schemeClr val="accent3">
                    <a:lumMod val="50000"/>
                  </a:schemeClr>
                </a:solidFill>
                <a:latin typeface="+mn-lt"/>
              </a:rPr>
              <a:t>Informed Consent is someone’s agreement to treatment after having understood</a:t>
            </a:r>
            <a:r>
              <a:rPr lang="en-GB" sz="2800" b="1" dirty="0">
                <a:solidFill>
                  <a:schemeClr val="accent3">
                    <a:lumMod val="50000"/>
                  </a:schemeClr>
                </a:solidFill>
                <a:latin typeface="+mn-lt"/>
              </a:rPr>
              <a:t>:</a:t>
            </a:r>
            <a:br>
              <a:rPr lang="en-GB" sz="2800" b="1" dirty="0">
                <a:solidFill>
                  <a:schemeClr val="accent3">
                    <a:lumMod val="50000"/>
                  </a:schemeClr>
                </a:solidFill>
                <a:latin typeface="+mn-lt"/>
              </a:rPr>
            </a:br>
            <a:br>
              <a:rPr lang="en-GB" sz="2800" b="1" dirty="0">
                <a:solidFill>
                  <a:schemeClr val="tx2">
                    <a:lumMod val="50000"/>
                  </a:schemeClr>
                </a:solidFill>
                <a:latin typeface="Californian FB" pitchFamily="18" charset="0"/>
              </a:rPr>
            </a:br>
            <a:endParaRPr lang="en-GB" dirty="0">
              <a:solidFill>
                <a:schemeClr val="tx2">
                  <a:lumMod val="50000"/>
                </a:schemeClr>
              </a:solidFill>
              <a:latin typeface="Californian FB" pitchFamily="18" charset="0"/>
            </a:endParaRPr>
          </a:p>
        </p:txBody>
      </p:sp>
      <p:graphicFrame>
        <p:nvGraphicFramePr>
          <p:cNvPr id="4" name="Content Placeholder 3"/>
          <p:cNvGraphicFramePr>
            <a:graphicFrameLocks noGrp="1"/>
          </p:cNvGraphicFramePr>
          <p:nvPr>
            <p:ph idx="1"/>
          </p:nvPr>
        </p:nvGraphicFramePr>
        <p:xfrm>
          <a:off x="2566020" y="1556793"/>
          <a:ext cx="7124700" cy="5113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225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for Counsellors (Bond, 2015)</a:t>
            </a:r>
          </a:p>
        </p:txBody>
      </p:sp>
      <p:sp>
        <p:nvSpPr>
          <p:cNvPr id="3" name="Content Placeholder 2"/>
          <p:cNvSpPr>
            <a:spLocks noGrp="1"/>
          </p:cNvSpPr>
          <p:nvPr>
            <p:ph idx="1"/>
          </p:nvPr>
        </p:nvSpPr>
        <p:spPr/>
        <p:txBody>
          <a:bodyPr/>
          <a:lstStyle/>
          <a:p>
            <a:r>
              <a:rPr lang="en-GB" dirty="0"/>
              <a:t>Client safety</a:t>
            </a:r>
          </a:p>
          <a:p>
            <a:r>
              <a:rPr lang="en-GB" dirty="0"/>
              <a:t>Professional Competence and fitness to practise</a:t>
            </a:r>
          </a:p>
          <a:p>
            <a:r>
              <a:rPr lang="en-GB" dirty="0"/>
              <a:t>Respect for diversity</a:t>
            </a:r>
          </a:p>
          <a:p>
            <a:r>
              <a:rPr lang="en-GB" dirty="0"/>
              <a:t>Respect for client autonomy and self-determination</a:t>
            </a:r>
          </a:p>
          <a:p>
            <a:r>
              <a:rPr lang="en-GB" dirty="0"/>
              <a:t>Avoiding exploitation of clients</a:t>
            </a:r>
          </a:p>
          <a:p>
            <a:r>
              <a:rPr lang="en-GB" dirty="0"/>
              <a:t>Contracting</a:t>
            </a:r>
          </a:p>
          <a:p>
            <a:r>
              <a:rPr lang="en-GB" dirty="0"/>
              <a:t>Confidentiality</a:t>
            </a:r>
          </a:p>
          <a:p>
            <a:r>
              <a:rPr lang="en-GB" dirty="0"/>
              <a:t>A duty to maintain the integrity of the profession </a:t>
            </a:r>
          </a:p>
        </p:txBody>
      </p:sp>
    </p:spTree>
    <p:extLst>
      <p:ext uri="{BB962C8B-B14F-4D97-AF65-F5344CB8AC3E}">
        <p14:creationId xmlns:p14="http://schemas.microsoft.com/office/powerpoint/2010/main" val="514596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F0040904-5830-4BD3-9C4C-7EC92FDE77D4}"/>
              </a:ext>
            </a:extLst>
          </p:cNvPr>
          <p:cNvSpPr/>
          <p:nvPr/>
        </p:nvSpPr>
        <p:spPr>
          <a:xfrm>
            <a:off x="2205980" y="1268760"/>
            <a:ext cx="7920880" cy="381642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Consider for a moment…</a:t>
            </a:r>
          </a:p>
          <a:p>
            <a:pPr algn="ctr"/>
            <a:r>
              <a:rPr lang="en-GB" sz="2400" dirty="0"/>
              <a:t>Boundaries in Counselling</a:t>
            </a:r>
          </a:p>
        </p:txBody>
      </p:sp>
    </p:spTree>
    <p:extLst>
      <p:ext uri="{BB962C8B-B14F-4D97-AF65-F5344CB8AC3E}">
        <p14:creationId xmlns:p14="http://schemas.microsoft.com/office/powerpoint/2010/main" val="3185771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Boundaries</a:t>
            </a:r>
          </a:p>
        </p:txBody>
      </p:sp>
      <p:sp>
        <p:nvSpPr>
          <p:cNvPr id="3" name="Content Placeholder 2"/>
          <p:cNvSpPr>
            <a:spLocks noGrp="1"/>
          </p:cNvSpPr>
          <p:nvPr>
            <p:ph sz="half" idx="1"/>
          </p:nvPr>
        </p:nvSpPr>
        <p:spPr/>
        <p:txBody>
          <a:bodyPr>
            <a:normAutofit fontScale="92500" lnSpcReduction="20000"/>
          </a:bodyPr>
          <a:lstStyle/>
          <a:p>
            <a:r>
              <a:rPr lang="en-GB" dirty="0"/>
              <a:t>Time</a:t>
            </a:r>
          </a:p>
          <a:p>
            <a:r>
              <a:rPr lang="en-GB" dirty="0"/>
              <a:t>Space</a:t>
            </a:r>
          </a:p>
          <a:p>
            <a:r>
              <a:rPr lang="en-GB" dirty="0"/>
              <a:t>Self-disclosure</a:t>
            </a:r>
          </a:p>
          <a:p>
            <a:r>
              <a:rPr lang="en-GB" dirty="0"/>
              <a:t>Touch</a:t>
            </a:r>
          </a:p>
          <a:p>
            <a:r>
              <a:rPr lang="en-GB" dirty="0"/>
              <a:t>Confidentiality</a:t>
            </a:r>
          </a:p>
          <a:p>
            <a:r>
              <a:rPr lang="en-GB" dirty="0"/>
              <a:t>Expectations and dual relationships</a:t>
            </a:r>
          </a:p>
          <a:p>
            <a:r>
              <a:rPr lang="en-GB" dirty="0"/>
              <a:t>Diversity</a:t>
            </a:r>
          </a:p>
          <a:p>
            <a:r>
              <a:rPr lang="en-GB" dirty="0"/>
              <a:t>Ethical guidelines</a:t>
            </a:r>
          </a:p>
          <a:p>
            <a:r>
              <a:rPr lang="en-GB" dirty="0"/>
              <a:t>Health and Safety ( Covid measures)</a:t>
            </a:r>
          </a:p>
        </p:txBody>
      </p:sp>
      <p:pic>
        <p:nvPicPr>
          <p:cNvPr id="6" name="Content Placeholder 5" descr="A picture containing person&#10;&#10;Description automatically generated">
            <a:extLst>
              <a:ext uri="{FF2B5EF4-FFF2-40B4-BE49-F238E27FC236}">
                <a16:creationId xmlns:a16="http://schemas.microsoft.com/office/drawing/2014/main" id="{B5C7800D-BCB0-44BE-B63C-677C41C84A5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30316" y="1165448"/>
            <a:ext cx="3834904" cy="4495800"/>
          </a:xfrm>
        </p:spPr>
      </p:pic>
    </p:spTree>
    <p:extLst>
      <p:ext uri="{BB962C8B-B14F-4D97-AF65-F5344CB8AC3E}">
        <p14:creationId xmlns:p14="http://schemas.microsoft.com/office/powerpoint/2010/main" val="824253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971" y="381000"/>
            <a:ext cx="8761041" cy="1143000"/>
          </a:xfrm>
        </p:spPr>
        <p:txBody>
          <a:bodyPr/>
          <a:lstStyle/>
          <a:p>
            <a:r>
              <a:rPr lang="en-GB" dirty="0"/>
              <a:t>Space</a:t>
            </a:r>
          </a:p>
        </p:txBody>
      </p:sp>
      <p:sp>
        <p:nvSpPr>
          <p:cNvPr id="3" name="Content Placeholder 2"/>
          <p:cNvSpPr>
            <a:spLocks noGrp="1"/>
          </p:cNvSpPr>
          <p:nvPr>
            <p:ph sz="half" idx="1"/>
          </p:nvPr>
        </p:nvSpPr>
        <p:spPr>
          <a:xfrm>
            <a:off x="1989956" y="1676400"/>
            <a:ext cx="4896544" cy="4495800"/>
          </a:xfrm>
        </p:spPr>
        <p:txBody>
          <a:bodyPr>
            <a:normAutofit/>
          </a:bodyPr>
          <a:lstStyle/>
          <a:p>
            <a:r>
              <a:rPr lang="en-GB" dirty="0">
                <a:solidFill>
                  <a:schemeClr val="accent2">
                    <a:lumMod val="50000"/>
                  </a:schemeClr>
                </a:solidFill>
              </a:rPr>
              <a:t>This is about the environment:</a:t>
            </a:r>
          </a:p>
          <a:p>
            <a:pPr lvl="1"/>
            <a:r>
              <a:rPr lang="en-GB" sz="2400" dirty="0">
                <a:solidFill>
                  <a:schemeClr val="accent2">
                    <a:lumMod val="50000"/>
                  </a:schemeClr>
                </a:solidFill>
              </a:rPr>
              <a:t>What does the room look like?</a:t>
            </a:r>
          </a:p>
          <a:p>
            <a:pPr lvl="1"/>
            <a:r>
              <a:rPr lang="en-GB" sz="2400" dirty="0">
                <a:solidFill>
                  <a:schemeClr val="accent2">
                    <a:lumMod val="50000"/>
                  </a:schemeClr>
                </a:solidFill>
              </a:rPr>
              <a:t>Is there a respectful and appropriate amount of space between the chairs?</a:t>
            </a:r>
          </a:p>
          <a:p>
            <a:pPr lvl="1"/>
            <a:r>
              <a:rPr lang="en-GB" sz="2400" dirty="0">
                <a:solidFill>
                  <a:schemeClr val="accent2">
                    <a:lumMod val="50000"/>
                  </a:schemeClr>
                </a:solidFill>
              </a:rPr>
              <a:t>What else is in the room?</a:t>
            </a:r>
          </a:p>
          <a:p>
            <a:pPr lvl="1"/>
            <a:endParaRPr lang="en-GB" sz="2400" dirty="0">
              <a:solidFill>
                <a:schemeClr val="accent2">
                  <a:lumMod val="50000"/>
                </a:schemeClr>
              </a:solidFill>
            </a:endParaRPr>
          </a:p>
          <a:p>
            <a:pPr lvl="1"/>
            <a:r>
              <a:rPr lang="en-GB" sz="2400" dirty="0">
                <a:solidFill>
                  <a:schemeClr val="accent2">
                    <a:lumMod val="50000"/>
                  </a:schemeClr>
                </a:solidFill>
              </a:rPr>
              <a:t>Any other thoughts about the therapeutic space?</a:t>
            </a:r>
          </a:p>
        </p:txBody>
      </p:sp>
      <p:pic>
        <p:nvPicPr>
          <p:cNvPr id="5" name="Content Placeholder 4">
            <a:extLst>
              <a:ext uri="{FF2B5EF4-FFF2-40B4-BE49-F238E27FC236}">
                <a16:creationId xmlns:a16="http://schemas.microsoft.com/office/drawing/2014/main" id="{0630CE55-3261-462B-B897-F7398B9F07F3}"/>
              </a:ext>
            </a:extLst>
          </p:cNvPr>
          <p:cNvPicPr>
            <a:picLocks noGrp="1" noChangeAspect="1"/>
          </p:cNvPicPr>
          <p:nvPr>
            <p:ph sz="half" idx="2"/>
          </p:nvPr>
        </p:nvPicPr>
        <p:blipFill>
          <a:blip r:embed="rId2"/>
          <a:stretch>
            <a:fillRect/>
          </a:stretch>
        </p:blipFill>
        <p:spPr>
          <a:xfrm>
            <a:off x="7678588" y="1412776"/>
            <a:ext cx="3294783" cy="3759200"/>
          </a:xfrm>
          <a:prstGeom prst="rect">
            <a:avLst/>
          </a:prstGeom>
        </p:spPr>
      </p:pic>
    </p:spTree>
    <p:extLst>
      <p:ext uri="{BB962C8B-B14F-4D97-AF65-F5344CB8AC3E}">
        <p14:creationId xmlns:p14="http://schemas.microsoft.com/office/powerpoint/2010/main" val="774761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Disclosure</a:t>
            </a:r>
          </a:p>
        </p:txBody>
      </p:sp>
      <p:sp>
        <p:nvSpPr>
          <p:cNvPr id="3" name="Content Placeholder 2"/>
          <p:cNvSpPr>
            <a:spLocks noGrp="1"/>
          </p:cNvSpPr>
          <p:nvPr>
            <p:ph idx="1"/>
          </p:nvPr>
        </p:nvSpPr>
        <p:spPr/>
        <p:txBody>
          <a:bodyPr/>
          <a:lstStyle/>
          <a:p>
            <a:r>
              <a:rPr lang="en-GB" dirty="0"/>
              <a:t>What might be the issues with self-disclosure within the therapeutic space?</a:t>
            </a:r>
          </a:p>
          <a:p>
            <a:endParaRPr lang="en-GB" dirty="0"/>
          </a:p>
          <a:p>
            <a:r>
              <a:rPr lang="en-GB" dirty="0"/>
              <a:t>Working within a small group, see if you can come up with some thoughts about this.</a:t>
            </a:r>
          </a:p>
        </p:txBody>
      </p:sp>
    </p:spTree>
    <p:extLst>
      <p:ext uri="{BB962C8B-B14F-4D97-AF65-F5344CB8AC3E}">
        <p14:creationId xmlns:p14="http://schemas.microsoft.com/office/powerpoint/2010/main" val="686774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p>
            <a:r>
              <a:rPr lang="en-GB"/>
              <a:t>Confidentiality </a:t>
            </a:r>
            <a:br>
              <a:rPr lang="en-GB"/>
            </a:br>
            <a:r>
              <a:rPr lang="en-GB"/>
              <a:t>Bond (2015)</a:t>
            </a:r>
            <a:br>
              <a:rPr lang="en-GB"/>
            </a:br>
            <a:endParaRPr lang="en-GB"/>
          </a:p>
        </p:txBody>
      </p:sp>
      <p:pic>
        <p:nvPicPr>
          <p:cNvPr id="5" name="Content Placeholder 4">
            <a:extLst>
              <a:ext uri="{FF2B5EF4-FFF2-40B4-BE49-F238E27FC236}">
                <a16:creationId xmlns:a16="http://schemas.microsoft.com/office/drawing/2014/main" id="{6A45D1AD-5E69-479B-A777-91B6FB9E6078}"/>
              </a:ext>
            </a:extLst>
          </p:cNvPr>
          <p:cNvPicPr>
            <a:picLocks noGrp="1" noChangeAspect="1"/>
          </p:cNvPicPr>
          <p:nvPr>
            <p:ph idx="1"/>
          </p:nvPr>
        </p:nvPicPr>
        <p:blipFill rotWithShape="1">
          <a:blip r:embed="rId2"/>
          <a:srcRect l="25137" r="-1" b="-1"/>
          <a:stretch/>
        </p:blipFill>
        <p:spPr>
          <a:xfrm>
            <a:off x="1293813" y="685800"/>
            <a:ext cx="6172200" cy="5486400"/>
          </a:xfrm>
          <a:prstGeom prst="rect">
            <a:avLst/>
          </a:prstGeom>
          <a:noFill/>
        </p:spPr>
      </p:pic>
      <p:sp>
        <p:nvSpPr>
          <p:cNvPr id="3" name="Content Placeholder 2"/>
          <p:cNvSpPr>
            <a:spLocks noGrp="1"/>
          </p:cNvSpPr>
          <p:nvPr>
            <p:ph type="body" sz="half" idx="2"/>
          </p:nvPr>
        </p:nvSpPr>
        <p:spPr>
          <a:xfrm>
            <a:off x="7770811" y="4191000"/>
            <a:ext cx="3810000" cy="1524000"/>
          </a:xfrm>
        </p:spPr>
        <p:txBody>
          <a:bodyPr>
            <a:normAutofit/>
          </a:bodyPr>
          <a:lstStyle/>
          <a:p>
            <a:r>
              <a:rPr lang="en-GB" sz="1500"/>
              <a:t>Confidentiality and Counselling:</a:t>
            </a:r>
          </a:p>
          <a:p>
            <a:pPr lvl="1"/>
            <a:r>
              <a:rPr lang="en-GB" sz="1500"/>
              <a:t>How might the records be stored?</a:t>
            </a:r>
          </a:p>
          <a:p>
            <a:pPr lvl="1"/>
            <a:r>
              <a:rPr lang="en-GB" sz="1500"/>
              <a:t>What might need to be shared externally following a session?</a:t>
            </a:r>
          </a:p>
          <a:p>
            <a:pPr lvl="1"/>
            <a:r>
              <a:rPr lang="en-GB" sz="1500"/>
              <a:t>Autonomy of the client?</a:t>
            </a:r>
          </a:p>
        </p:txBody>
      </p:sp>
    </p:spTree>
    <p:extLst>
      <p:ext uri="{BB962C8B-B14F-4D97-AF65-F5344CB8AC3E}">
        <p14:creationId xmlns:p14="http://schemas.microsoft.com/office/powerpoint/2010/main" val="409392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counselling contract?</a:t>
            </a:r>
          </a:p>
        </p:txBody>
      </p:sp>
      <p:sp>
        <p:nvSpPr>
          <p:cNvPr id="3" name="Content Placeholder 2"/>
          <p:cNvSpPr>
            <a:spLocks noGrp="1"/>
          </p:cNvSpPr>
          <p:nvPr>
            <p:ph sz="half" idx="1"/>
          </p:nvPr>
        </p:nvSpPr>
        <p:spPr/>
        <p:txBody>
          <a:bodyPr>
            <a:normAutofit lnSpcReduction="10000"/>
          </a:bodyPr>
          <a:lstStyle/>
          <a:p>
            <a:r>
              <a:rPr lang="en-US" dirty="0"/>
              <a:t>“</a:t>
            </a:r>
            <a:r>
              <a:rPr lang="en-US" dirty="0">
                <a:solidFill>
                  <a:schemeClr val="accent3">
                    <a:lumMod val="50000"/>
                  </a:schemeClr>
                </a:solidFill>
              </a:rPr>
              <a:t>An explicit bilateral commitment to a well defined course of action” (Berne, 1966)</a:t>
            </a:r>
          </a:p>
          <a:p>
            <a:r>
              <a:rPr lang="en-US" dirty="0">
                <a:solidFill>
                  <a:schemeClr val="accent3">
                    <a:lumMod val="50000"/>
                  </a:schemeClr>
                </a:solidFill>
              </a:rPr>
              <a:t>This is a mutual agreement negotiated between the Counsellor and the Client prior to the commencement of counselling.  It articulates the responsibilities of the Counsellor towards the Client, and also the Client's responsibilities in the counselling relationship. </a:t>
            </a:r>
            <a:endParaRPr lang="en-GB" dirty="0">
              <a:solidFill>
                <a:schemeClr val="accent3">
                  <a:lumMod val="50000"/>
                </a:schemeClr>
              </a:solidFill>
            </a:endParaRPr>
          </a:p>
        </p:txBody>
      </p:sp>
      <p:pic>
        <p:nvPicPr>
          <p:cNvPr id="9" name="Content Placeholder 8">
            <a:extLst>
              <a:ext uri="{FF2B5EF4-FFF2-40B4-BE49-F238E27FC236}">
                <a16:creationId xmlns:a16="http://schemas.microsoft.com/office/drawing/2014/main" id="{48CC8ABC-0619-4EA0-9BA8-6BB66F09CB02}"/>
              </a:ext>
            </a:extLst>
          </p:cNvPr>
          <p:cNvPicPr>
            <a:picLocks noGrp="1" noChangeAspect="1"/>
          </p:cNvPicPr>
          <p:nvPr>
            <p:ph sz="half" idx="2"/>
          </p:nvPr>
        </p:nvPicPr>
        <p:blipFill>
          <a:blip r:embed="rId2"/>
          <a:stretch>
            <a:fillRect/>
          </a:stretch>
        </p:blipFill>
        <p:spPr>
          <a:xfrm>
            <a:off x="6094412" y="2636912"/>
            <a:ext cx="3528392" cy="2384221"/>
          </a:xfrm>
          <a:prstGeom prst="rect">
            <a:avLst/>
          </a:prstGeom>
        </p:spPr>
      </p:pic>
    </p:spTree>
    <p:extLst>
      <p:ext uri="{BB962C8B-B14F-4D97-AF65-F5344CB8AC3E}">
        <p14:creationId xmlns:p14="http://schemas.microsoft.com/office/powerpoint/2010/main" val="351225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9955" y="116632"/>
            <a:ext cx="8905057" cy="1407368"/>
          </a:xfrm>
        </p:spPr>
        <p:txBody>
          <a:bodyPr>
            <a:normAutofit fontScale="90000"/>
          </a:bodyPr>
          <a:lstStyle/>
          <a:p>
            <a:br>
              <a:rPr lang="en-GB" dirty="0"/>
            </a:br>
            <a:r>
              <a:rPr lang="en-GB" sz="3100" dirty="0"/>
              <a:t>The ‘Typical’ counselling contract</a:t>
            </a:r>
            <a:br>
              <a:rPr lang="en-GB" sz="3100" dirty="0"/>
            </a:br>
            <a:r>
              <a:rPr lang="en-GB" sz="3100" dirty="0"/>
              <a:t>(This will vary according to the Client's needs)</a:t>
            </a:r>
            <a:br>
              <a:rPr lang="en-GB" sz="3100" dirty="0"/>
            </a:br>
            <a:endParaRPr lang="en-GB" sz="3100" dirty="0"/>
          </a:p>
        </p:txBody>
      </p:sp>
      <p:sp>
        <p:nvSpPr>
          <p:cNvPr id="3" name="Content Placeholder 2"/>
          <p:cNvSpPr>
            <a:spLocks noGrp="1"/>
          </p:cNvSpPr>
          <p:nvPr>
            <p:ph sz="half" idx="1"/>
          </p:nvPr>
        </p:nvSpPr>
        <p:spPr>
          <a:xfrm>
            <a:off x="2133972" y="1676400"/>
            <a:ext cx="4464496" cy="4495800"/>
          </a:xfrm>
        </p:spPr>
        <p:txBody>
          <a:bodyPr/>
          <a:lstStyle/>
          <a:p>
            <a:r>
              <a:rPr lang="en-US" dirty="0"/>
              <a:t>Confidentiality</a:t>
            </a:r>
          </a:p>
          <a:p>
            <a:r>
              <a:rPr lang="en-US" dirty="0"/>
              <a:t>Sessions</a:t>
            </a:r>
          </a:p>
          <a:p>
            <a:r>
              <a:rPr lang="en-US" dirty="0"/>
              <a:t>Fees</a:t>
            </a:r>
          </a:p>
          <a:p>
            <a:r>
              <a:rPr lang="en-US" dirty="0"/>
              <a:t>Cancellation and Holidays</a:t>
            </a:r>
          </a:p>
          <a:p>
            <a:r>
              <a:rPr lang="en-US" dirty="0"/>
              <a:t>Duration of Counselling</a:t>
            </a:r>
          </a:p>
          <a:p>
            <a:r>
              <a:rPr lang="en-US" dirty="0"/>
              <a:t>Endings</a:t>
            </a:r>
          </a:p>
          <a:p>
            <a:r>
              <a:rPr lang="en-US" dirty="0"/>
              <a:t>Complaints</a:t>
            </a:r>
            <a:endParaRPr lang="en-GB" dirty="0"/>
          </a:p>
        </p:txBody>
      </p:sp>
      <p:pic>
        <p:nvPicPr>
          <p:cNvPr id="6" name="Content Placeholder 5">
            <a:extLst>
              <a:ext uri="{FF2B5EF4-FFF2-40B4-BE49-F238E27FC236}">
                <a16:creationId xmlns:a16="http://schemas.microsoft.com/office/drawing/2014/main" id="{60834CEA-2039-4AAA-9FC4-1CA603831BA9}"/>
              </a:ext>
            </a:extLst>
          </p:cNvPr>
          <p:cNvPicPr>
            <a:picLocks noGrp="1" noChangeAspect="1"/>
          </p:cNvPicPr>
          <p:nvPr>
            <p:ph sz="half" idx="2"/>
          </p:nvPr>
        </p:nvPicPr>
        <p:blipFill>
          <a:blip r:embed="rId2"/>
          <a:stretch>
            <a:fillRect/>
          </a:stretch>
        </p:blipFill>
        <p:spPr>
          <a:xfrm>
            <a:off x="6382444" y="2556655"/>
            <a:ext cx="3888433" cy="2592288"/>
          </a:xfrm>
          <a:prstGeom prst="rect">
            <a:avLst/>
          </a:prstGeom>
        </p:spPr>
      </p:pic>
    </p:spTree>
    <p:extLst>
      <p:ext uri="{BB962C8B-B14F-4D97-AF65-F5344CB8AC3E}">
        <p14:creationId xmlns:p14="http://schemas.microsoft.com/office/powerpoint/2010/main" val="35079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accent3">
                    <a:lumMod val="50000"/>
                  </a:schemeClr>
                </a:solidFill>
              </a:rPr>
              <a:t>Contract Checklist</a:t>
            </a:r>
            <a:br>
              <a:rPr lang="en-GB" dirty="0">
                <a:solidFill>
                  <a:schemeClr val="accent3">
                    <a:lumMod val="50000"/>
                  </a:schemeClr>
                </a:solidFill>
              </a:rPr>
            </a:br>
            <a:r>
              <a:rPr lang="en-GB" sz="2200" i="1" dirty="0">
                <a:solidFill>
                  <a:schemeClr val="accent3">
                    <a:lumMod val="50000"/>
                  </a:schemeClr>
                </a:solidFill>
              </a:rPr>
              <a:t>’To be Professional requires Ethical Standards’ ( Bond 2016)</a:t>
            </a:r>
            <a:br>
              <a:rPr lang="en-GB" sz="2200" i="1" dirty="0">
                <a:solidFill>
                  <a:schemeClr val="accent3">
                    <a:lumMod val="50000"/>
                  </a:schemeClr>
                </a:solidFill>
              </a:rPr>
            </a:br>
            <a:endParaRPr lang="en-GB" sz="2200" i="1" dirty="0">
              <a:solidFill>
                <a:schemeClr val="accent3">
                  <a:lumMod val="50000"/>
                </a:schemeClr>
              </a:solidFill>
            </a:endParaRPr>
          </a:p>
        </p:txBody>
      </p:sp>
      <p:sp>
        <p:nvSpPr>
          <p:cNvPr id="3" name="Content Placeholder 2"/>
          <p:cNvSpPr>
            <a:spLocks noGrp="1"/>
          </p:cNvSpPr>
          <p:nvPr>
            <p:ph sz="half" idx="1"/>
          </p:nvPr>
        </p:nvSpPr>
        <p:spPr/>
        <p:txBody>
          <a:bodyPr>
            <a:normAutofit fontScale="77500" lnSpcReduction="20000"/>
          </a:bodyPr>
          <a:lstStyle/>
          <a:p>
            <a:pPr>
              <a:lnSpc>
                <a:spcPct val="120000"/>
              </a:lnSpc>
              <a:spcBef>
                <a:spcPts val="0"/>
              </a:spcBef>
            </a:pPr>
            <a:r>
              <a:rPr lang="en-GB" dirty="0">
                <a:solidFill>
                  <a:schemeClr val="accent3">
                    <a:lumMod val="50000"/>
                  </a:schemeClr>
                </a:solidFill>
              </a:rPr>
              <a:t>‘One of the basic requirements of a legally binding contract is prior agreement about its terms (Bond, 2016)</a:t>
            </a:r>
          </a:p>
          <a:p>
            <a:pPr>
              <a:lnSpc>
                <a:spcPct val="120000"/>
              </a:lnSpc>
              <a:spcBef>
                <a:spcPts val="0"/>
              </a:spcBef>
            </a:pPr>
            <a:r>
              <a:rPr lang="en-GB" dirty="0">
                <a:solidFill>
                  <a:schemeClr val="accent3">
                    <a:lumMod val="50000"/>
                  </a:schemeClr>
                </a:solidFill>
              </a:rPr>
              <a:t>Written or Verbal?</a:t>
            </a:r>
          </a:p>
          <a:p>
            <a:pPr>
              <a:lnSpc>
                <a:spcPct val="120000"/>
              </a:lnSpc>
              <a:spcBef>
                <a:spcPts val="0"/>
              </a:spcBef>
            </a:pPr>
            <a:r>
              <a:rPr lang="en-GB" dirty="0">
                <a:solidFill>
                  <a:schemeClr val="accent3">
                    <a:lumMod val="50000"/>
                  </a:schemeClr>
                </a:solidFill>
              </a:rPr>
              <a:t>Consideration of agency or organisation polices</a:t>
            </a:r>
          </a:p>
          <a:p>
            <a:pPr>
              <a:lnSpc>
                <a:spcPct val="120000"/>
              </a:lnSpc>
              <a:spcBef>
                <a:spcPts val="0"/>
              </a:spcBef>
            </a:pPr>
            <a:r>
              <a:rPr lang="en-GB" dirty="0">
                <a:solidFill>
                  <a:schemeClr val="accent3">
                    <a:lumMod val="50000"/>
                  </a:schemeClr>
                </a:solidFill>
              </a:rPr>
              <a:t>Context</a:t>
            </a:r>
          </a:p>
          <a:p>
            <a:pPr>
              <a:lnSpc>
                <a:spcPct val="120000"/>
              </a:lnSpc>
              <a:spcBef>
                <a:spcPts val="0"/>
              </a:spcBef>
            </a:pPr>
            <a:r>
              <a:rPr lang="en-GB" dirty="0">
                <a:solidFill>
                  <a:schemeClr val="accent3">
                    <a:lumMod val="50000"/>
                  </a:schemeClr>
                </a:solidFill>
              </a:rPr>
              <a:t>Equality, diversity and rights</a:t>
            </a:r>
          </a:p>
          <a:p>
            <a:pPr>
              <a:lnSpc>
                <a:spcPct val="120000"/>
              </a:lnSpc>
              <a:spcBef>
                <a:spcPts val="0"/>
              </a:spcBef>
            </a:pPr>
            <a:r>
              <a:rPr lang="en-GB" dirty="0">
                <a:solidFill>
                  <a:schemeClr val="accent3">
                    <a:lumMod val="50000"/>
                  </a:schemeClr>
                </a:solidFill>
              </a:rPr>
              <a:t>Confidentiality, Informed Consent, Information Sharing</a:t>
            </a:r>
          </a:p>
          <a:p>
            <a:pPr>
              <a:lnSpc>
                <a:spcPct val="120000"/>
              </a:lnSpc>
              <a:spcBef>
                <a:spcPts val="0"/>
              </a:spcBef>
            </a:pPr>
            <a:r>
              <a:rPr lang="en-GB" dirty="0">
                <a:solidFill>
                  <a:schemeClr val="accent3">
                    <a:lumMod val="50000"/>
                  </a:schemeClr>
                </a:solidFill>
              </a:rPr>
              <a:t>Data Protection </a:t>
            </a:r>
          </a:p>
          <a:p>
            <a:pPr>
              <a:lnSpc>
                <a:spcPct val="120000"/>
              </a:lnSpc>
              <a:spcBef>
                <a:spcPts val="0"/>
              </a:spcBef>
            </a:pPr>
            <a:r>
              <a:rPr lang="en-GB" dirty="0">
                <a:solidFill>
                  <a:schemeClr val="accent3">
                    <a:lumMod val="50000"/>
                  </a:schemeClr>
                </a:solidFill>
              </a:rPr>
              <a:t>Disclosure of records and referrals</a:t>
            </a:r>
          </a:p>
          <a:p>
            <a:pPr>
              <a:lnSpc>
                <a:spcPct val="120000"/>
              </a:lnSpc>
              <a:spcBef>
                <a:spcPts val="0"/>
              </a:spcBef>
            </a:pPr>
            <a:r>
              <a:rPr lang="en-GB" dirty="0">
                <a:solidFill>
                  <a:schemeClr val="accent3">
                    <a:lumMod val="50000"/>
                  </a:schemeClr>
                </a:solidFill>
              </a:rPr>
              <a:t>Record keeping/ Client access to records/ Use of records</a:t>
            </a:r>
          </a:p>
          <a:p>
            <a:pPr>
              <a:lnSpc>
                <a:spcPct val="120000"/>
              </a:lnSpc>
              <a:spcBef>
                <a:spcPts val="0"/>
              </a:spcBef>
            </a:pPr>
            <a:endParaRPr lang="en-GB" dirty="0"/>
          </a:p>
          <a:p>
            <a:endParaRPr lang="en-GB" dirty="0"/>
          </a:p>
          <a:p>
            <a:endParaRPr lang="en-GB" dirty="0">
              <a:solidFill>
                <a:srgbClr val="FF0000"/>
              </a:solidFill>
            </a:endParaRPr>
          </a:p>
          <a:p>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pPr>
              <a:lnSpc>
                <a:spcPct val="120000"/>
              </a:lnSpc>
              <a:spcBef>
                <a:spcPts val="0"/>
              </a:spcBef>
            </a:pPr>
            <a:r>
              <a:rPr lang="en-GB" dirty="0">
                <a:solidFill>
                  <a:schemeClr val="accent3">
                    <a:lumMod val="50000"/>
                  </a:schemeClr>
                </a:solidFill>
              </a:rPr>
              <a:t>Boundaries</a:t>
            </a:r>
          </a:p>
          <a:p>
            <a:pPr>
              <a:lnSpc>
                <a:spcPct val="120000"/>
              </a:lnSpc>
              <a:spcBef>
                <a:spcPts val="0"/>
              </a:spcBef>
            </a:pPr>
            <a:r>
              <a:rPr lang="en-GB" dirty="0">
                <a:solidFill>
                  <a:schemeClr val="accent3">
                    <a:lumMod val="50000"/>
                  </a:schemeClr>
                </a:solidFill>
              </a:rPr>
              <a:t>Health and Safety/ Assessment of Risk</a:t>
            </a:r>
          </a:p>
          <a:p>
            <a:pPr>
              <a:lnSpc>
                <a:spcPct val="120000"/>
              </a:lnSpc>
              <a:spcBef>
                <a:spcPts val="0"/>
              </a:spcBef>
            </a:pPr>
            <a:r>
              <a:rPr lang="en-GB" dirty="0">
                <a:solidFill>
                  <a:schemeClr val="accent3">
                    <a:lumMod val="50000"/>
                  </a:schemeClr>
                </a:solidFill>
              </a:rPr>
              <a:t>Contact details and appropriate times</a:t>
            </a:r>
          </a:p>
          <a:p>
            <a:pPr>
              <a:lnSpc>
                <a:spcPct val="120000"/>
              </a:lnSpc>
              <a:spcBef>
                <a:spcPts val="0"/>
              </a:spcBef>
            </a:pPr>
            <a:r>
              <a:rPr lang="en-GB" dirty="0">
                <a:solidFill>
                  <a:schemeClr val="accent3">
                    <a:lumMod val="50000"/>
                  </a:schemeClr>
                </a:solidFill>
              </a:rPr>
              <a:t>Session time, punctuality, lateness, cancellations</a:t>
            </a:r>
          </a:p>
          <a:p>
            <a:pPr>
              <a:lnSpc>
                <a:spcPct val="120000"/>
              </a:lnSpc>
              <a:spcBef>
                <a:spcPts val="0"/>
              </a:spcBef>
            </a:pPr>
            <a:r>
              <a:rPr lang="en-GB" dirty="0">
                <a:solidFill>
                  <a:schemeClr val="accent3">
                    <a:lumMod val="50000"/>
                  </a:schemeClr>
                </a:solidFill>
              </a:rPr>
              <a:t>Fee structure and policy</a:t>
            </a:r>
          </a:p>
          <a:p>
            <a:pPr>
              <a:lnSpc>
                <a:spcPct val="120000"/>
              </a:lnSpc>
              <a:spcBef>
                <a:spcPts val="0"/>
              </a:spcBef>
            </a:pPr>
            <a:r>
              <a:rPr lang="en-GB" dirty="0">
                <a:solidFill>
                  <a:schemeClr val="accent3">
                    <a:lumMod val="50000"/>
                  </a:schemeClr>
                </a:solidFill>
              </a:rPr>
              <a:t>Duration of therapy/ review of contract/Termination of therapy</a:t>
            </a:r>
          </a:p>
          <a:p>
            <a:pPr>
              <a:lnSpc>
                <a:spcPct val="120000"/>
              </a:lnSpc>
              <a:spcBef>
                <a:spcPts val="0"/>
              </a:spcBef>
            </a:pPr>
            <a:r>
              <a:rPr lang="en-GB" dirty="0">
                <a:solidFill>
                  <a:schemeClr val="accent3">
                    <a:lumMod val="50000"/>
                  </a:schemeClr>
                </a:solidFill>
              </a:rPr>
              <a:t>Holidays</a:t>
            </a:r>
          </a:p>
          <a:p>
            <a:pPr>
              <a:lnSpc>
                <a:spcPct val="120000"/>
              </a:lnSpc>
              <a:spcBef>
                <a:spcPts val="0"/>
              </a:spcBef>
            </a:pPr>
            <a:r>
              <a:rPr lang="en-GB" dirty="0">
                <a:solidFill>
                  <a:schemeClr val="accent3">
                    <a:lumMod val="50000"/>
                  </a:schemeClr>
                </a:solidFill>
              </a:rPr>
              <a:t>Professional membership, code of ethics, insurance</a:t>
            </a:r>
          </a:p>
          <a:p>
            <a:pPr>
              <a:lnSpc>
                <a:spcPct val="120000"/>
              </a:lnSpc>
              <a:spcBef>
                <a:spcPts val="0"/>
              </a:spcBef>
            </a:pPr>
            <a:r>
              <a:rPr lang="en-GB" dirty="0">
                <a:solidFill>
                  <a:schemeClr val="accent3">
                    <a:lumMod val="50000"/>
                  </a:schemeClr>
                </a:solidFill>
              </a:rPr>
              <a:t>Complaints procedure </a:t>
            </a:r>
          </a:p>
          <a:p>
            <a:pPr>
              <a:lnSpc>
                <a:spcPct val="120000"/>
              </a:lnSpc>
              <a:spcBef>
                <a:spcPts val="0"/>
              </a:spcBef>
            </a:pPr>
            <a:endParaRPr lang="en-GB" dirty="0"/>
          </a:p>
          <a:p>
            <a:endParaRPr lang="en-GB" dirty="0"/>
          </a:p>
          <a:p>
            <a:endParaRPr lang="en-GB" dirty="0"/>
          </a:p>
        </p:txBody>
      </p:sp>
    </p:spTree>
    <p:extLst>
      <p:ext uri="{BB962C8B-B14F-4D97-AF65-F5344CB8AC3E}">
        <p14:creationId xmlns:p14="http://schemas.microsoft.com/office/powerpoint/2010/main" val="3295393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Counselling in the Digital Era</a:t>
            </a:r>
          </a:p>
        </p:txBody>
      </p:sp>
      <p:sp>
        <p:nvSpPr>
          <p:cNvPr id="3" name="Content Placeholder 2"/>
          <p:cNvSpPr>
            <a:spLocks noGrp="1"/>
          </p:cNvSpPr>
          <p:nvPr>
            <p:ph sz="half" idx="1"/>
          </p:nvPr>
        </p:nvSpPr>
        <p:spPr/>
        <p:txBody>
          <a:bodyPr>
            <a:normAutofit/>
          </a:bodyPr>
          <a:lstStyle/>
          <a:p>
            <a:r>
              <a:rPr lang="en-GB" dirty="0">
                <a:solidFill>
                  <a:schemeClr val="accent3">
                    <a:lumMod val="50000"/>
                  </a:schemeClr>
                </a:solidFill>
              </a:rPr>
              <a:t>According to BACP (2020) guidelines, the same professional standards and ethical framework apply when delivering telephone and online counselling. </a:t>
            </a:r>
          </a:p>
          <a:p>
            <a:r>
              <a:rPr lang="en-GB" dirty="0">
                <a:solidFill>
                  <a:schemeClr val="accent3">
                    <a:lumMod val="50000"/>
                  </a:schemeClr>
                </a:solidFill>
              </a:rPr>
              <a:t>The ethical challenge lies in how we meet the guiding ethical principles within a new context and in new methods of communicating (Reeves, 2018).</a:t>
            </a:r>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58508" y="1988840"/>
            <a:ext cx="4699000" cy="2349500"/>
          </a:xfrm>
        </p:spPr>
      </p:pic>
    </p:spTree>
    <p:extLst>
      <p:ext uri="{BB962C8B-B14F-4D97-AF65-F5344CB8AC3E}">
        <p14:creationId xmlns:p14="http://schemas.microsoft.com/office/powerpoint/2010/main" val="106252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Triads</a:t>
            </a:r>
          </a:p>
        </p:txBody>
      </p:sp>
      <p:sp>
        <p:nvSpPr>
          <p:cNvPr id="3" name="Content Placeholder 2"/>
          <p:cNvSpPr>
            <a:spLocks noGrp="1"/>
          </p:cNvSpPr>
          <p:nvPr>
            <p:ph idx="1"/>
          </p:nvPr>
        </p:nvSpPr>
        <p:spPr/>
        <p:txBody>
          <a:bodyPr/>
          <a:lstStyle/>
          <a:p>
            <a:r>
              <a:rPr lang="en-GB" dirty="0"/>
              <a:t>Video clips.</a:t>
            </a:r>
          </a:p>
          <a:p>
            <a:endParaRPr lang="en-GB" dirty="0"/>
          </a:p>
          <a:p>
            <a:r>
              <a:rPr lang="en-GB" dirty="0"/>
              <a:t>Setting up the relationship</a:t>
            </a:r>
          </a:p>
          <a:p>
            <a:pPr lvl="1"/>
            <a:r>
              <a:rPr lang="en-GB" dirty="0"/>
              <a:t>SOLER</a:t>
            </a:r>
          </a:p>
          <a:p>
            <a:pPr lvl="1"/>
            <a:r>
              <a:rPr lang="en-GB" dirty="0"/>
              <a:t>Contract</a:t>
            </a:r>
          </a:p>
        </p:txBody>
      </p:sp>
    </p:spTree>
    <p:extLst>
      <p:ext uri="{BB962C8B-B14F-4D97-AF65-F5344CB8AC3E}">
        <p14:creationId xmlns:p14="http://schemas.microsoft.com/office/powerpoint/2010/main" val="1180849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pPr marL="0" indent="0">
              <a:buNone/>
            </a:pPr>
            <a:endParaRPr lang="en-GB" dirty="0"/>
          </a:p>
          <a:p>
            <a:r>
              <a:rPr lang="en-GB" dirty="0"/>
              <a:t>Midwinter, R., &amp; Dickson, J. (2015). Embedding counselling and communication skills : A relational skills model. London: Routledge. Pages 34-36</a:t>
            </a:r>
          </a:p>
        </p:txBody>
      </p:sp>
    </p:spTree>
    <p:extLst>
      <p:ext uri="{BB962C8B-B14F-4D97-AF65-F5344CB8AC3E}">
        <p14:creationId xmlns:p14="http://schemas.microsoft.com/office/powerpoint/2010/main" val="2974388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1293813" y="1484784"/>
            <a:ext cx="9601200" cy="4687416"/>
          </a:xfrm>
        </p:spPr>
        <p:txBody>
          <a:bodyPr>
            <a:normAutofit fontScale="92500" lnSpcReduction="10000"/>
          </a:bodyPr>
          <a:lstStyle/>
          <a:p>
            <a:endParaRPr lang="en-GB" dirty="0">
              <a:hlinkClick r:id="rId2"/>
            </a:endParaRPr>
          </a:p>
          <a:p>
            <a:r>
              <a:rPr lang="en-GB" dirty="0"/>
              <a:t>BACP (2018) </a:t>
            </a:r>
            <a:r>
              <a:rPr lang="en-GB" i="1" dirty="0"/>
              <a:t>Ethical Framework for the Counselling Professions</a:t>
            </a:r>
            <a:r>
              <a:rPr lang="en-GB" dirty="0"/>
              <a:t>. Available at: </a:t>
            </a:r>
            <a:r>
              <a:rPr lang="en-GB" dirty="0">
                <a:hlinkClick r:id="rId3"/>
              </a:rPr>
              <a:t>BACP Ethical Framework for the Counselling Professions</a:t>
            </a:r>
            <a:r>
              <a:rPr lang="en-GB" dirty="0"/>
              <a:t> (Accessed: 22</a:t>
            </a:r>
            <a:r>
              <a:rPr lang="en-GB" baseline="30000" dirty="0"/>
              <a:t>nd</a:t>
            </a:r>
            <a:r>
              <a:rPr lang="en-GB" dirty="0"/>
              <a:t> February 2021)</a:t>
            </a:r>
          </a:p>
          <a:p>
            <a:r>
              <a:rPr lang="en-GB" dirty="0"/>
              <a:t>Bond, T. (2015) Standards and Ethics for Counselling in Action.  4</a:t>
            </a:r>
            <a:r>
              <a:rPr lang="en-GB" baseline="30000" dirty="0"/>
              <a:t>th</a:t>
            </a:r>
            <a:r>
              <a:rPr lang="en-GB" dirty="0"/>
              <a:t> </a:t>
            </a:r>
            <a:r>
              <a:rPr lang="en-GB" dirty="0" err="1"/>
              <a:t>edn</a:t>
            </a:r>
            <a:r>
              <a:rPr lang="en-GB" dirty="0"/>
              <a:t>. </a:t>
            </a:r>
            <a:r>
              <a:rPr lang="en-GB" dirty="0" err="1"/>
              <a:t>London:Sage</a:t>
            </a:r>
            <a:endParaRPr lang="en-GB" dirty="0"/>
          </a:p>
          <a:p>
            <a:r>
              <a:rPr lang="en-GB" dirty="0"/>
              <a:t>McLeod, J &amp; McLeod, J. (</a:t>
            </a:r>
            <a:r>
              <a:rPr lang="en-GB" i="1" dirty="0"/>
              <a:t>2011)Counselling Skills: A Practical Guide for Counsellors and Helping Professionals</a:t>
            </a:r>
            <a:r>
              <a:rPr lang="en-GB" dirty="0"/>
              <a:t>. Open University Press</a:t>
            </a:r>
          </a:p>
          <a:p>
            <a:r>
              <a:rPr lang="en-GB" dirty="0"/>
              <a:t>McLeod, J. (2013)  </a:t>
            </a:r>
            <a:r>
              <a:rPr lang="en-GB" i="1" dirty="0"/>
              <a:t>Introduction to Counselling, 5th </a:t>
            </a:r>
            <a:r>
              <a:rPr lang="en-GB" i="1" dirty="0" err="1"/>
              <a:t>edn</a:t>
            </a:r>
            <a:r>
              <a:rPr lang="en-GB" i="1" dirty="0"/>
              <a:t>.  </a:t>
            </a:r>
            <a:r>
              <a:rPr lang="en-GB" dirty="0" err="1"/>
              <a:t>Maindenhead</a:t>
            </a:r>
            <a:r>
              <a:rPr lang="en-GB" dirty="0"/>
              <a:t>: Open University Press</a:t>
            </a:r>
          </a:p>
          <a:p>
            <a:r>
              <a:rPr lang="en-GB" dirty="0"/>
              <a:t>Proctor, G. (2014) </a:t>
            </a:r>
            <a:r>
              <a:rPr lang="en-GB" i="1" dirty="0"/>
              <a:t>Values and Ethics in Counselling and Psychotherapy</a:t>
            </a:r>
            <a:r>
              <a:rPr lang="en-GB" dirty="0"/>
              <a:t>. London: Sage</a:t>
            </a:r>
          </a:p>
          <a:p>
            <a:endParaRPr lang="en-GB" dirty="0"/>
          </a:p>
        </p:txBody>
      </p:sp>
    </p:spTree>
    <p:extLst>
      <p:ext uri="{BB962C8B-B14F-4D97-AF65-F5344CB8AC3E}">
        <p14:creationId xmlns:p14="http://schemas.microsoft.com/office/powerpoint/2010/main" val="36535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249165-F638-412C-8E0A-DFB7045CA2E0}">
  <ds:schemaRefs>
    <ds:schemaRef ds:uri="http://purl.org/dc/dcmitype/"/>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purl.org/dc/terms/"/>
    <ds:schemaRef ds:uri="http://schemas.openxmlformats.org/package/2006/metadata/core-properties"/>
    <ds:schemaRef ds:uri="4873beb7-5857-4685-be1f-d57550cc96cc"/>
    <ds:schemaRef ds:uri="http://www.w3.org/XML/1998/namespace"/>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952</TotalTime>
  <Words>801</Words>
  <Application>Microsoft Office PowerPoint</Application>
  <PresentationFormat>Custom</PresentationFormat>
  <Paragraphs>132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Californian FB</vt:lpstr>
      <vt:lpstr>Euphemia</vt:lpstr>
      <vt:lpstr>Serenity 16x9</vt:lpstr>
      <vt:lpstr>Graduate Certificate in Counselling Skills Counselling Skills-ECCS6001</vt:lpstr>
      <vt:lpstr>Lesson Aims</vt:lpstr>
      <vt:lpstr>PowerPoint Presentation</vt:lpstr>
      <vt:lpstr>Professional Bodies in Counselling</vt:lpstr>
      <vt:lpstr>Using Counselling Skills</vt:lpstr>
      <vt:lpstr> Professional Practice</vt:lpstr>
      <vt:lpstr>Ethical Practice</vt:lpstr>
      <vt:lpstr>Reiter-Theil et al (1991) Derived from the principle of Respect for Autonomy - Informed Consent is someone’s agreement to treatment after having understood:  </vt:lpstr>
      <vt:lpstr>Ethical Issues for Counsellors (Bond, 2015)</vt:lpstr>
      <vt:lpstr>PowerPoint Presentation</vt:lpstr>
      <vt:lpstr>Boundaries</vt:lpstr>
      <vt:lpstr>Space</vt:lpstr>
      <vt:lpstr>Self Disclosure</vt:lpstr>
      <vt:lpstr>Confidentiality  Bond (2015) </vt:lpstr>
      <vt:lpstr>What is the counselling contract?</vt:lpstr>
      <vt:lpstr> The ‘Typical’ counselling contract (This will vary according to the Client's needs) </vt:lpstr>
      <vt:lpstr>Contract Checklist ’To be Professional requires Ethical Standards’ ( Bond 2016) </vt:lpstr>
      <vt:lpstr>Counselling in the Digital Era</vt:lpstr>
      <vt:lpstr>Triads</vt:lpstr>
      <vt:lpstr>Reading:</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Williams, Andrea</dc:creator>
  <cp:lastModifiedBy>Andrea Williams</cp:lastModifiedBy>
  <cp:revision>31</cp:revision>
  <dcterms:created xsi:type="dcterms:W3CDTF">2016-10-14T08:21:04Z</dcterms:created>
  <dcterms:modified xsi:type="dcterms:W3CDTF">2022-02-07T10:52:44Z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