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5D051-330F-43FE-9EE9-5A5E784647E8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B9904-B6FD-4738-A80E-34EE733813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413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smtClean="0"/>
              <a:t>Professional Studies</a:t>
            </a:r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GB" smtClean="0"/>
              <a:t>Professional Studies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18/02/2015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Professional Studies</a:t>
            </a:r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5835E41-52F0-42F2-AC40-427F98E6400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2200" y="4005064"/>
            <a:ext cx="6477000" cy="1828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Preparing for interview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Employability Series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1924050" cy="81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9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en-GB" dirty="0" smtClean="0"/>
              <a:t>Find out the kind of interview</a:t>
            </a:r>
          </a:p>
          <a:p>
            <a:pPr marL="624078" indent="-514350">
              <a:buFont typeface="+mj-lt"/>
              <a:buAutoNum type="arabicPeriod"/>
            </a:pPr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Research the employer</a:t>
            </a:r>
          </a:p>
          <a:p>
            <a:pPr marL="624078" indent="-514350">
              <a:buFont typeface="+mj-lt"/>
              <a:buAutoNum type="arabicPeriod"/>
            </a:pPr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Think about yourself</a:t>
            </a:r>
          </a:p>
          <a:p>
            <a:pPr marL="624078" indent="-514350">
              <a:buFont typeface="+mj-lt"/>
              <a:buAutoNum type="arabicPeriod"/>
            </a:pPr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Prepare yourself</a:t>
            </a:r>
          </a:p>
          <a:p>
            <a:pPr marL="624078" indent="-514350">
              <a:buFont typeface="+mj-lt"/>
              <a:buAutoNum type="arabicPeriod"/>
            </a:pPr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Plan your day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Eight steps to Interview Success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56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 startAt="6"/>
            </a:pPr>
            <a:r>
              <a:rPr lang="en-GB" dirty="0" smtClean="0"/>
              <a:t>Be in control of yourself in the interview</a:t>
            </a:r>
          </a:p>
          <a:p>
            <a:pPr marL="624078" indent="-514350">
              <a:buFont typeface="+mj-lt"/>
              <a:buAutoNum type="arabicPeriod" startAt="6"/>
            </a:pPr>
            <a:endParaRPr lang="en-GB" dirty="0"/>
          </a:p>
          <a:p>
            <a:pPr marL="624078" indent="-514350">
              <a:buFont typeface="+mj-lt"/>
              <a:buAutoNum type="arabicPeriod" startAt="6"/>
            </a:pPr>
            <a:r>
              <a:rPr lang="en-GB" dirty="0" smtClean="0"/>
              <a:t>Stay professional </a:t>
            </a:r>
          </a:p>
          <a:p>
            <a:pPr marL="624078" indent="-514350">
              <a:buFont typeface="+mj-lt"/>
              <a:buAutoNum type="arabicPeriod" startAt="6"/>
            </a:pPr>
            <a:endParaRPr lang="en-GB" dirty="0"/>
          </a:p>
          <a:p>
            <a:pPr marL="624078" indent="-514350">
              <a:buFont typeface="+mj-lt"/>
              <a:buAutoNum type="arabicPeriod" startAt="6"/>
            </a:pPr>
            <a:r>
              <a:rPr lang="en-GB" dirty="0" smtClean="0"/>
              <a:t>Learn from experience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Eight Steps to Interview Success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476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10 most common interview questions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Questions you can ask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Interview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53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Problem 1 – Uncertainty</a:t>
            </a:r>
          </a:p>
          <a:p>
            <a:pPr lvl="1"/>
            <a:r>
              <a:rPr lang="en-GB" dirty="0" smtClean="0"/>
              <a:t>Classic unpredictable situation</a:t>
            </a:r>
          </a:p>
          <a:p>
            <a:pPr lvl="1"/>
            <a:r>
              <a:rPr lang="en-GB" dirty="0" smtClean="0"/>
              <a:t>Nerves are human nature</a:t>
            </a:r>
          </a:p>
          <a:p>
            <a:pPr lvl="1"/>
            <a:r>
              <a:rPr lang="en-GB" dirty="0" smtClean="0"/>
              <a:t>Unpredictability frightening</a:t>
            </a:r>
          </a:p>
          <a:p>
            <a:pPr lvl="1"/>
            <a:endParaRPr lang="en-GB" dirty="0"/>
          </a:p>
          <a:p>
            <a:r>
              <a:rPr lang="en-GB" dirty="0" smtClean="0"/>
              <a:t>Solution</a:t>
            </a:r>
          </a:p>
          <a:p>
            <a:pPr lvl="1"/>
            <a:r>
              <a:rPr lang="en-GB" dirty="0" smtClean="0"/>
              <a:t>Planning</a:t>
            </a:r>
          </a:p>
          <a:p>
            <a:pPr lvl="1"/>
            <a:r>
              <a:rPr lang="en-GB" dirty="0" smtClean="0"/>
              <a:t>Understanding</a:t>
            </a:r>
          </a:p>
          <a:p>
            <a:pPr lvl="1"/>
            <a:r>
              <a:rPr lang="en-GB" dirty="0" smtClean="0"/>
              <a:t>Preparation</a:t>
            </a:r>
          </a:p>
          <a:p>
            <a:pPr marL="393192" lvl="1" indent="0" algn="ctr">
              <a:buNone/>
            </a:pPr>
            <a:endParaRPr lang="en-GB" dirty="0" smtClean="0"/>
          </a:p>
          <a:p>
            <a:pPr marL="393192" lvl="1" indent="0" algn="ctr">
              <a:buNone/>
            </a:pPr>
            <a:r>
              <a:rPr lang="en-GB" dirty="0" smtClean="0"/>
              <a:t>‘The more you know, the less fazed you will be’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Interview Stress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59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Problem 2 – Public Speaking</a:t>
            </a:r>
          </a:p>
          <a:p>
            <a:pPr lvl="1"/>
            <a:r>
              <a:rPr lang="en-GB" dirty="0" smtClean="0"/>
              <a:t>Lots of people dislike this</a:t>
            </a:r>
          </a:p>
          <a:p>
            <a:pPr lvl="1"/>
            <a:r>
              <a:rPr lang="en-GB" dirty="0" smtClean="0"/>
              <a:t>Interview panel is often 3 people</a:t>
            </a:r>
          </a:p>
          <a:p>
            <a:pPr lvl="1"/>
            <a:endParaRPr lang="en-GB" dirty="0"/>
          </a:p>
          <a:p>
            <a:r>
              <a:rPr lang="en-GB" dirty="0" smtClean="0"/>
              <a:t>Solution</a:t>
            </a:r>
          </a:p>
          <a:p>
            <a:pPr lvl="1"/>
            <a:r>
              <a:rPr lang="en-GB" dirty="0" smtClean="0"/>
              <a:t>Presentation – Preparation is key</a:t>
            </a:r>
          </a:p>
          <a:p>
            <a:pPr lvl="1"/>
            <a:r>
              <a:rPr lang="en-GB" dirty="0" smtClean="0"/>
              <a:t>Maintain eye contact</a:t>
            </a:r>
          </a:p>
          <a:p>
            <a:pPr lvl="1"/>
            <a:r>
              <a:rPr lang="en-GB" dirty="0" smtClean="0"/>
              <a:t>Speak slowly</a:t>
            </a:r>
          </a:p>
          <a:p>
            <a:pPr lvl="1"/>
            <a:r>
              <a:rPr lang="en-GB" dirty="0" smtClean="0"/>
              <a:t>Convey interest and enthusiasm</a:t>
            </a:r>
          </a:p>
          <a:p>
            <a:pPr lvl="1"/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Interview Stress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011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Problem 3 – Competition</a:t>
            </a:r>
          </a:p>
          <a:p>
            <a:pPr lvl="1"/>
            <a:r>
              <a:rPr lang="en-GB" dirty="0" smtClean="0"/>
              <a:t>There will be competition</a:t>
            </a:r>
          </a:p>
          <a:p>
            <a:pPr lvl="1"/>
            <a:endParaRPr lang="en-GB" dirty="0"/>
          </a:p>
          <a:p>
            <a:r>
              <a:rPr lang="en-GB" dirty="0" smtClean="0"/>
              <a:t>Solution</a:t>
            </a:r>
          </a:p>
          <a:p>
            <a:pPr lvl="1"/>
            <a:r>
              <a:rPr lang="en-GB" dirty="0" smtClean="0"/>
              <a:t>Don’t think about others</a:t>
            </a:r>
          </a:p>
          <a:p>
            <a:pPr lvl="1"/>
            <a:r>
              <a:rPr lang="en-GB" dirty="0" smtClean="0"/>
              <a:t>Avoid discussions about interviews</a:t>
            </a:r>
          </a:p>
          <a:p>
            <a:pPr lvl="1"/>
            <a:r>
              <a:rPr lang="en-GB" dirty="0" smtClean="0"/>
              <a:t>Remain polite and friendly</a:t>
            </a:r>
          </a:p>
          <a:p>
            <a:pPr lvl="1"/>
            <a:r>
              <a:rPr lang="en-GB" dirty="0" smtClean="0"/>
              <a:t>Stay focus</a:t>
            </a:r>
          </a:p>
          <a:p>
            <a:pPr lvl="1"/>
            <a:endParaRPr lang="en-GB" dirty="0"/>
          </a:p>
          <a:p>
            <a:pPr marL="393192" lvl="1" indent="0" algn="ctr">
              <a:buNone/>
            </a:pPr>
            <a:r>
              <a:rPr lang="en-GB" dirty="0" smtClean="0"/>
              <a:t>Employer is looking for </a:t>
            </a:r>
            <a:r>
              <a:rPr lang="en-GB" b="1" dirty="0" smtClean="0"/>
              <a:t>overall package</a:t>
            </a:r>
            <a:endParaRPr lang="en-GB" b="1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Interview Stress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77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Problem 4 – Nerves</a:t>
            </a:r>
          </a:p>
          <a:p>
            <a:pPr lvl="1"/>
            <a:r>
              <a:rPr lang="en-GB" dirty="0" smtClean="0"/>
              <a:t>Related to public speaking</a:t>
            </a:r>
          </a:p>
          <a:p>
            <a:pPr lvl="1"/>
            <a:r>
              <a:rPr lang="en-GB" dirty="0" smtClean="0"/>
              <a:t>Don’t eliminate totally</a:t>
            </a:r>
          </a:p>
          <a:p>
            <a:pPr lvl="1"/>
            <a:r>
              <a:rPr lang="en-GB" dirty="0" smtClean="0"/>
              <a:t>Develop routines and rituals</a:t>
            </a:r>
          </a:p>
          <a:p>
            <a:pPr lvl="1"/>
            <a:endParaRPr lang="en-GB" dirty="0"/>
          </a:p>
          <a:p>
            <a:r>
              <a:rPr lang="en-GB" dirty="0" smtClean="0"/>
              <a:t>Solution</a:t>
            </a:r>
          </a:p>
          <a:p>
            <a:pPr lvl="1"/>
            <a:r>
              <a:rPr lang="en-GB" dirty="0" smtClean="0"/>
              <a:t>Breathing techniques</a:t>
            </a:r>
          </a:p>
          <a:p>
            <a:pPr lvl="1"/>
            <a:r>
              <a:rPr lang="en-GB" dirty="0" smtClean="0"/>
              <a:t>Peaceful and relaxing night before</a:t>
            </a:r>
          </a:p>
          <a:p>
            <a:pPr lvl="1"/>
            <a:r>
              <a:rPr lang="en-GB" dirty="0" smtClean="0"/>
              <a:t>Avoid caffeine</a:t>
            </a:r>
            <a:endParaRPr lang="en-GB" dirty="0"/>
          </a:p>
          <a:p>
            <a:pPr lvl="1"/>
            <a:endParaRPr lang="en-GB" dirty="0" smtClean="0"/>
          </a:p>
          <a:p>
            <a:pPr marL="393192" lvl="1" indent="0" algn="ctr">
              <a:buNone/>
            </a:pPr>
            <a:r>
              <a:rPr lang="en-GB" dirty="0" smtClean="0"/>
              <a:t>Nerves effect everyone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Interview Stress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53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Problem 5 – Waiting for a decision</a:t>
            </a:r>
          </a:p>
          <a:p>
            <a:pPr lvl="1"/>
            <a:r>
              <a:rPr lang="en-GB" dirty="0" smtClean="0"/>
              <a:t>Once interview is finished, there is nothing you can do</a:t>
            </a:r>
          </a:p>
          <a:p>
            <a:pPr lvl="1"/>
            <a:r>
              <a:rPr lang="en-GB" dirty="0" smtClean="0"/>
              <a:t>Entitled to ask, when decision will be made</a:t>
            </a:r>
          </a:p>
          <a:p>
            <a:pPr lvl="1"/>
            <a:r>
              <a:rPr lang="en-GB" dirty="0" smtClean="0"/>
              <a:t>Successful candidates hear first</a:t>
            </a:r>
          </a:p>
          <a:p>
            <a:pPr lvl="1"/>
            <a:endParaRPr lang="en-GB" dirty="0"/>
          </a:p>
          <a:p>
            <a:r>
              <a:rPr lang="en-GB" dirty="0" smtClean="0"/>
              <a:t>Solutions</a:t>
            </a:r>
          </a:p>
          <a:p>
            <a:pPr lvl="1"/>
            <a:r>
              <a:rPr lang="en-GB" dirty="0" smtClean="0"/>
              <a:t>Try to forget</a:t>
            </a:r>
          </a:p>
          <a:p>
            <a:pPr lvl="1"/>
            <a:r>
              <a:rPr lang="en-GB" dirty="0" smtClean="0"/>
              <a:t>Move on</a:t>
            </a:r>
          </a:p>
          <a:p>
            <a:pPr lvl="1"/>
            <a:r>
              <a:rPr lang="en-GB" dirty="0" smtClean="0"/>
              <a:t>Think about other options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Interview Stress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257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Know the company</a:t>
            </a:r>
          </a:p>
          <a:p>
            <a:endParaRPr lang="en-GB" dirty="0"/>
          </a:p>
          <a:p>
            <a:r>
              <a:rPr lang="en-GB" dirty="0" smtClean="0"/>
              <a:t>Recruiters are nervous too</a:t>
            </a:r>
          </a:p>
          <a:p>
            <a:endParaRPr lang="en-GB" dirty="0"/>
          </a:p>
          <a:p>
            <a:r>
              <a:rPr lang="en-GB" dirty="0" smtClean="0"/>
              <a:t>Morning interview best</a:t>
            </a:r>
          </a:p>
          <a:p>
            <a:endParaRPr lang="en-GB" dirty="0"/>
          </a:p>
          <a:p>
            <a:r>
              <a:rPr lang="en-GB" dirty="0" smtClean="0"/>
              <a:t>Know CV and application form</a:t>
            </a:r>
          </a:p>
          <a:p>
            <a:endParaRPr lang="en-GB" dirty="0"/>
          </a:p>
          <a:p>
            <a:r>
              <a:rPr lang="en-GB" dirty="0" smtClean="0"/>
              <a:t>Enter and exit confidently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06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Night before</a:t>
            </a:r>
          </a:p>
          <a:p>
            <a:pPr lvl="1"/>
            <a:r>
              <a:rPr lang="en-GB" dirty="0" smtClean="0"/>
              <a:t>Warm bath</a:t>
            </a:r>
          </a:p>
          <a:p>
            <a:pPr lvl="1"/>
            <a:r>
              <a:rPr lang="en-GB" dirty="0" smtClean="0"/>
              <a:t>Gym – </a:t>
            </a:r>
            <a:r>
              <a:rPr lang="en-GB" dirty="0"/>
              <a:t>n</a:t>
            </a:r>
            <a:r>
              <a:rPr lang="en-GB" dirty="0" smtClean="0"/>
              <a:t>atural endorphins</a:t>
            </a:r>
          </a:p>
          <a:p>
            <a:pPr lvl="1"/>
            <a:r>
              <a:rPr lang="en-GB" dirty="0" smtClean="0"/>
              <a:t>Good nights sleep</a:t>
            </a:r>
          </a:p>
          <a:p>
            <a:pPr lvl="1"/>
            <a:endParaRPr lang="en-GB" dirty="0"/>
          </a:p>
          <a:p>
            <a:r>
              <a:rPr lang="en-GB" dirty="0" smtClean="0"/>
              <a:t>Morning</a:t>
            </a:r>
          </a:p>
          <a:p>
            <a:pPr lvl="1"/>
            <a:r>
              <a:rPr lang="en-GB" dirty="0" smtClean="0"/>
              <a:t>Healthy breakfast</a:t>
            </a:r>
          </a:p>
          <a:p>
            <a:pPr lvl="1"/>
            <a:r>
              <a:rPr lang="en-GB" dirty="0" smtClean="0"/>
              <a:t>Take a walk – fresh air</a:t>
            </a:r>
          </a:p>
          <a:p>
            <a:pPr lvl="1"/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Relaxation Techniques - 1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857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Before Interview</a:t>
            </a:r>
          </a:p>
          <a:p>
            <a:pPr lvl="1"/>
            <a:r>
              <a:rPr lang="en-GB" dirty="0" smtClean="0"/>
              <a:t>Slow deep breaths </a:t>
            </a:r>
          </a:p>
          <a:p>
            <a:pPr lvl="2"/>
            <a:r>
              <a:rPr lang="en-GB" dirty="0" smtClean="0"/>
              <a:t>5 in, 5 out</a:t>
            </a:r>
          </a:p>
          <a:p>
            <a:pPr lvl="1"/>
            <a:r>
              <a:rPr lang="en-GB" dirty="0" smtClean="0"/>
              <a:t>Loosen jaw and shoulders</a:t>
            </a:r>
          </a:p>
          <a:p>
            <a:pPr lvl="1"/>
            <a:endParaRPr lang="en-GB" dirty="0"/>
          </a:p>
          <a:p>
            <a:r>
              <a:rPr lang="en-GB" dirty="0" smtClean="0"/>
              <a:t>Have time to spare</a:t>
            </a:r>
          </a:p>
          <a:p>
            <a:pPr lvl="1"/>
            <a:r>
              <a:rPr lang="en-GB" dirty="0" smtClean="0"/>
              <a:t>Know route to interview</a:t>
            </a:r>
          </a:p>
          <a:p>
            <a:pPr lvl="1"/>
            <a:r>
              <a:rPr lang="en-GB" dirty="0" smtClean="0"/>
              <a:t>Build in extra time</a:t>
            </a:r>
          </a:p>
          <a:p>
            <a:pPr marL="365760" lvl="1" indent="0">
              <a:buNone/>
            </a:pPr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Relaxation Techniques - 2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46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Put it into perspective</a:t>
            </a:r>
          </a:p>
          <a:p>
            <a:endParaRPr lang="en-GB" dirty="0"/>
          </a:p>
          <a:p>
            <a:r>
              <a:rPr lang="en-GB" dirty="0" smtClean="0"/>
              <a:t>Interview = potential</a:t>
            </a:r>
          </a:p>
          <a:p>
            <a:endParaRPr lang="en-GB" dirty="0"/>
          </a:p>
          <a:p>
            <a:r>
              <a:rPr lang="en-GB" dirty="0" smtClean="0"/>
              <a:t>Replace negative thoughts to positive</a:t>
            </a:r>
          </a:p>
          <a:p>
            <a:endParaRPr lang="en-GB" dirty="0"/>
          </a:p>
          <a:p>
            <a:r>
              <a:rPr lang="en-GB" dirty="0" smtClean="0"/>
              <a:t>Approach as meeting</a:t>
            </a:r>
          </a:p>
          <a:p>
            <a:endParaRPr lang="en-GB" dirty="0"/>
          </a:p>
          <a:p>
            <a:r>
              <a:rPr lang="en-GB" dirty="0" smtClean="0"/>
              <a:t>Think of achievement</a:t>
            </a:r>
            <a:endParaRPr lang="en-GB" dirty="0"/>
          </a:p>
          <a:p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Rationalising your fears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826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250</TotalTime>
  <Words>325</Words>
  <Application>Microsoft Office PowerPoint</Application>
  <PresentationFormat>On-screen Show (4:3)</PresentationFormat>
  <Paragraphs>116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Tw Cen MT</vt:lpstr>
      <vt:lpstr>Wingdings</vt:lpstr>
      <vt:lpstr>Wingdings 2</vt:lpstr>
      <vt:lpstr>Median</vt:lpstr>
      <vt:lpstr>Preparing for interview </vt:lpstr>
      <vt:lpstr>Eight steps to Interview Success</vt:lpstr>
      <vt:lpstr>Eight Steps to Interview Success</vt:lpstr>
      <vt:lpstr>Interview questions</vt:lpstr>
      <vt:lpstr>Managing Interview Stress</vt:lpstr>
      <vt:lpstr>Managing Interview Stress</vt:lpstr>
      <vt:lpstr>Managing Interview Stress</vt:lpstr>
      <vt:lpstr>Managing Interview Stress</vt:lpstr>
      <vt:lpstr>Managing Interview Stress</vt:lpstr>
      <vt:lpstr>Tips</vt:lpstr>
      <vt:lpstr>Relaxation Techniques - 1</vt:lpstr>
      <vt:lpstr>Relaxation Techniques - 2</vt:lpstr>
      <vt:lpstr>Rationalising your fears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 Lecture 3 – 15th October</dc:title>
  <dc:creator>Tudor, Kerry</dc:creator>
  <cp:lastModifiedBy>Kerry Tudor</cp:lastModifiedBy>
  <cp:revision>24</cp:revision>
  <dcterms:created xsi:type="dcterms:W3CDTF">2014-09-30T15:32:08Z</dcterms:created>
  <dcterms:modified xsi:type="dcterms:W3CDTF">2019-10-16T07:30:49Z</dcterms:modified>
</cp:coreProperties>
</file>