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ink/ink1.xml" ContentType="application/inkml+xml"/>
  <Override PartName="/ppt/ink/ink2.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60" r:id="rId3"/>
    <p:sldId id="257"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 Miah (2027095)" userId="81775a97-0535-408f-a6ec-5afb9ab3575c" providerId="ADAL" clId="{3E3089F3-8579-40B1-8ACD-B0A5E020797D}"/>
    <pc:docChg chg="undo custSel addSld delSld modSld addMainMaster delMainMaster">
      <pc:chgData name="Abdul Miah (2027095)" userId="81775a97-0535-408f-a6ec-5afb9ab3575c" providerId="ADAL" clId="{3E3089F3-8579-40B1-8ACD-B0A5E020797D}" dt="2025-12-08T13:40:28.663" v="932"/>
      <pc:docMkLst>
        <pc:docMk/>
      </pc:docMkLst>
      <pc:sldChg chg="addSp delSp modSp mod setBg modClrScheme setClrOvrMap chgLayout">
        <pc:chgData name="Abdul Miah (2027095)" userId="81775a97-0535-408f-a6ec-5afb9ab3575c" providerId="ADAL" clId="{3E3089F3-8579-40B1-8ACD-B0A5E020797D}" dt="2025-12-08T13:37:09.154" v="931" actId="5793"/>
        <pc:sldMkLst>
          <pc:docMk/>
          <pc:sldMk cId="1797906243" sldId="256"/>
        </pc:sldMkLst>
        <pc:spChg chg="del mod">
          <ac:chgData name="Abdul Miah (2027095)" userId="81775a97-0535-408f-a6ec-5afb9ab3575c" providerId="ADAL" clId="{3E3089F3-8579-40B1-8ACD-B0A5E020797D}" dt="2025-12-08T09:45:03.622" v="7" actId="478"/>
          <ac:spMkLst>
            <pc:docMk/>
            <pc:sldMk cId="1797906243" sldId="256"/>
            <ac:spMk id="2" creationId="{5F573324-E6FE-7D4C-9F20-CCFCFA43FF98}"/>
          </ac:spMkLst>
        </pc:spChg>
        <pc:spChg chg="add">
          <ac:chgData name="Abdul Miah (2027095)" userId="81775a97-0535-408f-a6ec-5afb9ab3575c" providerId="ADAL" clId="{3E3089F3-8579-40B1-8ACD-B0A5E020797D}" dt="2025-12-08T11:59:24.872" v="39" actId="139"/>
          <ac:spMkLst>
            <pc:docMk/>
            <pc:sldMk cId="1797906243" sldId="256"/>
            <ac:spMk id="2" creationId="{E8565AB6-7305-2C29-2E5E-01E5292CB964}"/>
          </ac:spMkLst>
        </pc:spChg>
        <pc:spChg chg="add mod">
          <ac:chgData name="Abdul Miah (2027095)" userId="81775a97-0535-408f-a6ec-5afb9ab3575c" providerId="ADAL" clId="{3E3089F3-8579-40B1-8ACD-B0A5E020797D}" dt="2025-12-08T11:59:45.264" v="50" actId="20577"/>
          <ac:spMkLst>
            <pc:docMk/>
            <pc:sldMk cId="1797906243" sldId="256"/>
            <ac:spMk id="3" creationId="{126CBCB2-DDB1-9545-EE28-614227D9F3C2}"/>
          </ac:spMkLst>
        </pc:spChg>
        <pc:spChg chg="del mod">
          <ac:chgData name="Abdul Miah (2027095)" userId="81775a97-0535-408f-a6ec-5afb9ab3575c" providerId="ADAL" clId="{3E3089F3-8579-40B1-8ACD-B0A5E020797D}" dt="2025-12-08T09:45:05.395" v="8" actId="478"/>
          <ac:spMkLst>
            <pc:docMk/>
            <pc:sldMk cId="1797906243" sldId="256"/>
            <ac:spMk id="3" creationId="{6AB51435-82E4-1DAA-69E0-3B9FA8A7F4E0}"/>
          </ac:spMkLst>
        </pc:spChg>
        <pc:spChg chg="add del mod">
          <ac:chgData name="Abdul Miah (2027095)" userId="81775a97-0535-408f-a6ec-5afb9ab3575c" providerId="ADAL" clId="{3E3089F3-8579-40B1-8ACD-B0A5E020797D}" dt="2025-12-08T12:02:54.769" v="163" actId="478"/>
          <ac:spMkLst>
            <pc:docMk/>
            <pc:sldMk cId="1797906243" sldId="256"/>
            <ac:spMk id="5" creationId="{55D9A67D-70EA-D836-F07F-E16A98B4FEFF}"/>
          </ac:spMkLst>
        </pc:spChg>
        <pc:spChg chg="add del mod">
          <ac:chgData name="Abdul Miah (2027095)" userId="81775a97-0535-408f-a6ec-5afb9ab3575c" providerId="ADAL" clId="{3E3089F3-8579-40B1-8ACD-B0A5E020797D}" dt="2025-12-08T12:02:54.768" v="162" actId="478"/>
          <ac:spMkLst>
            <pc:docMk/>
            <pc:sldMk cId="1797906243" sldId="256"/>
            <ac:spMk id="6" creationId="{7B9B8D17-8FB1-5C5F-8AEF-C0CAE3B2DB7B}"/>
          </ac:spMkLst>
        </pc:spChg>
        <pc:spChg chg="add mod">
          <ac:chgData name="Abdul Miah (2027095)" userId="81775a97-0535-408f-a6ec-5afb9ab3575c" providerId="ADAL" clId="{3E3089F3-8579-40B1-8ACD-B0A5E020797D}" dt="2025-12-08T13:37:09.154" v="931" actId="5793"/>
          <ac:spMkLst>
            <pc:docMk/>
            <pc:sldMk cId="1797906243" sldId="256"/>
            <ac:spMk id="7" creationId="{74808442-4270-D5AA-D3DC-AE08C724853E}"/>
          </ac:spMkLst>
        </pc:spChg>
        <pc:spChg chg="add del">
          <ac:chgData name="Abdul Miah (2027095)" userId="81775a97-0535-408f-a6ec-5afb9ab3575c" providerId="ADAL" clId="{3E3089F3-8579-40B1-8ACD-B0A5E020797D}" dt="2025-12-08T09:44:24.697" v="1" actId="26606"/>
          <ac:spMkLst>
            <pc:docMk/>
            <pc:sldMk cId="1797906243" sldId="256"/>
            <ac:spMk id="9" creationId="{0EECA69B-4C2A-7F31-8019-E90DB3BD49CB}"/>
          </ac:spMkLst>
        </pc:spChg>
        <pc:spChg chg="add del">
          <ac:chgData name="Abdul Miah (2027095)" userId="81775a97-0535-408f-a6ec-5afb9ab3575c" providerId="ADAL" clId="{3E3089F3-8579-40B1-8ACD-B0A5E020797D}" dt="2025-12-08T09:44:24.697" v="1" actId="26606"/>
          <ac:spMkLst>
            <pc:docMk/>
            <pc:sldMk cId="1797906243" sldId="256"/>
            <ac:spMk id="11" creationId="{857DEAC1-B3AA-6569-0A44-A191DF2F3C67}"/>
          </ac:spMkLst>
        </pc:spChg>
        <pc:spChg chg="add del">
          <ac:chgData name="Abdul Miah (2027095)" userId="81775a97-0535-408f-a6ec-5afb9ab3575c" providerId="ADAL" clId="{3E3089F3-8579-40B1-8ACD-B0A5E020797D}" dt="2025-12-08T09:44:25.655" v="3" actId="26606"/>
          <ac:spMkLst>
            <pc:docMk/>
            <pc:sldMk cId="1797906243" sldId="256"/>
            <ac:spMk id="13" creationId="{20D28EA4-6F96-F7C6-1D07-5BA5C27387EC}"/>
          </ac:spMkLst>
        </pc:spChg>
        <pc:spChg chg="add del">
          <ac:chgData name="Abdul Miah (2027095)" userId="81775a97-0535-408f-a6ec-5afb9ab3575c" providerId="ADAL" clId="{3E3089F3-8579-40B1-8ACD-B0A5E020797D}" dt="2025-12-08T09:44:25.655" v="3" actId="26606"/>
          <ac:spMkLst>
            <pc:docMk/>
            <pc:sldMk cId="1797906243" sldId="256"/>
            <ac:spMk id="14" creationId="{33E93247-6229-44AB-A550-739E971E690B}"/>
          </ac:spMkLst>
        </pc:spChg>
        <pc:spChg chg="add del">
          <ac:chgData name="Abdul Miah (2027095)" userId="81775a97-0535-408f-a6ec-5afb9ab3575c" providerId="ADAL" clId="{3E3089F3-8579-40B1-8ACD-B0A5E020797D}" dt="2025-12-08T09:44:25.655" v="3" actId="26606"/>
          <ac:spMkLst>
            <pc:docMk/>
            <pc:sldMk cId="1797906243" sldId="256"/>
            <ac:spMk id="15" creationId="{FDFF93C5-0576-D227-80A7-4CFBA8791AE4}"/>
          </ac:spMkLst>
        </pc:spChg>
        <pc:spChg chg="add del">
          <ac:chgData name="Abdul Miah (2027095)" userId="81775a97-0535-408f-a6ec-5afb9ab3575c" providerId="ADAL" clId="{3E3089F3-8579-40B1-8ACD-B0A5E020797D}" dt="2025-12-08T09:44:25.655" v="3" actId="26606"/>
          <ac:spMkLst>
            <pc:docMk/>
            <pc:sldMk cId="1797906243" sldId="256"/>
            <ac:spMk id="17" creationId="{AAB476BF-4EE2-5243-CABB-6CC72C39BF52}"/>
          </ac:spMkLst>
        </pc:spChg>
        <pc:spChg chg="add del">
          <ac:chgData name="Abdul Miah (2027095)" userId="81775a97-0535-408f-a6ec-5afb9ab3575c" providerId="ADAL" clId="{3E3089F3-8579-40B1-8ACD-B0A5E020797D}" dt="2025-12-08T09:44:26.389" v="5" actId="26606"/>
          <ac:spMkLst>
            <pc:docMk/>
            <pc:sldMk cId="1797906243" sldId="256"/>
            <ac:spMk id="19" creationId="{19F9BF86-FE94-4517-B97D-026C7515E589}"/>
          </ac:spMkLst>
        </pc:spChg>
        <pc:spChg chg="add del">
          <ac:chgData name="Abdul Miah (2027095)" userId="81775a97-0535-408f-a6ec-5afb9ab3575c" providerId="ADAL" clId="{3E3089F3-8579-40B1-8ACD-B0A5E020797D}" dt="2025-12-08T09:44:26.389" v="5" actId="26606"/>
          <ac:spMkLst>
            <pc:docMk/>
            <pc:sldMk cId="1797906243" sldId="256"/>
            <ac:spMk id="21" creationId="{05DEC45B-BA77-21C0-3869-05DE7C92376D}"/>
          </ac:spMkLst>
        </pc:spChg>
        <pc:spChg chg="add">
          <ac:chgData name="Abdul Miah (2027095)" userId="81775a97-0535-408f-a6ec-5afb9ab3575c" providerId="ADAL" clId="{3E3089F3-8579-40B1-8ACD-B0A5E020797D}" dt="2025-12-08T09:44:26.420" v="6" actId="26606"/>
          <ac:spMkLst>
            <pc:docMk/>
            <pc:sldMk cId="1797906243" sldId="256"/>
            <ac:spMk id="24" creationId="{33E93247-6229-44AB-A550-739E971E690B}"/>
          </ac:spMkLst>
        </pc:spChg>
        <pc:spChg chg="add">
          <ac:chgData name="Abdul Miah (2027095)" userId="81775a97-0535-408f-a6ec-5afb9ab3575c" providerId="ADAL" clId="{3E3089F3-8579-40B1-8ACD-B0A5E020797D}" dt="2025-12-08T09:44:26.420" v="6" actId="26606"/>
          <ac:spMkLst>
            <pc:docMk/>
            <pc:sldMk cId="1797906243" sldId="256"/>
            <ac:spMk id="26" creationId="{AAB476BF-4EE2-5243-CABB-6CC72C39BF52}"/>
          </ac:spMkLst>
        </pc:spChg>
        <pc:spChg chg="add">
          <ac:chgData name="Abdul Miah (2027095)" userId="81775a97-0535-408f-a6ec-5afb9ab3575c" providerId="ADAL" clId="{3E3089F3-8579-40B1-8ACD-B0A5E020797D}" dt="2025-12-08T09:44:26.420" v="6" actId="26606"/>
          <ac:spMkLst>
            <pc:docMk/>
            <pc:sldMk cId="1797906243" sldId="256"/>
            <ac:spMk id="27" creationId="{20D28EA4-6F96-F7C6-1D07-5BA5C27387EC}"/>
          </ac:spMkLst>
        </pc:spChg>
        <pc:spChg chg="add">
          <ac:chgData name="Abdul Miah (2027095)" userId="81775a97-0535-408f-a6ec-5afb9ab3575c" providerId="ADAL" clId="{3E3089F3-8579-40B1-8ACD-B0A5E020797D}" dt="2025-12-08T09:44:26.420" v="6" actId="26606"/>
          <ac:spMkLst>
            <pc:docMk/>
            <pc:sldMk cId="1797906243" sldId="256"/>
            <ac:spMk id="28" creationId="{FDFF93C5-0576-D227-80A7-4CFBA8791AE4}"/>
          </ac:spMkLst>
        </pc:spChg>
        <pc:picChg chg="add del">
          <ac:chgData name="Abdul Miah (2027095)" userId="81775a97-0535-408f-a6ec-5afb9ab3575c" providerId="ADAL" clId="{3E3089F3-8579-40B1-8ACD-B0A5E020797D}" dt="2025-12-08T09:44:24.697" v="1" actId="26606"/>
          <ac:picMkLst>
            <pc:docMk/>
            <pc:sldMk cId="1797906243" sldId="256"/>
            <ac:picMk id="4" creationId="{5F6D0E73-7FF7-E82F-AD10-1B5E41DBC03F}"/>
          </ac:picMkLst>
        </pc:picChg>
        <pc:picChg chg="add mod">
          <ac:chgData name="Abdul Miah (2027095)" userId="81775a97-0535-408f-a6ec-5afb9ab3575c" providerId="ADAL" clId="{3E3089F3-8579-40B1-8ACD-B0A5E020797D}" dt="2025-12-08T12:06:20.545" v="311" actId="14100"/>
          <ac:picMkLst>
            <pc:docMk/>
            <pc:sldMk cId="1797906243" sldId="256"/>
            <ac:picMk id="4" creationId="{D2109515-109C-D869-59D7-8854C3E96535}"/>
          </ac:picMkLst>
        </pc:picChg>
        <pc:picChg chg="add del">
          <ac:chgData name="Abdul Miah (2027095)" userId="81775a97-0535-408f-a6ec-5afb9ab3575c" providerId="ADAL" clId="{3E3089F3-8579-40B1-8ACD-B0A5E020797D}" dt="2025-12-08T09:44:25.655" v="3" actId="26606"/>
          <ac:picMkLst>
            <pc:docMk/>
            <pc:sldMk cId="1797906243" sldId="256"/>
            <ac:picMk id="16" creationId="{7813CB19-E832-0305-DF44-6180D21F1EAC}"/>
          </ac:picMkLst>
        </pc:picChg>
        <pc:picChg chg="add del">
          <ac:chgData name="Abdul Miah (2027095)" userId="81775a97-0535-408f-a6ec-5afb9ab3575c" providerId="ADAL" clId="{3E3089F3-8579-40B1-8ACD-B0A5E020797D}" dt="2025-12-08T09:44:26.389" v="5" actId="26606"/>
          <ac:picMkLst>
            <pc:docMk/>
            <pc:sldMk cId="1797906243" sldId="256"/>
            <ac:picMk id="20" creationId="{6C781569-BE09-2B9D-F725-AFC9751FF5DF}"/>
          </ac:picMkLst>
        </pc:picChg>
        <pc:picChg chg="add">
          <ac:chgData name="Abdul Miah (2027095)" userId="81775a97-0535-408f-a6ec-5afb9ab3575c" providerId="ADAL" clId="{3E3089F3-8579-40B1-8ACD-B0A5E020797D}" dt="2025-12-08T09:44:26.420" v="6" actId="26606"/>
          <ac:picMkLst>
            <pc:docMk/>
            <pc:sldMk cId="1797906243" sldId="256"/>
            <ac:picMk id="25" creationId="{7813CB19-E832-0305-DF44-6180D21F1EAC}"/>
          </ac:picMkLst>
        </pc:picChg>
        <pc:inkChg chg="add">
          <ac:chgData name="Abdul Miah (2027095)" userId="81775a97-0535-408f-a6ec-5afb9ab3575c" providerId="ADAL" clId="{3E3089F3-8579-40B1-8ACD-B0A5E020797D}" dt="2025-12-08T12:06:12.310" v="310" actId="7634"/>
          <ac:inkMkLst>
            <pc:docMk/>
            <pc:sldMk cId="1797906243" sldId="256"/>
            <ac:inkMk id="8" creationId="{31546EB8-AB5A-5CA3-BC77-B551837774DF}"/>
          </ac:inkMkLst>
        </pc:inkChg>
        <pc:cxnChg chg="add del">
          <ac:chgData name="Abdul Miah (2027095)" userId="81775a97-0535-408f-a6ec-5afb9ab3575c" providerId="ADAL" clId="{3E3089F3-8579-40B1-8ACD-B0A5E020797D}" dt="2025-12-08T09:44:26.389" v="5" actId="26606"/>
          <ac:cxnSpMkLst>
            <pc:docMk/>
            <pc:sldMk cId="1797906243" sldId="256"/>
            <ac:cxnSpMk id="22" creationId="{7A0A4642-D29D-0121-4C05-5A5559BC5F39}"/>
          </ac:cxnSpMkLst>
        </pc:cxnChg>
      </pc:sldChg>
      <pc:sldChg chg="addSp delSp modSp add mod">
        <pc:chgData name="Abdul Miah (2027095)" userId="81775a97-0535-408f-a6ec-5afb9ab3575c" providerId="ADAL" clId="{3E3089F3-8579-40B1-8ACD-B0A5E020797D}" dt="2025-12-08T12:09:24.575" v="391" actId="1076"/>
        <pc:sldMkLst>
          <pc:docMk/>
          <pc:sldMk cId="387076898" sldId="257"/>
        </pc:sldMkLst>
        <pc:spChg chg="add mod">
          <ac:chgData name="Abdul Miah (2027095)" userId="81775a97-0535-408f-a6ec-5afb9ab3575c" providerId="ADAL" clId="{3E3089F3-8579-40B1-8ACD-B0A5E020797D}" dt="2025-12-08T12:09:24.575" v="391" actId="1076"/>
          <ac:spMkLst>
            <pc:docMk/>
            <pc:sldMk cId="387076898" sldId="257"/>
            <ac:spMk id="4" creationId="{57A6C14F-B882-0309-79AD-A422F37B8794}"/>
          </ac:spMkLst>
        </pc:spChg>
        <pc:graphicFrameChg chg="add del">
          <ac:chgData name="Abdul Miah (2027095)" userId="81775a97-0535-408f-a6ec-5afb9ab3575c" providerId="ADAL" clId="{3E3089F3-8579-40B1-8ACD-B0A5E020797D}" dt="2025-12-08T12:06:56.290" v="313" actId="478"/>
          <ac:graphicFrameMkLst>
            <pc:docMk/>
            <pc:sldMk cId="387076898" sldId="257"/>
            <ac:graphicFrameMk id="3" creationId="{CAEE415B-3D29-8E94-4D6D-FD6E20ECB2F9}"/>
          </ac:graphicFrameMkLst>
        </pc:graphicFrameChg>
        <pc:picChg chg="add mod">
          <ac:chgData name="Abdul Miah (2027095)" userId="81775a97-0535-408f-a6ec-5afb9ab3575c" providerId="ADAL" clId="{3E3089F3-8579-40B1-8ACD-B0A5E020797D}" dt="2025-12-08T12:09:19.690" v="389" actId="14100"/>
          <ac:picMkLst>
            <pc:docMk/>
            <pc:sldMk cId="387076898" sldId="257"/>
            <ac:picMk id="2" creationId="{EC785F42-35E2-B08A-126C-73F9CC739DD1}"/>
          </ac:picMkLst>
        </pc:picChg>
      </pc:sldChg>
      <pc:sldChg chg="addSp modSp add mod addAnim">
        <pc:chgData name="Abdul Miah (2027095)" userId="81775a97-0535-408f-a6ec-5afb9ab3575c" providerId="ADAL" clId="{3E3089F3-8579-40B1-8ACD-B0A5E020797D}" dt="2025-12-08T13:40:28.663" v="932"/>
        <pc:sldMkLst>
          <pc:docMk/>
          <pc:sldMk cId="2886246035" sldId="258"/>
        </pc:sldMkLst>
        <pc:spChg chg="add mod">
          <ac:chgData name="Abdul Miah (2027095)" userId="81775a97-0535-408f-a6ec-5afb9ab3575c" providerId="ADAL" clId="{3E3089F3-8579-40B1-8ACD-B0A5E020797D}" dt="2025-12-08T12:13:37.606" v="493" actId="14100"/>
          <ac:spMkLst>
            <pc:docMk/>
            <pc:sldMk cId="2886246035" sldId="258"/>
            <ac:spMk id="3" creationId="{5B24FFF5-4C77-6DC3-4D67-ECE4E3DB8042}"/>
          </ac:spMkLst>
        </pc:spChg>
        <pc:spChg chg="add mod">
          <ac:chgData name="Abdul Miah (2027095)" userId="81775a97-0535-408f-a6ec-5afb9ab3575c" providerId="ADAL" clId="{3E3089F3-8579-40B1-8ACD-B0A5E020797D}" dt="2025-12-08T12:16:33.242" v="574" actId="1076"/>
          <ac:spMkLst>
            <pc:docMk/>
            <pc:sldMk cId="2886246035" sldId="258"/>
            <ac:spMk id="4" creationId="{811B37E1-8127-EF61-80B6-FB43110343B8}"/>
          </ac:spMkLst>
        </pc:spChg>
        <pc:picChg chg="add mod">
          <ac:chgData name="Abdul Miah (2027095)" userId="81775a97-0535-408f-a6ec-5afb9ab3575c" providerId="ADAL" clId="{3E3089F3-8579-40B1-8ACD-B0A5E020797D}" dt="2025-12-08T12:09:44.081" v="392" actId="14100"/>
          <ac:picMkLst>
            <pc:docMk/>
            <pc:sldMk cId="2886246035" sldId="258"/>
            <ac:picMk id="2" creationId="{6088DC79-0A04-5828-3D12-2A349C21F6D2}"/>
          </ac:picMkLst>
        </pc:picChg>
        <pc:picChg chg="add mod">
          <ac:chgData name="Abdul Miah (2027095)" userId="81775a97-0535-408f-a6ec-5afb9ab3575c" providerId="ADAL" clId="{3E3089F3-8579-40B1-8ACD-B0A5E020797D}" dt="2025-12-08T13:40:28.663" v="932"/>
          <ac:picMkLst>
            <pc:docMk/>
            <pc:sldMk cId="2886246035" sldId="258"/>
            <ac:picMk id="5" creationId="{FFB5D27F-E413-6760-A89F-73B670CC42E0}"/>
          </ac:picMkLst>
        </pc:picChg>
      </pc:sldChg>
      <pc:sldChg chg="new del">
        <pc:chgData name="Abdul Miah (2027095)" userId="81775a97-0535-408f-a6ec-5afb9ab3575c" providerId="ADAL" clId="{3E3089F3-8579-40B1-8ACD-B0A5E020797D}" dt="2025-12-08T12:17:11.101" v="576" actId="2696"/>
        <pc:sldMkLst>
          <pc:docMk/>
          <pc:sldMk cId="1552409336" sldId="259"/>
        </pc:sldMkLst>
      </pc:sldChg>
      <pc:sldChg chg="new del">
        <pc:chgData name="Abdul Miah (2027095)" userId="81775a97-0535-408f-a6ec-5afb9ab3575c" providerId="ADAL" clId="{3E3089F3-8579-40B1-8ACD-B0A5E020797D}" dt="2025-12-08T11:34:14.150" v="38" actId="2696"/>
        <pc:sldMkLst>
          <pc:docMk/>
          <pc:sldMk cId="2433928444" sldId="259"/>
        </pc:sldMkLst>
      </pc:sldChg>
      <pc:sldChg chg="addSp delSp modSp add mod">
        <pc:chgData name="Abdul Miah (2027095)" userId="81775a97-0535-408f-a6ec-5afb9ab3575c" providerId="ADAL" clId="{3E3089F3-8579-40B1-8ACD-B0A5E020797D}" dt="2025-12-08T12:22:37.281" v="805" actId="14100"/>
        <pc:sldMkLst>
          <pc:docMk/>
          <pc:sldMk cId="3332220867" sldId="259"/>
        </pc:sldMkLst>
        <pc:spChg chg="del">
          <ac:chgData name="Abdul Miah (2027095)" userId="81775a97-0535-408f-a6ec-5afb9ab3575c" providerId="ADAL" clId="{3E3089F3-8579-40B1-8ACD-B0A5E020797D}" dt="2025-12-08T12:17:23.900" v="579" actId="478"/>
          <ac:spMkLst>
            <pc:docMk/>
            <pc:sldMk cId="3332220867" sldId="259"/>
            <ac:spMk id="3" creationId="{5B24FFF5-4C77-6DC3-4D67-ECE4E3DB8042}"/>
          </ac:spMkLst>
        </pc:spChg>
        <pc:spChg chg="del">
          <ac:chgData name="Abdul Miah (2027095)" userId="81775a97-0535-408f-a6ec-5afb9ab3575c" providerId="ADAL" clId="{3E3089F3-8579-40B1-8ACD-B0A5E020797D}" dt="2025-12-08T12:17:22.068" v="578" actId="478"/>
          <ac:spMkLst>
            <pc:docMk/>
            <pc:sldMk cId="3332220867" sldId="259"/>
            <ac:spMk id="4" creationId="{811B37E1-8127-EF61-80B6-FB43110343B8}"/>
          </ac:spMkLst>
        </pc:spChg>
        <pc:spChg chg="add mod">
          <ac:chgData name="Abdul Miah (2027095)" userId="81775a97-0535-408f-a6ec-5afb9ab3575c" providerId="ADAL" clId="{3E3089F3-8579-40B1-8ACD-B0A5E020797D}" dt="2025-12-08T12:22:37.281" v="805" actId="14100"/>
          <ac:spMkLst>
            <pc:docMk/>
            <pc:sldMk cId="3332220867" sldId="259"/>
            <ac:spMk id="5" creationId="{C7A311E1-0066-0E42-7C53-4A77BEE2784D}"/>
          </ac:spMkLst>
        </pc:spChg>
        <pc:picChg chg="mod">
          <ac:chgData name="Abdul Miah (2027095)" userId="81775a97-0535-408f-a6ec-5afb9ab3575c" providerId="ADAL" clId="{3E3089F3-8579-40B1-8ACD-B0A5E020797D}" dt="2025-12-08T12:22:25.752" v="802" actId="1076"/>
          <ac:picMkLst>
            <pc:docMk/>
            <pc:sldMk cId="3332220867" sldId="259"/>
            <ac:picMk id="25" creationId="{7813CB19-E832-0305-DF44-6180D21F1EAC}"/>
          </ac:picMkLst>
        </pc:picChg>
      </pc:sldChg>
      <pc:sldChg chg="new del">
        <pc:chgData name="Abdul Miah (2027095)" userId="81775a97-0535-408f-a6ec-5afb9ab3575c" providerId="ADAL" clId="{3E3089F3-8579-40B1-8ACD-B0A5E020797D}" dt="2025-12-08T11:33:26.919" v="29" actId="2696"/>
        <pc:sldMkLst>
          <pc:docMk/>
          <pc:sldMk cId="3999348010" sldId="259"/>
        </pc:sldMkLst>
      </pc:sldChg>
      <pc:sldChg chg="add">
        <pc:chgData name="Abdul Miah (2027095)" userId="81775a97-0535-408f-a6ec-5afb9ab3575c" providerId="ADAL" clId="{3E3089F3-8579-40B1-8ACD-B0A5E020797D}" dt="2025-12-08T13:36:09.904" v="806" actId="571"/>
        <pc:sldMkLst>
          <pc:docMk/>
          <pc:sldMk cId="275365603" sldId="260"/>
        </pc:sldMkLst>
      </pc:sldChg>
      <pc:sldMasterChg chg="add del addSldLayout delSldLayout">
        <pc:chgData name="Abdul Miah (2027095)" userId="81775a97-0535-408f-a6ec-5afb9ab3575c" providerId="ADAL" clId="{3E3089F3-8579-40B1-8ACD-B0A5E020797D}" dt="2025-12-08T09:44:26.420" v="6" actId="26606"/>
        <pc:sldMasterMkLst>
          <pc:docMk/>
          <pc:sldMasterMk cId="3940451886" sldId="2147483648"/>
        </pc:sldMasterMkLst>
        <pc:sldLayoutChg chg="add del">
          <pc:chgData name="Abdul Miah (2027095)" userId="81775a97-0535-408f-a6ec-5afb9ab3575c" providerId="ADAL" clId="{3E3089F3-8579-40B1-8ACD-B0A5E020797D}" dt="2025-12-08T09:44:26.420" v="6" actId="26606"/>
          <pc:sldLayoutMkLst>
            <pc:docMk/>
            <pc:sldMasterMk cId="3940451886" sldId="2147483648"/>
            <pc:sldLayoutMk cId="1505489902" sldId="2147483649"/>
          </pc:sldLayoutMkLst>
        </pc:sldLayoutChg>
        <pc:sldLayoutChg chg="add del">
          <pc:chgData name="Abdul Miah (2027095)" userId="81775a97-0535-408f-a6ec-5afb9ab3575c" providerId="ADAL" clId="{3E3089F3-8579-40B1-8ACD-B0A5E020797D}" dt="2025-12-08T09:44:26.420" v="6" actId="26606"/>
          <pc:sldLayoutMkLst>
            <pc:docMk/>
            <pc:sldMasterMk cId="3940451886" sldId="2147483648"/>
            <pc:sldLayoutMk cId="2319544468" sldId="2147483650"/>
          </pc:sldLayoutMkLst>
        </pc:sldLayoutChg>
        <pc:sldLayoutChg chg="add del">
          <pc:chgData name="Abdul Miah (2027095)" userId="81775a97-0535-408f-a6ec-5afb9ab3575c" providerId="ADAL" clId="{3E3089F3-8579-40B1-8ACD-B0A5E020797D}" dt="2025-12-08T09:44:26.420" v="6" actId="26606"/>
          <pc:sldLayoutMkLst>
            <pc:docMk/>
            <pc:sldMasterMk cId="3940451886" sldId="2147483648"/>
            <pc:sldLayoutMk cId="544692791" sldId="2147483651"/>
          </pc:sldLayoutMkLst>
        </pc:sldLayoutChg>
        <pc:sldLayoutChg chg="add del">
          <pc:chgData name="Abdul Miah (2027095)" userId="81775a97-0535-408f-a6ec-5afb9ab3575c" providerId="ADAL" clId="{3E3089F3-8579-40B1-8ACD-B0A5E020797D}" dt="2025-12-08T09:44:26.420" v="6" actId="26606"/>
          <pc:sldLayoutMkLst>
            <pc:docMk/>
            <pc:sldMasterMk cId="3940451886" sldId="2147483648"/>
            <pc:sldLayoutMk cId="397686177" sldId="2147483652"/>
          </pc:sldLayoutMkLst>
        </pc:sldLayoutChg>
        <pc:sldLayoutChg chg="add del">
          <pc:chgData name="Abdul Miah (2027095)" userId="81775a97-0535-408f-a6ec-5afb9ab3575c" providerId="ADAL" clId="{3E3089F3-8579-40B1-8ACD-B0A5E020797D}" dt="2025-12-08T09:44:26.420" v="6" actId="26606"/>
          <pc:sldLayoutMkLst>
            <pc:docMk/>
            <pc:sldMasterMk cId="3940451886" sldId="2147483648"/>
            <pc:sldLayoutMk cId="3697391109" sldId="2147483653"/>
          </pc:sldLayoutMkLst>
        </pc:sldLayoutChg>
        <pc:sldLayoutChg chg="add del">
          <pc:chgData name="Abdul Miah (2027095)" userId="81775a97-0535-408f-a6ec-5afb9ab3575c" providerId="ADAL" clId="{3E3089F3-8579-40B1-8ACD-B0A5E020797D}" dt="2025-12-08T09:44:26.420" v="6" actId="26606"/>
          <pc:sldLayoutMkLst>
            <pc:docMk/>
            <pc:sldMasterMk cId="3940451886" sldId="2147483648"/>
            <pc:sldLayoutMk cId="1292824900" sldId="2147483654"/>
          </pc:sldLayoutMkLst>
        </pc:sldLayoutChg>
        <pc:sldLayoutChg chg="add del">
          <pc:chgData name="Abdul Miah (2027095)" userId="81775a97-0535-408f-a6ec-5afb9ab3575c" providerId="ADAL" clId="{3E3089F3-8579-40B1-8ACD-B0A5E020797D}" dt="2025-12-08T09:44:26.420" v="6" actId="26606"/>
          <pc:sldLayoutMkLst>
            <pc:docMk/>
            <pc:sldMasterMk cId="3940451886" sldId="2147483648"/>
            <pc:sldLayoutMk cId="1679702279" sldId="2147483655"/>
          </pc:sldLayoutMkLst>
        </pc:sldLayoutChg>
        <pc:sldLayoutChg chg="add del">
          <pc:chgData name="Abdul Miah (2027095)" userId="81775a97-0535-408f-a6ec-5afb9ab3575c" providerId="ADAL" clId="{3E3089F3-8579-40B1-8ACD-B0A5E020797D}" dt="2025-12-08T09:44:26.420" v="6" actId="26606"/>
          <pc:sldLayoutMkLst>
            <pc:docMk/>
            <pc:sldMasterMk cId="3940451886" sldId="2147483648"/>
            <pc:sldLayoutMk cId="3896525892" sldId="2147483656"/>
          </pc:sldLayoutMkLst>
        </pc:sldLayoutChg>
        <pc:sldLayoutChg chg="add del">
          <pc:chgData name="Abdul Miah (2027095)" userId="81775a97-0535-408f-a6ec-5afb9ab3575c" providerId="ADAL" clId="{3E3089F3-8579-40B1-8ACD-B0A5E020797D}" dt="2025-12-08T09:44:26.420" v="6" actId="26606"/>
          <pc:sldLayoutMkLst>
            <pc:docMk/>
            <pc:sldMasterMk cId="3940451886" sldId="2147483648"/>
            <pc:sldLayoutMk cId="3593725924" sldId="2147483657"/>
          </pc:sldLayoutMkLst>
        </pc:sldLayoutChg>
        <pc:sldLayoutChg chg="add del">
          <pc:chgData name="Abdul Miah (2027095)" userId="81775a97-0535-408f-a6ec-5afb9ab3575c" providerId="ADAL" clId="{3E3089F3-8579-40B1-8ACD-B0A5E020797D}" dt="2025-12-08T09:44:26.420" v="6" actId="26606"/>
          <pc:sldLayoutMkLst>
            <pc:docMk/>
            <pc:sldMasterMk cId="3940451886" sldId="2147483648"/>
            <pc:sldLayoutMk cId="2802689210" sldId="2147483658"/>
          </pc:sldLayoutMkLst>
        </pc:sldLayoutChg>
        <pc:sldLayoutChg chg="add del">
          <pc:chgData name="Abdul Miah (2027095)" userId="81775a97-0535-408f-a6ec-5afb9ab3575c" providerId="ADAL" clId="{3E3089F3-8579-40B1-8ACD-B0A5E020797D}" dt="2025-12-08T09:44:26.420" v="6" actId="26606"/>
          <pc:sldLayoutMkLst>
            <pc:docMk/>
            <pc:sldMasterMk cId="3940451886" sldId="2147483648"/>
            <pc:sldLayoutMk cId="915536035" sldId="2147483659"/>
          </pc:sldLayoutMkLst>
        </pc:sldLayoutChg>
      </pc:sldMasterChg>
      <pc:sldMasterChg chg="add del addSldLayout delSldLayout">
        <pc:chgData name="Abdul Miah (2027095)" userId="81775a97-0535-408f-a6ec-5afb9ab3575c" providerId="ADAL" clId="{3E3089F3-8579-40B1-8ACD-B0A5E020797D}" dt="2025-12-08T09:44:26.420" v="6" actId="26606"/>
        <pc:sldMasterMkLst>
          <pc:docMk/>
          <pc:sldMasterMk cId="375213346" sldId="2147483673"/>
        </pc:sldMasterMkLst>
        <pc:sldLayoutChg chg="add del">
          <pc:chgData name="Abdul Miah (2027095)" userId="81775a97-0535-408f-a6ec-5afb9ab3575c" providerId="ADAL" clId="{3E3089F3-8579-40B1-8ACD-B0A5E020797D}" dt="2025-12-08T09:44:26.420" v="6" actId="26606"/>
          <pc:sldLayoutMkLst>
            <pc:docMk/>
            <pc:sldMasterMk cId="375213346" sldId="2147483673"/>
            <pc:sldLayoutMk cId="989145631" sldId="2147483662"/>
          </pc:sldLayoutMkLst>
        </pc:sldLayoutChg>
      </pc:sldMasterChg>
      <pc:sldMasterChg chg="add del addSldLayout delSldLayout">
        <pc:chgData name="Abdul Miah (2027095)" userId="81775a97-0535-408f-a6ec-5afb9ab3575c" providerId="ADAL" clId="{3E3089F3-8579-40B1-8ACD-B0A5E020797D}" dt="2025-12-08T09:44:26.389" v="5" actId="26606"/>
        <pc:sldMasterMkLst>
          <pc:docMk/>
          <pc:sldMasterMk cId="2386715329" sldId="2147483686"/>
        </pc:sldMasterMkLst>
        <pc:sldLayoutChg chg="add del">
          <pc:chgData name="Abdul Miah (2027095)" userId="81775a97-0535-408f-a6ec-5afb9ab3575c" providerId="ADAL" clId="{3E3089F3-8579-40B1-8ACD-B0A5E020797D}" dt="2025-12-08T09:44:26.389" v="5" actId="26606"/>
          <pc:sldLayoutMkLst>
            <pc:docMk/>
            <pc:sldMasterMk cId="2386715329" sldId="2147483686"/>
            <pc:sldLayoutMk cId="1337920764" sldId="2147483675"/>
          </pc:sldLayoutMkLst>
        </pc:sldLayoutChg>
      </pc:sldMasterChg>
      <pc:sldMasterChg chg="add del addSldLayout delSldLayout">
        <pc:chgData name="Abdul Miah (2027095)" userId="81775a97-0535-408f-a6ec-5afb9ab3575c" providerId="ADAL" clId="{3E3089F3-8579-40B1-8ACD-B0A5E020797D}" dt="2025-12-08T09:44:24.697" v="1" actId="26606"/>
        <pc:sldMasterMkLst>
          <pc:docMk/>
          <pc:sldMasterMk cId="3900141601" sldId="2147483699"/>
        </pc:sldMasterMkLst>
        <pc:sldLayoutChg chg="add del">
          <pc:chgData name="Abdul Miah (2027095)" userId="81775a97-0535-408f-a6ec-5afb9ab3575c" providerId="ADAL" clId="{3E3089F3-8579-40B1-8ACD-B0A5E020797D}" dt="2025-12-08T09:44:24.697" v="1" actId="26606"/>
          <pc:sldLayoutMkLst>
            <pc:docMk/>
            <pc:sldMasterMk cId="3900141601" sldId="2147483699"/>
            <pc:sldLayoutMk cId="3055956161" sldId="2147483688"/>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2-08T12:14:44.531"/>
    </inkml:context>
    <inkml:brush xml:id="br0">
      <inkml:brushProperty name="width" value="0.05292" units="cm"/>
      <inkml:brushProperty name="height" value="0.05292" units="cm"/>
      <inkml:brushProperty name="color" value="#FF0000"/>
    </inkml:brush>
  </inkml:definitions>
  <inkml:trace contextRef="#ctx0" brushRef="#br0">22147 8620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2-08T12:14:44.531"/>
    </inkml:context>
    <inkml:brush xml:id="br0">
      <inkml:brushProperty name="width" value="0.05292" units="cm"/>
      <inkml:brushProperty name="height" value="0.05292" units="cm"/>
      <inkml:brushProperty name="color" value="#FF0000"/>
    </inkml:brush>
  </inkml:definitions>
  <inkml:trace contextRef="#ctx0" brushRef="#br0">22147 8620 24575,'0'0'0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12/8/25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8914563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12/8/25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5213346"/>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customXml" Target="../ink/ink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customXml" Target="../ink/ink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hyperlink" Target="http://Www.americanstitchco.com"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www.Linkinit.com" TargetMode="External"/><Relationship Id="rId5" Type="http://schemas.openxmlformats.org/officeDocument/2006/relationships/hyperlink" Target="http://Www.Wikipedia.com" TargetMode="External"/><Relationship Id="rId4" Type="http://schemas.openxmlformats.org/officeDocument/2006/relationships/hyperlink" Target="http://Www.stitchCO.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25" name="Picture 24" descr="Pink and blue clouds">
            <a:extLst>
              <a:ext uri="{FF2B5EF4-FFF2-40B4-BE49-F238E27FC236}">
                <a16:creationId xmlns:a16="http://schemas.microsoft.com/office/drawing/2014/main" id="{7813CB19-E832-0305-DF44-6180D21F1EAC}"/>
              </a:ext>
            </a:extLst>
          </p:cNvPr>
          <p:cNvPicPr>
            <a:picLocks noChangeAspect="1"/>
          </p:cNvPicPr>
          <p:nvPr/>
        </p:nvPicPr>
        <p:blipFill>
          <a:blip r:embed="rId2"/>
          <a:srcRect t="14122"/>
          <a:stretch>
            <a:fillRect/>
          </a:stretch>
        </p:blipFill>
        <p:spPr>
          <a:xfrm>
            <a:off x="20" y="10"/>
            <a:ext cx="12191979" cy="6857990"/>
          </a:xfrm>
          <a:prstGeom prst="rect">
            <a:avLst/>
          </a:prstGeom>
        </p:spPr>
      </p:pic>
      <p:sp>
        <p:nvSpPr>
          <p:cNvPr id="26" name="Rectangle 25">
            <a:extLst>
              <a:ext uri="{FF2B5EF4-FFF2-40B4-BE49-F238E27FC236}">
                <a16:creationId xmlns:a16="http://schemas.microsoft.com/office/drawing/2014/main" id="{AAB476BF-4EE2-5243-CABB-6CC72C39BF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7" name="Rectangle 26">
            <a:extLst>
              <a:ext uri="{FF2B5EF4-FFF2-40B4-BE49-F238E27FC236}">
                <a16:creationId xmlns:a16="http://schemas.microsoft.com/office/drawing/2014/main" id="{20D28EA4-6F96-F7C6-1D07-5BA5C2738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6781" y="508090"/>
            <a:ext cx="449275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8" name="Rectangle 27">
            <a:extLst>
              <a:ext uri="{FF2B5EF4-FFF2-40B4-BE49-F238E27FC236}">
                <a16:creationId xmlns:a16="http://schemas.microsoft.com/office/drawing/2014/main" id="{FDFF93C5-0576-D227-80A7-4CFBA879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0119" y="6209925"/>
            <a:ext cx="44927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D2109515-109C-D869-59D7-8854C3E965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53213" y="10"/>
            <a:ext cx="10164650" cy="6857990"/>
          </a:xfrm>
          <a:prstGeom prst="rect">
            <a:avLst/>
          </a:prstGeom>
        </p:spPr>
      </p:pic>
      <p:sp>
        <p:nvSpPr>
          <p:cNvPr id="2" name="TextBox 1">
            <a:extLst>
              <a:ext uri="{FF2B5EF4-FFF2-40B4-BE49-F238E27FC236}">
                <a16:creationId xmlns:a16="http://schemas.microsoft.com/office/drawing/2014/main" id="{E8565AB6-7305-2C29-2E5E-01E5292CB964}"/>
              </a:ext>
            </a:extLst>
          </p:cNvPr>
          <p:cNvSpPr txBox="1"/>
          <p:nvPr/>
        </p:nvSpPr>
        <p:spPr>
          <a:xfrm>
            <a:off x="5193695" y="2517624"/>
            <a:ext cx="1828800"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126CBCB2-DDB1-9545-EE28-614227D9F3C2}"/>
              </a:ext>
            </a:extLst>
          </p:cNvPr>
          <p:cNvSpPr txBox="1"/>
          <p:nvPr/>
        </p:nvSpPr>
        <p:spPr>
          <a:xfrm>
            <a:off x="5178576" y="1852386"/>
            <a:ext cx="1828800" cy="369332"/>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74808442-4270-D5AA-D3DC-AE08C724853E}"/>
              </a:ext>
            </a:extLst>
          </p:cNvPr>
          <p:cNvSpPr txBox="1"/>
          <p:nvPr/>
        </p:nvSpPr>
        <p:spPr>
          <a:xfrm>
            <a:off x="146708" y="99106"/>
            <a:ext cx="1304721" cy="2862322"/>
          </a:xfrm>
          <a:prstGeom prst="rect">
            <a:avLst/>
          </a:prstGeom>
          <a:noFill/>
        </p:spPr>
        <p:txBody>
          <a:bodyPr wrap="square" rtlCol="0">
            <a:spAutoFit/>
          </a:bodyPr>
          <a:lstStyle/>
          <a:p>
            <a:pPr algn="l"/>
            <a:r>
              <a:rPr lang="en-GB" b="1" dirty="0">
                <a:solidFill>
                  <a:srgbClr val="FF0000"/>
                </a:solidFill>
              </a:rPr>
              <a:t>Assignment 2</a:t>
            </a:r>
          </a:p>
          <a:p>
            <a:pPr algn="l"/>
            <a:r>
              <a:rPr lang="en-GB" b="1" dirty="0">
                <a:solidFill>
                  <a:srgbClr val="FF0000"/>
                </a:solidFill>
              </a:rPr>
              <a:t>Groups</a:t>
            </a:r>
          </a:p>
          <a:p>
            <a:pPr algn="l"/>
            <a:endParaRPr lang="en-GB" b="1" dirty="0">
              <a:solidFill>
                <a:srgbClr val="FF0000"/>
              </a:solidFill>
            </a:endParaRPr>
          </a:p>
          <a:p>
            <a:pPr algn="l"/>
            <a:r>
              <a:rPr lang="en-GB" b="1" dirty="0">
                <a:solidFill>
                  <a:srgbClr val="FF0000"/>
                </a:solidFill>
              </a:rPr>
              <a:t>Abdul Miah </a:t>
            </a:r>
          </a:p>
          <a:p>
            <a:pPr algn="l"/>
            <a:r>
              <a:rPr lang="en-GB" b="1" dirty="0">
                <a:solidFill>
                  <a:srgbClr val="FF0000"/>
                </a:solidFill>
              </a:rPr>
              <a:t>Sathi Begum </a:t>
            </a:r>
          </a:p>
          <a:p>
            <a:pPr algn="l"/>
            <a:r>
              <a:rPr lang="en-GB" b="1" dirty="0">
                <a:solidFill>
                  <a:srgbClr val="FF0000"/>
                </a:solidFill>
              </a:rPr>
              <a:t>Pinky Begum </a:t>
            </a:r>
          </a:p>
        </p:txBody>
      </p:sp>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31546EB8-AB5A-5CA3-BC77-B551837774DF}"/>
                  </a:ext>
                </a:extLst>
              </p14:cNvPr>
              <p14:cNvContentPartPr/>
              <p14:nvPr/>
            </p14:nvContentPartPr>
            <p14:xfrm>
              <a:off x="7972920" y="3103200"/>
              <a:ext cx="360" cy="360"/>
            </p14:xfrm>
          </p:contentPart>
        </mc:Choice>
        <mc:Fallback xmlns="">
          <p:pic>
            <p:nvPicPr>
              <p:cNvPr id="8" name="Ink 7">
                <a:extLst>
                  <a:ext uri="{FF2B5EF4-FFF2-40B4-BE49-F238E27FC236}">
                    <a16:creationId xmlns:a16="http://schemas.microsoft.com/office/drawing/2014/main" id="{31546EB8-AB5A-5CA3-BC77-B551837774DF}"/>
                  </a:ext>
                </a:extLst>
              </p:cNvPr>
              <p:cNvPicPr/>
              <p:nvPr/>
            </p:nvPicPr>
            <p:blipFill>
              <a:blip r:embed="rId5"/>
              <a:stretch>
                <a:fillRect/>
              </a:stretch>
            </p:blipFill>
            <p:spPr>
              <a:xfrm>
                <a:off x="7963560" y="3093840"/>
                <a:ext cx="19080" cy="19080"/>
              </a:xfrm>
              <a:prstGeom prst="rect">
                <a:avLst/>
              </a:prstGeom>
            </p:spPr>
          </p:pic>
        </mc:Fallback>
      </mc:AlternateContent>
    </p:spTree>
    <p:extLst>
      <p:ext uri="{BB962C8B-B14F-4D97-AF65-F5344CB8AC3E}">
        <p14:creationId xmlns:p14="http://schemas.microsoft.com/office/powerpoint/2010/main" val="179790624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25" name="Picture 24" descr="Pink and blue clouds">
            <a:extLst>
              <a:ext uri="{FF2B5EF4-FFF2-40B4-BE49-F238E27FC236}">
                <a16:creationId xmlns:a16="http://schemas.microsoft.com/office/drawing/2014/main" id="{7813CB19-E832-0305-DF44-6180D21F1EAC}"/>
              </a:ext>
            </a:extLst>
          </p:cNvPr>
          <p:cNvPicPr>
            <a:picLocks noChangeAspect="1"/>
          </p:cNvPicPr>
          <p:nvPr/>
        </p:nvPicPr>
        <p:blipFill>
          <a:blip r:embed="rId2"/>
          <a:srcRect t="14122"/>
          <a:stretch>
            <a:fillRect/>
          </a:stretch>
        </p:blipFill>
        <p:spPr>
          <a:xfrm>
            <a:off x="20" y="10"/>
            <a:ext cx="12191979" cy="6857990"/>
          </a:xfrm>
          <a:prstGeom prst="rect">
            <a:avLst/>
          </a:prstGeom>
        </p:spPr>
      </p:pic>
      <p:sp>
        <p:nvSpPr>
          <p:cNvPr id="26" name="Rectangle 25">
            <a:extLst>
              <a:ext uri="{FF2B5EF4-FFF2-40B4-BE49-F238E27FC236}">
                <a16:creationId xmlns:a16="http://schemas.microsoft.com/office/drawing/2014/main" id="{AAB476BF-4EE2-5243-CABB-6CC72C39BF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7" name="Rectangle 26">
            <a:extLst>
              <a:ext uri="{FF2B5EF4-FFF2-40B4-BE49-F238E27FC236}">
                <a16:creationId xmlns:a16="http://schemas.microsoft.com/office/drawing/2014/main" id="{20D28EA4-6F96-F7C6-1D07-5BA5C2738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6781" y="508090"/>
            <a:ext cx="449275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8" name="Rectangle 27">
            <a:extLst>
              <a:ext uri="{FF2B5EF4-FFF2-40B4-BE49-F238E27FC236}">
                <a16:creationId xmlns:a16="http://schemas.microsoft.com/office/drawing/2014/main" id="{FDFF93C5-0576-D227-80A7-4CFBA879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0119" y="6209925"/>
            <a:ext cx="44927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D2109515-109C-D869-59D7-8854C3E965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53213" y="10"/>
            <a:ext cx="10164650" cy="6857990"/>
          </a:xfrm>
          <a:prstGeom prst="rect">
            <a:avLst/>
          </a:prstGeom>
        </p:spPr>
      </p:pic>
      <p:sp>
        <p:nvSpPr>
          <p:cNvPr id="2" name="TextBox 1">
            <a:extLst>
              <a:ext uri="{FF2B5EF4-FFF2-40B4-BE49-F238E27FC236}">
                <a16:creationId xmlns:a16="http://schemas.microsoft.com/office/drawing/2014/main" id="{E8565AB6-7305-2C29-2E5E-01E5292CB964}"/>
              </a:ext>
            </a:extLst>
          </p:cNvPr>
          <p:cNvSpPr txBox="1"/>
          <p:nvPr/>
        </p:nvSpPr>
        <p:spPr>
          <a:xfrm>
            <a:off x="5193695" y="2517624"/>
            <a:ext cx="1828800"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126CBCB2-DDB1-9545-EE28-614227D9F3C2}"/>
              </a:ext>
            </a:extLst>
          </p:cNvPr>
          <p:cNvSpPr txBox="1"/>
          <p:nvPr/>
        </p:nvSpPr>
        <p:spPr>
          <a:xfrm>
            <a:off x="5178576" y="1852386"/>
            <a:ext cx="1828800" cy="369332"/>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74808442-4270-D5AA-D3DC-AE08C724853E}"/>
              </a:ext>
            </a:extLst>
          </p:cNvPr>
          <p:cNvSpPr txBox="1"/>
          <p:nvPr/>
        </p:nvSpPr>
        <p:spPr>
          <a:xfrm>
            <a:off x="146708" y="99106"/>
            <a:ext cx="1304721" cy="6186309"/>
          </a:xfrm>
          <a:prstGeom prst="rect">
            <a:avLst/>
          </a:prstGeom>
          <a:noFill/>
        </p:spPr>
        <p:txBody>
          <a:bodyPr wrap="square" rtlCol="0">
            <a:spAutoFit/>
          </a:bodyPr>
          <a:lstStyle/>
          <a:p>
            <a:pPr algn="l"/>
            <a:r>
              <a:rPr lang="en-GB" b="1" dirty="0">
                <a:solidFill>
                  <a:srgbClr val="FF0000"/>
                </a:solidFill>
              </a:rPr>
              <a:t>At stitchCO everyone is a part of one team the employees and the team leader and the manager. They are all as one team they build the company together and they all build a success together</a:t>
            </a:r>
          </a:p>
        </p:txBody>
      </p:sp>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31546EB8-AB5A-5CA3-BC77-B551837774DF}"/>
                  </a:ext>
                </a:extLst>
              </p14:cNvPr>
              <p14:cNvContentPartPr/>
              <p14:nvPr/>
            </p14:nvContentPartPr>
            <p14:xfrm>
              <a:off x="7972920" y="3103200"/>
              <a:ext cx="360" cy="360"/>
            </p14:xfrm>
          </p:contentPart>
        </mc:Choice>
        <mc:Fallback xmlns="">
          <p:pic>
            <p:nvPicPr>
              <p:cNvPr id="8" name="Ink 7">
                <a:extLst>
                  <a:ext uri="{FF2B5EF4-FFF2-40B4-BE49-F238E27FC236}">
                    <a16:creationId xmlns:a16="http://schemas.microsoft.com/office/drawing/2014/main" id="{31546EB8-AB5A-5CA3-BC77-B551837774DF}"/>
                  </a:ext>
                </a:extLst>
              </p:cNvPr>
              <p:cNvPicPr/>
              <p:nvPr/>
            </p:nvPicPr>
            <p:blipFill>
              <a:blip r:embed="rId5"/>
              <a:stretch>
                <a:fillRect/>
              </a:stretch>
            </p:blipFill>
            <p:spPr>
              <a:xfrm>
                <a:off x="7963560" y="3093840"/>
                <a:ext cx="19080" cy="19080"/>
              </a:xfrm>
              <a:prstGeom prst="rect">
                <a:avLst/>
              </a:prstGeom>
            </p:spPr>
          </p:pic>
        </mc:Fallback>
      </mc:AlternateContent>
    </p:spTree>
    <p:extLst>
      <p:ext uri="{BB962C8B-B14F-4D97-AF65-F5344CB8AC3E}">
        <p14:creationId xmlns:p14="http://schemas.microsoft.com/office/powerpoint/2010/main" val="27536560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25" name="Picture 24" descr="Pink and blue clouds">
            <a:extLst>
              <a:ext uri="{FF2B5EF4-FFF2-40B4-BE49-F238E27FC236}">
                <a16:creationId xmlns:a16="http://schemas.microsoft.com/office/drawing/2014/main" id="{7813CB19-E832-0305-DF44-6180D21F1EAC}"/>
              </a:ext>
            </a:extLst>
          </p:cNvPr>
          <p:cNvPicPr>
            <a:picLocks noChangeAspect="1"/>
          </p:cNvPicPr>
          <p:nvPr/>
        </p:nvPicPr>
        <p:blipFill>
          <a:blip r:embed="rId2"/>
          <a:srcRect t="14122"/>
          <a:stretch>
            <a:fillRect/>
          </a:stretch>
        </p:blipFill>
        <p:spPr>
          <a:xfrm>
            <a:off x="20" y="10"/>
            <a:ext cx="12191979" cy="6857990"/>
          </a:xfrm>
          <a:prstGeom prst="rect">
            <a:avLst/>
          </a:prstGeom>
        </p:spPr>
      </p:pic>
      <p:sp>
        <p:nvSpPr>
          <p:cNvPr id="26" name="Rectangle 25">
            <a:extLst>
              <a:ext uri="{FF2B5EF4-FFF2-40B4-BE49-F238E27FC236}">
                <a16:creationId xmlns:a16="http://schemas.microsoft.com/office/drawing/2014/main" id="{AAB476BF-4EE2-5243-CABB-6CC72C39BF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7" name="Rectangle 26">
            <a:extLst>
              <a:ext uri="{FF2B5EF4-FFF2-40B4-BE49-F238E27FC236}">
                <a16:creationId xmlns:a16="http://schemas.microsoft.com/office/drawing/2014/main" id="{20D28EA4-6F96-F7C6-1D07-5BA5C2738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6781" y="508090"/>
            <a:ext cx="449275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8" name="Rectangle 27">
            <a:extLst>
              <a:ext uri="{FF2B5EF4-FFF2-40B4-BE49-F238E27FC236}">
                <a16:creationId xmlns:a16="http://schemas.microsoft.com/office/drawing/2014/main" id="{FDFF93C5-0576-D227-80A7-4CFBA879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0119" y="6209925"/>
            <a:ext cx="44927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2" name="Picture 1">
            <a:extLst>
              <a:ext uri="{FF2B5EF4-FFF2-40B4-BE49-F238E27FC236}">
                <a16:creationId xmlns:a16="http://schemas.microsoft.com/office/drawing/2014/main" id="{EC785F42-35E2-B08A-126C-73F9CC739D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93263" y="0"/>
            <a:ext cx="8398737" cy="6871297"/>
          </a:xfrm>
          <a:prstGeom prst="rect">
            <a:avLst/>
          </a:prstGeom>
        </p:spPr>
      </p:pic>
      <p:sp>
        <p:nvSpPr>
          <p:cNvPr id="4" name="TextBox 3">
            <a:extLst>
              <a:ext uri="{FF2B5EF4-FFF2-40B4-BE49-F238E27FC236}">
                <a16:creationId xmlns:a16="http://schemas.microsoft.com/office/drawing/2014/main" id="{57A6C14F-B882-0309-79AD-A422F37B8794}"/>
              </a:ext>
            </a:extLst>
          </p:cNvPr>
          <p:cNvSpPr txBox="1"/>
          <p:nvPr/>
        </p:nvSpPr>
        <p:spPr>
          <a:xfrm>
            <a:off x="618274" y="657369"/>
            <a:ext cx="2556715" cy="4524315"/>
          </a:xfrm>
          <a:prstGeom prst="rect">
            <a:avLst/>
          </a:prstGeom>
          <a:noFill/>
        </p:spPr>
        <p:txBody>
          <a:bodyPr wrap="square" rtlCol="0">
            <a:spAutoFit/>
          </a:bodyPr>
          <a:lstStyle/>
          <a:p>
            <a:pPr algn="l"/>
            <a:r>
              <a:rPr lang="en-GB" b="1" dirty="0">
                <a:solidFill>
                  <a:srgbClr val="FF0000"/>
                </a:solidFill>
              </a:rPr>
              <a:t>It’s about making your team strong stay clear stay focused stay motivated stay confident stay analyse stay effective give a clear instructions give a clear task stay focused keep your team focus keep the employer focused. Show them a goal to reach give them a goal give them a prize after their goal.  </a:t>
            </a:r>
            <a:endParaRPr lang="en-US" b="1" dirty="0">
              <a:solidFill>
                <a:srgbClr val="FF0000"/>
              </a:solidFill>
            </a:endParaRPr>
          </a:p>
        </p:txBody>
      </p:sp>
    </p:spTree>
    <p:extLst>
      <p:ext uri="{BB962C8B-B14F-4D97-AF65-F5344CB8AC3E}">
        <p14:creationId xmlns:p14="http://schemas.microsoft.com/office/powerpoint/2010/main" val="38707689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25" name="Picture 24" descr="Pink and blue clouds">
            <a:extLst>
              <a:ext uri="{FF2B5EF4-FFF2-40B4-BE49-F238E27FC236}">
                <a16:creationId xmlns:a16="http://schemas.microsoft.com/office/drawing/2014/main" id="{7813CB19-E832-0305-DF44-6180D21F1EAC}"/>
              </a:ext>
            </a:extLst>
          </p:cNvPr>
          <p:cNvPicPr>
            <a:picLocks noChangeAspect="1"/>
          </p:cNvPicPr>
          <p:nvPr/>
        </p:nvPicPr>
        <p:blipFill>
          <a:blip r:embed="rId4"/>
          <a:srcRect t="14122"/>
          <a:stretch>
            <a:fillRect/>
          </a:stretch>
        </p:blipFill>
        <p:spPr>
          <a:xfrm>
            <a:off x="20" y="10"/>
            <a:ext cx="12191979" cy="6857990"/>
          </a:xfrm>
          <a:prstGeom prst="rect">
            <a:avLst/>
          </a:prstGeom>
        </p:spPr>
      </p:pic>
      <p:sp>
        <p:nvSpPr>
          <p:cNvPr id="26" name="Rectangle 25">
            <a:extLst>
              <a:ext uri="{FF2B5EF4-FFF2-40B4-BE49-F238E27FC236}">
                <a16:creationId xmlns:a16="http://schemas.microsoft.com/office/drawing/2014/main" id="{AAB476BF-4EE2-5243-CABB-6CC72C39BF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7" name="Rectangle 26">
            <a:extLst>
              <a:ext uri="{FF2B5EF4-FFF2-40B4-BE49-F238E27FC236}">
                <a16:creationId xmlns:a16="http://schemas.microsoft.com/office/drawing/2014/main" id="{20D28EA4-6F96-F7C6-1D07-5BA5C2738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6781" y="508090"/>
            <a:ext cx="449275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8" name="Rectangle 27">
            <a:extLst>
              <a:ext uri="{FF2B5EF4-FFF2-40B4-BE49-F238E27FC236}">
                <a16:creationId xmlns:a16="http://schemas.microsoft.com/office/drawing/2014/main" id="{FDFF93C5-0576-D227-80A7-4CFBA879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0119" y="6209925"/>
            <a:ext cx="44927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2" name="Picture 1">
            <a:extLst>
              <a:ext uri="{FF2B5EF4-FFF2-40B4-BE49-F238E27FC236}">
                <a16:creationId xmlns:a16="http://schemas.microsoft.com/office/drawing/2014/main" id="{6088DC79-0A04-5828-3D12-2A349C21F6D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42619" y="0"/>
            <a:ext cx="7965099" cy="6858000"/>
          </a:xfrm>
          <a:prstGeom prst="rect">
            <a:avLst/>
          </a:prstGeom>
        </p:spPr>
      </p:pic>
      <p:sp>
        <p:nvSpPr>
          <p:cNvPr id="3" name="TextBox 2">
            <a:extLst>
              <a:ext uri="{FF2B5EF4-FFF2-40B4-BE49-F238E27FC236}">
                <a16:creationId xmlns:a16="http://schemas.microsoft.com/office/drawing/2014/main" id="{5B24FFF5-4C77-6DC3-4D67-ECE4E3DB8042}"/>
              </a:ext>
            </a:extLst>
          </p:cNvPr>
          <p:cNvSpPr txBox="1"/>
          <p:nvPr/>
        </p:nvSpPr>
        <p:spPr>
          <a:xfrm>
            <a:off x="84282" y="42333"/>
            <a:ext cx="7965099" cy="1477328"/>
          </a:xfrm>
          <a:prstGeom prst="rect">
            <a:avLst/>
          </a:prstGeom>
          <a:noFill/>
        </p:spPr>
        <p:txBody>
          <a:bodyPr wrap="square" rtlCol="0">
            <a:spAutoFit/>
          </a:bodyPr>
          <a:lstStyle/>
          <a:p>
            <a:pPr algn="l"/>
            <a:r>
              <a:rPr lang="en-GB" dirty="0">
                <a:solidFill>
                  <a:srgbClr val="FF0000"/>
                </a:solidFill>
              </a:rPr>
              <a:t>After the financial crisis stitch co has been through six months ago because of the leadership problem stitch Go has managed to climb up and resolve the issues. Have a leadership should lead business and his employees to a better success. A leadership should teach employees his mistakes teach them how to resolve mistakes and what they can learn from the mistakes.</a:t>
            </a:r>
            <a:endParaRPr lang="en-US" dirty="0">
              <a:solidFill>
                <a:srgbClr val="FF0000"/>
              </a:solidFill>
            </a:endParaRPr>
          </a:p>
        </p:txBody>
      </p:sp>
      <p:sp>
        <p:nvSpPr>
          <p:cNvPr id="4" name="TextBox 3">
            <a:extLst>
              <a:ext uri="{FF2B5EF4-FFF2-40B4-BE49-F238E27FC236}">
                <a16:creationId xmlns:a16="http://schemas.microsoft.com/office/drawing/2014/main" id="{811B37E1-8127-EF61-80B6-FB43110343B8}"/>
              </a:ext>
            </a:extLst>
          </p:cNvPr>
          <p:cNvSpPr txBox="1"/>
          <p:nvPr/>
        </p:nvSpPr>
        <p:spPr>
          <a:xfrm>
            <a:off x="114108" y="2405298"/>
            <a:ext cx="3998686" cy="2862322"/>
          </a:xfrm>
          <a:prstGeom prst="rect">
            <a:avLst/>
          </a:prstGeom>
          <a:noFill/>
        </p:spPr>
        <p:txBody>
          <a:bodyPr wrap="square" rtlCol="0">
            <a:spAutoFit/>
          </a:bodyPr>
          <a:lstStyle/>
          <a:p>
            <a:pPr algn="l"/>
            <a:r>
              <a:rPr lang="en-GB" b="1" dirty="0">
                <a:solidFill>
                  <a:srgbClr val="FF0000"/>
                </a:solidFill>
              </a:rPr>
              <a:t>Motivate everybody in the team who confidence on everyone in the team if anyone let the team down motivate them make them feel confident keep them focus stay effective stay effective with the team only stay alert bring up new ways new strategy for the business at stitchCO. </a:t>
            </a:r>
          </a:p>
          <a:p>
            <a:pPr algn="l"/>
            <a:endParaRPr lang="en-US" b="1" dirty="0">
              <a:solidFill>
                <a:srgbClr val="FF0000"/>
              </a:solidFill>
            </a:endParaRPr>
          </a:p>
        </p:txBody>
      </p:sp>
      <p:pic>
        <p:nvPicPr>
          <p:cNvPr id="5" name="trim.FA9BEF5F-76D5-4D16-A923-FB9400AD734E.MOV">
            <a:hlinkClick r:id="" action="ppaction://media"/>
            <a:extLst>
              <a:ext uri="{FF2B5EF4-FFF2-40B4-BE49-F238E27FC236}">
                <a16:creationId xmlns:a16="http://schemas.microsoft.com/office/drawing/2014/main" id="{FFB5D27F-E413-6760-A89F-73B670CC42E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181475" y="0"/>
            <a:ext cx="3829050" cy="6858000"/>
          </a:xfrm>
          <a:prstGeom prst="rect">
            <a:avLst/>
          </a:prstGeom>
        </p:spPr>
      </p:pic>
    </p:spTree>
    <p:extLst>
      <p:ext uri="{BB962C8B-B14F-4D97-AF65-F5344CB8AC3E}">
        <p14:creationId xmlns:p14="http://schemas.microsoft.com/office/powerpoint/2010/main" val="28862460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25" name="Picture 24" descr="Pink and blue clouds">
            <a:extLst>
              <a:ext uri="{FF2B5EF4-FFF2-40B4-BE49-F238E27FC236}">
                <a16:creationId xmlns:a16="http://schemas.microsoft.com/office/drawing/2014/main" id="{7813CB19-E832-0305-DF44-6180D21F1EAC}"/>
              </a:ext>
            </a:extLst>
          </p:cNvPr>
          <p:cNvPicPr>
            <a:picLocks noChangeAspect="1"/>
          </p:cNvPicPr>
          <p:nvPr/>
        </p:nvPicPr>
        <p:blipFill>
          <a:blip r:embed="rId2"/>
          <a:srcRect t="14122"/>
          <a:stretch>
            <a:fillRect/>
          </a:stretch>
        </p:blipFill>
        <p:spPr>
          <a:xfrm>
            <a:off x="20" y="10"/>
            <a:ext cx="12191979" cy="6857990"/>
          </a:xfrm>
          <a:prstGeom prst="rect">
            <a:avLst/>
          </a:prstGeom>
        </p:spPr>
      </p:pic>
      <p:sp>
        <p:nvSpPr>
          <p:cNvPr id="26" name="Rectangle 25">
            <a:extLst>
              <a:ext uri="{FF2B5EF4-FFF2-40B4-BE49-F238E27FC236}">
                <a16:creationId xmlns:a16="http://schemas.microsoft.com/office/drawing/2014/main" id="{AAB476BF-4EE2-5243-CABB-6CC72C39BF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7" name="Rectangle 26">
            <a:extLst>
              <a:ext uri="{FF2B5EF4-FFF2-40B4-BE49-F238E27FC236}">
                <a16:creationId xmlns:a16="http://schemas.microsoft.com/office/drawing/2014/main" id="{20D28EA4-6F96-F7C6-1D07-5BA5C2738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6781" y="508090"/>
            <a:ext cx="449275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8" name="Rectangle 27">
            <a:extLst>
              <a:ext uri="{FF2B5EF4-FFF2-40B4-BE49-F238E27FC236}">
                <a16:creationId xmlns:a16="http://schemas.microsoft.com/office/drawing/2014/main" id="{FDFF93C5-0576-D227-80A7-4CFBA879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0119" y="6209925"/>
            <a:ext cx="44927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2" name="Picture 1">
            <a:extLst>
              <a:ext uri="{FF2B5EF4-FFF2-40B4-BE49-F238E27FC236}">
                <a16:creationId xmlns:a16="http://schemas.microsoft.com/office/drawing/2014/main" id="{6088DC79-0A04-5828-3D12-2A349C21F6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2619" y="0"/>
            <a:ext cx="7965099" cy="6858000"/>
          </a:xfrm>
          <a:prstGeom prst="rect">
            <a:avLst/>
          </a:prstGeom>
        </p:spPr>
      </p:pic>
      <p:sp>
        <p:nvSpPr>
          <p:cNvPr id="5" name="TextBox 4">
            <a:extLst>
              <a:ext uri="{FF2B5EF4-FFF2-40B4-BE49-F238E27FC236}">
                <a16:creationId xmlns:a16="http://schemas.microsoft.com/office/drawing/2014/main" id="{C7A311E1-0066-0E42-7C53-4A77BEE2784D}"/>
              </a:ext>
            </a:extLst>
          </p:cNvPr>
          <p:cNvSpPr txBox="1"/>
          <p:nvPr/>
        </p:nvSpPr>
        <p:spPr>
          <a:xfrm>
            <a:off x="557370" y="582729"/>
            <a:ext cx="3691631" cy="2031325"/>
          </a:xfrm>
          <a:prstGeom prst="rect">
            <a:avLst/>
          </a:prstGeom>
          <a:noFill/>
        </p:spPr>
        <p:txBody>
          <a:bodyPr wrap="square" rtlCol="0">
            <a:spAutoFit/>
          </a:bodyPr>
          <a:lstStyle/>
          <a:p>
            <a:pPr algn="l"/>
            <a:r>
              <a:rPr lang="en-GB" b="1" dirty="0">
                <a:solidFill>
                  <a:srgbClr val="FF0000"/>
                </a:solidFill>
              </a:rPr>
              <a:t>Reference. </a:t>
            </a:r>
          </a:p>
          <a:p>
            <a:pPr algn="l"/>
            <a:r>
              <a:rPr lang="en-GB" b="1" dirty="0">
                <a:solidFill>
                  <a:srgbClr val="FF0000"/>
                </a:solidFill>
                <a:hlinkClick r:id="rId4"/>
              </a:rPr>
              <a:t>Www.stitchCO.com</a:t>
            </a:r>
            <a:endParaRPr lang="en-GB" b="1" dirty="0">
              <a:solidFill>
                <a:srgbClr val="FF0000"/>
              </a:solidFill>
            </a:endParaRPr>
          </a:p>
          <a:p>
            <a:pPr algn="l"/>
            <a:r>
              <a:rPr lang="en-GB" b="1" dirty="0">
                <a:solidFill>
                  <a:srgbClr val="FF0000"/>
                </a:solidFill>
                <a:hlinkClick r:id="rId5"/>
              </a:rPr>
              <a:t>Www.Wikipedia.com</a:t>
            </a:r>
            <a:endParaRPr lang="en-GB" b="1" dirty="0">
              <a:solidFill>
                <a:srgbClr val="FF0000"/>
              </a:solidFill>
            </a:endParaRPr>
          </a:p>
          <a:p>
            <a:pPr algn="l"/>
            <a:r>
              <a:rPr lang="en-GB" b="1" dirty="0" err="1">
                <a:solidFill>
                  <a:srgbClr val="FF0000"/>
                </a:solidFill>
                <a:hlinkClick r:id="rId6"/>
              </a:rPr>
              <a:t>www.Linkinit.com</a:t>
            </a:r>
            <a:endParaRPr lang="en-GB" b="1" dirty="0">
              <a:solidFill>
                <a:srgbClr val="FF0000"/>
              </a:solidFill>
            </a:endParaRPr>
          </a:p>
          <a:p>
            <a:pPr algn="l"/>
            <a:r>
              <a:rPr lang="en-GB" b="1" dirty="0" err="1">
                <a:solidFill>
                  <a:srgbClr val="FF0000"/>
                </a:solidFill>
                <a:hlinkClick r:id="rId7"/>
              </a:rPr>
              <a:t>Www.americanstitchco.com</a:t>
            </a:r>
            <a:endParaRPr lang="en-GB" b="1" dirty="0">
              <a:solidFill>
                <a:srgbClr val="FF0000"/>
              </a:solidFill>
            </a:endParaRPr>
          </a:p>
          <a:p>
            <a:pPr algn="l"/>
            <a:endParaRPr lang="en-GB" b="1" dirty="0">
              <a:solidFill>
                <a:srgbClr val="FF0000"/>
              </a:solidFill>
            </a:endParaRPr>
          </a:p>
          <a:p>
            <a:pPr algn="l"/>
            <a:endParaRPr lang="en-GB" b="1" dirty="0">
              <a:solidFill>
                <a:srgbClr val="FF0000"/>
              </a:solidFill>
            </a:endParaRPr>
          </a:p>
        </p:txBody>
      </p:sp>
    </p:spTree>
    <p:extLst>
      <p:ext uri="{BB962C8B-B14F-4D97-AF65-F5344CB8AC3E}">
        <p14:creationId xmlns:p14="http://schemas.microsoft.com/office/powerpoint/2010/main" val="333222086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GestaltVTI</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Miah (2027095)</dc:creator>
  <cp:lastModifiedBy>Abdul Miah (2027095)</cp:lastModifiedBy>
  <cp:revision>7</cp:revision>
  <dcterms:created xsi:type="dcterms:W3CDTF">2025-12-08T09:44:17Z</dcterms:created>
  <dcterms:modified xsi:type="dcterms:W3CDTF">2025-12-08T13:40:39Z</dcterms:modified>
</cp:coreProperties>
</file>