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63" r:id="rId4"/>
    <p:sldId id="262" r:id="rId5"/>
    <p:sldId id="264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09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2/23/2019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2/23/2019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2/23/2019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2/23/2019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2/23/2019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2/23/2019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2/23/2019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2/23/2019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2/23/2019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2/23/2019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2/23/2019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2410B8-02C1-44ED-B50E-3AE1C7AD7BD8}" type="datetimeFigureOut">
              <a:rPr lang="en-US" smtClean="0"/>
              <a:pPr/>
              <a:t>2/23/2019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raging_bull_6.jpg"/>
          <p:cNvPicPr>
            <a:picLocks noChangeAspect="1"/>
          </p:cNvPicPr>
          <p:nvPr/>
        </p:nvPicPr>
        <p:blipFill>
          <a:blip r:embed="rId2"/>
          <a:srcRect t="1389" b="8333"/>
          <a:stretch>
            <a:fillRect/>
          </a:stretch>
        </p:blipFill>
        <p:spPr>
          <a:xfrm>
            <a:off x="0" y="1000108"/>
            <a:ext cx="9144000" cy="464347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571612"/>
            <a:ext cx="9144000" cy="3071834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Presentation Skills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3100" i="1" dirty="0" smtClean="0">
                <a:solidFill>
                  <a:srgbClr val="FFFF00"/>
                </a:solidFill>
              </a:rPr>
              <a:t>Dr </a:t>
            </a:r>
            <a:r>
              <a:rPr lang="en-GB" sz="3100" i="1" dirty="0" smtClean="0">
                <a:solidFill>
                  <a:srgbClr val="FFFF00"/>
                </a:solidFill>
              </a:rPr>
              <a:t>Matt Jones</a:t>
            </a:r>
            <a:br>
              <a:rPr lang="en-GB" sz="3100" i="1" dirty="0" smtClean="0">
                <a:solidFill>
                  <a:srgbClr val="FFFF00"/>
                </a:solidFill>
              </a:rPr>
            </a:br>
            <a:r>
              <a:rPr lang="en-GB" sz="3100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UWTSD</a:t>
            </a:r>
            <a:endParaRPr lang="en-GB" sz="3100" dirty="0">
              <a:solidFill>
                <a:schemeClr val="bg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0" y="1928802"/>
            <a:ext cx="814393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800" dirty="0" smtClean="0"/>
              <a:t> Research your topic thoroughly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Use reliable sources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Reflect upon your research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Do not regurgitate opinions: add a personal touch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1438" y="0"/>
            <a:ext cx="28823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rgbClr val="FFFF00"/>
                </a:solidFill>
              </a:rPr>
              <a:t>PREPARATION</a:t>
            </a:r>
            <a:endParaRPr lang="en-GB" sz="3600" b="1" dirty="0">
              <a:solidFill>
                <a:srgbClr val="FFFF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71438" y="785818"/>
            <a:ext cx="23755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rgbClr val="FFFF00"/>
                </a:solidFill>
              </a:rPr>
              <a:t>1. Research</a:t>
            </a:r>
            <a:endParaRPr lang="en-GB" sz="3600" b="1" dirty="0">
              <a:solidFill>
                <a:srgbClr val="FFFF0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0" y="5072074"/>
            <a:ext cx="571500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i="1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Thorough research is the key to good presentations. You will be much more relaxed if you ‘know your stuff’.</a:t>
            </a:r>
          </a:p>
        </p:txBody>
      </p:sp>
      <p:pic>
        <p:nvPicPr>
          <p:cNvPr id="10" name="Picture 9" descr="raging_bull_6.jpg"/>
          <p:cNvPicPr>
            <a:picLocks noChangeAspect="1"/>
          </p:cNvPicPr>
          <p:nvPr/>
        </p:nvPicPr>
        <p:blipFill>
          <a:blip r:embed="rId2" cstate="print"/>
          <a:srcRect t="1389" b="6944"/>
          <a:stretch>
            <a:fillRect/>
          </a:stretch>
        </p:blipFill>
        <p:spPr>
          <a:xfrm>
            <a:off x="6643702" y="5286388"/>
            <a:ext cx="2500298" cy="12892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0" y="1571636"/>
            <a:ext cx="814393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800" dirty="0" smtClean="0"/>
              <a:t> Plan your presentation in detail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Write a presentation script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Rehearse your script – read it aloud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Bullet-point the structure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Time your presentation (allow time for questions)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Familiarise yourself with the venue and equipment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Arrive early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0" y="0"/>
            <a:ext cx="28823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rgbClr val="FFFF00"/>
                </a:solidFill>
              </a:rPr>
              <a:t>PREPARATION</a:t>
            </a:r>
            <a:endParaRPr lang="en-GB" sz="3600" b="1" dirty="0">
              <a:solidFill>
                <a:srgbClr val="FFFF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0" y="785818"/>
            <a:ext cx="23118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rgbClr val="FFFF00"/>
                </a:solidFill>
              </a:rPr>
              <a:t>2. Planning</a:t>
            </a:r>
            <a:endParaRPr lang="en-GB" sz="3600" b="1" dirty="0">
              <a:solidFill>
                <a:srgbClr val="FFFF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0" y="5072074"/>
            <a:ext cx="542928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i="1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Thorough planning is essential. You will be much more relaxed if you plan in detail – and in advance</a:t>
            </a:r>
          </a:p>
        </p:txBody>
      </p:sp>
      <p:pic>
        <p:nvPicPr>
          <p:cNvPr id="11" name="Picture 10" descr="raging_bull_6.jpg"/>
          <p:cNvPicPr>
            <a:picLocks noChangeAspect="1"/>
          </p:cNvPicPr>
          <p:nvPr/>
        </p:nvPicPr>
        <p:blipFill>
          <a:blip r:embed="rId2" cstate="print"/>
          <a:srcRect t="1389" b="6944"/>
          <a:stretch>
            <a:fillRect/>
          </a:stretch>
        </p:blipFill>
        <p:spPr>
          <a:xfrm>
            <a:off x="6643702" y="5286388"/>
            <a:ext cx="2500298" cy="12892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1571636"/>
            <a:ext cx="814393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800" dirty="0" smtClean="0"/>
              <a:t> Use a structured approach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Introduce yourself and your topic succinctly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‘Signpost’ your main points for your audience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Use display material; consider using handouts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For film and media, use clips for reference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Allow time for a conclusion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Be flexible; be structured rather than rigid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Thank your audience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0"/>
            <a:ext cx="20083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rgbClr val="FFFF00"/>
                </a:solidFill>
              </a:rPr>
              <a:t>DELIVERY</a:t>
            </a:r>
            <a:endParaRPr lang="en-GB" sz="3600" b="1" dirty="0">
              <a:solidFill>
                <a:srgbClr val="FFFF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0" y="785818"/>
            <a:ext cx="21852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rgbClr val="FFFF00"/>
                </a:solidFill>
              </a:rPr>
              <a:t>1. Method</a:t>
            </a:r>
            <a:endParaRPr lang="en-GB" sz="3600" b="1" dirty="0">
              <a:solidFill>
                <a:srgbClr val="FFFF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0" y="5214974"/>
            <a:ext cx="52863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i="1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A structured approach allows your audience to engage with and enjoy your presentation</a:t>
            </a:r>
          </a:p>
        </p:txBody>
      </p:sp>
      <p:pic>
        <p:nvPicPr>
          <p:cNvPr id="9" name="Picture 8" descr="raging_bull_6.jpg"/>
          <p:cNvPicPr>
            <a:picLocks noChangeAspect="1"/>
          </p:cNvPicPr>
          <p:nvPr/>
        </p:nvPicPr>
        <p:blipFill>
          <a:blip r:embed="rId2" cstate="print"/>
          <a:srcRect t="1389" b="6944"/>
          <a:stretch>
            <a:fillRect/>
          </a:stretch>
        </p:blipFill>
        <p:spPr>
          <a:xfrm>
            <a:off x="6643702" y="5286388"/>
            <a:ext cx="2500298" cy="12892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0" y="1571636"/>
            <a:ext cx="814393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800" dirty="0" smtClean="0"/>
              <a:t> Stay calm and relaxed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Engage with your topic – be enthusiastic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Engage with your audience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Make eye contact all around the room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Remove physical barriers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Speak clearly and directly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Do not be too formal – use a conversational tone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Bring something of yourself to your presentation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0" y="0"/>
            <a:ext cx="20083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rgbClr val="FFFF00"/>
                </a:solidFill>
              </a:rPr>
              <a:t>DELIVERY</a:t>
            </a:r>
            <a:endParaRPr lang="en-GB" sz="3600" b="1" dirty="0">
              <a:solidFill>
                <a:srgbClr val="FFFF0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0" y="785818"/>
            <a:ext cx="15888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rgbClr val="FFFF00"/>
                </a:solidFill>
              </a:rPr>
              <a:t>2. Style</a:t>
            </a:r>
            <a:endParaRPr lang="en-GB" sz="3600" b="1" dirty="0">
              <a:solidFill>
                <a:srgbClr val="FFFF00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0" y="5214974"/>
            <a:ext cx="542925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i="1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If you engage enthusiastically with your topic then you will also engage your audience</a:t>
            </a:r>
          </a:p>
        </p:txBody>
      </p:sp>
      <p:pic>
        <p:nvPicPr>
          <p:cNvPr id="7" name="Picture 6" descr="raging_bull_6.jpg"/>
          <p:cNvPicPr>
            <a:picLocks noChangeAspect="1"/>
          </p:cNvPicPr>
          <p:nvPr/>
        </p:nvPicPr>
        <p:blipFill>
          <a:blip r:embed="rId2" cstate="print"/>
          <a:srcRect t="1389" b="6944"/>
          <a:stretch>
            <a:fillRect/>
          </a:stretch>
        </p:blipFill>
        <p:spPr>
          <a:xfrm>
            <a:off x="6643702" y="5286388"/>
            <a:ext cx="2500298" cy="12892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263</TotalTime>
  <Words>266</Words>
  <Application>Microsoft Office PowerPoint</Application>
  <PresentationFormat>On-screen Show (4:3)</PresentationFormat>
  <Paragraphs>40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 Presentation Skills           Dr Matt Jones UWTSD</vt:lpstr>
      <vt:lpstr>Slide 2</vt:lpstr>
      <vt:lpstr>Slide 3</vt:lpstr>
      <vt:lpstr>Slide 4</vt:lpstr>
      <vt:lpstr>Slide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German Expressionism Weimar Cinema 1920-31</dc:title>
  <dc:creator>Matt</dc:creator>
  <cp:lastModifiedBy>Matt</cp:lastModifiedBy>
  <cp:revision>25</cp:revision>
  <dcterms:created xsi:type="dcterms:W3CDTF">2016-10-05T07:20:19Z</dcterms:created>
  <dcterms:modified xsi:type="dcterms:W3CDTF">2019-02-23T11:21:29Z</dcterms:modified>
</cp:coreProperties>
</file>