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0" autoAdjust="0"/>
    <p:restoredTop sz="94660"/>
  </p:normalViewPr>
  <p:slideViewPr>
    <p:cSldViewPr snapToGrid="0">
      <p:cViewPr varScale="1">
        <p:scale>
          <a:sx n="92" d="100"/>
          <a:sy n="92" d="100"/>
        </p:scale>
        <p:origin x="184" y="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5185BB-8B07-4DC9-86F3-2A225C77748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00200" y="1261872"/>
            <a:ext cx="7638222" cy="2852928"/>
          </a:xfrm>
        </p:spPr>
        <p:txBody>
          <a:bodyPr anchor="b">
            <a:normAutofit/>
          </a:bodyPr>
          <a:lstStyle>
            <a:lvl1pPr algn="l">
              <a:lnSpc>
                <a:spcPct val="130000"/>
              </a:lnSpc>
              <a:defRPr sz="3600" spc="13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14D496A-6E7A-4923-8ED5-B4164125DEB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00200" y="4681728"/>
            <a:ext cx="7638222" cy="929296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l">
              <a:lnSpc>
                <a:spcPct val="130000"/>
              </a:lnSpc>
              <a:buNone/>
              <a:defRPr sz="1600" b="1" cap="all" spc="6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5E3D20-43DC-4C14-8CFF-18545AED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71E64-FE02-4DE5-B72F-53C3706641C3}" type="datetimeFigureOut">
              <a:rPr lang="en-US" smtClean="0"/>
              <a:t>1/30/2024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34FC300-5AFC-418B-85FD-EFA94BD7AF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9C7E81-ED3C-4DB0-8E74-AD2A87E6BE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F18EF7-BE1E-4ECB-84D4-67C2B4D8F095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F0C817C9-850F-4FB6-B93B-CF3076C4A5C1}"/>
              </a:ext>
            </a:extLst>
          </p:cNvPr>
          <p:cNvGrpSpPr/>
          <p:nvPr/>
        </p:nvGrpSpPr>
        <p:grpSpPr>
          <a:xfrm flipH="1">
            <a:off x="0" y="0"/>
            <a:ext cx="567782" cy="3306479"/>
            <a:chOff x="11619770" y="-2005"/>
            <a:chExt cx="567782" cy="3306479"/>
          </a:xfrm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159433A8-B67D-4675-AFDE-131069A709FC}"/>
                </a:ext>
              </a:extLst>
            </p:cNvPr>
            <p:cNvSpPr/>
            <p:nvPr/>
          </p:nvSpPr>
          <p:spPr>
            <a:xfrm flipV="1">
              <a:off x="11619770" y="373807"/>
              <a:ext cx="526228" cy="2930667"/>
            </a:xfrm>
            <a:custGeom>
              <a:avLst/>
              <a:gdLst>
                <a:gd name="connsiteX0" fmla="*/ 757287 w 757287"/>
                <a:gd name="connsiteY0" fmla="*/ 3694096 h 3694096"/>
                <a:gd name="connsiteX1" fmla="*/ 757287 w 757287"/>
                <a:gd name="connsiteY1" fmla="*/ 0 h 3694096"/>
                <a:gd name="connsiteX2" fmla="*/ 0 w 757287"/>
                <a:gd name="connsiteY2" fmla="*/ 0 h 3694096"/>
                <a:gd name="connsiteX3" fmla="*/ 0 w 757287"/>
                <a:gd name="connsiteY3" fmla="*/ 3686094 h 369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57287" h="3694096">
                  <a:moveTo>
                    <a:pt x="757287" y="3694096"/>
                  </a:moveTo>
                  <a:lnTo>
                    <a:pt x="757287" y="0"/>
                  </a:lnTo>
                  <a:lnTo>
                    <a:pt x="0" y="0"/>
                  </a:lnTo>
                  <a:lnTo>
                    <a:pt x="0" y="3686094"/>
                  </a:lnTo>
                  <a:close/>
                </a:path>
              </a:pathLst>
            </a:custGeom>
            <a:blipFill dpi="0" rotWithShape="1"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rcRect/>
              <a:tile tx="0" ty="0" sx="6000" sy="6000" flip="none" algn="tl"/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E1CD1C45-6A4D-4237-B39C-2D58F401A8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 flipH="1" flipV="1">
              <a:off x="11980943" y="-2005"/>
              <a:ext cx="206609" cy="2021305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406304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B25F8D-0421-4AEC-9C40-A13163EC8A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037680-115A-411F-AEF6-4AC2096B4A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8662" y="2019299"/>
            <a:ext cx="10357666" cy="4114801"/>
          </a:xfrm>
          <a:prstGeom prst="rect">
            <a:avLst/>
          </a:prstGeom>
        </p:spPr>
        <p:txBody>
          <a:bodyPr/>
          <a:lstStyle>
            <a:lvl1pPr>
              <a:defRPr>
                <a:latin typeface="+mj-lt"/>
              </a:defRPr>
            </a:lvl1pPr>
            <a:lvl2pPr>
              <a:defRPr>
                <a:latin typeface="+mj-lt"/>
              </a:defRPr>
            </a:lvl2pPr>
            <a:lvl3pPr>
              <a:defRPr>
                <a:latin typeface="+mj-lt"/>
              </a:defRPr>
            </a:lvl3pPr>
            <a:lvl4pPr>
              <a:defRPr>
                <a:latin typeface="+mj-lt"/>
              </a:defRPr>
            </a:lvl4pPr>
            <a:lvl5pPr>
              <a:defRPr>
                <a:latin typeface="+mj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0CC193-1304-4D0F-8331-14D4EC08EF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71E64-FE02-4DE5-B72F-53C3706641C3}" type="datetimeFigureOut">
              <a:rPr lang="en-US" smtClean="0"/>
              <a:t>1/30/2024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F455C1-CD32-4050-BAFF-51CC6B62DF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0AF608-FF11-4CBE-B717-5D56AE67DD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F18EF7-BE1E-4ECB-84D4-67C2B4D8F0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98873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val 7">
            <a:extLst>
              <a:ext uri="{FF2B5EF4-FFF2-40B4-BE49-F238E27FC236}">
                <a16:creationId xmlns:a16="http://schemas.microsoft.com/office/drawing/2014/main" id="{BD23A02E-6DCF-427A-8CFD-281B2185C7F0}"/>
              </a:ext>
            </a:extLst>
          </p:cNvPr>
          <p:cNvSpPr/>
          <p:nvPr/>
        </p:nvSpPr>
        <p:spPr>
          <a:xfrm>
            <a:off x="3242985" y="511814"/>
            <a:ext cx="5706031" cy="5706031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>
            <a:outerShdw dist="165100" dir="2220000" algn="tr" rotWithShape="0">
              <a:schemeClr val="tx1"/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6B4C32-F19C-44F3-8EF8-1F506D74DD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9192" y="1709738"/>
            <a:ext cx="4893617" cy="2553893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0889729-131C-4F78-9DAA-E9EE28EA912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062249" y="4540468"/>
            <a:ext cx="4067503" cy="1154037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ctr">
              <a:buNone/>
              <a:defRPr sz="1600" b="1" cap="all" spc="6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24E608-AC1F-41FB-974A-BD619C6C26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71E64-FE02-4DE5-B72F-53C3706641C3}" type="datetimeFigureOut">
              <a:rPr lang="en-US" smtClean="0"/>
              <a:t>1/30/2024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986158-8B03-45C3-891D-0357B198B6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C3B054-E8A2-43FD-B0FB-B1CCFA4BC0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F18EF7-BE1E-4ECB-84D4-67C2B4D8F0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33043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D64AA7-6D5A-402E-AD1A-880F2BDB7E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0D32B6-F9D8-4A43-B52C-336CFAB00A5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12976" y="2019299"/>
            <a:ext cx="4995019" cy="4157663"/>
          </a:xfrm>
          <a:prstGeom prst="rect">
            <a:avLst/>
          </a:prstGeom>
        </p:spPr>
        <p:txBody>
          <a:bodyPr/>
          <a:lstStyle>
            <a:lvl1pPr>
              <a:defRPr>
                <a:latin typeface="+mj-lt"/>
              </a:defRPr>
            </a:lvl1pPr>
            <a:lvl2pPr>
              <a:defRPr>
                <a:latin typeface="+mj-lt"/>
              </a:defRPr>
            </a:lvl2pPr>
            <a:lvl3pPr>
              <a:defRPr>
                <a:latin typeface="+mj-lt"/>
              </a:defRPr>
            </a:lvl3pPr>
            <a:lvl4pPr>
              <a:defRPr>
                <a:latin typeface="+mj-lt"/>
              </a:defRPr>
            </a:lvl4pPr>
            <a:lvl5pPr>
              <a:defRPr>
                <a:latin typeface="+mj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F50CDD9-5742-4A34-BA72-7CCA72D914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3718" y="2019299"/>
            <a:ext cx="5027954" cy="4157663"/>
          </a:xfrm>
          <a:prstGeom prst="rect">
            <a:avLst/>
          </a:prstGeom>
        </p:spPr>
        <p:txBody>
          <a:bodyPr/>
          <a:lstStyle>
            <a:lvl1pPr>
              <a:defRPr>
                <a:latin typeface="+mj-lt"/>
              </a:defRPr>
            </a:lvl1pPr>
            <a:lvl2pPr>
              <a:defRPr>
                <a:latin typeface="+mj-lt"/>
              </a:defRPr>
            </a:lvl2pPr>
            <a:lvl3pPr>
              <a:defRPr>
                <a:latin typeface="+mj-lt"/>
              </a:defRPr>
            </a:lvl3pPr>
            <a:lvl4pPr>
              <a:defRPr>
                <a:latin typeface="+mj-lt"/>
              </a:defRPr>
            </a:lvl4pPr>
            <a:lvl5pPr>
              <a:defRPr>
                <a:latin typeface="+mj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02783AA-D2AB-4385-A91F-870CB65646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71E64-FE02-4DE5-B72F-53C3706641C3}" type="datetimeFigureOut">
              <a:rPr lang="en-US" smtClean="0"/>
              <a:t>1/30/2024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55AAD9C-5CA2-4DA1-84D3-B1838979F6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51AB3C7-9574-47BC-932D-782BEE9989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F18EF7-BE1E-4ECB-84D4-67C2B4D8F0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11476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44C468-781B-4BC5-8DEA-B9EF2BF90D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1460" y="369168"/>
            <a:ext cx="10458729" cy="1439818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367223F-48E4-491D-AB5D-5FC8A0C566A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00101" y="1843067"/>
            <a:ext cx="5007894" cy="662007"/>
          </a:xfrm>
          <a:prstGeom prst="rect">
            <a:avLst/>
          </a:prstGeom>
        </p:spPr>
        <p:txBody>
          <a:bodyPr anchor="b">
            <a:norm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3D6B764-4B87-42FF-ABAA-69B07B88FF4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00101" y="2505075"/>
            <a:ext cx="5007894" cy="3684588"/>
          </a:xfrm>
          <a:prstGeom prst="rect">
            <a:avLst/>
          </a:prstGeom>
        </p:spPr>
        <p:txBody>
          <a:bodyPr/>
          <a:lstStyle>
            <a:lvl1pPr>
              <a:defRPr>
                <a:latin typeface="+mj-lt"/>
              </a:defRPr>
            </a:lvl1pPr>
            <a:lvl2pPr>
              <a:defRPr>
                <a:latin typeface="+mj-lt"/>
              </a:defRPr>
            </a:lvl2pPr>
            <a:lvl3pPr>
              <a:defRPr>
                <a:latin typeface="+mj-lt"/>
              </a:defRPr>
            </a:lvl3pPr>
            <a:lvl4pPr>
              <a:defRPr>
                <a:latin typeface="+mj-lt"/>
              </a:defRPr>
            </a:lvl4pPr>
            <a:lvl5pPr>
              <a:defRPr>
                <a:latin typeface="+mj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74357B9-406F-4BF9-B8FB-C53421EEF5A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6061" y="1843067"/>
            <a:ext cx="4994128" cy="662007"/>
          </a:xfrm>
          <a:prstGeom prst="rect">
            <a:avLst/>
          </a:prstGeom>
        </p:spPr>
        <p:txBody>
          <a:bodyPr anchor="b">
            <a:norm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20462B-1939-4DAA-A7DD-6BDC95054A6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6061" y="2505075"/>
            <a:ext cx="4994128" cy="3684588"/>
          </a:xfrm>
          <a:prstGeom prst="rect">
            <a:avLst/>
          </a:prstGeom>
        </p:spPr>
        <p:txBody>
          <a:bodyPr/>
          <a:lstStyle>
            <a:lvl1pPr>
              <a:defRPr>
                <a:latin typeface="+mj-lt"/>
              </a:defRPr>
            </a:lvl1pPr>
            <a:lvl2pPr>
              <a:defRPr>
                <a:latin typeface="+mj-lt"/>
              </a:defRPr>
            </a:lvl2pPr>
            <a:lvl3pPr>
              <a:defRPr>
                <a:latin typeface="+mj-lt"/>
              </a:defRPr>
            </a:lvl3pPr>
            <a:lvl4pPr>
              <a:defRPr>
                <a:latin typeface="+mj-lt"/>
              </a:defRPr>
            </a:lvl4pPr>
            <a:lvl5pPr>
              <a:defRPr>
                <a:latin typeface="+mj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76C938B-C4C2-4FA9-85CA-9CD742CD75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71E64-FE02-4DE5-B72F-53C3706641C3}" type="datetimeFigureOut">
              <a:rPr lang="en-US" smtClean="0"/>
              <a:t>1/30/2024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1AD8886-0D28-4D49-8D43-151D37E948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72FDDE8-E9F8-4B6C-9A40-829617A7C8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F18EF7-BE1E-4ECB-84D4-67C2B4D8F0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59647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6AE3D8-6C35-428B-B2F2-251FDE10BD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0100" y="983769"/>
            <a:ext cx="10094770" cy="1180574"/>
          </a:xfrm>
          <a:solidFill>
            <a:schemeClr val="accent1">
              <a:lumMod val="20000"/>
              <a:lumOff val="80000"/>
            </a:schemeClr>
          </a:solidFill>
          <a:effectLst>
            <a:outerShdw dist="165100" dir="18900000" algn="bl" rotWithShape="0">
              <a:prstClr val="black"/>
            </a:outerShdw>
          </a:effectLst>
        </p:spPr>
        <p:txBody>
          <a:bodyPr/>
          <a:lstStyle>
            <a:lvl1pPr marL="182880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F0B8015-E11A-42CA-AE88-7BD73F87E5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71E64-FE02-4DE5-B72F-53C3706641C3}" type="datetimeFigureOut">
              <a:rPr lang="en-US" smtClean="0"/>
              <a:t>1/30/2024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7309078-34CA-45CD-B479-03906A265C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0D03258-F989-47B2-A643-A60CD8A77B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F18EF7-BE1E-4ECB-84D4-67C2B4D8F0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39715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7DA2F31-48B6-40CE-A364-3CE73FD859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71E64-FE02-4DE5-B72F-53C3706641C3}" type="datetimeFigureOut">
              <a:rPr lang="en-US" smtClean="0"/>
              <a:t>1/30/2024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17EEA00-F166-41EB-9331-CA99BB70F0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3BB051F-F8FC-4FF6-9783-45F9FE7AC3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F18EF7-BE1E-4ECB-84D4-67C2B4D8F0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07019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508635-A5AF-48F4-8CD2-FB0E011139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987425"/>
            <a:ext cx="3932237" cy="1600200"/>
          </a:xfrm>
        </p:spPr>
        <p:txBody>
          <a:bodyPr anchor="t">
            <a:normAutofit/>
          </a:bodyPr>
          <a:lstStyle>
            <a:lvl1pPr>
              <a:defRPr sz="2800" b="1"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E15E0E-DCC0-4781-A608-962B1241B5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09826" y="987425"/>
            <a:ext cx="6045562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121F43E-3D50-4A1C-A289-B3D0DD0E710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743200"/>
            <a:ext cx="3932237" cy="3127376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E70E3A-6639-4EA0-8305-C1899DAB49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71E64-FE02-4DE5-B72F-53C3706641C3}" type="datetimeFigureOut">
              <a:rPr lang="en-US" smtClean="0"/>
              <a:t>1/30/2024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6AFD57-4189-42FB-B29E-96366E51B4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AF5E2EC-8483-4FBC-9D29-C19025FA8F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F18EF7-BE1E-4ECB-84D4-67C2B4D8F0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25276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5CE581-A090-4AE9-9965-B06BDB52BD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987425"/>
            <a:ext cx="3932237" cy="1600200"/>
          </a:xfrm>
        </p:spPr>
        <p:txBody>
          <a:bodyPr anchor="t">
            <a:normAutofit/>
          </a:bodyPr>
          <a:lstStyle>
            <a:lvl1pPr>
              <a:defRPr sz="2800" b="1"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839DEF4-262F-4ACF-9B29-3D4B819E706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53969" y="987425"/>
            <a:ext cx="5694503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4ED7CBB-7A6F-441E-9072-2494B952FA8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743200"/>
            <a:ext cx="3932237" cy="3127376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2159692-77BE-4A7D-AA70-635007A6E9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71E64-FE02-4DE5-B72F-53C3706641C3}" type="datetimeFigureOut">
              <a:rPr lang="en-US" smtClean="0"/>
              <a:t>1/30/2024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BB9A4DA-63AF-4D6A-98DB-E1D0AC741E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76B7958-B19B-4C23-A82F-DD4E4B912B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F18EF7-BE1E-4ECB-84D4-67C2B4D8F0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29462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2958AD-1CAD-45B3-B83D-DC9D33CD61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9153F2E-0397-4423-8A88-D0059DEAF0C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08662" y="2019299"/>
            <a:ext cx="10357666" cy="4114801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7ADDE1-7025-4FA9-822D-4816850854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71E64-FE02-4DE5-B72F-53C3706641C3}" type="datetimeFigureOut">
              <a:rPr lang="en-US" smtClean="0"/>
              <a:t>1/30/2024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2A73E0-F328-46DC-98BE-CA0981F75A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652226-010C-494F-8BE8-BF91F3553D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F18EF7-BE1E-4ECB-84D4-67C2B4D8F095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9F89E9C4-9D18-4529-BC0C-68EAE507CDF8}"/>
              </a:ext>
            </a:extLst>
          </p:cNvPr>
          <p:cNvGrpSpPr/>
          <p:nvPr/>
        </p:nvGrpSpPr>
        <p:grpSpPr>
          <a:xfrm flipH="1" flipV="1">
            <a:off x="0" y="3551521"/>
            <a:ext cx="567782" cy="3306479"/>
            <a:chOff x="11619770" y="-2005"/>
            <a:chExt cx="567782" cy="3306479"/>
          </a:xfrm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D7DF5937-0C03-4786-AB62-3CF7CECB92D6}"/>
                </a:ext>
              </a:extLst>
            </p:cNvPr>
            <p:cNvSpPr/>
            <p:nvPr/>
          </p:nvSpPr>
          <p:spPr>
            <a:xfrm flipV="1">
              <a:off x="11619770" y="373807"/>
              <a:ext cx="526228" cy="2930667"/>
            </a:xfrm>
            <a:custGeom>
              <a:avLst/>
              <a:gdLst>
                <a:gd name="connsiteX0" fmla="*/ 757287 w 757287"/>
                <a:gd name="connsiteY0" fmla="*/ 3694096 h 3694096"/>
                <a:gd name="connsiteX1" fmla="*/ 757287 w 757287"/>
                <a:gd name="connsiteY1" fmla="*/ 0 h 3694096"/>
                <a:gd name="connsiteX2" fmla="*/ 0 w 757287"/>
                <a:gd name="connsiteY2" fmla="*/ 0 h 3694096"/>
                <a:gd name="connsiteX3" fmla="*/ 0 w 757287"/>
                <a:gd name="connsiteY3" fmla="*/ 3686094 h 369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57287" h="3694096">
                  <a:moveTo>
                    <a:pt x="757287" y="3694096"/>
                  </a:moveTo>
                  <a:lnTo>
                    <a:pt x="757287" y="0"/>
                  </a:lnTo>
                  <a:lnTo>
                    <a:pt x="0" y="0"/>
                  </a:lnTo>
                  <a:lnTo>
                    <a:pt x="0" y="3686094"/>
                  </a:lnTo>
                  <a:close/>
                </a:path>
              </a:pathLst>
            </a:custGeom>
            <a:blipFill dpi="0" rotWithShape="1"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rcRect/>
              <a:tile tx="0" ty="0" sx="6000" sy="6000" flip="none" algn="tl"/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E9AD93DB-2DB0-4B2D-884B-6EC4534432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 flipH="1" flipV="1">
              <a:off x="11980943" y="-2005"/>
              <a:ext cx="206609" cy="2021305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6301487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9C635D0-31D9-44E1-911D-F7D5D540099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853914" y="624313"/>
            <a:ext cx="2537986" cy="5509787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67F9230-1FA4-439D-A800-B5F006F07C0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00100" y="624313"/>
            <a:ext cx="7816542" cy="5509787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5AB2A3-7055-43AF-8BAB-0A9B744486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71E64-FE02-4DE5-B72F-53C3706641C3}" type="datetimeFigureOut">
              <a:rPr lang="en-US" smtClean="0"/>
              <a:t>1/30/2024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9A1821-A311-49CD-BCB4-B4BC886610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37C6A8-813A-486A-AA90-AB28935F2B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F18EF7-BE1E-4ECB-84D4-67C2B4D8F095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F38C7A17-06CC-442C-A876-A51B2B556508}"/>
              </a:ext>
            </a:extLst>
          </p:cNvPr>
          <p:cNvGrpSpPr/>
          <p:nvPr/>
        </p:nvGrpSpPr>
        <p:grpSpPr>
          <a:xfrm flipH="1" flipV="1">
            <a:off x="0" y="3551521"/>
            <a:ext cx="567782" cy="3306479"/>
            <a:chOff x="11619770" y="-2005"/>
            <a:chExt cx="567782" cy="3306479"/>
          </a:xfrm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54C1798A-2980-4F34-8355-7BCB6B295322}"/>
                </a:ext>
              </a:extLst>
            </p:cNvPr>
            <p:cNvSpPr/>
            <p:nvPr/>
          </p:nvSpPr>
          <p:spPr>
            <a:xfrm flipV="1">
              <a:off x="11619770" y="373807"/>
              <a:ext cx="526228" cy="2930667"/>
            </a:xfrm>
            <a:custGeom>
              <a:avLst/>
              <a:gdLst>
                <a:gd name="connsiteX0" fmla="*/ 757287 w 757287"/>
                <a:gd name="connsiteY0" fmla="*/ 3694096 h 3694096"/>
                <a:gd name="connsiteX1" fmla="*/ 757287 w 757287"/>
                <a:gd name="connsiteY1" fmla="*/ 0 h 3694096"/>
                <a:gd name="connsiteX2" fmla="*/ 0 w 757287"/>
                <a:gd name="connsiteY2" fmla="*/ 0 h 3694096"/>
                <a:gd name="connsiteX3" fmla="*/ 0 w 757287"/>
                <a:gd name="connsiteY3" fmla="*/ 3686094 h 369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57287" h="3694096">
                  <a:moveTo>
                    <a:pt x="757287" y="3694096"/>
                  </a:moveTo>
                  <a:lnTo>
                    <a:pt x="757287" y="0"/>
                  </a:lnTo>
                  <a:lnTo>
                    <a:pt x="0" y="0"/>
                  </a:lnTo>
                  <a:lnTo>
                    <a:pt x="0" y="3686094"/>
                  </a:lnTo>
                  <a:close/>
                </a:path>
              </a:pathLst>
            </a:custGeom>
            <a:blipFill dpi="0" rotWithShape="1"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rcRect/>
              <a:tile tx="0" ty="0" sx="6000" sy="6000" flip="none" algn="tl"/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59D7542C-E4AE-488F-BC75-2E7ED83910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 flipH="1" flipV="1">
              <a:off x="11980943" y="-2005"/>
              <a:ext cx="206609" cy="2021305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3446332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sv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586DAE1-1F65-43B8-A400-95E6DEEDCD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661" y="365125"/>
            <a:ext cx="10357666" cy="143845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75C993-A44B-4C2D-818E-4C9000BB05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08662" y="2019299"/>
            <a:ext cx="10357666" cy="41148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A21B6E-ECC6-47D0-9C14-812B746F156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95014" y="634204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spc="100" baseline="0">
                <a:solidFill>
                  <a:schemeClr val="tx1"/>
                </a:solidFill>
              </a:defRPr>
            </a:lvl1pPr>
          </a:lstStyle>
          <a:p>
            <a:fld id="{E6171E64-FE02-4DE5-B72F-53C3706641C3}" type="datetimeFigureOut">
              <a:rPr lang="en-US" smtClean="0"/>
              <a:t>1/30/2024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09A716-DEA9-48A9-A5BC-0F392D2B49A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696200" y="6342042"/>
            <a:ext cx="347012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pc="50" baseline="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9CB69E-A0E4-4558-9C62-4CD8CDD2A5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66329" y="6342042"/>
            <a:ext cx="52622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pc="100" baseline="0">
                <a:solidFill>
                  <a:schemeClr val="tx1"/>
                </a:solidFill>
              </a:defRPr>
            </a:lvl1pPr>
          </a:lstStyle>
          <a:p>
            <a:fld id="{91F18EF7-BE1E-4ECB-84D4-67C2B4D8F095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EB6ECC43-D65E-4A7B-A76B-D278A2184166}"/>
              </a:ext>
            </a:extLst>
          </p:cNvPr>
          <p:cNvGrpSpPr/>
          <p:nvPr/>
        </p:nvGrpSpPr>
        <p:grpSpPr>
          <a:xfrm flipV="1">
            <a:off x="11626076" y="3551521"/>
            <a:ext cx="567782" cy="3306479"/>
            <a:chOff x="11619770" y="-2005"/>
            <a:chExt cx="567782" cy="3306479"/>
          </a:xfrm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7EE443C5-5AB9-407B-A8C3-011BB14FEF06}"/>
                </a:ext>
              </a:extLst>
            </p:cNvPr>
            <p:cNvSpPr/>
            <p:nvPr/>
          </p:nvSpPr>
          <p:spPr>
            <a:xfrm flipV="1">
              <a:off x="11619770" y="373807"/>
              <a:ext cx="526228" cy="2930667"/>
            </a:xfrm>
            <a:custGeom>
              <a:avLst/>
              <a:gdLst>
                <a:gd name="connsiteX0" fmla="*/ 757287 w 757287"/>
                <a:gd name="connsiteY0" fmla="*/ 3694096 h 3694096"/>
                <a:gd name="connsiteX1" fmla="*/ 757287 w 757287"/>
                <a:gd name="connsiteY1" fmla="*/ 0 h 3694096"/>
                <a:gd name="connsiteX2" fmla="*/ 0 w 757287"/>
                <a:gd name="connsiteY2" fmla="*/ 0 h 3694096"/>
                <a:gd name="connsiteX3" fmla="*/ 0 w 757287"/>
                <a:gd name="connsiteY3" fmla="*/ 3686094 h 369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57287" h="3694096">
                  <a:moveTo>
                    <a:pt x="757287" y="3694096"/>
                  </a:moveTo>
                  <a:lnTo>
                    <a:pt x="757287" y="0"/>
                  </a:lnTo>
                  <a:lnTo>
                    <a:pt x="0" y="0"/>
                  </a:lnTo>
                  <a:lnTo>
                    <a:pt x="0" y="3686094"/>
                  </a:lnTo>
                  <a:close/>
                </a:path>
              </a:pathLst>
            </a:custGeom>
            <a:blipFill dpi="0" rotWithShape="1">
              <a:blip r:embed="rId13">
                <a:extLst>
                  <a:ext uri="{96DAC541-7B7A-43D3-8B79-37D633B846F1}">
                    <asvg:svgBlip xmlns:asvg="http://schemas.microsoft.com/office/drawing/2016/SVG/main" r:embed="rId14"/>
                  </a:ext>
                </a:extLst>
              </a:blip>
              <a:srcRect/>
              <a:tile tx="0" ty="0" sx="6000" sy="6000" flip="none" algn="tl"/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4538C9FA-DA5E-4785-8F4A-CA481A3A65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 flipH="1" flipV="1">
              <a:off x="11980943" y="-2005"/>
              <a:ext cx="206609" cy="2021305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4388688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5" r:id="rId6"/>
    <p:sldLayoutId id="2147483690" r:id="rId7"/>
    <p:sldLayoutId id="2147483691" r:id="rId8"/>
    <p:sldLayoutId id="2147483692" r:id="rId9"/>
    <p:sldLayoutId id="2147483694" r:id="rId10"/>
    <p:sldLayoutId id="2147483693" r:id="rId11"/>
  </p:sldLayoutIdLst>
  <p:txStyles>
    <p:titleStyle>
      <a:lvl1pPr algn="l" defTabSz="914400" rtl="0" eaLnBrk="1" latinLnBrk="0" hangingPunct="1">
        <a:lnSpc>
          <a:spcPct val="120000"/>
        </a:lnSpc>
        <a:spcBef>
          <a:spcPct val="0"/>
        </a:spcBef>
        <a:buNone/>
        <a:defRPr sz="3200" kern="1200" cap="all" spc="7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SzPct val="8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30000"/>
        </a:lnSpc>
        <a:spcBef>
          <a:spcPts val="500"/>
        </a:spcBef>
        <a:buSzPct val="100000"/>
        <a:buFont typeface="Avenir Next LT Pro Light" panose="020B0304020202020204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130000"/>
        </a:lnSpc>
        <a:spcBef>
          <a:spcPts val="500"/>
        </a:spcBef>
        <a:buSzPct val="8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defTabSz="914400" rtl="0" eaLnBrk="1" latinLnBrk="0" hangingPunct="1">
        <a:lnSpc>
          <a:spcPct val="130000"/>
        </a:lnSpc>
        <a:spcBef>
          <a:spcPts val="500"/>
        </a:spcBef>
        <a:buSzPct val="100000"/>
        <a:buFont typeface="Avenir Next LT Pro Light" panose="020B0304020202020204" pitchFamily="34" charset="0"/>
        <a:buChar char="–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228600" algn="l" defTabSz="914400" rtl="0" eaLnBrk="1" latinLnBrk="0" hangingPunct="1">
        <a:lnSpc>
          <a:spcPct val="130000"/>
        </a:lnSpc>
        <a:spcBef>
          <a:spcPts val="500"/>
        </a:spcBef>
        <a:buSzPct val="8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599224A-F219-4DF9-8183-F7C098A5CE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733A13D-4041-6541-286F-8571C29777B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747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1" name="Oval 10">
            <a:extLst>
              <a:ext uri="{FF2B5EF4-FFF2-40B4-BE49-F238E27FC236}">
                <a16:creationId xmlns:a16="http://schemas.microsoft.com/office/drawing/2014/main" id="{CC3B9006-4406-4E2F-8B42-6A968FCC89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0993" y="1165193"/>
            <a:ext cx="4527613" cy="4527613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>
            <a:outerShdw dist="165100" dir="8100000" algn="tr" rotWithShape="0">
              <a:prstClr val="black"/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D2D456-6B1D-6BAA-8C06-CA3198ADCFE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38626" y="1981199"/>
            <a:ext cx="4192348" cy="2006601"/>
          </a:xfrm>
        </p:spPr>
        <p:txBody>
          <a:bodyPr>
            <a:normAutofit fontScale="90000"/>
          </a:bodyPr>
          <a:lstStyle/>
          <a:p>
            <a:pPr algn="ctr"/>
            <a:br>
              <a:rPr lang="en-GB" sz="3200" dirty="0">
                <a:solidFill>
                  <a:srgbClr val="000000"/>
                </a:solidFill>
              </a:rPr>
            </a:br>
            <a:r>
              <a:rPr lang="en-GB" sz="3200" dirty="0">
                <a:solidFill>
                  <a:srgbClr val="000000"/>
                </a:solidFill>
              </a:rPr>
              <a:t>Human rights -Absolute rights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08CC332-C7BF-9BC8-44D7-EEC377EC9A9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04512" y="4262120"/>
            <a:ext cx="3231472" cy="907895"/>
          </a:xfrm>
        </p:spPr>
        <p:txBody>
          <a:bodyPr>
            <a:normAutofit/>
          </a:bodyPr>
          <a:lstStyle/>
          <a:p>
            <a:pPr algn="ctr"/>
            <a:endParaRPr lang="en-GB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6852684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D69A2B-660C-729B-F962-48EC2F4D09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Helvetica" panose="020B0604020202020204" pitchFamily="34" charset="0"/>
                <a:ea typeface="Calibri" panose="020F0502020204030204" pitchFamily="34" charset="0"/>
              </a:rPr>
              <a:t>Absolute rights: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F2D0C3-07E2-C2AB-3AD6-437B28736A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dirty="0">
                <a:effectLst/>
                <a:latin typeface="Helvetica" panose="020B0604020202020204" pitchFamily="34" charset="0"/>
                <a:ea typeface="Calibri" panose="020F0502020204030204" pitchFamily="34" charset="0"/>
              </a:rPr>
              <a:t>Article 6: Right to Life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1800" dirty="0">
                <a:effectLst/>
                <a:latin typeface="Helvetica" panose="020B0604020202020204" pitchFamily="34" charset="0"/>
                <a:ea typeface="Calibri" panose="020F0502020204030204" pitchFamily="34" charset="0"/>
              </a:rPr>
              <a:t>Article 7: Freedom from torture or cruel, inhuman and degrading treatment or punishment; and freedom from medical or scientific experimentation without consent.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1800" dirty="0">
                <a:effectLst/>
                <a:latin typeface="Helvetica" panose="020B0604020202020204" pitchFamily="34" charset="0"/>
                <a:ea typeface="Calibri" panose="020F0502020204030204" pitchFamily="34" charset="0"/>
              </a:rPr>
              <a:t>Article 11: Freedom from imprisonment for inability to fulfil a contractual obligation.</a:t>
            </a:r>
            <a:endParaRPr lang="en-GB" sz="1800" dirty="0"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1800" dirty="0">
                <a:effectLst/>
                <a:latin typeface="Helvetica" panose="020B0604020202020204" pitchFamily="34" charset="0"/>
                <a:ea typeface="Calibri" panose="020F0502020204030204" pitchFamily="34" charset="0"/>
              </a:rPr>
              <a:t> Articles 8(1) and (2)): Freedom from slavery and servitude.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1800" dirty="0">
                <a:effectLst/>
                <a:latin typeface="Helvetica" panose="020B0604020202020204" pitchFamily="34" charset="0"/>
                <a:ea typeface="Calibri" panose="020F0502020204030204" pitchFamily="34" charset="0"/>
              </a:rPr>
              <a:t>Article 15: Prohibition against the retrospective operation of criminal laws.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1800" dirty="0">
                <a:effectLst/>
                <a:latin typeface="Helvetica" panose="020B0604020202020204" pitchFamily="34" charset="0"/>
                <a:ea typeface="Calibri" panose="020F0502020204030204" pitchFamily="34" charset="0"/>
              </a:rPr>
              <a:t>Article 16: Right to recognition before the law.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1800" dirty="0">
                <a:effectLst/>
                <a:latin typeface="Helvetica" panose="020B0604020202020204" pitchFamily="34" charset="0"/>
                <a:ea typeface="Calibri" panose="020F0502020204030204" pitchFamily="34" charset="0"/>
              </a:rPr>
              <a:t>Article 18: Freedom of thought, conscience and religion.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19313711"/>
      </p:ext>
    </p:extLst>
  </p:cSld>
  <p:clrMapOvr>
    <a:masterClrMapping/>
  </p:clrMapOvr>
</p:sld>
</file>

<file path=ppt/theme/theme1.xml><?xml version="1.0" encoding="utf-8"?>
<a:theme xmlns:a="http://schemas.openxmlformats.org/drawingml/2006/main" name="VeniceBeachVTI">
  <a:themeElements>
    <a:clrScheme name="AnalogousFromRegularSeedRightStep">
      <a:dk1>
        <a:srgbClr val="000000"/>
      </a:dk1>
      <a:lt1>
        <a:srgbClr val="FFFFFF"/>
      </a:lt1>
      <a:dk2>
        <a:srgbClr val="31201C"/>
      </a:dk2>
      <a:lt2>
        <a:srgbClr val="F3F0F0"/>
      </a:lt2>
      <a:accent1>
        <a:srgbClr val="20B2B6"/>
      </a:accent1>
      <a:accent2>
        <a:srgbClr val="1781D5"/>
      </a:accent2>
      <a:accent3>
        <a:srgbClr val="2944E7"/>
      </a:accent3>
      <a:accent4>
        <a:srgbClr val="5928D8"/>
      </a:accent4>
      <a:accent5>
        <a:srgbClr val="AC29E7"/>
      </a:accent5>
      <a:accent6>
        <a:srgbClr val="D517C0"/>
      </a:accent6>
      <a:hlink>
        <a:srgbClr val="BF423F"/>
      </a:hlink>
      <a:folHlink>
        <a:srgbClr val="7F7F7F"/>
      </a:folHlink>
    </a:clrScheme>
    <a:fontScheme name="Avenir 1">
      <a:majorFont>
        <a:latin typeface="Avenir Next LT Pro Light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eniceBeachVTI" id="{69839BBA-F383-4FFD-B56A-E36ACE43E09D}" vid="{060D2740-A69C-444A-B833-E03D333ADDA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</TotalTime>
  <Words>102</Words>
  <Application>Microsoft Office PowerPoint</Application>
  <PresentationFormat>Widescreen</PresentationFormat>
  <Paragraphs>9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8" baseType="lpstr">
      <vt:lpstr>Arial</vt:lpstr>
      <vt:lpstr>Avenir Next LT Pro</vt:lpstr>
      <vt:lpstr>Avenir Next LT Pro Light</vt:lpstr>
      <vt:lpstr>Calibri</vt:lpstr>
      <vt:lpstr>Helvetica</vt:lpstr>
      <vt:lpstr>VeniceBeachVTI</vt:lpstr>
      <vt:lpstr> Human rights -Absolute rights</vt:lpstr>
      <vt:lpstr>Absolute rights: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Human rights -Absolute rights</dc:title>
  <dc:creator>Tammy Morris</dc:creator>
  <cp:lastModifiedBy>Tammy Morris</cp:lastModifiedBy>
  <cp:revision>1</cp:revision>
  <dcterms:created xsi:type="dcterms:W3CDTF">2024-01-30T15:04:57Z</dcterms:created>
  <dcterms:modified xsi:type="dcterms:W3CDTF">2024-01-30T15:10:42Z</dcterms:modified>
</cp:coreProperties>
</file>