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187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645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636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29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408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392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993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61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682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945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667921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2862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97950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6557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575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718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1DE40-FB35-47DD-A2AA-7900A3CDBAF9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6A89AA4-2B32-45AC-A013-995CB004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247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the-megacool-blog/how-to-generate-word-of-mouth-buzz-for-your-mobile-game-50408e209df0" TargetMode="External"/><Relationship Id="rId2" Type="http://schemas.openxmlformats.org/officeDocument/2006/relationships/hyperlink" Target="https://gov.wales/well-being-of-future-generations-wal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olly-farm.co.uk/plan-your-day/map/" TargetMode="External"/><Relationship Id="rId5" Type="http://schemas.openxmlformats.org/officeDocument/2006/relationships/hyperlink" Target="https://www.geograph.org.uk/photo/4866187" TargetMode="External"/><Relationship Id="rId4" Type="http://schemas.openxmlformats.org/officeDocument/2006/relationships/hyperlink" Target="http://www.dyfeddiners.freeuk.com/prioryguesthouse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AD9D9-1F21-4D65-BDBA-4A07EE1178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Social and Ethical Marketing – </a:t>
            </a:r>
            <a:br>
              <a:rPr lang="en-US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Assignment 2 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424A4C-04F3-4A67-8F93-871AE7469E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Callum Cresser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643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3C04D-B1AF-4E36-9885-DFD89A097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Introduction to ‘</a:t>
            </a:r>
            <a:r>
              <a:rPr lang="en-US" u="sng" dirty="0" err="1">
                <a:solidFill>
                  <a:schemeClr val="accent6">
                    <a:lumMod val="75000"/>
                  </a:schemeClr>
                </a:solidFill>
              </a:rPr>
              <a:t>Cymuned</a:t>
            </a:r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u="sng" dirty="0" err="1">
                <a:solidFill>
                  <a:schemeClr val="accent6">
                    <a:lumMod val="75000"/>
                  </a:schemeClr>
                </a:solidFill>
              </a:rPr>
              <a:t>Caerfyrddin</a:t>
            </a:r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’</a:t>
            </a:r>
            <a:endParaRPr lang="en-GB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FC186CD-B72A-45F4-8592-E37E341B1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314" y="2878120"/>
            <a:ext cx="3207499" cy="32074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5277F07-4309-4C16-A4D3-1B47739DFBE3}"/>
              </a:ext>
            </a:extLst>
          </p:cNvPr>
          <p:cNvSpPr txBox="1"/>
          <p:nvPr/>
        </p:nvSpPr>
        <p:spPr>
          <a:xfrm>
            <a:off x="5669390" y="2047123"/>
            <a:ext cx="40017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>
                <a:solidFill>
                  <a:schemeClr val="accent6">
                    <a:lumMod val="75000"/>
                  </a:schemeClr>
                </a:solidFill>
              </a:rPr>
              <a:t>Health and Wellbeing Act Wales</a:t>
            </a:r>
            <a:endParaRPr lang="en-GB" sz="24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" name="Picture 9" descr="Rows of shopping trolleys">
            <a:extLst>
              <a:ext uri="{FF2B5EF4-FFF2-40B4-BE49-F238E27FC236}">
                <a16:creationId xmlns:a16="http://schemas.microsoft.com/office/drawing/2014/main" id="{3D0B9AB8-71BC-439A-9CD6-F3D71ED277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3114612"/>
            <a:ext cx="4315335" cy="2971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C53D26D-A48A-48EA-9F7A-D51A3E9694E0}"/>
              </a:ext>
            </a:extLst>
          </p:cNvPr>
          <p:cNvSpPr txBox="1"/>
          <p:nvPr/>
        </p:nvSpPr>
        <p:spPr>
          <a:xfrm>
            <a:off x="677334" y="2107007"/>
            <a:ext cx="38444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>
                <a:solidFill>
                  <a:schemeClr val="accent6">
                    <a:lumMod val="75000"/>
                  </a:schemeClr>
                </a:solidFill>
              </a:rPr>
              <a:t>Shopping in the current day</a:t>
            </a:r>
            <a:endParaRPr lang="en-GB" sz="24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861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0EC27-60AC-422B-941B-1693E3333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Idea One</a:t>
            </a:r>
            <a:endParaRPr lang="en-GB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240654-2658-47B4-8588-04DFCC098E90}"/>
              </a:ext>
            </a:extLst>
          </p:cNvPr>
          <p:cNvSpPr txBox="1"/>
          <p:nvPr/>
        </p:nvSpPr>
        <p:spPr>
          <a:xfrm>
            <a:off x="677334" y="1818968"/>
            <a:ext cx="623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chemeClr val="accent6">
                    <a:lumMod val="75000"/>
                  </a:schemeClr>
                </a:solidFill>
              </a:rPr>
              <a:t>Carmarthen Town Open Evening</a:t>
            </a:r>
            <a:endParaRPr lang="en-GB" sz="28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6C7C79-23A7-4B16-82B3-206F7E7D386B}"/>
              </a:ext>
            </a:extLst>
          </p:cNvPr>
          <p:cNvSpPr txBox="1"/>
          <p:nvPr/>
        </p:nvSpPr>
        <p:spPr>
          <a:xfrm>
            <a:off x="677334" y="2905225"/>
            <a:ext cx="3511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Later Opening Hours For Local Businesses 2 Nights A Year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57485C-8F37-4B74-9E8C-1D8583A9544F}"/>
              </a:ext>
            </a:extLst>
          </p:cNvPr>
          <p:cNvSpPr txBox="1"/>
          <p:nvPr/>
        </p:nvSpPr>
        <p:spPr>
          <a:xfrm>
            <a:off x="5105125" y="2905225"/>
            <a:ext cx="41688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Local Foods And Crafts On The Streets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E025D9-0E17-4054-B82F-70CF68FAADE5}"/>
              </a:ext>
            </a:extLst>
          </p:cNvPr>
          <p:cNvSpPr txBox="1"/>
          <p:nvPr/>
        </p:nvSpPr>
        <p:spPr>
          <a:xfrm>
            <a:off x="677334" y="4975122"/>
            <a:ext cx="35112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Benefits The Local And Organic Selling Businesses 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4D293B-477B-4DE2-B347-5763E18B4686}"/>
              </a:ext>
            </a:extLst>
          </p:cNvPr>
          <p:cNvSpPr txBox="1"/>
          <p:nvPr/>
        </p:nvSpPr>
        <p:spPr>
          <a:xfrm>
            <a:off x="5105124" y="4975122"/>
            <a:ext cx="41688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Attempting To Brings More People Into The Town Centre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303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7B3EC-8E34-4FF4-9C5E-0CF2ADBC1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u="sng" dirty="0">
                <a:solidFill>
                  <a:schemeClr val="accent6">
                    <a:lumMod val="75000"/>
                  </a:schemeClr>
                </a:solidFill>
              </a:rPr>
              <a:t>Digital Marketing</a:t>
            </a:r>
            <a:endParaRPr lang="en-GB" sz="40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8CB33D-C056-4A69-94F2-06E45F5282EC}"/>
              </a:ext>
            </a:extLst>
          </p:cNvPr>
          <p:cNvSpPr txBox="1"/>
          <p:nvPr/>
        </p:nvSpPr>
        <p:spPr>
          <a:xfrm>
            <a:off x="677334" y="1930400"/>
            <a:ext cx="408622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chemeClr val="accent6">
                    <a:lumMod val="75000"/>
                  </a:schemeClr>
                </a:solidFill>
              </a:rPr>
              <a:t>Social Media Marketing</a:t>
            </a:r>
            <a:endParaRPr lang="en-US" sz="3200" u="sng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n-US" sz="2800" u="sng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Use Of Social Media To Promote The Event </a:t>
            </a:r>
          </a:p>
          <a:p>
            <a:endParaRPr lang="en-US" sz="28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Frequently Shared Online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0A155C-DBF0-4169-95BA-38310D862377}"/>
              </a:ext>
            </a:extLst>
          </p:cNvPr>
          <p:cNvSpPr txBox="1"/>
          <p:nvPr/>
        </p:nvSpPr>
        <p:spPr>
          <a:xfrm>
            <a:off x="4921077" y="1930400"/>
            <a:ext cx="435292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chemeClr val="accent6">
                    <a:lumMod val="75000"/>
                  </a:schemeClr>
                </a:solidFill>
              </a:rPr>
              <a:t>Content Marketing</a:t>
            </a:r>
          </a:p>
          <a:p>
            <a:endParaRPr lang="en-US" sz="2800" u="sng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Creating And Distributing Leaflets For Promotion</a:t>
            </a:r>
          </a:p>
          <a:p>
            <a:endParaRPr lang="en-US" sz="28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Aimed At Attracting Target Market </a:t>
            </a:r>
            <a:endParaRPr lang="en-GB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238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595A3-B206-4483-8C7F-B98D5066F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u="sng" dirty="0">
                <a:solidFill>
                  <a:schemeClr val="accent6">
                    <a:lumMod val="75000"/>
                  </a:schemeClr>
                </a:solidFill>
              </a:rPr>
              <a:t>Evangelism</a:t>
            </a:r>
            <a:endParaRPr lang="en-GB" sz="48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B5D88F-494E-4885-A048-2676095A91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7065" y="2799473"/>
            <a:ext cx="6514255" cy="3621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754AF4-98A6-4D5D-94D9-94D3B78436A0}"/>
              </a:ext>
            </a:extLst>
          </p:cNvPr>
          <p:cNvSpPr txBox="1"/>
          <p:nvPr/>
        </p:nvSpPr>
        <p:spPr>
          <a:xfrm>
            <a:off x="677334" y="2134104"/>
            <a:ext cx="684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Vital in promoting local businesses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767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758AB-2152-4EED-8BD0-985656DC3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Idea Two </a:t>
            </a:r>
            <a:endParaRPr lang="en-GB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881E2D-B690-4755-B9C1-21951EC8624A}"/>
              </a:ext>
            </a:extLst>
          </p:cNvPr>
          <p:cNvSpPr txBox="1"/>
          <p:nvPr/>
        </p:nvSpPr>
        <p:spPr>
          <a:xfrm>
            <a:off x="677334" y="1755259"/>
            <a:ext cx="79427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>
                <a:solidFill>
                  <a:schemeClr val="accent6">
                    <a:lumMod val="75000"/>
                  </a:schemeClr>
                </a:solidFill>
              </a:rPr>
              <a:t>New Information Boards For Local, Organic And Vegan Shops In Carmarthen</a:t>
            </a:r>
            <a:endParaRPr lang="en-GB" sz="24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0" name="Picture 2" descr="Map of the area around Carmarthen">
            <a:extLst>
              <a:ext uri="{FF2B5EF4-FFF2-40B4-BE49-F238E27FC236}">
                <a16:creationId xmlns:a16="http://schemas.microsoft.com/office/drawing/2014/main" id="{C0F05277-BDD2-43BE-9862-FEABD3C04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535" y="3262544"/>
            <a:ext cx="4118185" cy="2833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Map of Folly Farm Adventure Park and Zoo in Pembrokeshire">
            <a:extLst>
              <a:ext uri="{FF2B5EF4-FFF2-40B4-BE49-F238E27FC236}">
                <a16:creationId xmlns:a16="http://schemas.microsoft.com/office/drawing/2014/main" id="{F46CAC67-4938-465C-9DA8-AD56B748D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592" y="3262544"/>
            <a:ext cx="4118185" cy="2833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35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4E104-A037-4625-A0A2-71B7695B3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Marketing Idea Two </a:t>
            </a:r>
            <a:endParaRPr lang="en-GB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D1B26F-5514-4E0F-8895-E0EDD5381AB7}"/>
              </a:ext>
            </a:extLst>
          </p:cNvPr>
          <p:cNvSpPr txBox="1"/>
          <p:nvPr/>
        </p:nvSpPr>
        <p:spPr>
          <a:xfrm>
            <a:off x="923925" y="1857375"/>
            <a:ext cx="37814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Produce New Leaflets That Can Be Distributed Through The Town </a:t>
            </a:r>
            <a:endParaRPr lang="en-GB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BB0DE8-898D-4FB7-8366-77C34B0DEEF1}"/>
              </a:ext>
            </a:extLst>
          </p:cNvPr>
          <p:cNvSpPr txBox="1"/>
          <p:nvPr/>
        </p:nvSpPr>
        <p:spPr>
          <a:xfrm>
            <a:off x="923925" y="3971925"/>
            <a:ext cx="35909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Campaigns On Social Media, Newspaper And Radio To Promote The New Information Boards, Leaflets</a:t>
            </a:r>
            <a:endParaRPr lang="en-GB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8" name="Picture 4" descr="Carmarthen Castle and Information Boards">
            <a:extLst>
              <a:ext uri="{FF2B5EF4-FFF2-40B4-BE49-F238E27FC236}">
                <a16:creationId xmlns:a16="http://schemas.microsoft.com/office/drawing/2014/main" id="{72B0F07E-C6D6-4F31-AB8D-7045975AD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940" y="2597136"/>
            <a:ext cx="4547659" cy="31572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29086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hool lunch tray with milk, sandwich, and apple held by a young student">
            <a:extLst>
              <a:ext uri="{FF2B5EF4-FFF2-40B4-BE49-F238E27FC236}">
                <a16:creationId xmlns:a16="http://schemas.microsoft.com/office/drawing/2014/main" id="{AA1A3D94-3396-4DF0-996C-8FBBF5B074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0" r="9795"/>
          <a:stretch/>
        </p:blipFill>
        <p:spPr>
          <a:xfrm>
            <a:off x="3724276" y="0"/>
            <a:ext cx="7562849" cy="6805545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4EAA0C-7EDC-4591-81C4-1D6728FE2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Idea Three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D3F097-CB8E-479B-84BC-649139249EA5}"/>
              </a:ext>
            </a:extLst>
          </p:cNvPr>
          <p:cNvSpPr txBox="1"/>
          <p:nvPr/>
        </p:nvSpPr>
        <p:spPr>
          <a:xfrm>
            <a:off x="674159" y="1930400"/>
            <a:ext cx="3851122" cy="38807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Introduce A New ‘Local Day’ Into Schools In Carmarthen To Celebrate Local Foods, Crafts And Culture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</a:pP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Aims To Improve Young People’s Understanding Of The Local Economy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</a:pP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The Next Generations Learns The Importance Of Organic And Local Produce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67714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1AED8-26C9-4F97-A5BF-4DA892144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Benefits</a:t>
            </a:r>
            <a:endParaRPr lang="en-GB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DC8CFC-0301-4586-BA1A-269850136940}"/>
              </a:ext>
            </a:extLst>
          </p:cNvPr>
          <p:cNvSpPr txBox="1"/>
          <p:nvPr/>
        </p:nvSpPr>
        <p:spPr>
          <a:xfrm>
            <a:off x="904875" y="2028825"/>
            <a:ext cx="41433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Raise Awareness in Young People</a:t>
            </a:r>
            <a:endParaRPr lang="en-GB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95D299-25B8-43F2-B022-7D0E5C24326D}"/>
              </a:ext>
            </a:extLst>
          </p:cNvPr>
          <p:cNvSpPr txBox="1"/>
          <p:nvPr/>
        </p:nvSpPr>
        <p:spPr>
          <a:xfrm>
            <a:off x="904875" y="4476750"/>
            <a:ext cx="37147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Next generation will be inspired to purchase local and organic goods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298626-3D9D-4B1A-A85D-FDF1153496B0}"/>
              </a:ext>
            </a:extLst>
          </p:cNvPr>
          <p:cNvSpPr txBox="1"/>
          <p:nvPr/>
        </p:nvSpPr>
        <p:spPr>
          <a:xfrm>
            <a:off x="5048250" y="2028825"/>
            <a:ext cx="40195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Helps to support the local businesses</a:t>
            </a:r>
            <a:endParaRPr lang="en-GB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AF6035-B0F9-44D4-8BF0-99B0371277EF}"/>
              </a:ext>
            </a:extLst>
          </p:cNvPr>
          <p:cNvSpPr txBox="1"/>
          <p:nvPr/>
        </p:nvSpPr>
        <p:spPr>
          <a:xfrm>
            <a:off x="4975668" y="4476750"/>
            <a:ext cx="3714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Learn about the important local culture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691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56A9F-539C-4D58-B825-4EEF5DDE4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Marketing Idea Three</a:t>
            </a:r>
            <a:endParaRPr lang="en-GB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88D8F3-2F3B-4F6F-9091-D6C2420FD662}"/>
              </a:ext>
            </a:extLst>
          </p:cNvPr>
          <p:cNvSpPr txBox="1"/>
          <p:nvPr/>
        </p:nvSpPr>
        <p:spPr>
          <a:xfrm>
            <a:off x="677333" y="2352675"/>
            <a:ext cx="83343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>
                <a:solidFill>
                  <a:schemeClr val="accent6">
                    <a:lumMod val="75000"/>
                  </a:schemeClr>
                </a:solidFill>
              </a:rPr>
              <a:t>Experiential Marketing</a:t>
            </a:r>
          </a:p>
          <a:p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Marketing Local Produce By Getting Young Engaging Young People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D77050-5717-45D4-A76C-09D011404663}"/>
              </a:ext>
            </a:extLst>
          </p:cNvPr>
          <p:cNvSpPr txBox="1"/>
          <p:nvPr/>
        </p:nvSpPr>
        <p:spPr>
          <a:xfrm>
            <a:off x="677332" y="4928811"/>
            <a:ext cx="8334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Advertising Within The School System By Printing In Newsletters And Sending Posters Home To Parents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A11366-74FC-44A3-B3CF-363148983E23}"/>
              </a:ext>
            </a:extLst>
          </p:cNvPr>
          <p:cNvSpPr txBox="1"/>
          <p:nvPr/>
        </p:nvSpPr>
        <p:spPr>
          <a:xfrm>
            <a:off x="771525" y="4095750"/>
            <a:ext cx="3762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>
                <a:solidFill>
                  <a:schemeClr val="accent6">
                    <a:lumMod val="75000"/>
                  </a:schemeClr>
                </a:solidFill>
              </a:rPr>
              <a:t>As Well As </a:t>
            </a:r>
            <a:endParaRPr lang="en-GB" sz="2400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5959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598B2-ECE8-4535-A6AB-7CC5D7DAF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Conclusion</a:t>
            </a:r>
            <a:endParaRPr lang="en-GB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1C1FB3-087C-4532-B3B6-726FA9F3A53A}"/>
              </a:ext>
            </a:extLst>
          </p:cNvPr>
          <p:cNvSpPr txBox="1"/>
          <p:nvPr/>
        </p:nvSpPr>
        <p:spPr>
          <a:xfrm>
            <a:off x="677334" y="1930400"/>
            <a:ext cx="396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Local Businesses Need Our Support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08481E-9DAA-4C50-9C0E-D0FE9A74C3DA}"/>
              </a:ext>
            </a:extLst>
          </p:cNvPr>
          <p:cNvSpPr txBox="1"/>
          <p:nvPr/>
        </p:nvSpPr>
        <p:spPr>
          <a:xfrm>
            <a:off x="677334" y="3429000"/>
            <a:ext cx="38491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Potential To Grow The Customer Base For Local And Organic Business In Carmarthen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A9E4E5-C2A2-4A2E-BD34-418DB9884084}"/>
              </a:ext>
            </a:extLst>
          </p:cNvPr>
          <p:cNvSpPr txBox="1"/>
          <p:nvPr/>
        </p:nvSpPr>
        <p:spPr>
          <a:xfrm>
            <a:off x="4975668" y="1930400"/>
            <a:ext cx="3778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Easier To Access Local Businesses In The Town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2EADF2-E734-4F3E-8F48-7AE71514CCBA}"/>
              </a:ext>
            </a:extLst>
          </p:cNvPr>
          <p:cNvSpPr txBox="1"/>
          <p:nvPr/>
        </p:nvSpPr>
        <p:spPr>
          <a:xfrm>
            <a:off x="4975668" y="3429000"/>
            <a:ext cx="38491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The Different Marketing Strategies Are Vital 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449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73E7E-5B7D-4605-845F-E8FD24046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accent6">
                    <a:lumMod val="75000"/>
                  </a:schemeClr>
                </a:solidFill>
              </a:rPr>
              <a:t>References</a:t>
            </a:r>
            <a:endParaRPr lang="en-GB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EB9511-1729-47D8-8C8E-1AE84CB2CB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https://gov.wales/well-being-of-future-generations-wales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Health and Wellbeing Act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https://medium.com/the-megacool-blog/how-to-generate-word-of-mouth-buzz-for-your-mobile-game-50408e209df0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Word of mouth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http://www.dyfeddiners.freeuk.com/prioryguesthouse.htm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Map of Carmarthen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https://www.geograph.org.uk/photo/4866187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Carmarthen Town Information Boards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https://www.folly-farm.co.uk/plan-your-day/map/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Folly Farm Leaflet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165769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</TotalTime>
  <Words>358</Words>
  <Application>Microsoft Office PowerPoint</Application>
  <PresentationFormat>Widescreen</PresentationFormat>
  <Paragraphs>57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Trebuchet MS</vt:lpstr>
      <vt:lpstr>Wingdings 3</vt:lpstr>
      <vt:lpstr>Facet</vt:lpstr>
      <vt:lpstr>Social and Ethical Marketing –  Assignment 2 </vt:lpstr>
      <vt:lpstr>Introduction to ‘Cymuned Caerfyrddin’</vt:lpstr>
      <vt:lpstr>Idea One</vt:lpstr>
      <vt:lpstr>Digital Marketing</vt:lpstr>
      <vt:lpstr>Evangelism</vt:lpstr>
      <vt:lpstr>Idea Two </vt:lpstr>
      <vt:lpstr>Marketing Idea Two </vt:lpstr>
      <vt:lpstr>Idea Three</vt:lpstr>
      <vt:lpstr>Benefits</vt:lpstr>
      <vt:lpstr>Marketing Idea Three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and Ethical Marketing –  Assignment 2 </dc:title>
  <dc:creator>Callum Ross Cresser (2006263)</dc:creator>
  <cp:lastModifiedBy>Callum Ross Cresser (2006263)</cp:lastModifiedBy>
  <cp:revision>2</cp:revision>
  <dcterms:created xsi:type="dcterms:W3CDTF">2021-11-04T10:47:40Z</dcterms:created>
  <dcterms:modified xsi:type="dcterms:W3CDTF">2021-11-04T15:29:05Z</dcterms:modified>
</cp:coreProperties>
</file>