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499" r:id="rId2"/>
    <p:sldId id="500" r:id="rId3"/>
    <p:sldId id="508" r:id="rId4"/>
    <p:sldId id="507" r:id="rId5"/>
    <p:sldId id="501" r:id="rId6"/>
    <p:sldId id="503" r:id="rId7"/>
    <p:sldId id="502" r:id="rId8"/>
    <p:sldId id="504" r:id="rId9"/>
    <p:sldId id="506" r:id="rId10"/>
    <p:sldId id="50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7D9D9-8B92-4491-87E8-F53BFF93BB2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540C9D-5250-44D0-BD16-CBF0D2893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039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086DF-CD10-1EA6-272D-A39359FB04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DCF7F4-D12A-076D-5C7A-ED7CD89378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30E03E-E0D3-DD60-979C-234C2E2555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6B1C67-5A56-DB0C-3507-46576A4505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163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7ED123-9204-EF60-A023-61AD66B705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9C4AF8-7B73-6E7C-09CA-D147081321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5960A7-8D12-5451-90E4-E76DB4EC20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4E77C0-6198-2900-9B36-AE36BB3208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802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80037-B3D6-F931-D288-A010E1CFC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B22A07-EAD3-264B-B2ED-924406345F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2E1A94-65D8-11D8-9B77-51694E8C52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F0BB9E-1A86-556C-DA83-B1174BF255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477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EC474-D07D-F132-4B1E-0CCBD3852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8792AD-5351-1DF3-A703-C98A119797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BAAF7D-1D0A-1961-0A3E-C3413FF8E7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AFC0A-4A65-7DC0-593A-4870CC28B2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678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2371B1-EA78-35DB-E42B-1C7BAECD3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494A83-97D5-34FC-5E75-5543ACD85A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D7806C-707E-2AD9-B497-475BB88C3A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627FD7-EC71-05AB-FEB7-C57318C038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3151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73B749-C4FF-CE81-63C1-D38C04970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3D1851-93BC-A5FF-1710-87CAC3DF52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007ABF-CA21-5B40-BF42-CC1778AB45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5436D6-890F-89E6-6AFA-FC4183DAC4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880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AB8D7-73EC-427C-D60D-3FD00ADDE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7D6BAD-CADC-D602-E28D-EE4D667158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6769CB-2B7B-7E12-FD26-97DE2A65D3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F61F2F-6D19-FBF0-65A7-A850E7C05A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708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4A316-954A-6DE4-5FC2-E64BEBDBD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319124-C041-09B1-E6AF-346FE7FAB0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6E7094-951B-F205-455A-8DF3886274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C92E9E-E1C4-1EF0-EEBB-8F6CB9464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0826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043114-7ED3-58C8-1345-3020363D4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49948A-32F2-9B33-7D63-B5F0CAC0E9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C3940C-1A42-DF78-F793-E4085C741C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5F57F3-651A-00D4-FEC6-CFFC26A24F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914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BA624D-D6CD-B8C2-DAE8-CE6D506E0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7651D9-ED39-7CE0-002E-741DC3AD0F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BC8C1E-F937-1F35-D40A-FEBAF754DE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Give</a:t>
            </a:r>
            <a:r>
              <a:rPr lang="cy-GB" dirty="0"/>
              <a:t> </a:t>
            </a:r>
            <a:r>
              <a:rPr lang="cy-GB" dirty="0" err="1"/>
              <a:t>students</a:t>
            </a:r>
            <a:r>
              <a:rPr lang="cy-GB" dirty="0"/>
              <a:t> </a:t>
            </a:r>
            <a:r>
              <a:rPr lang="cy-GB" dirty="0" err="1"/>
              <a:t>around</a:t>
            </a:r>
            <a:r>
              <a:rPr lang="cy-GB" dirty="0"/>
              <a:t> 30 </a:t>
            </a:r>
            <a:r>
              <a:rPr lang="cy-GB" dirty="0" err="1"/>
              <a:t>mins</a:t>
            </a:r>
            <a:r>
              <a:rPr lang="cy-GB" dirty="0"/>
              <a:t> to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slides</a:t>
            </a:r>
            <a:r>
              <a:rPr lang="cy-GB" dirty="0"/>
              <a:t> – </a:t>
            </a:r>
            <a:r>
              <a:rPr lang="cy-GB" dirty="0" err="1"/>
              <a:t>they</a:t>
            </a:r>
            <a:r>
              <a:rPr lang="cy-GB" dirty="0"/>
              <a:t> can </a:t>
            </a:r>
            <a:r>
              <a:rPr lang="cy-GB" dirty="0" err="1"/>
              <a:t>complete</a:t>
            </a:r>
            <a:r>
              <a:rPr lang="cy-GB" dirty="0"/>
              <a:t> </a:t>
            </a:r>
            <a:r>
              <a:rPr lang="cy-GB" dirty="0" err="1"/>
              <a:t>this</a:t>
            </a:r>
            <a:r>
              <a:rPr lang="cy-GB" dirty="0"/>
              <a:t> </a:t>
            </a:r>
            <a:r>
              <a:rPr lang="cy-GB" dirty="0" err="1"/>
              <a:t>during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 8 (</a:t>
            </a:r>
            <a:r>
              <a:rPr lang="cy-GB" dirty="0" err="1"/>
              <a:t>assignment</a:t>
            </a:r>
            <a:r>
              <a:rPr lang="cy-GB" dirty="0"/>
              <a:t> </a:t>
            </a:r>
            <a:r>
              <a:rPr lang="cy-GB" dirty="0" err="1"/>
              <a:t>guidance</a:t>
            </a:r>
            <a:r>
              <a:rPr lang="cy-GB" dirty="0"/>
              <a:t> </a:t>
            </a:r>
            <a:r>
              <a:rPr lang="cy-GB" dirty="0" err="1"/>
              <a:t>session</a:t>
            </a:r>
            <a:r>
              <a:rPr lang="cy-GB" dirty="0"/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E30E56-3685-5DB4-6029-6E3C22C0D2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660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96677-7985-683C-D031-5241B68F32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377749-23DF-5C26-F4DD-673243CED8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8C7E6-A33A-9880-5D9F-7A96B1028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0C4F2-E416-DE18-7798-85C7BDE21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8367E-F56C-EC37-2240-F24F28076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98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CA27A-1731-00F4-69B9-1676699F5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3F574-67FE-3C7D-DB5E-6E1AA820E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4A27B-D780-0936-5FC1-609BBF563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0394E-E426-E932-2610-078CDE03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1DD15-ADE3-0D13-89AA-8226CD375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720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77B97-C830-D9CB-CDC1-124506568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07A55-CD41-82CD-3D03-4E7925499D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65359-2F46-8B2D-7B64-BA911EF3C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DAE33-71EF-AB62-C5D2-3604AE641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33B13B-636B-ECD0-A067-876322429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02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C3746-F059-F36D-1100-37796E119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519C0-84B1-9A6B-5748-9ED05F586E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1DF3D-7FC9-7498-C3C4-B19CF58B93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51D9C2-9274-AE48-5CCA-D8FC816C7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15ABE-3118-E95B-50EE-378EA69D9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E9C24-330D-BD65-60A7-BCE4A2F40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330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40245-4F6F-0003-A9D9-2C19BDC23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AA7CDD-9FF1-5C32-5A7E-BE2958FCC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CC3B05-AE66-CD2D-9941-0052A6AA1E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648D51-C0DC-ED13-7601-118A967E8C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7C5CB0-048A-B4D3-4DB8-1E8A7C9A9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57A5B9-964D-5C51-811D-7FAE4FB8D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65AF8E-6CDF-40D2-4DD8-BA1AD2481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6AA475-779B-A9CB-13C1-39B67CC66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1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3330E-28F5-5329-CD3E-F5399A6A7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9AD959-2B48-7A84-2779-985B776C0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279D9B-412E-29FE-D748-79F9A0E10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7F1F0-EF78-E75D-3E2B-FD27300F0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235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40108E-99B0-E36B-A217-342AC189D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488CD6-F43E-11EE-0935-A6750B64D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0FD70F-CECB-2B38-FA10-2D7F4AA1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432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E848-13DB-F3AA-CC44-9742F06DD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CDF87-FD34-319E-0017-18842E6D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287CAA-6ADB-1F0D-149A-EEF9833064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81CC76-2F1D-206D-D93C-871112B8F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ED6864-6FB5-903D-CFD7-463B7D9DD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5D8EC-8E28-02A2-8B7E-59E8D8A18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44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530C9-BC68-C017-B261-444EF00A4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DE392A-D11E-3E4C-917C-150805C08D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EDEEA-EAF0-0D1D-10E3-EDC1493D03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8FCC4-D5B8-C2CE-17C5-273B47ECF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5A14DC-AD55-989F-B788-FB7E47EC6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A1D063-5653-2B12-FEE9-C9386BDC1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56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4374C-9B07-6491-0FA3-A4057347D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FFD7C-E8E8-DEF0-3509-CF9CCFA72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D8713-D37E-451A-AF33-3BC00D44E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BED83-5627-F299-17AA-A4EC129D2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CE31F-2229-56D5-BAF7-31F380882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95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B7BC22-A390-8050-CDB9-EA5E83C7B0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E16C1-1F90-9F02-AA4F-DD8675447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3BF76-AF40-F1D4-F105-DEF718213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C6E53-8723-2B20-E105-16985AE99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6A9992-AFD5-E915-844B-C21119F6C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06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80FEB3-5CCA-FE54-70C3-7AED0F274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3BE754-0B33-06B6-B722-CB8C355357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EDFD2-3950-395A-D198-B68CAA145A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9364EC-3CD7-4C33-88C3-398AFAF76DB3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9C6A3-5989-4933-7329-C52AA749C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5229B-D0E5-C639-356D-CB720E5A71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E72C1C-91A6-487A-B231-CDAA58FB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258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C60A63-E753-3E44-26B3-A7627DD5C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C8071F7D-20CA-416C-3F36-674AF1815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9A423D-0C3A-CF78-F8EC-B1AF1F42B3EC}"/>
              </a:ext>
            </a:extLst>
          </p:cNvPr>
          <p:cNvSpPr txBox="1"/>
          <p:nvPr/>
        </p:nvSpPr>
        <p:spPr>
          <a:xfrm>
            <a:off x="330767" y="880891"/>
            <a:ext cx="343623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b="1" u="sng" dirty="0">
                <a:solidFill>
                  <a:srgbClr val="0070C0"/>
                </a:solidFill>
                <a:latin typeface="+mj-lt"/>
              </a:rPr>
              <a:t>Tasg – 30 munud</a:t>
            </a:r>
            <a:endParaRPr lang="en-GB" sz="2600" b="1" u="sng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C8FCBF-A780-8123-247F-359859D896E6}"/>
              </a:ext>
            </a:extLst>
          </p:cNvPr>
          <p:cNvSpPr>
            <a:spLocks noGrp="1"/>
          </p:cNvSpPr>
          <p:nvPr/>
        </p:nvSpPr>
        <p:spPr>
          <a:xfrm>
            <a:off x="330767" y="1424387"/>
            <a:ext cx="7834684" cy="34977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200" b="1" dirty="0">
                <a:solidFill>
                  <a:srgbClr val="0070C0"/>
                </a:solidFill>
                <a:latin typeface="+mj-lt"/>
              </a:rPr>
              <a:t>Cydweithiwch i greu cyflwyniad </a:t>
            </a:r>
            <a:r>
              <a:rPr lang="cy-GB" sz="2200" b="1" dirty="0" err="1">
                <a:solidFill>
                  <a:srgbClr val="0070C0"/>
                </a:solidFill>
                <a:latin typeface="+mj-lt"/>
              </a:rPr>
              <a:t>pwerbwynt</a:t>
            </a:r>
            <a:r>
              <a:rPr lang="cy-GB" sz="2200" b="1" dirty="0">
                <a:solidFill>
                  <a:srgbClr val="0070C0"/>
                </a:solidFill>
                <a:latin typeface="+mj-lt"/>
              </a:rPr>
              <a:t> byr.</a:t>
            </a:r>
          </a:p>
          <a:p>
            <a:pPr marL="0" indent="0">
              <a:buNone/>
            </a:pPr>
            <a:r>
              <a:rPr lang="cy-GB" sz="2200" dirty="0">
                <a:solidFill>
                  <a:srgbClr val="0070C0"/>
                </a:solidFill>
                <a:latin typeface="+mj-lt"/>
              </a:rPr>
              <a:t>Gweithiwch ar 3 pheth rydych chi wedi ei ddysgu yn y sesiwn heddiw</a:t>
            </a:r>
            <a:r>
              <a:rPr lang="cy-GB" sz="2200" b="1" dirty="0">
                <a:solidFill>
                  <a:srgbClr val="0070C0"/>
                </a:solidFill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y-GB" sz="2200" b="1" dirty="0">
                <a:solidFill>
                  <a:srgbClr val="0070C0"/>
                </a:solidFill>
                <a:latin typeface="+mj-lt"/>
              </a:rPr>
              <a:t>(hyd at 3 sleid i bob </a:t>
            </a:r>
            <a:r>
              <a:rPr lang="cy-GB" sz="2200" b="1" dirty="0" err="1">
                <a:solidFill>
                  <a:srgbClr val="0070C0"/>
                </a:solidFill>
                <a:latin typeface="+mj-lt"/>
              </a:rPr>
              <a:t>grẃp</a:t>
            </a:r>
            <a:r>
              <a:rPr lang="cy-GB" sz="2200" b="1" dirty="0">
                <a:solidFill>
                  <a:srgbClr val="0070C0"/>
                </a:solidFill>
                <a:latin typeface="+mj-lt"/>
              </a:rPr>
              <a:t>)</a:t>
            </a:r>
          </a:p>
          <a:p>
            <a:pPr marL="0" indent="0">
              <a:buNone/>
            </a:pPr>
            <a:endParaRPr lang="cy-GB" sz="2200" b="1" dirty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endParaRPr lang="en-GB" sz="2200" b="1" dirty="0">
              <a:latin typeface="+mj-lt"/>
            </a:endParaRPr>
          </a:p>
          <a:p>
            <a:pPr marL="0" indent="0">
              <a:buNone/>
            </a:pPr>
            <a:r>
              <a:rPr lang="en-GB" sz="2200" b="1" dirty="0">
                <a:latin typeface="+mj-lt"/>
              </a:rPr>
              <a:t>Collaborate to make a short </a:t>
            </a:r>
            <a:r>
              <a:rPr lang="en-GB" sz="2200" b="1" dirty="0" err="1">
                <a:latin typeface="+mj-lt"/>
              </a:rPr>
              <a:t>powerpoint</a:t>
            </a:r>
            <a:r>
              <a:rPr lang="en-GB" sz="2200" b="1" dirty="0">
                <a:latin typeface="+mj-lt"/>
              </a:rPr>
              <a:t> presentation.</a:t>
            </a:r>
            <a:endParaRPr lang="en-GB" sz="2200" dirty="0">
              <a:latin typeface="+mj-lt"/>
            </a:endParaRP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Work on 3 things you have learnt during this session. </a:t>
            </a:r>
          </a:p>
          <a:p>
            <a:pPr marL="0" indent="0">
              <a:buNone/>
            </a:pPr>
            <a:r>
              <a:rPr lang="en-GB" sz="2200" dirty="0">
                <a:latin typeface="+mj-lt"/>
              </a:rPr>
              <a:t>(up to 3 slides per group)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38DDE-9EB8-EEE4-6078-F81341F157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4720" y="1889760"/>
            <a:ext cx="3436239" cy="23698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DA4887-0A23-E90D-E5A3-D95F55A03943}"/>
              </a:ext>
            </a:extLst>
          </p:cNvPr>
          <p:cNvSpPr txBox="1"/>
          <p:nvPr/>
        </p:nvSpPr>
        <p:spPr>
          <a:xfrm>
            <a:off x="351291" y="2186394"/>
            <a:ext cx="457177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600" b="1" u="sng" dirty="0">
              <a:latin typeface="+mj-lt"/>
            </a:endParaRPr>
          </a:p>
          <a:p>
            <a:endParaRPr lang="cy-GB" sz="2600" b="1" u="sng" dirty="0">
              <a:latin typeface="+mj-lt"/>
            </a:endParaRPr>
          </a:p>
          <a:p>
            <a:r>
              <a:rPr lang="cy-GB" sz="2600" b="1" u="sng" dirty="0" err="1">
                <a:latin typeface="+mj-lt"/>
              </a:rPr>
              <a:t>Task</a:t>
            </a:r>
            <a:r>
              <a:rPr lang="cy-GB" sz="2600" b="1" u="sng" dirty="0">
                <a:latin typeface="+mj-lt"/>
              </a:rPr>
              <a:t> – 30 </a:t>
            </a:r>
            <a:r>
              <a:rPr lang="cy-GB" sz="2600" b="1" u="sng" dirty="0" err="1">
                <a:latin typeface="+mj-lt"/>
              </a:rPr>
              <a:t>minutes</a:t>
            </a:r>
            <a:endParaRPr lang="en-GB" sz="2600" b="1" u="sng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4022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4A5C2C-3B4D-41F0-4721-10E5F0141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FD064F85-E1B0-2B77-6CEA-CF7C0EF5B7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912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1071F-1E90-F786-C721-62FFD3EF6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08D29D6A-7808-E3B7-A3D0-3B898EDB02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037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29859-FE58-A17C-D189-3AEFB1C2C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AE01CB71-329B-D2A0-34D4-F94DB1D0BD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640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C67F75-BD06-B89E-4C55-2530E234E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C32EB158-81BD-E4C7-9112-90FA16EDF2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305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B716B9-01CE-C4CF-43D2-F5680FF3D0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E5C49034-7683-792E-556F-4ACBC0428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425561-2D49-8B12-0A3E-5F3C2A7730D7}"/>
              </a:ext>
            </a:extLst>
          </p:cNvPr>
          <p:cNvSpPr>
            <a:spLocks noGrp="1"/>
          </p:cNvSpPr>
          <p:nvPr/>
        </p:nvSpPr>
        <p:spPr>
          <a:xfrm>
            <a:off x="330767" y="1424387"/>
            <a:ext cx="7834684" cy="3497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117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9AE70-5935-195A-E051-574A07EE9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EF49B7A7-DB15-C663-E766-10AFFF9D45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645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1066F-EFAE-D4A5-48FD-D2A1C8A14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31623862-ED07-D83F-4D5C-508441714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96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9CEA35-E935-86EF-4A8E-C328F57E3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FD111564-DD63-616B-9918-719E14AD5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697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671DE2-8D82-BE3A-72F0-082FB910ED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">
            <a:extLst>
              <a:ext uri="{FF2B5EF4-FFF2-40B4-BE49-F238E27FC236}">
                <a16:creationId xmlns:a16="http://schemas.microsoft.com/office/drawing/2014/main" id="{A60C0025-9BE6-FEC1-EA0C-943FA3182B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48" y="5584777"/>
            <a:ext cx="12196757" cy="12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90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273</Words>
  <Application>Microsoft Office PowerPoint</Application>
  <PresentationFormat>Widescreen</PresentationFormat>
  <Paragraphs>31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Sturrock</dc:creator>
  <cp:lastModifiedBy>Bethan Sturrock</cp:lastModifiedBy>
  <cp:revision>1</cp:revision>
  <dcterms:created xsi:type="dcterms:W3CDTF">2026-04-19T12:27:55Z</dcterms:created>
  <dcterms:modified xsi:type="dcterms:W3CDTF">2026-04-19T12:36:30Z</dcterms:modified>
</cp:coreProperties>
</file>