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1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ristian Lazar (2113774)" initials="CL(" lastIdx="1" clrIdx="0">
    <p:extLst>
      <p:ext uri="{19B8F6BF-5375-455C-9EA6-DF929625EA0E}">
        <p15:presenceInfo xmlns:p15="http://schemas.microsoft.com/office/powerpoint/2012/main" userId="S-1-5-21-809251214-2178901256-4152538893-9528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B3BE5D-0435-B6ED-456D-0F4850FB78F9}" v="180" dt="2021-10-11T04:56:15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936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commentAuthors" Target="commentAuthors.xml" Id="rId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ableStyles" Target="tableStyles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heme" Target="theme/theme1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0" /><Relationship Type="http://schemas.openxmlformats.org/officeDocument/2006/relationships/slide" Target="slides/slide3.xml" Id="rId4" /><Relationship Type="http://schemas.openxmlformats.org/officeDocument/2006/relationships/presProps" Target="presProps.xml" Id="rId9" /><Relationship Type="http://schemas.microsoft.com/office/2015/10/relationships/revisionInfo" Target="revisionInfo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4719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50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50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9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422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999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20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264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44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680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0987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2388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8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85367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094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4991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468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3720300-A511-40A5-A2A0-220ADA3F3825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0594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3" r:id="rId12"/>
    <p:sldLayoutId id="2147483864" r:id="rId13"/>
    <p:sldLayoutId id="2147483865" r:id="rId14"/>
    <p:sldLayoutId id="2147483866" r:id="rId15"/>
    <p:sldLayoutId id="2147483867" r:id="rId16"/>
    <p:sldLayoutId id="214748386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D0746-8206-4CB9-A6B4-DB6A4BCA6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4100" y="255588"/>
            <a:ext cx="9144000" cy="1276888"/>
          </a:xfrm>
        </p:spPr>
        <p:txBody>
          <a:bodyPr/>
          <a:lstStyle/>
          <a:p>
            <a:r>
              <a:rPr lang="en-GB" dirty="0">
                <a:highlight>
                  <a:srgbClr val="000000"/>
                </a:highlight>
              </a:rPr>
              <a:t>Death by PowerPoints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1E9A13-1B83-4079-9CC4-791091427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932" y="2969703"/>
            <a:ext cx="3002606" cy="173974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Cristian Lazar</a:t>
            </a:r>
          </a:p>
          <a:p>
            <a:r>
              <a:rPr lang="en-GB" dirty="0"/>
              <a:t>Daniela Mircea</a:t>
            </a:r>
          </a:p>
          <a:p>
            <a:r>
              <a:rPr lang="en-GB" dirty="0"/>
              <a:t>Nikolay Hristov</a:t>
            </a:r>
          </a:p>
          <a:p>
            <a:r>
              <a:rPr lang="en-GB" dirty="0"/>
              <a:t>Jawad Hussain</a:t>
            </a:r>
          </a:p>
        </p:txBody>
      </p:sp>
    </p:spTree>
    <p:extLst>
      <p:ext uri="{BB962C8B-B14F-4D97-AF65-F5344CB8AC3E}">
        <p14:creationId xmlns:p14="http://schemas.microsoft.com/office/powerpoint/2010/main" val="2829290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6F7135-6CC3-40B1-9670-828640391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37" y="788148"/>
            <a:ext cx="6810375" cy="454342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416C379-0478-4B3D-9583-1E25C2EF8335}"/>
              </a:ext>
            </a:extLst>
          </p:cNvPr>
          <p:cNvSpPr/>
          <p:nvPr/>
        </p:nvSpPr>
        <p:spPr>
          <a:xfrm>
            <a:off x="7877175" y="1305534"/>
            <a:ext cx="338613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DIFFERENCE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DISAGREEMENT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DISCREPANCY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DISPARTY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DISTANCE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DISSIMILARITY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412503B-638F-407E-84B5-275C5D03D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80" y="5076826"/>
            <a:ext cx="1180320" cy="1400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252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0CA1DA4-22F1-4C0F-9582-A29922D3D1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49" y="1404937"/>
            <a:ext cx="6562725" cy="404812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CA14B48-648A-40A8-A8E2-40925D38A325}"/>
              </a:ext>
            </a:extLst>
          </p:cNvPr>
          <p:cNvSpPr/>
          <p:nvPr/>
        </p:nvSpPr>
        <p:spPr>
          <a:xfrm>
            <a:off x="8601074" y="1482744"/>
            <a:ext cx="27051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3998B72-4E2E-4C2A-90D2-27AE02AE1BB5}"/>
              </a:ext>
            </a:extLst>
          </p:cNvPr>
          <p:cNvSpPr/>
          <p:nvPr/>
        </p:nvSpPr>
        <p:spPr>
          <a:xfrm>
            <a:off x="7496175" y="1381124"/>
            <a:ext cx="387667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 DECLARATIVE SENTENCE 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AN IMPERATIVE SENTENCE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AN INTERROGATIVE SENTENCE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AN EXCLAMATORY SENTENCE 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 SIMPLE SENTENCE 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 COMPOUND SENTENCE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2ACACC4-486A-4370-B09B-570CD8A82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7531" y="5173592"/>
            <a:ext cx="1157287" cy="136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625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C152077-984A-4612-B0E1-251C62EB1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05450BA-2A87-4847-A5A0-E7D960557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16F9ADA-A824-456A-9728-D5BFFE04D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3034157-938C-45F5-8DCA-208D22E5B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369327A-A6C5-4293-80D1-DECEBA3F5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C4794E-A4AC-42E1-A99F-469C912E0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F72DF-C2E3-4975-B3AC-8577D8E89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28617"/>
            <a:ext cx="5408613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>
                <a:highlight>
                  <a:srgbClr val="808080"/>
                </a:highlight>
              </a:rPr>
              <a:t>The most   important    part of your power point should also be the biggest nothing else</a:t>
            </a:r>
            <a:br>
              <a:rPr lang="en-US" sz="3000">
                <a:highlight>
                  <a:srgbClr val="808080"/>
                </a:highlight>
              </a:rPr>
            </a:br>
            <a:endParaRPr lang="en-US" sz="3000">
              <a:highlight>
                <a:srgbClr val="80808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978DA-F8A0-4FF3-8A65-52A9AC70C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843868"/>
            <a:ext cx="4264026" cy="15647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000" dirty="0">
                <a:highlight>
                  <a:srgbClr val="FFFF00"/>
                </a:highlight>
              </a:rPr>
              <a:t>SIZE</a:t>
            </a:r>
            <a:endParaRPr lang="en-US" sz="4000">
              <a:highlight>
                <a:srgbClr val="FFFF00"/>
              </a:highlight>
            </a:endParaRPr>
          </a:p>
        </p:txBody>
      </p:sp>
      <p:sp>
        <p:nvSpPr>
          <p:cNvPr id="22" name="Snip Diagonal Corner Rectangle 6">
            <a:extLst>
              <a:ext uri="{FF2B5EF4-FFF2-40B4-BE49-F238E27FC236}">
                <a16:creationId xmlns:a16="http://schemas.microsoft.com/office/drawing/2014/main" id="{798159DC-A6C4-4AA8-A82F-DF0678B9E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5136155" cy="5286838"/>
          </a:xfrm>
          <a:prstGeom prst="snip2DiagRect">
            <a:avLst>
              <a:gd name="adj1" fmla="val 9954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person taking a selfie&#10;&#10;Description automatically generated">
            <a:extLst>
              <a:ext uri="{FF2B5EF4-FFF2-40B4-BE49-F238E27FC236}">
                <a16:creationId xmlns:a16="http://schemas.microsoft.com/office/drawing/2014/main" id="{157B1AF0-66D4-4A2E-8C16-53E9DC54F9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77" r="-3" b="-3"/>
          <a:stretch/>
        </p:blipFill>
        <p:spPr>
          <a:xfrm>
            <a:off x="797205" y="786114"/>
            <a:ext cx="4809744" cy="2562724"/>
          </a:xfrm>
          <a:custGeom>
            <a:avLst/>
            <a:gdLst/>
            <a:ahLst/>
            <a:cxnLst/>
            <a:rect l="l" t="t" r="r" b="b"/>
            <a:pathLst>
              <a:path w="4809744" h="2562724">
                <a:moveTo>
                  <a:pt x="478762" y="0"/>
                </a:moveTo>
                <a:lnTo>
                  <a:pt x="4809744" y="0"/>
                </a:lnTo>
                <a:lnTo>
                  <a:pt x="4809744" y="2562724"/>
                </a:lnTo>
                <a:lnTo>
                  <a:pt x="0" y="2562724"/>
                </a:lnTo>
                <a:lnTo>
                  <a:pt x="0" y="478762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AA93D9-D997-4636-824A-16E608CF63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" r="-3" b="16936"/>
          <a:stretch/>
        </p:blipFill>
        <p:spPr>
          <a:xfrm>
            <a:off x="797779" y="3513437"/>
            <a:ext cx="4809744" cy="2246151"/>
          </a:xfrm>
          <a:custGeom>
            <a:avLst/>
            <a:gdLst/>
            <a:ahLst/>
            <a:cxnLst/>
            <a:rect l="l" t="t" r="r" b="b"/>
            <a:pathLst>
              <a:path w="4809744" h="2246151">
                <a:moveTo>
                  <a:pt x="0" y="0"/>
                </a:moveTo>
                <a:lnTo>
                  <a:pt x="4809744" y="0"/>
                </a:lnTo>
                <a:lnTo>
                  <a:pt x="4809744" y="1767389"/>
                </a:lnTo>
                <a:lnTo>
                  <a:pt x="4330982" y="2246151"/>
                </a:lnTo>
                <a:lnTo>
                  <a:pt x="0" y="2246151"/>
                </a:lnTo>
                <a:close/>
              </a:path>
            </a:pathLst>
          </a:cu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313F1EA3-2BA1-4FF3-9B83-CE9C6C8D2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18C902E-5109-4A69-9174-42EA8E794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72BE8D63-622B-4B9D-A2EE-A837D22A6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8CD3F5D-A0D5-4035-9B35-6D30C01201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F13DD18-75A1-4A3F-AB15-8F1374835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D39B40C-106C-46CC-A106-B4D292469D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8799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07472-0A83-48B8-9DE0-7DEE19C26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868" y="342900"/>
            <a:ext cx="4640263" cy="1498599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WORKING</a:t>
            </a:r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</a:rPr>
              <a:t>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A0650-FC00-47B2-9B84-83B84CB7A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2625" y="1666875"/>
            <a:ext cx="4048125" cy="3762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-Working memory is a cognitive system with a limited capacity that can hold information temporarily.</a:t>
            </a:r>
          </a:p>
          <a:p>
            <a:pPr>
              <a:buFontTx/>
              <a:buChar char="-"/>
            </a:pPr>
            <a:r>
              <a:rPr lang="en-GB" dirty="0"/>
              <a:t>Stimulation</a:t>
            </a:r>
          </a:p>
          <a:p>
            <a:pPr>
              <a:buFontTx/>
              <a:buChar char="-"/>
            </a:pPr>
            <a:r>
              <a:rPr lang="en-GB" dirty="0"/>
              <a:t>Attention</a:t>
            </a:r>
          </a:p>
          <a:p>
            <a:pPr>
              <a:buFontTx/>
              <a:buChar char="-"/>
            </a:pPr>
            <a:r>
              <a:rPr lang="en-GB" dirty="0"/>
              <a:t>Retrieve</a:t>
            </a:r>
          </a:p>
          <a:p>
            <a:pPr>
              <a:buFontTx/>
              <a:buChar char="-"/>
            </a:pPr>
            <a:r>
              <a:rPr lang="en-GB" dirty="0"/>
              <a:t>Encode</a:t>
            </a:r>
          </a:p>
          <a:p>
            <a:pPr>
              <a:buFontTx/>
              <a:buChar char="-"/>
            </a:pPr>
            <a:r>
              <a:rPr lang="en-GB" dirty="0"/>
              <a:t>Rehearsal</a:t>
            </a:r>
          </a:p>
          <a:p>
            <a:pPr>
              <a:buFontTx/>
              <a:buChar char="-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8EBB86-74DA-4998-AB97-26AADE24EF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" y="1501203"/>
            <a:ext cx="4533900" cy="414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58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670516-2A5C-4597-9418-026806C2E7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1" y="657225"/>
            <a:ext cx="5448299" cy="5448299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C6BD03E-898C-43A3-AEB8-9A9638D7B335}"/>
              </a:ext>
            </a:extLst>
          </p:cNvPr>
          <p:cNvSpPr/>
          <p:nvPr/>
        </p:nvSpPr>
        <p:spPr>
          <a:xfrm>
            <a:off x="6115052" y="1166842"/>
            <a:ext cx="6096000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>
                <a:solidFill>
                  <a:srgbClr val="00B0F0"/>
                </a:solidFill>
              </a:rPr>
              <a:t>To determine or identify the essential qualities or meaning of</a:t>
            </a:r>
          </a:p>
          <a:p>
            <a:r>
              <a:rPr lang="en-GB" sz="1400" dirty="0">
                <a:solidFill>
                  <a:srgbClr val="00B0F0"/>
                </a:solidFill>
              </a:rPr>
              <a:t>whatever defines us as human</a:t>
            </a:r>
          </a:p>
          <a:p>
            <a:r>
              <a:rPr lang="en-GB" sz="1400" dirty="0">
                <a:solidFill>
                  <a:srgbClr val="00B0F0"/>
                </a:solidFill>
              </a:rPr>
              <a:t> </a:t>
            </a:r>
          </a:p>
          <a:p>
            <a:r>
              <a:rPr lang="en-GB" sz="1400" dirty="0">
                <a:solidFill>
                  <a:srgbClr val="00B0F0"/>
                </a:solidFill>
              </a:rPr>
              <a:t>To discover and set forth the meaning of (something, such as a word)</a:t>
            </a:r>
          </a:p>
          <a:p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rgbClr val="00B0F0"/>
                </a:solidFill>
              </a:rPr>
              <a:t>How the dictionary defines "grotesque"</a:t>
            </a:r>
          </a:p>
          <a:p>
            <a:r>
              <a:rPr lang="en-GB" sz="1400" dirty="0">
                <a:solidFill>
                  <a:srgbClr val="00B0F0"/>
                </a:solidFill>
              </a:rPr>
              <a:t>computing : to create with established rules or parameters</a:t>
            </a:r>
          </a:p>
          <a:p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rgbClr val="00B0F0"/>
                </a:solidFill>
              </a:rPr>
              <a:t>Define a procedure</a:t>
            </a:r>
          </a:p>
          <a:p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rgbClr val="00B0F0"/>
                </a:solidFill>
              </a:rPr>
              <a:t>To fix or mark the limits of : DEMARCATE</a:t>
            </a:r>
          </a:p>
          <a:p>
            <a:r>
              <a:rPr lang="en-GB" sz="1400" dirty="0">
                <a:solidFill>
                  <a:srgbClr val="00B0F0"/>
                </a:solidFill>
              </a:rPr>
              <a:t>rigidly defined property lines</a:t>
            </a:r>
          </a:p>
          <a:p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rgbClr val="00B0F0"/>
                </a:solidFill>
              </a:rPr>
              <a:t> To make distinct, clear, or detailed especially in outline</a:t>
            </a:r>
          </a:p>
          <a:p>
            <a:r>
              <a:rPr lang="en-GB" sz="1400" dirty="0">
                <a:solidFill>
                  <a:srgbClr val="00B0F0"/>
                </a:solidFill>
              </a:rPr>
              <a:t>The issues aren't too well defined</a:t>
            </a:r>
          </a:p>
          <a:p>
            <a:r>
              <a:rPr lang="en-GB" sz="1400" dirty="0">
                <a:solidFill>
                  <a:srgbClr val="00B0F0"/>
                </a:solidFill>
              </a:rPr>
              <a:t>eyes defined by mascara.</a:t>
            </a:r>
          </a:p>
        </p:txBody>
      </p:sp>
    </p:spTree>
    <p:extLst>
      <p:ext uri="{BB962C8B-B14F-4D97-AF65-F5344CB8AC3E}">
        <p14:creationId xmlns:p14="http://schemas.microsoft.com/office/powerpoint/2010/main" val="213095248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94</TotalTime>
  <Words>243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Slice</vt:lpstr>
      <vt:lpstr>Death by PowerPoints</vt:lpstr>
      <vt:lpstr>PowerPoint Presentation</vt:lpstr>
      <vt:lpstr>PowerPoint Presentation</vt:lpstr>
      <vt:lpstr>The most   important    part of your power point should also be the biggest nothing else </vt:lpstr>
      <vt:lpstr>WORKING MEMORY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Cristian Lazar (2113774)</dc:creator>
  <cp:lastModifiedBy>Cristian Lazar (2113774)</cp:lastModifiedBy>
  <cp:revision>74</cp:revision>
  <dcterms:created xsi:type="dcterms:W3CDTF">2021-10-06T13:47:10Z</dcterms:created>
  <dcterms:modified xsi:type="dcterms:W3CDTF">2021-10-11T04:56:22Z</dcterms:modified>
</cp:coreProperties>
</file>