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D912AE-474B-F9E8-F4F5-7B39AA44D7CC}" v="1873" dt="2026-02-13T20:45:23.173"/>
    <p1510:client id="{94C04040-7653-F15E-4C5D-E3CC4783C75F}" v="160" dt="2026-02-13T10:16:58.4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Sulkowski (2509006)" userId="S::2509006@student.uwtsd.ac.uk::1ec56618-c19f-4cf4-8513-67e2d0ea6ed3" providerId="AD" clId="Web-{94C04040-7653-F15E-4C5D-E3CC4783C75F}"/>
    <pc:docChg chg="addSld modSld addMainMaster delMainMaster">
      <pc:chgData name="Robert Sulkowski (2509006)" userId="S::2509006@student.uwtsd.ac.uk::1ec56618-c19f-4cf4-8513-67e2d0ea6ed3" providerId="AD" clId="Web-{94C04040-7653-F15E-4C5D-E3CC4783C75F}" dt="2026-02-13T10:16:58.408" v="120"/>
      <pc:docMkLst>
        <pc:docMk/>
      </pc:docMkLst>
      <pc:sldChg chg="addSp delSp modSp mod setBg modClrScheme chgLayout">
        <pc:chgData name="Robert Sulkowski (2509006)" userId="S::2509006@student.uwtsd.ac.uk::1ec56618-c19f-4cf4-8513-67e2d0ea6ed3" providerId="AD" clId="Web-{94C04040-7653-F15E-4C5D-E3CC4783C75F}" dt="2026-02-13T10:16:40.377" v="119" actId="20577"/>
        <pc:sldMkLst>
          <pc:docMk/>
          <pc:sldMk cId="109857222" sldId="256"/>
        </pc:sldMkLst>
        <pc:spChg chg="mod">
          <ac:chgData name="Robert Sulkowski (2509006)" userId="S::2509006@student.uwtsd.ac.uk::1ec56618-c19f-4cf4-8513-67e2d0ea6ed3" providerId="AD" clId="Web-{94C04040-7653-F15E-4C5D-E3CC4783C75F}" dt="2026-02-13T10:16:40.377" v="119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obert Sulkowski (2509006)" userId="S::2509006@student.uwtsd.ac.uk::1ec56618-c19f-4cf4-8513-67e2d0ea6ed3" providerId="AD" clId="Web-{94C04040-7653-F15E-4C5D-E3CC4783C75F}" dt="2026-02-13T10:09:33.669" v="64" actId="107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obert Sulkowski (2509006)" userId="S::2509006@student.uwtsd.ac.uk::1ec56618-c19f-4cf4-8513-67e2d0ea6ed3" providerId="AD" clId="Web-{94C04040-7653-F15E-4C5D-E3CC4783C75F}" dt="2026-02-13T10:11:20.974" v="66"/>
          <ac:spMkLst>
            <pc:docMk/>
            <pc:sldMk cId="109857222" sldId="256"/>
            <ac:spMk id="5" creationId="{8C1485F2-182F-01CE-60CB-D4F313B9CAFA}"/>
          </ac:spMkLst>
        </pc:spChg>
        <pc:spChg chg="add mod">
          <ac:chgData name="Robert Sulkowski (2509006)" userId="S::2509006@student.uwtsd.ac.uk::1ec56618-c19f-4cf4-8513-67e2d0ea6ed3" providerId="AD" clId="Web-{94C04040-7653-F15E-4C5D-E3CC4783C75F}" dt="2026-02-13T10:16:17.532" v="118" actId="20577"/>
          <ac:spMkLst>
            <pc:docMk/>
            <pc:sldMk cId="109857222" sldId="256"/>
            <ac:spMk id="6" creationId="{BED61602-B915-9B50-A947-B01BD30571B0}"/>
          </ac:spMkLst>
        </pc:spChg>
        <pc:spChg chg="add">
          <ac:chgData name="Robert Sulkowski (2509006)" userId="S::2509006@student.uwtsd.ac.uk::1ec56618-c19f-4cf4-8513-67e2d0ea6ed3" providerId="AD" clId="Web-{94C04040-7653-F15E-4C5D-E3CC4783C75F}" dt="2026-02-13T10:05:06.397" v="0"/>
          <ac:spMkLst>
            <pc:docMk/>
            <pc:sldMk cId="109857222" sldId="256"/>
            <ac:spMk id="9" creationId="{6BF1DCD9-4684-4B84-AD73-6652C8BAC73F}"/>
          </ac:spMkLst>
        </pc:spChg>
        <pc:spChg chg="add">
          <ac:chgData name="Robert Sulkowski (2509006)" userId="S::2509006@student.uwtsd.ac.uk::1ec56618-c19f-4cf4-8513-67e2d0ea6ed3" providerId="AD" clId="Web-{94C04040-7653-F15E-4C5D-E3CC4783C75F}" dt="2026-02-13T10:05:06.397" v="0"/>
          <ac:spMkLst>
            <pc:docMk/>
            <pc:sldMk cId="109857222" sldId="256"/>
            <ac:spMk id="11" creationId="{4BE6A732-8124-4A59-8EC9-BF4A1648A00C}"/>
          </ac:spMkLst>
        </pc:spChg>
        <pc:picChg chg="add mod">
          <ac:chgData name="Robert Sulkowski (2509006)" userId="S::2509006@student.uwtsd.ac.uk::1ec56618-c19f-4cf4-8513-67e2d0ea6ed3" providerId="AD" clId="Web-{94C04040-7653-F15E-4C5D-E3CC4783C75F}" dt="2026-02-13T10:07:43.758" v="27" actId="1076"/>
          <ac:picMkLst>
            <pc:docMk/>
            <pc:sldMk cId="109857222" sldId="256"/>
            <ac:picMk id="4" creationId="{74643426-2323-C1DE-3B58-EC4C5879418B}"/>
          </ac:picMkLst>
        </pc:picChg>
        <pc:cxnChg chg="add">
          <ac:chgData name="Robert Sulkowski (2509006)" userId="S::2509006@student.uwtsd.ac.uk::1ec56618-c19f-4cf4-8513-67e2d0ea6ed3" providerId="AD" clId="Web-{94C04040-7653-F15E-4C5D-E3CC4783C75F}" dt="2026-02-13T10:05:06.397" v="0"/>
          <ac:cxnSpMkLst>
            <pc:docMk/>
            <pc:sldMk cId="109857222" sldId="256"/>
            <ac:cxnSpMk id="13" creationId="{EFDAA6A4-1F42-460B-A500-921EEB4BC01C}"/>
          </ac:cxnSpMkLst>
        </pc:cxnChg>
      </pc:sldChg>
      <pc:sldChg chg="new">
        <pc:chgData name="Robert Sulkowski (2509006)" userId="S::2509006@student.uwtsd.ac.uk::1ec56618-c19f-4cf4-8513-67e2d0ea6ed3" providerId="AD" clId="Web-{94C04040-7653-F15E-4C5D-E3CC4783C75F}" dt="2026-02-13T10:16:58.408" v="120"/>
        <pc:sldMkLst>
          <pc:docMk/>
          <pc:sldMk cId="583426877" sldId="257"/>
        </pc:sldMkLst>
      </pc:sldChg>
      <pc:sldMasterChg chg="del delSldLayout">
        <pc:chgData name="Robert Sulkowski (2509006)" userId="S::2509006@student.uwtsd.ac.uk::1ec56618-c19f-4cf4-8513-67e2d0ea6ed3" providerId="AD" clId="Web-{94C04040-7653-F15E-4C5D-E3CC4783C75F}" dt="2026-02-13T10:05:06.397" v="0"/>
        <pc:sldMasterMkLst>
          <pc:docMk/>
          <pc:sldMasterMk cId="2460954070" sldId="2147483660"/>
        </pc:sldMasterMkLst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Robert Sulkowski (2509006)" userId="S::2509006@student.uwtsd.ac.uk::1ec56618-c19f-4cf4-8513-67e2d0ea6ed3" providerId="AD" clId="Web-{94C04040-7653-F15E-4C5D-E3CC4783C75F}" dt="2026-02-13T10:05:06.397" v="0"/>
        <pc:sldMasterMkLst>
          <pc:docMk/>
          <pc:sldMasterMk cId="2748606982" sldId="2147483734"/>
        </pc:sldMasterMkLst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370557219" sldId="2147483723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1476066674" sldId="2147483724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526387331" sldId="2147483725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1265219171" sldId="2147483726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2322010443" sldId="2147483727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919137026" sldId="2147483728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304053281" sldId="2147483729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063025425" sldId="2147483730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255402385" sldId="2147483731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608225163" sldId="2147483732"/>
          </pc:sldLayoutMkLst>
        </pc:sldLayoutChg>
        <pc:sldLayoutChg chg="add">
          <pc:chgData name="Robert Sulkowski (2509006)" userId="S::2509006@student.uwtsd.ac.uk::1ec56618-c19f-4cf4-8513-67e2d0ea6ed3" providerId="AD" clId="Web-{94C04040-7653-F15E-4C5D-E3CC4783C75F}" dt="2026-02-13T10:05:06.397" v="0"/>
          <pc:sldLayoutMkLst>
            <pc:docMk/>
            <pc:sldMasterMk cId="2748606982" sldId="2147483734"/>
            <pc:sldLayoutMk cId="3889651255" sldId="2147483733"/>
          </pc:sldLayoutMkLst>
        </pc:sldLayoutChg>
      </pc:sldMasterChg>
    </pc:docChg>
  </pc:docChgLst>
  <pc:docChgLst>
    <pc:chgData name="Robert Sulkowski (2509006)" userId="S::2509006@student.uwtsd.ac.uk::1ec56618-c19f-4cf4-8513-67e2d0ea6ed3" providerId="AD" clId="Web-{39D912AE-474B-F9E8-F4F5-7B39AA44D7CC}"/>
    <pc:docChg chg="addSld delSld modSld sldOrd">
      <pc:chgData name="Robert Sulkowski (2509006)" userId="S::2509006@student.uwtsd.ac.uk::1ec56618-c19f-4cf4-8513-67e2d0ea6ed3" providerId="AD" clId="Web-{39D912AE-474B-F9E8-F4F5-7B39AA44D7CC}" dt="2026-02-13T20:45:23.173" v="1779"/>
      <pc:docMkLst>
        <pc:docMk/>
      </pc:docMkLst>
      <pc:sldChg chg="modSp">
        <pc:chgData name="Robert Sulkowski (2509006)" userId="S::2509006@student.uwtsd.ac.uk::1ec56618-c19f-4cf4-8513-67e2d0ea6ed3" providerId="AD" clId="Web-{39D912AE-474B-F9E8-F4F5-7B39AA44D7CC}" dt="2026-02-13T16:53:54.190" v="151" actId="20577"/>
        <pc:sldMkLst>
          <pc:docMk/>
          <pc:sldMk cId="583426877" sldId="257"/>
        </pc:sldMkLst>
        <pc:spChg chg="mod">
          <ac:chgData name="Robert Sulkowski (2509006)" userId="S::2509006@student.uwtsd.ac.uk::1ec56618-c19f-4cf4-8513-67e2d0ea6ed3" providerId="AD" clId="Web-{39D912AE-474B-F9E8-F4F5-7B39AA44D7CC}" dt="2026-02-13T16:44:06.535" v="20" actId="20577"/>
          <ac:spMkLst>
            <pc:docMk/>
            <pc:sldMk cId="583426877" sldId="257"/>
            <ac:spMk id="2" creationId="{AE5620C5-8F76-DD68-9701-99A35AFD2772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16:53:54.190" v="151" actId="20577"/>
          <ac:spMkLst>
            <pc:docMk/>
            <pc:sldMk cId="583426877" sldId="257"/>
            <ac:spMk id="3" creationId="{D08CA7F2-4155-5173-D333-C8DD7C007352}"/>
          </ac:spMkLst>
        </pc:spChg>
      </pc:sldChg>
      <pc:sldChg chg="modSp new ord">
        <pc:chgData name="Robert Sulkowski (2509006)" userId="S::2509006@student.uwtsd.ac.uk::1ec56618-c19f-4cf4-8513-67e2d0ea6ed3" providerId="AD" clId="Web-{39D912AE-474B-F9E8-F4F5-7B39AA44D7CC}" dt="2026-02-13T17:01:07.049" v="279"/>
        <pc:sldMkLst>
          <pc:docMk/>
          <pc:sldMk cId="1891232955" sldId="258"/>
        </pc:sldMkLst>
        <pc:spChg chg="mod">
          <ac:chgData name="Robert Sulkowski (2509006)" userId="S::2509006@student.uwtsd.ac.uk::1ec56618-c19f-4cf4-8513-67e2d0ea6ed3" providerId="AD" clId="Web-{39D912AE-474B-F9E8-F4F5-7B39AA44D7CC}" dt="2026-02-13T16:56:43.198" v="167" actId="20577"/>
          <ac:spMkLst>
            <pc:docMk/>
            <pc:sldMk cId="1891232955" sldId="258"/>
            <ac:spMk id="2" creationId="{72980EA1-555A-B74E-9E5A-164362F09241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17:00:17.016" v="277" actId="20577"/>
          <ac:spMkLst>
            <pc:docMk/>
            <pc:sldMk cId="1891232955" sldId="258"/>
            <ac:spMk id="3" creationId="{E56B9A7E-92A3-CD53-CECB-8D9DA90F2F48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17:05:38.002" v="400" actId="20577"/>
        <pc:sldMkLst>
          <pc:docMk/>
          <pc:sldMk cId="710082770" sldId="259"/>
        </pc:sldMkLst>
        <pc:spChg chg="mod">
          <ac:chgData name="Robert Sulkowski (2509006)" userId="S::2509006@student.uwtsd.ac.uk::1ec56618-c19f-4cf4-8513-67e2d0ea6ed3" providerId="AD" clId="Web-{39D912AE-474B-F9E8-F4F5-7B39AA44D7CC}" dt="2026-02-13T17:03:33.684" v="306" actId="20577"/>
          <ac:spMkLst>
            <pc:docMk/>
            <pc:sldMk cId="710082770" sldId="259"/>
            <ac:spMk id="2" creationId="{6C948A0B-00D5-510A-D022-5EB3BB6FFE58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17:05:38.002" v="400" actId="20577"/>
          <ac:spMkLst>
            <pc:docMk/>
            <pc:sldMk cId="710082770" sldId="259"/>
            <ac:spMk id="3" creationId="{6A8ACEC6-63A9-3D30-567D-F8E217E2ADA7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17:15:43.042" v="576" actId="20577"/>
        <pc:sldMkLst>
          <pc:docMk/>
          <pc:sldMk cId="2194647262" sldId="260"/>
        </pc:sldMkLst>
        <pc:spChg chg="mod">
          <ac:chgData name="Robert Sulkowski (2509006)" userId="S::2509006@student.uwtsd.ac.uk::1ec56618-c19f-4cf4-8513-67e2d0ea6ed3" providerId="AD" clId="Web-{39D912AE-474B-F9E8-F4F5-7B39AA44D7CC}" dt="2026-02-13T17:06:33.056" v="427" actId="20577"/>
          <ac:spMkLst>
            <pc:docMk/>
            <pc:sldMk cId="2194647262" sldId="260"/>
            <ac:spMk id="2" creationId="{B6D14C6B-D858-14D8-FB5C-6450E3FE01A2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17:15:43.042" v="576" actId="20577"/>
          <ac:spMkLst>
            <pc:docMk/>
            <pc:sldMk cId="2194647262" sldId="260"/>
            <ac:spMk id="3" creationId="{233C0BED-6487-B0A3-1896-8BEC9924204B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17:31:43.088" v="932" actId="20577"/>
        <pc:sldMkLst>
          <pc:docMk/>
          <pc:sldMk cId="1197110533" sldId="261"/>
        </pc:sldMkLst>
        <pc:spChg chg="mod">
          <ac:chgData name="Robert Sulkowski (2509006)" userId="S::2509006@student.uwtsd.ac.uk::1ec56618-c19f-4cf4-8513-67e2d0ea6ed3" providerId="AD" clId="Web-{39D912AE-474B-F9E8-F4F5-7B39AA44D7CC}" dt="2026-02-13T17:27:52.485" v="844" actId="14100"/>
          <ac:spMkLst>
            <pc:docMk/>
            <pc:sldMk cId="1197110533" sldId="261"/>
            <ac:spMk id="2" creationId="{C8D93488-8796-EA2B-148C-352F7D15BA8C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17:31:43.088" v="932" actId="20577"/>
          <ac:spMkLst>
            <pc:docMk/>
            <pc:sldMk cId="1197110533" sldId="261"/>
            <ac:spMk id="3" creationId="{3AAA3448-E1F6-8F65-A787-B5B40AF157D6}"/>
          </ac:spMkLst>
        </pc:spChg>
      </pc:sldChg>
      <pc:sldChg chg="addSp delSp modSp new">
        <pc:chgData name="Robert Sulkowski (2509006)" userId="S::2509006@student.uwtsd.ac.uk::1ec56618-c19f-4cf4-8513-67e2d0ea6ed3" providerId="AD" clId="Web-{39D912AE-474B-F9E8-F4F5-7B39AA44D7CC}" dt="2026-02-13T20:15:34.845" v="1156" actId="1076"/>
        <pc:sldMkLst>
          <pc:docMk/>
          <pc:sldMk cId="2959544803" sldId="262"/>
        </pc:sldMkLst>
        <pc:spChg chg="del">
          <ac:chgData name="Robert Sulkowski (2509006)" userId="S::2509006@student.uwtsd.ac.uk::1ec56618-c19f-4cf4-8513-67e2d0ea6ed3" providerId="AD" clId="Web-{39D912AE-474B-F9E8-F4F5-7B39AA44D7CC}" dt="2026-02-13T17:34:17.234" v="934"/>
          <ac:spMkLst>
            <pc:docMk/>
            <pc:sldMk cId="2959544803" sldId="262"/>
            <ac:spMk id="2" creationId="{3B4B2F52-8504-60A7-8CBE-5DD5C61E0755}"/>
          </ac:spMkLst>
        </pc:spChg>
        <pc:spChg chg="del">
          <ac:chgData name="Robert Sulkowski (2509006)" userId="S::2509006@student.uwtsd.ac.uk::1ec56618-c19f-4cf4-8513-67e2d0ea6ed3" providerId="AD" clId="Web-{39D912AE-474B-F9E8-F4F5-7B39AA44D7CC}" dt="2026-02-13T17:34:22.968" v="935"/>
          <ac:spMkLst>
            <pc:docMk/>
            <pc:sldMk cId="2959544803" sldId="262"/>
            <ac:spMk id="3" creationId="{D1CEE1F5-45E5-9916-5ADC-C5599292BF44}"/>
          </ac:spMkLst>
        </pc:spChg>
        <pc:spChg chg="add">
          <ac:chgData name="Robert Sulkowski (2509006)" userId="S::2509006@student.uwtsd.ac.uk::1ec56618-c19f-4cf4-8513-67e2d0ea6ed3" providerId="AD" clId="Web-{39D912AE-474B-F9E8-F4F5-7B39AA44D7CC}" dt="2026-02-13T20:01:01.155" v="949"/>
          <ac:spMkLst>
            <pc:docMk/>
            <pc:sldMk cId="2959544803" sldId="262"/>
            <ac:spMk id="3" creationId="{E83FFA9E-9BDA-CAD0-2BA8-EFEF486EB01D}"/>
          </ac:spMkLst>
        </pc:spChg>
        <pc:spChg chg="add del">
          <ac:chgData name="Robert Sulkowski (2509006)" userId="S::2509006@student.uwtsd.ac.uk::1ec56618-c19f-4cf4-8513-67e2d0ea6ed3" providerId="AD" clId="Web-{39D912AE-474B-F9E8-F4F5-7B39AA44D7CC}" dt="2026-02-13T20:01:08.421" v="951"/>
          <ac:spMkLst>
            <pc:docMk/>
            <pc:sldMk cId="2959544803" sldId="262"/>
            <ac:spMk id="4" creationId="{FDB41435-38C3-76DC-08E4-27CD7A09250A}"/>
          </ac:spMkLst>
        </pc:spChg>
        <pc:spChg chg="add del mod">
          <ac:chgData name="Robert Sulkowski (2509006)" userId="S::2509006@student.uwtsd.ac.uk::1ec56618-c19f-4cf4-8513-67e2d0ea6ed3" providerId="AD" clId="Web-{39D912AE-474B-F9E8-F4F5-7B39AA44D7CC}" dt="2026-02-13T20:02:28.735" v="955"/>
          <ac:spMkLst>
            <pc:docMk/>
            <pc:sldMk cId="2959544803" sldId="262"/>
            <ac:spMk id="5" creationId="{EE864349-C739-E93F-A4A1-209988EC1C6C}"/>
          </ac:spMkLst>
        </pc:spChg>
        <pc:spChg chg="add del mod">
          <ac:chgData name="Robert Sulkowski (2509006)" userId="S::2509006@student.uwtsd.ac.uk::1ec56618-c19f-4cf4-8513-67e2d0ea6ed3" providerId="AD" clId="Web-{39D912AE-474B-F9E8-F4F5-7B39AA44D7CC}" dt="2026-02-13T20:02:50.908" v="961"/>
          <ac:spMkLst>
            <pc:docMk/>
            <pc:sldMk cId="2959544803" sldId="262"/>
            <ac:spMk id="6" creationId="{3A639F92-E09A-3F8C-E9BB-69A264C30369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04:50.288" v="982" actId="14100"/>
          <ac:spMkLst>
            <pc:docMk/>
            <pc:sldMk cId="2959544803" sldId="262"/>
            <ac:spMk id="7" creationId="{B56DB548-6FC6-6EDE-12FA-6F7CEF882AE9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06:18.353" v="1013" actId="14100"/>
          <ac:spMkLst>
            <pc:docMk/>
            <pc:sldMk cId="2959544803" sldId="262"/>
            <ac:spMk id="8" creationId="{EBD30B38-27EA-657E-B1C3-607C0BAD4714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07:21.651" v="1036" actId="1076"/>
          <ac:spMkLst>
            <pc:docMk/>
            <pc:sldMk cId="2959544803" sldId="262"/>
            <ac:spMk id="9" creationId="{64458E41-DFFD-69A1-BA19-BE4E86EFCBAE}"/>
          </ac:spMkLst>
        </pc:spChg>
        <pc:spChg chg="add del mod">
          <ac:chgData name="Robert Sulkowski (2509006)" userId="S::2509006@student.uwtsd.ac.uk::1ec56618-c19f-4cf4-8513-67e2d0ea6ed3" providerId="AD" clId="Web-{39D912AE-474B-F9E8-F4F5-7B39AA44D7CC}" dt="2026-02-13T20:07:46.136" v="1041"/>
          <ac:spMkLst>
            <pc:docMk/>
            <pc:sldMk cId="2959544803" sldId="262"/>
            <ac:spMk id="10" creationId="{3E4EE222-5BB5-7C79-FFEC-C5BC4BF0AE66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09:02.481" v="1072" actId="1076"/>
          <ac:spMkLst>
            <pc:docMk/>
            <pc:sldMk cId="2959544803" sldId="262"/>
            <ac:spMk id="11" creationId="{CBC84A75-5781-E6C4-7295-964666FC87CE}"/>
          </ac:spMkLst>
        </pc:spChg>
        <pc:spChg chg="add del mod">
          <ac:chgData name="Robert Sulkowski (2509006)" userId="S::2509006@student.uwtsd.ac.uk::1ec56618-c19f-4cf4-8513-67e2d0ea6ed3" providerId="AD" clId="Web-{39D912AE-474B-F9E8-F4F5-7B39AA44D7CC}" dt="2026-02-13T19:58:22.870" v="937"/>
          <ac:spMkLst>
            <pc:docMk/>
            <pc:sldMk cId="2959544803" sldId="262"/>
            <ac:spMk id="12" creationId="{55ABD3CA-4252-7B48-0F81-6A46BF8C57E3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11:44.765" v="1097" actId="20577"/>
          <ac:spMkLst>
            <pc:docMk/>
            <pc:sldMk cId="2959544803" sldId="262"/>
            <ac:spMk id="13" creationId="{2F85B63F-DDC6-72B6-CD8D-9F6D5467CB06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13:16.625" v="1117" actId="1076"/>
          <ac:spMkLst>
            <pc:docMk/>
            <pc:sldMk cId="2959544803" sldId="262"/>
            <ac:spMk id="14" creationId="{1570DEEF-3686-ECA4-4C62-EAB122E6AD0F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14:25.267" v="1138" actId="1076"/>
          <ac:spMkLst>
            <pc:docMk/>
            <pc:sldMk cId="2959544803" sldId="262"/>
            <ac:spMk id="15" creationId="{927406C9-06B1-56B1-3F9C-9A6693C84015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15:34.845" v="1156" actId="1076"/>
          <ac:spMkLst>
            <pc:docMk/>
            <pc:sldMk cId="2959544803" sldId="262"/>
            <ac:spMk id="16" creationId="{A0FE9F46-FD11-FE5D-1B3F-62D75C2039F2}"/>
          </ac:spMkLst>
        </pc:spChg>
        <pc:graphicFrameChg chg="add del mod ord modGraphic">
          <ac:chgData name="Robert Sulkowski (2509006)" userId="S::2509006@student.uwtsd.ac.uk::1ec56618-c19f-4cf4-8513-67e2d0ea6ed3" providerId="AD" clId="Web-{39D912AE-474B-F9E8-F4F5-7B39AA44D7CC}" dt="2026-02-13T17:34:29.671" v="936"/>
          <ac:graphicFrameMkLst>
            <pc:docMk/>
            <pc:sldMk cId="2959544803" sldId="262"/>
            <ac:graphicFrameMk id="4" creationId="{F86CD5AA-3E6F-C30D-455E-7B8B1F7607E7}"/>
          </ac:graphicFrameMkLst>
        </pc:graphicFrameChg>
        <pc:picChg chg="add mod ord">
          <ac:chgData name="Robert Sulkowski (2509006)" userId="S::2509006@student.uwtsd.ac.uk::1ec56618-c19f-4cf4-8513-67e2d0ea6ed3" providerId="AD" clId="Web-{39D912AE-474B-F9E8-F4F5-7B39AA44D7CC}" dt="2026-02-13T20:02:33.642" v="957" actId="1076"/>
          <ac:picMkLst>
            <pc:docMk/>
            <pc:sldMk cId="2959544803" sldId="262"/>
            <ac:picMk id="2" creationId="{9AB4F2F8-1967-CB13-CD99-48CFD28EE5A7}"/>
          </ac:picMkLst>
        </pc:picChg>
      </pc:sldChg>
      <pc:sldChg chg="modSp new">
        <pc:chgData name="Robert Sulkowski (2509006)" userId="S::2509006@student.uwtsd.ac.uk::1ec56618-c19f-4cf4-8513-67e2d0ea6ed3" providerId="AD" clId="Web-{39D912AE-474B-F9E8-F4F5-7B39AA44D7CC}" dt="2026-02-13T20:21:10.151" v="1254" actId="20577"/>
        <pc:sldMkLst>
          <pc:docMk/>
          <pc:sldMk cId="1528440104" sldId="263"/>
        </pc:sldMkLst>
        <pc:spChg chg="mod">
          <ac:chgData name="Robert Sulkowski (2509006)" userId="S::2509006@student.uwtsd.ac.uk::1ec56618-c19f-4cf4-8513-67e2d0ea6ed3" providerId="AD" clId="Web-{39D912AE-474B-F9E8-F4F5-7B39AA44D7CC}" dt="2026-02-13T20:18:35.581" v="1175" actId="20577"/>
          <ac:spMkLst>
            <pc:docMk/>
            <pc:sldMk cId="1528440104" sldId="263"/>
            <ac:spMk id="2" creationId="{2777C01A-AEAB-CF00-6E0F-2118727817AE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20:21:10.151" v="1254" actId="20577"/>
          <ac:spMkLst>
            <pc:docMk/>
            <pc:sldMk cId="1528440104" sldId="263"/>
            <ac:spMk id="3" creationId="{8B8F7311-5CC6-F6A9-CF4D-A40C7E0628F7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20:24:40.810" v="1374" actId="20577"/>
        <pc:sldMkLst>
          <pc:docMk/>
          <pc:sldMk cId="2503817014" sldId="264"/>
        </pc:sldMkLst>
        <pc:spChg chg="mod">
          <ac:chgData name="Robert Sulkowski (2509006)" userId="S::2509006@student.uwtsd.ac.uk::1ec56618-c19f-4cf4-8513-67e2d0ea6ed3" providerId="AD" clId="Web-{39D912AE-474B-F9E8-F4F5-7B39AA44D7CC}" dt="2026-02-13T20:21:56.609" v="1268" actId="20577"/>
          <ac:spMkLst>
            <pc:docMk/>
            <pc:sldMk cId="2503817014" sldId="264"/>
            <ac:spMk id="2" creationId="{E8DD92D6-1378-1ED0-DF5B-90585475FC15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20:24:40.810" v="1374" actId="20577"/>
          <ac:spMkLst>
            <pc:docMk/>
            <pc:sldMk cId="2503817014" sldId="264"/>
            <ac:spMk id="3" creationId="{EBE7EB8B-FEB3-A092-7704-06819E35A835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20:34:29.359" v="1510" actId="20577"/>
        <pc:sldMkLst>
          <pc:docMk/>
          <pc:sldMk cId="148811849" sldId="265"/>
        </pc:sldMkLst>
        <pc:spChg chg="mod">
          <ac:chgData name="Robert Sulkowski (2509006)" userId="S::2509006@student.uwtsd.ac.uk::1ec56618-c19f-4cf4-8513-67e2d0ea6ed3" providerId="AD" clId="Web-{39D912AE-474B-F9E8-F4F5-7B39AA44D7CC}" dt="2026-02-13T20:29:21.774" v="1385" actId="20577"/>
          <ac:spMkLst>
            <pc:docMk/>
            <pc:sldMk cId="148811849" sldId="265"/>
            <ac:spMk id="2" creationId="{22DDDDB5-F85E-D1E4-67F5-B5287777F911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20:34:29.359" v="1510" actId="20577"/>
          <ac:spMkLst>
            <pc:docMk/>
            <pc:sldMk cId="148811849" sldId="265"/>
            <ac:spMk id="3" creationId="{8A649B1D-8FB6-15F2-F15F-0BE8B29C8D79}"/>
          </ac:spMkLst>
        </pc:spChg>
      </pc:sldChg>
      <pc:sldChg chg="modSp new">
        <pc:chgData name="Robert Sulkowski (2509006)" userId="S::2509006@student.uwtsd.ac.uk::1ec56618-c19f-4cf4-8513-67e2d0ea6ed3" providerId="AD" clId="Web-{39D912AE-474B-F9E8-F4F5-7B39AA44D7CC}" dt="2026-02-13T20:40:29.975" v="1755" actId="20577"/>
        <pc:sldMkLst>
          <pc:docMk/>
          <pc:sldMk cId="3965430508" sldId="266"/>
        </pc:sldMkLst>
        <pc:spChg chg="mod">
          <ac:chgData name="Robert Sulkowski (2509006)" userId="S::2509006@student.uwtsd.ac.uk::1ec56618-c19f-4cf4-8513-67e2d0ea6ed3" providerId="AD" clId="Web-{39D912AE-474B-F9E8-F4F5-7B39AA44D7CC}" dt="2026-02-13T20:35:37.328" v="1520" actId="20577"/>
          <ac:spMkLst>
            <pc:docMk/>
            <pc:sldMk cId="3965430508" sldId="266"/>
            <ac:spMk id="2" creationId="{4FBB3991-5EDD-10DF-27C2-4B9D4D1A6596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20:40:29.975" v="1755" actId="20577"/>
          <ac:spMkLst>
            <pc:docMk/>
            <pc:sldMk cId="3965430508" sldId="266"/>
            <ac:spMk id="3" creationId="{3BEBC069-75A2-F400-871F-9C4877FE6F45}"/>
          </ac:spMkLst>
        </pc:spChg>
      </pc:sldChg>
      <pc:sldChg chg="delSp modSp new">
        <pc:chgData name="Robert Sulkowski (2509006)" userId="S::2509006@student.uwtsd.ac.uk::1ec56618-c19f-4cf4-8513-67e2d0ea6ed3" providerId="AD" clId="Web-{39D912AE-474B-F9E8-F4F5-7B39AA44D7CC}" dt="2026-02-13T20:43:12.528" v="1773" actId="20577"/>
        <pc:sldMkLst>
          <pc:docMk/>
          <pc:sldMk cId="1486032703" sldId="267"/>
        </pc:sldMkLst>
        <pc:spChg chg="del">
          <ac:chgData name="Robert Sulkowski (2509006)" userId="S::2509006@student.uwtsd.ac.uk::1ec56618-c19f-4cf4-8513-67e2d0ea6ed3" providerId="AD" clId="Web-{39D912AE-474B-F9E8-F4F5-7B39AA44D7CC}" dt="2026-02-13T20:42:28.121" v="1757"/>
          <ac:spMkLst>
            <pc:docMk/>
            <pc:sldMk cId="1486032703" sldId="267"/>
            <ac:spMk id="2" creationId="{73E01665-E433-145A-3EEB-9F74F8E65DE8}"/>
          </ac:spMkLst>
        </pc:spChg>
        <pc:spChg chg="mod">
          <ac:chgData name="Robert Sulkowski (2509006)" userId="S::2509006@student.uwtsd.ac.uk::1ec56618-c19f-4cf4-8513-67e2d0ea6ed3" providerId="AD" clId="Web-{39D912AE-474B-F9E8-F4F5-7B39AA44D7CC}" dt="2026-02-13T20:43:12.528" v="1773" actId="20577"/>
          <ac:spMkLst>
            <pc:docMk/>
            <pc:sldMk cId="1486032703" sldId="267"/>
            <ac:spMk id="3" creationId="{F0DEB4A7-3955-19F2-CD84-C561E2DD39D4}"/>
          </ac:spMkLst>
        </pc:spChg>
      </pc:sldChg>
      <pc:sldChg chg="addSp delSp modSp new del">
        <pc:chgData name="Robert Sulkowski (2509006)" userId="S::2509006@student.uwtsd.ac.uk::1ec56618-c19f-4cf4-8513-67e2d0ea6ed3" providerId="AD" clId="Web-{39D912AE-474B-F9E8-F4F5-7B39AA44D7CC}" dt="2026-02-13T20:45:23.173" v="1779"/>
        <pc:sldMkLst>
          <pc:docMk/>
          <pc:sldMk cId="3131002226" sldId="268"/>
        </pc:sldMkLst>
        <pc:spChg chg="del">
          <ac:chgData name="Robert Sulkowski (2509006)" userId="S::2509006@student.uwtsd.ac.uk::1ec56618-c19f-4cf4-8513-67e2d0ea6ed3" providerId="AD" clId="Web-{39D912AE-474B-F9E8-F4F5-7B39AA44D7CC}" dt="2026-02-13T20:43:28.920" v="1775"/>
          <ac:spMkLst>
            <pc:docMk/>
            <pc:sldMk cId="3131002226" sldId="268"/>
            <ac:spMk id="2" creationId="{6A4DC98D-3BD7-8E07-3D2F-0014A3BB7AA4}"/>
          </ac:spMkLst>
        </pc:spChg>
        <pc:spChg chg="del mod">
          <ac:chgData name="Robert Sulkowski (2509006)" userId="S::2509006@student.uwtsd.ac.uk::1ec56618-c19f-4cf4-8513-67e2d0ea6ed3" providerId="AD" clId="Web-{39D912AE-474B-F9E8-F4F5-7B39AA44D7CC}" dt="2026-02-13T20:43:35.388" v="1777"/>
          <ac:spMkLst>
            <pc:docMk/>
            <pc:sldMk cId="3131002226" sldId="268"/>
            <ac:spMk id="3" creationId="{A6CD7D6E-C225-70DF-C642-9131DF6AAED2}"/>
          </ac:spMkLst>
        </pc:spChg>
        <pc:spChg chg="add mod">
          <ac:chgData name="Robert Sulkowski (2509006)" userId="S::2509006@student.uwtsd.ac.uk::1ec56618-c19f-4cf4-8513-67e2d0ea6ed3" providerId="AD" clId="Web-{39D912AE-474B-F9E8-F4F5-7B39AA44D7CC}" dt="2026-02-13T20:43:46.264" v="1778"/>
          <ac:spMkLst>
            <pc:docMk/>
            <pc:sldMk cId="3131002226" sldId="268"/>
            <ac:spMk id="12" creationId="{4CD067BC-390B-906E-007F-3F3352A88FF1}"/>
          </ac:spMkLst>
        </pc:spChg>
        <pc:graphicFrameChg chg="add del mod ord modGraphic">
          <ac:chgData name="Robert Sulkowski (2509006)" userId="S::2509006@student.uwtsd.ac.uk::1ec56618-c19f-4cf4-8513-67e2d0ea6ed3" providerId="AD" clId="Web-{39D912AE-474B-F9E8-F4F5-7B39AA44D7CC}" dt="2026-02-13T20:43:46.264" v="1778"/>
          <ac:graphicFrameMkLst>
            <pc:docMk/>
            <pc:sldMk cId="3131002226" sldId="268"/>
            <ac:graphicFrameMk id="4" creationId="{B7D9E95D-F3BC-BA7B-E93A-F9B9EAE064E1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4053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02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0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2251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651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010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55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06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26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219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137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6069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27" r:id="rId6"/>
    <p:sldLayoutId id="2147483723" r:id="rId7"/>
    <p:sldLayoutId id="2147483724" r:id="rId8"/>
    <p:sldLayoutId id="2147483725" r:id="rId9"/>
    <p:sldLayoutId id="2147483726" r:id="rId10"/>
    <p:sldLayoutId id="214748372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BF1DCD9-4684-4B84-AD73-6652C8BAC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web of dots connected">
            <a:extLst>
              <a:ext uri="{FF2B5EF4-FFF2-40B4-BE49-F238E27FC236}">
                <a16:creationId xmlns:a16="http://schemas.microsoft.com/office/drawing/2014/main" id="{74643426-2323-C1DE-3B58-EC4C5879418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179" r="-6" b="-6"/>
          <a:stretch>
            <a:fillRect/>
          </a:stretch>
        </p:blipFill>
        <p:spPr>
          <a:xfrm>
            <a:off x="-2630" y="10"/>
            <a:ext cx="12199237" cy="6857989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BE6A732-8124-4A59-8EC9-BF4A1648A0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2226538" y="-2233466"/>
            <a:ext cx="6858000" cy="11324929"/>
          </a:xfrm>
          <a:custGeom>
            <a:avLst/>
            <a:gdLst>
              <a:gd name="connsiteX0" fmla="*/ 0 w 6858000"/>
              <a:gd name="connsiteY0" fmla="*/ 9303227 h 11262142"/>
              <a:gd name="connsiteX1" fmla="*/ 0 w 6858000"/>
              <a:gd name="connsiteY1" fmla="*/ 6495555 h 11262142"/>
              <a:gd name="connsiteX2" fmla="*/ 1 w 6858000"/>
              <a:gd name="connsiteY2" fmla="*/ 6495555 h 11262142"/>
              <a:gd name="connsiteX3" fmla="*/ 1 w 6858000"/>
              <a:gd name="connsiteY3" fmla="*/ 0 h 11262142"/>
              <a:gd name="connsiteX4" fmla="*/ 6858000 w 6858000"/>
              <a:gd name="connsiteY4" fmla="*/ 6015407 h 11262142"/>
              <a:gd name="connsiteX5" fmla="*/ 6858000 w 6858000"/>
              <a:gd name="connsiteY5" fmla="*/ 8999698 h 11262142"/>
              <a:gd name="connsiteX6" fmla="*/ 6858000 w 6858000"/>
              <a:gd name="connsiteY6" fmla="*/ 11262142 h 11262142"/>
              <a:gd name="connsiteX7" fmla="*/ 1 w 6858000"/>
              <a:gd name="connsiteY7" fmla="*/ 11262142 h 11262142"/>
              <a:gd name="connsiteX8" fmla="*/ 1 w 6858000"/>
              <a:gd name="connsiteY8" fmla="*/ 9303227 h 11262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58000" h="11262142">
                <a:moveTo>
                  <a:pt x="0" y="9303227"/>
                </a:moveTo>
                <a:lnTo>
                  <a:pt x="0" y="6495555"/>
                </a:lnTo>
                <a:lnTo>
                  <a:pt x="1" y="6495555"/>
                </a:lnTo>
                <a:lnTo>
                  <a:pt x="1" y="0"/>
                </a:lnTo>
                <a:lnTo>
                  <a:pt x="6858000" y="6015407"/>
                </a:lnTo>
                <a:lnTo>
                  <a:pt x="6858000" y="8999698"/>
                </a:lnTo>
                <a:lnTo>
                  <a:pt x="6858000" y="11262142"/>
                </a:lnTo>
                <a:lnTo>
                  <a:pt x="1" y="11262142"/>
                </a:lnTo>
                <a:lnTo>
                  <a:pt x="1" y="9303227"/>
                </a:lnTo>
                <a:close/>
              </a:path>
            </a:pathLst>
          </a:cu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6890" y="497242"/>
            <a:ext cx="9865398" cy="1215706"/>
          </a:xfrm>
        </p:spPr>
        <p:txBody>
          <a:bodyPr anchor="t">
            <a:normAutofit/>
          </a:bodyPr>
          <a:lstStyle/>
          <a:p>
            <a:r>
              <a:rPr lang="en-GB" sz="5400" u="sng">
                <a:solidFill>
                  <a:srgbClr val="FFFFFF"/>
                </a:solidFill>
              </a:rPr>
              <a:t>Green haven florist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0408" y="2212613"/>
            <a:ext cx="5488169" cy="60420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>
                <a:solidFill>
                  <a:srgbClr val="FFFFFF"/>
                </a:solidFill>
              </a:rPr>
              <a:t>Problem Solving And Decision Making </a:t>
            </a:r>
          </a:p>
          <a:p>
            <a:endParaRPr lang="en-GB">
              <a:solidFill>
                <a:srgbClr val="FFFFFF"/>
              </a:solidFill>
            </a:endParaRPr>
          </a:p>
          <a:p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FDAA6A4-1F42-460B-A500-921EEB4BC0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88357" y="5151666"/>
            <a:ext cx="9860643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ED61602-B915-9B50-A947-B01BD30571B0}"/>
              </a:ext>
            </a:extLst>
          </p:cNvPr>
          <p:cNvSpPr txBox="1"/>
          <p:nvPr/>
        </p:nvSpPr>
        <p:spPr>
          <a:xfrm>
            <a:off x="520141" y="3695177"/>
            <a:ext cx="453434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Robert Sulkowski 2509006</a:t>
            </a:r>
          </a:p>
          <a:p>
            <a:endParaRPr lang="en-GB"/>
          </a:p>
          <a:p>
            <a:r>
              <a:rPr lang="en-GB"/>
              <a:t>Module Code: LCLM4004</a:t>
            </a:r>
          </a:p>
          <a:p>
            <a:endParaRPr lang="en-GB"/>
          </a:p>
          <a:p>
            <a:r>
              <a:rPr lang="en-GB"/>
              <a:t>14.02.2026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5620C5-8F76-DD68-9701-99A35AFD2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Presentation Overview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CA7F2-4155-5173-D333-C8DD7C0073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Introduction to Green Haven Florists</a:t>
            </a:r>
          </a:p>
          <a:p>
            <a:r>
              <a:rPr lang="en-GB"/>
              <a:t>Description and extent of the issues </a:t>
            </a:r>
          </a:p>
          <a:p>
            <a:r>
              <a:rPr lang="en-GB"/>
              <a:t>Use of 5W2H framework</a:t>
            </a:r>
          </a:p>
          <a:p>
            <a:r>
              <a:rPr lang="en-GB"/>
              <a:t>Analysis using the PESTEL model</a:t>
            </a:r>
          </a:p>
          <a:p>
            <a:r>
              <a:rPr lang="en-GB"/>
              <a:t>Cause-and-effect (Fishbone) diagram analysis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26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80EA1-555A-B74E-9E5A-164362F09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Profile of Green Haven Florists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B9A7E-92A3-CD53-CECB-8D9DA90F2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Green Haven Florists is a small flower shop.</a:t>
            </a:r>
            <a:endParaRPr lang="en-US"/>
          </a:p>
          <a:p>
            <a:r>
              <a:rPr lang="en-GB"/>
              <a:t>The business works in the flower retail market.</a:t>
            </a:r>
          </a:p>
          <a:p>
            <a:r>
              <a:rPr lang="en-GB"/>
              <a:t>It sells flowers for events, special days, and everyday customers.</a:t>
            </a:r>
          </a:p>
          <a:p>
            <a:r>
              <a:rPr lang="en-GB"/>
              <a:t>Most sales happen  in the physical store.</a:t>
            </a:r>
          </a:p>
          <a:p>
            <a:r>
              <a:rPr lang="en-GB"/>
              <a:t>Recently, the shop has seen a drop in sales and performance,</a:t>
            </a:r>
          </a:p>
        </p:txBody>
      </p:sp>
    </p:spTree>
    <p:extLst>
      <p:ext uri="{BB962C8B-B14F-4D97-AF65-F5344CB8AC3E}">
        <p14:creationId xmlns:p14="http://schemas.microsoft.com/office/powerpoint/2010/main" val="1891232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48A0B-00D5-510A-D022-5EB3BB6FF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 Is The Main Problem?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8ACEC6-63A9-3D30-567D-F8E217E2A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Sales in the shop have gone down.</a:t>
            </a:r>
          </a:p>
          <a:p>
            <a:r>
              <a:rPr lang="en-GB"/>
              <a:t>Fewer customers are visiting the store.</a:t>
            </a:r>
          </a:p>
          <a:p>
            <a:r>
              <a:rPr lang="en-GB"/>
              <a:t>Online sales are not making up for the loss.</a:t>
            </a:r>
          </a:p>
          <a:p>
            <a:r>
              <a:rPr lang="en-GB"/>
              <a:t>More online flowers shops are creating competition.</a:t>
            </a:r>
          </a:p>
          <a:p>
            <a:r>
              <a:rPr lang="en-GB"/>
              <a:t>Business costs are increasing.</a:t>
            </a:r>
          </a:p>
        </p:txBody>
      </p:sp>
    </p:spTree>
    <p:extLst>
      <p:ext uri="{BB962C8B-B14F-4D97-AF65-F5344CB8AC3E}">
        <p14:creationId xmlns:p14="http://schemas.microsoft.com/office/powerpoint/2010/main" val="710082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14C6B-D858-14D8-FB5C-6450E3FE0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Using The 5W2H Method To Understand The Problem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3C0BED-6487-B0A3-1896-8BEC992420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What? Store sales are decreasing.</a:t>
            </a:r>
            <a:endParaRPr lang="en-US"/>
          </a:p>
          <a:p>
            <a:r>
              <a:rPr lang="en-GB"/>
              <a:t>Why? More online competition and fewer visitors.</a:t>
            </a:r>
          </a:p>
          <a:p>
            <a:r>
              <a:rPr lang="en-GB"/>
              <a:t>Who? The owner, Workers and Customers.</a:t>
            </a:r>
          </a:p>
          <a:p>
            <a:r>
              <a:rPr lang="en-GB"/>
              <a:t>Where? The shop in Norwich.</a:t>
            </a:r>
          </a:p>
          <a:p>
            <a:r>
              <a:rPr lang="en-GB"/>
              <a:t>When? In the past year.</a:t>
            </a:r>
          </a:p>
          <a:p>
            <a:r>
              <a:rPr lang="en-GB"/>
              <a:t>How? Lower costumers and fewer visitors and higher costs. </a:t>
            </a:r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64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D93488-8796-EA2B-148C-352F7D15B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56375"/>
            <a:ext cx="9905999" cy="751298"/>
          </a:xfrm>
        </p:spPr>
        <p:txBody>
          <a:bodyPr/>
          <a:lstStyle/>
          <a:p>
            <a:r>
              <a:rPr lang="en-GB" sz="3200"/>
              <a:t>Simple Business Environment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A3448-E1F6-8F65-A787-B5B40AF15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3160" y="1214426"/>
            <a:ext cx="9905999" cy="49082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1600" u="sng"/>
              <a:t>Government Rules</a:t>
            </a:r>
          </a:p>
          <a:p>
            <a:pPr marL="0" indent="0">
              <a:buNone/>
            </a:pPr>
            <a:r>
              <a:rPr lang="en-GB" sz="1600"/>
              <a:t>Local laws and trading regulation affect how the business operates.</a:t>
            </a:r>
          </a:p>
          <a:p>
            <a:r>
              <a:rPr lang="en-GB" sz="1600" u="sng"/>
              <a:t>Cost and Money</a:t>
            </a:r>
          </a:p>
          <a:p>
            <a:pPr marL="0" indent="0">
              <a:buNone/>
            </a:pPr>
            <a:r>
              <a:rPr lang="en-GB" sz="1600"/>
              <a:t>Rising prices and higher expenses make running the business more expensive.</a:t>
            </a:r>
          </a:p>
          <a:p>
            <a:r>
              <a:rPr lang="en-GB" sz="1600" u="sng"/>
              <a:t>Customer Habits</a:t>
            </a:r>
          </a:p>
          <a:p>
            <a:pPr marL="0" indent="0">
              <a:buNone/>
            </a:pPr>
            <a:r>
              <a:rPr lang="en-GB" sz="1600"/>
              <a:t>More people would rather be buying flowers online instead of visiting shops.</a:t>
            </a:r>
          </a:p>
          <a:p>
            <a:r>
              <a:rPr lang="en-GB" sz="1600" u="sng"/>
              <a:t>Technology changes </a:t>
            </a:r>
          </a:p>
          <a:p>
            <a:pPr marL="0" indent="0">
              <a:buNone/>
            </a:pPr>
            <a:r>
              <a:rPr lang="en-GB" sz="1600"/>
              <a:t>Online selling tools and digital marketing are becoming more important.</a:t>
            </a:r>
          </a:p>
          <a:p>
            <a:r>
              <a:rPr lang="en-GB" sz="1600" u="sng"/>
              <a:t>Sustainability trends</a:t>
            </a:r>
          </a:p>
          <a:p>
            <a:pPr marL="0" indent="0">
              <a:buNone/>
            </a:pPr>
            <a:r>
              <a:rPr lang="en-GB" sz="1600"/>
              <a:t>Customers care more about CEO-Friendly and sustainable products.</a:t>
            </a:r>
          </a:p>
          <a:p>
            <a:r>
              <a:rPr lang="en-GB" sz="1600" u="sng"/>
              <a:t>Legal responsibilities</a:t>
            </a:r>
            <a:r>
              <a:rPr lang="en-GB" sz="1600"/>
              <a:t> </a:t>
            </a:r>
          </a:p>
          <a:p>
            <a:pPr marL="0" indent="0">
              <a:buNone/>
            </a:pPr>
            <a:r>
              <a:rPr lang="en-GB" sz="1600"/>
              <a:t>The business must follow employment rules and protect customers rights.</a:t>
            </a:r>
          </a:p>
          <a:p>
            <a:pPr marL="0" indent="0">
              <a:buNone/>
            </a:pPr>
            <a:endParaRPr lang="en-GB" sz="1600"/>
          </a:p>
          <a:p>
            <a:pPr marL="0" indent="0">
              <a:buNone/>
            </a:pPr>
            <a:endParaRPr lang="en-GB" sz="1600"/>
          </a:p>
          <a:p>
            <a:pPr marL="0" indent="0">
              <a:buNone/>
            </a:pPr>
            <a:endParaRPr lang="en-GB" sz="1800" u="sng"/>
          </a:p>
          <a:p>
            <a:pPr marL="0" indent="0">
              <a:buNone/>
            </a:pPr>
            <a:endParaRPr lang="en-GB" sz="18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110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 descr="Dead Fish Skeleton with solid fill">
            <a:extLst>
              <a:ext uri="{FF2B5EF4-FFF2-40B4-BE49-F238E27FC236}">
                <a16:creationId xmlns:a16="http://schemas.microsoft.com/office/drawing/2014/main" id="{9AB4F2F8-1967-CB13-CD99-48CFD28EE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694436" y="463851"/>
            <a:ext cx="8796999" cy="55268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3FFA9E-9BDA-CAD0-2BA8-EFEF486EB01D}"/>
              </a:ext>
            </a:extLst>
          </p:cNvPr>
          <p:cNvSpPr txBox="1"/>
          <p:nvPr/>
        </p:nvSpPr>
        <p:spPr>
          <a:xfrm>
            <a:off x="3009900" y="2171700"/>
            <a:ext cx="419100" cy="4064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6DB548-6FC6-6EDE-12FA-6F7CEF882AE9}"/>
              </a:ext>
            </a:extLst>
          </p:cNvPr>
          <p:cNvSpPr txBox="1"/>
          <p:nvPr/>
        </p:nvSpPr>
        <p:spPr>
          <a:xfrm>
            <a:off x="3037840" y="1691640"/>
            <a:ext cx="98552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Causes and effects 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D30B38-27EA-657E-B1C3-607C0BAD4714}"/>
              </a:ext>
            </a:extLst>
          </p:cNvPr>
          <p:cNvSpPr txBox="1"/>
          <p:nvPr/>
        </p:nvSpPr>
        <p:spPr>
          <a:xfrm>
            <a:off x="4018280" y="1546860"/>
            <a:ext cx="103632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Root cause </a:t>
            </a:r>
            <a:r>
              <a:rPr lang="en-GB"/>
              <a:t>analysis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458E41-DFFD-69A1-BA19-BE4E86EFCBAE}"/>
              </a:ext>
            </a:extLst>
          </p:cNvPr>
          <p:cNvSpPr txBox="1"/>
          <p:nvPr/>
        </p:nvSpPr>
        <p:spPr>
          <a:xfrm>
            <a:off x="2613659" y="3832860"/>
            <a:ext cx="12319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Factors </a:t>
            </a:r>
            <a:r>
              <a:rPr lang="en-GB"/>
              <a:t>affecting in-store sales</a:t>
            </a: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C84A75-5781-E6C4-7295-964666FC87CE}"/>
              </a:ext>
            </a:extLst>
          </p:cNvPr>
          <p:cNvSpPr txBox="1"/>
          <p:nvPr/>
        </p:nvSpPr>
        <p:spPr>
          <a:xfrm>
            <a:off x="3683000" y="3980180"/>
            <a:ext cx="1219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Drivers of declin</a:t>
            </a:r>
            <a:r>
              <a:rPr lang="en-GB" dirty="0">
                <a:solidFill>
                  <a:srgbClr val="FFFFFF"/>
                </a:solidFill>
                <a:latin typeface="Walbaum Display"/>
              </a:rPr>
              <a:t>ing in-</a:t>
            </a:r>
            <a:r>
              <a:rPr lang="en-GB">
                <a:solidFill>
                  <a:srgbClr val="FFFFFF"/>
                </a:solidFill>
                <a:latin typeface="Walbaum Display"/>
              </a:rPr>
              <a:t>store sales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85B63F-DDC6-72B6-CD8D-9F6D5467CB06}"/>
              </a:ext>
            </a:extLst>
          </p:cNvPr>
          <p:cNvSpPr txBox="1"/>
          <p:nvPr/>
        </p:nvSpPr>
        <p:spPr>
          <a:xfrm>
            <a:off x="4770120" y="4264660"/>
            <a:ext cx="11887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Problems </a:t>
            </a:r>
            <a:r>
              <a:rPr lang="en-GB"/>
              <a:t>cause 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570DEEF-3686-ECA4-4C62-EAB122E6AD0F}"/>
              </a:ext>
            </a:extLst>
          </p:cNvPr>
          <p:cNvSpPr txBox="1"/>
          <p:nvPr/>
        </p:nvSpPr>
        <p:spPr>
          <a:xfrm>
            <a:off x="4909820" y="1546860"/>
            <a:ext cx="133096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Business </a:t>
            </a:r>
            <a:r>
              <a:rPr lang="en-GB"/>
              <a:t>challenges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7406C9-06B1-56B1-3F9C-9A6693C84015}"/>
              </a:ext>
            </a:extLst>
          </p:cNvPr>
          <p:cNvSpPr txBox="1"/>
          <p:nvPr/>
        </p:nvSpPr>
        <p:spPr>
          <a:xfrm rot="-10800000" flipV="1">
            <a:off x="5859780" y="4378960"/>
            <a:ext cx="153416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Performance impact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FE9F46-FD11-FE5D-1B3F-62D75C2039F2}"/>
              </a:ext>
            </a:extLst>
          </p:cNvPr>
          <p:cNvSpPr txBox="1"/>
          <p:nvPr/>
        </p:nvSpPr>
        <p:spPr>
          <a:xfrm>
            <a:off x="6093459" y="1485900"/>
            <a:ext cx="1432560" cy="66665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Operational iss</a:t>
            </a:r>
            <a:r>
              <a:rPr lang="en-GB"/>
              <a:t>ues</a:t>
            </a:r>
          </a:p>
        </p:txBody>
      </p:sp>
    </p:spTree>
    <p:extLst>
      <p:ext uri="{BB962C8B-B14F-4D97-AF65-F5344CB8AC3E}">
        <p14:creationId xmlns:p14="http://schemas.microsoft.com/office/powerpoint/2010/main" val="2959544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7C01A-AEAB-CF00-6E0F-211872781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Main Issues Identified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F7311-5CC6-F6A9-CF4D-A40C7E0628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In-store sales have gone down</a:t>
            </a:r>
            <a:endParaRPr lang="en-US"/>
          </a:p>
          <a:p>
            <a:r>
              <a:rPr lang="en-GB" dirty="0"/>
              <a:t>Fewer </a:t>
            </a:r>
            <a:r>
              <a:rPr lang="en-GB"/>
              <a:t>customers visit the shop </a:t>
            </a:r>
          </a:p>
          <a:p>
            <a:r>
              <a:rPr lang="en-GB"/>
              <a:t>More people are buying flowers online </a:t>
            </a:r>
          </a:p>
          <a:p>
            <a:r>
              <a:rPr lang="en-GB" dirty="0"/>
              <a:t>Green haven flor</a:t>
            </a:r>
            <a:r>
              <a:rPr lang="en-GB"/>
              <a:t>ist have a weak online presence</a:t>
            </a:r>
            <a:endParaRPr lang="en-GB" dirty="0"/>
          </a:p>
          <a:p>
            <a:r>
              <a:rPr lang="en-GB"/>
              <a:t>Business costs are increasing </a:t>
            </a:r>
          </a:p>
          <a:p>
            <a:r>
              <a:rPr lang="en-GB"/>
              <a:t>The business does not use digital tools well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4401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D92D6-1378-1ED0-DF5B-90585475F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Recommended Improvement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7EB8B-FEB3-A092-7704-06819E35A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Improve the business website</a:t>
            </a:r>
          </a:p>
          <a:p>
            <a:r>
              <a:rPr lang="en-GB"/>
              <a:t>Use social media to reach more customers </a:t>
            </a:r>
          </a:p>
          <a:p>
            <a:r>
              <a:rPr lang="en-GB" dirty="0"/>
              <a:t>Offer online </a:t>
            </a:r>
            <a:r>
              <a:rPr lang="en-GB"/>
              <a:t>ordering and delivery </a:t>
            </a:r>
          </a:p>
          <a:p>
            <a:r>
              <a:rPr lang="en-GB" dirty="0"/>
              <a:t>Run </a:t>
            </a:r>
            <a:r>
              <a:rPr lang="en-GB"/>
              <a:t>exclusive offers and discounts </a:t>
            </a:r>
          </a:p>
          <a:p>
            <a:r>
              <a:rPr lang="en-GB"/>
              <a:t>Make the shop more welcoming for customers </a:t>
            </a:r>
          </a:p>
          <a:p>
            <a:r>
              <a:rPr lang="en-GB" dirty="0"/>
              <a:t>Work with the local businesses to attr</a:t>
            </a:r>
            <a:r>
              <a:rPr lang="en-GB"/>
              <a:t>act new customers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817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DDDB5-F85E-D1E4-67F5-B5287777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Steps To Improve Sales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49B1D-8FB6-15F2-F15F-0BE8B29C8D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Give better customer service </a:t>
            </a:r>
          </a:p>
          <a:p>
            <a:r>
              <a:rPr lang="en-GB" dirty="0"/>
              <a:t>Make the shop more </a:t>
            </a:r>
            <a:r>
              <a:rPr lang="en-GB"/>
              <a:t>attractive</a:t>
            </a:r>
            <a:r>
              <a:rPr lang="en-GB" dirty="0"/>
              <a:t> </a:t>
            </a:r>
          </a:p>
          <a:p>
            <a:r>
              <a:rPr lang="en-GB" dirty="0"/>
              <a:t>Offer loyalty cards for regular </a:t>
            </a:r>
            <a:r>
              <a:rPr lang="en-GB"/>
              <a:t>customers</a:t>
            </a:r>
          </a:p>
          <a:p>
            <a:r>
              <a:rPr lang="en-GB" dirty="0"/>
              <a:t>Ask </a:t>
            </a:r>
            <a:r>
              <a:rPr lang="en-GB"/>
              <a:t>customers for feedback and reviews </a:t>
            </a:r>
          </a:p>
          <a:p>
            <a:r>
              <a:rPr lang="en-GB"/>
              <a:t>Provide same-day delivery</a:t>
            </a:r>
          </a:p>
          <a:p>
            <a:r>
              <a:rPr lang="en-GB" dirty="0"/>
              <a:t>Partner with local wedding </a:t>
            </a:r>
            <a:r>
              <a:rPr lang="en-GB"/>
              <a:t>planners and events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11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B3991-5EDD-10DF-27C2-4B9D4D1A6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Conclusion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BC069-75A2-F400-871F-9C4877FE6F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Green haven florist can grow by improving online marketing and social media like </a:t>
            </a:r>
            <a:r>
              <a:rPr lang="en-GB"/>
              <a:t>Instagram.</a:t>
            </a:r>
          </a:p>
          <a:p>
            <a:r>
              <a:rPr lang="en-GB" dirty="0"/>
              <a:t>Offering </a:t>
            </a:r>
            <a:r>
              <a:rPr lang="en-GB"/>
              <a:t>exclusive discounts</a:t>
            </a:r>
            <a:r>
              <a:rPr lang="en-GB" dirty="0"/>
              <a:t> on days like Valentine's day can increase sales.</a:t>
            </a:r>
          </a:p>
          <a:p>
            <a:r>
              <a:rPr lang="en-GB"/>
              <a:t>Friendly customers service will help keep customers coming back.</a:t>
            </a:r>
            <a:endParaRPr lang="en-GB" dirty="0"/>
          </a:p>
          <a:p>
            <a:r>
              <a:rPr lang="en-GB"/>
              <a:t>Selling more products like plants and gift sets can attract more customers.</a:t>
            </a:r>
            <a:endParaRPr lang="en-GB" dirty="0"/>
          </a:p>
          <a:p>
            <a:r>
              <a:rPr lang="en-GB"/>
              <a:t>Working with local businesses can bring new customers.</a:t>
            </a:r>
            <a:endParaRPr lang="en-GB" dirty="0"/>
          </a:p>
          <a:p>
            <a:r>
              <a:rPr lang="en-GB" dirty="0"/>
              <a:t>With these simple steps, Green Haven Florist </a:t>
            </a:r>
            <a:r>
              <a:rPr lang="en-GB" err="1"/>
              <a:t>cn</a:t>
            </a:r>
            <a:r>
              <a:rPr lang="en-GB"/>
              <a:t> increase sales and become more successful.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430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EB4A7-3955-19F2-CD84-C561E2DD3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448106"/>
            <a:ext cx="9905999" cy="356711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GB" sz="4400"/>
              <a:t>THANK YOU FOR LISTENING 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1486032703"/>
      </p:ext>
    </p:extLst>
  </p:cSld>
  <p:clrMapOvr>
    <a:masterClrMapping/>
  </p:clrMapOvr>
</p:sld>
</file>

<file path=ppt/theme/theme1.xml><?xml version="1.0" encoding="utf-8"?>
<a:theme xmlns:a="http://schemas.openxmlformats.org/drawingml/2006/main" name="RegattaVTI">
  <a:themeElements>
    <a:clrScheme name="Regatta Yellow">
      <a:dk1>
        <a:sysClr val="windowText" lastClr="000000"/>
      </a:dk1>
      <a:lt1>
        <a:sysClr val="window" lastClr="FFFFFF"/>
      </a:lt1>
      <a:dk2>
        <a:srgbClr val="181C30"/>
      </a:dk2>
      <a:lt2>
        <a:srgbClr val="C8E1F4"/>
      </a:lt2>
      <a:accent1>
        <a:srgbClr val="217ED3"/>
      </a:accent1>
      <a:accent2>
        <a:srgbClr val="B92525"/>
      </a:accent2>
      <a:accent3>
        <a:srgbClr val="18558C"/>
      </a:accent3>
      <a:accent4>
        <a:srgbClr val="1D8B35"/>
      </a:accent4>
      <a:accent5>
        <a:srgbClr val="EA75AA"/>
      </a:accent5>
      <a:accent6>
        <a:srgbClr val="F5A700"/>
      </a:accent6>
      <a:hlink>
        <a:srgbClr val="DB0000"/>
      </a:hlink>
      <a:folHlink>
        <a:srgbClr val="066BB6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RegattaVTI</vt:lpstr>
      <vt:lpstr>Green haven florist</vt:lpstr>
      <vt:lpstr>Presentation Overview </vt:lpstr>
      <vt:lpstr>Profile of Green Haven Florists</vt:lpstr>
      <vt:lpstr>What Is The Main Problem?</vt:lpstr>
      <vt:lpstr>Using The 5W2H Method To Understand The Problem</vt:lpstr>
      <vt:lpstr>Simple Business Environment Overview</vt:lpstr>
      <vt:lpstr>PowerPoint Presentation</vt:lpstr>
      <vt:lpstr>Main Issues Identified</vt:lpstr>
      <vt:lpstr>Recommended Improvement </vt:lpstr>
      <vt:lpstr>Steps To Improve Sales</vt:lpstr>
      <vt:lpstr>Conclusion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230</cp:revision>
  <dcterms:created xsi:type="dcterms:W3CDTF">2026-02-13T10:04:11Z</dcterms:created>
  <dcterms:modified xsi:type="dcterms:W3CDTF">2026-02-13T20:45:23Z</dcterms:modified>
</cp:coreProperties>
</file>