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66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362D70-F10F-43BD-A918-C034202D7E78}" v="5" dt="2022-12-08T10:11:22.9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19" autoAdjust="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5E362D70-F10F-43BD-A918-C034202D7E78}"/>
    <pc:docChg chg="undo custSel addSld delSld modSld sldOrd">
      <pc:chgData name="James Drew" userId="7bac6938-da9f-4849-b7bb-5bcb1c7aced0" providerId="ADAL" clId="{5E362D70-F10F-43BD-A918-C034202D7E78}" dt="2022-12-08T10:21:37.832" v="1017" actId="20577"/>
      <pc:docMkLst>
        <pc:docMk/>
      </pc:docMkLst>
      <pc:sldChg chg="modSp mod">
        <pc:chgData name="James Drew" userId="7bac6938-da9f-4849-b7bb-5bcb1c7aced0" providerId="ADAL" clId="{5E362D70-F10F-43BD-A918-C034202D7E78}" dt="2022-12-08T09:49:27.168" v="81" actId="20577"/>
        <pc:sldMkLst>
          <pc:docMk/>
          <pc:sldMk cId="265522590" sldId="308"/>
        </pc:sldMkLst>
        <pc:spChg chg="mod">
          <ac:chgData name="James Drew" userId="7bac6938-da9f-4849-b7bb-5bcb1c7aced0" providerId="ADAL" clId="{5E362D70-F10F-43BD-A918-C034202D7E78}" dt="2022-12-08T09:49:27.168" v="81" actId="20577"/>
          <ac:spMkLst>
            <pc:docMk/>
            <pc:sldMk cId="265522590" sldId="308"/>
            <ac:spMk id="5" creationId="{E18E34C6-2AF6-ECC9-D33D-572D6BDE733B}"/>
          </ac:spMkLst>
        </pc:spChg>
      </pc:sldChg>
      <pc:sldChg chg="modSp mod">
        <pc:chgData name="James Drew" userId="7bac6938-da9f-4849-b7bb-5bcb1c7aced0" providerId="ADAL" clId="{5E362D70-F10F-43BD-A918-C034202D7E78}" dt="2022-12-08T09:55:24.398" v="228" actId="20577"/>
        <pc:sldMkLst>
          <pc:docMk/>
          <pc:sldMk cId="1912292885" sldId="310"/>
        </pc:sldMkLst>
        <pc:spChg chg="mod">
          <ac:chgData name="James Drew" userId="7bac6938-da9f-4849-b7bb-5bcb1c7aced0" providerId="ADAL" clId="{5E362D70-F10F-43BD-A918-C034202D7E78}" dt="2022-12-08T09:55:24.398" v="228" actId="20577"/>
          <ac:spMkLst>
            <pc:docMk/>
            <pc:sldMk cId="1912292885" sldId="310"/>
            <ac:spMk id="3" creationId="{ABFD1D2E-F36C-444B-884E-8F0743947A85}"/>
          </ac:spMkLst>
        </pc:spChg>
      </pc:sldChg>
      <pc:sldChg chg="addSp delSp modSp new mod ord setBg">
        <pc:chgData name="James Drew" userId="7bac6938-da9f-4849-b7bb-5bcb1c7aced0" providerId="ADAL" clId="{5E362D70-F10F-43BD-A918-C034202D7E78}" dt="2022-12-08T09:52:36.188" v="160" actId="20577"/>
        <pc:sldMkLst>
          <pc:docMk/>
          <pc:sldMk cId="3316049504" sldId="311"/>
        </pc:sldMkLst>
        <pc:spChg chg="mod">
          <ac:chgData name="James Drew" userId="7bac6938-da9f-4849-b7bb-5bcb1c7aced0" providerId="ADAL" clId="{5E362D70-F10F-43BD-A918-C034202D7E78}" dt="2022-12-08T09:52:24.017" v="159" actId="26606"/>
          <ac:spMkLst>
            <pc:docMk/>
            <pc:sldMk cId="3316049504" sldId="311"/>
            <ac:spMk id="2" creationId="{CFA7D323-72D5-24C2-7F94-38A5783E7025}"/>
          </ac:spMkLst>
        </pc:spChg>
        <pc:spChg chg="del mod">
          <ac:chgData name="James Drew" userId="7bac6938-da9f-4849-b7bb-5bcb1c7aced0" providerId="ADAL" clId="{5E362D70-F10F-43BD-A918-C034202D7E78}" dt="2022-12-08T09:52:24.017" v="159" actId="26606"/>
          <ac:spMkLst>
            <pc:docMk/>
            <pc:sldMk cId="3316049504" sldId="311"/>
            <ac:spMk id="3" creationId="{A21B2CBE-F60E-B370-5973-F45813D0F7CF}"/>
          </ac:spMkLst>
        </pc:spChg>
        <pc:spChg chg="add">
          <ac:chgData name="James Drew" userId="7bac6938-da9f-4849-b7bb-5bcb1c7aced0" providerId="ADAL" clId="{5E362D70-F10F-43BD-A918-C034202D7E78}" dt="2022-12-08T09:52:24.017" v="159" actId="26606"/>
          <ac:spMkLst>
            <pc:docMk/>
            <pc:sldMk cId="3316049504" sldId="311"/>
            <ac:spMk id="9" creationId="{EE1530B0-6F96-46C0-8B3E-3215CB756BE4}"/>
          </ac:spMkLst>
        </pc:spChg>
        <pc:spChg chg="add">
          <ac:chgData name="James Drew" userId="7bac6938-da9f-4849-b7bb-5bcb1c7aced0" providerId="ADAL" clId="{5E362D70-F10F-43BD-A918-C034202D7E78}" dt="2022-12-08T09:52:24.017" v="159" actId="26606"/>
          <ac:spMkLst>
            <pc:docMk/>
            <pc:sldMk cId="3316049504" sldId="311"/>
            <ac:spMk id="11" creationId="{754910CF-1B56-45D3-960A-E89F7B3B9131}"/>
          </ac:spMkLst>
        </pc:spChg>
        <pc:graphicFrameChg chg="add mod">
          <ac:chgData name="James Drew" userId="7bac6938-da9f-4849-b7bb-5bcb1c7aced0" providerId="ADAL" clId="{5E362D70-F10F-43BD-A918-C034202D7E78}" dt="2022-12-08T09:52:36.188" v="160" actId="20577"/>
          <ac:graphicFrameMkLst>
            <pc:docMk/>
            <pc:sldMk cId="3316049504" sldId="311"/>
            <ac:graphicFrameMk id="5" creationId="{4ACD27F0-E0A0-7B05-84DD-A8D9EA664E22}"/>
          </ac:graphicFrameMkLst>
        </pc:graphicFrameChg>
      </pc:sldChg>
      <pc:sldChg chg="new del">
        <pc:chgData name="James Drew" userId="7bac6938-da9f-4849-b7bb-5bcb1c7aced0" providerId="ADAL" clId="{5E362D70-F10F-43BD-A918-C034202D7E78}" dt="2022-12-08T09:53:30.721" v="162" actId="680"/>
        <pc:sldMkLst>
          <pc:docMk/>
          <pc:sldMk cId="33227087" sldId="312"/>
        </pc:sldMkLst>
      </pc:sldChg>
      <pc:sldChg chg="addSp delSp modSp new mod setBg">
        <pc:chgData name="James Drew" userId="7bac6938-da9f-4849-b7bb-5bcb1c7aced0" providerId="ADAL" clId="{5E362D70-F10F-43BD-A918-C034202D7E78}" dt="2022-12-08T09:56:11.126" v="264" actId="26606"/>
        <pc:sldMkLst>
          <pc:docMk/>
          <pc:sldMk cId="1085305927" sldId="312"/>
        </pc:sldMkLst>
        <pc:spChg chg="mod">
          <ac:chgData name="James Drew" userId="7bac6938-da9f-4849-b7bb-5bcb1c7aced0" providerId="ADAL" clId="{5E362D70-F10F-43BD-A918-C034202D7E78}" dt="2022-12-08T09:56:11.126" v="264" actId="26606"/>
          <ac:spMkLst>
            <pc:docMk/>
            <pc:sldMk cId="1085305927" sldId="312"/>
            <ac:spMk id="2" creationId="{3671A2D2-3286-A01E-E5CA-A99D35F5EA57}"/>
          </ac:spMkLst>
        </pc:spChg>
        <pc:spChg chg="del mod">
          <ac:chgData name="James Drew" userId="7bac6938-da9f-4849-b7bb-5bcb1c7aced0" providerId="ADAL" clId="{5E362D70-F10F-43BD-A918-C034202D7E78}" dt="2022-12-08T09:56:11.126" v="264" actId="26606"/>
          <ac:spMkLst>
            <pc:docMk/>
            <pc:sldMk cId="1085305927" sldId="312"/>
            <ac:spMk id="3" creationId="{44DEDAA9-A3B5-C2E8-4DFA-11D7CD43BBDF}"/>
          </ac:spMkLst>
        </pc:spChg>
        <pc:spChg chg="add">
          <ac:chgData name="James Drew" userId="7bac6938-da9f-4849-b7bb-5bcb1c7aced0" providerId="ADAL" clId="{5E362D70-F10F-43BD-A918-C034202D7E78}" dt="2022-12-08T09:56:11.126" v="264" actId="26606"/>
          <ac:spMkLst>
            <pc:docMk/>
            <pc:sldMk cId="1085305927" sldId="312"/>
            <ac:spMk id="9" creationId="{88F0A37D-2337-4AAF-98B0-7E4E9B98719A}"/>
          </ac:spMkLst>
        </pc:spChg>
        <pc:spChg chg="add">
          <ac:chgData name="James Drew" userId="7bac6938-da9f-4849-b7bb-5bcb1c7aced0" providerId="ADAL" clId="{5E362D70-F10F-43BD-A918-C034202D7E78}" dt="2022-12-08T09:56:11.126" v="264" actId="26606"/>
          <ac:spMkLst>
            <pc:docMk/>
            <pc:sldMk cId="1085305927" sldId="312"/>
            <ac:spMk id="13" creationId="{F7234D70-FB65-4E99-985E-64D219674D45}"/>
          </ac:spMkLst>
        </pc:spChg>
        <pc:graphicFrameChg chg="add">
          <ac:chgData name="James Drew" userId="7bac6938-da9f-4849-b7bb-5bcb1c7aced0" providerId="ADAL" clId="{5E362D70-F10F-43BD-A918-C034202D7E78}" dt="2022-12-08T09:56:11.126" v="264" actId="26606"/>
          <ac:graphicFrameMkLst>
            <pc:docMk/>
            <pc:sldMk cId="1085305927" sldId="312"/>
            <ac:graphicFrameMk id="5" creationId="{1751D4A3-1399-48FF-619F-F17FC3812797}"/>
          </ac:graphicFrameMkLst>
        </pc:graphicFrameChg>
        <pc:cxnChg chg="add">
          <ac:chgData name="James Drew" userId="7bac6938-da9f-4849-b7bb-5bcb1c7aced0" providerId="ADAL" clId="{5E362D70-F10F-43BD-A918-C034202D7E78}" dt="2022-12-08T09:56:11.126" v="264" actId="26606"/>
          <ac:cxnSpMkLst>
            <pc:docMk/>
            <pc:sldMk cId="1085305927" sldId="312"/>
            <ac:cxnSpMk id="11" creationId="{F15CCCF0-E573-463A-9760-1FDC0B2CFBD7}"/>
          </ac:cxnSpMkLst>
        </pc:cxnChg>
      </pc:sldChg>
      <pc:sldChg chg="addSp modSp new mod setBg">
        <pc:chgData name="James Drew" userId="7bac6938-da9f-4849-b7bb-5bcb1c7aced0" providerId="ADAL" clId="{5E362D70-F10F-43BD-A918-C034202D7E78}" dt="2022-12-08T09:59:02.590" v="592" actId="20577"/>
        <pc:sldMkLst>
          <pc:docMk/>
          <pc:sldMk cId="2111391264" sldId="313"/>
        </pc:sldMkLst>
        <pc:spChg chg="mod">
          <ac:chgData name="James Drew" userId="7bac6938-da9f-4849-b7bb-5bcb1c7aced0" providerId="ADAL" clId="{5E362D70-F10F-43BD-A918-C034202D7E78}" dt="2022-12-08T09:58:52.527" v="589" actId="26606"/>
          <ac:spMkLst>
            <pc:docMk/>
            <pc:sldMk cId="2111391264" sldId="313"/>
            <ac:spMk id="2" creationId="{6AFE63B2-B974-4BF9-686B-EEDA57B319C1}"/>
          </ac:spMkLst>
        </pc:spChg>
        <pc:spChg chg="mod">
          <ac:chgData name="James Drew" userId="7bac6938-da9f-4849-b7bb-5bcb1c7aced0" providerId="ADAL" clId="{5E362D70-F10F-43BD-A918-C034202D7E78}" dt="2022-12-08T09:59:02.590" v="592" actId="20577"/>
          <ac:spMkLst>
            <pc:docMk/>
            <pc:sldMk cId="2111391264" sldId="313"/>
            <ac:spMk id="3" creationId="{68AB3437-B23C-07B6-37FD-6B30C22D4902}"/>
          </ac:spMkLst>
        </pc:spChg>
        <pc:spChg chg="add">
          <ac:chgData name="James Drew" userId="7bac6938-da9f-4849-b7bb-5bcb1c7aced0" providerId="ADAL" clId="{5E362D70-F10F-43BD-A918-C034202D7E78}" dt="2022-12-08T09:58:52.527" v="589" actId="26606"/>
          <ac:spMkLst>
            <pc:docMk/>
            <pc:sldMk cId="2111391264" sldId="313"/>
            <ac:spMk id="9" creationId="{67B74F2B-9534-4540-96B0-5C8E958B940F}"/>
          </ac:spMkLst>
        </pc:spChg>
        <pc:picChg chg="add">
          <ac:chgData name="James Drew" userId="7bac6938-da9f-4849-b7bb-5bcb1c7aced0" providerId="ADAL" clId="{5E362D70-F10F-43BD-A918-C034202D7E78}" dt="2022-12-08T09:58:52.527" v="589" actId="26606"/>
          <ac:picMkLst>
            <pc:docMk/>
            <pc:sldMk cId="2111391264" sldId="313"/>
            <ac:picMk id="5" creationId="{48BFB622-73A7-F9A7-DE63-69A64A8F5C63}"/>
          </ac:picMkLst>
        </pc:picChg>
        <pc:cxnChg chg="add">
          <ac:chgData name="James Drew" userId="7bac6938-da9f-4849-b7bb-5bcb1c7aced0" providerId="ADAL" clId="{5E362D70-F10F-43BD-A918-C034202D7E78}" dt="2022-12-08T09:58:52.527" v="589" actId="26606"/>
          <ac:cxnSpMkLst>
            <pc:docMk/>
            <pc:sldMk cId="2111391264" sldId="313"/>
            <ac:cxnSpMk id="11" creationId="{33BECB2B-2CFA-412C-880F-C4B60974936F}"/>
          </ac:cxnSpMkLst>
        </pc:cxnChg>
      </pc:sldChg>
      <pc:sldChg chg="addSp modSp new mod setBg setClrOvrMap">
        <pc:chgData name="James Drew" userId="7bac6938-da9f-4849-b7bb-5bcb1c7aced0" providerId="ADAL" clId="{5E362D70-F10F-43BD-A918-C034202D7E78}" dt="2022-12-08T10:01:49.907" v="689" actId="20577"/>
        <pc:sldMkLst>
          <pc:docMk/>
          <pc:sldMk cId="2255325102" sldId="314"/>
        </pc:sldMkLst>
        <pc:spChg chg="mod">
          <ac:chgData name="James Drew" userId="7bac6938-da9f-4849-b7bb-5bcb1c7aced0" providerId="ADAL" clId="{5E362D70-F10F-43BD-A918-C034202D7E78}" dt="2022-12-08T10:01:35.117" v="669" actId="26606"/>
          <ac:spMkLst>
            <pc:docMk/>
            <pc:sldMk cId="2255325102" sldId="314"/>
            <ac:spMk id="2" creationId="{5B5EB0DE-7479-0594-8649-B54702B373CE}"/>
          </ac:spMkLst>
        </pc:spChg>
        <pc:spChg chg="mod">
          <ac:chgData name="James Drew" userId="7bac6938-da9f-4849-b7bb-5bcb1c7aced0" providerId="ADAL" clId="{5E362D70-F10F-43BD-A918-C034202D7E78}" dt="2022-12-08T10:01:49.907" v="689" actId="20577"/>
          <ac:spMkLst>
            <pc:docMk/>
            <pc:sldMk cId="2255325102" sldId="314"/>
            <ac:spMk id="3" creationId="{29FEB51D-C3EB-B044-E179-3B0CD7DF480B}"/>
          </ac:spMkLst>
        </pc:spChg>
        <pc:spChg chg="add">
          <ac:chgData name="James Drew" userId="7bac6938-da9f-4849-b7bb-5bcb1c7aced0" providerId="ADAL" clId="{5E362D70-F10F-43BD-A918-C034202D7E78}" dt="2022-12-08T10:01:35.117" v="669" actId="26606"/>
          <ac:spMkLst>
            <pc:docMk/>
            <pc:sldMk cId="2255325102" sldId="314"/>
            <ac:spMk id="10" creationId="{E844E128-FF69-4E9F-8327-6B504B3C5AE1}"/>
          </ac:spMkLst>
        </pc:spChg>
        <pc:picChg chg="add mod">
          <ac:chgData name="James Drew" userId="7bac6938-da9f-4849-b7bb-5bcb1c7aced0" providerId="ADAL" clId="{5E362D70-F10F-43BD-A918-C034202D7E78}" dt="2022-12-08T10:01:35.117" v="669" actId="26606"/>
          <ac:picMkLst>
            <pc:docMk/>
            <pc:sldMk cId="2255325102" sldId="314"/>
            <ac:picMk id="5" creationId="{56190E65-91BF-845B-F162-1EAB2F90E9BF}"/>
          </ac:picMkLst>
        </pc:picChg>
        <pc:cxnChg chg="add">
          <ac:chgData name="James Drew" userId="7bac6938-da9f-4849-b7bb-5bcb1c7aced0" providerId="ADAL" clId="{5E362D70-F10F-43BD-A918-C034202D7E78}" dt="2022-12-08T10:01:35.117" v="669" actId="26606"/>
          <ac:cxnSpMkLst>
            <pc:docMk/>
            <pc:sldMk cId="2255325102" sldId="314"/>
            <ac:cxnSpMk id="12" creationId="{055CEADF-09EA-423C-8C45-F94AF44D5AF0}"/>
          </ac:cxnSpMkLst>
        </pc:cxnChg>
      </pc:sldChg>
      <pc:sldChg chg="addSp delSp modSp new mod">
        <pc:chgData name="James Drew" userId="7bac6938-da9f-4849-b7bb-5bcb1c7aced0" providerId="ADAL" clId="{5E362D70-F10F-43BD-A918-C034202D7E78}" dt="2022-12-08T10:12:33.684" v="854" actId="20577"/>
        <pc:sldMkLst>
          <pc:docMk/>
          <pc:sldMk cId="996997038" sldId="315"/>
        </pc:sldMkLst>
        <pc:spChg chg="mod">
          <ac:chgData name="James Drew" userId="7bac6938-da9f-4849-b7bb-5bcb1c7aced0" providerId="ADAL" clId="{5E362D70-F10F-43BD-A918-C034202D7E78}" dt="2022-12-08T10:03:32.499" v="706" actId="20577"/>
          <ac:spMkLst>
            <pc:docMk/>
            <pc:sldMk cId="996997038" sldId="315"/>
            <ac:spMk id="2" creationId="{02E3A8D2-A6D5-E4FC-ECAD-A19F12D65E8F}"/>
          </ac:spMkLst>
        </pc:spChg>
        <pc:spChg chg="add del mod">
          <ac:chgData name="James Drew" userId="7bac6938-da9f-4849-b7bb-5bcb1c7aced0" providerId="ADAL" clId="{5E362D70-F10F-43BD-A918-C034202D7E78}" dt="2022-12-08T10:12:33.684" v="854" actId="20577"/>
          <ac:spMkLst>
            <pc:docMk/>
            <pc:sldMk cId="996997038" sldId="315"/>
            <ac:spMk id="3" creationId="{68EC4188-D10E-935D-A1D2-E8B7F9E5B362}"/>
          </ac:spMkLst>
        </pc:spChg>
        <pc:spChg chg="add del mod">
          <ac:chgData name="James Drew" userId="7bac6938-da9f-4849-b7bb-5bcb1c7aced0" providerId="ADAL" clId="{5E362D70-F10F-43BD-A918-C034202D7E78}" dt="2022-12-08T10:10:47.807" v="817" actId="21"/>
          <ac:spMkLst>
            <pc:docMk/>
            <pc:sldMk cId="996997038" sldId="315"/>
            <ac:spMk id="6" creationId="{93124559-A124-BF36-12E8-8135FDA00FAE}"/>
          </ac:spMkLst>
        </pc:spChg>
        <pc:spChg chg="add del mod">
          <ac:chgData name="James Drew" userId="7bac6938-da9f-4849-b7bb-5bcb1c7aced0" providerId="ADAL" clId="{5E362D70-F10F-43BD-A918-C034202D7E78}" dt="2022-12-08T10:11:02.663" v="819" actId="478"/>
          <ac:spMkLst>
            <pc:docMk/>
            <pc:sldMk cId="996997038" sldId="315"/>
            <ac:spMk id="8" creationId="{018D0649-5A56-CC5F-8E6E-819624D8CEB4}"/>
          </ac:spMkLst>
        </pc:spChg>
        <pc:picChg chg="add mod">
          <ac:chgData name="James Drew" userId="7bac6938-da9f-4849-b7bb-5bcb1c7aced0" providerId="ADAL" clId="{5E362D70-F10F-43BD-A918-C034202D7E78}" dt="2022-12-08T10:10:40.048" v="815" actId="1076"/>
          <ac:picMkLst>
            <pc:docMk/>
            <pc:sldMk cId="996997038" sldId="315"/>
            <ac:picMk id="5" creationId="{DE1D627B-598E-448C-A44B-8795B26FCA8A}"/>
          </ac:picMkLst>
        </pc:picChg>
        <pc:picChg chg="add mod">
          <ac:chgData name="James Drew" userId="7bac6938-da9f-4849-b7bb-5bcb1c7aced0" providerId="ADAL" clId="{5E362D70-F10F-43BD-A918-C034202D7E78}" dt="2022-12-08T10:11:33.433" v="824" actId="1076"/>
          <ac:picMkLst>
            <pc:docMk/>
            <pc:sldMk cId="996997038" sldId="315"/>
            <ac:picMk id="10" creationId="{4155DED8-F71E-28D1-AF68-94CD8855CE65}"/>
          </ac:picMkLst>
        </pc:picChg>
      </pc:sldChg>
      <pc:sldChg chg="new del">
        <pc:chgData name="James Drew" userId="7bac6938-da9f-4849-b7bb-5bcb1c7aced0" providerId="ADAL" clId="{5E362D70-F10F-43BD-A918-C034202D7E78}" dt="2022-12-08T10:03:24.534" v="691" actId="680"/>
        <pc:sldMkLst>
          <pc:docMk/>
          <pc:sldMk cId="3536860549" sldId="315"/>
        </pc:sldMkLst>
      </pc:sldChg>
      <pc:sldChg chg="addSp delSp modSp new mod setBg setClrOvrMap">
        <pc:chgData name="James Drew" userId="7bac6938-da9f-4849-b7bb-5bcb1c7aced0" providerId="ADAL" clId="{5E362D70-F10F-43BD-A918-C034202D7E78}" dt="2022-12-08T10:21:37.832" v="1017" actId="20577"/>
        <pc:sldMkLst>
          <pc:docMk/>
          <pc:sldMk cId="554715440" sldId="316"/>
        </pc:sldMkLst>
        <pc:spChg chg="mod">
          <ac:chgData name="James Drew" userId="7bac6938-da9f-4849-b7bb-5bcb1c7aced0" providerId="ADAL" clId="{5E362D70-F10F-43BD-A918-C034202D7E78}" dt="2022-12-08T10:21:37.832" v="1017" actId="20577"/>
          <ac:spMkLst>
            <pc:docMk/>
            <pc:sldMk cId="554715440" sldId="316"/>
            <ac:spMk id="2" creationId="{987C1257-ABD0-DA40-A0F0-299F5A74CBE7}"/>
          </ac:spMkLst>
        </pc:spChg>
        <pc:spChg chg="mod">
          <ac:chgData name="James Drew" userId="7bac6938-da9f-4849-b7bb-5bcb1c7aced0" providerId="ADAL" clId="{5E362D70-F10F-43BD-A918-C034202D7E78}" dt="2022-12-08T10:21:33.439" v="1016" actId="255"/>
          <ac:spMkLst>
            <pc:docMk/>
            <pc:sldMk cId="554715440" sldId="316"/>
            <ac:spMk id="3" creationId="{78D45A35-51B0-D657-1902-7E721C5538D7}"/>
          </ac:spMkLst>
        </pc:spChg>
        <pc:spChg chg="add del">
          <ac:chgData name="James Drew" userId="7bac6938-da9f-4849-b7bb-5bcb1c7aced0" providerId="ADAL" clId="{5E362D70-F10F-43BD-A918-C034202D7E78}" dt="2022-12-08T10:21:19.882" v="1012" actId="26606"/>
          <ac:spMkLst>
            <pc:docMk/>
            <pc:sldMk cId="554715440" sldId="316"/>
            <ac:spMk id="9" creationId="{67B74F2B-9534-4540-96B0-5C8E958B940F}"/>
          </ac:spMkLst>
        </pc:spChg>
        <pc:spChg chg="add">
          <ac:chgData name="James Drew" userId="7bac6938-da9f-4849-b7bb-5bcb1c7aced0" providerId="ADAL" clId="{5E362D70-F10F-43BD-A918-C034202D7E78}" dt="2022-12-08T10:21:19.897" v="1013" actId="26606"/>
          <ac:spMkLst>
            <pc:docMk/>
            <pc:sldMk cId="554715440" sldId="316"/>
            <ac:spMk id="13" creationId="{E844E128-FF69-4E9F-8327-6B504B3C5AE1}"/>
          </ac:spMkLst>
        </pc:spChg>
        <pc:picChg chg="add del">
          <ac:chgData name="James Drew" userId="7bac6938-da9f-4849-b7bb-5bcb1c7aced0" providerId="ADAL" clId="{5E362D70-F10F-43BD-A918-C034202D7E78}" dt="2022-12-08T10:21:19.882" v="1012" actId="26606"/>
          <ac:picMkLst>
            <pc:docMk/>
            <pc:sldMk cId="554715440" sldId="316"/>
            <ac:picMk id="5" creationId="{EE0E53F8-25BB-75CD-649F-CCCAD12E8BB8}"/>
          </ac:picMkLst>
        </pc:picChg>
        <pc:picChg chg="add mod">
          <ac:chgData name="James Drew" userId="7bac6938-da9f-4849-b7bb-5bcb1c7aced0" providerId="ADAL" clId="{5E362D70-F10F-43BD-A918-C034202D7E78}" dt="2022-12-08T10:21:24.324" v="1014" actId="14100"/>
          <ac:picMkLst>
            <pc:docMk/>
            <pc:sldMk cId="554715440" sldId="316"/>
            <ac:picMk id="15" creationId="{EBD58EC0-F6AF-05AE-FBF5-935AE633C9D4}"/>
          </ac:picMkLst>
        </pc:picChg>
        <pc:cxnChg chg="add del">
          <ac:chgData name="James Drew" userId="7bac6938-da9f-4849-b7bb-5bcb1c7aced0" providerId="ADAL" clId="{5E362D70-F10F-43BD-A918-C034202D7E78}" dt="2022-12-08T10:21:19.882" v="1012" actId="26606"/>
          <ac:cxnSpMkLst>
            <pc:docMk/>
            <pc:sldMk cId="554715440" sldId="316"/>
            <ac:cxnSpMk id="11" creationId="{33BECB2B-2CFA-412C-880F-C4B60974936F}"/>
          </ac:cxnSpMkLst>
        </pc:cxnChg>
        <pc:cxnChg chg="add">
          <ac:chgData name="James Drew" userId="7bac6938-da9f-4849-b7bb-5bcb1c7aced0" providerId="ADAL" clId="{5E362D70-F10F-43BD-A918-C034202D7E78}" dt="2022-12-08T10:21:19.897" v="1013" actId="26606"/>
          <ac:cxnSpMkLst>
            <pc:docMk/>
            <pc:sldMk cId="554715440" sldId="316"/>
            <ac:cxnSpMk id="14" creationId="{055CEADF-09EA-423C-8C45-F94AF44D5AF0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ra.org.uk/solicitors/standards-regulations/code-conduct-solicitors/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ra.org.uk/solicitors/standards-regulations/code-conduct-solicitor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2F0C8A-0433-422A-977C-A79696B9C948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101EB24E-EF0F-4DF0-BEBE-C210B89A34D4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https://www.sra.org.uk/solicitors/standards-regulations/code-conduct-solicitors/</a:t>
          </a:r>
          <a:r>
            <a:rPr lang="en-GB"/>
            <a:t> </a:t>
          </a:r>
          <a:endParaRPr lang="en-US"/>
        </a:p>
      </dgm:t>
    </dgm:pt>
    <dgm:pt modelId="{659ECF19-8569-4820-936B-ED25FE26910B}" type="parTrans" cxnId="{F295B5D2-16F4-44F4-9029-0DE3E06EC10B}">
      <dgm:prSet/>
      <dgm:spPr/>
      <dgm:t>
        <a:bodyPr/>
        <a:lstStyle/>
        <a:p>
          <a:endParaRPr lang="en-US"/>
        </a:p>
      </dgm:t>
    </dgm:pt>
    <dgm:pt modelId="{199FA82C-DF88-48E9-A3BB-45651D4798C4}" type="sibTrans" cxnId="{F295B5D2-16F4-44F4-9029-0DE3E06EC10B}">
      <dgm:prSet/>
      <dgm:spPr/>
      <dgm:t>
        <a:bodyPr/>
        <a:lstStyle/>
        <a:p>
          <a:endParaRPr lang="en-US"/>
        </a:p>
      </dgm:t>
    </dgm:pt>
    <dgm:pt modelId="{F5575066-496E-43F5-AEF0-7F8C94196F56}">
      <dgm:prSet/>
      <dgm:spPr/>
      <dgm:t>
        <a:bodyPr/>
        <a:lstStyle/>
        <a:p>
          <a:r>
            <a:rPr lang="en-GB"/>
            <a:t>Rule 6.1 and Rule 6.2  - Conflicts </a:t>
          </a:r>
          <a:endParaRPr lang="en-US"/>
        </a:p>
      </dgm:t>
    </dgm:pt>
    <dgm:pt modelId="{BC9D452A-DDB6-4E03-B07A-5BF9DFE08D53}" type="parTrans" cxnId="{6BAE00E6-BFA2-4994-B1F0-20065F2C3BC5}">
      <dgm:prSet/>
      <dgm:spPr/>
      <dgm:t>
        <a:bodyPr/>
        <a:lstStyle/>
        <a:p>
          <a:endParaRPr lang="en-US"/>
        </a:p>
      </dgm:t>
    </dgm:pt>
    <dgm:pt modelId="{0B6F0F91-0A95-4815-9672-5C5F3D1E6DC9}" type="sibTrans" cxnId="{6BAE00E6-BFA2-4994-B1F0-20065F2C3BC5}">
      <dgm:prSet/>
      <dgm:spPr/>
      <dgm:t>
        <a:bodyPr/>
        <a:lstStyle/>
        <a:p>
          <a:endParaRPr lang="en-US"/>
        </a:p>
      </dgm:t>
    </dgm:pt>
    <dgm:pt modelId="{0F1F68AF-B420-4A71-8BD8-E7FED86145AC}">
      <dgm:prSet/>
      <dgm:spPr/>
      <dgm:t>
        <a:bodyPr/>
        <a:lstStyle/>
        <a:p>
          <a:r>
            <a:rPr lang="en-GB" dirty="0"/>
            <a:t>Rules 6.3 to 6.5 – Confidentiality </a:t>
          </a:r>
          <a:endParaRPr lang="en-US" dirty="0"/>
        </a:p>
      </dgm:t>
    </dgm:pt>
    <dgm:pt modelId="{DC3FF074-A80D-40BA-B8C1-F55E32DCC352}" type="parTrans" cxnId="{D3FCFB49-CD0D-40D6-97ED-16F85813E1AC}">
      <dgm:prSet/>
      <dgm:spPr/>
      <dgm:t>
        <a:bodyPr/>
        <a:lstStyle/>
        <a:p>
          <a:endParaRPr lang="en-US"/>
        </a:p>
      </dgm:t>
    </dgm:pt>
    <dgm:pt modelId="{94AE714F-1D98-4191-B9C9-71192ED057A6}" type="sibTrans" cxnId="{D3FCFB49-CD0D-40D6-97ED-16F85813E1AC}">
      <dgm:prSet/>
      <dgm:spPr/>
      <dgm:t>
        <a:bodyPr/>
        <a:lstStyle/>
        <a:p>
          <a:endParaRPr lang="en-US"/>
        </a:p>
      </dgm:t>
    </dgm:pt>
    <dgm:pt modelId="{68B44D78-1EF8-4F6B-B678-B502530F4145}" type="pres">
      <dgm:prSet presAssocID="{1F2F0C8A-0433-422A-977C-A79696B9C948}" presName="vert0" presStyleCnt="0">
        <dgm:presLayoutVars>
          <dgm:dir/>
          <dgm:animOne val="branch"/>
          <dgm:animLvl val="lvl"/>
        </dgm:presLayoutVars>
      </dgm:prSet>
      <dgm:spPr/>
    </dgm:pt>
    <dgm:pt modelId="{15A35347-FB96-4121-AEBF-D1D30A904A38}" type="pres">
      <dgm:prSet presAssocID="{101EB24E-EF0F-4DF0-BEBE-C210B89A34D4}" presName="thickLine" presStyleLbl="alignNode1" presStyleIdx="0" presStyleCnt="3"/>
      <dgm:spPr/>
    </dgm:pt>
    <dgm:pt modelId="{E4EB1996-EBB8-4DE9-AA63-6DCA2D3F7409}" type="pres">
      <dgm:prSet presAssocID="{101EB24E-EF0F-4DF0-BEBE-C210B89A34D4}" presName="horz1" presStyleCnt="0"/>
      <dgm:spPr/>
    </dgm:pt>
    <dgm:pt modelId="{73C96441-F8BC-4FB3-9CAE-F8975C8569DE}" type="pres">
      <dgm:prSet presAssocID="{101EB24E-EF0F-4DF0-BEBE-C210B89A34D4}" presName="tx1" presStyleLbl="revTx" presStyleIdx="0" presStyleCnt="3"/>
      <dgm:spPr/>
    </dgm:pt>
    <dgm:pt modelId="{DDE2E0AB-481B-4371-8CEC-654666A17116}" type="pres">
      <dgm:prSet presAssocID="{101EB24E-EF0F-4DF0-BEBE-C210B89A34D4}" presName="vert1" presStyleCnt="0"/>
      <dgm:spPr/>
    </dgm:pt>
    <dgm:pt modelId="{9F3CA3B9-0A82-449F-8351-017EF273B612}" type="pres">
      <dgm:prSet presAssocID="{F5575066-496E-43F5-AEF0-7F8C94196F56}" presName="thickLine" presStyleLbl="alignNode1" presStyleIdx="1" presStyleCnt="3"/>
      <dgm:spPr/>
    </dgm:pt>
    <dgm:pt modelId="{A1B429EC-7659-4247-9867-999C402E48BB}" type="pres">
      <dgm:prSet presAssocID="{F5575066-496E-43F5-AEF0-7F8C94196F56}" presName="horz1" presStyleCnt="0"/>
      <dgm:spPr/>
    </dgm:pt>
    <dgm:pt modelId="{FB933D07-CD5E-41A3-8182-FA0A340A0F38}" type="pres">
      <dgm:prSet presAssocID="{F5575066-496E-43F5-AEF0-7F8C94196F56}" presName="tx1" presStyleLbl="revTx" presStyleIdx="1" presStyleCnt="3"/>
      <dgm:spPr/>
    </dgm:pt>
    <dgm:pt modelId="{187571E1-F2C4-4AC4-87FA-3F114B261862}" type="pres">
      <dgm:prSet presAssocID="{F5575066-496E-43F5-AEF0-7F8C94196F56}" presName="vert1" presStyleCnt="0"/>
      <dgm:spPr/>
    </dgm:pt>
    <dgm:pt modelId="{62526818-3854-4468-8BE9-5A4790F33E8A}" type="pres">
      <dgm:prSet presAssocID="{0F1F68AF-B420-4A71-8BD8-E7FED86145AC}" presName="thickLine" presStyleLbl="alignNode1" presStyleIdx="2" presStyleCnt="3"/>
      <dgm:spPr/>
    </dgm:pt>
    <dgm:pt modelId="{6E337173-378B-4881-99B1-B4065D445474}" type="pres">
      <dgm:prSet presAssocID="{0F1F68AF-B420-4A71-8BD8-E7FED86145AC}" presName="horz1" presStyleCnt="0"/>
      <dgm:spPr/>
    </dgm:pt>
    <dgm:pt modelId="{5AE7FF7F-E9E5-4F30-93AC-38B048768562}" type="pres">
      <dgm:prSet presAssocID="{0F1F68AF-B420-4A71-8BD8-E7FED86145AC}" presName="tx1" presStyleLbl="revTx" presStyleIdx="2" presStyleCnt="3"/>
      <dgm:spPr/>
    </dgm:pt>
    <dgm:pt modelId="{D89D2D9E-2974-40ED-ADCE-50B6CAE3143D}" type="pres">
      <dgm:prSet presAssocID="{0F1F68AF-B420-4A71-8BD8-E7FED86145AC}" presName="vert1" presStyleCnt="0"/>
      <dgm:spPr/>
    </dgm:pt>
  </dgm:ptLst>
  <dgm:cxnLst>
    <dgm:cxn modelId="{D3FCFB49-CD0D-40D6-97ED-16F85813E1AC}" srcId="{1F2F0C8A-0433-422A-977C-A79696B9C948}" destId="{0F1F68AF-B420-4A71-8BD8-E7FED86145AC}" srcOrd="2" destOrd="0" parTransId="{DC3FF074-A80D-40BA-B8C1-F55E32DCC352}" sibTransId="{94AE714F-1D98-4191-B9C9-71192ED057A6}"/>
    <dgm:cxn modelId="{1D43204E-31D6-48BD-B762-E09CF50D5552}" type="presOf" srcId="{101EB24E-EF0F-4DF0-BEBE-C210B89A34D4}" destId="{73C96441-F8BC-4FB3-9CAE-F8975C8569DE}" srcOrd="0" destOrd="0" presId="urn:microsoft.com/office/officeart/2008/layout/LinedList"/>
    <dgm:cxn modelId="{78E84380-616C-4A82-BA75-76B982C3931B}" type="presOf" srcId="{1F2F0C8A-0433-422A-977C-A79696B9C948}" destId="{68B44D78-1EF8-4F6B-B678-B502530F4145}" srcOrd="0" destOrd="0" presId="urn:microsoft.com/office/officeart/2008/layout/LinedList"/>
    <dgm:cxn modelId="{038B529F-0BA4-4820-BD1D-220A7CE130A5}" type="presOf" srcId="{F5575066-496E-43F5-AEF0-7F8C94196F56}" destId="{FB933D07-CD5E-41A3-8182-FA0A340A0F38}" srcOrd="0" destOrd="0" presId="urn:microsoft.com/office/officeart/2008/layout/LinedList"/>
    <dgm:cxn modelId="{DB0D4EAA-B1AF-4203-B6F0-218027E95648}" type="presOf" srcId="{0F1F68AF-B420-4A71-8BD8-E7FED86145AC}" destId="{5AE7FF7F-E9E5-4F30-93AC-38B048768562}" srcOrd="0" destOrd="0" presId="urn:microsoft.com/office/officeart/2008/layout/LinedList"/>
    <dgm:cxn modelId="{F295B5D2-16F4-44F4-9029-0DE3E06EC10B}" srcId="{1F2F0C8A-0433-422A-977C-A79696B9C948}" destId="{101EB24E-EF0F-4DF0-BEBE-C210B89A34D4}" srcOrd="0" destOrd="0" parTransId="{659ECF19-8569-4820-936B-ED25FE26910B}" sibTransId="{199FA82C-DF88-48E9-A3BB-45651D4798C4}"/>
    <dgm:cxn modelId="{6BAE00E6-BFA2-4994-B1F0-20065F2C3BC5}" srcId="{1F2F0C8A-0433-422A-977C-A79696B9C948}" destId="{F5575066-496E-43F5-AEF0-7F8C94196F56}" srcOrd="1" destOrd="0" parTransId="{BC9D452A-DDB6-4E03-B07A-5BF9DFE08D53}" sibTransId="{0B6F0F91-0A95-4815-9672-5C5F3D1E6DC9}"/>
    <dgm:cxn modelId="{DAF8C234-82B2-4741-99BC-BAB6DDB25F04}" type="presParOf" srcId="{68B44D78-1EF8-4F6B-B678-B502530F4145}" destId="{15A35347-FB96-4121-AEBF-D1D30A904A38}" srcOrd="0" destOrd="0" presId="urn:microsoft.com/office/officeart/2008/layout/LinedList"/>
    <dgm:cxn modelId="{D11E9604-50FD-4893-99DD-845C2C22350D}" type="presParOf" srcId="{68B44D78-1EF8-4F6B-B678-B502530F4145}" destId="{E4EB1996-EBB8-4DE9-AA63-6DCA2D3F7409}" srcOrd="1" destOrd="0" presId="urn:microsoft.com/office/officeart/2008/layout/LinedList"/>
    <dgm:cxn modelId="{56A97A00-692B-439E-B122-7FA66C95C672}" type="presParOf" srcId="{E4EB1996-EBB8-4DE9-AA63-6DCA2D3F7409}" destId="{73C96441-F8BC-4FB3-9CAE-F8975C8569DE}" srcOrd="0" destOrd="0" presId="urn:microsoft.com/office/officeart/2008/layout/LinedList"/>
    <dgm:cxn modelId="{BB460759-F95E-4201-904A-C1AC9D36461E}" type="presParOf" srcId="{E4EB1996-EBB8-4DE9-AA63-6DCA2D3F7409}" destId="{DDE2E0AB-481B-4371-8CEC-654666A17116}" srcOrd="1" destOrd="0" presId="urn:microsoft.com/office/officeart/2008/layout/LinedList"/>
    <dgm:cxn modelId="{C94FD317-7BC9-432B-8A2F-C89577AB4344}" type="presParOf" srcId="{68B44D78-1EF8-4F6B-B678-B502530F4145}" destId="{9F3CA3B9-0A82-449F-8351-017EF273B612}" srcOrd="2" destOrd="0" presId="urn:microsoft.com/office/officeart/2008/layout/LinedList"/>
    <dgm:cxn modelId="{1C3070AD-4782-4C32-A84A-EC34DBFD4B2E}" type="presParOf" srcId="{68B44D78-1EF8-4F6B-B678-B502530F4145}" destId="{A1B429EC-7659-4247-9867-999C402E48BB}" srcOrd="3" destOrd="0" presId="urn:microsoft.com/office/officeart/2008/layout/LinedList"/>
    <dgm:cxn modelId="{30F0B638-8DF7-4423-983F-66A57FB3AF4B}" type="presParOf" srcId="{A1B429EC-7659-4247-9867-999C402E48BB}" destId="{FB933D07-CD5E-41A3-8182-FA0A340A0F38}" srcOrd="0" destOrd="0" presId="urn:microsoft.com/office/officeart/2008/layout/LinedList"/>
    <dgm:cxn modelId="{05E03BAE-3B06-4A04-99B7-4BB4FBC3B78D}" type="presParOf" srcId="{A1B429EC-7659-4247-9867-999C402E48BB}" destId="{187571E1-F2C4-4AC4-87FA-3F114B261862}" srcOrd="1" destOrd="0" presId="urn:microsoft.com/office/officeart/2008/layout/LinedList"/>
    <dgm:cxn modelId="{242113E2-903F-4296-BCD5-CC10290CE8A3}" type="presParOf" srcId="{68B44D78-1EF8-4F6B-B678-B502530F4145}" destId="{62526818-3854-4468-8BE9-5A4790F33E8A}" srcOrd="4" destOrd="0" presId="urn:microsoft.com/office/officeart/2008/layout/LinedList"/>
    <dgm:cxn modelId="{0922A968-2CC6-41A1-B530-3A1DDE8FB376}" type="presParOf" srcId="{68B44D78-1EF8-4F6B-B678-B502530F4145}" destId="{6E337173-378B-4881-99B1-B4065D445474}" srcOrd="5" destOrd="0" presId="urn:microsoft.com/office/officeart/2008/layout/LinedList"/>
    <dgm:cxn modelId="{3D124ED2-DBCF-4D70-BDC7-9B5786A1B5E0}" type="presParOf" srcId="{6E337173-378B-4881-99B1-B4065D445474}" destId="{5AE7FF7F-E9E5-4F30-93AC-38B048768562}" srcOrd="0" destOrd="0" presId="urn:microsoft.com/office/officeart/2008/layout/LinedList"/>
    <dgm:cxn modelId="{8FD57DE6-9F9F-442C-AAFE-C0512F5756A8}" type="presParOf" srcId="{6E337173-378B-4881-99B1-B4065D445474}" destId="{D89D2D9E-2974-40ED-ADCE-50B6CAE314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F52C01-ECEB-47AF-BAF0-43FC8A3AE2AE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B3E170D-14F1-43D9-80A7-9F47984FDF60}">
      <dgm:prSet/>
      <dgm:spPr/>
      <dgm:t>
        <a:bodyPr/>
        <a:lstStyle/>
        <a:p>
          <a:r>
            <a:rPr lang="en-GB"/>
            <a:t>Look back to the PowerPoint Slides for Week 2 </a:t>
          </a:r>
          <a:endParaRPr lang="en-US"/>
        </a:p>
      </dgm:t>
    </dgm:pt>
    <dgm:pt modelId="{861B1705-B70B-4DAB-9ED4-342D74E99FB4}" type="parTrans" cxnId="{6E5BE76C-D065-40BD-9FE7-8094CB5ACD85}">
      <dgm:prSet/>
      <dgm:spPr/>
      <dgm:t>
        <a:bodyPr/>
        <a:lstStyle/>
        <a:p>
          <a:endParaRPr lang="en-US"/>
        </a:p>
      </dgm:t>
    </dgm:pt>
    <dgm:pt modelId="{50FDF837-0F0D-4087-B6B2-35F6C8E9278B}" type="sibTrans" cxnId="{6E5BE76C-D065-40BD-9FE7-8094CB5ACD85}">
      <dgm:prSet/>
      <dgm:spPr/>
      <dgm:t>
        <a:bodyPr/>
        <a:lstStyle/>
        <a:p>
          <a:endParaRPr lang="en-US"/>
        </a:p>
      </dgm:t>
    </dgm:pt>
    <dgm:pt modelId="{6D1E3578-E0F7-41A2-B869-3B203BDFFDB8}">
      <dgm:prSet/>
      <dgm:spPr/>
      <dgm:t>
        <a:bodyPr/>
        <a:lstStyle/>
        <a:p>
          <a:r>
            <a:rPr lang="en-GB"/>
            <a:t>CPR 44 and 45.</a:t>
          </a:r>
          <a:endParaRPr lang="en-US"/>
        </a:p>
      </dgm:t>
    </dgm:pt>
    <dgm:pt modelId="{D6C12E18-95F5-469C-ACCE-BC635614B6B3}" type="parTrans" cxnId="{EB89B489-3966-4E8E-8B12-4696B35A4649}">
      <dgm:prSet/>
      <dgm:spPr/>
      <dgm:t>
        <a:bodyPr/>
        <a:lstStyle/>
        <a:p>
          <a:endParaRPr lang="en-US"/>
        </a:p>
      </dgm:t>
    </dgm:pt>
    <dgm:pt modelId="{7B6F5599-FEAF-46D2-9809-C5F8FAD1F986}" type="sibTrans" cxnId="{EB89B489-3966-4E8E-8B12-4696B35A4649}">
      <dgm:prSet/>
      <dgm:spPr/>
      <dgm:t>
        <a:bodyPr/>
        <a:lstStyle/>
        <a:p>
          <a:endParaRPr lang="en-US"/>
        </a:p>
      </dgm:t>
    </dgm:pt>
    <dgm:pt modelId="{07ECC360-4B81-4D84-AE5E-9C4EB786E760}" type="pres">
      <dgm:prSet presAssocID="{A6F52C01-ECEB-47AF-BAF0-43FC8A3AE2A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AFC279-B6AB-428A-A976-FE2A7F2465C7}" type="pres">
      <dgm:prSet presAssocID="{8B3E170D-14F1-43D9-80A7-9F47984FDF60}" presName="hierRoot1" presStyleCnt="0"/>
      <dgm:spPr/>
    </dgm:pt>
    <dgm:pt modelId="{3211FD13-F0E5-45FB-9A67-9D3581BCBEA9}" type="pres">
      <dgm:prSet presAssocID="{8B3E170D-14F1-43D9-80A7-9F47984FDF60}" presName="composite" presStyleCnt="0"/>
      <dgm:spPr/>
    </dgm:pt>
    <dgm:pt modelId="{BDA415DE-C7BF-42A3-B55A-2AF9ECF9CD6B}" type="pres">
      <dgm:prSet presAssocID="{8B3E170D-14F1-43D9-80A7-9F47984FDF60}" presName="background" presStyleLbl="node0" presStyleIdx="0" presStyleCnt="2"/>
      <dgm:spPr/>
    </dgm:pt>
    <dgm:pt modelId="{265B7C84-45A1-4DDC-8416-B9AC81DE69E2}" type="pres">
      <dgm:prSet presAssocID="{8B3E170D-14F1-43D9-80A7-9F47984FDF60}" presName="text" presStyleLbl="fgAcc0" presStyleIdx="0" presStyleCnt="2">
        <dgm:presLayoutVars>
          <dgm:chPref val="3"/>
        </dgm:presLayoutVars>
      </dgm:prSet>
      <dgm:spPr/>
    </dgm:pt>
    <dgm:pt modelId="{47D50BDD-FF19-4559-970D-7C6D6AA30497}" type="pres">
      <dgm:prSet presAssocID="{8B3E170D-14F1-43D9-80A7-9F47984FDF60}" presName="hierChild2" presStyleCnt="0"/>
      <dgm:spPr/>
    </dgm:pt>
    <dgm:pt modelId="{BBF03B7E-A2AA-4853-B99A-E64208715496}" type="pres">
      <dgm:prSet presAssocID="{6D1E3578-E0F7-41A2-B869-3B203BDFFDB8}" presName="hierRoot1" presStyleCnt="0"/>
      <dgm:spPr/>
    </dgm:pt>
    <dgm:pt modelId="{8F00C39D-B465-4A1A-986D-1EA0F88FB3E6}" type="pres">
      <dgm:prSet presAssocID="{6D1E3578-E0F7-41A2-B869-3B203BDFFDB8}" presName="composite" presStyleCnt="0"/>
      <dgm:spPr/>
    </dgm:pt>
    <dgm:pt modelId="{E139291F-7C1C-4FBE-B566-117167C6F0B5}" type="pres">
      <dgm:prSet presAssocID="{6D1E3578-E0F7-41A2-B869-3B203BDFFDB8}" presName="background" presStyleLbl="node0" presStyleIdx="1" presStyleCnt="2"/>
      <dgm:spPr/>
    </dgm:pt>
    <dgm:pt modelId="{3AF155B7-F18A-4775-84C1-515FAFA6EFEA}" type="pres">
      <dgm:prSet presAssocID="{6D1E3578-E0F7-41A2-B869-3B203BDFFDB8}" presName="text" presStyleLbl="fgAcc0" presStyleIdx="1" presStyleCnt="2">
        <dgm:presLayoutVars>
          <dgm:chPref val="3"/>
        </dgm:presLayoutVars>
      </dgm:prSet>
      <dgm:spPr/>
    </dgm:pt>
    <dgm:pt modelId="{622E76E4-AE2C-479F-8145-B97BED043390}" type="pres">
      <dgm:prSet presAssocID="{6D1E3578-E0F7-41A2-B869-3B203BDFFDB8}" presName="hierChild2" presStyleCnt="0"/>
      <dgm:spPr/>
    </dgm:pt>
  </dgm:ptLst>
  <dgm:cxnLst>
    <dgm:cxn modelId="{096C921D-8FB4-4DAF-A7F1-487773EB619F}" type="presOf" srcId="{8B3E170D-14F1-43D9-80A7-9F47984FDF60}" destId="{265B7C84-45A1-4DDC-8416-B9AC81DE69E2}" srcOrd="0" destOrd="0" presId="urn:microsoft.com/office/officeart/2005/8/layout/hierarchy1"/>
    <dgm:cxn modelId="{6E5BE76C-D065-40BD-9FE7-8094CB5ACD85}" srcId="{A6F52C01-ECEB-47AF-BAF0-43FC8A3AE2AE}" destId="{8B3E170D-14F1-43D9-80A7-9F47984FDF60}" srcOrd="0" destOrd="0" parTransId="{861B1705-B70B-4DAB-9ED4-342D74E99FB4}" sibTransId="{50FDF837-0F0D-4087-B6B2-35F6C8E9278B}"/>
    <dgm:cxn modelId="{EB89B489-3966-4E8E-8B12-4696B35A4649}" srcId="{A6F52C01-ECEB-47AF-BAF0-43FC8A3AE2AE}" destId="{6D1E3578-E0F7-41A2-B869-3B203BDFFDB8}" srcOrd="1" destOrd="0" parTransId="{D6C12E18-95F5-469C-ACCE-BC635614B6B3}" sibTransId="{7B6F5599-FEAF-46D2-9809-C5F8FAD1F986}"/>
    <dgm:cxn modelId="{B7F3B1D8-836E-4317-A8F6-3D55CC0E6904}" type="presOf" srcId="{A6F52C01-ECEB-47AF-BAF0-43FC8A3AE2AE}" destId="{07ECC360-4B81-4D84-AE5E-9C4EB786E760}" srcOrd="0" destOrd="0" presId="urn:microsoft.com/office/officeart/2005/8/layout/hierarchy1"/>
    <dgm:cxn modelId="{5BB586DC-8624-4544-BBA4-0B9D545BA277}" type="presOf" srcId="{6D1E3578-E0F7-41A2-B869-3B203BDFFDB8}" destId="{3AF155B7-F18A-4775-84C1-515FAFA6EFEA}" srcOrd="0" destOrd="0" presId="urn:microsoft.com/office/officeart/2005/8/layout/hierarchy1"/>
    <dgm:cxn modelId="{FD4B0B0C-5941-40D9-932E-836BB10CEC23}" type="presParOf" srcId="{07ECC360-4B81-4D84-AE5E-9C4EB786E760}" destId="{D3AFC279-B6AB-428A-A976-FE2A7F2465C7}" srcOrd="0" destOrd="0" presId="urn:microsoft.com/office/officeart/2005/8/layout/hierarchy1"/>
    <dgm:cxn modelId="{99BA232B-E758-45AF-98DA-919E4E70D5C3}" type="presParOf" srcId="{D3AFC279-B6AB-428A-A976-FE2A7F2465C7}" destId="{3211FD13-F0E5-45FB-9A67-9D3581BCBEA9}" srcOrd="0" destOrd="0" presId="urn:microsoft.com/office/officeart/2005/8/layout/hierarchy1"/>
    <dgm:cxn modelId="{91ECBEEB-5CE8-47B5-B285-9FAF71482995}" type="presParOf" srcId="{3211FD13-F0E5-45FB-9A67-9D3581BCBEA9}" destId="{BDA415DE-C7BF-42A3-B55A-2AF9ECF9CD6B}" srcOrd="0" destOrd="0" presId="urn:microsoft.com/office/officeart/2005/8/layout/hierarchy1"/>
    <dgm:cxn modelId="{6DED8DA6-E333-45E7-A4A9-45CF2A0CD492}" type="presParOf" srcId="{3211FD13-F0E5-45FB-9A67-9D3581BCBEA9}" destId="{265B7C84-45A1-4DDC-8416-B9AC81DE69E2}" srcOrd="1" destOrd="0" presId="urn:microsoft.com/office/officeart/2005/8/layout/hierarchy1"/>
    <dgm:cxn modelId="{A1A399B0-D1E2-4775-BB9B-542D286890F7}" type="presParOf" srcId="{D3AFC279-B6AB-428A-A976-FE2A7F2465C7}" destId="{47D50BDD-FF19-4559-970D-7C6D6AA30497}" srcOrd="1" destOrd="0" presId="urn:microsoft.com/office/officeart/2005/8/layout/hierarchy1"/>
    <dgm:cxn modelId="{CC48044C-B915-449D-9A51-FE449130A95C}" type="presParOf" srcId="{07ECC360-4B81-4D84-AE5E-9C4EB786E760}" destId="{BBF03B7E-A2AA-4853-B99A-E64208715496}" srcOrd="1" destOrd="0" presId="urn:microsoft.com/office/officeart/2005/8/layout/hierarchy1"/>
    <dgm:cxn modelId="{119328B5-206A-45C8-AE64-38B8F1F6B7B9}" type="presParOf" srcId="{BBF03B7E-A2AA-4853-B99A-E64208715496}" destId="{8F00C39D-B465-4A1A-986D-1EA0F88FB3E6}" srcOrd="0" destOrd="0" presId="urn:microsoft.com/office/officeart/2005/8/layout/hierarchy1"/>
    <dgm:cxn modelId="{7D16F290-D572-4328-94ED-4F84DEE4A41B}" type="presParOf" srcId="{8F00C39D-B465-4A1A-986D-1EA0F88FB3E6}" destId="{E139291F-7C1C-4FBE-B566-117167C6F0B5}" srcOrd="0" destOrd="0" presId="urn:microsoft.com/office/officeart/2005/8/layout/hierarchy1"/>
    <dgm:cxn modelId="{01309D09-F067-462F-B13A-60626CBA7A8C}" type="presParOf" srcId="{8F00C39D-B465-4A1A-986D-1EA0F88FB3E6}" destId="{3AF155B7-F18A-4775-84C1-515FAFA6EFEA}" srcOrd="1" destOrd="0" presId="urn:microsoft.com/office/officeart/2005/8/layout/hierarchy1"/>
    <dgm:cxn modelId="{1033510D-A4F3-4E01-9522-244B7E583579}" type="presParOf" srcId="{BBF03B7E-A2AA-4853-B99A-E64208715496}" destId="{622E76E4-AE2C-479F-8145-B97BED0433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35347-FB96-4121-AEBF-D1D30A904A38}">
      <dsp:nvSpPr>
        <dsp:cNvPr id="0" name=""/>
        <dsp:cNvSpPr/>
      </dsp:nvSpPr>
      <dsp:spPr>
        <a:xfrm>
          <a:off x="0" y="2758"/>
          <a:ext cx="67976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96441-F8BC-4FB3-9CAE-F8975C8569DE}">
      <dsp:nvSpPr>
        <dsp:cNvPr id="0" name=""/>
        <dsp:cNvSpPr/>
      </dsp:nvSpPr>
      <dsp:spPr>
        <a:xfrm>
          <a:off x="0" y="2758"/>
          <a:ext cx="6797675" cy="188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hlinkClick xmlns:r="http://schemas.openxmlformats.org/officeDocument/2006/relationships" r:id="rId1"/>
            </a:rPr>
            <a:t>https://www.sra.org.uk/solicitors/standards-regulations/code-conduct-solicitors/</a:t>
          </a:r>
          <a:r>
            <a:rPr lang="en-GB" sz="2900" kern="1200"/>
            <a:t> </a:t>
          </a:r>
          <a:endParaRPr lang="en-US" sz="2900" kern="1200"/>
        </a:p>
      </dsp:txBody>
      <dsp:txXfrm>
        <a:off x="0" y="2758"/>
        <a:ext cx="6797675" cy="1881464"/>
      </dsp:txXfrm>
    </dsp:sp>
    <dsp:sp modelId="{9F3CA3B9-0A82-449F-8351-017EF273B612}">
      <dsp:nvSpPr>
        <dsp:cNvPr id="0" name=""/>
        <dsp:cNvSpPr/>
      </dsp:nvSpPr>
      <dsp:spPr>
        <a:xfrm>
          <a:off x="0" y="1884223"/>
          <a:ext cx="67976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33D07-CD5E-41A3-8182-FA0A340A0F38}">
      <dsp:nvSpPr>
        <dsp:cNvPr id="0" name=""/>
        <dsp:cNvSpPr/>
      </dsp:nvSpPr>
      <dsp:spPr>
        <a:xfrm>
          <a:off x="0" y="1884223"/>
          <a:ext cx="6797675" cy="188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Rule 6.1 and Rule 6.2  - Conflicts </a:t>
          </a:r>
          <a:endParaRPr lang="en-US" sz="2900" kern="1200"/>
        </a:p>
      </dsp:txBody>
      <dsp:txXfrm>
        <a:off x="0" y="1884223"/>
        <a:ext cx="6797675" cy="1881464"/>
      </dsp:txXfrm>
    </dsp:sp>
    <dsp:sp modelId="{62526818-3854-4468-8BE9-5A4790F33E8A}">
      <dsp:nvSpPr>
        <dsp:cNvPr id="0" name=""/>
        <dsp:cNvSpPr/>
      </dsp:nvSpPr>
      <dsp:spPr>
        <a:xfrm>
          <a:off x="0" y="3765688"/>
          <a:ext cx="67976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7FF7F-E9E5-4F30-93AC-38B048768562}">
      <dsp:nvSpPr>
        <dsp:cNvPr id="0" name=""/>
        <dsp:cNvSpPr/>
      </dsp:nvSpPr>
      <dsp:spPr>
        <a:xfrm>
          <a:off x="0" y="3765688"/>
          <a:ext cx="6797675" cy="188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Rules 6.3 to 6.5 – Confidentiality </a:t>
          </a:r>
          <a:endParaRPr lang="en-US" sz="2900" kern="1200" dirty="0"/>
        </a:p>
      </dsp:txBody>
      <dsp:txXfrm>
        <a:off x="0" y="3765688"/>
        <a:ext cx="6797675" cy="18814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415DE-C7BF-42A3-B55A-2AF9ECF9CD6B}">
      <dsp:nvSpPr>
        <dsp:cNvPr id="0" name=""/>
        <dsp:cNvSpPr/>
      </dsp:nvSpPr>
      <dsp:spPr>
        <a:xfrm>
          <a:off x="12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B7C84-45A1-4DDC-8416-B9AC81DE69E2}">
      <dsp:nvSpPr>
        <dsp:cNvPr id="0" name=""/>
        <dsp:cNvSpPr/>
      </dsp:nvSpPr>
      <dsp:spPr>
        <a:xfrm>
          <a:off x="480082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Look back to the PowerPoint Slides for Week 2 </a:t>
          </a:r>
          <a:endParaRPr lang="en-US" sz="4300" kern="1200"/>
        </a:p>
      </dsp:txBody>
      <dsp:txXfrm>
        <a:off x="560236" y="832323"/>
        <a:ext cx="4149382" cy="2576345"/>
      </dsp:txXfrm>
    </dsp:sp>
    <dsp:sp modelId="{E139291F-7C1C-4FBE-B566-117167C6F0B5}">
      <dsp:nvSpPr>
        <dsp:cNvPr id="0" name=""/>
        <dsp:cNvSpPr/>
      </dsp:nvSpPr>
      <dsp:spPr>
        <a:xfrm>
          <a:off x="52686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55B7-F18A-4775-84C1-515FAFA6EFEA}">
      <dsp:nvSpPr>
        <dsp:cNvPr id="0" name=""/>
        <dsp:cNvSpPr/>
      </dsp:nvSpPr>
      <dsp:spPr>
        <a:xfrm>
          <a:off x="5747481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CPR 44 and 45.</a:t>
          </a:r>
          <a:endParaRPr lang="en-US" sz="4300" kern="1200"/>
        </a:p>
      </dsp:txBody>
      <dsp:txXfrm>
        <a:off x="5827635" y="832323"/>
        <a:ext cx="4149382" cy="25763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si/1998/3132/rule/1.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ell-r-brown/5985839252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sz="5400" dirty="0"/>
              <a:t>REVISION FOR THE  EXAM:</a:t>
            </a:r>
            <a:br>
              <a:rPr lang="en-US" sz="5400" dirty="0"/>
            </a:br>
            <a:br>
              <a:rPr lang="en-US" sz="5400" dirty="0"/>
            </a:br>
            <a:r>
              <a:rPr lang="en-US" sz="5400" dirty="0"/>
              <a:t>A RECAP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Civil Litigation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/>
              <a:t>Key areas to revise over Christmas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8E34C6-2AF6-ECC9-D33D-572D6BDE7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1.	Duties owed to a client – Professional duties and the SRA Code of Conduct </a:t>
            </a:r>
          </a:p>
          <a:p>
            <a:r>
              <a:rPr lang="en-GB" b="1" dirty="0"/>
              <a:t>2.	How to start a claim – (remember we filled a sample one in)</a:t>
            </a:r>
          </a:p>
          <a:p>
            <a:r>
              <a:rPr lang="en-GB" b="1" dirty="0"/>
              <a:t>3.	Costs / Funding </a:t>
            </a:r>
          </a:p>
          <a:p>
            <a:r>
              <a:rPr lang="en-GB" b="1" dirty="0"/>
              <a:t>4.	Part 36 Offers </a:t>
            </a:r>
          </a:p>
          <a:p>
            <a:r>
              <a:rPr lang="en-GB" b="1" dirty="0"/>
              <a:t>5.	Expert Evidence </a:t>
            </a:r>
          </a:p>
          <a:p>
            <a:r>
              <a:rPr lang="en-GB" b="1" dirty="0"/>
              <a:t>6.	Service Rules </a:t>
            </a:r>
          </a:p>
          <a:p>
            <a:r>
              <a:rPr lang="en-GB" b="1" dirty="0"/>
              <a:t>7.	Default  Judgements</a:t>
            </a:r>
          </a:p>
        </p:txBody>
      </p: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8C144-3798-54DE-5AE5-C7319B537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Each week I have emphasised the ‘Bible’…the CPR…the Civil Procedure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9B6C4-BA03-5633-96EB-3AD0E13C5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64550"/>
          </a:xfrm>
        </p:spPr>
        <p:txBody>
          <a:bodyPr>
            <a:normAutofit/>
          </a:bodyPr>
          <a:lstStyle/>
          <a:p>
            <a:r>
              <a:rPr lang="en-GB" sz="1600" dirty="0"/>
              <a:t>1.	</a:t>
            </a:r>
            <a:r>
              <a:rPr lang="en-GB" sz="1600" dirty="0">
                <a:hlinkClick r:id="rId2"/>
              </a:rPr>
              <a:t>https://www.legislation.gov.uk/uksi/1998/3132/rule/1.1</a:t>
            </a:r>
            <a:r>
              <a:rPr lang="en-GB" sz="1600" dirty="0"/>
              <a:t> </a:t>
            </a:r>
          </a:p>
          <a:p>
            <a:r>
              <a:rPr lang="en-GB" sz="1600" dirty="0"/>
              <a:t>2.	Part 1 – the Overriding Objective </a:t>
            </a:r>
          </a:p>
          <a:p>
            <a:r>
              <a:rPr lang="en-GB" sz="1600" dirty="0"/>
              <a:t>3.	Part 6 – Service </a:t>
            </a:r>
          </a:p>
          <a:p>
            <a:r>
              <a:rPr lang="en-GB" sz="1600" dirty="0"/>
              <a:t>4.	Part 7 – How to make a claim / the Claim Form</a:t>
            </a:r>
          </a:p>
          <a:p>
            <a:r>
              <a:rPr lang="en-GB" sz="1600" dirty="0"/>
              <a:t>5.	Part 9 – The Defence/response</a:t>
            </a:r>
          </a:p>
          <a:p>
            <a:r>
              <a:rPr lang="en-GB" sz="1600" dirty="0"/>
              <a:t>6.	Part 10 - The acknowledgement of service</a:t>
            </a:r>
          </a:p>
          <a:p>
            <a:r>
              <a:rPr lang="en-GB" sz="1600" dirty="0"/>
              <a:t>7.	Part 12 – Default Judgment </a:t>
            </a:r>
          </a:p>
          <a:p>
            <a:r>
              <a:rPr lang="en-GB" sz="1600" dirty="0"/>
              <a:t>8.	Part 15 – Defence and Reply </a:t>
            </a:r>
          </a:p>
          <a:p>
            <a:r>
              <a:rPr lang="en-GB" sz="1600" dirty="0"/>
              <a:t>9.	Part 16 + 17 – Statements of Case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714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72DF0-8AA2-E9FB-5F17-7BF4F29DF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CPR continued..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D1D2E-F36C-444B-884E-8F0743947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10.	Part 26/27/28/29 – Allocation and the various tracks</a:t>
            </a:r>
          </a:p>
          <a:p>
            <a:r>
              <a:rPr lang="en-GB" dirty="0"/>
              <a:t>11.	Part 31 – Disclosure </a:t>
            </a:r>
          </a:p>
          <a:p>
            <a:r>
              <a:rPr lang="en-GB" sz="2000" dirty="0"/>
              <a:t>12.	Part 32 – Evidence</a:t>
            </a:r>
          </a:p>
          <a:p>
            <a:r>
              <a:rPr lang="en-GB" dirty="0"/>
              <a:t>13.	Part 35 Expert evidence </a:t>
            </a:r>
          </a:p>
          <a:p>
            <a:r>
              <a:rPr lang="en-GB" sz="2000" dirty="0"/>
              <a:t>14.	Part 36 – Offers </a:t>
            </a:r>
          </a:p>
          <a:p>
            <a:r>
              <a:rPr lang="en-GB" dirty="0"/>
              <a:t>15.	Part 44 - Costs</a:t>
            </a:r>
            <a:endParaRPr lang="en-GB" sz="2000" dirty="0"/>
          </a:p>
          <a:p>
            <a:r>
              <a:rPr lang="en-GB" dirty="0"/>
              <a:t>16.	Part 45 – Fixed Costs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292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7D323-72D5-24C2-7F94-38A5783E7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SRA Code of Conduct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CD27F0-E0A0-7B05-84DD-A8D9EA664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8634174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6049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71A2D2-3286-A01E-E5CA-A99D35F5E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Costs / Funding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51D4A3-1399-48FF-619F-F17FC38127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04222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5305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E63B2-B974-4BF9-686B-EEDA57B31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Part 36 Offers</a:t>
            </a:r>
          </a:p>
        </p:txBody>
      </p:sp>
      <p:pic>
        <p:nvPicPr>
          <p:cNvPr id="5" name="Picture 4" descr="Metal paperclips art">
            <a:extLst>
              <a:ext uri="{FF2B5EF4-FFF2-40B4-BE49-F238E27FC236}">
                <a16:creationId xmlns:a16="http://schemas.microsoft.com/office/drawing/2014/main" id="{48BFB622-73A7-F9A7-DE63-69A64A8F5C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190" r="27077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B3437-B23C-07B6-37FD-6B30C22D4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7855" y="2108201"/>
            <a:ext cx="6437825" cy="4315038"/>
          </a:xfrm>
        </p:spPr>
        <p:txBody>
          <a:bodyPr>
            <a:normAutofit/>
          </a:bodyPr>
          <a:lstStyle/>
          <a:p>
            <a:r>
              <a:rPr lang="en-GB" dirty="0"/>
              <a:t>Look at today’s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  <a:p>
            <a:r>
              <a:rPr lang="en-GB" dirty="0"/>
              <a:t>The use of Part 36 offers are as I refer to as ‘Ronseal’…they are what they say on the tin. </a:t>
            </a:r>
          </a:p>
          <a:p>
            <a:r>
              <a:rPr lang="en-GB" dirty="0"/>
              <a:t>Just go to Part 36 of the CPR and you will find the guidance on their use/purpose and what they stand for and what should be included in a Part 36 offer. </a:t>
            </a:r>
          </a:p>
        </p:txBody>
      </p:sp>
    </p:spTree>
    <p:extLst>
      <p:ext uri="{BB962C8B-B14F-4D97-AF65-F5344CB8AC3E}">
        <p14:creationId xmlns:p14="http://schemas.microsoft.com/office/powerpoint/2010/main" val="2111391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EB0DE-7479-0594-8649-B54702B37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Expert Evidence – Part 35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EB51D-C3EB-B044-E179-3B0CD7DF4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Set out in my lectures marked 7.1 and 7.2.</a:t>
            </a:r>
          </a:p>
          <a:p>
            <a:endParaRPr lang="en-GB" sz="1800" dirty="0">
              <a:solidFill>
                <a:srgbClr val="FFFFFF"/>
              </a:solidFill>
            </a:endParaRPr>
          </a:p>
          <a:p>
            <a:r>
              <a:rPr lang="en-GB" sz="1800" dirty="0">
                <a:solidFill>
                  <a:srgbClr val="FFFFFF"/>
                </a:solidFill>
              </a:rPr>
              <a:t>Go to CPR Part 35.</a:t>
            </a:r>
          </a:p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5" name="Picture 4" descr="Stethoscope on green background">
            <a:extLst>
              <a:ext uri="{FF2B5EF4-FFF2-40B4-BE49-F238E27FC236}">
                <a16:creationId xmlns:a16="http://schemas.microsoft.com/office/drawing/2014/main" id="{56190E65-91BF-845B-F162-1EAB2F90E9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228" b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325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3A8D2-A6D5-E4FC-ECAD-A19F12D65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Rules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C4188-D10E-935D-A1D2-E8B7F9E5B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out in my PowerPoint slides for Lecture 4 </a:t>
            </a:r>
          </a:p>
          <a:p>
            <a:r>
              <a:rPr lang="en-GB" dirty="0"/>
              <a:t>Look at Part 6 of the CPR.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1D627B-598E-448C-A44B-8795B26FCA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21366" y="3214687"/>
            <a:ext cx="1810940" cy="2414587"/>
          </a:xfrm>
          <a:prstGeom prst="rect">
            <a:avLst/>
          </a:prstGeom>
        </p:spPr>
      </p:pic>
      <p:pic>
        <p:nvPicPr>
          <p:cNvPr id="10" name="Picture 9" descr="Hands typing on keyboard">
            <a:extLst>
              <a:ext uri="{FF2B5EF4-FFF2-40B4-BE49-F238E27FC236}">
                <a16:creationId xmlns:a16="http://schemas.microsoft.com/office/drawing/2014/main" id="{4155DED8-F71E-28D1-AF68-94CD8855CE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056" y="3701116"/>
            <a:ext cx="3010402" cy="2006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997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C1257-ABD0-DA40-A0F0-299F5A74C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Default Judgements – Part 12 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45A35-51B0-D657-1902-7E721C553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4464314" cy="33427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Please review my PowerPoint Slides for Week 5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You will also find the whole process set out neatly at Part 12 of the CPR</a:t>
            </a:r>
          </a:p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15" name="Picture 4" descr="Calendar on table">
            <a:extLst>
              <a:ext uri="{FF2B5EF4-FFF2-40B4-BE49-F238E27FC236}">
                <a16:creationId xmlns:a16="http://schemas.microsoft.com/office/drawing/2014/main" id="{EBD58EC0-F6AF-05AE-FBF5-935AE633C9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633" b="-1"/>
          <a:stretch/>
        </p:blipFill>
        <p:spPr>
          <a:xfrm>
            <a:off x="5622131" y="10"/>
            <a:ext cx="656986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715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{9D0399A3-4D1D-43F0-9053-847FE7919062}tf11437505_win32</Template>
  <TotalTime>0</TotalTime>
  <Words>439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Georgia Pro Cond Light</vt:lpstr>
      <vt:lpstr>Speak Pro</vt:lpstr>
      <vt:lpstr>RetrospectVTI</vt:lpstr>
      <vt:lpstr>REVISION FOR THE  EXAM:  A RECAP</vt:lpstr>
      <vt:lpstr>Key areas to revise over Christmas </vt:lpstr>
      <vt:lpstr>Each week I have emphasised the ‘Bible’…the CPR…the Civil Procedure Rules</vt:lpstr>
      <vt:lpstr>The CPR continued..</vt:lpstr>
      <vt:lpstr>SRA Code of Conduct </vt:lpstr>
      <vt:lpstr>Costs / Funding </vt:lpstr>
      <vt:lpstr>Part 36 Offers</vt:lpstr>
      <vt:lpstr>Expert Evidence – Part 35 </vt:lpstr>
      <vt:lpstr>Service Rules </vt:lpstr>
      <vt:lpstr>Default Judgements – Part 12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FOR THE  EXAM:  A RECAP</dc:title>
  <dc:creator>James Drew</dc:creator>
  <cp:lastModifiedBy>James Drew</cp:lastModifiedBy>
  <cp:revision>1</cp:revision>
  <dcterms:created xsi:type="dcterms:W3CDTF">2022-12-08T09:30:14Z</dcterms:created>
  <dcterms:modified xsi:type="dcterms:W3CDTF">2022-12-08T10:21:42Z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