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77" r:id="rId2"/>
    <p:sldId id="259" r:id="rId3"/>
    <p:sldId id="258" r:id="rId4"/>
    <p:sldId id="268" r:id="rId5"/>
    <p:sldId id="337" r:id="rId6"/>
    <p:sldId id="263" r:id="rId7"/>
    <p:sldId id="264" r:id="rId8"/>
    <p:sldId id="275" r:id="rId9"/>
    <p:sldId id="266" r:id="rId10"/>
    <p:sldId id="276" r:id="rId11"/>
    <p:sldId id="338" r:id="rId12"/>
    <p:sldId id="267" r:id="rId13"/>
    <p:sldId id="281" r:id="rId14"/>
    <p:sldId id="282" r:id="rId15"/>
    <p:sldId id="339" r:id="rId16"/>
    <p:sldId id="335" r:id="rId1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36E832-5699-46C6-98CC-52DF1F72117D}" v="9" dt="2022-10-09T14:56:21.3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1560" y="10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PG Research)" userId="e606b0a9-72ee-43ac-a8f5-368b09304c72" providerId="ADAL" clId="{E5C53139-D71C-4AD5-B873-E297F73A7AC6}"/>
    <pc:docChg chg="undo redo custSel addSld delSld modSld sldOrd modMainMaster modNotesMaster">
      <pc:chgData name="Khaza Ahmed (PG Research)" userId="e606b0a9-72ee-43ac-a8f5-368b09304c72" providerId="ADAL" clId="{E5C53139-D71C-4AD5-B873-E297F73A7AC6}" dt="2022-10-09T13:50:48.178" v="999" actId="20578"/>
      <pc:docMkLst>
        <pc:docMk/>
      </pc:docMkLst>
      <pc:sldChg chg="modSp mod modTransition">
        <pc:chgData name="Khaza Ahmed (PG Research)" userId="e606b0a9-72ee-43ac-a8f5-368b09304c72" providerId="ADAL" clId="{E5C53139-D71C-4AD5-B873-E297F73A7AC6}" dt="2022-10-08T15:54:30.212" v="932" actId="20577"/>
        <pc:sldMkLst>
          <pc:docMk/>
          <pc:sldMk cId="3701750734" sldId="257"/>
        </pc:sldMkLst>
        <pc:spChg chg="mod">
          <ac:chgData name="Khaza Ahmed (PG Research)" userId="e606b0a9-72ee-43ac-a8f5-368b09304c72" providerId="ADAL" clId="{E5C53139-D71C-4AD5-B873-E297F73A7AC6}" dt="2022-09-12T10:03:04.532" v="5" actId="20577"/>
          <ac:spMkLst>
            <pc:docMk/>
            <pc:sldMk cId="3701750734" sldId="257"/>
            <ac:spMk id="2" creationId="{33E1EE03-8FB5-48A0-9BF9-D90DC3909E3F}"/>
          </ac:spMkLst>
        </pc:spChg>
        <pc:spChg chg="mod">
          <ac:chgData name="Khaza Ahmed (PG Research)" userId="e606b0a9-72ee-43ac-a8f5-368b09304c72" providerId="ADAL" clId="{E5C53139-D71C-4AD5-B873-E297F73A7AC6}" dt="2022-10-08T15:54:30.212" v="932" actId="20577"/>
          <ac:spMkLst>
            <pc:docMk/>
            <pc:sldMk cId="3701750734" sldId="257"/>
            <ac:spMk id="3" creationId="{A6A4AF85-0929-40C5-A8FE-BB2EA397C171}"/>
          </ac:spMkLst>
        </pc:spChg>
      </pc:sldChg>
      <pc:sldChg chg="addSp delSp modSp add mod modTransition setBg">
        <pc:chgData name="Khaza Ahmed (PG Research)" userId="e606b0a9-72ee-43ac-a8f5-368b09304c72" providerId="ADAL" clId="{E5C53139-D71C-4AD5-B873-E297F73A7AC6}" dt="2022-10-08T15:50:58.974" v="812"/>
        <pc:sldMkLst>
          <pc:docMk/>
          <pc:sldMk cId="27922894" sldId="258"/>
        </pc:sldMkLst>
        <pc:spChg chg="mod">
          <ac:chgData name="Khaza Ahmed (PG Research)" userId="e606b0a9-72ee-43ac-a8f5-368b09304c72" providerId="ADAL" clId="{E5C53139-D71C-4AD5-B873-E297F73A7AC6}" dt="2022-09-12T10:08:10.566" v="70" actId="20577"/>
          <ac:spMkLst>
            <pc:docMk/>
            <pc:sldMk cId="27922894" sldId="258"/>
            <ac:spMk id="2" creationId="{00000000-0000-0000-0000-000000000000}"/>
          </ac:spMkLst>
        </pc:spChg>
        <pc:spChg chg="add mod">
          <ac:chgData name="Khaza Ahmed (PG Research)" userId="e606b0a9-72ee-43ac-a8f5-368b09304c72" providerId="ADAL" clId="{E5C53139-D71C-4AD5-B873-E297F73A7AC6}" dt="2022-10-08T14:41:50.743" v="309" actId="1076"/>
          <ac:spMkLst>
            <pc:docMk/>
            <pc:sldMk cId="27922894" sldId="258"/>
            <ac:spMk id="6" creationId="{00A71B09-3410-42B0-B4EB-35367F09E689}"/>
          </ac:spMkLst>
        </pc:spChg>
        <pc:spChg chg="add mod">
          <ac:chgData name="Khaza Ahmed (PG Research)" userId="e606b0a9-72ee-43ac-a8f5-368b09304c72" providerId="ADAL" clId="{E5C53139-D71C-4AD5-B873-E297F73A7AC6}" dt="2022-10-08T14:46:20.441" v="326"/>
          <ac:spMkLst>
            <pc:docMk/>
            <pc:sldMk cId="27922894" sldId="258"/>
            <ac:spMk id="8" creationId="{BD608B30-83F7-4344-8838-F5DC408F9E82}"/>
          </ac:spMkLst>
        </pc:spChg>
        <pc:spChg chg="add mod">
          <ac:chgData name="Khaza Ahmed (PG Research)" userId="e606b0a9-72ee-43ac-a8f5-368b09304c72" providerId="ADAL" clId="{E5C53139-D71C-4AD5-B873-E297F73A7AC6}" dt="2022-10-08T14:46:20.441" v="326"/>
          <ac:spMkLst>
            <pc:docMk/>
            <pc:sldMk cId="27922894" sldId="258"/>
            <ac:spMk id="9" creationId="{F26D4381-7376-4D3D-85C8-6425EE0912AE}"/>
          </ac:spMkLst>
        </pc:spChg>
        <pc:spChg chg="mod">
          <ac:chgData name="Khaza Ahmed (PG Research)" userId="e606b0a9-72ee-43ac-a8f5-368b09304c72" providerId="ADAL" clId="{E5C53139-D71C-4AD5-B873-E297F73A7AC6}" dt="2022-10-08T14:46:47.155" v="334"/>
          <ac:spMkLst>
            <pc:docMk/>
            <pc:sldMk cId="27922894" sldId="258"/>
            <ac:spMk id="11" creationId="{099B371E-DD2A-48D2-9EF6-AFA67872D1BB}"/>
          </ac:spMkLst>
        </pc:spChg>
        <pc:spChg chg="mod">
          <ac:chgData name="Khaza Ahmed (PG Research)" userId="e606b0a9-72ee-43ac-a8f5-368b09304c72" providerId="ADAL" clId="{E5C53139-D71C-4AD5-B873-E297F73A7AC6}" dt="2022-10-08T14:53:11.129" v="357" actId="2710"/>
          <ac:spMkLst>
            <pc:docMk/>
            <pc:sldMk cId="27922894" sldId="258"/>
            <ac:spMk id="12" creationId="{1F742831-55EB-450F-A8D6-572025995C07}"/>
          </ac:spMkLst>
        </pc:spChg>
        <pc:grpChg chg="add del mod">
          <ac:chgData name="Khaza Ahmed (PG Research)" userId="e606b0a9-72ee-43ac-a8f5-368b09304c72" providerId="ADAL" clId="{E5C53139-D71C-4AD5-B873-E297F73A7AC6}" dt="2022-10-08T14:46:40.780" v="332" actId="21"/>
          <ac:grpSpMkLst>
            <pc:docMk/>
            <pc:sldMk cId="27922894" sldId="258"/>
            <ac:grpSpMk id="7" creationId="{133C8831-A7EC-4A26-A18C-0394F23AF9C6}"/>
          </ac:grpSpMkLst>
        </pc:grpChg>
        <pc:grpChg chg="add mod">
          <ac:chgData name="Khaza Ahmed (PG Research)" userId="e606b0a9-72ee-43ac-a8f5-368b09304c72" providerId="ADAL" clId="{E5C53139-D71C-4AD5-B873-E297F73A7AC6}" dt="2022-10-08T14:47:16.271" v="337" actId="1076"/>
          <ac:grpSpMkLst>
            <pc:docMk/>
            <pc:sldMk cId="27922894" sldId="258"/>
            <ac:grpSpMk id="10" creationId="{D2B0B67F-4C36-42B0-AF6E-79E8569B3BC1}"/>
          </ac:grpSpMkLst>
        </pc:grpChg>
        <pc:graphicFrameChg chg="mod modGraphic">
          <ac:chgData name="Khaza Ahmed (PG Research)" userId="e606b0a9-72ee-43ac-a8f5-368b09304c72" providerId="ADAL" clId="{E5C53139-D71C-4AD5-B873-E297F73A7AC6}" dt="2022-10-08T15:23:16.203" v="456" actId="20577"/>
          <ac:graphicFrameMkLst>
            <pc:docMk/>
            <pc:sldMk cId="27922894" sldId="258"/>
            <ac:graphicFrameMk id="5" creationId="{D714D212-7B7D-4855-A609-193497A3499A}"/>
          </ac:graphicFrameMkLst>
        </pc:graphicFrameChg>
      </pc:sldChg>
      <pc:sldChg chg="modSp add mod modTransition">
        <pc:chgData name="Khaza Ahmed (PG Research)" userId="e606b0a9-72ee-43ac-a8f5-368b09304c72" providerId="ADAL" clId="{E5C53139-D71C-4AD5-B873-E297F73A7AC6}" dt="2022-10-08T15:50:58.974" v="812"/>
        <pc:sldMkLst>
          <pc:docMk/>
          <pc:sldMk cId="1517392727" sldId="259"/>
        </pc:sldMkLst>
        <pc:spChg chg="mod">
          <ac:chgData name="Khaza Ahmed (PG Research)" userId="e606b0a9-72ee-43ac-a8f5-368b09304c72" providerId="ADAL" clId="{E5C53139-D71C-4AD5-B873-E297F73A7AC6}" dt="2022-10-08T15:35:38.274" v="654" actId="20578"/>
          <ac:spMkLst>
            <pc:docMk/>
            <pc:sldMk cId="1517392727" sldId="259"/>
            <ac:spMk id="3" creationId="{00000000-0000-0000-0000-000000000000}"/>
          </ac:spMkLst>
        </pc:spChg>
      </pc:sldChg>
      <pc:sldChg chg="delSp modSp add mod modTransition setBg delDesignElem">
        <pc:chgData name="Khaza Ahmed (PG Research)" userId="e606b0a9-72ee-43ac-a8f5-368b09304c72" providerId="ADAL" clId="{E5C53139-D71C-4AD5-B873-E297F73A7AC6}" dt="2022-10-08T15:50:58.974" v="812"/>
        <pc:sldMkLst>
          <pc:docMk/>
          <pc:sldMk cId="23769092" sldId="263"/>
        </pc:sldMkLst>
        <pc:spChg chg="mod">
          <ac:chgData name="Khaza Ahmed (PG Research)" userId="e606b0a9-72ee-43ac-a8f5-368b09304c72" providerId="ADAL" clId="{E5C53139-D71C-4AD5-B873-E297F73A7AC6}" dt="2022-10-08T15:28:57.756" v="614" actId="255"/>
          <ac:spMkLst>
            <pc:docMk/>
            <pc:sldMk cId="23769092" sldId="263"/>
            <ac:spMk id="4" creationId="{00000000-0000-0000-0000-000000000000}"/>
          </ac:spMkLst>
        </pc:spChg>
        <pc:spChg chg="del">
          <ac:chgData name="Khaza Ahmed (PG Research)" userId="e606b0a9-72ee-43ac-a8f5-368b09304c72" providerId="ADAL" clId="{E5C53139-D71C-4AD5-B873-E297F73A7AC6}" dt="2022-09-12T10:05:08.174" v="36"/>
          <ac:spMkLst>
            <pc:docMk/>
            <pc:sldMk cId="23769092" sldId="263"/>
            <ac:spMk id="11" creationId="{2B566528-1B12-4246-9431-5C2D7D081168}"/>
          </ac:spMkLst>
        </pc:spChg>
        <pc:spChg chg="del">
          <ac:chgData name="Khaza Ahmed (PG Research)" userId="e606b0a9-72ee-43ac-a8f5-368b09304c72" providerId="ADAL" clId="{E5C53139-D71C-4AD5-B873-E297F73A7AC6}" dt="2022-09-12T10:05:08.174" v="36"/>
          <ac:spMkLst>
            <pc:docMk/>
            <pc:sldMk cId="23769092" sldId="263"/>
            <ac:spMk id="17" creationId="{D3F51FEB-38FB-4F6C-9F7B-2F2AFAB65463}"/>
          </ac:spMkLst>
        </pc:spChg>
        <pc:spChg chg="del">
          <ac:chgData name="Khaza Ahmed (PG Research)" userId="e606b0a9-72ee-43ac-a8f5-368b09304c72" providerId="ADAL" clId="{E5C53139-D71C-4AD5-B873-E297F73A7AC6}" dt="2022-09-12T10:05:08.174" v="36"/>
          <ac:spMkLst>
            <pc:docMk/>
            <pc:sldMk cId="23769092" sldId="263"/>
            <ac:spMk id="19" creationId="{1E547BA6-BAE0-43BB-A7CA-60F69CE252F0}"/>
          </ac:spMkLst>
        </pc:spChg>
        <pc:grpChg chg="del">
          <ac:chgData name="Khaza Ahmed (PG Research)" userId="e606b0a9-72ee-43ac-a8f5-368b09304c72" providerId="ADAL" clId="{E5C53139-D71C-4AD5-B873-E297F73A7AC6}" dt="2022-09-12T10:05:08.174" v="36"/>
          <ac:grpSpMkLst>
            <pc:docMk/>
            <pc:sldMk cId="23769092" sldId="263"/>
            <ac:grpSpMk id="13" creationId="{07EAA094-9CF6-4695-958A-33D9BCAA9474}"/>
          </ac:grpSpMkLst>
        </pc:grpChg>
        <pc:graphicFrameChg chg="mod">
          <ac:chgData name="Khaza Ahmed (PG Research)" userId="e606b0a9-72ee-43ac-a8f5-368b09304c72" providerId="ADAL" clId="{E5C53139-D71C-4AD5-B873-E297F73A7AC6}" dt="2022-10-08T15:27:36.876" v="606" actId="14100"/>
          <ac:graphicFrameMkLst>
            <pc:docMk/>
            <pc:sldMk cId="23769092" sldId="263"/>
            <ac:graphicFrameMk id="45" creationId="{ADE521FA-C78B-40DC-910F-D88EEC415D8C}"/>
          </ac:graphicFrameMkLst>
        </pc:graphicFrameChg>
        <pc:picChg chg="del">
          <ac:chgData name="Khaza Ahmed (PG Research)" userId="e606b0a9-72ee-43ac-a8f5-368b09304c72" providerId="ADAL" clId="{E5C53139-D71C-4AD5-B873-E297F73A7AC6}" dt="2022-10-08T15:27:15.922" v="600" actId="478"/>
          <ac:picMkLst>
            <pc:docMk/>
            <pc:sldMk cId="23769092" sldId="263"/>
            <ac:picMk id="7" creationId="{96317DA2-861C-41F3-B12C-7B7A025B8881}"/>
          </ac:picMkLst>
        </pc:picChg>
      </pc:sldChg>
      <pc:sldChg chg="delSp modSp add modTransition setBg delDesignElem">
        <pc:chgData name="Khaza Ahmed (PG Research)" userId="e606b0a9-72ee-43ac-a8f5-368b09304c72" providerId="ADAL" clId="{E5C53139-D71C-4AD5-B873-E297F73A7AC6}" dt="2022-10-08T15:50:58.974" v="812"/>
        <pc:sldMkLst>
          <pc:docMk/>
          <pc:sldMk cId="12308362" sldId="264"/>
        </pc:sldMkLst>
        <pc:spChg chg="mod">
          <ac:chgData name="Khaza Ahmed (PG Research)" userId="e606b0a9-72ee-43ac-a8f5-368b09304c72" providerId="ADAL" clId="{E5C53139-D71C-4AD5-B873-E297F73A7AC6}" dt="2022-10-08T15:28:25.195" v="608" actId="14100"/>
          <ac:spMkLst>
            <pc:docMk/>
            <pc:sldMk cId="12308362" sldId="264"/>
            <ac:spMk id="2" creationId="{00000000-0000-0000-0000-000000000000}"/>
          </ac:spMkLst>
        </pc:spChg>
        <pc:spChg chg="del">
          <ac:chgData name="Khaza Ahmed (PG Research)" userId="e606b0a9-72ee-43ac-a8f5-368b09304c72" providerId="ADAL" clId="{E5C53139-D71C-4AD5-B873-E297F73A7AC6}" dt="2022-09-12T10:05:08.174" v="36"/>
          <ac:spMkLst>
            <pc:docMk/>
            <pc:sldMk cId="12308362" sldId="264"/>
            <ac:spMk id="9" creationId="{2E442304-DDBD-4F7B-8017-36BCC863FB40}"/>
          </ac:spMkLst>
        </pc:spChg>
        <pc:spChg chg="del">
          <ac:chgData name="Khaza Ahmed (PG Research)" userId="e606b0a9-72ee-43ac-a8f5-368b09304c72" providerId="ADAL" clId="{E5C53139-D71C-4AD5-B873-E297F73A7AC6}" dt="2022-09-12T10:05:08.174" v="36"/>
          <ac:spMkLst>
            <pc:docMk/>
            <pc:sldMk cId="12308362" sldId="264"/>
            <ac:spMk id="11" creationId="{5E107275-3853-46FD-A241-DE4355A42675}"/>
          </ac:spMkLst>
        </pc:spChg>
        <pc:graphicFrameChg chg="mod">
          <ac:chgData name="Khaza Ahmed (PG Research)" userId="e606b0a9-72ee-43ac-a8f5-368b09304c72" providerId="ADAL" clId="{E5C53139-D71C-4AD5-B873-E297F73A7AC6}" dt="2022-10-08T15:28:43.300" v="612" actId="14100"/>
          <ac:graphicFrameMkLst>
            <pc:docMk/>
            <pc:sldMk cId="12308362" sldId="264"/>
            <ac:graphicFrameMk id="5" creationId="{5E6FB8C1-7220-45A6-8990-DC75427B42D8}"/>
          </ac:graphicFrameMkLst>
        </pc:graphicFrameChg>
      </pc:sldChg>
      <pc:sldChg chg="delSp add del setBg delDesignElem">
        <pc:chgData name="Khaza Ahmed (PG Research)" userId="e606b0a9-72ee-43ac-a8f5-368b09304c72" providerId="ADAL" clId="{E5C53139-D71C-4AD5-B873-E297F73A7AC6}" dt="2022-10-08T15:29:31.045" v="615" actId="47"/>
        <pc:sldMkLst>
          <pc:docMk/>
          <pc:sldMk cId="1879446624" sldId="265"/>
        </pc:sldMkLst>
        <pc:spChg chg="del">
          <ac:chgData name="Khaza Ahmed (PG Research)" userId="e606b0a9-72ee-43ac-a8f5-368b09304c72" providerId="ADAL" clId="{E5C53139-D71C-4AD5-B873-E297F73A7AC6}" dt="2022-09-12T10:05:08.174" v="36"/>
          <ac:spMkLst>
            <pc:docMk/>
            <pc:sldMk cId="1879446624" sldId="265"/>
            <ac:spMk id="9" creationId="{D009D6D5-DAC2-4A8B-A17A-E206B9012D09}"/>
          </ac:spMkLst>
        </pc:spChg>
      </pc:sldChg>
      <pc:sldChg chg="delSp add modTransition setBg delDesignElem">
        <pc:chgData name="Khaza Ahmed (PG Research)" userId="e606b0a9-72ee-43ac-a8f5-368b09304c72" providerId="ADAL" clId="{E5C53139-D71C-4AD5-B873-E297F73A7AC6}" dt="2022-10-08T15:50:58.974" v="812"/>
        <pc:sldMkLst>
          <pc:docMk/>
          <pc:sldMk cId="3241071720" sldId="266"/>
        </pc:sldMkLst>
        <pc:spChg chg="del">
          <ac:chgData name="Khaza Ahmed (PG Research)" userId="e606b0a9-72ee-43ac-a8f5-368b09304c72" providerId="ADAL" clId="{E5C53139-D71C-4AD5-B873-E297F73A7AC6}" dt="2022-09-12T10:05:08.174" v="36"/>
          <ac:spMkLst>
            <pc:docMk/>
            <pc:sldMk cId="3241071720" sldId="266"/>
            <ac:spMk id="8" creationId="{17718681-A12E-49D6-9925-DD7C68176D61}"/>
          </ac:spMkLst>
        </pc:spChg>
        <pc:spChg chg="del">
          <ac:chgData name="Khaza Ahmed (PG Research)" userId="e606b0a9-72ee-43ac-a8f5-368b09304c72" providerId="ADAL" clId="{E5C53139-D71C-4AD5-B873-E297F73A7AC6}" dt="2022-09-12T10:05:08.174" v="36"/>
          <ac:spMkLst>
            <pc:docMk/>
            <pc:sldMk cId="3241071720" sldId="266"/>
            <ac:spMk id="10" creationId="{FBD77573-9EF2-4C35-8285-A1CF6FBB0EA5}"/>
          </ac:spMkLst>
        </pc:spChg>
      </pc:sldChg>
      <pc:sldChg chg="delSp add del setBg delDesignElem">
        <pc:chgData name="Khaza Ahmed (PG Research)" userId="e606b0a9-72ee-43ac-a8f5-368b09304c72" providerId="ADAL" clId="{E5C53139-D71C-4AD5-B873-E297F73A7AC6}" dt="2022-10-08T15:29:31.045" v="615" actId="47"/>
        <pc:sldMkLst>
          <pc:docMk/>
          <pc:sldMk cId="199802074" sldId="267"/>
        </pc:sldMkLst>
        <pc:spChg chg="del">
          <ac:chgData name="Khaza Ahmed (PG Research)" userId="e606b0a9-72ee-43ac-a8f5-368b09304c72" providerId="ADAL" clId="{E5C53139-D71C-4AD5-B873-E297F73A7AC6}" dt="2022-09-12T10:05:08.174" v="36"/>
          <ac:spMkLst>
            <pc:docMk/>
            <pc:sldMk cId="199802074" sldId="267"/>
            <ac:spMk id="9" creationId="{D009D6D5-DAC2-4A8B-A17A-E206B9012D09}"/>
          </ac:spMkLst>
        </pc:spChg>
      </pc:sldChg>
      <pc:sldChg chg="addSp delSp modSp add mod modTransition setBg modClrScheme delDesignElem chgLayout">
        <pc:chgData name="Khaza Ahmed (PG Research)" userId="e606b0a9-72ee-43ac-a8f5-368b09304c72" providerId="ADAL" clId="{E5C53139-D71C-4AD5-B873-E297F73A7AC6}" dt="2022-10-09T13:49:33.272" v="992" actId="1076"/>
        <pc:sldMkLst>
          <pc:docMk/>
          <pc:sldMk cId="1468536384" sldId="268"/>
        </pc:sldMkLst>
        <pc:spChg chg="mod">
          <ac:chgData name="Khaza Ahmed (PG Research)" userId="e606b0a9-72ee-43ac-a8f5-368b09304c72" providerId="ADAL" clId="{E5C53139-D71C-4AD5-B873-E297F73A7AC6}" dt="2022-10-09T13:49:33.272" v="992" actId="1076"/>
          <ac:spMkLst>
            <pc:docMk/>
            <pc:sldMk cId="1468536384" sldId="268"/>
            <ac:spMk id="2" creationId="{00000000-0000-0000-0000-000000000000}"/>
          </ac:spMkLst>
        </pc:spChg>
        <pc:spChg chg="add del mod">
          <ac:chgData name="Khaza Ahmed (PG Research)" userId="e606b0a9-72ee-43ac-a8f5-368b09304c72" providerId="ADAL" clId="{E5C53139-D71C-4AD5-B873-E297F73A7AC6}" dt="2022-10-08T14:53:56.399" v="360" actId="478"/>
          <ac:spMkLst>
            <pc:docMk/>
            <pc:sldMk cId="1468536384" sldId="268"/>
            <ac:spMk id="3" creationId="{00000000-0000-0000-0000-000000000000}"/>
          </ac:spMkLst>
        </pc:spChg>
        <pc:spChg chg="add del mod">
          <ac:chgData name="Khaza Ahmed (PG Research)" userId="e606b0a9-72ee-43ac-a8f5-368b09304c72" providerId="ADAL" clId="{E5C53139-D71C-4AD5-B873-E297F73A7AC6}" dt="2022-10-08T14:53:56.601" v="361" actId="478"/>
          <ac:spMkLst>
            <pc:docMk/>
            <pc:sldMk cId="1468536384" sldId="268"/>
            <ac:spMk id="4" creationId="{57A18B42-B402-4F6F-AAD1-013AF1BFF889}"/>
          </ac:spMkLst>
        </pc:spChg>
        <pc:spChg chg="add mod">
          <ac:chgData name="Khaza Ahmed (PG Research)" userId="e606b0a9-72ee-43ac-a8f5-368b09304c72" providerId="ADAL" clId="{E5C53139-D71C-4AD5-B873-E297F73A7AC6}" dt="2022-10-09T13:49:27.469" v="991" actId="207"/>
          <ac:spMkLst>
            <pc:docMk/>
            <pc:sldMk cId="1468536384" sldId="268"/>
            <ac:spMk id="7" creationId="{92BDCDEE-5196-4CCD-A2F5-28BE919F1471}"/>
          </ac:spMkLst>
        </pc:spChg>
        <pc:spChg chg="del">
          <ac:chgData name="Khaza Ahmed (PG Research)" userId="e606b0a9-72ee-43ac-a8f5-368b09304c72" providerId="ADAL" clId="{E5C53139-D71C-4AD5-B873-E297F73A7AC6}" dt="2022-09-12T10:05:08.174" v="36"/>
          <ac:spMkLst>
            <pc:docMk/>
            <pc:sldMk cId="1468536384" sldId="268"/>
            <ac:spMk id="9" creationId="{8FC9BE17-9A7B-462D-AE50-3D8777387304}"/>
          </ac:spMkLst>
        </pc:spChg>
        <pc:spChg chg="add del mod">
          <ac:chgData name="Khaza Ahmed (PG Research)" userId="e606b0a9-72ee-43ac-a8f5-368b09304c72" providerId="ADAL" clId="{E5C53139-D71C-4AD5-B873-E297F73A7AC6}" dt="2022-10-08T14:53:55.610" v="358" actId="478"/>
          <ac:spMkLst>
            <pc:docMk/>
            <pc:sldMk cId="1468536384" sldId="268"/>
            <ac:spMk id="10" creationId="{FCB03D2F-7C92-17E8-AB35-7CF9385469D0}"/>
          </ac:spMkLst>
        </pc:spChg>
        <pc:spChg chg="del">
          <ac:chgData name="Khaza Ahmed (PG Research)" userId="e606b0a9-72ee-43ac-a8f5-368b09304c72" providerId="ADAL" clId="{E5C53139-D71C-4AD5-B873-E297F73A7AC6}" dt="2022-09-12T10:05:08.174" v="36"/>
          <ac:spMkLst>
            <pc:docMk/>
            <pc:sldMk cId="1468536384" sldId="268"/>
            <ac:spMk id="11" creationId="{3EBE8569-6AEC-4B8C-8D53-2DE337CDBA65}"/>
          </ac:spMkLst>
        </pc:spChg>
        <pc:spChg chg="add del mod">
          <ac:chgData name="Khaza Ahmed (PG Research)" userId="e606b0a9-72ee-43ac-a8f5-368b09304c72" providerId="ADAL" clId="{E5C53139-D71C-4AD5-B873-E297F73A7AC6}" dt="2022-10-08T14:53:56.086" v="359" actId="478"/>
          <ac:spMkLst>
            <pc:docMk/>
            <pc:sldMk cId="1468536384" sldId="268"/>
            <ac:spMk id="12" creationId="{6DEA4437-9ADA-4E0D-BED4-D6DB7EC45158}"/>
          </ac:spMkLst>
        </pc:spChg>
        <pc:spChg chg="del">
          <ac:chgData name="Khaza Ahmed (PG Research)" userId="e606b0a9-72ee-43ac-a8f5-368b09304c72" providerId="ADAL" clId="{E5C53139-D71C-4AD5-B873-E297F73A7AC6}" dt="2022-09-12T10:05:08.174" v="36"/>
          <ac:spMkLst>
            <pc:docMk/>
            <pc:sldMk cId="1468536384" sldId="268"/>
            <ac:spMk id="13" creationId="{55D4142C-5077-457F-A6AD-3FECFDB39685}"/>
          </ac:spMkLst>
        </pc:spChg>
        <pc:spChg chg="add mod">
          <ac:chgData name="Khaza Ahmed (PG Research)" userId="e606b0a9-72ee-43ac-a8f5-368b09304c72" providerId="ADAL" clId="{E5C53139-D71C-4AD5-B873-E297F73A7AC6}" dt="2022-09-12T10:09:39.188" v="78" actId="26606"/>
          <ac:spMkLst>
            <pc:docMk/>
            <pc:sldMk cId="1468536384" sldId="268"/>
            <ac:spMk id="14" creationId="{4F863824-47A3-CA26-ADA6-B0EE1F107368}"/>
          </ac:spMkLst>
        </pc:spChg>
        <pc:spChg chg="del">
          <ac:chgData name="Khaza Ahmed (PG Research)" userId="e606b0a9-72ee-43ac-a8f5-368b09304c72" providerId="ADAL" clId="{E5C53139-D71C-4AD5-B873-E297F73A7AC6}" dt="2022-09-12T10:05:08.174" v="36"/>
          <ac:spMkLst>
            <pc:docMk/>
            <pc:sldMk cId="1468536384" sldId="268"/>
            <ac:spMk id="15" creationId="{7A5F0580-5EE9-419F-96EE-B6529EF6E7D0}"/>
          </ac:spMkLst>
        </pc:spChg>
        <pc:spChg chg="add mod">
          <ac:chgData name="Khaza Ahmed (PG Research)" userId="e606b0a9-72ee-43ac-a8f5-368b09304c72" providerId="ADAL" clId="{E5C53139-D71C-4AD5-B873-E297F73A7AC6}" dt="2022-09-12T10:09:39.188" v="78" actId="26606"/>
          <ac:spMkLst>
            <pc:docMk/>
            <pc:sldMk cId="1468536384" sldId="268"/>
            <ac:spMk id="16" creationId="{62FBA2E0-DB86-A42D-4F5F-978713A700D2}"/>
          </ac:spMkLst>
        </pc:spChg>
        <pc:graphicFrameChg chg="add mod modGraphic">
          <ac:chgData name="Khaza Ahmed (PG Research)" userId="e606b0a9-72ee-43ac-a8f5-368b09304c72" providerId="ADAL" clId="{E5C53139-D71C-4AD5-B873-E297F73A7AC6}" dt="2022-10-09T13:48:20.571" v="961" actId="1076"/>
          <ac:graphicFrameMkLst>
            <pc:docMk/>
            <pc:sldMk cId="1468536384" sldId="268"/>
            <ac:graphicFrameMk id="6" creationId="{4AEFA823-1D04-4366-94F7-BBCC7DA5651D}"/>
          </ac:graphicFrameMkLst>
        </pc:graphicFrameChg>
        <pc:picChg chg="add del mod ord">
          <ac:chgData name="Khaza Ahmed (PG Research)" userId="e606b0a9-72ee-43ac-a8f5-368b09304c72" providerId="ADAL" clId="{E5C53139-D71C-4AD5-B873-E297F73A7AC6}" dt="2022-10-08T14:53:56.734" v="362" actId="478"/>
          <ac:picMkLst>
            <pc:docMk/>
            <pc:sldMk cId="1468536384" sldId="268"/>
            <ac:picMk id="5" creationId="{DAC964F6-2066-4B7B-B702-05F1DB2E060F}"/>
          </ac:picMkLst>
        </pc:picChg>
      </pc:sldChg>
      <pc:sldChg chg="modSp add del mod">
        <pc:chgData name="Khaza Ahmed (PG Research)" userId="e606b0a9-72ee-43ac-a8f5-368b09304c72" providerId="ADAL" clId="{E5C53139-D71C-4AD5-B873-E297F73A7AC6}" dt="2022-10-08T14:53:56.884" v="363" actId="2696"/>
        <pc:sldMkLst>
          <pc:docMk/>
          <pc:sldMk cId="1898551687" sldId="269"/>
        </pc:sldMkLst>
        <pc:spChg chg="mod">
          <ac:chgData name="Khaza Ahmed (PG Research)" userId="e606b0a9-72ee-43ac-a8f5-368b09304c72" providerId="ADAL" clId="{E5C53139-D71C-4AD5-B873-E297F73A7AC6}" dt="2022-09-12T10:10:05.016" v="79" actId="1076"/>
          <ac:spMkLst>
            <pc:docMk/>
            <pc:sldMk cId="1898551687" sldId="269"/>
            <ac:spMk id="3" creationId="{00000000-0000-0000-0000-000000000000}"/>
          </ac:spMkLst>
        </pc:spChg>
        <pc:picChg chg="mod">
          <ac:chgData name="Khaza Ahmed (PG Research)" userId="e606b0a9-72ee-43ac-a8f5-368b09304c72" providerId="ADAL" clId="{E5C53139-D71C-4AD5-B873-E297F73A7AC6}" dt="2022-09-12T10:10:11.652" v="82" actId="14100"/>
          <ac:picMkLst>
            <pc:docMk/>
            <pc:sldMk cId="1898551687" sldId="269"/>
            <ac:picMk id="4" creationId="{00000000-0000-0000-0000-000000000000}"/>
          </ac:picMkLst>
        </pc:picChg>
      </pc:sldChg>
      <pc:sldChg chg="modSp add del mod">
        <pc:chgData name="Khaza Ahmed (PG Research)" userId="e606b0a9-72ee-43ac-a8f5-368b09304c72" providerId="ADAL" clId="{E5C53139-D71C-4AD5-B873-E297F73A7AC6}" dt="2022-10-08T15:22:25.502" v="455" actId="2696"/>
        <pc:sldMkLst>
          <pc:docMk/>
          <pc:sldMk cId="2151329284" sldId="270"/>
        </pc:sldMkLst>
        <pc:spChg chg="mod">
          <ac:chgData name="Khaza Ahmed (PG Research)" userId="e606b0a9-72ee-43ac-a8f5-368b09304c72" providerId="ADAL" clId="{E5C53139-D71C-4AD5-B873-E297F73A7AC6}" dt="2022-10-08T14:54:08.334" v="366" actId="20577"/>
          <ac:spMkLst>
            <pc:docMk/>
            <pc:sldMk cId="2151329284" sldId="270"/>
            <ac:spMk id="3" creationId="{00000000-0000-0000-0000-000000000000}"/>
          </ac:spMkLst>
        </pc:spChg>
      </pc:sldChg>
      <pc:sldChg chg="delSp modSp add mod modTransition setBg delDesignElem">
        <pc:chgData name="Khaza Ahmed (PG Research)" userId="e606b0a9-72ee-43ac-a8f5-368b09304c72" providerId="ADAL" clId="{E5C53139-D71C-4AD5-B873-E297F73A7AC6}" dt="2022-10-08T15:50:58.974" v="812"/>
        <pc:sldMkLst>
          <pc:docMk/>
          <pc:sldMk cId="2027972677" sldId="271"/>
        </pc:sldMkLst>
        <pc:spChg chg="mod">
          <ac:chgData name="Khaza Ahmed (PG Research)" userId="e606b0a9-72ee-43ac-a8f5-368b09304c72" providerId="ADAL" clId="{E5C53139-D71C-4AD5-B873-E297F73A7AC6}" dt="2022-10-08T15:43:35.706" v="657" actId="14100"/>
          <ac:spMkLst>
            <pc:docMk/>
            <pc:sldMk cId="2027972677" sldId="271"/>
            <ac:spMk id="2" creationId="{00000000-0000-0000-0000-000000000000}"/>
          </ac:spMkLst>
        </pc:spChg>
        <pc:spChg chg="mod">
          <ac:chgData name="Khaza Ahmed (PG Research)" userId="e606b0a9-72ee-43ac-a8f5-368b09304c72" providerId="ADAL" clId="{E5C53139-D71C-4AD5-B873-E297F73A7AC6}" dt="2022-10-08T15:43:51.012" v="664" actId="20577"/>
          <ac:spMkLst>
            <pc:docMk/>
            <pc:sldMk cId="2027972677" sldId="271"/>
            <ac:spMk id="3" creationId="{00000000-0000-0000-0000-000000000000}"/>
          </ac:spMkLst>
        </pc:spChg>
        <pc:spChg chg="del">
          <ac:chgData name="Khaza Ahmed (PG Research)" userId="e606b0a9-72ee-43ac-a8f5-368b09304c72" providerId="ADAL" clId="{E5C53139-D71C-4AD5-B873-E297F73A7AC6}" dt="2022-09-12T10:05:08.174" v="36"/>
          <ac:spMkLst>
            <pc:docMk/>
            <pc:sldMk cId="2027972677" sldId="271"/>
            <ac:spMk id="8" creationId="{A0339EE9-5436-4860-BBFC-7CD7C90DBAE8}"/>
          </ac:spMkLst>
        </pc:spChg>
        <pc:spChg chg="del">
          <ac:chgData name="Khaza Ahmed (PG Research)" userId="e606b0a9-72ee-43ac-a8f5-368b09304c72" providerId="ADAL" clId="{E5C53139-D71C-4AD5-B873-E297F73A7AC6}" dt="2022-09-12T10:05:08.174" v="36"/>
          <ac:spMkLst>
            <pc:docMk/>
            <pc:sldMk cId="2027972677" sldId="271"/>
            <ac:spMk id="10" creationId="{AA770EBD-5B77-46EC-BF58-EF27ACD6B47C}"/>
          </ac:spMkLst>
        </pc:spChg>
      </pc:sldChg>
      <pc:sldChg chg="delSp modSp add del mod setBg delDesignElem">
        <pc:chgData name="Khaza Ahmed (PG Research)" userId="e606b0a9-72ee-43ac-a8f5-368b09304c72" providerId="ADAL" clId="{E5C53139-D71C-4AD5-B873-E297F73A7AC6}" dt="2022-10-08T15:31:49.326" v="629" actId="2696"/>
        <pc:sldMkLst>
          <pc:docMk/>
          <pc:sldMk cId="2440672942" sldId="272"/>
        </pc:sldMkLst>
        <pc:spChg chg="mod">
          <ac:chgData name="Khaza Ahmed (PG Research)" userId="e606b0a9-72ee-43ac-a8f5-368b09304c72" providerId="ADAL" clId="{E5C53139-D71C-4AD5-B873-E297F73A7AC6}" dt="2022-09-12T10:05:08.497" v="39" actId="27636"/>
          <ac:spMkLst>
            <pc:docMk/>
            <pc:sldMk cId="2440672942" sldId="272"/>
            <ac:spMk id="3" creationId="{00000000-0000-0000-0000-000000000000}"/>
          </ac:spMkLst>
        </pc:spChg>
        <pc:spChg chg="del">
          <ac:chgData name="Khaza Ahmed (PG Research)" userId="e606b0a9-72ee-43ac-a8f5-368b09304c72" providerId="ADAL" clId="{E5C53139-D71C-4AD5-B873-E297F73A7AC6}" dt="2022-09-12T10:05:08.174" v="36"/>
          <ac:spMkLst>
            <pc:docMk/>
            <pc:sldMk cId="2440672942" sldId="272"/>
            <ac:spMk id="12" creationId="{A0339EE9-5436-4860-BBFC-7CD7C90DBAE8}"/>
          </ac:spMkLst>
        </pc:spChg>
        <pc:spChg chg="del">
          <ac:chgData name="Khaza Ahmed (PG Research)" userId="e606b0a9-72ee-43ac-a8f5-368b09304c72" providerId="ADAL" clId="{E5C53139-D71C-4AD5-B873-E297F73A7AC6}" dt="2022-09-12T10:05:08.174" v="36"/>
          <ac:spMkLst>
            <pc:docMk/>
            <pc:sldMk cId="2440672942" sldId="272"/>
            <ac:spMk id="13" creationId="{AA770EBD-5B77-46EC-BF58-EF27ACD6B47C}"/>
          </ac:spMkLst>
        </pc:spChg>
      </pc:sldChg>
      <pc:sldChg chg="delSp add del setBg delDesignElem">
        <pc:chgData name="Khaza Ahmed (PG Research)" userId="e606b0a9-72ee-43ac-a8f5-368b09304c72" providerId="ADAL" clId="{E5C53139-D71C-4AD5-B873-E297F73A7AC6}" dt="2022-10-08T15:31:49.326" v="629" actId="2696"/>
        <pc:sldMkLst>
          <pc:docMk/>
          <pc:sldMk cId="769658734" sldId="273"/>
        </pc:sldMkLst>
        <pc:spChg chg="del">
          <ac:chgData name="Khaza Ahmed (PG Research)" userId="e606b0a9-72ee-43ac-a8f5-368b09304c72" providerId="ADAL" clId="{E5C53139-D71C-4AD5-B873-E297F73A7AC6}" dt="2022-09-12T10:05:08.174" v="36"/>
          <ac:spMkLst>
            <pc:docMk/>
            <pc:sldMk cId="769658734" sldId="273"/>
            <ac:spMk id="8" creationId="{A0339EE9-5436-4860-BBFC-7CD7C90DBAE8}"/>
          </ac:spMkLst>
        </pc:spChg>
        <pc:spChg chg="del">
          <ac:chgData name="Khaza Ahmed (PG Research)" userId="e606b0a9-72ee-43ac-a8f5-368b09304c72" providerId="ADAL" clId="{E5C53139-D71C-4AD5-B873-E297F73A7AC6}" dt="2022-09-12T10:05:08.174" v="36"/>
          <ac:spMkLst>
            <pc:docMk/>
            <pc:sldMk cId="769658734" sldId="273"/>
            <ac:spMk id="10" creationId="{AA770EBD-5B77-46EC-BF58-EF27ACD6B47C}"/>
          </ac:spMkLst>
        </pc:spChg>
      </pc:sldChg>
      <pc:sldChg chg="delSp add del setBg delDesignElem">
        <pc:chgData name="Khaza Ahmed (PG Research)" userId="e606b0a9-72ee-43ac-a8f5-368b09304c72" providerId="ADAL" clId="{E5C53139-D71C-4AD5-B873-E297F73A7AC6}" dt="2022-10-08T15:31:49.326" v="629" actId="2696"/>
        <pc:sldMkLst>
          <pc:docMk/>
          <pc:sldMk cId="1715775045" sldId="274"/>
        </pc:sldMkLst>
        <pc:spChg chg="del">
          <ac:chgData name="Khaza Ahmed (PG Research)" userId="e606b0a9-72ee-43ac-a8f5-368b09304c72" providerId="ADAL" clId="{E5C53139-D71C-4AD5-B873-E297F73A7AC6}" dt="2022-09-12T10:05:08.174" v="36"/>
          <ac:spMkLst>
            <pc:docMk/>
            <pc:sldMk cId="1715775045" sldId="274"/>
            <ac:spMk id="8" creationId="{A0339EE9-5436-4860-BBFC-7CD7C90DBAE8}"/>
          </ac:spMkLst>
        </pc:spChg>
        <pc:spChg chg="del">
          <ac:chgData name="Khaza Ahmed (PG Research)" userId="e606b0a9-72ee-43ac-a8f5-368b09304c72" providerId="ADAL" clId="{E5C53139-D71C-4AD5-B873-E297F73A7AC6}" dt="2022-09-12T10:05:08.174" v="36"/>
          <ac:spMkLst>
            <pc:docMk/>
            <pc:sldMk cId="1715775045" sldId="274"/>
            <ac:spMk id="10" creationId="{AA770EBD-5B77-46EC-BF58-EF27ACD6B47C}"/>
          </ac:spMkLst>
        </pc:spChg>
      </pc:sldChg>
      <pc:sldChg chg="delSp modSp add mod modTransition setBg delDesignElem">
        <pc:chgData name="Khaza Ahmed (PG Research)" userId="e606b0a9-72ee-43ac-a8f5-368b09304c72" providerId="ADAL" clId="{E5C53139-D71C-4AD5-B873-E297F73A7AC6}" dt="2022-10-08T15:50:58.974" v="812"/>
        <pc:sldMkLst>
          <pc:docMk/>
          <pc:sldMk cId="3595226519" sldId="275"/>
        </pc:sldMkLst>
        <pc:spChg chg="mod">
          <ac:chgData name="Khaza Ahmed (PG Research)" userId="e606b0a9-72ee-43ac-a8f5-368b09304c72" providerId="ADAL" clId="{E5C53139-D71C-4AD5-B873-E297F73A7AC6}" dt="2022-10-08T15:29:56.829" v="619" actId="14100"/>
          <ac:spMkLst>
            <pc:docMk/>
            <pc:sldMk cId="3595226519" sldId="275"/>
            <ac:spMk id="2" creationId="{00000000-0000-0000-0000-000000000000}"/>
          </ac:spMkLst>
        </pc:spChg>
        <pc:spChg chg="mod">
          <ac:chgData name="Khaza Ahmed (PG Research)" userId="e606b0a9-72ee-43ac-a8f5-368b09304c72" providerId="ADAL" clId="{E5C53139-D71C-4AD5-B873-E297F73A7AC6}" dt="2022-10-08T15:30:40.315" v="628" actId="14100"/>
          <ac:spMkLst>
            <pc:docMk/>
            <pc:sldMk cId="3595226519" sldId="275"/>
            <ac:spMk id="3" creationId="{00000000-0000-0000-0000-000000000000}"/>
          </ac:spMkLst>
        </pc:spChg>
        <pc:spChg chg="del">
          <ac:chgData name="Khaza Ahmed (PG Research)" userId="e606b0a9-72ee-43ac-a8f5-368b09304c72" providerId="ADAL" clId="{E5C53139-D71C-4AD5-B873-E297F73A7AC6}" dt="2022-09-12T10:05:08.174" v="36"/>
          <ac:spMkLst>
            <pc:docMk/>
            <pc:sldMk cId="3595226519" sldId="275"/>
            <ac:spMk id="9" creationId="{D009D6D5-DAC2-4A8B-A17A-E206B9012D09}"/>
          </ac:spMkLst>
        </pc:spChg>
        <pc:picChg chg="mod">
          <ac:chgData name="Khaza Ahmed (PG Research)" userId="e606b0a9-72ee-43ac-a8f5-368b09304c72" providerId="ADAL" clId="{E5C53139-D71C-4AD5-B873-E297F73A7AC6}" dt="2022-10-08T15:29:46.372" v="617" actId="14100"/>
          <ac:picMkLst>
            <pc:docMk/>
            <pc:sldMk cId="3595226519" sldId="275"/>
            <ac:picMk id="5" creationId="{9806466D-4A0E-4FA4-84C4-FA7C6F26B22E}"/>
          </ac:picMkLst>
        </pc:picChg>
      </pc:sldChg>
      <pc:sldChg chg="delSp modSp add mod modTransition setBg delDesignElem">
        <pc:chgData name="Khaza Ahmed (PG Research)" userId="e606b0a9-72ee-43ac-a8f5-368b09304c72" providerId="ADAL" clId="{E5C53139-D71C-4AD5-B873-E297F73A7AC6}" dt="2022-10-09T13:50:48.178" v="999" actId="20578"/>
        <pc:sldMkLst>
          <pc:docMk/>
          <pc:sldMk cId="1320733477" sldId="276"/>
        </pc:sldMkLst>
        <pc:spChg chg="mod">
          <ac:chgData name="Khaza Ahmed (PG Research)" userId="e606b0a9-72ee-43ac-a8f5-368b09304c72" providerId="ADAL" clId="{E5C53139-D71C-4AD5-B873-E297F73A7AC6}" dt="2022-10-09T13:50:48.178" v="999" actId="20578"/>
          <ac:spMkLst>
            <pc:docMk/>
            <pc:sldMk cId="1320733477" sldId="276"/>
            <ac:spMk id="2" creationId="{00000000-0000-0000-0000-000000000000}"/>
          </ac:spMkLst>
        </pc:spChg>
        <pc:spChg chg="mod">
          <ac:chgData name="Khaza Ahmed (PG Research)" userId="e606b0a9-72ee-43ac-a8f5-368b09304c72" providerId="ADAL" clId="{E5C53139-D71C-4AD5-B873-E297F73A7AC6}" dt="2022-10-08T15:32:35.745" v="650" actId="404"/>
          <ac:spMkLst>
            <pc:docMk/>
            <pc:sldMk cId="1320733477" sldId="276"/>
            <ac:spMk id="3" creationId="{00000000-0000-0000-0000-000000000000}"/>
          </ac:spMkLst>
        </pc:spChg>
        <pc:spChg chg="del">
          <ac:chgData name="Khaza Ahmed (PG Research)" userId="e606b0a9-72ee-43ac-a8f5-368b09304c72" providerId="ADAL" clId="{E5C53139-D71C-4AD5-B873-E297F73A7AC6}" dt="2022-09-12T10:05:08.174" v="36"/>
          <ac:spMkLst>
            <pc:docMk/>
            <pc:sldMk cId="1320733477" sldId="276"/>
            <ac:spMk id="8" creationId="{A0339EE9-5436-4860-BBFC-7CD7C90DBAE8}"/>
          </ac:spMkLst>
        </pc:spChg>
        <pc:spChg chg="del">
          <ac:chgData name="Khaza Ahmed (PG Research)" userId="e606b0a9-72ee-43ac-a8f5-368b09304c72" providerId="ADAL" clId="{E5C53139-D71C-4AD5-B873-E297F73A7AC6}" dt="2022-09-12T10:05:08.174" v="36"/>
          <ac:spMkLst>
            <pc:docMk/>
            <pc:sldMk cId="1320733477" sldId="276"/>
            <ac:spMk id="10" creationId="{AA770EBD-5B77-46EC-BF58-EF27ACD6B47C}"/>
          </ac:spMkLst>
        </pc:spChg>
      </pc:sldChg>
      <pc:sldChg chg="modSp mod modTransition">
        <pc:chgData name="Khaza Ahmed (PG Research)" userId="e606b0a9-72ee-43ac-a8f5-368b09304c72" providerId="ADAL" clId="{E5C53139-D71C-4AD5-B873-E297F73A7AC6}" dt="2022-10-08T15:56:40.757" v="957" actId="14100"/>
        <pc:sldMkLst>
          <pc:docMk/>
          <pc:sldMk cId="0" sldId="277"/>
        </pc:sldMkLst>
        <pc:spChg chg="mod">
          <ac:chgData name="Khaza Ahmed (PG Research)" userId="e606b0a9-72ee-43ac-a8f5-368b09304c72" providerId="ADAL" clId="{E5C53139-D71C-4AD5-B873-E297F73A7AC6}" dt="2022-09-12T10:02:30.473" v="0"/>
          <ac:spMkLst>
            <pc:docMk/>
            <pc:sldMk cId="0" sldId="277"/>
            <ac:spMk id="6" creationId="{019F0EED-E6B1-48C9-BFDA-6191CC451C7C}"/>
          </ac:spMkLst>
        </pc:spChg>
        <pc:spChg chg="mod">
          <ac:chgData name="Khaza Ahmed (PG Research)" userId="e606b0a9-72ee-43ac-a8f5-368b09304c72" providerId="ADAL" clId="{E5C53139-D71C-4AD5-B873-E297F73A7AC6}" dt="2022-09-12T10:02:30.473" v="0"/>
          <ac:spMkLst>
            <pc:docMk/>
            <pc:sldMk cId="0" sldId="277"/>
            <ac:spMk id="6146" creationId="{00000000-0000-0000-0000-000000000000}"/>
          </ac:spMkLst>
        </pc:spChg>
        <pc:spChg chg="mod">
          <ac:chgData name="Khaza Ahmed (PG Research)" userId="e606b0a9-72ee-43ac-a8f5-368b09304c72" providerId="ADAL" clId="{E5C53139-D71C-4AD5-B873-E297F73A7AC6}" dt="2022-10-08T15:56:40.757" v="957" actId="14100"/>
          <ac:spMkLst>
            <pc:docMk/>
            <pc:sldMk cId="0" sldId="277"/>
            <ac:spMk id="6147" creationId="{00000000-0000-0000-0000-000000000000}"/>
          </ac:spMkLst>
        </pc:spChg>
        <pc:spChg chg="mod">
          <ac:chgData name="Khaza Ahmed (PG Research)" userId="e606b0a9-72ee-43ac-a8f5-368b09304c72" providerId="ADAL" clId="{E5C53139-D71C-4AD5-B873-E297F73A7AC6}" dt="2022-09-12T10:02:30.473" v="0"/>
          <ac:spMkLst>
            <pc:docMk/>
            <pc:sldMk cId="0" sldId="277"/>
            <ac:spMk id="6149" creationId="{00000000-0000-0000-0000-000000000000}"/>
          </ac:spMkLst>
        </pc:spChg>
      </pc:sldChg>
      <pc:sldChg chg="delSp add del setBg delDesignElem">
        <pc:chgData name="Khaza Ahmed (PG Research)" userId="e606b0a9-72ee-43ac-a8f5-368b09304c72" providerId="ADAL" clId="{E5C53139-D71C-4AD5-B873-E297F73A7AC6}" dt="2022-10-08T15:34:03.538" v="651" actId="47"/>
        <pc:sldMkLst>
          <pc:docMk/>
          <pc:sldMk cId="1913329477" sldId="278"/>
        </pc:sldMkLst>
        <pc:spChg chg="del">
          <ac:chgData name="Khaza Ahmed (PG Research)" userId="e606b0a9-72ee-43ac-a8f5-368b09304c72" providerId="ADAL" clId="{E5C53139-D71C-4AD5-B873-E297F73A7AC6}" dt="2022-09-12T10:05:08.174" v="36"/>
          <ac:spMkLst>
            <pc:docMk/>
            <pc:sldMk cId="1913329477" sldId="278"/>
            <ac:spMk id="8" creationId="{A0339EE9-5436-4860-BBFC-7CD7C90DBAE8}"/>
          </ac:spMkLst>
        </pc:spChg>
        <pc:spChg chg="del">
          <ac:chgData name="Khaza Ahmed (PG Research)" userId="e606b0a9-72ee-43ac-a8f5-368b09304c72" providerId="ADAL" clId="{E5C53139-D71C-4AD5-B873-E297F73A7AC6}" dt="2022-09-12T10:05:08.174" v="36"/>
          <ac:spMkLst>
            <pc:docMk/>
            <pc:sldMk cId="1913329477" sldId="278"/>
            <ac:spMk id="10" creationId="{AA770EBD-5B77-46EC-BF58-EF27ACD6B47C}"/>
          </ac:spMkLst>
        </pc:spChg>
      </pc:sldChg>
      <pc:sldChg chg="delSp add del setBg delDesignElem">
        <pc:chgData name="Khaza Ahmed (PG Research)" userId="e606b0a9-72ee-43ac-a8f5-368b09304c72" providerId="ADAL" clId="{E5C53139-D71C-4AD5-B873-E297F73A7AC6}" dt="2022-10-08T15:34:03.538" v="651" actId="47"/>
        <pc:sldMkLst>
          <pc:docMk/>
          <pc:sldMk cId="1835276199" sldId="279"/>
        </pc:sldMkLst>
        <pc:spChg chg="del">
          <ac:chgData name="Khaza Ahmed (PG Research)" userId="e606b0a9-72ee-43ac-a8f5-368b09304c72" providerId="ADAL" clId="{E5C53139-D71C-4AD5-B873-E297F73A7AC6}" dt="2022-09-12T10:05:08.174" v="36"/>
          <ac:spMkLst>
            <pc:docMk/>
            <pc:sldMk cId="1835276199" sldId="279"/>
            <ac:spMk id="8" creationId="{17718681-A12E-49D6-9925-DD7C68176D61}"/>
          </ac:spMkLst>
        </pc:spChg>
        <pc:spChg chg="del">
          <ac:chgData name="Khaza Ahmed (PG Research)" userId="e606b0a9-72ee-43ac-a8f5-368b09304c72" providerId="ADAL" clId="{E5C53139-D71C-4AD5-B873-E297F73A7AC6}" dt="2022-09-12T10:05:08.174" v="36"/>
          <ac:spMkLst>
            <pc:docMk/>
            <pc:sldMk cId="1835276199" sldId="279"/>
            <ac:spMk id="10" creationId="{FBD77573-9EF2-4C35-8285-A1CF6FBB0EA5}"/>
          </ac:spMkLst>
        </pc:spChg>
      </pc:sldChg>
      <pc:sldChg chg="delSp modSp add del mod setBg delDesignElem">
        <pc:chgData name="Khaza Ahmed (PG Research)" userId="e606b0a9-72ee-43ac-a8f5-368b09304c72" providerId="ADAL" clId="{E5C53139-D71C-4AD5-B873-E297F73A7AC6}" dt="2022-10-08T15:34:03.538" v="651" actId="47"/>
        <pc:sldMkLst>
          <pc:docMk/>
          <pc:sldMk cId="2267211473" sldId="280"/>
        </pc:sldMkLst>
        <pc:spChg chg="mod">
          <ac:chgData name="Khaza Ahmed (PG Research)" userId="e606b0a9-72ee-43ac-a8f5-368b09304c72" providerId="ADAL" clId="{E5C53139-D71C-4AD5-B873-E297F73A7AC6}" dt="2022-09-12T10:05:08.536" v="41" actId="27636"/>
          <ac:spMkLst>
            <pc:docMk/>
            <pc:sldMk cId="2267211473" sldId="280"/>
            <ac:spMk id="3" creationId="{00000000-0000-0000-0000-000000000000}"/>
          </ac:spMkLst>
        </pc:spChg>
        <pc:spChg chg="del">
          <ac:chgData name="Khaza Ahmed (PG Research)" userId="e606b0a9-72ee-43ac-a8f5-368b09304c72" providerId="ADAL" clId="{E5C53139-D71C-4AD5-B873-E297F73A7AC6}" dt="2022-09-12T10:05:08.174" v="36"/>
          <ac:spMkLst>
            <pc:docMk/>
            <pc:sldMk cId="2267211473" sldId="280"/>
            <ac:spMk id="8" creationId="{A0339EE9-5436-4860-BBFC-7CD7C90DBAE8}"/>
          </ac:spMkLst>
        </pc:spChg>
        <pc:spChg chg="del">
          <ac:chgData name="Khaza Ahmed (PG Research)" userId="e606b0a9-72ee-43ac-a8f5-368b09304c72" providerId="ADAL" clId="{E5C53139-D71C-4AD5-B873-E297F73A7AC6}" dt="2022-09-12T10:05:08.174" v="36"/>
          <ac:spMkLst>
            <pc:docMk/>
            <pc:sldMk cId="2267211473" sldId="280"/>
            <ac:spMk id="10" creationId="{AA770EBD-5B77-46EC-BF58-EF27ACD6B47C}"/>
          </ac:spMkLst>
        </pc:spChg>
      </pc:sldChg>
      <pc:sldChg chg="modSp add mod ord modTransition setBg">
        <pc:chgData name="Khaza Ahmed (PG Research)" userId="e606b0a9-72ee-43ac-a8f5-368b09304c72" providerId="ADAL" clId="{E5C53139-D71C-4AD5-B873-E297F73A7AC6}" dt="2022-10-08T15:50:58.974" v="812"/>
        <pc:sldMkLst>
          <pc:docMk/>
          <pc:sldMk cId="2193561650" sldId="281"/>
        </pc:sldMkLst>
        <pc:spChg chg="mod">
          <ac:chgData name="Khaza Ahmed (PG Research)" userId="e606b0a9-72ee-43ac-a8f5-368b09304c72" providerId="ADAL" clId="{E5C53139-D71C-4AD5-B873-E297F73A7AC6}" dt="2022-10-08T14:14:00.577" v="84" actId="1076"/>
          <ac:spMkLst>
            <pc:docMk/>
            <pc:sldMk cId="2193561650" sldId="281"/>
            <ac:spMk id="2" creationId="{00000000-0000-0000-0000-000000000000}"/>
          </ac:spMkLst>
        </pc:spChg>
        <pc:graphicFrameChg chg="mod">
          <ac:chgData name="Khaza Ahmed (PG Research)" userId="e606b0a9-72ee-43ac-a8f5-368b09304c72" providerId="ADAL" clId="{E5C53139-D71C-4AD5-B873-E297F73A7AC6}" dt="2022-10-08T14:13:55.269" v="83" actId="14100"/>
          <ac:graphicFrameMkLst>
            <pc:docMk/>
            <pc:sldMk cId="2193561650" sldId="281"/>
            <ac:graphicFrameMk id="5" creationId="{89F4EEC3-1225-4FAF-BF32-19C428C7B01F}"/>
          </ac:graphicFrameMkLst>
        </pc:graphicFrameChg>
      </pc:sldChg>
      <pc:sldChg chg="delSp modSp add mod ord modTransition setBg delDesignElem">
        <pc:chgData name="Khaza Ahmed (PG Research)" userId="e606b0a9-72ee-43ac-a8f5-368b09304c72" providerId="ADAL" clId="{E5C53139-D71C-4AD5-B873-E297F73A7AC6}" dt="2022-10-08T15:50:58.974" v="812"/>
        <pc:sldMkLst>
          <pc:docMk/>
          <pc:sldMk cId="659549573" sldId="282"/>
        </pc:sldMkLst>
        <pc:spChg chg="mod">
          <ac:chgData name="Khaza Ahmed (PG Research)" userId="e606b0a9-72ee-43ac-a8f5-368b09304c72" providerId="ADAL" clId="{E5C53139-D71C-4AD5-B873-E297F73A7AC6}" dt="2022-09-12T10:06:53.057" v="50" actId="14100"/>
          <ac:spMkLst>
            <pc:docMk/>
            <pc:sldMk cId="659549573" sldId="282"/>
            <ac:spMk id="2" creationId="{00000000-0000-0000-0000-000000000000}"/>
          </ac:spMkLst>
        </pc:spChg>
        <pc:spChg chg="mod">
          <ac:chgData name="Khaza Ahmed (PG Research)" userId="e606b0a9-72ee-43ac-a8f5-368b09304c72" providerId="ADAL" clId="{E5C53139-D71C-4AD5-B873-E297F73A7AC6}" dt="2022-09-12T10:07:03.258" v="56" actId="403"/>
          <ac:spMkLst>
            <pc:docMk/>
            <pc:sldMk cId="659549573" sldId="282"/>
            <ac:spMk id="3" creationId="{00000000-0000-0000-0000-000000000000}"/>
          </ac:spMkLst>
        </pc:spChg>
        <pc:spChg chg="del">
          <ac:chgData name="Khaza Ahmed (PG Research)" userId="e606b0a9-72ee-43ac-a8f5-368b09304c72" providerId="ADAL" clId="{E5C53139-D71C-4AD5-B873-E297F73A7AC6}" dt="2022-09-12T10:05:08.174" v="36"/>
          <ac:spMkLst>
            <pc:docMk/>
            <pc:sldMk cId="659549573" sldId="282"/>
            <ac:spMk id="9" creationId="{D009D6D5-DAC2-4A8B-A17A-E206B9012D09}"/>
          </ac:spMkLst>
        </pc:spChg>
        <pc:picChg chg="mod">
          <ac:chgData name="Khaza Ahmed (PG Research)" userId="e606b0a9-72ee-43ac-a8f5-368b09304c72" providerId="ADAL" clId="{E5C53139-D71C-4AD5-B873-E297F73A7AC6}" dt="2022-09-12T10:06:41.882" v="48" actId="14100"/>
          <ac:picMkLst>
            <pc:docMk/>
            <pc:sldMk cId="659549573" sldId="282"/>
            <ac:picMk id="5" creationId="{30A66D0D-3909-463B-89A7-8ADB35C56F83}"/>
          </ac:picMkLst>
        </pc:picChg>
      </pc:sldChg>
      <pc:sldChg chg="modSp add mod ord modTransition">
        <pc:chgData name="Khaza Ahmed (PG Research)" userId="e606b0a9-72ee-43ac-a8f5-368b09304c72" providerId="ADAL" clId="{E5C53139-D71C-4AD5-B873-E297F73A7AC6}" dt="2022-10-08T15:50:58.974" v="812"/>
        <pc:sldMkLst>
          <pc:docMk/>
          <pc:sldMk cId="947979156" sldId="283"/>
        </pc:sldMkLst>
        <pc:spChg chg="mod">
          <ac:chgData name="Khaza Ahmed (PG Research)" userId="e606b0a9-72ee-43ac-a8f5-368b09304c72" providerId="ADAL" clId="{E5C53139-D71C-4AD5-B873-E297F73A7AC6}" dt="2022-09-12T10:07:49.029" v="65" actId="20577"/>
          <ac:spMkLst>
            <pc:docMk/>
            <pc:sldMk cId="947979156" sldId="283"/>
            <ac:spMk id="5" creationId="{00000000-0000-0000-0000-000000000000}"/>
          </ac:spMkLst>
        </pc:spChg>
        <pc:picChg chg="mod">
          <ac:chgData name="Khaza Ahmed (PG Research)" userId="e606b0a9-72ee-43ac-a8f5-368b09304c72" providerId="ADAL" clId="{E5C53139-D71C-4AD5-B873-E297F73A7AC6}" dt="2022-09-12T10:07:18.098" v="57" actId="1076"/>
          <ac:picMkLst>
            <pc:docMk/>
            <pc:sldMk cId="947979156" sldId="283"/>
            <ac:picMk id="4" creationId="{00000000-0000-0000-0000-000000000000}"/>
          </ac:picMkLst>
        </pc:picChg>
      </pc:sldChg>
      <pc:sldChg chg="delSp modSp add mod modTransition setBg delDesignElem">
        <pc:chgData name="Khaza Ahmed (PG Research)" userId="e606b0a9-72ee-43ac-a8f5-368b09304c72" providerId="ADAL" clId="{E5C53139-D71C-4AD5-B873-E297F73A7AC6}" dt="2022-10-08T15:50:58.974" v="812"/>
        <pc:sldMkLst>
          <pc:docMk/>
          <pc:sldMk cId="364209507" sldId="284"/>
        </pc:sldMkLst>
        <pc:spChg chg="mod">
          <ac:chgData name="Khaza Ahmed (PG Research)" userId="e606b0a9-72ee-43ac-a8f5-368b09304c72" providerId="ADAL" clId="{E5C53139-D71C-4AD5-B873-E297F73A7AC6}" dt="2022-10-08T15:49:56.868" v="811" actId="1076"/>
          <ac:spMkLst>
            <pc:docMk/>
            <pc:sldMk cId="364209507" sldId="284"/>
            <ac:spMk id="2" creationId="{00000000-0000-0000-0000-000000000000}"/>
          </ac:spMkLst>
        </pc:spChg>
        <pc:spChg chg="del">
          <ac:chgData name="Khaza Ahmed (PG Research)" userId="e606b0a9-72ee-43ac-a8f5-368b09304c72" providerId="ADAL" clId="{E5C53139-D71C-4AD5-B873-E297F73A7AC6}" dt="2022-09-12T10:05:08.174" v="36"/>
          <ac:spMkLst>
            <pc:docMk/>
            <pc:sldMk cId="364209507" sldId="284"/>
            <ac:spMk id="9" creationId="{A1F6BF70-C7D1-4AF9-8DB4-BEEB8A9C3529}"/>
          </ac:spMkLst>
        </pc:spChg>
        <pc:spChg chg="del">
          <ac:chgData name="Khaza Ahmed (PG Research)" userId="e606b0a9-72ee-43ac-a8f5-368b09304c72" providerId="ADAL" clId="{E5C53139-D71C-4AD5-B873-E297F73A7AC6}" dt="2022-09-12T10:05:08.174" v="36"/>
          <ac:spMkLst>
            <pc:docMk/>
            <pc:sldMk cId="364209507" sldId="284"/>
            <ac:spMk id="15" creationId="{2C1BBA94-3F40-40AA-8BB9-E69E25E537C1}"/>
          </ac:spMkLst>
        </pc:spChg>
        <pc:grpChg chg="del">
          <ac:chgData name="Khaza Ahmed (PG Research)" userId="e606b0a9-72ee-43ac-a8f5-368b09304c72" providerId="ADAL" clId="{E5C53139-D71C-4AD5-B873-E297F73A7AC6}" dt="2022-09-12T10:05:08.174" v="36"/>
          <ac:grpSpMkLst>
            <pc:docMk/>
            <pc:sldMk cId="364209507" sldId="284"/>
            <ac:grpSpMk id="11" creationId="{0C66A8B6-1F6E-4FCC-93B9-B9986B6FD111}"/>
          </ac:grpSpMkLst>
        </pc:grpChg>
        <pc:graphicFrameChg chg="mod">
          <ac:chgData name="Khaza Ahmed (PG Research)" userId="e606b0a9-72ee-43ac-a8f5-368b09304c72" providerId="ADAL" clId="{E5C53139-D71C-4AD5-B873-E297F73A7AC6}" dt="2022-10-08T15:49:50.164" v="808" actId="1076"/>
          <ac:graphicFrameMkLst>
            <pc:docMk/>
            <pc:sldMk cId="364209507" sldId="284"/>
            <ac:graphicFrameMk id="5" creationId="{FAC88E6E-B4F1-411B-B05E-A1BA1BC21D3C}"/>
          </ac:graphicFrameMkLst>
        </pc:graphicFrameChg>
      </pc:sldChg>
      <pc:sldChg chg="add modTransition">
        <pc:chgData name="Khaza Ahmed (PG Research)" userId="e606b0a9-72ee-43ac-a8f5-368b09304c72" providerId="ADAL" clId="{E5C53139-D71C-4AD5-B873-E297F73A7AC6}" dt="2022-10-08T15:50:58.974" v="812"/>
        <pc:sldMkLst>
          <pc:docMk/>
          <pc:sldMk cId="21864826" sldId="285"/>
        </pc:sldMkLst>
      </pc:sldChg>
      <pc:sldChg chg="delSp modSp add mod modTransition setBg delDesignElem">
        <pc:chgData name="Khaza Ahmed (PG Research)" userId="e606b0a9-72ee-43ac-a8f5-368b09304c72" providerId="ADAL" clId="{E5C53139-D71C-4AD5-B873-E297F73A7AC6}" dt="2022-10-08T15:50:58.974" v="812"/>
        <pc:sldMkLst>
          <pc:docMk/>
          <pc:sldMk cId="1980422407" sldId="286"/>
        </pc:sldMkLst>
        <pc:spChg chg="mod">
          <ac:chgData name="Khaza Ahmed (PG Research)" userId="e606b0a9-72ee-43ac-a8f5-368b09304c72" providerId="ADAL" clId="{E5C53139-D71C-4AD5-B873-E297F73A7AC6}" dt="2022-10-08T15:44:56.172" v="673" actId="14100"/>
          <ac:spMkLst>
            <pc:docMk/>
            <pc:sldMk cId="1980422407" sldId="286"/>
            <ac:spMk id="2" creationId="{00000000-0000-0000-0000-000000000000}"/>
          </ac:spMkLst>
        </pc:spChg>
        <pc:spChg chg="mod">
          <ac:chgData name="Khaza Ahmed (PG Research)" userId="e606b0a9-72ee-43ac-a8f5-368b09304c72" providerId="ADAL" clId="{E5C53139-D71C-4AD5-B873-E297F73A7AC6}" dt="2022-10-08T15:46:21.525" v="739" actId="1076"/>
          <ac:spMkLst>
            <pc:docMk/>
            <pc:sldMk cId="1980422407" sldId="286"/>
            <ac:spMk id="3" creationId="{00000000-0000-0000-0000-000000000000}"/>
          </ac:spMkLst>
        </pc:spChg>
        <pc:spChg chg="del">
          <ac:chgData name="Khaza Ahmed (PG Research)" userId="e606b0a9-72ee-43ac-a8f5-368b09304c72" providerId="ADAL" clId="{E5C53139-D71C-4AD5-B873-E297F73A7AC6}" dt="2022-09-12T10:05:08.174" v="36"/>
          <ac:spMkLst>
            <pc:docMk/>
            <pc:sldMk cId="1980422407" sldId="286"/>
            <ac:spMk id="8" creationId="{17718681-A12E-49D6-9925-DD7C68176D61}"/>
          </ac:spMkLst>
        </pc:spChg>
        <pc:spChg chg="del">
          <ac:chgData name="Khaza Ahmed (PG Research)" userId="e606b0a9-72ee-43ac-a8f5-368b09304c72" providerId="ADAL" clId="{E5C53139-D71C-4AD5-B873-E297F73A7AC6}" dt="2022-09-12T10:05:08.174" v="36"/>
          <ac:spMkLst>
            <pc:docMk/>
            <pc:sldMk cId="1980422407" sldId="286"/>
            <ac:spMk id="10" creationId="{FBD77573-9EF2-4C35-8285-A1CF6FBB0EA5}"/>
          </ac:spMkLst>
        </pc:spChg>
      </pc:sldChg>
      <pc:sldChg chg="delSp modSp add mod modTransition setBg delDesignElem">
        <pc:chgData name="Khaza Ahmed (PG Research)" userId="e606b0a9-72ee-43ac-a8f5-368b09304c72" providerId="ADAL" clId="{E5C53139-D71C-4AD5-B873-E297F73A7AC6}" dt="2022-10-08T15:50:58.974" v="812"/>
        <pc:sldMkLst>
          <pc:docMk/>
          <pc:sldMk cId="3128915259" sldId="287"/>
        </pc:sldMkLst>
        <pc:spChg chg="mod">
          <ac:chgData name="Khaza Ahmed (PG Research)" userId="e606b0a9-72ee-43ac-a8f5-368b09304c72" providerId="ADAL" clId="{E5C53139-D71C-4AD5-B873-E297F73A7AC6}" dt="2022-10-08T15:46:37.669" v="741" actId="14100"/>
          <ac:spMkLst>
            <pc:docMk/>
            <pc:sldMk cId="3128915259" sldId="287"/>
            <ac:spMk id="2" creationId="{00000000-0000-0000-0000-000000000000}"/>
          </ac:spMkLst>
        </pc:spChg>
        <pc:spChg chg="mod">
          <ac:chgData name="Khaza Ahmed (PG Research)" userId="e606b0a9-72ee-43ac-a8f5-368b09304c72" providerId="ADAL" clId="{E5C53139-D71C-4AD5-B873-E297F73A7AC6}" dt="2022-10-08T15:47:01.598" v="762" actId="404"/>
          <ac:spMkLst>
            <pc:docMk/>
            <pc:sldMk cId="3128915259" sldId="287"/>
            <ac:spMk id="3" creationId="{00000000-0000-0000-0000-000000000000}"/>
          </ac:spMkLst>
        </pc:spChg>
        <pc:spChg chg="del">
          <ac:chgData name="Khaza Ahmed (PG Research)" userId="e606b0a9-72ee-43ac-a8f5-368b09304c72" providerId="ADAL" clId="{E5C53139-D71C-4AD5-B873-E297F73A7AC6}" dt="2022-09-12T10:05:08.174" v="36"/>
          <ac:spMkLst>
            <pc:docMk/>
            <pc:sldMk cId="3128915259" sldId="287"/>
            <ac:spMk id="8" creationId="{17718681-A12E-49D6-9925-DD7C68176D61}"/>
          </ac:spMkLst>
        </pc:spChg>
        <pc:spChg chg="del">
          <ac:chgData name="Khaza Ahmed (PG Research)" userId="e606b0a9-72ee-43ac-a8f5-368b09304c72" providerId="ADAL" clId="{E5C53139-D71C-4AD5-B873-E297F73A7AC6}" dt="2022-09-12T10:05:08.174" v="36"/>
          <ac:spMkLst>
            <pc:docMk/>
            <pc:sldMk cId="3128915259" sldId="287"/>
            <ac:spMk id="10" creationId="{FBD77573-9EF2-4C35-8285-A1CF6FBB0EA5}"/>
          </ac:spMkLst>
        </pc:spChg>
      </pc:sldChg>
      <pc:sldChg chg="delSp modSp add mod modTransition setBg delDesignElem">
        <pc:chgData name="Khaza Ahmed (PG Research)" userId="e606b0a9-72ee-43ac-a8f5-368b09304c72" providerId="ADAL" clId="{E5C53139-D71C-4AD5-B873-E297F73A7AC6}" dt="2022-10-08T15:50:58.974" v="812"/>
        <pc:sldMkLst>
          <pc:docMk/>
          <pc:sldMk cId="2894907782" sldId="288"/>
        </pc:sldMkLst>
        <pc:spChg chg="mod">
          <ac:chgData name="Khaza Ahmed (PG Research)" userId="e606b0a9-72ee-43ac-a8f5-368b09304c72" providerId="ADAL" clId="{E5C53139-D71C-4AD5-B873-E297F73A7AC6}" dt="2022-10-08T15:47:14.627" v="764" actId="14100"/>
          <ac:spMkLst>
            <pc:docMk/>
            <pc:sldMk cId="2894907782" sldId="288"/>
            <ac:spMk id="2" creationId="{00000000-0000-0000-0000-000000000000}"/>
          </ac:spMkLst>
        </pc:spChg>
        <pc:spChg chg="mod">
          <ac:chgData name="Khaza Ahmed (PG Research)" userId="e606b0a9-72ee-43ac-a8f5-368b09304c72" providerId="ADAL" clId="{E5C53139-D71C-4AD5-B873-E297F73A7AC6}" dt="2022-10-08T15:47:29.724" v="772" actId="1076"/>
          <ac:spMkLst>
            <pc:docMk/>
            <pc:sldMk cId="2894907782" sldId="288"/>
            <ac:spMk id="3" creationId="{00000000-0000-0000-0000-000000000000}"/>
          </ac:spMkLst>
        </pc:spChg>
        <pc:spChg chg="del">
          <ac:chgData name="Khaza Ahmed (PG Research)" userId="e606b0a9-72ee-43ac-a8f5-368b09304c72" providerId="ADAL" clId="{E5C53139-D71C-4AD5-B873-E297F73A7AC6}" dt="2022-09-12T10:05:08.174" v="36"/>
          <ac:spMkLst>
            <pc:docMk/>
            <pc:sldMk cId="2894907782" sldId="288"/>
            <ac:spMk id="8" creationId="{A0339EE9-5436-4860-BBFC-7CD7C90DBAE8}"/>
          </ac:spMkLst>
        </pc:spChg>
        <pc:spChg chg="del">
          <ac:chgData name="Khaza Ahmed (PG Research)" userId="e606b0a9-72ee-43ac-a8f5-368b09304c72" providerId="ADAL" clId="{E5C53139-D71C-4AD5-B873-E297F73A7AC6}" dt="2022-09-12T10:05:08.174" v="36"/>
          <ac:spMkLst>
            <pc:docMk/>
            <pc:sldMk cId="2894907782" sldId="288"/>
            <ac:spMk id="10" creationId="{AA770EBD-5B77-46EC-BF58-EF27ACD6B47C}"/>
          </ac:spMkLst>
        </pc:spChg>
      </pc:sldChg>
      <pc:sldChg chg="delSp modSp add mod modTransition setBg delDesignElem">
        <pc:chgData name="Khaza Ahmed (PG Research)" userId="e606b0a9-72ee-43ac-a8f5-368b09304c72" providerId="ADAL" clId="{E5C53139-D71C-4AD5-B873-E297F73A7AC6}" dt="2022-10-08T15:50:58.974" v="812"/>
        <pc:sldMkLst>
          <pc:docMk/>
          <pc:sldMk cId="1781275718" sldId="289"/>
        </pc:sldMkLst>
        <pc:spChg chg="mod">
          <ac:chgData name="Khaza Ahmed (PG Research)" userId="e606b0a9-72ee-43ac-a8f5-368b09304c72" providerId="ADAL" clId="{E5C53139-D71C-4AD5-B873-E297F73A7AC6}" dt="2022-10-08T15:47:52.996" v="774" actId="14100"/>
          <ac:spMkLst>
            <pc:docMk/>
            <pc:sldMk cId="1781275718" sldId="289"/>
            <ac:spMk id="2" creationId="{00000000-0000-0000-0000-000000000000}"/>
          </ac:spMkLst>
        </pc:spChg>
        <pc:spChg chg="mod">
          <ac:chgData name="Khaza Ahmed (PG Research)" userId="e606b0a9-72ee-43ac-a8f5-368b09304c72" providerId="ADAL" clId="{E5C53139-D71C-4AD5-B873-E297F73A7AC6}" dt="2022-10-08T15:47:59.463" v="779" actId="403"/>
          <ac:spMkLst>
            <pc:docMk/>
            <pc:sldMk cId="1781275718" sldId="289"/>
            <ac:spMk id="3" creationId="{00000000-0000-0000-0000-000000000000}"/>
          </ac:spMkLst>
        </pc:spChg>
        <pc:spChg chg="del">
          <ac:chgData name="Khaza Ahmed (PG Research)" userId="e606b0a9-72ee-43ac-a8f5-368b09304c72" providerId="ADAL" clId="{E5C53139-D71C-4AD5-B873-E297F73A7AC6}" dt="2022-09-12T10:05:08.174" v="36"/>
          <ac:spMkLst>
            <pc:docMk/>
            <pc:sldMk cId="1781275718" sldId="289"/>
            <ac:spMk id="12" creationId="{17718681-A12E-49D6-9925-DD7C68176D61}"/>
          </ac:spMkLst>
        </pc:spChg>
        <pc:spChg chg="del">
          <ac:chgData name="Khaza Ahmed (PG Research)" userId="e606b0a9-72ee-43ac-a8f5-368b09304c72" providerId="ADAL" clId="{E5C53139-D71C-4AD5-B873-E297F73A7AC6}" dt="2022-09-12T10:05:08.174" v="36"/>
          <ac:spMkLst>
            <pc:docMk/>
            <pc:sldMk cId="1781275718" sldId="289"/>
            <ac:spMk id="13" creationId="{FBD77573-9EF2-4C35-8285-A1CF6FBB0EA5}"/>
          </ac:spMkLst>
        </pc:spChg>
      </pc:sldChg>
      <pc:sldChg chg="delSp modSp add mod modTransition setBg delDesignElem">
        <pc:chgData name="Khaza Ahmed (PG Research)" userId="e606b0a9-72ee-43ac-a8f5-368b09304c72" providerId="ADAL" clId="{E5C53139-D71C-4AD5-B873-E297F73A7AC6}" dt="2022-10-08T15:50:58.974" v="812"/>
        <pc:sldMkLst>
          <pc:docMk/>
          <pc:sldMk cId="641836598" sldId="290"/>
        </pc:sldMkLst>
        <pc:spChg chg="mod">
          <ac:chgData name="Khaza Ahmed (PG Research)" userId="e606b0a9-72ee-43ac-a8f5-368b09304c72" providerId="ADAL" clId="{E5C53139-D71C-4AD5-B873-E297F73A7AC6}" dt="2022-10-08T15:48:26.404" v="781" actId="14100"/>
          <ac:spMkLst>
            <pc:docMk/>
            <pc:sldMk cId="641836598" sldId="290"/>
            <ac:spMk id="2" creationId="{00000000-0000-0000-0000-000000000000}"/>
          </ac:spMkLst>
        </pc:spChg>
        <pc:spChg chg="mod">
          <ac:chgData name="Khaza Ahmed (PG Research)" userId="e606b0a9-72ee-43ac-a8f5-368b09304c72" providerId="ADAL" clId="{E5C53139-D71C-4AD5-B873-E297F73A7AC6}" dt="2022-10-08T15:48:35.307" v="786" actId="403"/>
          <ac:spMkLst>
            <pc:docMk/>
            <pc:sldMk cId="641836598" sldId="290"/>
            <ac:spMk id="3" creationId="{00000000-0000-0000-0000-000000000000}"/>
          </ac:spMkLst>
        </pc:spChg>
        <pc:spChg chg="del">
          <ac:chgData name="Khaza Ahmed (PG Research)" userId="e606b0a9-72ee-43ac-a8f5-368b09304c72" providerId="ADAL" clId="{E5C53139-D71C-4AD5-B873-E297F73A7AC6}" dt="2022-09-12T10:05:08.174" v="36"/>
          <ac:spMkLst>
            <pc:docMk/>
            <pc:sldMk cId="641836598" sldId="290"/>
            <ac:spMk id="8" creationId="{A0339EE9-5436-4860-BBFC-7CD7C90DBAE8}"/>
          </ac:spMkLst>
        </pc:spChg>
        <pc:spChg chg="del">
          <ac:chgData name="Khaza Ahmed (PG Research)" userId="e606b0a9-72ee-43ac-a8f5-368b09304c72" providerId="ADAL" clId="{E5C53139-D71C-4AD5-B873-E297F73A7AC6}" dt="2022-09-12T10:05:08.174" v="36"/>
          <ac:spMkLst>
            <pc:docMk/>
            <pc:sldMk cId="641836598" sldId="290"/>
            <ac:spMk id="10" creationId="{AA770EBD-5B77-46EC-BF58-EF27ACD6B47C}"/>
          </ac:spMkLst>
        </pc:spChg>
      </pc:sldChg>
      <pc:sldChg chg="delSp modSp add mod modTransition setBg delDesignElem">
        <pc:chgData name="Khaza Ahmed (PG Research)" userId="e606b0a9-72ee-43ac-a8f5-368b09304c72" providerId="ADAL" clId="{E5C53139-D71C-4AD5-B873-E297F73A7AC6}" dt="2022-10-08T15:50:58.974" v="812"/>
        <pc:sldMkLst>
          <pc:docMk/>
          <pc:sldMk cId="698524719" sldId="291"/>
        </pc:sldMkLst>
        <pc:spChg chg="mod">
          <ac:chgData name="Khaza Ahmed (PG Research)" userId="e606b0a9-72ee-43ac-a8f5-368b09304c72" providerId="ADAL" clId="{E5C53139-D71C-4AD5-B873-E297F73A7AC6}" dt="2022-10-08T15:48:45.652" v="788" actId="14100"/>
          <ac:spMkLst>
            <pc:docMk/>
            <pc:sldMk cId="698524719" sldId="291"/>
            <ac:spMk id="2" creationId="{00000000-0000-0000-0000-000000000000}"/>
          </ac:spMkLst>
        </pc:spChg>
        <pc:spChg chg="mod">
          <ac:chgData name="Khaza Ahmed (PG Research)" userId="e606b0a9-72ee-43ac-a8f5-368b09304c72" providerId="ADAL" clId="{E5C53139-D71C-4AD5-B873-E297F73A7AC6}" dt="2022-10-08T15:48:54.319" v="796" actId="404"/>
          <ac:spMkLst>
            <pc:docMk/>
            <pc:sldMk cId="698524719" sldId="291"/>
            <ac:spMk id="3" creationId="{00000000-0000-0000-0000-000000000000}"/>
          </ac:spMkLst>
        </pc:spChg>
        <pc:spChg chg="del">
          <ac:chgData name="Khaza Ahmed (PG Research)" userId="e606b0a9-72ee-43ac-a8f5-368b09304c72" providerId="ADAL" clId="{E5C53139-D71C-4AD5-B873-E297F73A7AC6}" dt="2022-09-12T10:05:08.174" v="36"/>
          <ac:spMkLst>
            <pc:docMk/>
            <pc:sldMk cId="698524719" sldId="291"/>
            <ac:spMk id="8" creationId="{A0339EE9-5436-4860-BBFC-7CD7C90DBAE8}"/>
          </ac:spMkLst>
        </pc:spChg>
        <pc:spChg chg="del">
          <ac:chgData name="Khaza Ahmed (PG Research)" userId="e606b0a9-72ee-43ac-a8f5-368b09304c72" providerId="ADAL" clId="{E5C53139-D71C-4AD5-B873-E297F73A7AC6}" dt="2022-09-12T10:05:08.174" v="36"/>
          <ac:spMkLst>
            <pc:docMk/>
            <pc:sldMk cId="698524719" sldId="291"/>
            <ac:spMk id="10" creationId="{AA770EBD-5B77-46EC-BF58-EF27ACD6B47C}"/>
          </ac:spMkLst>
        </pc:spChg>
      </pc:sldChg>
      <pc:sldChg chg="delSp modSp add mod modTransition setBg delDesignElem">
        <pc:chgData name="Khaza Ahmed (PG Research)" userId="e606b0a9-72ee-43ac-a8f5-368b09304c72" providerId="ADAL" clId="{E5C53139-D71C-4AD5-B873-E297F73A7AC6}" dt="2022-10-08T15:50:58.974" v="812"/>
        <pc:sldMkLst>
          <pc:docMk/>
          <pc:sldMk cId="566380076" sldId="292"/>
        </pc:sldMkLst>
        <pc:spChg chg="mod">
          <ac:chgData name="Khaza Ahmed (PG Research)" userId="e606b0a9-72ee-43ac-a8f5-368b09304c72" providerId="ADAL" clId="{E5C53139-D71C-4AD5-B873-E297F73A7AC6}" dt="2022-10-08T15:49:12.628" v="798" actId="14100"/>
          <ac:spMkLst>
            <pc:docMk/>
            <pc:sldMk cId="566380076" sldId="292"/>
            <ac:spMk id="2" creationId="{00000000-0000-0000-0000-000000000000}"/>
          </ac:spMkLst>
        </pc:spChg>
        <pc:spChg chg="mod">
          <ac:chgData name="Khaza Ahmed (PG Research)" userId="e606b0a9-72ee-43ac-a8f5-368b09304c72" providerId="ADAL" clId="{E5C53139-D71C-4AD5-B873-E297F73A7AC6}" dt="2022-10-08T15:49:20.350" v="805" actId="404"/>
          <ac:spMkLst>
            <pc:docMk/>
            <pc:sldMk cId="566380076" sldId="292"/>
            <ac:spMk id="3" creationId="{00000000-0000-0000-0000-000000000000}"/>
          </ac:spMkLst>
        </pc:spChg>
        <pc:spChg chg="del">
          <ac:chgData name="Khaza Ahmed (PG Research)" userId="e606b0a9-72ee-43ac-a8f5-368b09304c72" providerId="ADAL" clId="{E5C53139-D71C-4AD5-B873-E297F73A7AC6}" dt="2022-09-12T10:05:08.174" v="36"/>
          <ac:spMkLst>
            <pc:docMk/>
            <pc:sldMk cId="566380076" sldId="292"/>
            <ac:spMk id="8" creationId="{A0339EE9-5436-4860-BBFC-7CD7C90DBAE8}"/>
          </ac:spMkLst>
        </pc:spChg>
        <pc:spChg chg="del">
          <ac:chgData name="Khaza Ahmed (PG Research)" userId="e606b0a9-72ee-43ac-a8f5-368b09304c72" providerId="ADAL" clId="{E5C53139-D71C-4AD5-B873-E297F73A7AC6}" dt="2022-09-12T10:05:08.174" v="36"/>
          <ac:spMkLst>
            <pc:docMk/>
            <pc:sldMk cId="566380076" sldId="292"/>
            <ac:spMk id="10" creationId="{AA770EBD-5B77-46EC-BF58-EF27ACD6B47C}"/>
          </ac:spMkLst>
        </pc:spChg>
      </pc:sldChg>
      <pc:sldChg chg="add modTransition">
        <pc:chgData name="Khaza Ahmed (PG Research)" userId="e606b0a9-72ee-43ac-a8f5-368b09304c72" providerId="ADAL" clId="{E5C53139-D71C-4AD5-B873-E297F73A7AC6}" dt="2022-10-08T15:50:58.974" v="812"/>
        <pc:sldMkLst>
          <pc:docMk/>
          <pc:sldMk cId="1046714283" sldId="313"/>
        </pc:sldMkLst>
      </pc:sldChg>
      <pc:sldChg chg="add modTransition">
        <pc:chgData name="Khaza Ahmed (PG Research)" userId="e606b0a9-72ee-43ac-a8f5-368b09304c72" providerId="ADAL" clId="{E5C53139-D71C-4AD5-B873-E297F73A7AC6}" dt="2022-10-08T15:50:58.974" v="812"/>
        <pc:sldMkLst>
          <pc:docMk/>
          <pc:sldMk cId="3856636025" sldId="335"/>
        </pc:sldMkLst>
      </pc:sldChg>
      <pc:sldChg chg="add del setBg">
        <pc:chgData name="Khaza Ahmed (PG Research)" userId="e606b0a9-72ee-43ac-a8f5-368b09304c72" providerId="ADAL" clId="{E5C53139-D71C-4AD5-B873-E297F73A7AC6}" dt="2022-09-12T10:05:33.910" v="43" actId="2696"/>
        <pc:sldMkLst>
          <pc:docMk/>
          <pc:sldMk cId="2281766674" sldId="336"/>
        </pc:sldMkLst>
      </pc:sldChg>
      <pc:sldChg chg="delSp modSp add mod modTransition setBg delDesignElem">
        <pc:chgData name="Khaza Ahmed (PG Research)" userId="e606b0a9-72ee-43ac-a8f5-368b09304c72" providerId="ADAL" clId="{E5C53139-D71C-4AD5-B873-E297F73A7AC6}" dt="2022-10-08T15:50:58.974" v="812"/>
        <pc:sldMkLst>
          <pc:docMk/>
          <pc:sldMk cId="3116182623" sldId="337"/>
        </pc:sldMkLst>
        <pc:spChg chg="mod">
          <ac:chgData name="Khaza Ahmed (PG Research)" userId="e606b0a9-72ee-43ac-a8f5-368b09304c72" providerId="ADAL" clId="{E5C53139-D71C-4AD5-B873-E297F73A7AC6}" dt="2022-10-08T15:24:07.177" v="459" actId="14100"/>
          <ac:spMkLst>
            <pc:docMk/>
            <pc:sldMk cId="3116182623" sldId="337"/>
            <ac:spMk id="2" creationId="{00000000-0000-0000-0000-000000000000}"/>
          </ac:spMkLst>
        </pc:spChg>
        <pc:spChg chg="mod">
          <ac:chgData name="Khaza Ahmed (PG Research)" userId="e606b0a9-72ee-43ac-a8f5-368b09304c72" providerId="ADAL" clId="{E5C53139-D71C-4AD5-B873-E297F73A7AC6}" dt="2022-10-08T15:26:56.981" v="599" actId="20577"/>
          <ac:spMkLst>
            <pc:docMk/>
            <pc:sldMk cId="3116182623" sldId="337"/>
            <ac:spMk id="3" creationId="{00000000-0000-0000-0000-000000000000}"/>
          </ac:spMkLst>
        </pc:spChg>
        <pc:spChg chg="del">
          <ac:chgData name="Khaza Ahmed (PG Research)" userId="e606b0a9-72ee-43ac-a8f5-368b09304c72" providerId="ADAL" clId="{E5C53139-D71C-4AD5-B873-E297F73A7AC6}" dt="2022-09-12T10:05:08.174" v="36"/>
          <ac:spMkLst>
            <pc:docMk/>
            <pc:sldMk cId="3116182623" sldId="337"/>
            <ac:spMk id="9" creationId="{D009D6D5-DAC2-4A8B-A17A-E206B9012D09}"/>
          </ac:spMkLst>
        </pc:spChg>
        <pc:picChg chg="del">
          <ac:chgData name="Khaza Ahmed (PG Research)" userId="e606b0a9-72ee-43ac-a8f5-368b09304c72" providerId="ADAL" clId="{E5C53139-D71C-4AD5-B873-E297F73A7AC6}" dt="2022-10-08T15:23:58.989" v="457" actId="478"/>
          <ac:picMkLst>
            <pc:docMk/>
            <pc:sldMk cId="3116182623" sldId="337"/>
            <ac:picMk id="5" creationId="{4B7133B3-E45B-4D2F-838B-7F53D322425D}"/>
          </ac:picMkLst>
        </pc:picChg>
      </pc:sldChg>
      <pc:sldChg chg="modSp add mod modTransition">
        <pc:chgData name="Khaza Ahmed (PG Research)" userId="e606b0a9-72ee-43ac-a8f5-368b09304c72" providerId="ADAL" clId="{E5C53139-D71C-4AD5-B873-E297F73A7AC6}" dt="2022-10-08T15:50:58.974" v="812"/>
        <pc:sldMkLst>
          <pc:docMk/>
          <pc:sldMk cId="1517028535" sldId="338"/>
        </pc:sldMkLst>
        <pc:spChg chg="mod">
          <ac:chgData name="Khaza Ahmed (PG Research)" userId="e606b0a9-72ee-43ac-a8f5-368b09304c72" providerId="ADAL" clId="{E5C53139-D71C-4AD5-B873-E297F73A7AC6}" dt="2022-09-12T10:05:08.528" v="40" actId="27636"/>
          <ac:spMkLst>
            <pc:docMk/>
            <pc:sldMk cId="1517028535" sldId="338"/>
            <ac:spMk id="3" creationId="{00000000-0000-0000-0000-000000000000}"/>
          </ac:spMkLst>
        </pc:spChg>
      </pc:sldChg>
      <pc:sldMasterChg chg="modSp modSldLayout">
        <pc:chgData name="Khaza Ahmed (PG Research)" userId="e606b0a9-72ee-43ac-a8f5-368b09304c72" providerId="ADAL" clId="{E5C53139-D71C-4AD5-B873-E297F73A7AC6}" dt="2022-09-12T10:02:30.473" v="0"/>
        <pc:sldMasterMkLst>
          <pc:docMk/>
          <pc:sldMasterMk cId="3204300995" sldId="2147483660"/>
        </pc:sldMasterMkLst>
        <pc:spChg chg="mod">
          <ac:chgData name="Khaza Ahmed (PG Research)" userId="e606b0a9-72ee-43ac-a8f5-368b09304c72" providerId="ADAL" clId="{E5C53139-D71C-4AD5-B873-E297F73A7AC6}" dt="2022-09-12T10:02:30.473" v="0"/>
          <ac:spMkLst>
            <pc:docMk/>
            <pc:sldMasterMk cId="3204300995" sldId="2147483660"/>
            <ac:spMk id="4" creationId="{9C6041E6-F87D-4E72-B2F2-59F741FC8835}"/>
          </ac:spMkLst>
        </pc:spChg>
        <pc:spChg chg="mod">
          <ac:chgData name="Khaza Ahmed (PG Research)" userId="e606b0a9-72ee-43ac-a8f5-368b09304c72" providerId="ADAL" clId="{E5C53139-D71C-4AD5-B873-E297F73A7AC6}" dt="2022-09-12T10:02:30.473" v="0"/>
          <ac:spMkLst>
            <pc:docMk/>
            <pc:sldMasterMk cId="3204300995" sldId="2147483660"/>
            <ac:spMk id="6" creationId="{870D973B-9FE3-4237-AF7B-BFA9FEE09901}"/>
          </ac:spMkLst>
        </pc:spChg>
        <pc:spChg chg="mod">
          <ac:chgData name="Khaza Ahmed (PG Research)" userId="e606b0a9-72ee-43ac-a8f5-368b09304c72" providerId="ADAL" clId="{E5C53139-D71C-4AD5-B873-E297F73A7AC6}" dt="2022-09-12T10:02:30.473" v="0"/>
          <ac:spMkLst>
            <pc:docMk/>
            <pc:sldMasterMk cId="3204300995" sldId="2147483660"/>
            <ac:spMk id="1026"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ac:spMk id="1027" creationId="{00000000-0000-0000-0000-000000000000}"/>
          </ac:spMkLst>
        </pc:spChg>
        <pc:sldLayoutChg chg="modSp">
          <pc:chgData name="Khaza Ahmed (PG Research)" userId="e606b0a9-72ee-43ac-a8f5-368b09304c72" providerId="ADAL" clId="{E5C53139-D71C-4AD5-B873-E297F73A7AC6}" dt="2022-09-12T10:02:30.473" v="0"/>
          <pc:sldLayoutMkLst>
            <pc:docMk/>
            <pc:sldMasterMk cId="3204300995" sldId="2147483660"/>
            <pc:sldLayoutMk cId="3530122622" sldId="2147483661"/>
          </pc:sldLayoutMkLst>
          <pc:spChg chg="mod">
            <ac:chgData name="Khaza Ahmed (PG Research)" userId="e606b0a9-72ee-43ac-a8f5-368b09304c72" providerId="ADAL" clId="{E5C53139-D71C-4AD5-B873-E297F73A7AC6}" dt="2022-09-12T10:02:30.473" v="0"/>
            <ac:spMkLst>
              <pc:docMk/>
              <pc:sldMasterMk cId="3204300995" sldId="2147483660"/>
              <pc:sldLayoutMk cId="3530122622" sldId="2147483661"/>
              <ac:spMk id="2"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3530122622" sldId="2147483661"/>
              <ac:spMk id="3"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3530122622" sldId="2147483661"/>
              <ac:spMk id="4" creationId="{C5BA379F-2687-42D5-BD11-CCFD486FA934}"/>
            </ac:spMkLst>
          </pc:spChg>
          <pc:spChg chg="mod">
            <ac:chgData name="Khaza Ahmed (PG Research)" userId="e606b0a9-72ee-43ac-a8f5-368b09304c72" providerId="ADAL" clId="{E5C53139-D71C-4AD5-B873-E297F73A7AC6}" dt="2022-09-12T10:02:30.473" v="0"/>
            <ac:spMkLst>
              <pc:docMk/>
              <pc:sldMasterMk cId="3204300995" sldId="2147483660"/>
              <pc:sldLayoutMk cId="3530122622" sldId="2147483661"/>
              <ac:spMk id="5" creationId="{6DDC0210-3A98-4E80-A493-9097B8EA885E}"/>
            </ac:spMkLst>
          </pc:spChg>
        </pc:sldLayoutChg>
        <pc:sldLayoutChg chg="modSp">
          <pc:chgData name="Khaza Ahmed (PG Research)" userId="e606b0a9-72ee-43ac-a8f5-368b09304c72" providerId="ADAL" clId="{E5C53139-D71C-4AD5-B873-E297F73A7AC6}" dt="2022-09-12T10:02:30.473" v="0"/>
          <pc:sldLayoutMkLst>
            <pc:docMk/>
            <pc:sldMasterMk cId="3204300995" sldId="2147483660"/>
            <pc:sldLayoutMk cId="1877085031" sldId="2147483662"/>
          </pc:sldLayoutMkLst>
          <pc:spChg chg="mod">
            <ac:chgData name="Khaza Ahmed (PG Research)" userId="e606b0a9-72ee-43ac-a8f5-368b09304c72" providerId="ADAL" clId="{E5C53139-D71C-4AD5-B873-E297F73A7AC6}" dt="2022-09-12T10:02:30.473" v="0"/>
            <ac:spMkLst>
              <pc:docMk/>
              <pc:sldMasterMk cId="3204300995" sldId="2147483660"/>
              <pc:sldLayoutMk cId="1877085031" sldId="2147483662"/>
              <ac:spMk id="3"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1877085031" sldId="2147483662"/>
              <ac:spMk id="5" creationId="{664C04FF-0357-4130-AC28-3F988C577F5A}"/>
            </ac:spMkLst>
          </pc:spChg>
        </pc:sldLayoutChg>
        <pc:sldLayoutChg chg="modSp">
          <pc:chgData name="Khaza Ahmed (PG Research)" userId="e606b0a9-72ee-43ac-a8f5-368b09304c72" providerId="ADAL" clId="{E5C53139-D71C-4AD5-B873-E297F73A7AC6}" dt="2022-09-12T10:02:30.473" v="0"/>
          <pc:sldLayoutMkLst>
            <pc:docMk/>
            <pc:sldMasterMk cId="3204300995" sldId="2147483660"/>
            <pc:sldLayoutMk cId="3017684229" sldId="2147483663"/>
          </pc:sldLayoutMkLst>
          <pc:spChg chg="mod">
            <ac:chgData name="Khaza Ahmed (PG Research)" userId="e606b0a9-72ee-43ac-a8f5-368b09304c72" providerId="ADAL" clId="{E5C53139-D71C-4AD5-B873-E297F73A7AC6}" dt="2022-09-12T10:02:30.473" v="0"/>
            <ac:spMkLst>
              <pc:docMk/>
              <pc:sldMasterMk cId="3204300995" sldId="2147483660"/>
              <pc:sldLayoutMk cId="3017684229" sldId="2147483663"/>
              <ac:spMk id="2"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3017684229" sldId="2147483663"/>
              <ac:spMk id="3" creationId="{00000000-0000-0000-0000-000000000000}"/>
            </ac:spMkLst>
          </pc:spChg>
        </pc:sldLayoutChg>
        <pc:sldLayoutChg chg="modSp">
          <pc:chgData name="Khaza Ahmed (PG Research)" userId="e606b0a9-72ee-43ac-a8f5-368b09304c72" providerId="ADAL" clId="{E5C53139-D71C-4AD5-B873-E297F73A7AC6}" dt="2022-09-12T10:02:30.473" v="0"/>
          <pc:sldLayoutMkLst>
            <pc:docMk/>
            <pc:sldMasterMk cId="3204300995" sldId="2147483660"/>
            <pc:sldLayoutMk cId="2699619718" sldId="2147483664"/>
          </pc:sldLayoutMkLst>
          <pc:spChg chg="mod">
            <ac:chgData name="Khaza Ahmed (PG Research)" userId="e606b0a9-72ee-43ac-a8f5-368b09304c72" providerId="ADAL" clId="{E5C53139-D71C-4AD5-B873-E297F73A7AC6}" dt="2022-09-12T10:02:30.473" v="0"/>
            <ac:spMkLst>
              <pc:docMk/>
              <pc:sldMasterMk cId="3204300995" sldId="2147483660"/>
              <pc:sldLayoutMk cId="2699619718" sldId="2147483664"/>
              <ac:spMk id="3"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2699619718" sldId="2147483664"/>
              <ac:spMk id="4" creationId="{00000000-0000-0000-0000-000000000000}"/>
            </ac:spMkLst>
          </pc:spChg>
        </pc:sldLayoutChg>
        <pc:sldLayoutChg chg="modSp">
          <pc:chgData name="Khaza Ahmed (PG Research)" userId="e606b0a9-72ee-43ac-a8f5-368b09304c72" providerId="ADAL" clId="{E5C53139-D71C-4AD5-B873-E297F73A7AC6}" dt="2022-09-12T10:02:30.473" v="0"/>
          <pc:sldLayoutMkLst>
            <pc:docMk/>
            <pc:sldMasterMk cId="3204300995" sldId="2147483660"/>
            <pc:sldLayoutMk cId="3560442547" sldId="2147483665"/>
          </pc:sldLayoutMkLst>
          <pc:spChg chg="mod">
            <ac:chgData name="Khaza Ahmed (PG Research)" userId="e606b0a9-72ee-43ac-a8f5-368b09304c72" providerId="ADAL" clId="{E5C53139-D71C-4AD5-B873-E297F73A7AC6}" dt="2022-09-12T10:02:30.473" v="0"/>
            <ac:spMkLst>
              <pc:docMk/>
              <pc:sldMasterMk cId="3204300995" sldId="2147483660"/>
              <pc:sldLayoutMk cId="3560442547" sldId="2147483665"/>
              <ac:spMk id="3"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3560442547" sldId="2147483665"/>
              <ac:spMk id="4"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3560442547" sldId="2147483665"/>
              <ac:spMk id="5"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3560442547" sldId="2147483665"/>
              <ac:spMk id="6" creationId="{00000000-0000-0000-0000-000000000000}"/>
            </ac:spMkLst>
          </pc:spChg>
        </pc:sldLayoutChg>
        <pc:sldLayoutChg chg="modSp">
          <pc:chgData name="Khaza Ahmed (PG Research)" userId="e606b0a9-72ee-43ac-a8f5-368b09304c72" providerId="ADAL" clId="{E5C53139-D71C-4AD5-B873-E297F73A7AC6}" dt="2022-09-12T10:02:30.473" v="0"/>
          <pc:sldLayoutMkLst>
            <pc:docMk/>
            <pc:sldMasterMk cId="3204300995" sldId="2147483660"/>
            <pc:sldLayoutMk cId="2641499389" sldId="2147483668"/>
          </pc:sldLayoutMkLst>
          <pc:spChg chg="mod">
            <ac:chgData name="Khaza Ahmed (PG Research)" userId="e606b0a9-72ee-43ac-a8f5-368b09304c72" providerId="ADAL" clId="{E5C53139-D71C-4AD5-B873-E297F73A7AC6}" dt="2022-09-12T10:02:30.473" v="0"/>
            <ac:spMkLst>
              <pc:docMk/>
              <pc:sldMasterMk cId="3204300995" sldId="2147483660"/>
              <pc:sldLayoutMk cId="2641499389" sldId="2147483668"/>
              <ac:spMk id="2"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2641499389" sldId="2147483668"/>
              <ac:spMk id="3"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2641499389" sldId="2147483668"/>
              <ac:spMk id="4" creationId="{00000000-0000-0000-0000-000000000000}"/>
            </ac:spMkLst>
          </pc:spChg>
        </pc:sldLayoutChg>
        <pc:sldLayoutChg chg="modSp">
          <pc:chgData name="Khaza Ahmed (PG Research)" userId="e606b0a9-72ee-43ac-a8f5-368b09304c72" providerId="ADAL" clId="{E5C53139-D71C-4AD5-B873-E297F73A7AC6}" dt="2022-09-12T10:02:30.473" v="0"/>
          <pc:sldLayoutMkLst>
            <pc:docMk/>
            <pc:sldMasterMk cId="3204300995" sldId="2147483660"/>
            <pc:sldLayoutMk cId="2843004744" sldId="2147483669"/>
          </pc:sldLayoutMkLst>
          <pc:spChg chg="mod">
            <ac:chgData name="Khaza Ahmed (PG Research)" userId="e606b0a9-72ee-43ac-a8f5-368b09304c72" providerId="ADAL" clId="{E5C53139-D71C-4AD5-B873-E297F73A7AC6}" dt="2022-09-12T10:02:30.473" v="0"/>
            <ac:spMkLst>
              <pc:docMk/>
              <pc:sldMasterMk cId="3204300995" sldId="2147483660"/>
              <pc:sldLayoutMk cId="2843004744" sldId="2147483669"/>
              <ac:spMk id="2"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2843004744" sldId="2147483669"/>
              <ac:spMk id="3"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2843004744" sldId="2147483669"/>
              <ac:spMk id="4" creationId="{00000000-0000-0000-0000-000000000000}"/>
            </ac:spMkLst>
          </pc:spChg>
        </pc:sldLayoutChg>
        <pc:sldLayoutChg chg="modSp">
          <pc:chgData name="Khaza Ahmed (PG Research)" userId="e606b0a9-72ee-43ac-a8f5-368b09304c72" providerId="ADAL" clId="{E5C53139-D71C-4AD5-B873-E297F73A7AC6}" dt="2022-09-12T10:02:30.473" v="0"/>
          <pc:sldLayoutMkLst>
            <pc:docMk/>
            <pc:sldMasterMk cId="3204300995" sldId="2147483660"/>
            <pc:sldLayoutMk cId="4286854635" sldId="2147483671"/>
          </pc:sldLayoutMkLst>
          <pc:spChg chg="mod">
            <ac:chgData name="Khaza Ahmed (PG Research)" userId="e606b0a9-72ee-43ac-a8f5-368b09304c72" providerId="ADAL" clId="{E5C53139-D71C-4AD5-B873-E297F73A7AC6}" dt="2022-09-12T10:02:30.473" v="0"/>
            <ac:spMkLst>
              <pc:docMk/>
              <pc:sldMasterMk cId="3204300995" sldId="2147483660"/>
              <pc:sldLayoutMk cId="4286854635" sldId="2147483671"/>
              <ac:spMk id="2" creationId="{00000000-0000-0000-0000-000000000000}"/>
            </ac:spMkLst>
          </pc:spChg>
          <pc:spChg chg="mod">
            <ac:chgData name="Khaza Ahmed (PG Research)" userId="e606b0a9-72ee-43ac-a8f5-368b09304c72" providerId="ADAL" clId="{E5C53139-D71C-4AD5-B873-E297F73A7AC6}" dt="2022-09-12T10:02:30.473" v="0"/>
            <ac:spMkLst>
              <pc:docMk/>
              <pc:sldMasterMk cId="3204300995" sldId="2147483660"/>
              <pc:sldLayoutMk cId="4286854635" sldId="2147483671"/>
              <ac:spMk id="3" creationId="{00000000-0000-0000-0000-000000000000}"/>
            </ac:spMkLst>
          </pc:spChg>
        </pc:sldLayoutChg>
      </pc:sldMasterChg>
    </pc:docChg>
  </pc:docChgLst>
  <pc:docChgLst>
    <pc:chgData name="Khaza Ahmed (PG Research)" userId="e606b0a9-72ee-43ac-a8f5-368b09304c72" providerId="ADAL" clId="{EF36E832-5699-46C6-98CC-52DF1F72117D}"/>
    <pc:docChg chg="custSel addSld delSld modSld">
      <pc:chgData name="Khaza Ahmed (PG Research)" userId="e606b0a9-72ee-43ac-a8f5-368b09304c72" providerId="ADAL" clId="{EF36E832-5699-46C6-98CC-52DF1F72117D}" dt="2022-10-16T13:04:14.417" v="363" actId="20577"/>
      <pc:docMkLst>
        <pc:docMk/>
      </pc:docMkLst>
      <pc:sldChg chg="modSp mod">
        <pc:chgData name="Khaza Ahmed (PG Research)" userId="e606b0a9-72ee-43ac-a8f5-368b09304c72" providerId="ADAL" clId="{EF36E832-5699-46C6-98CC-52DF1F72117D}" dt="2022-10-16T13:03:55.009" v="361"/>
        <pc:sldMkLst>
          <pc:docMk/>
          <pc:sldMk cId="3701750734" sldId="257"/>
        </pc:sldMkLst>
        <pc:spChg chg="mod">
          <ac:chgData name="Khaza Ahmed (PG Research)" userId="e606b0a9-72ee-43ac-a8f5-368b09304c72" providerId="ADAL" clId="{EF36E832-5699-46C6-98CC-52DF1F72117D}" dt="2022-10-16T13:03:55.009" v="361"/>
          <ac:spMkLst>
            <pc:docMk/>
            <pc:sldMk cId="3701750734" sldId="257"/>
            <ac:spMk id="3" creationId="{A6A4AF85-0929-40C5-A8FE-BB2EA397C171}"/>
          </ac:spMkLst>
        </pc:spChg>
      </pc:sldChg>
      <pc:sldChg chg="modSp mod">
        <pc:chgData name="Khaza Ahmed (PG Research)" userId="e606b0a9-72ee-43ac-a8f5-368b09304c72" providerId="ADAL" clId="{EF36E832-5699-46C6-98CC-52DF1F72117D}" dt="2022-10-09T15:02:17.830" v="360" actId="20577"/>
        <pc:sldMkLst>
          <pc:docMk/>
          <pc:sldMk cId="1517392727" sldId="259"/>
        </pc:sldMkLst>
        <pc:spChg chg="mod">
          <ac:chgData name="Khaza Ahmed (PG Research)" userId="e606b0a9-72ee-43ac-a8f5-368b09304c72" providerId="ADAL" clId="{EF36E832-5699-46C6-98CC-52DF1F72117D}" dt="2022-10-09T15:02:17.830" v="360" actId="20577"/>
          <ac:spMkLst>
            <pc:docMk/>
            <pc:sldMk cId="1517392727" sldId="259"/>
            <ac:spMk id="3" creationId="{00000000-0000-0000-0000-000000000000}"/>
          </ac:spMkLst>
        </pc:spChg>
      </pc:sldChg>
      <pc:sldChg chg="addSp modSp add mod">
        <pc:chgData name="Khaza Ahmed (PG Research)" userId="e606b0a9-72ee-43ac-a8f5-368b09304c72" providerId="ADAL" clId="{EF36E832-5699-46C6-98CC-52DF1F72117D}" dt="2022-10-09T14:30:38.959" v="266" actId="12"/>
        <pc:sldMkLst>
          <pc:docMk/>
          <pc:sldMk cId="1440908691" sldId="267"/>
        </pc:sldMkLst>
        <pc:spChg chg="mod">
          <ac:chgData name="Khaza Ahmed (PG Research)" userId="e606b0a9-72ee-43ac-a8f5-368b09304c72" providerId="ADAL" clId="{EF36E832-5699-46C6-98CC-52DF1F72117D}" dt="2022-10-09T14:18:39.312" v="28" actId="20577"/>
          <ac:spMkLst>
            <pc:docMk/>
            <pc:sldMk cId="1440908691" sldId="267"/>
            <ac:spMk id="2" creationId="{00000000-0000-0000-0000-000000000000}"/>
          </ac:spMkLst>
        </pc:spChg>
        <pc:spChg chg="mod">
          <ac:chgData name="Khaza Ahmed (PG Research)" userId="e606b0a9-72ee-43ac-a8f5-368b09304c72" providerId="ADAL" clId="{EF36E832-5699-46C6-98CC-52DF1F72117D}" dt="2022-10-09T14:29:52.445" v="237" actId="21"/>
          <ac:spMkLst>
            <pc:docMk/>
            <pc:sldMk cId="1440908691" sldId="267"/>
            <ac:spMk id="3" creationId="{00000000-0000-0000-0000-000000000000}"/>
          </ac:spMkLst>
        </pc:spChg>
        <pc:spChg chg="mod">
          <ac:chgData name="Khaza Ahmed (PG Research)" userId="e606b0a9-72ee-43ac-a8f5-368b09304c72" providerId="ADAL" clId="{EF36E832-5699-46C6-98CC-52DF1F72117D}" dt="2022-10-09T14:18:45.470" v="30" actId="20577"/>
          <ac:spMkLst>
            <pc:docMk/>
            <pc:sldMk cId="1440908691" sldId="267"/>
            <ac:spMk id="7" creationId="{40249CE4-69FA-49BA-886A-BF5EC1CFD974}"/>
          </ac:spMkLst>
        </pc:spChg>
        <pc:spChg chg="add mod">
          <ac:chgData name="Khaza Ahmed (PG Research)" userId="e606b0a9-72ee-43ac-a8f5-368b09304c72" providerId="ADAL" clId="{EF36E832-5699-46C6-98CC-52DF1F72117D}" dt="2022-10-09T14:30:38.959" v="266" actId="12"/>
          <ac:spMkLst>
            <pc:docMk/>
            <pc:sldMk cId="1440908691" sldId="267"/>
            <ac:spMk id="8" creationId="{1073F0A4-ECD6-411D-8638-F62574145467}"/>
          </ac:spMkLst>
        </pc:spChg>
      </pc:sldChg>
      <pc:sldChg chg="del">
        <pc:chgData name="Khaza Ahmed (PG Research)" userId="e606b0a9-72ee-43ac-a8f5-368b09304c72" providerId="ADAL" clId="{EF36E832-5699-46C6-98CC-52DF1F72117D}" dt="2022-10-09T15:01:26.890" v="349" actId="47"/>
        <pc:sldMkLst>
          <pc:docMk/>
          <pc:sldMk cId="2027972677" sldId="271"/>
        </pc:sldMkLst>
      </pc:sldChg>
      <pc:sldChg chg="modSp mod">
        <pc:chgData name="Khaza Ahmed (PG Research)" userId="e606b0a9-72ee-43ac-a8f5-368b09304c72" providerId="ADAL" clId="{EF36E832-5699-46C6-98CC-52DF1F72117D}" dt="2022-10-16T13:04:14.417" v="363" actId="20577"/>
        <pc:sldMkLst>
          <pc:docMk/>
          <pc:sldMk cId="0" sldId="277"/>
        </pc:sldMkLst>
        <pc:spChg chg="mod">
          <ac:chgData name="Khaza Ahmed (PG Research)" userId="e606b0a9-72ee-43ac-a8f5-368b09304c72" providerId="ADAL" clId="{EF36E832-5699-46C6-98CC-52DF1F72117D}" dt="2022-10-16T13:04:14.417" v="363" actId="20577"/>
          <ac:spMkLst>
            <pc:docMk/>
            <pc:sldMk cId="0" sldId="277"/>
            <ac:spMk id="6147" creationId="{00000000-0000-0000-0000-000000000000}"/>
          </ac:spMkLst>
        </pc:spChg>
      </pc:sldChg>
      <pc:sldChg chg="del">
        <pc:chgData name="Khaza Ahmed (PG Research)" userId="e606b0a9-72ee-43ac-a8f5-368b09304c72" providerId="ADAL" clId="{EF36E832-5699-46C6-98CC-52DF1F72117D}" dt="2022-10-09T15:01:28.191" v="350" actId="47"/>
        <pc:sldMkLst>
          <pc:docMk/>
          <pc:sldMk cId="364209507" sldId="284"/>
        </pc:sldMkLst>
      </pc:sldChg>
      <pc:sldChg chg="del">
        <pc:chgData name="Khaza Ahmed (PG Research)" userId="e606b0a9-72ee-43ac-a8f5-368b09304c72" providerId="ADAL" clId="{EF36E832-5699-46C6-98CC-52DF1F72117D}" dt="2022-10-09T15:01:29.145" v="351" actId="47"/>
        <pc:sldMkLst>
          <pc:docMk/>
          <pc:sldMk cId="21864826" sldId="285"/>
        </pc:sldMkLst>
      </pc:sldChg>
      <pc:sldChg chg="del">
        <pc:chgData name="Khaza Ahmed (PG Research)" userId="e606b0a9-72ee-43ac-a8f5-368b09304c72" providerId="ADAL" clId="{EF36E832-5699-46C6-98CC-52DF1F72117D}" dt="2022-10-09T15:01:29.761" v="352" actId="47"/>
        <pc:sldMkLst>
          <pc:docMk/>
          <pc:sldMk cId="1980422407" sldId="286"/>
        </pc:sldMkLst>
      </pc:sldChg>
      <pc:sldChg chg="del">
        <pc:chgData name="Khaza Ahmed (PG Research)" userId="e606b0a9-72ee-43ac-a8f5-368b09304c72" providerId="ADAL" clId="{EF36E832-5699-46C6-98CC-52DF1F72117D}" dt="2022-10-09T15:01:30.325" v="353" actId="47"/>
        <pc:sldMkLst>
          <pc:docMk/>
          <pc:sldMk cId="3128915259" sldId="287"/>
        </pc:sldMkLst>
      </pc:sldChg>
      <pc:sldChg chg="del">
        <pc:chgData name="Khaza Ahmed (PG Research)" userId="e606b0a9-72ee-43ac-a8f5-368b09304c72" providerId="ADAL" clId="{EF36E832-5699-46C6-98CC-52DF1F72117D}" dt="2022-10-09T15:01:31.563" v="354" actId="47"/>
        <pc:sldMkLst>
          <pc:docMk/>
          <pc:sldMk cId="2894907782" sldId="288"/>
        </pc:sldMkLst>
      </pc:sldChg>
      <pc:sldChg chg="del">
        <pc:chgData name="Khaza Ahmed (PG Research)" userId="e606b0a9-72ee-43ac-a8f5-368b09304c72" providerId="ADAL" clId="{EF36E832-5699-46C6-98CC-52DF1F72117D}" dt="2022-10-09T15:01:32.354" v="355" actId="47"/>
        <pc:sldMkLst>
          <pc:docMk/>
          <pc:sldMk cId="1781275718" sldId="289"/>
        </pc:sldMkLst>
      </pc:sldChg>
      <pc:sldChg chg="del">
        <pc:chgData name="Khaza Ahmed (PG Research)" userId="e606b0a9-72ee-43ac-a8f5-368b09304c72" providerId="ADAL" clId="{EF36E832-5699-46C6-98CC-52DF1F72117D}" dt="2022-10-09T15:01:32.917" v="356" actId="47"/>
        <pc:sldMkLst>
          <pc:docMk/>
          <pc:sldMk cId="641836598" sldId="290"/>
        </pc:sldMkLst>
      </pc:sldChg>
      <pc:sldChg chg="del">
        <pc:chgData name="Khaza Ahmed (PG Research)" userId="e606b0a9-72ee-43ac-a8f5-368b09304c72" providerId="ADAL" clId="{EF36E832-5699-46C6-98CC-52DF1F72117D}" dt="2022-10-09T15:01:33.672" v="357" actId="47"/>
        <pc:sldMkLst>
          <pc:docMk/>
          <pc:sldMk cId="698524719" sldId="291"/>
        </pc:sldMkLst>
      </pc:sldChg>
      <pc:sldChg chg="del">
        <pc:chgData name="Khaza Ahmed (PG Research)" userId="e606b0a9-72ee-43ac-a8f5-368b09304c72" providerId="ADAL" clId="{EF36E832-5699-46C6-98CC-52DF1F72117D}" dt="2022-10-09T15:01:34.220" v="358" actId="47"/>
        <pc:sldMkLst>
          <pc:docMk/>
          <pc:sldMk cId="566380076" sldId="292"/>
        </pc:sldMkLst>
      </pc:sldChg>
      <pc:sldChg chg="del">
        <pc:chgData name="Khaza Ahmed (PG Research)" userId="e606b0a9-72ee-43ac-a8f5-368b09304c72" providerId="ADAL" clId="{EF36E832-5699-46C6-98CC-52DF1F72117D}" dt="2022-10-09T15:02:13.905" v="359" actId="47"/>
        <pc:sldMkLst>
          <pc:docMk/>
          <pc:sldMk cId="1046714283" sldId="313"/>
        </pc:sldMkLst>
      </pc:sldChg>
      <pc:sldChg chg="addSp delSp modSp new mod">
        <pc:chgData name="Khaza Ahmed (PG Research)" userId="e606b0a9-72ee-43ac-a8f5-368b09304c72" providerId="ADAL" clId="{EF36E832-5699-46C6-98CC-52DF1F72117D}" dt="2022-10-09T14:55:32.846" v="348" actId="1076"/>
        <pc:sldMkLst>
          <pc:docMk/>
          <pc:sldMk cId="602842016" sldId="339"/>
        </pc:sldMkLst>
        <pc:spChg chg="mod">
          <ac:chgData name="Khaza Ahmed (PG Research)" userId="e606b0a9-72ee-43ac-a8f5-368b09304c72" providerId="ADAL" clId="{EF36E832-5699-46C6-98CC-52DF1F72117D}" dt="2022-10-09T14:53:54.409" v="291" actId="20577"/>
          <ac:spMkLst>
            <pc:docMk/>
            <pc:sldMk cId="602842016" sldId="339"/>
            <ac:spMk id="2" creationId="{BC12C36D-3469-4CD4-B485-5C0422BE764C}"/>
          </ac:spMkLst>
        </pc:spChg>
        <pc:spChg chg="del">
          <ac:chgData name="Khaza Ahmed (PG Research)" userId="e606b0a9-72ee-43ac-a8f5-368b09304c72" providerId="ADAL" clId="{EF36E832-5699-46C6-98CC-52DF1F72117D}" dt="2022-10-09T14:41:39.986" v="268" actId="478"/>
          <ac:spMkLst>
            <pc:docMk/>
            <pc:sldMk cId="602842016" sldId="339"/>
            <ac:spMk id="3" creationId="{9A0218B5-7676-4BC5-B5C4-88B7EA8CD0DB}"/>
          </ac:spMkLst>
        </pc:spChg>
        <pc:spChg chg="add mod">
          <ac:chgData name="Khaza Ahmed (PG Research)" userId="e606b0a9-72ee-43ac-a8f5-368b09304c72" providerId="ADAL" clId="{EF36E832-5699-46C6-98CC-52DF1F72117D}" dt="2022-10-09T14:55:27.398" v="347" actId="1076"/>
          <ac:spMkLst>
            <pc:docMk/>
            <pc:sldMk cId="602842016" sldId="339"/>
            <ac:spMk id="7" creationId="{7A08764C-8F48-4DC6-8119-17F95C7C13D5}"/>
          </ac:spMkLst>
        </pc:spChg>
        <pc:spChg chg="add mod">
          <ac:chgData name="Khaza Ahmed (PG Research)" userId="e606b0a9-72ee-43ac-a8f5-368b09304c72" providerId="ADAL" clId="{EF36E832-5699-46C6-98CC-52DF1F72117D}" dt="2022-10-09T14:55:32.846" v="348" actId="1076"/>
          <ac:spMkLst>
            <pc:docMk/>
            <pc:sldMk cId="602842016" sldId="339"/>
            <ac:spMk id="8" creationId="{18C2D47B-2014-4C22-A150-A158AA4C82D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F80D74-63F1-4F43-A0B2-C92F8FC06104}" type="doc">
      <dgm:prSet loTypeId="urn:microsoft.com/office/officeart/2005/8/layout/cycle5" loCatId="cycle" qsTypeId="urn:microsoft.com/office/officeart/2005/8/quickstyle/simple1" qsCatId="simple" csTypeId="urn:microsoft.com/office/officeart/2005/8/colors/colorful4" csCatId="colorful" phldr="1"/>
      <dgm:spPr/>
      <dgm:t>
        <a:bodyPr/>
        <a:lstStyle/>
        <a:p>
          <a:endParaRPr lang="en-US"/>
        </a:p>
      </dgm:t>
    </dgm:pt>
    <dgm:pt modelId="{1613EB40-1FF6-44C3-A1B8-F96852349018}">
      <dgm:prSet custT="1"/>
      <dgm:spPr/>
      <dgm:t>
        <a:bodyPr/>
        <a:lstStyle/>
        <a:p>
          <a:r>
            <a:rPr lang="en-US" sz="1600" b="1" u="sng" dirty="0"/>
            <a:t>It’s a monetary contract between two parties (or more)</a:t>
          </a:r>
          <a:endParaRPr lang="en-US" sz="1600" dirty="0"/>
        </a:p>
      </dgm:t>
    </dgm:pt>
    <dgm:pt modelId="{93CDD191-CD63-41BE-BB32-A3175A988718}" type="parTrans" cxnId="{40B3438E-BA01-4C90-976E-BDF7EADA2E56}">
      <dgm:prSet/>
      <dgm:spPr/>
      <dgm:t>
        <a:bodyPr/>
        <a:lstStyle/>
        <a:p>
          <a:endParaRPr lang="en-US"/>
        </a:p>
      </dgm:t>
    </dgm:pt>
    <dgm:pt modelId="{6245D5DA-5985-4BBB-AF8D-84B6D723C881}" type="sibTrans" cxnId="{40B3438E-BA01-4C90-976E-BDF7EADA2E56}">
      <dgm:prSet/>
      <dgm:spPr/>
      <dgm:t>
        <a:bodyPr/>
        <a:lstStyle/>
        <a:p>
          <a:endParaRPr lang="en-US"/>
        </a:p>
      </dgm:t>
    </dgm:pt>
    <dgm:pt modelId="{60721920-C438-464E-B4F2-E8114F72880F}">
      <dgm:prSet custT="1"/>
      <dgm:spPr/>
      <dgm:t>
        <a:bodyPr/>
        <a:lstStyle/>
        <a:p>
          <a:r>
            <a:rPr lang="en-US" sz="1600" b="1" dirty="0"/>
            <a:t>Asset or contract or a combination (package) of capital that allows trading/exchange</a:t>
          </a:r>
        </a:p>
      </dgm:t>
    </dgm:pt>
    <dgm:pt modelId="{B60ACBE7-0144-4BC4-B336-3F66A241039D}" type="parTrans" cxnId="{1D7EDD70-0E54-4319-88F2-69B4ABFA7B4B}">
      <dgm:prSet/>
      <dgm:spPr/>
      <dgm:t>
        <a:bodyPr/>
        <a:lstStyle/>
        <a:p>
          <a:endParaRPr lang="en-US"/>
        </a:p>
      </dgm:t>
    </dgm:pt>
    <dgm:pt modelId="{746C9BF5-C89B-4735-86CD-1E137BFFBCD5}" type="sibTrans" cxnId="{1D7EDD70-0E54-4319-88F2-69B4ABFA7B4B}">
      <dgm:prSet/>
      <dgm:spPr/>
      <dgm:t>
        <a:bodyPr/>
        <a:lstStyle/>
        <a:p>
          <a:endParaRPr lang="en-US"/>
        </a:p>
      </dgm:t>
    </dgm:pt>
    <dgm:pt modelId="{F6647791-093E-4F17-B5B5-D7C18A076E9D}">
      <dgm:prSet custT="1"/>
      <dgm:spPr/>
      <dgm:t>
        <a:bodyPr/>
        <a:lstStyle/>
        <a:p>
          <a:pPr algn="ctr"/>
          <a:r>
            <a:rPr lang="en-US" sz="1600" b="1" dirty="0"/>
            <a:t>Buy and sell</a:t>
          </a:r>
        </a:p>
      </dgm:t>
    </dgm:pt>
    <dgm:pt modelId="{E164E728-AB50-408F-B676-3D8E4E69263C}" type="parTrans" cxnId="{6A671412-4DB8-4D99-89C0-76FE2311A619}">
      <dgm:prSet/>
      <dgm:spPr/>
      <dgm:t>
        <a:bodyPr/>
        <a:lstStyle/>
        <a:p>
          <a:endParaRPr lang="en-US"/>
        </a:p>
      </dgm:t>
    </dgm:pt>
    <dgm:pt modelId="{A70ECC4E-8C2F-49E5-8CAF-D087C0C23E01}" type="sibTrans" cxnId="{6A671412-4DB8-4D99-89C0-76FE2311A619}">
      <dgm:prSet/>
      <dgm:spPr/>
      <dgm:t>
        <a:bodyPr/>
        <a:lstStyle/>
        <a:p>
          <a:endParaRPr lang="en-US"/>
        </a:p>
      </dgm:t>
    </dgm:pt>
    <dgm:pt modelId="{20EF5DA4-6BC8-438F-A475-9592C7CE745C}" type="pres">
      <dgm:prSet presAssocID="{3BF80D74-63F1-4F43-A0B2-C92F8FC06104}" presName="cycle" presStyleCnt="0">
        <dgm:presLayoutVars>
          <dgm:dir/>
          <dgm:resizeHandles val="exact"/>
        </dgm:presLayoutVars>
      </dgm:prSet>
      <dgm:spPr/>
    </dgm:pt>
    <dgm:pt modelId="{E7CA9C2B-F22E-4BBC-AB1F-0B2DF6AF35F7}" type="pres">
      <dgm:prSet presAssocID="{1613EB40-1FF6-44C3-A1B8-F96852349018}" presName="node" presStyleLbl="node1" presStyleIdx="0" presStyleCnt="3">
        <dgm:presLayoutVars>
          <dgm:bulletEnabled val="1"/>
        </dgm:presLayoutVars>
      </dgm:prSet>
      <dgm:spPr/>
    </dgm:pt>
    <dgm:pt modelId="{CC794421-AAB6-4344-B705-4403139C9690}" type="pres">
      <dgm:prSet presAssocID="{1613EB40-1FF6-44C3-A1B8-F96852349018}" presName="spNode" presStyleCnt="0"/>
      <dgm:spPr/>
    </dgm:pt>
    <dgm:pt modelId="{FB302387-2E3D-4419-BFB4-636A68C30748}" type="pres">
      <dgm:prSet presAssocID="{6245D5DA-5985-4BBB-AF8D-84B6D723C881}" presName="sibTrans" presStyleLbl="sibTrans1D1" presStyleIdx="0" presStyleCnt="3"/>
      <dgm:spPr/>
    </dgm:pt>
    <dgm:pt modelId="{52B5C619-26D6-4765-BDBD-CED08FF207D0}" type="pres">
      <dgm:prSet presAssocID="{60721920-C438-464E-B4F2-E8114F72880F}" presName="node" presStyleLbl="node1" presStyleIdx="1" presStyleCnt="3" custScaleX="130958" custScaleY="123691">
        <dgm:presLayoutVars>
          <dgm:bulletEnabled val="1"/>
        </dgm:presLayoutVars>
      </dgm:prSet>
      <dgm:spPr/>
    </dgm:pt>
    <dgm:pt modelId="{279057BD-4031-41A5-9D28-2C9D4AE4642F}" type="pres">
      <dgm:prSet presAssocID="{60721920-C438-464E-B4F2-E8114F72880F}" presName="spNode" presStyleCnt="0"/>
      <dgm:spPr/>
    </dgm:pt>
    <dgm:pt modelId="{80AE349D-6E25-4389-9FC2-2F8D49D766E5}" type="pres">
      <dgm:prSet presAssocID="{746C9BF5-C89B-4735-86CD-1E137BFFBCD5}" presName="sibTrans" presStyleLbl="sibTrans1D1" presStyleIdx="1" presStyleCnt="3"/>
      <dgm:spPr/>
    </dgm:pt>
    <dgm:pt modelId="{270A4F7C-90BB-4C77-9876-B012C4D4FE53}" type="pres">
      <dgm:prSet presAssocID="{F6647791-093E-4F17-B5B5-D7C18A076E9D}" presName="node" presStyleLbl="node1" presStyleIdx="2" presStyleCnt="3">
        <dgm:presLayoutVars>
          <dgm:bulletEnabled val="1"/>
        </dgm:presLayoutVars>
      </dgm:prSet>
      <dgm:spPr/>
    </dgm:pt>
    <dgm:pt modelId="{39B61A70-D9A4-4F6B-ADF1-CC8A13953143}" type="pres">
      <dgm:prSet presAssocID="{F6647791-093E-4F17-B5B5-D7C18A076E9D}" presName="spNode" presStyleCnt="0"/>
      <dgm:spPr/>
    </dgm:pt>
    <dgm:pt modelId="{D8CC7721-A2C8-470D-B176-ECA2500489FC}" type="pres">
      <dgm:prSet presAssocID="{A70ECC4E-8C2F-49E5-8CAF-D087C0C23E01}" presName="sibTrans" presStyleLbl="sibTrans1D1" presStyleIdx="2" presStyleCnt="3"/>
      <dgm:spPr/>
    </dgm:pt>
  </dgm:ptLst>
  <dgm:cxnLst>
    <dgm:cxn modelId="{6A671412-4DB8-4D99-89C0-76FE2311A619}" srcId="{3BF80D74-63F1-4F43-A0B2-C92F8FC06104}" destId="{F6647791-093E-4F17-B5B5-D7C18A076E9D}" srcOrd="2" destOrd="0" parTransId="{E164E728-AB50-408F-B676-3D8E4E69263C}" sibTransId="{A70ECC4E-8C2F-49E5-8CAF-D087C0C23E01}"/>
    <dgm:cxn modelId="{94049A1E-CFDC-4205-B5D8-804D93133E58}" type="presOf" srcId="{1613EB40-1FF6-44C3-A1B8-F96852349018}" destId="{E7CA9C2B-F22E-4BBC-AB1F-0B2DF6AF35F7}" srcOrd="0" destOrd="0" presId="urn:microsoft.com/office/officeart/2005/8/layout/cycle5"/>
    <dgm:cxn modelId="{2DDCDE41-C98F-4DB4-9CCD-75E2C254CF70}" type="presOf" srcId="{3BF80D74-63F1-4F43-A0B2-C92F8FC06104}" destId="{20EF5DA4-6BC8-438F-A475-9592C7CE745C}" srcOrd="0" destOrd="0" presId="urn:microsoft.com/office/officeart/2005/8/layout/cycle5"/>
    <dgm:cxn modelId="{3AD5F165-F517-4F0D-8438-CFE01655251B}" type="presOf" srcId="{A70ECC4E-8C2F-49E5-8CAF-D087C0C23E01}" destId="{D8CC7721-A2C8-470D-B176-ECA2500489FC}" srcOrd="0" destOrd="0" presId="urn:microsoft.com/office/officeart/2005/8/layout/cycle5"/>
    <dgm:cxn modelId="{1D7EDD70-0E54-4319-88F2-69B4ABFA7B4B}" srcId="{3BF80D74-63F1-4F43-A0B2-C92F8FC06104}" destId="{60721920-C438-464E-B4F2-E8114F72880F}" srcOrd="1" destOrd="0" parTransId="{B60ACBE7-0144-4BC4-B336-3F66A241039D}" sibTransId="{746C9BF5-C89B-4735-86CD-1E137BFFBCD5}"/>
    <dgm:cxn modelId="{AEE85855-9C1A-41B4-B374-93B6E46BDDEB}" type="presOf" srcId="{60721920-C438-464E-B4F2-E8114F72880F}" destId="{52B5C619-26D6-4765-BDBD-CED08FF207D0}" srcOrd="0" destOrd="0" presId="urn:microsoft.com/office/officeart/2005/8/layout/cycle5"/>
    <dgm:cxn modelId="{40B3438E-BA01-4C90-976E-BDF7EADA2E56}" srcId="{3BF80D74-63F1-4F43-A0B2-C92F8FC06104}" destId="{1613EB40-1FF6-44C3-A1B8-F96852349018}" srcOrd="0" destOrd="0" parTransId="{93CDD191-CD63-41BE-BB32-A3175A988718}" sibTransId="{6245D5DA-5985-4BBB-AF8D-84B6D723C881}"/>
    <dgm:cxn modelId="{E8367FD1-BCBF-4F5B-BF96-A5DD7E143BE5}" type="presOf" srcId="{F6647791-093E-4F17-B5B5-D7C18A076E9D}" destId="{270A4F7C-90BB-4C77-9876-B012C4D4FE53}" srcOrd="0" destOrd="0" presId="urn:microsoft.com/office/officeart/2005/8/layout/cycle5"/>
    <dgm:cxn modelId="{B12FA0E3-AAD7-4422-88F6-6EA5B5320336}" type="presOf" srcId="{6245D5DA-5985-4BBB-AF8D-84B6D723C881}" destId="{FB302387-2E3D-4419-BFB4-636A68C30748}" srcOrd="0" destOrd="0" presId="urn:microsoft.com/office/officeart/2005/8/layout/cycle5"/>
    <dgm:cxn modelId="{34AC6CEC-691A-48C1-8B4D-DB3ABB55C334}" type="presOf" srcId="{746C9BF5-C89B-4735-86CD-1E137BFFBCD5}" destId="{80AE349D-6E25-4389-9FC2-2F8D49D766E5}" srcOrd="0" destOrd="0" presId="urn:microsoft.com/office/officeart/2005/8/layout/cycle5"/>
    <dgm:cxn modelId="{C03E1E0F-2429-4AF5-965C-2BAE6A77FD46}" type="presParOf" srcId="{20EF5DA4-6BC8-438F-A475-9592C7CE745C}" destId="{E7CA9C2B-F22E-4BBC-AB1F-0B2DF6AF35F7}" srcOrd="0" destOrd="0" presId="urn:microsoft.com/office/officeart/2005/8/layout/cycle5"/>
    <dgm:cxn modelId="{5399675D-E12D-477F-9C25-3FD09780A671}" type="presParOf" srcId="{20EF5DA4-6BC8-438F-A475-9592C7CE745C}" destId="{CC794421-AAB6-4344-B705-4403139C9690}" srcOrd="1" destOrd="0" presId="urn:microsoft.com/office/officeart/2005/8/layout/cycle5"/>
    <dgm:cxn modelId="{FDC11EEB-6262-4F01-9D79-D46D6750BC82}" type="presParOf" srcId="{20EF5DA4-6BC8-438F-A475-9592C7CE745C}" destId="{FB302387-2E3D-4419-BFB4-636A68C30748}" srcOrd="2" destOrd="0" presId="urn:microsoft.com/office/officeart/2005/8/layout/cycle5"/>
    <dgm:cxn modelId="{BC7C4733-E570-4358-A85A-2ACCF6BA590A}" type="presParOf" srcId="{20EF5DA4-6BC8-438F-A475-9592C7CE745C}" destId="{52B5C619-26D6-4765-BDBD-CED08FF207D0}" srcOrd="3" destOrd="0" presId="urn:microsoft.com/office/officeart/2005/8/layout/cycle5"/>
    <dgm:cxn modelId="{F1DFBBC1-9998-4827-8BB6-7E1C99D9421D}" type="presParOf" srcId="{20EF5DA4-6BC8-438F-A475-9592C7CE745C}" destId="{279057BD-4031-41A5-9D28-2C9D4AE4642F}" srcOrd="4" destOrd="0" presId="urn:microsoft.com/office/officeart/2005/8/layout/cycle5"/>
    <dgm:cxn modelId="{0C509549-DDD4-4674-971D-1E5635D3F5F7}" type="presParOf" srcId="{20EF5DA4-6BC8-438F-A475-9592C7CE745C}" destId="{80AE349D-6E25-4389-9FC2-2F8D49D766E5}" srcOrd="5" destOrd="0" presId="urn:microsoft.com/office/officeart/2005/8/layout/cycle5"/>
    <dgm:cxn modelId="{B1BBA6F4-F4D6-4100-A578-E90D659A77B7}" type="presParOf" srcId="{20EF5DA4-6BC8-438F-A475-9592C7CE745C}" destId="{270A4F7C-90BB-4C77-9876-B012C4D4FE53}" srcOrd="6" destOrd="0" presId="urn:microsoft.com/office/officeart/2005/8/layout/cycle5"/>
    <dgm:cxn modelId="{3EFB4F5B-287C-4E5B-8DD0-FFE2E0AFE024}" type="presParOf" srcId="{20EF5DA4-6BC8-438F-A475-9592C7CE745C}" destId="{39B61A70-D9A4-4F6B-ADF1-CC8A13953143}" srcOrd="7" destOrd="0" presId="urn:microsoft.com/office/officeart/2005/8/layout/cycle5"/>
    <dgm:cxn modelId="{4ABEBDA9-6222-4AC6-9EA5-C395BADDC6A8}" type="presParOf" srcId="{20EF5DA4-6BC8-438F-A475-9592C7CE745C}" destId="{D8CC7721-A2C8-470D-B176-ECA2500489FC}" srcOrd="8"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310AB1-4329-4A89-977B-79F33A70676F}" type="doc">
      <dgm:prSet loTypeId="urn:microsoft.com/office/officeart/2005/8/layout/default" loCatId="list" qsTypeId="urn:microsoft.com/office/officeart/2005/8/quickstyle/3d1" qsCatId="3D" csTypeId="urn:microsoft.com/office/officeart/2005/8/colors/accent0_3" csCatId="mainScheme" phldr="1"/>
      <dgm:spPr/>
      <dgm:t>
        <a:bodyPr/>
        <a:lstStyle/>
        <a:p>
          <a:endParaRPr lang="en-GB"/>
        </a:p>
      </dgm:t>
    </dgm:pt>
    <dgm:pt modelId="{376BE468-5844-4F51-81CF-521FB145D71E}">
      <dgm:prSet phldrT="[Text]"/>
      <dgm:spPr/>
      <dgm:t>
        <a:bodyPr/>
        <a:lstStyle/>
        <a:p>
          <a:r>
            <a:rPr lang="en-GB" b="1" dirty="0"/>
            <a:t>Stocks</a:t>
          </a:r>
        </a:p>
      </dgm:t>
    </dgm:pt>
    <dgm:pt modelId="{63824A48-1AB1-42DA-8FA5-023BEAFBD8DA}" type="parTrans" cxnId="{5B25FCBB-7E3A-49DC-91FE-DB952138339A}">
      <dgm:prSet/>
      <dgm:spPr/>
      <dgm:t>
        <a:bodyPr/>
        <a:lstStyle/>
        <a:p>
          <a:endParaRPr lang="en-GB" b="1"/>
        </a:p>
      </dgm:t>
    </dgm:pt>
    <dgm:pt modelId="{61028438-3427-4032-8A87-8BAC090A35A1}" type="sibTrans" cxnId="{5B25FCBB-7E3A-49DC-91FE-DB952138339A}">
      <dgm:prSet/>
      <dgm:spPr/>
      <dgm:t>
        <a:bodyPr/>
        <a:lstStyle/>
        <a:p>
          <a:endParaRPr lang="en-GB" b="1"/>
        </a:p>
      </dgm:t>
    </dgm:pt>
    <dgm:pt modelId="{1697BA34-38AD-4B8F-AE31-C8489C02ACBB}">
      <dgm:prSet phldrT="[Text]"/>
      <dgm:spPr/>
      <dgm:t>
        <a:bodyPr/>
        <a:lstStyle/>
        <a:p>
          <a:r>
            <a:rPr lang="en-GB" b="1" dirty="0"/>
            <a:t>Bonds</a:t>
          </a:r>
        </a:p>
      </dgm:t>
    </dgm:pt>
    <dgm:pt modelId="{72E89DFF-5248-4D70-8EFB-2709ED1A57C3}" type="parTrans" cxnId="{2BD88C1E-E8D4-4488-BC66-F442F6009715}">
      <dgm:prSet/>
      <dgm:spPr/>
      <dgm:t>
        <a:bodyPr/>
        <a:lstStyle/>
        <a:p>
          <a:endParaRPr lang="en-GB" b="1"/>
        </a:p>
      </dgm:t>
    </dgm:pt>
    <dgm:pt modelId="{316C58BF-AAA2-4F48-8BA0-1A3C10492EE4}" type="sibTrans" cxnId="{2BD88C1E-E8D4-4488-BC66-F442F6009715}">
      <dgm:prSet/>
      <dgm:spPr/>
      <dgm:t>
        <a:bodyPr/>
        <a:lstStyle/>
        <a:p>
          <a:endParaRPr lang="en-GB" b="1"/>
        </a:p>
      </dgm:t>
    </dgm:pt>
    <dgm:pt modelId="{6F72630E-D65C-4D71-B313-D939E7D4D670}">
      <dgm:prSet phldrT="[Text]"/>
      <dgm:spPr/>
      <dgm:t>
        <a:bodyPr/>
        <a:lstStyle/>
        <a:p>
          <a:r>
            <a:rPr lang="en-GB" b="1" dirty="0"/>
            <a:t>Mutual Funds</a:t>
          </a:r>
        </a:p>
      </dgm:t>
    </dgm:pt>
    <dgm:pt modelId="{982E23D7-E539-42D6-91B8-1FC139E399CA}" type="parTrans" cxnId="{A5C689FA-8F9A-4B7C-BB9A-D69FD7B29E70}">
      <dgm:prSet/>
      <dgm:spPr/>
      <dgm:t>
        <a:bodyPr/>
        <a:lstStyle/>
        <a:p>
          <a:endParaRPr lang="en-GB" b="1"/>
        </a:p>
      </dgm:t>
    </dgm:pt>
    <dgm:pt modelId="{0B9EE143-9D95-423C-9DBF-9E46B95FF480}" type="sibTrans" cxnId="{A5C689FA-8F9A-4B7C-BB9A-D69FD7B29E70}">
      <dgm:prSet/>
      <dgm:spPr/>
      <dgm:t>
        <a:bodyPr/>
        <a:lstStyle/>
        <a:p>
          <a:endParaRPr lang="en-GB" b="1"/>
        </a:p>
      </dgm:t>
    </dgm:pt>
    <dgm:pt modelId="{E9A90B23-476C-458F-8170-3667C3ABA803}">
      <dgm:prSet phldrT="[Text]"/>
      <dgm:spPr/>
      <dgm:t>
        <a:bodyPr/>
        <a:lstStyle/>
        <a:p>
          <a:r>
            <a:rPr lang="en-GB" b="1" dirty="0"/>
            <a:t>ETFs</a:t>
          </a:r>
        </a:p>
      </dgm:t>
    </dgm:pt>
    <dgm:pt modelId="{154A0351-F368-4EF4-A126-6D9A2383C536}" type="parTrans" cxnId="{F2FEB0A0-04BD-40BC-828A-DD78E0C4AC27}">
      <dgm:prSet/>
      <dgm:spPr/>
      <dgm:t>
        <a:bodyPr/>
        <a:lstStyle/>
        <a:p>
          <a:endParaRPr lang="en-GB" b="1"/>
        </a:p>
      </dgm:t>
    </dgm:pt>
    <dgm:pt modelId="{5552D040-5BA2-4DA2-8D6D-CA922160B3E0}" type="sibTrans" cxnId="{F2FEB0A0-04BD-40BC-828A-DD78E0C4AC27}">
      <dgm:prSet/>
      <dgm:spPr/>
      <dgm:t>
        <a:bodyPr/>
        <a:lstStyle/>
        <a:p>
          <a:endParaRPr lang="en-GB" b="1"/>
        </a:p>
      </dgm:t>
    </dgm:pt>
    <dgm:pt modelId="{88AB214F-3BBE-4443-8EFC-04181CDBCDDD}">
      <dgm:prSet phldrT="[Text]"/>
      <dgm:spPr/>
      <dgm:t>
        <a:bodyPr/>
        <a:lstStyle/>
        <a:p>
          <a:r>
            <a:rPr lang="en-GB" b="1" dirty="0"/>
            <a:t>Derivatives</a:t>
          </a:r>
        </a:p>
      </dgm:t>
    </dgm:pt>
    <dgm:pt modelId="{FA0A25A6-99D8-4BEE-85E8-9DC797807C79}" type="parTrans" cxnId="{403228E4-374A-4C7A-A7DD-446A0A0E220A}">
      <dgm:prSet/>
      <dgm:spPr/>
      <dgm:t>
        <a:bodyPr/>
        <a:lstStyle/>
        <a:p>
          <a:endParaRPr lang="en-GB" b="1"/>
        </a:p>
      </dgm:t>
    </dgm:pt>
    <dgm:pt modelId="{FCB52E43-A1AF-4763-8032-F1B538017F29}" type="sibTrans" cxnId="{403228E4-374A-4C7A-A7DD-446A0A0E220A}">
      <dgm:prSet/>
      <dgm:spPr/>
      <dgm:t>
        <a:bodyPr/>
        <a:lstStyle/>
        <a:p>
          <a:endParaRPr lang="en-GB" b="1"/>
        </a:p>
      </dgm:t>
    </dgm:pt>
    <dgm:pt modelId="{40E09A26-DA23-41E2-AB42-861051B8EA2F}">
      <dgm:prSet phldrT="[Text]"/>
      <dgm:spPr/>
      <dgm:t>
        <a:bodyPr/>
        <a:lstStyle/>
        <a:p>
          <a:r>
            <a:rPr lang="en-GB" b="1" dirty="0"/>
            <a:t>Hedge fund</a:t>
          </a:r>
        </a:p>
      </dgm:t>
    </dgm:pt>
    <dgm:pt modelId="{A14121A3-41A5-4D50-BAEF-7430EA2972BB}" type="parTrans" cxnId="{0100E014-B157-4CF3-B284-F624968F7484}">
      <dgm:prSet/>
      <dgm:spPr/>
      <dgm:t>
        <a:bodyPr/>
        <a:lstStyle/>
        <a:p>
          <a:endParaRPr lang="en-GB" b="1"/>
        </a:p>
      </dgm:t>
    </dgm:pt>
    <dgm:pt modelId="{70A86DEE-E143-49F4-8735-E688CDE99FFE}" type="sibTrans" cxnId="{0100E014-B157-4CF3-B284-F624968F7484}">
      <dgm:prSet/>
      <dgm:spPr/>
      <dgm:t>
        <a:bodyPr/>
        <a:lstStyle/>
        <a:p>
          <a:endParaRPr lang="en-GB" b="1"/>
        </a:p>
      </dgm:t>
    </dgm:pt>
    <dgm:pt modelId="{8EBA82C3-B51F-43FA-AFE4-0CFAA3D45BF9}">
      <dgm:prSet phldrT="[Text]"/>
      <dgm:spPr/>
      <dgm:t>
        <a:bodyPr/>
        <a:lstStyle/>
        <a:p>
          <a:r>
            <a:rPr lang="en-GB" b="1" dirty="0"/>
            <a:t>Loans</a:t>
          </a:r>
        </a:p>
      </dgm:t>
    </dgm:pt>
    <dgm:pt modelId="{2C5ACC20-FBAA-4034-89F5-E1ADC59395B6}" type="parTrans" cxnId="{32A1AB3C-4DFF-4E2B-B279-E1A8E4A5B72E}">
      <dgm:prSet/>
      <dgm:spPr/>
      <dgm:t>
        <a:bodyPr/>
        <a:lstStyle/>
        <a:p>
          <a:endParaRPr lang="en-GB" b="1"/>
        </a:p>
      </dgm:t>
    </dgm:pt>
    <dgm:pt modelId="{58DB0886-0AE1-4D23-957B-9C008851A90B}" type="sibTrans" cxnId="{32A1AB3C-4DFF-4E2B-B279-E1A8E4A5B72E}">
      <dgm:prSet/>
      <dgm:spPr/>
      <dgm:t>
        <a:bodyPr/>
        <a:lstStyle/>
        <a:p>
          <a:endParaRPr lang="en-GB" b="1"/>
        </a:p>
      </dgm:t>
    </dgm:pt>
    <dgm:pt modelId="{381A3554-769C-42FF-8254-58BAB979E31F}">
      <dgm:prSet phldrT="[Text]"/>
      <dgm:spPr/>
      <dgm:t>
        <a:bodyPr/>
        <a:lstStyle/>
        <a:p>
          <a:r>
            <a:rPr lang="en-GB" b="1" dirty="0"/>
            <a:t>Cheque</a:t>
          </a:r>
        </a:p>
      </dgm:t>
    </dgm:pt>
    <dgm:pt modelId="{ECE31F1C-91E8-435E-B891-45B169C6B4A4}" type="parTrans" cxnId="{505182E8-A6FF-4F76-9E99-4BC044E1A0C0}">
      <dgm:prSet/>
      <dgm:spPr/>
      <dgm:t>
        <a:bodyPr/>
        <a:lstStyle/>
        <a:p>
          <a:endParaRPr lang="en-GB" b="1"/>
        </a:p>
      </dgm:t>
    </dgm:pt>
    <dgm:pt modelId="{E168D371-46D3-4167-AEA1-10BF64E5FE09}" type="sibTrans" cxnId="{505182E8-A6FF-4F76-9E99-4BC044E1A0C0}">
      <dgm:prSet/>
      <dgm:spPr/>
      <dgm:t>
        <a:bodyPr/>
        <a:lstStyle/>
        <a:p>
          <a:endParaRPr lang="en-GB" b="1"/>
        </a:p>
      </dgm:t>
    </dgm:pt>
    <dgm:pt modelId="{400DE124-1783-42A6-A35C-1F065D2E1A8F}">
      <dgm:prSet phldrT="[Text]"/>
      <dgm:spPr/>
      <dgm:t>
        <a:bodyPr/>
        <a:lstStyle/>
        <a:p>
          <a:r>
            <a:rPr lang="en-GB" b="1" dirty="0"/>
            <a:t>Futures</a:t>
          </a:r>
        </a:p>
      </dgm:t>
    </dgm:pt>
    <dgm:pt modelId="{90FA8F64-E7A6-4524-9ACB-30DC53DD17DE}" type="parTrans" cxnId="{9D6C1A80-76E6-4228-91C4-429428E3D580}">
      <dgm:prSet/>
      <dgm:spPr/>
      <dgm:t>
        <a:bodyPr/>
        <a:lstStyle/>
        <a:p>
          <a:endParaRPr lang="en-GB" b="1"/>
        </a:p>
      </dgm:t>
    </dgm:pt>
    <dgm:pt modelId="{BDAD74F3-EC5A-47BB-A387-52AAEC590C53}" type="sibTrans" cxnId="{9D6C1A80-76E6-4228-91C4-429428E3D580}">
      <dgm:prSet/>
      <dgm:spPr/>
      <dgm:t>
        <a:bodyPr/>
        <a:lstStyle/>
        <a:p>
          <a:endParaRPr lang="en-GB" b="1"/>
        </a:p>
      </dgm:t>
    </dgm:pt>
    <dgm:pt modelId="{67F5275E-6198-4480-9657-C9DEDB8F7695}" type="pres">
      <dgm:prSet presAssocID="{6E310AB1-4329-4A89-977B-79F33A70676F}" presName="diagram" presStyleCnt="0">
        <dgm:presLayoutVars>
          <dgm:dir/>
          <dgm:resizeHandles val="exact"/>
        </dgm:presLayoutVars>
      </dgm:prSet>
      <dgm:spPr/>
    </dgm:pt>
    <dgm:pt modelId="{B20A4788-7EA9-4B2F-AB36-689188E1870B}" type="pres">
      <dgm:prSet presAssocID="{376BE468-5844-4F51-81CF-521FB145D71E}" presName="node" presStyleLbl="node1" presStyleIdx="0" presStyleCnt="9">
        <dgm:presLayoutVars>
          <dgm:bulletEnabled val="1"/>
        </dgm:presLayoutVars>
      </dgm:prSet>
      <dgm:spPr/>
    </dgm:pt>
    <dgm:pt modelId="{6F924FF8-52A2-4EE9-A2A5-C6F31DFBB837}" type="pres">
      <dgm:prSet presAssocID="{61028438-3427-4032-8A87-8BAC090A35A1}" presName="sibTrans" presStyleCnt="0"/>
      <dgm:spPr/>
    </dgm:pt>
    <dgm:pt modelId="{CF5C23B0-FBC6-4F88-93D9-8508F8942FF1}" type="pres">
      <dgm:prSet presAssocID="{1697BA34-38AD-4B8F-AE31-C8489C02ACBB}" presName="node" presStyleLbl="node1" presStyleIdx="1" presStyleCnt="9">
        <dgm:presLayoutVars>
          <dgm:bulletEnabled val="1"/>
        </dgm:presLayoutVars>
      </dgm:prSet>
      <dgm:spPr/>
    </dgm:pt>
    <dgm:pt modelId="{B72F08E2-B808-4B78-A732-B901D8E8E71E}" type="pres">
      <dgm:prSet presAssocID="{316C58BF-AAA2-4F48-8BA0-1A3C10492EE4}" presName="sibTrans" presStyleCnt="0"/>
      <dgm:spPr/>
    </dgm:pt>
    <dgm:pt modelId="{C3C2939C-E4FA-4817-BED1-7530F8C5B8AC}" type="pres">
      <dgm:prSet presAssocID="{6F72630E-D65C-4D71-B313-D939E7D4D670}" presName="node" presStyleLbl="node1" presStyleIdx="2" presStyleCnt="9" custLinFactNeighborX="39479" custLinFactNeighborY="12">
        <dgm:presLayoutVars>
          <dgm:bulletEnabled val="1"/>
        </dgm:presLayoutVars>
      </dgm:prSet>
      <dgm:spPr/>
    </dgm:pt>
    <dgm:pt modelId="{7E270565-6035-49C8-B59D-11950081E832}" type="pres">
      <dgm:prSet presAssocID="{0B9EE143-9D95-423C-9DBF-9E46B95FF480}" presName="sibTrans" presStyleCnt="0"/>
      <dgm:spPr/>
    </dgm:pt>
    <dgm:pt modelId="{A400BF28-185F-4043-AFE5-F9F84E2F46F6}" type="pres">
      <dgm:prSet presAssocID="{E9A90B23-476C-458F-8170-3667C3ABA803}" presName="node" presStyleLbl="node1" presStyleIdx="3" presStyleCnt="9">
        <dgm:presLayoutVars>
          <dgm:bulletEnabled val="1"/>
        </dgm:presLayoutVars>
      </dgm:prSet>
      <dgm:spPr/>
    </dgm:pt>
    <dgm:pt modelId="{BE527A80-E076-4D52-A206-C6E80AF6098D}" type="pres">
      <dgm:prSet presAssocID="{5552D040-5BA2-4DA2-8D6D-CA922160B3E0}" presName="sibTrans" presStyleCnt="0"/>
      <dgm:spPr/>
    </dgm:pt>
    <dgm:pt modelId="{4907D725-EAB0-4B70-8BA3-F0A5F8EC1755}" type="pres">
      <dgm:prSet presAssocID="{88AB214F-3BBE-4443-8EFC-04181CDBCDDD}" presName="node" presStyleLbl="node1" presStyleIdx="4" presStyleCnt="9">
        <dgm:presLayoutVars>
          <dgm:bulletEnabled val="1"/>
        </dgm:presLayoutVars>
      </dgm:prSet>
      <dgm:spPr/>
    </dgm:pt>
    <dgm:pt modelId="{EBFA6EFF-A3DA-4016-A57B-8E0A44E18A76}" type="pres">
      <dgm:prSet presAssocID="{FCB52E43-A1AF-4763-8032-F1B538017F29}" presName="sibTrans" presStyleCnt="0"/>
      <dgm:spPr/>
    </dgm:pt>
    <dgm:pt modelId="{2BE80C01-AE38-45FF-9B53-3B4B353AD211}" type="pres">
      <dgm:prSet presAssocID="{40E09A26-DA23-41E2-AB42-861051B8EA2F}" presName="node" presStyleLbl="node1" presStyleIdx="5" presStyleCnt="9">
        <dgm:presLayoutVars>
          <dgm:bulletEnabled val="1"/>
        </dgm:presLayoutVars>
      </dgm:prSet>
      <dgm:spPr/>
    </dgm:pt>
    <dgm:pt modelId="{96E2950A-3A2A-461D-8605-EA2F97E8AC84}" type="pres">
      <dgm:prSet presAssocID="{70A86DEE-E143-49F4-8735-E688CDE99FFE}" presName="sibTrans" presStyleCnt="0"/>
      <dgm:spPr/>
    </dgm:pt>
    <dgm:pt modelId="{4FF1ECD4-CF6A-4875-B3AC-904F7D6A97FE}" type="pres">
      <dgm:prSet presAssocID="{8EBA82C3-B51F-43FA-AFE4-0CFAA3D45BF9}" presName="node" presStyleLbl="node1" presStyleIdx="6" presStyleCnt="9">
        <dgm:presLayoutVars>
          <dgm:bulletEnabled val="1"/>
        </dgm:presLayoutVars>
      </dgm:prSet>
      <dgm:spPr/>
    </dgm:pt>
    <dgm:pt modelId="{EC7019EB-D078-4175-B394-7F33269EB36B}" type="pres">
      <dgm:prSet presAssocID="{58DB0886-0AE1-4D23-957B-9C008851A90B}" presName="sibTrans" presStyleCnt="0"/>
      <dgm:spPr/>
    </dgm:pt>
    <dgm:pt modelId="{DA2BD69F-F395-455B-AFB3-A6549399536B}" type="pres">
      <dgm:prSet presAssocID="{381A3554-769C-42FF-8254-58BAB979E31F}" presName="node" presStyleLbl="node1" presStyleIdx="7" presStyleCnt="9">
        <dgm:presLayoutVars>
          <dgm:bulletEnabled val="1"/>
        </dgm:presLayoutVars>
      </dgm:prSet>
      <dgm:spPr/>
    </dgm:pt>
    <dgm:pt modelId="{99B19CB6-ADF0-48F2-A84E-EFF2A302EBA5}" type="pres">
      <dgm:prSet presAssocID="{E168D371-46D3-4167-AEA1-10BF64E5FE09}" presName="sibTrans" presStyleCnt="0"/>
      <dgm:spPr/>
    </dgm:pt>
    <dgm:pt modelId="{62D14B17-4BDA-405C-85D7-9E8BD8A31290}" type="pres">
      <dgm:prSet presAssocID="{400DE124-1783-42A6-A35C-1F065D2E1A8F}" presName="node" presStyleLbl="node1" presStyleIdx="8" presStyleCnt="9">
        <dgm:presLayoutVars>
          <dgm:bulletEnabled val="1"/>
        </dgm:presLayoutVars>
      </dgm:prSet>
      <dgm:spPr/>
    </dgm:pt>
  </dgm:ptLst>
  <dgm:cxnLst>
    <dgm:cxn modelId="{0100E014-B157-4CF3-B284-F624968F7484}" srcId="{6E310AB1-4329-4A89-977B-79F33A70676F}" destId="{40E09A26-DA23-41E2-AB42-861051B8EA2F}" srcOrd="5" destOrd="0" parTransId="{A14121A3-41A5-4D50-BAEF-7430EA2972BB}" sibTransId="{70A86DEE-E143-49F4-8735-E688CDE99FFE}"/>
    <dgm:cxn modelId="{2BD88C1E-E8D4-4488-BC66-F442F6009715}" srcId="{6E310AB1-4329-4A89-977B-79F33A70676F}" destId="{1697BA34-38AD-4B8F-AE31-C8489C02ACBB}" srcOrd="1" destOrd="0" parTransId="{72E89DFF-5248-4D70-8EFB-2709ED1A57C3}" sibTransId="{316C58BF-AAA2-4F48-8BA0-1A3C10492EE4}"/>
    <dgm:cxn modelId="{8165412C-70A1-464C-8CB9-53B4E43E478C}" type="presOf" srcId="{E9A90B23-476C-458F-8170-3667C3ABA803}" destId="{A400BF28-185F-4043-AFE5-F9F84E2F46F6}" srcOrd="0" destOrd="0" presId="urn:microsoft.com/office/officeart/2005/8/layout/default"/>
    <dgm:cxn modelId="{32A1AB3C-4DFF-4E2B-B279-E1A8E4A5B72E}" srcId="{6E310AB1-4329-4A89-977B-79F33A70676F}" destId="{8EBA82C3-B51F-43FA-AFE4-0CFAA3D45BF9}" srcOrd="6" destOrd="0" parTransId="{2C5ACC20-FBAA-4034-89F5-E1ADC59395B6}" sibTransId="{58DB0886-0AE1-4D23-957B-9C008851A90B}"/>
    <dgm:cxn modelId="{65183747-10AA-41CC-9EF5-8346472F7561}" type="presOf" srcId="{1697BA34-38AD-4B8F-AE31-C8489C02ACBB}" destId="{CF5C23B0-FBC6-4F88-93D9-8508F8942FF1}" srcOrd="0" destOrd="0" presId="urn:microsoft.com/office/officeart/2005/8/layout/default"/>
    <dgm:cxn modelId="{DB968968-67C0-40AC-BF9E-8E0B6C29915D}" type="presOf" srcId="{376BE468-5844-4F51-81CF-521FB145D71E}" destId="{B20A4788-7EA9-4B2F-AB36-689188E1870B}" srcOrd="0" destOrd="0" presId="urn:microsoft.com/office/officeart/2005/8/layout/default"/>
    <dgm:cxn modelId="{2196CA53-2C6B-40C6-A572-F80B73C57F05}" type="presOf" srcId="{400DE124-1783-42A6-A35C-1F065D2E1A8F}" destId="{62D14B17-4BDA-405C-85D7-9E8BD8A31290}" srcOrd="0" destOrd="0" presId="urn:microsoft.com/office/officeart/2005/8/layout/default"/>
    <dgm:cxn modelId="{9D6C1A80-76E6-4228-91C4-429428E3D580}" srcId="{6E310AB1-4329-4A89-977B-79F33A70676F}" destId="{400DE124-1783-42A6-A35C-1F065D2E1A8F}" srcOrd="8" destOrd="0" parTransId="{90FA8F64-E7A6-4524-9ACB-30DC53DD17DE}" sibTransId="{BDAD74F3-EC5A-47BB-A387-52AAEC590C53}"/>
    <dgm:cxn modelId="{282FBD89-1692-486F-B8C9-BDD2AC34DA1C}" type="presOf" srcId="{8EBA82C3-B51F-43FA-AFE4-0CFAA3D45BF9}" destId="{4FF1ECD4-CF6A-4875-B3AC-904F7D6A97FE}" srcOrd="0" destOrd="0" presId="urn:microsoft.com/office/officeart/2005/8/layout/default"/>
    <dgm:cxn modelId="{F2FEB0A0-04BD-40BC-828A-DD78E0C4AC27}" srcId="{6E310AB1-4329-4A89-977B-79F33A70676F}" destId="{E9A90B23-476C-458F-8170-3667C3ABA803}" srcOrd="3" destOrd="0" parTransId="{154A0351-F368-4EF4-A126-6D9A2383C536}" sibTransId="{5552D040-5BA2-4DA2-8D6D-CA922160B3E0}"/>
    <dgm:cxn modelId="{4ACB41AF-59E3-413E-B466-E852636FF433}" type="presOf" srcId="{6E310AB1-4329-4A89-977B-79F33A70676F}" destId="{67F5275E-6198-4480-9657-C9DEDB8F7695}" srcOrd="0" destOrd="0" presId="urn:microsoft.com/office/officeart/2005/8/layout/default"/>
    <dgm:cxn modelId="{5B25FCBB-7E3A-49DC-91FE-DB952138339A}" srcId="{6E310AB1-4329-4A89-977B-79F33A70676F}" destId="{376BE468-5844-4F51-81CF-521FB145D71E}" srcOrd="0" destOrd="0" parTransId="{63824A48-1AB1-42DA-8FA5-023BEAFBD8DA}" sibTransId="{61028438-3427-4032-8A87-8BAC090A35A1}"/>
    <dgm:cxn modelId="{5479C2C9-90AB-4785-BF63-4E91C367E1FF}" type="presOf" srcId="{88AB214F-3BBE-4443-8EFC-04181CDBCDDD}" destId="{4907D725-EAB0-4B70-8BA3-F0A5F8EC1755}" srcOrd="0" destOrd="0" presId="urn:microsoft.com/office/officeart/2005/8/layout/default"/>
    <dgm:cxn modelId="{5F26EAD3-8A57-4845-8BD8-449457461E9B}" type="presOf" srcId="{381A3554-769C-42FF-8254-58BAB979E31F}" destId="{DA2BD69F-F395-455B-AFB3-A6549399536B}" srcOrd="0" destOrd="0" presId="urn:microsoft.com/office/officeart/2005/8/layout/default"/>
    <dgm:cxn modelId="{403228E4-374A-4C7A-A7DD-446A0A0E220A}" srcId="{6E310AB1-4329-4A89-977B-79F33A70676F}" destId="{88AB214F-3BBE-4443-8EFC-04181CDBCDDD}" srcOrd="4" destOrd="0" parTransId="{FA0A25A6-99D8-4BEE-85E8-9DC797807C79}" sibTransId="{FCB52E43-A1AF-4763-8032-F1B538017F29}"/>
    <dgm:cxn modelId="{505182E8-A6FF-4F76-9E99-4BC044E1A0C0}" srcId="{6E310AB1-4329-4A89-977B-79F33A70676F}" destId="{381A3554-769C-42FF-8254-58BAB979E31F}" srcOrd="7" destOrd="0" parTransId="{ECE31F1C-91E8-435E-B891-45B169C6B4A4}" sibTransId="{E168D371-46D3-4167-AEA1-10BF64E5FE09}"/>
    <dgm:cxn modelId="{91EF11EF-A11F-4710-ACEA-ED8892724D81}" type="presOf" srcId="{40E09A26-DA23-41E2-AB42-861051B8EA2F}" destId="{2BE80C01-AE38-45FF-9B53-3B4B353AD211}" srcOrd="0" destOrd="0" presId="urn:microsoft.com/office/officeart/2005/8/layout/default"/>
    <dgm:cxn modelId="{CD2388F2-8C54-4611-9DAD-6CA21A90F8BB}" type="presOf" srcId="{6F72630E-D65C-4D71-B313-D939E7D4D670}" destId="{C3C2939C-E4FA-4817-BED1-7530F8C5B8AC}" srcOrd="0" destOrd="0" presId="urn:microsoft.com/office/officeart/2005/8/layout/default"/>
    <dgm:cxn modelId="{A5C689FA-8F9A-4B7C-BB9A-D69FD7B29E70}" srcId="{6E310AB1-4329-4A89-977B-79F33A70676F}" destId="{6F72630E-D65C-4D71-B313-D939E7D4D670}" srcOrd="2" destOrd="0" parTransId="{982E23D7-E539-42D6-91B8-1FC139E399CA}" sibTransId="{0B9EE143-9D95-423C-9DBF-9E46B95FF480}"/>
    <dgm:cxn modelId="{106272A1-FDDB-4A81-92E5-AE9EB9B8B19D}" type="presParOf" srcId="{67F5275E-6198-4480-9657-C9DEDB8F7695}" destId="{B20A4788-7EA9-4B2F-AB36-689188E1870B}" srcOrd="0" destOrd="0" presId="urn:microsoft.com/office/officeart/2005/8/layout/default"/>
    <dgm:cxn modelId="{A28259EB-CE39-4427-B7C6-6E3A05593725}" type="presParOf" srcId="{67F5275E-6198-4480-9657-C9DEDB8F7695}" destId="{6F924FF8-52A2-4EE9-A2A5-C6F31DFBB837}" srcOrd="1" destOrd="0" presId="urn:microsoft.com/office/officeart/2005/8/layout/default"/>
    <dgm:cxn modelId="{F8925177-CCB5-40CB-81CB-1B1B67A2ED52}" type="presParOf" srcId="{67F5275E-6198-4480-9657-C9DEDB8F7695}" destId="{CF5C23B0-FBC6-4F88-93D9-8508F8942FF1}" srcOrd="2" destOrd="0" presId="urn:microsoft.com/office/officeart/2005/8/layout/default"/>
    <dgm:cxn modelId="{03859ED6-07BF-4128-A6CE-D4692CE43C0E}" type="presParOf" srcId="{67F5275E-6198-4480-9657-C9DEDB8F7695}" destId="{B72F08E2-B808-4B78-A732-B901D8E8E71E}" srcOrd="3" destOrd="0" presId="urn:microsoft.com/office/officeart/2005/8/layout/default"/>
    <dgm:cxn modelId="{E3601921-48FC-44BB-8635-6445EF6E660E}" type="presParOf" srcId="{67F5275E-6198-4480-9657-C9DEDB8F7695}" destId="{C3C2939C-E4FA-4817-BED1-7530F8C5B8AC}" srcOrd="4" destOrd="0" presId="urn:microsoft.com/office/officeart/2005/8/layout/default"/>
    <dgm:cxn modelId="{86111482-AF86-4E08-BF20-BF9ACFB9A82E}" type="presParOf" srcId="{67F5275E-6198-4480-9657-C9DEDB8F7695}" destId="{7E270565-6035-49C8-B59D-11950081E832}" srcOrd="5" destOrd="0" presId="urn:microsoft.com/office/officeart/2005/8/layout/default"/>
    <dgm:cxn modelId="{069ECE16-1E47-4BA8-8D41-79355E0CFD22}" type="presParOf" srcId="{67F5275E-6198-4480-9657-C9DEDB8F7695}" destId="{A400BF28-185F-4043-AFE5-F9F84E2F46F6}" srcOrd="6" destOrd="0" presId="urn:microsoft.com/office/officeart/2005/8/layout/default"/>
    <dgm:cxn modelId="{ADE2223B-E1B0-4B1B-B0B3-244DB89CB4F9}" type="presParOf" srcId="{67F5275E-6198-4480-9657-C9DEDB8F7695}" destId="{BE527A80-E076-4D52-A206-C6E80AF6098D}" srcOrd="7" destOrd="0" presId="urn:microsoft.com/office/officeart/2005/8/layout/default"/>
    <dgm:cxn modelId="{4370ABF8-21E5-4B7F-B21B-19D269926AEC}" type="presParOf" srcId="{67F5275E-6198-4480-9657-C9DEDB8F7695}" destId="{4907D725-EAB0-4B70-8BA3-F0A5F8EC1755}" srcOrd="8" destOrd="0" presId="urn:microsoft.com/office/officeart/2005/8/layout/default"/>
    <dgm:cxn modelId="{48501AE9-E2A1-4602-8A11-9417BE3EF848}" type="presParOf" srcId="{67F5275E-6198-4480-9657-C9DEDB8F7695}" destId="{EBFA6EFF-A3DA-4016-A57B-8E0A44E18A76}" srcOrd="9" destOrd="0" presId="urn:microsoft.com/office/officeart/2005/8/layout/default"/>
    <dgm:cxn modelId="{8ED39D56-0F6C-40B1-B8FF-B238B6DCC491}" type="presParOf" srcId="{67F5275E-6198-4480-9657-C9DEDB8F7695}" destId="{2BE80C01-AE38-45FF-9B53-3B4B353AD211}" srcOrd="10" destOrd="0" presId="urn:microsoft.com/office/officeart/2005/8/layout/default"/>
    <dgm:cxn modelId="{091C2262-C65C-4FC4-837C-2179DE8B446D}" type="presParOf" srcId="{67F5275E-6198-4480-9657-C9DEDB8F7695}" destId="{96E2950A-3A2A-461D-8605-EA2F97E8AC84}" srcOrd="11" destOrd="0" presId="urn:microsoft.com/office/officeart/2005/8/layout/default"/>
    <dgm:cxn modelId="{B889D2FF-0F55-4C09-A941-CD2711CB2568}" type="presParOf" srcId="{67F5275E-6198-4480-9657-C9DEDB8F7695}" destId="{4FF1ECD4-CF6A-4875-B3AC-904F7D6A97FE}" srcOrd="12" destOrd="0" presId="urn:microsoft.com/office/officeart/2005/8/layout/default"/>
    <dgm:cxn modelId="{4F84A84B-5C5B-4B05-8760-93EC89072F04}" type="presParOf" srcId="{67F5275E-6198-4480-9657-C9DEDB8F7695}" destId="{EC7019EB-D078-4175-B394-7F33269EB36B}" srcOrd="13" destOrd="0" presId="urn:microsoft.com/office/officeart/2005/8/layout/default"/>
    <dgm:cxn modelId="{10A99161-2AD6-4677-A6E6-E7300BCBC00A}" type="presParOf" srcId="{67F5275E-6198-4480-9657-C9DEDB8F7695}" destId="{DA2BD69F-F395-455B-AFB3-A6549399536B}" srcOrd="14" destOrd="0" presId="urn:microsoft.com/office/officeart/2005/8/layout/default"/>
    <dgm:cxn modelId="{7DE33A1C-DB32-44F6-A4F4-38B668067568}" type="presParOf" srcId="{67F5275E-6198-4480-9657-C9DEDB8F7695}" destId="{99B19CB6-ADF0-48F2-A84E-EFF2A302EBA5}" srcOrd="15" destOrd="0" presId="urn:microsoft.com/office/officeart/2005/8/layout/default"/>
    <dgm:cxn modelId="{7F65400E-0119-433F-96F7-B8DCC39537B8}" type="presParOf" srcId="{67F5275E-6198-4480-9657-C9DEDB8F7695}" destId="{62D14B17-4BDA-405C-85D7-9E8BD8A31290}"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8C4E53-4498-4F8D-A264-339D925EFEA1}"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CE826B25-C045-42E4-B48C-217C02F4F787}">
      <dgm:prSet/>
      <dgm:spPr/>
      <dgm:t>
        <a:bodyPr/>
        <a:lstStyle/>
        <a:p>
          <a:r>
            <a:rPr lang="en-US"/>
            <a:t>Stocks and bonds are the most traditional types of financial instruments.</a:t>
          </a:r>
        </a:p>
      </dgm:t>
    </dgm:pt>
    <dgm:pt modelId="{8CB2D24E-E110-4885-8DE9-01FA01882EDE}" type="parTrans" cxnId="{F2C87136-3028-48A5-9CE8-C686B65BA192}">
      <dgm:prSet/>
      <dgm:spPr/>
      <dgm:t>
        <a:bodyPr/>
        <a:lstStyle/>
        <a:p>
          <a:endParaRPr lang="en-US"/>
        </a:p>
      </dgm:t>
    </dgm:pt>
    <dgm:pt modelId="{54D19D35-6EEA-4A42-BC6F-D18D2F1AACCD}" type="sibTrans" cxnId="{F2C87136-3028-48A5-9CE8-C686B65BA192}">
      <dgm:prSet/>
      <dgm:spPr/>
      <dgm:t>
        <a:bodyPr/>
        <a:lstStyle/>
        <a:p>
          <a:endParaRPr lang="en-US"/>
        </a:p>
      </dgm:t>
    </dgm:pt>
    <dgm:pt modelId="{32D9EE60-02E8-46AB-B276-68E0EF2F0E63}">
      <dgm:prSet/>
      <dgm:spPr/>
      <dgm:t>
        <a:bodyPr/>
        <a:lstStyle/>
        <a:p>
          <a:r>
            <a:rPr lang="en-US"/>
            <a:t>When an investor purchases stock, he or she is obtaining an equity stake in that corporate entity that entitles him or her to share in profits and vote on some key events.</a:t>
          </a:r>
        </a:p>
      </dgm:t>
    </dgm:pt>
    <dgm:pt modelId="{BDE883DF-227D-4D8B-8596-7968939A2C39}" type="parTrans" cxnId="{4F2F5BB5-9FA5-4E6C-AA34-2F17C61FDAEC}">
      <dgm:prSet/>
      <dgm:spPr/>
      <dgm:t>
        <a:bodyPr/>
        <a:lstStyle/>
        <a:p>
          <a:endParaRPr lang="en-US"/>
        </a:p>
      </dgm:t>
    </dgm:pt>
    <dgm:pt modelId="{9D8E1848-97B7-4396-BABE-E7DDFE20C53C}" type="sibTrans" cxnId="{4F2F5BB5-9FA5-4E6C-AA34-2F17C61FDAEC}">
      <dgm:prSet/>
      <dgm:spPr/>
      <dgm:t>
        <a:bodyPr/>
        <a:lstStyle/>
        <a:p>
          <a:endParaRPr lang="en-US"/>
        </a:p>
      </dgm:t>
    </dgm:pt>
    <dgm:pt modelId="{47380E1C-0CC1-469A-9487-735A376842BC}">
      <dgm:prSet/>
      <dgm:spPr/>
      <dgm:t>
        <a:bodyPr/>
        <a:lstStyle/>
        <a:p>
          <a:r>
            <a:rPr lang="en-US"/>
            <a:t>Buying equity also exposes an investor to risk in that there is little recourse if a stock loses value.</a:t>
          </a:r>
        </a:p>
      </dgm:t>
    </dgm:pt>
    <dgm:pt modelId="{CA59C83F-D296-44BA-B606-F1B90FD2DDA0}" type="parTrans" cxnId="{07E7AF7A-3C76-44A3-AC56-5BF4F89FF721}">
      <dgm:prSet/>
      <dgm:spPr/>
      <dgm:t>
        <a:bodyPr/>
        <a:lstStyle/>
        <a:p>
          <a:endParaRPr lang="en-US"/>
        </a:p>
      </dgm:t>
    </dgm:pt>
    <dgm:pt modelId="{09C730E2-55CB-436C-8B4A-751E8D290E9E}" type="sibTrans" cxnId="{07E7AF7A-3C76-44A3-AC56-5BF4F89FF721}">
      <dgm:prSet/>
      <dgm:spPr/>
      <dgm:t>
        <a:bodyPr/>
        <a:lstStyle/>
        <a:p>
          <a:endParaRPr lang="en-US"/>
        </a:p>
      </dgm:t>
    </dgm:pt>
    <dgm:pt modelId="{96ADCA9E-5B5C-4732-858C-E09B557079FD}" type="pres">
      <dgm:prSet presAssocID="{E28C4E53-4498-4F8D-A264-339D925EFEA1}" presName="linear" presStyleCnt="0">
        <dgm:presLayoutVars>
          <dgm:animLvl val="lvl"/>
          <dgm:resizeHandles val="exact"/>
        </dgm:presLayoutVars>
      </dgm:prSet>
      <dgm:spPr/>
    </dgm:pt>
    <dgm:pt modelId="{408EDDFF-4BC6-4BEB-94C2-FB5CCA63D534}" type="pres">
      <dgm:prSet presAssocID="{CE826B25-C045-42E4-B48C-217C02F4F787}" presName="parentText" presStyleLbl="node1" presStyleIdx="0" presStyleCnt="3">
        <dgm:presLayoutVars>
          <dgm:chMax val="0"/>
          <dgm:bulletEnabled val="1"/>
        </dgm:presLayoutVars>
      </dgm:prSet>
      <dgm:spPr/>
    </dgm:pt>
    <dgm:pt modelId="{5E2D5DA8-ED52-455F-B300-F503D2446980}" type="pres">
      <dgm:prSet presAssocID="{54D19D35-6EEA-4A42-BC6F-D18D2F1AACCD}" presName="spacer" presStyleCnt="0"/>
      <dgm:spPr/>
    </dgm:pt>
    <dgm:pt modelId="{F6862F35-CF57-4670-A470-C7C94B10B360}" type="pres">
      <dgm:prSet presAssocID="{32D9EE60-02E8-46AB-B276-68E0EF2F0E63}" presName="parentText" presStyleLbl="node1" presStyleIdx="1" presStyleCnt="3">
        <dgm:presLayoutVars>
          <dgm:chMax val="0"/>
          <dgm:bulletEnabled val="1"/>
        </dgm:presLayoutVars>
      </dgm:prSet>
      <dgm:spPr/>
    </dgm:pt>
    <dgm:pt modelId="{2CD98B2A-ACF8-429A-9CA6-680FD8C50D2F}" type="pres">
      <dgm:prSet presAssocID="{9D8E1848-97B7-4396-BABE-E7DDFE20C53C}" presName="spacer" presStyleCnt="0"/>
      <dgm:spPr/>
    </dgm:pt>
    <dgm:pt modelId="{BBE28241-21E5-40F4-933A-378A26B01D7B}" type="pres">
      <dgm:prSet presAssocID="{47380E1C-0CC1-469A-9487-735A376842BC}" presName="parentText" presStyleLbl="node1" presStyleIdx="2" presStyleCnt="3">
        <dgm:presLayoutVars>
          <dgm:chMax val="0"/>
          <dgm:bulletEnabled val="1"/>
        </dgm:presLayoutVars>
      </dgm:prSet>
      <dgm:spPr/>
    </dgm:pt>
  </dgm:ptLst>
  <dgm:cxnLst>
    <dgm:cxn modelId="{4CA8DA00-F38B-4DC8-8CF9-FF5F43D1AB1E}" type="presOf" srcId="{CE826B25-C045-42E4-B48C-217C02F4F787}" destId="{408EDDFF-4BC6-4BEB-94C2-FB5CCA63D534}" srcOrd="0" destOrd="0" presId="urn:microsoft.com/office/officeart/2005/8/layout/vList2"/>
    <dgm:cxn modelId="{F2C87136-3028-48A5-9CE8-C686B65BA192}" srcId="{E28C4E53-4498-4F8D-A264-339D925EFEA1}" destId="{CE826B25-C045-42E4-B48C-217C02F4F787}" srcOrd="0" destOrd="0" parTransId="{8CB2D24E-E110-4885-8DE9-01FA01882EDE}" sibTransId="{54D19D35-6EEA-4A42-BC6F-D18D2F1AACCD}"/>
    <dgm:cxn modelId="{07E7AF7A-3C76-44A3-AC56-5BF4F89FF721}" srcId="{E28C4E53-4498-4F8D-A264-339D925EFEA1}" destId="{47380E1C-0CC1-469A-9487-735A376842BC}" srcOrd="2" destOrd="0" parTransId="{CA59C83F-D296-44BA-B606-F1B90FD2DDA0}" sibTransId="{09C730E2-55CB-436C-8B4A-751E8D290E9E}"/>
    <dgm:cxn modelId="{E91FB4AD-2560-40DD-AFB2-8CA6D4E7F46A}" type="presOf" srcId="{32D9EE60-02E8-46AB-B276-68E0EF2F0E63}" destId="{F6862F35-CF57-4670-A470-C7C94B10B360}" srcOrd="0" destOrd="0" presId="urn:microsoft.com/office/officeart/2005/8/layout/vList2"/>
    <dgm:cxn modelId="{4F2F5BB5-9FA5-4E6C-AA34-2F17C61FDAEC}" srcId="{E28C4E53-4498-4F8D-A264-339D925EFEA1}" destId="{32D9EE60-02E8-46AB-B276-68E0EF2F0E63}" srcOrd="1" destOrd="0" parTransId="{BDE883DF-227D-4D8B-8596-7968939A2C39}" sibTransId="{9D8E1848-97B7-4396-BABE-E7DDFE20C53C}"/>
    <dgm:cxn modelId="{0C50BFB9-2BCC-4D38-B335-C3A49923B0FF}" type="presOf" srcId="{47380E1C-0CC1-469A-9487-735A376842BC}" destId="{BBE28241-21E5-40F4-933A-378A26B01D7B}" srcOrd="0" destOrd="0" presId="urn:microsoft.com/office/officeart/2005/8/layout/vList2"/>
    <dgm:cxn modelId="{FA6F74EF-D081-4C3D-8C8A-6AF2D550E026}" type="presOf" srcId="{E28C4E53-4498-4F8D-A264-339D925EFEA1}" destId="{96ADCA9E-5B5C-4732-858C-E09B557079FD}" srcOrd="0" destOrd="0" presId="urn:microsoft.com/office/officeart/2005/8/layout/vList2"/>
    <dgm:cxn modelId="{40E0E808-5FDA-46BB-88C7-76FDEEE27163}" type="presParOf" srcId="{96ADCA9E-5B5C-4732-858C-E09B557079FD}" destId="{408EDDFF-4BC6-4BEB-94C2-FB5CCA63D534}" srcOrd="0" destOrd="0" presId="urn:microsoft.com/office/officeart/2005/8/layout/vList2"/>
    <dgm:cxn modelId="{9A7AC29F-7111-4827-A78F-6F91F9A0019E}" type="presParOf" srcId="{96ADCA9E-5B5C-4732-858C-E09B557079FD}" destId="{5E2D5DA8-ED52-455F-B300-F503D2446980}" srcOrd="1" destOrd="0" presId="urn:microsoft.com/office/officeart/2005/8/layout/vList2"/>
    <dgm:cxn modelId="{CB5B0AFC-CCC4-44C8-B2B9-0CF659854FEA}" type="presParOf" srcId="{96ADCA9E-5B5C-4732-858C-E09B557079FD}" destId="{F6862F35-CF57-4670-A470-C7C94B10B360}" srcOrd="2" destOrd="0" presId="urn:microsoft.com/office/officeart/2005/8/layout/vList2"/>
    <dgm:cxn modelId="{2DA128FD-C7F5-47D2-A0F8-F0E0E9C77D9D}" type="presParOf" srcId="{96ADCA9E-5B5C-4732-858C-E09B557079FD}" destId="{2CD98B2A-ACF8-429A-9CA6-680FD8C50D2F}" srcOrd="3" destOrd="0" presId="urn:microsoft.com/office/officeart/2005/8/layout/vList2"/>
    <dgm:cxn modelId="{EDBD9807-254F-48C2-80D3-703D25B09385}" type="presParOf" srcId="{96ADCA9E-5B5C-4732-858C-E09B557079FD}" destId="{BBE28241-21E5-40F4-933A-378A26B01D7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B8A549-301A-4354-A799-0FA874EB9F5C}"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A04B3ADD-4EB2-47FF-B73E-67D2F8E51F2D}">
      <dgm:prSet/>
      <dgm:spPr/>
      <dgm:t>
        <a:bodyPr/>
        <a:lstStyle/>
        <a:p>
          <a:r>
            <a:rPr lang="en-US"/>
            <a:t>Bonds are a type of debt, and this category represents another type of financial instrument.</a:t>
          </a:r>
        </a:p>
      </dgm:t>
    </dgm:pt>
    <dgm:pt modelId="{47FC96E3-FD01-4263-AE45-D25CBF8248FF}" type="parTrans" cxnId="{4B30587B-AC6B-4809-8D36-4AA57F2F5B32}">
      <dgm:prSet/>
      <dgm:spPr/>
      <dgm:t>
        <a:bodyPr/>
        <a:lstStyle/>
        <a:p>
          <a:endParaRPr lang="en-US"/>
        </a:p>
      </dgm:t>
    </dgm:pt>
    <dgm:pt modelId="{39DBB0E5-469D-45D7-93E3-95005B6285C9}" type="sibTrans" cxnId="{4B30587B-AC6B-4809-8D36-4AA57F2F5B32}">
      <dgm:prSet/>
      <dgm:spPr/>
      <dgm:t>
        <a:bodyPr/>
        <a:lstStyle/>
        <a:p>
          <a:endParaRPr lang="en-US"/>
        </a:p>
      </dgm:t>
    </dgm:pt>
    <dgm:pt modelId="{27C13674-533C-4CB6-AD38-2F47366E950E}">
      <dgm:prSet/>
      <dgm:spPr/>
      <dgm:t>
        <a:bodyPr/>
        <a:lstStyle/>
        <a:p>
          <a:r>
            <a:rPr lang="en-US"/>
            <a:t>Companies, local governments, and federal governments might issue bonds as a means to raise money in the capital market</a:t>
          </a:r>
        </a:p>
      </dgm:t>
    </dgm:pt>
    <dgm:pt modelId="{FEE29756-1E35-4AFA-BEA6-EFF4AEE646F8}" type="parTrans" cxnId="{1BB14582-12A5-4F8F-8017-03110426B077}">
      <dgm:prSet/>
      <dgm:spPr/>
      <dgm:t>
        <a:bodyPr/>
        <a:lstStyle/>
        <a:p>
          <a:endParaRPr lang="en-US"/>
        </a:p>
      </dgm:t>
    </dgm:pt>
    <dgm:pt modelId="{1CB417F3-AD86-4129-9D40-6C0D90C8C2B9}" type="sibTrans" cxnId="{1BB14582-12A5-4F8F-8017-03110426B077}">
      <dgm:prSet/>
      <dgm:spPr/>
      <dgm:t>
        <a:bodyPr/>
        <a:lstStyle/>
        <a:p>
          <a:endParaRPr lang="en-US"/>
        </a:p>
      </dgm:t>
    </dgm:pt>
    <dgm:pt modelId="{C37AAE9B-58C8-4F0A-B997-50A0988410B3}">
      <dgm:prSet/>
      <dgm:spPr/>
      <dgm:t>
        <a:bodyPr/>
        <a:lstStyle/>
        <a:p>
          <a:r>
            <a:rPr lang="en-US"/>
            <a:t>Investors who buy bonds are lending the issuer money in exchange for receiving ongoing interest payments in addition to a final payment worth the principal amount of the original investment when the bond reaches maturity.</a:t>
          </a:r>
        </a:p>
      </dgm:t>
    </dgm:pt>
    <dgm:pt modelId="{E5BCA09B-F027-4152-8D63-6145FE639BC2}" type="parTrans" cxnId="{5C05C88F-E48A-49FA-BF43-BD63DB1DF7D7}">
      <dgm:prSet/>
      <dgm:spPr/>
      <dgm:t>
        <a:bodyPr/>
        <a:lstStyle/>
        <a:p>
          <a:endParaRPr lang="en-US"/>
        </a:p>
      </dgm:t>
    </dgm:pt>
    <dgm:pt modelId="{C9DF919F-0D68-4B88-8AC1-27BBC30F7676}" type="sibTrans" cxnId="{5C05C88F-E48A-49FA-BF43-BD63DB1DF7D7}">
      <dgm:prSet/>
      <dgm:spPr/>
      <dgm:t>
        <a:bodyPr/>
        <a:lstStyle/>
        <a:p>
          <a:endParaRPr lang="en-US"/>
        </a:p>
      </dgm:t>
    </dgm:pt>
    <dgm:pt modelId="{5950D7A5-3F46-440D-BDE9-A34781BFA199}">
      <dgm:prSet/>
      <dgm:spPr/>
      <dgm:t>
        <a:bodyPr/>
        <a:lstStyle/>
        <a:p>
          <a:r>
            <a:rPr lang="en-US"/>
            <a:t>Bonds are often considered a safe haven for investing because traditional bonds are relatively secure. There are more risky bonds, known as high yield investments, that pay a higher interest rate but that have a greater risk . </a:t>
          </a:r>
        </a:p>
      </dgm:t>
    </dgm:pt>
    <dgm:pt modelId="{25CDD272-78D5-49A9-964A-338DA1F13236}" type="parTrans" cxnId="{0334F8D9-15D8-4DE2-93ED-17E2156E1457}">
      <dgm:prSet/>
      <dgm:spPr/>
      <dgm:t>
        <a:bodyPr/>
        <a:lstStyle/>
        <a:p>
          <a:endParaRPr lang="en-US"/>
        </a:p>
      </dgm:t>
    </dgm:pt>
    <dgm:pt modelId="{1D3978EE-CDC1-4049-A593-457A92B1CD5D}" type="sibTrans" cxnId="{0334F8D9-15D8-4DE2-93ED-17E2156E1457}">
      <dgm:prSet/>
      <dgm:spPr/>
      <dgm:t>
        <a:bodyPr/>
        <a:lstStyle/>
        <a:p>
          <a:endParaRPr lang="en-US"/>
        </a:p>
      </dgm:t>
    </dgm:pt>
    <dgm:pt modelId="{9832B75F-6479-4A08-AF35-8DBD0D92F203}" type="pres">
      <dgm:prSet presAssocID="{ABB8A549-301A-4354-A799-0FA874EB9F5C}" presName="linear" presStyleCnt="0">
        <dgm:presLayoutVars>
          <dgm:animLvl val="lvl"/>
          <dgm:resizeHandles val="exact"/>
        </dgm:presLayoutVars>
      </dgm:prSet>
      <dgm:spPr/>
    </dgm:pt>
    <dgm:pt modelId="{FE71F6A9-A7BA-4ED2-8BB3-1884D0631AAB}" type="pres">
      <dgm:prSet presAssocID="{A04B3ADD-4EB2-47FF-B73E-67D2F8E51F2D}" presName="parentText" presStyleLbl="node1" presStyleIdx="0" presStyleCnt="4">
        <dgm:presLayoutVars>
          <dgm:chMax val="0"/>
          <dgm:bulletEnabled val="1"/>
        </dgm:presLayoutVars>
      </dgm:prSet>
      <dgm:spPr/>
    </dgm:pt>
    <dgm:pt modelId="{5F8815E0-67B4-471B-9C30-D924588BB1CC}" type="pres">
      <dgm:prSet presAssocID="{39DBB0E5-469D-45D7-93E3-95005B6285C9}" presName="spacer" presStyleCnt="0"/>
      <dgm:spPr/>
    </dgm:pt>
    <dgm:pt modelId="{4AE76E9E-7326-46AB-9277-BF9E7F478DFE}" type="pres">
      <dgm:prSet presAssocID="{27C13674-533C-4CB6-AD38-2F47366E950E}" presName="parentText" presStyleLbl="node1" presStyleIdx="1" presStyleCnt="4">
        <dgm:presLayoutVars>
          <dgm:chMax val="0"/>
          <dgm:bulletEnabled val="1"/>
        </dgm:presLayoutVars>
      </dgm:prSet>
      <dgm:spPr/>
    </dgm:pt>
    <dgm:pt modelId="{F9DAED98-70A9-4EEE-BEC4-FE64CDD7C523}" type="pres">
      <dgm:prSet presAssocID="{1CB417F3-AD86-4129-9D40-6C0D90C8C2B9}" presName="spacer" presStyleCnt="0"/>
      <dgm:spPr/>
    </dgm:pt>
    <dgm:pt modelId="{C2E183C9-544F-4DBD-99E2-27F5D594906F}" type="pres">
      <dgm:prSet presAssocID="{C37AAE9B-58C8-4F0A-B997-50A0988410B3}" presName="parentText" presStyleLbl="node1" presStyleIdx="2" presStyleCnt="4">
        <dgm:presLayoutVars>
          <dgm:chMax val="0"/>
          <dgm:bulletEnabled val="1"/>
        </dgm:presLayoutVars>
      </dgm:prSet>
      <dgm:spPr/>
    </dgm:pt>
    <dgm:pt modelId="{800494AE-DC4E-46B9-982F-182F35939342}" type="pres">
      <dgm:prSet presAssocID="{C9DF919F-0D68-4B88-8AC1-27BBC30F7676}" presName="spacer" presStyleCnt="0"/>
      <dgm:spPr/>
    </dgm:pt>
    <dgm:pt modelId="{F50BFF70-555D-4B14-B740-238649FC9234}" type="pres">
      <dgm:prSet presAssocID="{5950D7A5-3F46-440D-BDE9-A34781BFA199}" presName="parentText" presStyleLbl="node1" presStyleIdx="3" presStyleCnt="4">
        <dgm:presLayoutVars>
          <dgm:chMax val="0"/>
          <dgm:bulletEnabled val="1"/>
        </dgm:presLayoutVars>
      </dgm:prSet>
      <dgm:spPr/>
    </dgm:pt>
  </dgm:ptLst>
  <dgm:cxnLst>
    <dgm:cxn modelId="{86FA8216-C1C3-4416-A8F4-6304A513DBD8}" type="presOf" srcId="{C37AAE9B-58C8-4F0A-B997-50A0988410B3}" destId="{C2E183C9-544F-4DBD-99E2-27F5D594906F}" srcOrd="0" destOrd="0" presId="urn:microsoft.com/office/officeart/2005/8/layout/vList2"/>
    <dgm:cxn modelId="{164BD52A-746D-4302-880B-E25785E95054}" type="presOf" srcId="{A04B3ADD-4EB2-47FF-B73E-67D2F8E51F2D}" destId="{FE71F6A9-A7BA-4ED2-8BB3-1884D0631AAB}" srcOrd="0" destOrd="0" presId="urn:microsoft.com/office/officeart/2005/8/layout/vList2"/>
    <dgm:cxn modelId="{D4276843-12E3-430D-B936-C69EFB4AD036}" type="presOf" srcId="{ABB8A549-301A-4354-A799-0FA874EB9F5C}" destId="{9832B75F-6479-4A08-AF35-8DBD0D92F203}" srcOrd="0" destOrd="0" presId="urn:microsoft.com/office/officeart/2005/8/layout/vList2"/>
    <dgm:cxn modelId="{4B30587B-AC6B-4809-8D36-4AA57F2F5B32}" srcId="{ABB8A549-301A-4354-A799-0FA874EB9F5C}" destId="{A04B3ADD-4EB2-47FF-B73E-67D2F8E51F2D}" srcOrd="0" destOrd="0" parTransId="{47FC96E3-FD01-4263-AE45-D25CBF8248FF}" sibTransId="{39DBB0E5-469D-45D7-93E3-95005B6285C9}"/>
    <dgm:cxn modelId="{1BB14582-12A5-4F8F-8017-03110426B077}" srcId="{ABB8A549-301A-4354-A799-0FA874EB9F5C}" destId="{27C13674-533C-4CB6-AD38-2F47366E950E}" srcOrd="1" destOrd="0" parTransId="{FEE29756-1E35-4AFA-BEA6-EFF4AEE646F8}" sibTransId="{1CB417F3-AD86-4129-9D40-6C0D90C8C2B9}"/>
    <dgm:cxn modelId="{5C05C88F-E48A-49FA-BF43-BD63DB1DF7D7}" srcId="{ABB8A549-301A-4354-A799-0FA874EB9F5C}" destId="{C37AAE9B-58C8-4F0A-B997-50A0988410B3}" srcOrd="2" destOrd="0" parTransId="{E5BCA09B-F027-4152-8D63-6145FE639BC2}" sibTransId="{C9DF919F-0D68-4B88-8AC1-27BBC30F7676}"/>
    <dgm:cxn modelId="{D7D17192-F4F3-40A7-A83E-926A8780CB02}" type="presOf" srcId="{27C13674-533C-4CB6-AD38-2F47366E950E}" destId="{4AE76E9E-7326-46AB-9277-BF9E7F478DFE}" srcOrd="0" destOrd="0" presId="urn:microsoft.com/office/officeart/2005/8/layout/vList2"/>
    <dgm:cxn modelId="{77626CAE-5681-4385-971A-590AE09BD35A}" type="presOf" srcId="{5950D7A5-3F46-440D-BDE9-A34781BFA199}" destId="{F50BFF70-555D-4B14-B740-238649FC9234}" srcOrd="0" destOrd="0" presId="urn:microsoft.com/office/officeart/2005/8/layout/vList2"/>
    <dgm:cxn modelId="{0334F8D9-15D8-4DE2-93ED-17E2156E1457}" srcId="{ABB8A549-301A-4354-A799-0FA874EB9F5C}" destId="{5950D7A5-3F46-440D-BDE9-A34781BFA199}" srcOrd="3" destOrd="0" parTransId="{25CDD272-78D5-49A9-964A-338DA1F13236}" sibTransId="{1D3978EE-CDC1-4049-A593-457A92B1CD5D}"/>
    <dgm:cxn modelId="{40675791-0A62-41CC-AAAC-5F301DD4F646}" type="presParOf" srcId="{9832B75F-6479-4A08-AF35-8DBD0D92F203}" destId="{FE71F6A9-A7BA-4ED2-8BB3-1884D0631AAB}" srcOrd="0" destOrd="0" presId="urn:microsoft.com/office/officeart/2005/8/layout/vList2"/>
    <dgm:cxn modelId="{CFA0947E-58F8-4F2E-9B3D-81B0B58C23D5}" type="presParOf" srcId="{9832B75F-6479-4A08-AF35-8DBD0D92F203}" destId="{5F8815E0-67B4-471B-9C30-D924588BB1CC}" srcOrd="1" destOrd="0" presId="urn:microsoft.com/office/officeart/2005/8/layout/vList2"/>
    <dgm:cxn modelId="{DE387A66-537D-4886-B11F-D3B19B488EF4}" type="presParOf" srcId="{9832B75F-6479-4A08-AF35-8DBD0D92F203}" destId="{4AE76E9E-7326-46AB-9277-BF9E7F478DFE}" srcOrd="2" destOrd="0" presId="urn:microsoft.com/office/officeart/2005/8/layout/vList2"/>
    <dgm:cxn modelId="{DB18B4EB-B224-409A-BBB0-1457527D2850}" type="presParOf" srcId="{9832B75F-6479-4A08-AF35-8DBD0D92F203}" destId="{F9DAED98-70A9-4EEE-BEC4-FE64CDD7C523}" srcOrd="3" destOrd="0" presId="urn:microsoft.com/office/officeart/2005/8/layout/vList2"/>
    <dgm:cxn modelId="{7F3C2468-7C5C-428F-BB01-D46238B7ACC7}" type="presParOf" srcId="{9832B75F-6479-4A08-AF35-8DBD0D92F203}" destId="{C2E183C9-544F-4DBD-99E2-27F5D594906F}" srcOrd="4" destOrd="0" presId="urn:microsoft.com/office/officeart/2005/8/layout/vList2"/>
    <dgm:cxn modelId="{FD0F4B1F-EC2D-4202-9264-4A34F3B44A4D}" type="presParOf" srcId="{9832B75F-6479-4A08-AF35-8DBD0D92F203}" destId="{800494AE-DC4E-46B9-982F-182F35939342}" srcOrd="5" destOrd="0" presId="urn:microsoft.com/office/officeart/2005/8/layout/vList2"/>
    <dgm:cxn modelId="{908EF597-40CB-4386-A99F-BE1DA8D30FA0}" type="presParOf" srcId="{9832B75F-6479-4A08-AF35-8DBD0D92F203}" destId="{F50BFF70-555D-4B14-B740-238649FC923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15BAA62-290A-497D-9404-06F3627C0F62}"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651B8DF7-E734-47C5-8A9C-ECDC10025833}">
      <dgm:prSet/>
      <dgm:spPr/>
      <dgm:t>
        <a:bodyPr/>
        <a:lstStyle/>
        <a:p>
          <a:r>
            <a:rPr lang="en-US" dirty="0"/>
            <a:t>A </a:t>
          </a:r>
          <a:r>
            <a:rPr lang="en-US" b="1" dirty="0"/>
            <a:t>financial market</a:t>
          </a:r>
          <a:r>
            <a:rPr lang="en-US" dirty="0"/>
            <a:t> is a market place in which people trade financial securities, commodities, and value at low transaction costs and at prices that reflect supply and demand. Securities include stocks and bonds and commodities include precious metals or agricultural products.</a:t>
          </a:r>
        </a:p>
      </dgm:t>
    </dgm:pt>
    <dgm:pt modelId="{5E544777-FE79-49C6-B120-98F0297DBFF9}" type="parTrans" cxnId="{414FCDE2-1D81-4E33-BCEC-727000E3E5D0}">
      <dgm:prSet/>
      <dgm:spPr/>
      <dgm:t>
        <a:bodyPr/>
        <a:lstStyle/>
        <a:p>
          <a:endParaRPr lang="en-US"/>
        </a:p>
      </dgm:t>
    </dgm:pt>
    <dgm:pt modelId="{802E4AA9-EB34-4578-A617-A2301DA70B85}" type="sibTrans" cxnId="{414FCDE2-1D81-4E33-BCEC-727000E3E5D0}">
      <dgm:prSet/>
      <dgm:spPr/>
      <dgm:t>
        <a:bodyPr/>
        <a:lstStyle/>
        <a:p>
          <a:endParaRPr lang="en-US"/>
        </a:p>
      </dgm:t>
    </dgm:pt>
    <dgm:pt modelId="{4CC58D8F-B296-4A6F-9852-EDCBBB6CCFA0}">
      <dgm:prSet/>
      <dgm:spPr/>
      <dgm:t>
        <a:bodyPr/>
        <a:lstStyle/>
        <a:p>
          <a:r>
            <a:rPr lang="en-US"/>
            <a:t>The term "market" is sometimes used for what are more strictly </a:t>
          </a:r>
          <a:r>
            <a:rPr lang="en-US" i="1"/>
            <a:t>exchanges</a:t>
          </a:r>
          <a:r>
            <a:rPr lang="en-US"/>
            <a:t>, organizations that facilitate the trade in financial securities, e.g., a stock exchange or commodity exchange. This may be physical location such NYE, LSE, JSE, BSE, or an electronic system like NASDAQ.</a:t>
          </a:r>
        </a:p>
      </dgm:t>
    </dgm:pt>
    <dgm:pt modelId="{537B9FD1-E1A6-4B06-824C-3828069DEAD3}" type="parTrans" cxnId="{3993CC36-6CC0-4D06-9C5E-515B3C51A26B}">
      <dgm:prSet/>
      <dgm:spPr/>
      <dgm:t>
        <a:bodyPr/>
        <a:lstStyle/>
        <a:p>
          <a:endParaRPr lang="en-US"/>
        </a:p>
      </dgm:t>
    </dgm:pt>
    <dgm:pt modelId="{5C4CECB8-677B-471A-A9DF-F35C2E5B1D11}" type="sibTrans" cxnId="{3993CC36-6CC0-4D06-9C5E-515B3C51A26B}">
      <dgm:prSet/>
      <dgm:spPr/>
      <dgm:t>
        <a:bodyPr/>
        <a:lstStyle/>
        <a:p>
          <a:endParaRPr lang="en-US"/>
        </a:p>
      </dgm:t>
    </dgm:pt>
    <dgm:pt modelId="{B73C194A-3D47-4480-8ADB-50B5EFCB96C9}" type="pres">
      <dgm:prSet presAssocID="{D15BAA62-290A-497D-9404-06F3627C0F62}" presName="linear" presStyleCnt="0">
        <dgm:presLayoutVars>
          <dgm:animLvl val="lvl"/>
          <dgm:resizeHandles val="exact"/>
        </dgm:presLayoutVars>
      </dgm:prSet>
      <dgm:spPr/>
    </dgm:pt>
    <dgm:pt modelId="{F034858D-C0CF-45D7-87F9-6131D84E48FF}" type="pres">
      <dgm:prSet presAssocID="{651B8DF7-E734-47C5-8A9C-ECDC10025833}" presName="parentText" presStyleLbl="node1" presStyleIdx="0" presStyleCnt="2">
        <dgm:presLayoutVars>
          <dgm:chMax val="0"/>
          <dgm:bulletEnabled val="1"/>
        </dgm:presLayoutVars>
      </dgm:prSet>
      <dgm:spPr/>
    </dgm:pt>
    <dgm:pt modelId="{5E7BD7D6-DB07-4E8B-AA55-4586F186B067}" type="pres">
      <dgm:prSet presAssocID="{802E4AA9-EB34-4578-A617-A2301DA70B85}" presName="spacer" presStyleCnt="0"/>
      <dgm:spPr/>
    </dgm:pt>
    <dgm:pt modelId="{638D8864-1554-4891-BEF9-4A4252EAF083}" type="pres">
      <dgm:prSet presAssocID="{4CC58D8F-B296-4A6F-9852-EDCBBB6CCFA0}" presName="parentText" presStyleLbl="node1" presStyleIdx="1" presStyleCnt="2">
        <dgm:presLayoutVars>
          <dgm:chMax val="0"/>
          <dgm:bulletEnabled val="1"/>
        </dgm:presLayoutVars>
      </dgm:prSet>
      <dgm:spPr/>
    </dgm:pt>
  </dgm:ptLst>
  <dgm:cxnLst>
    <dgm:cxn modelId="{3993CC36-6CC0-4D06-9C5E-515B3C51A26B}" srcId="{D15BAA62-290A-497D-9404-06F3627C0F62}" destId="{4CC58D8F-B296-4A6F-9852-EDCBBB6CCFA0}" srcOrd="1" destOrd="0" parTransId="{537B9FD1-E1A6-4B06-824C-3828069DEAD3}" sibTransId="{5C4CECB8-677B-471A-A9DF-F35C2E5B1D11}"/>
    <dgm:cxn modelId="{2FC8C6BA-157E-4635-ABA7-CEAC02E0BAA5}" type="presOf" srcId="{651B8DF7-E734-47C5-8A9C-ECDC10025833}" destId="{F034858D-C0CF-45D7-87F9-6131D84E48FF}" srcOrd="0" destOrd="0" presId="urn:microsoft.com/office/officeart/2005/8/layout/vList2"/>
    <dgm:cxn modelId="{01A415D4-CF0A-4A19-A3D6-7D50D3644D82}" type="presOf" srcId="{4CC58D8F-B296-4A6F-9852-EDCBBB6CCFA0}" destId="{638D8864-1554-4891-BEF9-4A4252EAF083}" srcOrd="0" destOrd="0" presId="urn:microsoft.com/office/officeart/2005/8/layout/vList2"/>
    <dgm:cxn modelId="{414FCDE2-1D81-4E33-BCEC-727000E3E5D0}" srcId="{D15BAA62-290A-497D-9404-06F3627C0F62}" destId="{651B8DF7-E734-47C5-8A9C-ECDC10025833}" srcOrd="0" destOrd="0" parTransId="{5E544777-FE79-49C6-B120-98F0297DBFF9}" sibTransId="{802E4AA9-EB34-4578-A617-A2301DA70B85}"/>
    <dgm:cxn modelId="{CE8FC8F0-8E0D-42B6-9A99-91029FA1D15B}" type="presOf" srcId="{D15BAA62-290A-497D-9404-06F3627C0F62}" destId="{B73C194A-3D47-4480-8ADB-50B5EFCB96C9}" srcOrd="0" destOrd="0" presId="urn:microsoft.com/office/officeart/2005/8/layout/vList2"/>
    <dgm:cxn modelId="{D41488C7-676E-4739-B318-4147B9E1B9B0}" type="presParOf" srcId="{B73C194A-3D47-4480-8ADB-50B5EFCB96C9}" destId="{F034858D-C0CF-45D7-87F9-6131D84E48FF}" srcOrd="0" destOrd="0" presId="urn:microsoft.com/office/officeart/2005/8/layout/vList2"/>
    <dgm:cxn modelId="{9CF17F9E-8A8B-45E4-B1A4-ED9F0F778DCE}" type="presParOf" srcId="{B73C194A-3D47-4480-8ADB-50B5EFCB96C9}" destId="{5E7BD7D6-DB07-4E8B-AA55-4586F186B067}" srcOrd="1" destOrd="0" presId="urn:microsoft.com/office/officeart/2005/8/layout/vList2"/>
    <dgm:cxn modelId="{4E85CD91-04BE-40EF-9197-090252AE505D}" type="presParOf" srcId="{B73C194A-3D47-4480-8ADB-50B5EFCB96C9}" destId="{638D8864-1554-4891-BEF9-4A4252EAF08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CA9C2B-F22E-4BBC-AB1F-0B2DF6AF35F7}">
      <dsp:nvSpPr>
        <dsp:cNvPr id="0" name=""/>
        <dsp:cNvSpPr/>
      </dsp:nvSpPr>
      <dsp:spPr>
        <a:xfrm>
          <a:off x="1885307" y="1010"/>
          <a:ext cx="1870819" cy="121603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u="sng" kern="1200" dirty="0"/>
            <a:t>It’s a monetary contract between two parties (or more)</a:t>
          </a:r>
          <a:endParaRPr lang="en-US" sz="1600" kern="1200" dirty="0"/>
        </a:p>
      </dsp:txBody>
      <dsp:txXfrm>
        <a:off x="1944669" y="60372"/>
        <a:ext cx="1752095" cy="1097308"/>
      </dsp:txXfrm>
    </dsp:sp>
    <dsp:sp modelId="{FB302387-2E3D-4419-BFB4-636A68C30748}">
      <dsp:nvSpPr>
        <dsp:cNvPr id="0" name=""/>
        <dsp:cNvSpPr/>
      </dsp:nvSpPr>
      <dsp:spPr>
        <a:xfrm>
          <a:off x="1197948" y="609027"/>
          <a:ext cx="3245537" cy="3245537"/>
        </a:xfrm>
        <a:custGeom>
          <a:avLst/>
          <a:gdLst/>
          <a:ahLst/>
          <a:cxnLst/>
          <a:rect l="0" t="0" r="0" b="0"/>
          <a:pathLst>
            <a:path>
              <a:moveTo>
                <a:pt x="2792389" y="497884"/>
              </a:moveTo>
              <a:arcTo wR="1622768" hR="1622768" stAng="18967018" swAng="2103646"/>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2B5C619-26D6-4765-BDBD-CED08FF207D0}">
      <dsp:nvSpPr>
        <dsp:cNvPr id="0" name=""/>
        <dsp:cNvSpPr/>
      </dsp:nvSpPr>
      <dsp:spPr>
        <a:xfrm>
          <a:off x="3001082" y="2291119"/>
          <a:ext cx="2449987" cy="1504122"/>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t>Asset or contract or a combination (package) of capital that allows trading/exchange</a:t>
          </a:r>
        </a:p>
      </dsp:txBody>
      <dsp:txXfrm>
        <a:off x="3074507" y="2364544"/>
        <a:ext cx="2303137" cy="1357272"/>
      </dsp:txXfrm>
    </dsp:sp>
    <dsp:sp modelId="{80AE349D-6E25-4389-9FC2-2F8D49D766E5}">
      <dsp:nvSpPr>
        <dsp:cNvPr id="0" name=""/>
        <dsp:cNvSpPr/>
      </dsp:nvSpPr>
      <dsp:spPr>
        <a:xfrm>
          <a:off x="1197948" y="609027"/>
          <a:ext cx="3245537" cy="3245537"/>
        </a:xfrm>
        <a:custGeom>
          <a:avLst/>
          <a:gdLst/>
          <a:ahLst/>
          <a:cxnLst/>
          <a:rect l="0" t="0" r="0" b="0"/>
          <a:pathLst>
            <a:path>
              <a:moveTo>
                <a:pt x="1816484" y="3233933"/>
              </a:moveTo>
              <a:arcTo wR="1622768" hR="1622768" stAng="4988643" swAng="1629894"/>
            </a:path>
          </a:pathLst>
        </a:custGeom>
        <a:noFill/>
        <a:ln w="9525" cap="flat" cmpd="sng" algn="ctr">
          <a:solidFill>
            <a:schemeClr val="accent4">
              <a:hueOff val="-2232385"/>
              <a:satOff val="13449"/>
              <a:lumOff val="1078"/>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70A4F7C-90BB-4C77-9876-B012C4D4FE53}">
      <dsp:nvSpPr>
        <dsp:cNvPr id="0" name=""/>
        <dsp:cNvSpPr/>
      </dsp:nvSpPr>
      <dsp:spPr>
        <a:xfrm>
          <a:off x="479948" y="2435164"/>
          <a:ext cx="1870819" cy="1216032"/>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t>Buy and sell</a:t>
          </a:r>
        </a:p>
      </dsp:txBody>
      <dsp:txXfrm>
        <a:off x="539310" y="2494526"/>
        <a:ext cx="1752095" cy="1097308"/>
      </dsp:txXfrm>
    </dsp:sp>
    <dsp:sp modelId="{D8CC7721-A2C8-470D-B176-ECA2500489FC}">
      <dsp:nvSpPr>
        <dsp:cNvPr id="0" name=""/>
        <dsp:cNvSpPr/>
      </dsp:nvSpPr>
      <dsp:spPr>
        <a:xfrm>
          <a:off x="1197948" y="609027"/>
          <a:ext cx="3245537" cy="3245537"/>
        </a:xfrm>
        <a:custGeom>
          <a:avLst/>
          <a:gdLst/>
          <a:ahLst/>
          <a:cxnLst/>
          <a:rect l="0" t="0" r="0" b="0"/>
          <a:pathLst>
            <a:path>
              <a:moveTo>
                <a:pt x="5237" y="1492500"/>
              </a:moveTo>
              <a:arcTo wR="1622768" hR="1622768" stAng="11076264" swAng="2303529"/>
            </a:path>
          </a:pathLst>
        </a:custGeom>
        <a:noFill/>
        <a:ln w="9525" cap="flat" cmpd="sng" algn="ctr">
          <a:solidFill>
            <a:schemeClr val="accent4">
              <a:hueOff val="-4464770"/>
              <a:satOff val="26899"/>
              <a:lumOff val="2156"/>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A4788-7EA9-4B2F-AB36-689188E1870B}">
      <dsp:nvSpPr>
        <dsp:cNvPr id="0" name=""/>
        <dsp:cNvSpPr/>
      </dsp:nvSpPr>
      <dsp:spPr>
        <a:xfrm>
          <a:off x="0" y="20514"/>
          <a:ext cx="1709028" cy="1025417"/>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Stocks</a:t>
          </a:r>
        </a:p>
      </dsp:txBody>
      <dsp:txXfrm>
        <a:off x="0" y="20514"/>
        <a:ext cx="1709028" cy="1025417"/>
      </dsp:txXfrm>
    </dsp:sp>
    <dsp:sp modelId="{CF5C23B0-FBC6-4F88-93D9-8508F8942FF1}">
      <dsp:nvSpPr>
        <dsp:cNvPr id="0" name=""/>
        <dsp:cNvSpPr/>
      </dsp:nvSpPr>
      <dsp:spPr>
        <a:xfrm>
          <a:off x="1879931" y="20514"/>
          <a:ext cx="1709028" cy="1025417"/>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Bonds</a:t>
          </a:r>
        </a:p>
      </dsp:txBody>
      <dsp:txXfrm>
        <a:off x="1879931" y="20514"/>
        <a:ext cx="1709028" cy="1025417"/>
      </dsp:txXfrm>
    </dsp:sp>
    <dsp:sp modelId="{C3C2939C-E4FA-4817-BED1-7530F8C5B8AC}">
      <dsp:nvSpPr>
        <dsp:cNvPr id="0" name=""/>
        <dsp:cNvSpPr/>
      </dsp:nvSpPr>
      <dsp:spPr>
        <a:xfrm>
          <a:off x="3759862" y="20637"/>
          <a:ext cx="1709028" cy="1025417"/>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Mutual Funds</a:t>
          </a:r>
        </a:p>
      </dsp:txBody>
      <dsp:txXfrm>
        <a:off x="3759862" y="20637"/>
        <a:ext cx="1709028" cy="1025417"/>
      </dsp:txXfrm>
    </dsp:sp>
    <dsp:sp modelId="{A400BF28-185F-4043-AFE5-F9F84E2F46F6}">
      <dsp:nvSpPr>
        <dsp:cNvPr id="0" name=""/>
        <dsp:cNvSpPr/>
      </dsp:nvSpPr>
      <dsp:spPr>
        <a:xfrm>
          <a:off x="0" y="1216833"/>
          <a:ext cx="1709028" cy="1025417"/>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ETFs</a:t>
          </a:r>
        </a:p>
      </dsp:txBody>
      <dsp:txXfrm>
        <a:off x="0" y="1216833"/>
        <a:ext cx="1709028" cy="1025417"/>
      </dsp:txXfrm>
    </dsp:sp>
    <dsp:sp modelId="{4907D725-EAB0-4B70-8BA3-F0A5F8EC1755}">
      <dsp:nvSpPr>
        <dsp:cNvPr id="0" name=""/>
        <dsp:cNvSpPr/>
      </dsp:nvSpPr>
      <dsp:spPr>
        <a:xfrm>
          <a:off x="1879931" y="1216833"/>
          <a:ext cx="1709028" cy="1025417"/>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Derivatives</a:t>
          </a:r>
        </a:p>
      </dsp:txBody>
      <dsp:txXfrm>
        <a:off x="1879931" y="1216833"/>
        <a:ext cx="1709028" cy="1025417"/>
      </dsp:txXfrm>
    </dsp:sp>
    <dsp:sp modelId="{2BE80C01-AE38-45FF-9B53-3B4B353AD211}">
      <dsp:nvSpPr>
        <dsp:cNvPr id="0" name=""/>
        <dsp:cNvSpPr/>
      </dsp:nvSpPr>
      <dsp:spPr>
        <a:xfrm>
          <a:off x="3759862" y="1216833"/>
          <a:ext cx="1709028" cy="1025417"/>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Hedge fund</a:t>
          </a:r>
        </a:p>
      </dsp:txBody>
      <dsp:txXfrm>
        <a:off x="3759862" y="1216833"/>
        <a:ext cx="1709028" cy="1025417"/>
      </dsp:txXfrm>
    </dsp:sp>
    <dsp:sp modelId="{4FF1ECD4-CF6A-4875-B3AC-904F7D6A97FE}">
      <dsp:nvSpPr>
        <dsp:cNvPr id="0" name=""/>
        <dsp:cNvSpPr/>
      </dsp:nvSpPr>
      <dsp:spPr>
        <a:xfrm>
          <a:off x="0" y="2413153"/>
          <a:ext cx="1709028" cy="1025417"/>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Loans</a:t>
          </a:r>
        </a:p>
      </dsp:txBody>
      <dsp:txXfrm>
        <a:off x="0" y="2413153"/>
        <a:ext cx="1709028" cy="1025417"/>
      </dsp:txXfrm>
    </dsp:sp>
    <dsp:sp modelId="{DA2BD69F-F395-455B-AFB3-A6549399536B}">
      <dsp:nvSpPr>
        <dsp:cNvPr id="0" name=""/>
        <dsp:cNvSpPr/>
      </dsp:nvSpPr>
      <dsp:spPr>
        <a:xfrm>
          <a:off x="1879931" y="2413153"/>
          <a:ext cx="1709028" cy="1025417"/>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Cheque</a:t>
          </a:r>
        </a:p>
      </dsp:txBody>
      <dsp:txXfrm>
        <a:off x="1879931" y="2413153"/>
        <a:ext cx="1709028" cy="1025417"/>
      </dsp:txXfrm>
    </dsp:sp>
    <dsp:sp modelId="{62D14B17-4BDA-405C-85D7-9E8BD8A31290}">
      <dsp:nvSpPr>
        <dsp:cNvPr id="0" name=""/>
        <dsp:cNvSpPr/>
      </dsp:nvSpPr>
      <dsp:spPr>
        <a:xfrm>
          <a:off x="3759862" y="2413153"/>
          <a:ext cx="1709028" cy="1025417"/>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Futures</a:t>
          </a:r>
        </a:p>
      </dsp:txBody>
      <dsp:txXfrm>
        <a:off x="3759862" y="2413153"/>
        <a:ext cx="1709028" cy="10254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EDDFF-4BC6-4BEB-94C2-FB5CCA63D534}">
      <dsp:nvSpPr>
        <dsp:cNvPr id="0" name=""/>
        <dsp:cNvSpPr/>
      </dsp:nvSpPr>
      <dsp:spPr>
        <a:xfrm>
          <a:off x="0" y="12482"/>
          <a:ext cx="8158060" cy="1249998"/>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Stocks and bonds are the most traditional types of financial instruments.</a:t>
          </a:r>
        </a:p>
      </dsp:txBody>
      <dsp:txXfrm>
        <a:off x="61020" y="73502"/>
        <a:ext cx="8036020" cy="1127958"/>
      </dsp:txXfrm>
    </dsp:sp>
    <dsp:sp modelId="{F6862F35-CF57-4670-A470-C7C94B10B360}">
      <dsp:nvSpPr>
        <dsp:cNvPr id="0" name=""/>
        <dsp:cNvSpPr/>
      </dsp:nvSpPr>
      <dsp:spPr>
        <a:xfrm>
          <a:off x="0" y="1322961"/>
          <a:ext cx="8158060" cy="1249998"/>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When an investor purchases stock, he or she is obtaining an equity stake in that corporate entity that entitles him or her to share in profits and vote on some key events.</a:t>
          </a:r>
        </a:p>
      </dsp:txBody>
      <dsp:txXfrm>
        <a:off x="61020" y="1383981"/>
        <a:ext cx="8036020" cy="1127958"/>
      </dsp:txXfrm>
    </dsp:sp>
    <dsp:sp modelId="{BBE28241-21E5-40F4-933A-378A26B01D7B}">
      <dsp:nvSpPr>
        <dsp:cNvPr id="0" name=""/>
        <dsp:cNvSpPr/>
      </dsp:nvSpPr>
      <dsp:spPr>
        <a:xfrm>
          <a:off x="0" y="2633439"/>
          <a:ext cx="8158060" cy="1249998"/>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Buying equity also exposes an investor to risk in that there is little recourse if a stock loses value.</a:t>
          </a:r>
        </a:p>
      </dsp:txBody>
      <dsp:txXfrm>
        <a:off x="61020" y="2694459"/>
        <a:ext cx="8036020" cy="11279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1F6A9-A7BA-4ED2-8BB3-1884D0631AAB}">
      <dsp:nvSpPr>
        <dsp:cNvPr id="0" name=""/>
        <dsp:cNvSpPr/>
      </dsp:nvSpPr>
      <dsp:spPr>
        <a:xfrm>
          <a:off x="0" y="74128"/>
          <a:ext cx="8808440" cy="95921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Bonds are a type of debt, and this category represents another type of financial instrument.</a:t>
          </a:r>
        </a:p>
      </dsp:txBody>
      <dsp:txXfrm>
        <a:off x="46825" y="120953"/>
        <a:ext cx="8714790" cy="865567"/>
      </dsp:txXfrm>
    </dsp:sp>
    <dsp:sp modelId="{4AE76E9E-7326-46AB-9277-BF9E7F478DFE}">
      <dsp:nvSpPr>
        <dsp:cNvPr id="0" name=""/>
        <dsp:cNvSpPr/>
      </dsp:nvSpPr>
      <dsp:spPr>
        <a:xfrm>
          <a:off x="0" y="1079425"/>
          <a:ext cx="8808440" cy="959217"/>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Companies, local governments, and federal governments might issue bonds as a means to raise money in the capital market</a:t>
          </a:r>
        </a:p>
      </dsp:txBody>
      <dsp:txXfrm>
        <a:off x="46825" y="1126250"/>
        <a:ext cx="8714790" cy="865567"/>
      </dsp:txXfrm>
    </dsp:sp>
    <dsp:sp modelId="{C2E183C9-544F-4DBD-99E2-27F5D594906F}">
      <dsp:nvSpPr>
        <dsp:cNvPr id="0" name=""/>
        <dsp:cNvSpPr/>
      </dsp:nvSpPr>
      <dsp:spPr>
        <a:xfrm>
          <a:off x="0" y="2084723"/>
          <a:ext cx="8808440" cy="959217"/>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Investors who buy bonds are lending the issuer money in exchange for receiving ongoing interest payments in addition to a final payment worth the principal amount of the original investment when the bond reaches maturity.</a:t>
          </a:r>
        </a:p>
      </dsp:txBody>
      <dsp:txXfrm>
        <a:off x="46825" y="2131548"/>
        <a:ext cx="8714790" cy="865567"/>
      </dsp:txXfrm>
    </dsp:sp>
    <dsp:sp modelId="{F50BFF70-555D-4B14-B740-238649FC9234}">
      <dsp:nvSpPr>
        <dsp:cNvPr id="0" name=""/>
        <dsp:cNvSpPr/>
      </dsp:nvSpPr>
      <dsp:spPr>
        <a:xfrm>
          <a:off x="0" y="3090020"/>
          <a:ext cx="8808440" cy="959217"/>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Bonds are often considered a safe haven for investing because traditional bonds are relatively secure. There are more risky bonds, known as high yield investments, that pay a higher interest rate but that have a greater risk . </a:t>
          </a:r>
        </a:p>
      </dsp:txBody>
      <dsp:txXfrm>
        <a:off x="46825" y="3136845"/>
        <a:ext cx="8714790" cy="8655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4858D-C0CF-45D7-87F9-6131D84E48FF}">
      <dsp:nvSpPr>
        <dsp:cNvPr id="0" name=""/>
        <dsp:cNvSpPr/>
      </dsp:nvSpPr>
      <dsp:spPr>
        <a:xfrm>
          <a:off x="0" y="256744"/>
          <a:ext cx="5066543" cy="186966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A </a:t>
          </a:r>
          <a:r>
            <a:rPr lang="en-US" sz="1700" b="1" kern="1200" dirty="0"/>
            <a:t>financial market</a:t>
          </a:r>
          <a:r>
            <a:rPr lang="en-US" sz="1700" kern="1200" dirty="0"/>
            <a:t> is a market place in which people trade financial securities, commodities, and value at low transaction costs and at prices that reflect supply and demand. Securities include stocks and bonds and commodities include precious metals or agricultural products.</a:t>
          </a:r>
        </a:p>
      </dsp:txBody>
      <dsp:txXfrm>
        <a:off x="91269" y="348013"/>
        <a:ext cx="4884005" cy="1687122"/>
      </dsp:txXfrm>
    </dsp:sp>
    <dsp:sp modelId="{638D8864-1554-4891-BEF9-4A4252EAF083}">
      <dsp:nvSpPr>
        <dsp:cNvPr id="0" name=""/>
        <dsp:cNvSpPr/>
      </dsp:nvSpPr>
      <dsp:spPr>
        <a:xfrm>
          <a:off x="0" y="2175364"/>
          <a:ext cx="5066543" cy="1869660"/>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term "market" is sometimes used for what are more strictly </a:t>
          </a:r>
          <a:r>
            <a:rPr lang="en-US" sz="1700" i="1" kern="1200"/>
            <a:t>exchanges</a:t>
          </a:r>
          <a:r>
            <a:rPr lang="en-US" sz="1700" kern="1200"/>
            <a:t>, organizations that facilitate the trade in financial securities, e.g., a stock exchange or commodity exchange. This may be physical location such NYE, LSE, JSE, BSE, or an electronic system like NASDAQ.</a:t>
          </a:r>
        </a:p>
      </dsp:txBody>
      <dsp:txXfrm>
        <a:off x="91269" y="2266633"/>
        <a:ext cx="4884005" cy="1687122"/>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D764D-B6D1-4879-A70C-674375E3CE59}" type="datetimeFigureOut">
              <a:rPr lang="en-GB" smtClean="0"/>
              <a:t>03/11/2022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F9AA8C-64DB-4750-8C4C-232D6D7B7E75}" type="slidenum">
              <a:rPr lang="en-GB" smtClean="0"/>
              <a:t>‹#›</a:t>
            </a:fld>
            <a:endParaRPr lang="en-GB"/>
          </a:p>
        </p:txBody>
      </p:sp>
    </p:spTree>
    <p:extLst>
      <p:ext uri="{BB962C8B-B14F-4D97-AF65-F5344CB8AC3E}">
        <p14:creationId xmlns:p14="http://schemas.microsoft.com/office/powerpoint/2010/main" val="3312051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7"/>
            <a:ext cx="971550" cy="219075"/>
          </a:xfrm>
        </p:spPr>
        <p:txBody>
          <a:bodyPr/>
          <a:lstStyle>
            <a:lvl1pPr>
              <a:defRPr/>
            </a:lvl1pPr>
          </a:lstStyle>
          <a:p>
            <a:fld id="{7E87EFA5-B46E-4890-9ACE-B4A8508D0B93}" type="datetime1">
              <a:rPr lang="en-GB" smtClean="0"/>
              <a:t>03/11/2022</a:t>
            </a:fld>
            <a:endParaRPr lang="en-GB"/>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3012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ED633436-2F3A-4A16-9F64-857070E68B36}" type="datetime1">
              <a:rPr lang="en-GB" smtClean="0"/>
              <a:t>03/11/2022</a:t>
            </a:fld>
            <a:endParaRPr lang="en-GB"/>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877085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DBFA69F-267F-4B5E-8044-C2EC44E9FAB0}" type="datetime1">
              <a:rPr lang="en-GB" smtClean="0"/>
              <a:t>03/11/2022</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017684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328A754E-D102-41F0-85FC-D1F3D29B0451}" type="datetime1">
              <a:rPr lang="en-GB" smtClean="0"/>
              <a:t>03/11/2022</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99619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D9DB8E24-0A81-421E-A8A9-046227937232}" type="datetime1">
              <a:rPr lang="en-GB" smtClean="0"/>
              <a:t>03/11/2022</a:t>
            </a:fld>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6044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A252D05B-B217-4D7B-8DCD-6CF64D4AFB99}" type="datetime1">
              <a:rPr lang="en-GB" smtClean="0"/>
              <a:t>03/11/2022</a:t>
            </a:fld>
            <a:endParaRPr lang="en-GB"/>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265945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8F634861-34BE-4886-9B51-2083AF5B917F}" type="datetime1">
              <a:rPr lang="en-GB" smtClean="0"/>
              <a:t>03/11/2022</a:t>
            </a:fld>
            <a:endParaRPr lang="en-GB"/>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724110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88B4424F-1AD6-489C-A846-CDD3FAACB778}" type="datetime1">
              <a:rPr lang="en-GB" smtClean="0"/>
              <a:t>03/11/2022</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41499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4AC4046-B202-4F45-8843-B4B139E53528}" type="datetime1">
              <a:rPr lang="en-GB" smtClean="0"/>
              <a:t>03/11/2022</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843004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771C1C01-9E6A-4408-B57E-CB6D0E8B19CE}" type="datetime1">
              <a:rPr lang="en-GB" smtClean="0"/>
              <a:t>03/11/2022</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672202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8D90674F-9BF6-418A-A8D7-B88F1EFD07D6}" type="datetime1">
              <a:rPr lang="en-GB" smtClean="0"/>
              <a:t>03/11/2022</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4286854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fld id="{1031F530-BB73-4D99-9659-A4437C8B8CDD}" type="datetime1">
              <a:rPr lang="en-GB" smtClean="0"/>
              <a:t>03/11/2022</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204300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librarysearch.uwtsd.ac.uk/permalink/44WHELF_UWTSD/11c0l68/alma9910039944120242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99432" y="2091961"/>
            <a:ext cx="7745136" cy="765564"/>
          </a:xfrm>
        </p:spPr>
        <p:txBody>
          <a:bodyPr/>
          <a:lstStyle/>
          <a:p>
            <a:r>
              <a:rPr lang="en-GB" altLang="en-US" sz="2400" b="1" dirty="0">
                <a:solidFill>
                  <a:schemeClr val="accent2">
                    <a:lumMod val="60000"/>
                    <a:lumOff val="40000"/>
                  </a:schemeClr>
                </a:solidFill>
              </a:rPr>
              <a:t>Module Title: International Financial Management</a:t>
            </a:r>
            <a:br>
              <a:rPr lang="en-GB" altLang="en-US" sz="2400" b="1" dirty="0">
                <a:solidFill>
                  <a:schemeClr val="accent2">
                    <a:lumMod val="60000"/>
                    <a:lumOff val="40000"/>
                  </a:schemeClr>
                </a:solidFill>
              </a:rPr>
            </a:br>
            <a:r>
              <a:rPr lang="en-GB" altLang="en-US" sz="1500" b="1" dirty="0">
                <a:solidFill>
                  <a:schemeClr val="accent2">
                    <a:lumMod val="60000"/>
                    <a:lumOff val="40000"/>
                  </a:schemeClr>
                </a:solidFill>
              </a:rPr>
              <a:t>Module Code: LCBB6002</a:t>
            </a:r>
            <a:endParaRPr lang="en-GB" altLang="en-US" sz="2400" b="1" dirty="0">
              <a:solidFill>
                <a:schemeClr val="accent2">
                  <a:lumMod val="60000"/>
                  <a:lumOff val="40000"/>
                </a:schemeClr>
              </a:solidFill>
            </a:endParaRPr>
          </a:p>
        </p:txBody>
      </p:sp>
      <p:sp>
        <p:nvSpPr>
          <p:cNvPr id="6147" name="Subtitle 4"/>
          <p:cNvSpPr>
            <a:spLocks noGrp="1"/>
          </p:cNvSpPr>
          <p:nvPr>
            <p:ph type="subTitle" idx="1"/>
          </p:nvPr>
        </p:nvSpPr>
        <p:spPr>
          <a:xfrm>
            <a:off x="699433" y="3103903"/>
            <a:ext cx="7867518" cy="1793147"/>
          </a:xfrm>
        </p:spPr>
        <p:txBody>
          <a:bodyPr/>
          <a:lstStyle/>
          <a:p>
            <a:pPr eaLnBrk="1" hangingPunct="1"/>
            <a:endParaRPr lang="en-GB" altLang="en-US" dirty="0">
              <a:solidFill>
                <a:schemeClr val="accent2"/>
              </a:solidFill>
            </a:endParaRPr>
          </a:p>
          <a:p>
            <a:pPr eaLnBrk="1" hangingPunct="1"/>
            <a:r>
              <a:rPr lang="en-GB" altLang="en-US" dirty="0">
                <a:solidFill>
                  <a:schemeClr val="accent2">
                    <a:lumMod val="60000"/>
                    <a:lumOff val="40000"/>
                  </a:schemeClr>
                </a:solidFill>
              </a:rPr>
              <a:t>Week 7</a:t>
            </a:r>
          </a:p>
          <a:p>
            <a:pPr eaLnBrk="1" hangingPunct="1"/>
            <a:endParaRPr lang="en-GB" altLang="en-US" sz="2100" b="1" dirty="0">
              <a:solidFill>
                <a:schemeClr val="accent2">
                  <a:lumMod val="60000"/>
                  <a:lumOff val="40000"/>
                </a:schemeClr>
              </a:solidFill>
            </a:endParaRPr>
          </a:p>
          <a:p>
            <a:pPr eaLnBrk="1" hangingPunct="1"/>
            <a:r>
              <a:rPr lang="en-GB" altLang="en-US" sz="2100" b="1" dirty="0">
                <a:solidFill>
                  <a:schemeClr val="accent2">
                    <a:lumMod val="60000"/>
                    <a:lumOff val="40000"/>
                  </a:schemeClr>
                </a:solidFill>
              </a:rPr>
              <a:t>Financial instruments and Financial Markets</a:t>
            </a:r>
          </a:p>
          <a:p>
            <a:pPr eaLnBrk="1" hangingPunct="1"/>
            <a:endParaRPr lang="en-GB" altLang="en-US" sz="2100" b="1" dirty="0">
              <a:solidFill>
                <a:schemeClr val="accent2">
                  <a:lumMod val="60000"/>
                  <a:lumOff val="40000"/>
                </a:schemeClr>
              </a:solidFill>
            </a:endParaRPr>
          </a:p>
          <a:p>
            <a:pPr eaLnBrk="1" hangingPunct="1"/>
            <a:endParaRPr lang="en-GB" altLang="en-US" sz="2100" dirty="0">
              <a:solidFill>
                <a:schemeClr val="accent2"/>
              </a:solidFill>
            </a:endParaRPr>
          </a:p>
          <a:p>
            <a:pPr eaLnBrk="1" hangingPunct="1"/>
            <a:endParaRPr lang="en-GB" altLang="en-US" sz="3600" b="1" dirty="0">
              <a:solidFill>
                <a:schemeClr val="accent2"/>
              </a:solidFill>
            </a:endParaRPr>
          </a:p>
        </p:txBody>
      </p:sp>
      <p:sp>
        <p:nvSpPr>
          <p:cNvPr id="6149" name="Slide Number Placeholder 5"/>
          <p:cNvSpPr>
            <a:spLocks noGrp="1" noChangeArrowheads="1"/>
          </p:cNvSpPr>
          <p:nvPr>
            <p:ph type="sldNum" sz="quarter" idx="12"/>
          </p:nvPr>
        </p:nvSpPr>
        <p:spPr bwMode="auto">
          <a:xfrm>
            <a:off x="7326306" y="5697253"/>
            <a:ext cx="547688" cy="2547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B6282CF4-F11D-4118-ADBB-5F84001E3BD5}" type="slidenum">
              <a:rPr lang="en-GB" altLang="en-US" sz="900">
                <a:solidFill>
                  <a:srgbClr val="898989"/>
                </a:solidFill>
              </a:rPr>
              <a:pPr>
                <a:spcBef>
                  <a:spcPct val="0"/>
                </a:spcBef>
                <a:buFontTx/>
                <a:buNone/>
              </a:pPr>
              <a:t>1</a:t>
            </a:fld>
            <a:endParaRPr lang="en-GB" altLang="en-US" sz="900" dirty="0">
              <a:solidFill>
                <a:srgbClr val="898989"/>
              </a:solidFill>
            </a:endParaRPr>
          </a:p>
        </p:txBody>
      </p:sp>
      <p:sp>
        <p:nvSpPr>
          <p:cNvPr id="6" name="TextBox 5">
            <a:extLst>
              <a:ext uri="{FF2B5EF4-FFF2-40B4-BE49-F238E27FC236}">
                <a16:creationId xmlns:a16="http://schemas.microsoft.com/office/drawing/2014/main" id="{019F0EED-E6B1-48C9-BFDA-6191CC451C7C}"/>
              </a:ext>
            </a:extLst>
          </p:cNvPr>
          <p:cNvSpPr txBox="1"/>
          <p:nvPr/>
        </p:nvSpPr>
        <p:spPr>
          <a:xfrm>
            <a:off x="3194895" y="1473617"/>
            <a:ext cx="2754210" cy="421334"/>
          </a:xfrm>
          <a:prstGeom prst="rect">
            <a:avLst/>
          </a:prstGeom>
          <a:noFill/>
        </p:spPr>
        <p:txBody>
          <a:bodyPr wrap="square">
            <a:spAutoFit/>
          </a:bodyPr>
          <a:lstStyle/>
          <a:p>
            <a:pPr algn="l"/>
            <a:endParaRPr lang="en-GB" sz="788" dirty="0">
              <a:solidFill>
                <a:srgbClr val="000000"/>
              </a:solidFill>
            </a:endParaRPr>
          </a:p>
          <a:p>
            <a:r>
              <a:rPr lang="en-GB" sz="788" dirty="0">
                <a:solidFill>
                  <a:srgbClr val="000000"/>
                </a:solidFill>
              </a:rPr>
              <a:t> </a:t>
            </a:r>
            <a:r>
              <a:rPr lang="en-GB" sz="1350" b="1" dirty="0">
                <a:solidFill>
                  <a:srgbClr val="FF0000"/>
                </a:solidFill>
              </a:rPr>
              <a:t>BA BUSINESS MANAGEMENT </a:t>
            </a:r>
            <a:endParaRPr lang="en-GB" dirty="0">
              <a:solidFill>
                <a:srgbClr val="FF0000"/>
              </a:solidFill>
            </a:endParaRPr>
          </a:p>
        </p:txBody>
      </p:sp>
      <p:sp>
        <p:nvSpPr>
          <p:cNvPr id="3" name="Date Placeholder 2">
            <a:extLst>
              <a:ext uri="{FF2B5EF4-FFF2-40B4-BE49-F238E27FC236}">
                <a16:creationId xmlns:a16="http://schemas.microsoft.com/office/drawing/2014/main" id="{495CC6A3-C6D9-4264-9089-CA30207D781B}"/>
              </a:ext>
            </a:extLst>
          </p:cNvPr>
          <p:cNvSpPr>
            <a:spLocks noGrp="1"/>
          </p:cNvSpPr>
          <p:nvPr>
            <p:ph type="dt" sz="half" idx="10"/>
          </p:nvPr>
        </p:nvSpPr>
        <p:spPr/>
        <p:txBody>
          <a:bodyPr/>
          <a:lstStyle/>
          <a:p>
            <a:fld id="{3F346525-57A6-4E8F-9FDD-461D1BFB2999}" type="datetime1">
              <a:rPr lang="en-GB" smtClean="0"/>
              <a:t>03/11/2022</a:t>
            </a:fld>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7601"/>
          </a:xfrm>
        </p:spPr>
        <p:txBody>
          <a:bodyPr wrap="square" anchor="ctr">
            <a:normAutofit fontScale="90000"/>
          </a:bodyPr>
          <a:lstStyle/>
          <a:p>
            <a:r>
              <a:rPr lang="en-US" b="1">
                <a:latin typeface="Arial" panose="020B0604020202020204" pitchFamily="34" charset="0"/>
                <a:cs typeface="Arial" panose="020B0604020202020204" pitchFamily="34" charset="0"/>
              </a:rPr>
              <a:t>Lecture Overview</a:t>
            </a:r>
            <a:br>
              <a:rPr lang="en-US" b="1">
                <a:latin typeface="Arial" panose="020B0604020202020204" pitchFamily="34" charset="0"/>
                <a:cs typeface="Arial" panose="020B0604020202020204" pitchFamily="34" charset="0"/>
              </a:rPr>
            </a:br>
            <a:endParaRPr lang="en-US" b="1">
              <a:latin typeface="Arial" panose="020B0604020202020204" pitchFamily="34" charset="0"/>
              <a:cs typeface="Arial" panose="020B060402020202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34BD45F6-C98F-4B28-BCEE-D58F45131FB0}"/>
              </a:ext>
            </a:extLst>
          </p:cNvPr>
          <p:cNvPicPr>
            <a:picLocks noChangeAspect="1"/>
          </p:cNvPicPr>
          <p:nvPr/>
        </p:nvPicPr>
        <p:blipFill rotWithShape="1">
          <a:blip r:embed="rId2" cstate="print"/>
          <a:srcRect l="19501" r="19501"/>
          <a:stretch/>
        </p:blipFill>
        <p:spPr>
          <a:xfrm>
            <a:off x="398477" y="1298197"/>
            <a:ext cx="4038600" cy="3989040"/>
          </a:xfrm>
          <a:prstGeom prst="rect">
            <a:avLst/>
          </a:prstGeom>
          <a:noFill/>
        </p:spPr>
      </p:pic>
      <p:sp>
        <p:nvSpPr>
          <p:cNvPr id="3" name="Content Placeholder 2"/>
          <p:cNvSpPr>
            <a:spLocks noGrp="1"/>
          </p:cNvSpPr>
          <p:nvPr>
            <p:ph sz="half" idx="2"/>
          </p:nvPr>
        </p:nvSpPr>
        <p:spPr>
          <a:xfrm>
            <a:off x="4648200" y="1600201"/>
            <a:ext cx="4038600" cy="3989040"/>
          </a:xfrm>
        </p:spPr>
        <p:txBody>
          <a:bodyPr wrap="square" anchor="t">
            <a:normAutofit/>
          </a:bodyPr>
          <a:lstStyle/>
          <a:p>
            <a:pPr marL="0" indent="0">
              <a:lnSpc>
                <a:spcPct val="90000"/>
              </a:lnSpc>
              <a:buNone/>
            </a:pPr>
            <a:endParaRPr lang="en-US" sz="1600" dirty="0"/>
          </a:p>
          <a:p>
            <a:pPr>
              <a:lnSpc>
                <a:spcPct val="90000"/>
              </a:lnSpc>
              <a:buFont typeface="Wingdings" charset="2"/>
              <a:buChar char="§"/>
            </a:pPr>
            <a:r>
              <a:rPr lang="en-GB" sz="2000" dirty="0"/>
              <a:t>At the end of this lecture, you will have an understanding of the following:</a:t>
            </a:r>
          </a:p>
          <a:p>
            <a:pPr>
              <a:lnSpc>
                <a:spcPct val="90000"/>
              </a:lnSpc>
              <a:buFont typeface="Wingdings" charset="2"/>
              <a:buChar char="§"/>
            </a:pPr>
            <a:r>
              <a:rPr lang="en-GB" sz="2000" dirty="0"/>
              <a:t>What is financial instrument?</a:t>
            </a:r>
          </a:p>
          <a:p>
            <a:pPr>
              <a:lnSpc>
                <a:spcPct val="90000"/>
              </a:lnSpc>
              <a:buFont typeface="Wingdings" charset="2"/>
              <a:buChar char="§"/>
            </a:pPr>
            <a:r>
              <a:rPr lang="en-GB" sz="2000" dirty="0"/>
              <a:t>Main types of financial instruments</a:t>
            </a:r>
          </a:p>
          <a:p>
            <a:pPr>
              <a:lnSpc>
                <a:spcPct val="90000"/>
              </a:lnSpc>
              <a:buFont typeface="Wingdings" charset="2"/>
              <a:buChar char="§"/>
            </a:pPr>
            <a:r>
              <a:rPr lang="en-GB" sz="2000" dirty="0"/>
              <a:t>Financial Markets</a:t>
            </a:r>
          </a:p>
          <a:p>
            <a:pPr>
              <a:lnSpc>
                <a:spcPct val="90000"/>
              </a:lnSpc>
              <a:buFont typeface="Wingdings" charset="2"/>
              <a:buChar char="§"/>
            </a:pPr>
            <a:r>
              <a:rPr lang="en-GB" sz="2000" dirty="0"/>
              <a:t>Different types of financial markets</a:t>
            </a:r>
          </a:p>
          <a:p>
            <a:pPr marL="0" indent="0">
              <a:lnSpc>
                <a:spcPct val="90000"/>
              </a:lnSpc>
              <a:buNone/>
            </a:pPr>
            <a:endParaRPr lang="en-US" sz="1600" dirty="0"/>
          </a:p>
        </p:txBody>
      </p:sp>
      <p:sp>
        <p:nvSpPr>
          <p:cNvPr id="14" name="Date Placeholder 4">
            <a:extLst>
              <a:ext uri="{FF2B5EF4-FFF2-40B4-BE49-F238E27FC236}">
                <a16:creationId xmlns:a16="http://schemas.microsoft.com/office/drawing/2014/main" id="{4F23C76E-6645-F89A-E627-34DA7BF35A9D}"/>
              </a:ext>
            </a:extLst>
          </p:cNvPr>
          <p:cNvSpPr>
            <a:spLocks noGrp="1"/>
          </p:cNvSpPr>
          <p:nvPr>
            <p:ph type="dt" sz="half" idx="10"/>
          </p:nvPr>
        </p:nvSpPr>
        <p:spPr>
          <a:xfrm>
            <a:off x="250825" y="6524627"/>
            <a:ext cx="971550" cy="219075"/>
          </a:xfrm>
        </p:spPr>
        <p:txBody>
          <a:bodyPr/>
          <a:lstStyle/>
          <a:p>
            <a:pPr>
              <a:spcAft>
                <a:spcPts val="600"/>
              </a:spcAft>
            </a:pPr>
            <a:fld id="{D12A0C4A-7608-4546-A227-EF597B6D36C6}" type="datetime1">
              <a:rPr lang="en-GB" smtClean="0"/>
              <a:t>03/11/2022</a:t>
            </a:fld>
            <a:endParaRPr lang="en-GB"/>
          </a:p>
        </p:txBody>
      </p:sp>
      <p:sp>
        <p:nvSpPr>
          <p:cNvPr id="15" name="Slide Number Placeholder 5">
            <a:extLst>
              <a:ext uri="{FF2B5EF4-FFF2-40B4-BE49-F238E27FC236}">
                <a16:creationId xmlns:a16="http://schemas.microsoft.com/office/drawing/2014/main" id="{593A5BCD-2909-7CD8-BC05-1AC70FC3D8BA}"/>
              </a:ext>
            </a:extLst>
          </p:cNvPr>
          <p:cNvSpPr>
            <a:spLocks noGrp="1"/>
          </p:cNvSpPr>
          <p:nvPr>
            <p:ph type="sldNum" sz="quarter" idx="11"/>
          </p:nvPr>
        </p:nvSpPr>
        <p:spPr>
          <a:xfrm>
            <a:off x="7956550" y="6381752"/>
            <a:ext cx="730250" cy="339725"/>
          </a:xfrm>
        </p:spPr>
        <p:txBody>
          <a:bodyPr/>
          <a:lstStyle/>
          <a:p>
            <a:pPr>
              <a:spcAft>
                <a:spcPts val="600"/>
              </a:spcAft>
            </a:pPr>
            <a:fld id="{F4BD6A3A-4F9D-41E3-A65D-BCC7D77E66B6}" type="slidenum">
              <a:rPr lang="en-GB" smtClean="0"/>
              <a:pPr>
                <a:spcAft>
                  <a:spcPts val="600"/>
                </a:spcAft>
              </a:pPr>
              <a:t>2</a:t>
            </a:fld>
            <a:endParaRPr lang="en-GB"/>
          </a:p>
        </p:txBody>
      </p:sp>
    </p:spTree>
    <p:extLst>
      <p:ext uri="{BB962C8B-B14F-4D97-AF65-F5344CB8AC3E}">
        <p14:creationId xmlns:p14="http://schemas.microsoft.com/office/powerpoint/2010/main" val="1517392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6404"/>
          </a:xfrm>
        </p:spPr>
        <p:txBody>
          <a:bodyPr>
            <a:normAutofit/>
          </a:bodyPr>
          <a:lstStyle/>
          <a:p>
            <a:r>
              <a:rPr lang="en-US" sz="4200" b="1" dirty="0"/>
              <a:t>What is a Financial Instrument?</a:t>
            </a:r>
          </a:p>
        </p:txBody>
      </p:sp>
      <p:graphicFrame>
        <p:nvGraphicFramePr>
          <p:cNvPr id="5" name="Content Placeholder 2">
            <a:extLst>
              <a:ext uri="{FF2B5EF4-FFF2-40B4-BE49-F238E27FC236}">
                <a16:creationId xmlns:a16="http://schemas.microsoft.com/office/drawing/2014/main" id="{D714D212-7B7D-4855-A609-193497A3499A}"/>
              </a:ext>
            </a:extLst>
          </p:cNvPr>
          <p:cNvGraphicFramePr>
            <a:graphicFrameLocks noGrp="1"/>
          </p:cNvGraphicFramePr>
          <p:nvPr>
            <p:ph idx="1"/>
            <p:extLst>
              <p:ext uri="{D42A27DB-BD31-4B8C-83A1-F6EECF244321}">
                <p14:modId xmlns:p14="http://schemas.microsoft.com/office/powerpoint/2010/main" val="798483472"/>
              </p:ext>
            </p:extLst>
          </p:nvPr>
        </p:nvGraphicFramePr>
        <p:xfrm>
          <a:off x="3632433" y="1388963"/>
          <a:ext cx="5931018" cy="40800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0A71B09-3410-42B0-B4EB-35367F09E689}"/>
              </a:ext>
            </a:extLst>
          </p:cNvPr>
          <p:cNvSpPr txBox="1"/>
          <p:nvPr/>
        </p:nvSpPr>
        <p:spPr>
          <a:xfrm>
            <a:off x="1138824" y="5350790"/>
            <a:ext cx="8123761" cy="369332"/>
          </a:xfrm>
          <a:prstGeom prst="rect">
            <a:avLst/>
          </a:prstGeom>
          <a:noFill/>
        </p:spPr>
        <p:txBody>
          <a:bodyPr wrap="square">
            <a:spAutoFit/>
          </a:bodyPr>
          <a:lstStyle/>
          <a:p>
            <a:r>
              <a:rPr lang="en-GB" dirty="0"/>
              <a:t>https://www.handbook.fca.org.uk/handbook/glossary/G1519.html</a:t>
            </a:r>
          </a:p>
        </p:txBody>
      </p:sp>
      <p:grpSp>
        <p:nvGrpSpPr>
          <p:cNvPr id="10" name="Group 9">
            <a:extLst>
              <a:ext uri="{FF2B5EF4-FFF2-40B4-BE49-F238E27FC236}">
                <a16:creationId xmlns:a16="http://schemas.microsoft.com/office/drawing/2014/main" id="{D2B0B67F-4C36-42B0-AF6E-79E8569B3BC1}"/>
              </a:ext>
            </a:extLst>
          </p:cNvPr>
          <p:cNvGrpSpPr/>
          <p:nvPr/>
        </p:nvGrpSpPr>
        <p:grpSpPr>
          <a:xfrm>
            <a:off x="201337" y="1314881"/>
            <a:ext cx="3431096" cy="3784824"/>
            <a:chOff x="0" y="2722412"/>
            <a:chExt cx="8196044" cy="827921"/>
          </a:xfrm>
        </p:grpSpPr>
        <p:sp>
          <p:nvSpPr>
            <p:cNvPr id="11" name="Rectangle: Rounded Corners 10">
              <a:extLst>
                <a:ext uri="{FF2B5EF4-FFF2-40B4-BE49-F238E27FC236}">
                  <a16:creationId xmlns:a16="http://schemas.microsoft.com/office/drawing/2014/main" id="{099B371E-DD2A-48D2-9EF6-AFA67872D1BB}"/>
                </a:ext>
              </a:extLst>
            </p:cNvPr>
            <p:cNvSpPr/>
            <p:nvPr/>
          </p:nvSpPr>
          <p:spPr>
            <a:xfrm>
              <a:off x="0" y="2722412"/>
              <a:ext cx="8196044" cy="827921"/>
            </a:xfrm>
            <a:prstGeom prst="roundRect">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12" name="Rectangle: Rounded Corners 4">
              <a:extLst>
                <a:ext uri="{FF2B5EF4-FFF2-40B4-BE49-F238E27FC236}">
                  <a16:creationId xmlns:a16="http://schemas.microsoft.com/office/drawing/2014/main" id="{1F742831-55EB-450F-A8D6-572025995C07}"/>
                </a:ext>
              </a:extLst>
            </p:cNvPr>
            <p:cNvSpPr txBox="1"/>
            <p:nvPr/>
          </p:nvSpPr>
          <p:spPr>
            <a:xfrm>
              <a:off x="40416" y="2762828"/>
              <a:ext cx="8115212" cy="74708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ctr" defTabSz="800100">
                <a:lnSpc>
                  <a:spcPct val="150000"/>
                </a:lnSpc>
                <a:spcBef>
                  <a:spcPct val="0"/>
                </a:spcBef>
                <a:spcAft>
                  <a:spcPct val="35000"/>
                </a:spcAft>
                <a:buNone/>
              </a:pPr>
              <a:r>
                <a:rPr lang="en-US" sz="1800" b="1" i="1" kern="1200" dirty="0"/>
                <a:t>A financial instrument is a contract that gives rise to a financial asset of one entity and a financial liability or equity instrument of an other entity. (By ACCA)</a:t>
              </a:r>
            </a:p>
          </p:txBody>
        </p:sp>
      </p:grpSp>
    </p:spTree>
    <p:extLst>
      <p:ext uri="{BB962C8B-B14F-4D97-AF65-F5344CB8AC3E}">
        <p14:creationId xmlns:p14="http://schemas.microsoft.com/office/powerpoint/2010/main" val="27922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3632"/>
            <a:ext cx="8229600" cy="1143000"/>
          </a:xfrm>
        </p:spPr>
        <p:txBody>
          <a:bodyPr wrap="square" anchor="ctr">
            <a:normAutofit/>
          </a:bodyPr>
          <a:lstStyle/>
          <a:p>
            <a:r>
              <a:rPr lang="en-US" b="1" dirty="0"/>
              <a:t>Examples</a:t>
            </a:r>
          </a:p>
        </p:txBody>
      </p:sp>
      <p:sp>
        <p:nvSpPr>
          <p:cNvPr id="14" name="Date Placeholder 6">
            <a:extLst>
              <a:ext uri="{FF2B5EF4-FFF2-40B4-BE49-F238E27FC236}">
                <a16:creationId xmlns:a16="http://schemas.microsoft.com/office/drawing/2014/main" id="{4F863824-47A3-CA26-ADA6-B0EE1F107368}"/>
              </a:ext>
            </a:extLst>
          </p:cNvPr>
          <p:cNvSpPr>
            <a:spLocks noGrp="1"/>
          </p:cNvSpPr>
          <p:nvPr>
            <p:ph type="dt" sz="half" idx="10"/>
          </p:nvPr>
        </p:nvSpPr>
        <p:spPr>
          <a:xfrm>
            <a:off x="250825" y="6524627"/>
            <a:ext cx="971550" cy="219075"/>
          </a:xfrm>
        </p:spPr>
        <p:txBody>
          <a:bodyPr/>
          <a:lstStyle/>
          <a:p>
            <a:pPr>
              <a:spcAft>
                <a:spcPts val="600"/>
              </a:spcAft>
            </a:pPr>
            <a:fld id="{D9DB8E24-0A81-421E-A8A9-046227937232}" type="datetime1">
              <a:rPr lang="en-GB" smtClean="0"/>
              <a:pPr>
                <a:spcAft>
                  <a:spcPts val="600"/>
                </a:spcAft>
              </a:pPr>
              <a:t>03/11/2022</a:t>
            </a:fld>
            <a:endParaRPr lang="en-GB"/>
          </a:p>
        </p:txBody>
      </p:sp>
      <p:sp>
        <p:nvSpPr>
          <p:cNvPr id="16" name="Slide Number Placeholder 7">
            <a:extLst>
              <a:ext uri="{FF2B5EF4-FFF2-40B4-BE49-F238E27FC236}">
                <a16:creationId xmlns:a16="http://schemas.microsoft.com/office/drawing/2014/main" id="{62FBA2E0-DB86-A42D-4F5F-978713A700D2}"/>
              </a:ext>
            </a:extLst>
          </p:cNvPr>
          <p:cNvSpPr>
            <a:spLocks noGrp="1"/>
          </p:cNvSpPr>
          <p:nvPr>
            <p:ph type="sldNum" sz="quarter" idx="11"/>
          </p:nvPr>
        </p:nvSpPr>
        <p:spPr>
          <a:xfrm>
            <a:off x="7956550" y="6381752"/>
            <a:ext cx="730250" cy="339725"/>
          </a:xfrm>
        </p:spPr>
        <p:txBody>
          <a:bodyPr/>
          <a:lstStyle/>
          <a:p>
            <a:pPr>
              <a:spcAft>
                <a:spcPts val="600"/>
              </a:spcAft>
            </a:pPr>
            <a:fld id="{F4BD6A3A-4F9D-41E3-A65D-BCC7D77E66B6}" type="slidenum">
              <a:rPr lang="en-GB" smtClean="0"/>
              <a:pPr>
                <a:spcAft>
                  <a:spcPts val="600"/>
                </a:spcAft>
              </a:pPr>
              <a:t>4</a:t>
            </a:fld>
            <a:endParaRPr lang="en-GB"/>
          </a:p>
        </p:txBody>
      </p:sp>
      <p:graphicFrame>
        <p:nvGraphicFramePr>
          <p:cNvPr id="6" name="Diagram 5">
            <a:extLst>
              <a:ext uri="{FF2B5EF4-FFF2-40B4-BE49-F238E27FC236}">
                <a16:creationId xmlns:a16="http://schemas.microsoft.com/office/drawing/2014/main" id="{4AEFA823-1D04-4366-94F7-BBCC7DA5651D}"/>
              </a:ext>
            </a:extLst>
          </p:cNvPr>
          <p:cNvGraphicFramePr/>
          <p:nvPr>
            <p:extLst>
              <p:ext uri="{D42A27DB-BD31-4B8C-83A1-F6EECF244321}">
                <p14:modId xmlns:p14="http://schemas.microsoft.com/office/powerpoint/2010/main" val="967305121"/>
              </p:ext>
            </p:extLst>
          </p:nvPr>
        </p:nvGraphicFramePr>
        <p:xfrm>
          <a:off x="1837554" y="1246079"/>
          <a:ext cx="5468891" cy="34590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le 1">
            <a:extLst>
              <a:ext uri="{FF2B5EF4-FFF2-40B4-BE49-F238E27FC236}">
                <a16:creationId xmlns:a16="http://schemas.microsoft.com/office/drawing/2014/main" id="{92BDCDEE-5196-4CCD-A2F5-28BE919F1471}"/>
              </a:ext>
            </a:extLst>
          </p:cNvPr>
          <p:cNvSpPr txBox="1">
            <a:spLocks/>
          </p:cNvSpPr>
          <p:nvPr/>
        </p:nvSpPr>
        <p:spPr bwMode="auto">
          <a:xfrm>
            <a:off x="457200" y="4705164"/>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US" b="1" dirty="0">
                <a:solidFill>
                  <a:srgbClr val="FF0000"/>
                </a:solidFill>
              </a:rPr>
              <a:t>Can you think of anymore? </a:t>
            </a:r>
          </a:p>
        </p:txBody>
      </p:sp>
    </p:spTree>
    <p:extLst>
      <p:ext uri="{BB962C8B-B14F-4D97-AF65-F5344CB8AC3E}">
        <p14:creationId xmlns:p14="http://schemas.microsoft.com/office/powerpoint/2010/main" val="1468536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548"/>
            <a:ext cx="9144000" cy="1355479"/>
          </a:xfrm>
        </p:spPr>
        <p:txBody>
          <a:bodyPr>
            <a:normAutofit/>
          </a:bodyPr>
          <a:lstStyle/>
          <a:p>
            <a:r>
              <a:rPr lang="en-US" b="1" dirty="0"/>
              <a:t>Types of Financial Instruments</a:t>
            </a:r>
          </a:p>
        </p:txBody>
      </p:sp>
      <p:sp>
        <p:nvSpPr>
          <p:cNvPr id="3" name="Content Placeholder 2"/>
          <p:cNvSpPr>
            <a:spLocks noGrp="1"/>
          </p:cNvSpPr>
          <p:nvPr>
            <p:ph idx="1"/>
          </p:nvPr>
        </p:nvSpPr>
        <p:spPr>
          <a:xfrm>
            <a:off x="443883" y="1368026"/>
            <a:ext cx="8700115" cy="4322559"/>
          </a:xfrm>
        </p:spPr>
        <p:txBody>
          <a:bodyPr>
            <a:normAutofit/>
          </a:bodyPr>
          <a:lstStyle/>
          <a:p>
            <a:pPr marL="0" indent="0">
              <a:buNone/>
            </a:pPr>
            <a:r>
              <a:rPr lang="en-US" sz="1600" b="1" dirty="0"/>
              <a:t>Traditional Financial Instruments (also known as cash instruments)</a:t>
            </a:r>
            <a:endParaRPr lang="en-US" sz="1600" dirty="0"/>
          </a:p>
          <a:p>
            <a:r>
              <a:rPr lang="en-US" sz="1600" dirty="0"/>
              <a:t>Stocks</a:t>
            </a:r>
          </a:p>
          <a:p>
            <a:r>
              <a:rPr lang="en-US" sz="1600" dirty="0"/>
              <a:t>Bonds</a:t>
            </a:r>
          </a:p>
          <a:p>
            <a:r>
              <a:rPr lang="en-US" sz="1600" dirty="0"/>
              <a:t>Loans</a:t>
            </a:r>
          </a:p>
          <a:p>
            <a:r>
              <a:rPr lang="en-US" sz="1600" dirty="0"/>
              <a:t>Equity</a:t>
            </a:r>
            <a:endParaRPr lang="en-US" sz="1600" b="1" dirty="0"/>
          </a:p>
          <a:p>
            <a:pPr marL="0" indent="0">
              <a:buNone/>
            </a:pPr>
            <a:endParaRPr lang="en-US" sz="1600" b="1" dirty="0"/>
          </a:p>
          <a:p>
            <a:pPr marL="0" indent="0">
              <a:buNone/>
            </a:pPr>
            <a:r>
              <a:rPr lang="en-US" sz="1600" b="1" dirty="0"/>
              <a:t>Complex Financial Instruments (also known as derivative instruments)</a:t>
            </a:r>
          </a:p>
          <a:p>
            <a:r>
              <a:rPr lang="en-US" sz="1600" dirty="0"/>
              <a:t>Derivative Contract</a:t>
            </a:r>
          </a:p>
          <a:p>
            <a:pPr lvl="1"/>
            <a:r>
              <a:rPr lang="en-US" sz="1600" dirty="0"/>
              <a:t>Futures/Forwards</a:t>
            </a:r>
          </a:p>
          <a:p>
            <a:pPr lvl="1"/>
            <a:r>
              <a:rPr lang="en-US" sz="1600" dirty="0"/>
              <a:t>Options</a:t>
            </a:r>
          </a:p>
          <a:p>
            <a:pPr lvl="1"/>
            <a:r>
              <a:rPr lang="en-US" sz="1600" dirty="0"/>
              <a:t>Swaps</a:t>
            </a:r>
          </a:p>
          <a:p>
            <a:pPr lvl="1"/>
            <a:r>
              <a:rPr lang="en-US" sz="1600" dirty="0"/>
              <a:t>Letter of credit</a:t>
            </a:r>
          </a:p>
          <a:p>
            <a:pPr>
              <a:buFont typeface="Wingdings" charset="2"/>
              <a:buChar char="Ø"/>
            </a:pPr>
            <a:r>
              <a:rPr lang="en-US" sz="1600" dirty="0"/>
              <a:t>Futures and options are among the most sophisticated and potentially risky financial instruments, and they are often used by professional money managers. </a:t>
            </a:r>
          </a:p>
        </p:txBody>
      </p:sp>
    </p:spTree>
    <p:extLst>
      <p:ext uri="{BB962C8B-B14F-4D97-AF65-F5344CB8AC3E}">
        <p14:creationId xmlns:p14="http://schemas.microsoft.com/office/powerpoint/2010/main" val="3116182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9144000" cy="1023457"/>
          </a:xfrm>
          <a:prstGeom prst="rect">
            <a:avLst/>
          </a:prstGeom>
        </p:spPr>
        <p:txBody>
          <a:bodyPr vert="horz" lIns="68580" tIns="34290" rIns="68580" bIns="34290" rtlCol="0" anchor="ctr">
            <a:normAutofit/>
          </a:bodyPr>
          <a:lstStyle/>
          <a:p>
            <a:pPr algn="ctr">
              <a:lnSpc>
                <a:spcPct val="90000"/>
              </a:lnSpc>
              <a:spcAft>
                <a:spcPts val="450"/>
              </a:spcAft>
            </a:pPr>
            <a:r>
              <a:rPr lang="en-US" sz="4000" b="1" dirty="0">
                <a:latin typeface="+mj-lt"/>
                <a:ea typeface="+mj-ea"/>
                <a:cs typeface="+mj-cs"/>
              </a:rPr>
              <a:t>Stocks</a:t>
            </a:r>
          </a:p>
        </p:txBody>
      </p:sp>
      <p:graphicFrame>
        <p:nvGraphicFramePr>
          <p:cNvPr id="45" name="Content Placeholder 2">
            <a:extLst>
              <a:ext uri="{FF2B5EF4-FFF2-40B4-BE49-F238E27FC236}">
                <a16:creationId xmlns:a16="http://schemas.microsoft.com/office/drawing/2014/main" id="{ADE521FA-C78B-40DC-910F-D88EEC415D8C}"/>
              </a:ext>
            </a:extLst>
          </p:cNvPr>
          <p:cNvGraphicFramePr>
            <a:graphicFrameLocks noGrp="1"/>
          </p:cNvGraphicFramePr>
          <p:nvPr>
            <p:ph idx="1"/>
            <p:extLst>
              <p:ext uri="{D42A27DB-BD31-4B8C-83A1-F6EECF244321}">
                <p14:modId xmlns:p14="http://schemas.microsoft.com/office/powerpoint/2010/main" val="1925641577"/>
              </p:ext>
            </p:extLst>
          </p:nvPr>
        </p:nvGraphicFramePr>
        <p:xfrm>
          <a:off x="432267" y="1154251"/>
          <a:ext cx="8158060" cy="38959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69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356" y="29184"/>
            <a:ext cx="9053643" cy="1245943"/>
          </a:xfrm>
        </p:spPr>
        <p:txBody>
          <a:bodyPr anchor="ctr">
            <a:normAutofit/>
          </a:bodyPr>
          <a:lstStyle/>
          <a:p>
            <a:r>
              <a:rPr lang="en-US" sz="4050" b="1" dirty="0"/>
              <a:t>Bonds</a:t>
            </a:r>
          </a:p>
        </p:txBody>
      </p:sp>
      <p:graphicFrame>
        <p:nvGraphicFramePr>
          <p:cNvPr id="5" name="Content Placeholder 2">
            <a:extLst>
              <a:ext uri="{FF2B5EF4-FFF2-40B4-BE49-F238E27FC236}">
                <a16:creationId xmlns:a16="http://schemas.microsoft.com/office/drawing/2014/main" id="{5E6FB8C1-7220-45A6-8990-DC75427B42D8}"/>
              </a:ext>
            </a:extLst>
          </p:cNvPr>
          <p:cNvGraphicFramePr>
            <a:graphicFrameLocks noGrp="1"/>
          </p:cNvGraphicFramePr>
          <p:nvPr>
            <p:ph idx="1"/>
            <p:extLst>
              <p:ext uri="{D42A27DB-BD31-4B8C-83A1-F6EECF244321}">
                <p14:modId xmlns:p14="http://schemas.microsoft.com/office/powerpoint/2010/main" val="4110683627"/>
              </p:ext>
            </p:extLst>
          </p:nvPr>
        </p:nvGraphicFramePr>
        <p:xfrm>
          <a:off x="176169" y="1337867"/>
          <a:ext cx="8808440" cy="41233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08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871" y="12548"/>
            <a:ext cx="8683129" cy="977353"/>
          </a:xfrm>
        </p:spPr>
        <p:txBody>
          <a:bodyPr>
            <a:normAutofit/>
          </a:bodyPr>
          <a:lstStyle/>
          <a:p>
            <a:r>
              <a:rPr lang="en-US" b="1" dirty="0"/>
              <a:t>Derivatives</a:t>
            </a:r>
          </a:p>
        </p:txBody>
      </p:sp>
      <p:sp>
        <p:nvSpPr>
          <p:cNvPr id="3" name="Content Placeholder 2"/>
          <p:cNvSpPr>
            <a:spLocks noGrp="1"/>
          </p:cNvSpPr>
          <p:nvPr>
            <p:ph idx="1"/>
          </p:nvPr>
        </p:nvSpPr>
        <p:spPr>
          <a:xfrm>
            <a:off x="0" y="1142476"/>
            <a:ext cx="5268286" cy="4573048"/>
          </a:xfrm>
        </p:spPr>
        <p:txBody>
          <a:bodyPr>
            <a:normAutofit/>
          </a:bodyPr>
          <a:lstStyle/>
          <a:p>
            <a:pPr algn="just">
              <a:lnSpc>
                <a:spcPct val="150000"/>
              </a:lnSpc>
            </a:pPr>
            <a:r>
              <a:rPr lang="en-US" sz="1600" dirty="0"/>
              <a:t>A derivative instrument is an asset whose performance is based (derived from) the </a:t>
            </a:r>
            <a:r>
              <a:rPr lang="en-US" sz="1600" dirty="0" err="1"/>
              <a:t>behaviour</a:t>
            </a:r>
            <a:r>
              <a:rPr lang="en-US" sz="1600" dirty="0"/>
              <a:t> of the value of an underlying asset. The most common </a:t>
            </a:r>
            <a:r>
              <a:rPr lang="en-US" sz="1600" dirty="0" err="1"/>
              <a:t>underlyings</a:t>
            </a:r>
            <a:r>
              <a:rPr lang="en-US" sz="1600" dirty="0"/>
              <a:t> include; commodities, shares, bonds, share indices, currencies and interest rates. </a:t>
            </a:r>
          </a:p>
          <a:p>
            <a:pPr algn="just">
              <a:lnSpc>
                <a:spcPct val="150000"/>
              </a:lnSpc>
            </a:pPr>
            <a:r>
              <a:rPr lang="en-US" sz="1600" dirty="0"/>
              <a:t>Derivatives are contracts which give the right and obligation to buy or sell an asset, or benefit from a rise or fall in the value of asset.</a:t>
            </a:r>
          </a:p>
          <a:p>
            <a:pPr algn="just">
              <a:lnSpc>
                <a:spcPct val="150000"/>
              </a:lnSpc>
            </a:pPr>
            <a:r>
              <a:rPr lang="en-US" sz="1600" dirty="0"/>
              <a:t>Alone, derivatives hold no value. The value of these financial instruments is determined by the underlying security or asset, such as a stock or natural resource. </a:t>
            </a:r>
          </a:p>
          <a:p>
            <a:endParaRPr lang="en-US" sz="1275" dirty="0"/>
          </a:p>
          <a:p>
            <a:endParaRPr lang="en-US" sz="1275" dirty="0"/>
          </a:p>
        </p:txBody>
      </p:sp>
      <p:pic>
        <p:nvPicPr>
          <p:cNvPr id="5" name="Picture 4" descr="Orange and blue numbers and graphs">
            <a:extLst>
              <a:ext uri="{FF2B5EF4-FFF2-40B4-BE49-F238E27FC236}">
                <a16:creationId xmlns:a16="http://schemas.microsoft.com/office/drawing/2014/main" id="{9806466D-4A0E-4FA4-84C4-FA7C6F26B22E}"/>
              </a:ext>
            </a:extLst>
          </p:cNvPr>
          <p:cNvPicPr>
            <a:picLocks noChangeAspect="1"/>
          </p:cNvPicPr>
          <p:nvPr/>
        </p:nvPicPr>
        <p:blipFill rotWithShape="1">
          <a:blip r:embed="rId2"/>
          <a:srcRect l="18645" r="28100" b="1"/>
          <a:stretch/>
        </p:blipFill>
        <p:spPr>
          <a:xfrm>
            <a:off x="5050636" y="989901"/>
            <a:ext cx="4093364" cy="4725623"/>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95226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92234"/>
            <a:ext cx="3028950" cy="4073532"/>
          </a:xfrm>
        </p:spPr>
        <p:txBody>
          <a:bodyPr>
            <a:normAutofit/>
          </a:bodyPr>
          <a:lstStyle/>
          <a:p>
            <a:r>
              <a:rPr lang="en-US" b="1" dirty="0"/>
              <a:t>Future &amp; options</a:t>
            </a:r>
            <a:endParaRPr lang="en-US" b="1"/>
          </a:p>
        </p:txBody>
      </p:sp>
      <p:sp>
        <p:nvSpPr>
          <p:cNvPr id="3" name="Content Placeholder 2"/>
          <p:cNvSpPr>
            <a:spLocks noGrp="1"/>
          </p:cNvSpPr>
          <p:nvPr>
            <p:ph idx="1"/>
          </p:nvPr>
        </p:nvSpPr>
        <p:spPr>
          <a:xfrm>
            <a:off x="3967843" y="1392235"/>
            <a:ext cx="4547507" cy="4073532"/>
          </a:xfrm>
        </p:spPr>
        <p:txBody>
          <a:bodyPr anchor="ctr">
            <a:normAutofit/>
          </a:bodyPr>
          <a:lstStyle/>
          <a:p>
            <a:r>
              <a:rPr lang="en-US" sz="1275" b="1" dirty="0"/>
              <a:t>Future Contracts</a:t>
            </a:r>
            <a:r>
              <a:rPr lang="en-US" sz="1275" dirty="0"/>
              <a:t> is an agreement to purchase or sell, also known as trade, some underlying product such as gold, crude oil, or agricultural items at a future date and at a preset price. </a:t>
            </a:r>
          </a:p>
          <a:p>
            <a:endParaRPr lang="en-US" sz="1275" dirty="0"/>
          </a:p>
          <a:p>
            <a:r>
              <a:rPr lang="en-US" sz="1275" dirty="0"/>
              <a:t>An</a:t>
            </a:r>
            <a:r>
              <a:rPr lang="en-US" sz="1275" b="1" dirty="0"/>
              <a:t> Option </a:t>
            </a:r>
            <a:r>
              <a:rPr lang="en-US" sz="1275" dirty="0"/>
              <a:t>is a contract that gives one party the right, but not the obligation, to buy or sell a financial instrument, commodity or some other underlying asset at a given prices, at or before a specified date. The purchaser of the option can either exercise the right or let it lapse-the choice is theirs.</a:t>
            </a:r>
          </a:p>
          <a:p>
            <a:pPr marL="0" indent="0">
              <a:buNone/>
            </a:pPr>
            <a:endParaRPr lang="en-US" sz="1275" dirty="0"/>
          </a:p>
          <a:p>
            <a:r>
              <a:rPr lang="en-US" sz="1275" b="1" dirty="0"/>
              <a:t>Hedge funds</a:t>
            </a:r>
            <a:r>
              <a:rPr lang="en-US" sz="1275" dirty="0"/>
              <a:t>, which are lightly regulated investment funds run by professionals and designed to generate returns that exceed the broader markets, often use derivatives trading to speculate on an anticipated price movement or to hedge, or protect, another trading position.</a:t>
            </a:r>
          </a:p>
          <a:p>
            <a:endParaRPr lang="en-US" sz="1275" dirty="0"/>
          </a:p>
          <a:p>
            <a:endParaRPr lang="en-US" sz="1275" dirty="0"/>
          </a:p>
          <a:p>
            <a:endParaRPr lang="en-US" sz="1275" dirty="0"/>
          </a:p>
        </p:txBody>
      </p:sp>
    </p:spTree>
    <p:extLst>
      <p:ext uri="{BB962C8B-B14F-4D97-AF65-F5344CB8AC3E}">
        <p14:creationId xmlns:p14="http://schemas.microsoft.com/office/powerpoint/2010/main" val="3241071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94" y="1"/>
            <a:ext cx="9060505" cy="1115736"/>
          </a:xfrm>
        </p:spPr>
        <p:txBody>
          <a:bodyPr>
            <a:normAutofit/>
          </a:bodyPr>
          <a:lstStyle/>
          <a:p>
            <a:r>
              <a:rPr lang="en-US" b="1" dirty="0"/>
              <a:t>Key features of Futures</a:t>
            </a:r>
          </a:p>
        </p:txBody>
      </p:sp>
      <p:sp>
        <p:nvSpPr>
          <p:cNvPr id="3" name="Content Placeholder 2"/>
          <p:cNvSpPr>
            <a:spLocks noGrp="1"/>
          </p:cNvSpPr>
          <p:nvPr>
            <p:ph idx="1"/>
          </p:nvPr>
        </p:nvSpPr>
        <p:spPr>
          <a:xfrm>
            <a:off x="385631" y="1182511"/>
            <a:ext cx="8372738" cy="4073532"/>
          </a:xfrm>
        </p:spPr>
        <p:txBody>
          <a:bodyPr anchor="ctr">
            <a:normAutofit/>
          </a:bodyPr>
          <a:lstStyle/>
          <a:p>
            <a:r>
              <a:rPr lang="en-US" sz="1800" dirty="0"/>
              <a:t>Future contracts are the agreements between two parties to undertake a transaction at an agreed price on a specified future date. </a:t>
            </a:r>
          </a:p>
          <a:p>
            <a:r>
              <a:rPr lang="en-US" sz="1800" dirty="0"/>
              <a:t>Future contracts are exchange-based instruments traded on a regulated exchange. </a:t>
            </a:r>
          </a:p>
          <a:p>
            <a:r>
              <a:rPr lang="en-US" sz="1800" dirty="0"/>
              <a:t>The buyer and the seller of a contract do not transact with each other directly. </a:t>
            </a:r>
          </a:p>
          <a:p>
            <a:r>
              <a:rPr lang="en-US" sz="1800" dirty="0"/>
              <a:t>The clearing house becomes the formal counterparty to every transaction. This reduces the risk of non-compliance with the contract significantly for the buyer or seller of a future, as it is highly unlikely that the clearing house will be unable to fulfill its obligation. </a:t>
            </a:r>
          </a:p>
        </p:txBody>
      </p:sp>
    </p:spTree>
    <p:extLst>
      <p:ext uri="{BB962C8B-B14F-4D97-AF65-F5344CB8AC3E}">
        <p14:creationId xmlns:p14="http://schemas.microsoft.com/office/powerpoint/2010/main" val="1320733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Swap</a:t>
            </a:r>
          </a:p>
        </p:txBody>
      </p:sp>
      <p:sp>
        <p:nvSpPr>
          <p:cNvPr id="3" name="Content Placeholder 2"/>
          <p:cNvSpPr>
            <a:spLocks noGrp="1"/>
          </p:cNvSpPr>
          <p:nvPr>
            <p:ph idx="1"/>
          </p:nvPr>
        </p:nvSpPr>
        <p:spPr/>
        <p:txBody>
          <a:bodyPr>
            <a:normAutofit fontScale="77500" lnSpcReduction="20000"/>
          </a:bodyPr>
          <a:lstStyle/>
          <a:p>
            <a:pPr algn="just"/>
            <a:r>
              <a:rPr lang="en-US" dirty="0"/>
              <a:t>A swap in an exchange of cash payment obligations.</a:t>
            </a:r>
          </a:p>
          <a:p>
            <a:pPr algn="just"/>
            <a:r>
              <a:rPr lang="en-US" dirty="0"/>
              <a:t>An interest rate swap is where one company arranges with a counterparty to exchange interest rate payments. </a:t>
            </a:r>
          </a:p>
          <a:p>
            <a:pPr algn="just"/>
            <a:r>
              <a:rPr lang="en-US" dirty="0"/>
              <a:t>One motive for entering into a swap arrangement is to reduce or eliminate exposure to rises in interest rates. Over the short run, futures, options could be used to hedge interest rate exposure. However long-term loans swaps are usually more suitable because they run for the entire lifetime of the loan.</a:t>
            </a:r>
          </a:p>
          <a:p>
            <a:pPr algn="just"/>
            <a:r>
              <a:rPr lang="en-US" dirty="0"/>
              <a:t>So, if a treasurer of a company with a large floating rate loan forecasts that interest rates will rise over the next four years, he /she could arrange to swap interest payments with a fixed-rate payer for those four years. </a:t>
            </a:r>
          </a:p>
          <a:p>
            <a:pPr algn="just"/>
            <a:r>
              <a:rPr lang="en-US" dirty="0"/>
              <a:t>Another reason for using swaps is to take advantage of market imperfections. Sometimes the interest rate risk premium charged in the fixed rate borrowing market differs from that in the floating rate market for a particular borrower.</a:t>
            </a:r>
          </a:p>
        </p:txBody>
      </p:sp>
    </p:spTree>
    <p:extLst>
      <p:ext uri="{BB962C8B-B14F-4D97-AF65-F5344CB8AC3E}">
        <p14:creationId xmlns:p14="http://schemas.microsoft.com/office/powerpoint/2010/main" val="1517028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7170" y="1625290"/>
            <a:ext cx="6889660" cy="529568"/>
          </a:xfrm>
        </p:spPr>
        <p:txBody>
          <a:bodyPr/>
          <a:lstStyle/>
          <a:p>
            <a:r>
              <a:rPr lang="en-GB" sz="1800" dirty="0"/>
              <a:t>Financial Instruments </a:t>
            </a:r>
          </a:p>
        </p:txBody>
      </p:sp>
      <p:sp>
        <p:nvSpPr>
          <p:cNvPr id="3" name="Content Placeholder 2"/>
          <p:cNvSpPr>
            <a:spLocks noGrp="1"/>
          </p:cNvSpPr>
          <p:nvPr>
            <p:ph idx="1"/>
          </p:nvPr>
        </p:nvSpPr>
        <p:spPr>
          <a:xfrm>
            <a:off x="318893" y="2270215"/>
            <a:ext cx="8615381" cy="1395774"/>
          </a:xfrm>
        </p:spPr>
        <p:txBody>
          <a:bodyPr/>
          <a:lstStyle/>
          <a:p>
            <a:pPr marL="0" indent="0">
              <a:buNone/>
            </a:pPr>
            <a:r>
              <a:rPr lang="en-GB" dirty="0"/>
              <a:t>Read the journal article entitled: </a:t>
            </a:r>
            <a:r>
              <a:rPr lang="en-GB" dirty="0">
                <a:solidFill>
                  <a:srgbClr val="FF0000"/>
                </a:solidFill>
              </a:rPr>
              <a:t>Investigating EU financial instruments to tackle energy poverty in households: A SWOT analysis </a:t>
            </a:r>
            <a:r>
              <a:rPr lang="en-GB" dirty="0"/>
              <a:t>and answer the followings – </a:t>
            </a:r>
          </a:p>
          <a:p>
            <a:pPr marL="0" indent="0">
              <a:buNone/>
            </a:pPr>
            <a:endParaRPr lang="en-GB" dirty="0"/>
          </a:p>
          <a:p>
            <a:pPr marL="0" indent="0">
              <a:buNone/>
            </a:pPr>
            <a:r>
              <a:rPr lang="en-GB" dirty="0"/>
              <a:t>	</a:t>
            </a:r>
          </a:p>
        </p:txBody>
      </p:sp>
      <p:sp>
        <p:nvSpPr>
          <p:cNvPr id="4" name="Date Placeholder 3"/>
          <p:cNvSpPr>
            <a:spLocks noGrp="1"/>
          </p:cNvSpPr>
          <p:nvPr>
            <p:ph type="dt" sz="half" idx="10"/>
          </p:nvPr>
        </p:nvSpPr>
        <p:spPr/>
        <p:txBody>
          <a:bodyPr/>
          <a:lstStyle/>
          <a:p>
            <a:pPr>
              <a:defRPr/>
            </a:pPr>
            <a:fld id="{7940DF0C-E371-4B62-9339-604784F695E5}" type="datetime1">
              <a:rPr lang="en-GB" altLang="en-US" smtClean="0">
                <a:solidFill>
                  <a:prstClr val="black">
                    <a:tint val="75000"/>
                  </a:prstClr>
                </a:solidFill>
                <a:latin typeface="Myriad Pro"/>
              </a:rPr>
              <a:t>03/11/2022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12</a:t>
            </a:fld>
            <a:endParaRPr lang="en-GB" altLang="en-US">
              <a:cs typeface="Arial" panose="020B0604020202020204" pitchFamily="34" charset="0"/>
            </a:endParaRPr>
          </a:p>
        </p:txBody>
      </p:sp>
      <p:sp>
        <p:nvSpPr>
          <p:cNvPr id="7" name="TextBox 6">
            <a:extLst>
              <a:ext uri="{FF2B5EF4-FFF2-40B4-BE49-F238E27FC236}">
                <a16:creationId xmlns:a16="http://schemas.microsoft.com/office/drawing/2014/main" id="{40249CE4-69FA-49BA-886A-BF5EC1CFD974}"/>
              </a:ext>
            </a:extLst>
          </p:cNvPr>
          <p:cNvSpPr txBox="1"/>
          <p:nvPr/>
        </p:nvSpPr>
        <p:spPr>
          <a:xfrm>
            <a:off x="1012089" y="585884"/>
            <a:ext cx="7084391" cy="584775"/>
          </a:xfrm>
          <a:prstGeom prst="rect">
            <a:avLst/>
          </a:prstGeom>
          <a:noFill/>
        </p:spPr>
        <p:txBody>
          <a:bodyPr wrap="square">
            <a:spAutoFit/>
          </a:bodyPr>
          <a:lstStyle/>
          <a:p>
            <a:pPr algn="ctr"/>
            <a:r>
              <a:rPr lang="en-GB" sz="3200" b="1" dirty="0"/>
              <a:t>Activity 1</a:t>
            </a:r>
            <a:endParaRPr lang="en-GB" b="1" dirty="0"/>
          </a:p>
        </p:txBody>
      </p:sp>
      <p:sp>
        <p:nvSpPr>
          <p:cNvPr id="8" name="Content Placeholder 2">
            <a:extLst>
              <a:ext uri="{FF2B5EF4-FFF2-40B4-BE49-F238E27FC236}">
                <a16:creationId xmlns:a16="http://schemas.microsoft.com/office/drawing/2014/main" id="{1073F0A4-ECD6-411D-8638-F62574145467}"/>
              </a:ext>
            </a:extLst>
          </p:cNvPr>
          <p:cNvSpPr txBox="1">
            <a:spLocks/>
          </p:cNvSpPr>
          <p:nvPr/>
        </p:nvSpPr>
        <p:spPr bwMode="auto">
          <a:xfrm>
            <a:off x="318892" y="3886421"/>
            <a:ext cx="8615381" cy="161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457200" indent="-457200">
              <a:buFont typeface="+mj-lt"/>
              <a:buAutoNum type="arabicPeriod"/>
            </a:pPr>
            <a:r>
              <a:rPr lang="en-GB" sz="2000" dirty="0"/>
              <a:t>Identify the financial instruments </a:t>
            </a:r>
          </a:p>
          <a:p>
            <a:pPr marL="457200" indent="-457200">
              <a:buFont typeface="+mj-lt"/>
              <a:buAutoNum type="arabicPeriod"/>
            </a:pPr>
            <a:r>
              <a:rPr lang="en-GB" sz="2000" dirty="0"/>
              <a:t>Which financial instrument you think is better?</a:t>
            </a:r>
          </a:p>
          <a:p>
            <a:pPr marL="457200" indent="-457200">
              <a:buFont typeface="+mj-lt"/>
              <a:buAutoNum type="arabicPeriod"/>
            </a:pPr>
            <a:r>
              <a:rPr lang="en-GB" sz="2000" dirty="0"/>
              <a:t>Do you have any suggestions of alternative financial instruments?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	</a:t>
            </a:r>
          </a:p>
        </p:txBody>
      </p:sp>
    </p:spTree>
    <p:extLst>
      <p:ext uri="{BB962C8B-B14F-4D97-AF65-F5344CB8AC3E}">
        <p14:creationId xmlns:p14="http://schemas.microsoft.com/office/powerpoint/2010/main" val="14409086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165" y="833246"/>
            <a:ext cx="2856201" cy="4128516"/>
          </a:xfrm>
        </p:spPr>
        <p:txBody>
          <a:bodyPr>
            <a:normAutofit/>
          </a:bodyPr>
          <a:lstStyle/>
          <a:p>
            <a:r>
              <a:rPr lang="en-US" sz="4500" b="1" dirty="0">
                <a:solidFill>
                  <a:schemeClr val="accent5"/>
                </a:solidFill>
              </a:rPr>
              <a:t>Financial Markets</a:t>
            </a:r>
          </a:p>
        </p:txBody>
      </p:sp>
      <p:graphicFrame>
        <p:nvGraphicFramePr>
          <p:cNvPr id="5" name="Content Placeholder 2">
            <a:extLst>
              <a:ext uri="{FF2B5EF4-FFF2-40B4-BE49-F238E27FC236}">
                <a16:creationId xmlns:a16="http://schemas.microsoft.com/office/drawing/2014/main" id="{89F4EEC3-1225-4FAF-BF32-19C428C7B01F}"/>
              </a:ext>
            </a:extLst>
          </p:cNvPr>
          <p:cNvGraphicFramePr>
            <a:graphicFrameLocks noGrp="1"/>
          </p:cNvGraphicFramePr>
          <p:nvPr>
            <p:ph idx="1"/>
            <p:extLst>
              <p:ext uri="{D42A27DB-BD31-4B8C-83A1-F6EECF244321}">
                <p14:modId xmlns:p14="http://schemas.microsoft.com/office/powerpoint/2010/main" val="1992715912"/>
              </p:ext>
            </p:extLst>
          </p:nvPr>
        </p:nvGraphicFramePr>
        <p:xfrm>
          <a:off x="3350425" y="746620"/>
          <a:ext cx="5066543" cy="43017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3561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548"/>
            <a:ext cx="5318620" cy="1355479"/>
          </a:xfrm>
        </p:spPr>
        <p:txBody>
          <a:bodyPr>
            <a:normAutofit/>
          </a:bodyPr>
          <a:lstStyle/>
          <a:p>
            <a:r>
              <a:rPr lang="en-US" b="1" dirty="0"/>
              <a:t>Types of Financial Markets</a:t>
            </a:r>
          </a:p>
        </p:txBody>
      </p:sp>
      <p:sp>
        <p:nvSpPr>
          <p:cNvPr id="3" name="Content Placeholder 2"/>
          <p:cNvSpPr>
            <a:spLocks noGrp="1"/>
          </p:cNvSpPr>
          <p:nvPr>
            <p:ph idx="1"/>
          </p:nvPr>
        </p:nvSpPr>
        <p:spPr>
          <a:xfrm>
            <a:off x="251146" y="1368027"/>
            <a:ext cx="4320854" cy="4109984"/>
          </a:xfrm>
        </p:spPr>
        <p:txBody>
          <a:bodyPr>
            <a:normAutofit/>
          </a:bodyPr>
          <a:lstStyle/>
          <a:p>
            <a:r>
              <a:rPr lang="en-US" sz="1800" dirty="0"/>
              <a:t>In financial sector, the term financial market is often used to refer to the markets that are used to raise finances: for long term finance, The Capital Market, for short term </a:t>
            </a:r>
            <a:r>
              <a:rPr lang="en-US" sz="1800" dirty="0" err="1"/>
              <a:t>term</a:t>
            </a:r>
            <a:r>
              <a:rPr lang="en-US" sz="1800" dirty="0"/>
              <a:t> finance, The Money Markets.</a:t>
            </a:r>
          </a:p>
          <a:p>
            <a:r>
              <a:rPr lang="en-US" sz="1800" dirty="0"/>
              <a:t>Stock Market</a:t>
            </a:r>
          </a:p>
          <a:p>
            <a:r>
              <a:rPr lang="en-US" sz="1800" dirty="0"/>
              <a:t>Bond Market</a:t>
            </a:r>
          </a:p>
          <a:p>
            <a:r>
              <a:rPr lang="en-US" sz="1800" dirty="0"/>
              <a:t>Commodity Market</a:t>
            </a:r>
          </a:p>
          <a:p>
            <a:r>
              <a:rPr lang="en-US" sz="1800" dirty="0"/>
              <a:t>Money Market</a:t>
            </a:r>
          </a:p>
          <a:p>
            <a:r>
              <a:rPr lang="en-US" sz="1800" dirty="0"/>
              <a:t>Derivative Markets</a:t>
            </a:r>
          </a:p>
          <a:p>
            <a:r>
              <a:rPr lang="en-US" sz="1800" dirty="0"/>
              <a:t>Future Markets</a:t>
            </a:r>
          </a:p>
          <a:p>
            <a:r>
              <a:rPr lang="en-US" sz="1800" dirty="0"/>
              <a:t>Foreign Exchange Markets</a:t>
            </a:r>
          </a:p>
        </p:txBody>
      </p:sp>
      <p:pic>
        <p:nvPicPr>
          <p:cNvPr id="5" name="Picture 4" descr="Digital graph of stock market">
            <a:extLst>
              <a:ext uri="{FF2B5EF4-FFF2-40B4-BE49-F238E27FC236}">
                <a16:creationId xmlns:a16="http://schemas.microsoft.com/office/drawing/2014/main" id="{30A66D0D-3909-463B-89A7-8ADB35C56F83}"/>
              </a:ext>
            </a:extLst>
          </p:cNvPr>
          <p:cNvPicPr>
            <a:picLocks noChangeAspect="1"/>
          </p:cNvPicPr>
          <p:nvPr/>
        </p:nvPicPr>
        <p:blipFill rotWithShape="1">
          <a:blip r:embed="rId2"/>
          <a:srcRect l="9784" r="25006"/>
          <a:stretch/>
        </p:blipFill>
        <p:spPr>
          <a:xfrm>
            <a:off x="4671911" y="1"/>
            <a:ext cx="4472089" cy="5707136"/>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59549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2C36D-3469-4CD4-B485-5C0422BE764C}"/>
              </a:ext>
            </a:extLst>
          </p:cNvPr>
          <p:cNvSpPr>
            <a:spLocks noGrp="1"/>
          </p:cNvSpPr>
          <p:nvPr>
            <p:ph type="title"/>
          </p:nvPr>
        </p:nvSpPr>
        <p:spPr/>
        <p:txBody>
          <a:bodyPr/>
          <a:lstStyle/>
          <a:p>
            <a:r>
              <a:rPr lang="en-GB" dirty="0"/>
              <a:t>Lets watch a video!</a:t>
            </a:r>
          </a:p>
        </p:txBody>
      </p:sp>
      <p:sp>
        <p:nvSpPr>
          <p:cNvPr id="4" name="Date Placeholder 3">
            <a:extLst>
              <a:ext uri="{FF2B5EF4-FFF2-40B4-BE49-F238E27FC236}">
                <a16:creationId xmlns:a16="http://schemas.microsoft.com/office/drawing/2014/main" id="{14BCE90E-86AC-4B11-B6DD-C711264FB3F7}"/>
              </a:ext>
            </a:extLst>
          </p:cNvPr>
          <p:cNvSpPr>
            <a:spLocks noGrp="1"/>
          </p:cNvSpPr>
          <p:nvPr>
            <p:ph type="dt" sz="half" idx="10"/>
          </p:nvPr>
        </p:nvSpPr>
        <p:spPr/>
        <p:txBody>
          <a:bodyPr/>
          <a:lstStyle/>
          <a:p>
            <a:fld id="{ED633436-2F3A-4A16-9F64-857070E68B36}" type="datetime1">
              <a:rPr lang="en-GB" smtClean="0"/>
              <a:t>03/11/2022</a:t>
            </a:fld>
            <a:endParaRPr lang="en-GB"/>
          </a:p>
        </p:txBody>
      </p:sp>
      <p:sp>
        <p:nvSpPr>
          <p:cNvPr id="5" name="Slide Number Placeholder 4">
            <a:extLst>
              <a:ext uri="{FF2B5EF4-FFF2-40B4-BE49-F238E27FC236}">
                <a16:creationId xmlns:a16="http://schemas.microsoft.com/office/drawing/2014/main" id="{0D683EBD-A7B1-4DB9-B0A6-39CB40969707}"/>
              </a:ext>
            </a:extLst>
          </p:cNvPr>
          <p:cNvSpPr>
            <a:spLocks noGrp="1"/>
          </p:cNvSpPr>
          <p:nvPr>
            <p:ph type="sldNum" sz="quarter" idx="12"/>
          </p:nvPr>
        </p:nvSpPr>
        <p:spPr/>
        <p:txBody>
          <a:bodyPr/>
          <a:lstStyle/>
          <a:p>
            <a:fld id="{F4BD6A3A-4F9D-41E3-A65D-BCC7D77E66B6}" type="slidenum">
              <a:rPr lang="en-GB" smtClean="0"/>
              <a:t>15</a:t>
            </a:fld>
            <a:endParaRPr lang="en-GB"/>
          </a:p>
        </p:txBody>
      </p:sp>
      <p:sp>
        <p:nvSpPr>
          <p:cNvPr id="7" name="TextBox 6">
            <a:extLst>
              <a:ext uri="{FF2B5EF4-FFF2-40B4-BE49-F238E27FC236}">
                <a16:creationId xmlns:a16="http://schemas.microsoft.com/office/drawing/2014/main" id="{7A08764C-8F48-4DC6-8119-17F95C7C13D5}"/>
              </a:ext>
            </a:extLst>
          </p:cNvPr>
          <p:cNvSpPr txBox="1"/>
          <p:nvPr/>
        </p:nvSpPr>
        <p:spPr>
          <a:xfrm>
            <a:off x="390618" y="3181926"/>
            <a:ext cx="8611339" cy="646331"/>
          </a:xfrm>
          <a:prstGeom prst="rect">
            <a:avLst/>
          </a:prstGeom>
          <a:noFill/>
        </p:spPr>
        <p:txBody>
          <a:bodyPr wrap="square">
            <a:spAutoFit/>
          </a:bodyPr>
          <a:lstStyle/>
          <a:p>
            <a:r>
              <a:rPr lang="en-GB" dirty="0"/>
              <a:t>https://librarysearch.uwtsd.ac.uk/permalink/44WHELF_UWTSD/11c0l68/alma99100399441202421</a:t>
            </a:r>
          </a:p>
        </p:txBody>
      </p:sp>
      <p:sp>
        <p:nvSpPr>
          <p:cNvPr id="8" name="Title 1">
            <a:extLst>
              <a:ext uri="{FF2B5EF4-FFF2-40B4-BE49-F238E27FC236}">
                <a16:creationId xmlns:a16="http://schemas.microsoft.com/office/drawing/2014/main" id="{18C2D47B-2014-4C22-A150-A158AA4C82D1}"/>
              </a:ext>
            </a:extLst>
          </p:cNvPr>
          <p:cNvSpPr txBox="1">
            <a:spLocks/>
          </p:cNvSpPr>
          <p:nvPr/>
        </p:nvSpPr>
        <p:spPr bwMode="auto">
          <a:xfrm>
            <a:off x="457200" y="1622823"/>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dirty="0">
                <a:hlinkClick r:id="rId2"/>
              </a:rPr>
              <a:t>UWTSD Library : Financial markets </a:t>
            </a:r>
            <a:endParaRPr lang="en-GB" dirty="0"/>
          </a:p>
        </p:txBody>
      </p:sp>
    </p:spTree>
    <p:extLst>
      <p:ext uri="{BB962C8B-B14F-4D97-AF65-F5344CB8AC3E}">
        <p14:creationId xmlns:p14="http://schemas.microsoft.com/office/powerpoint/2010/main" val="602842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oney Rain Pounds Falling by frender on Envato Elements">
            <a:extLst>
              <a:ext uri="{FF2B5EF4-FFF2-40B4-BE49-F238E27FC236}">
                <a16:creationId xmlns:a16="http://schemas.microsoft.com/office/drawing/2014/main" id="{ABC88AF0-0090-4B7E-B5A9-12FB206B3F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71" y="382742"/>
            <a:ext cx="9130029" cy="5070102"/>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51510B80-7992-46CD-865E-E4AEDD2C6DBD}"/>
              </a:ext>
            </a:extLst>
          </p:cNvPr>
          <p:cNvSpPr>
            <a:spLocks noGrp="1"/>
          </p:cNvSpPr>
          <p:nvPr>
            <p:ph type="dt" sz="half" idx="10"/>
          </p:nvPr>
        </p:nvSpPr>
        <p:spPr/>
        <p:txBody>
          <a:bodyPr/>
          <a:lstStyle/>
          <a:p>
            <a:fld id="{EC8A9B3F-EF95-46CF-A3C6-AEC3D21447E9}" type="datetime1">
              <a:rPr lang="en-GB" smtClean="0"/>
              <a:t>03/11/2022</a:t>
            </a:fld>
            <a:endParaRPr lang="en-GB"/>
          </a:p>
        </p:txBody>
      </p:sp>
      <p:sp>
        <p:nvSpPr>
          <p:cNvPr id="5" name="Slide Number Placeholder 4">
            <a:extLst>
              <a:ext uri="{FF2B5EF4-FFF2-40B4-BE49-F238E27FC236}">
                <a16:creationId xmlns:a16="http://schemas.microsoft.com/office/drawing/2014/main" id="{D583B504-541F-4BF9-BCA1-6B7C8B0C5837}"/>
              </a:ext>
            </a:extLst>
          </p:cNvPr>
          <p:cNvSpPr>
            <a:spLocks noGrp="1"/>
          </p:cNvSpPr>
          <p:nvPr>
            <p:ph type="sldNum" sz="quarter" idx="12"/>
          </p:nvPr>
        </p:nvSpPr>
        <p:spPr/>
        <p:txBody>
          <a:bodyPr/>
          <a:lstStyle/>
          <a:p>
            <a:fld id="{F4BD6A3A-4F9D-41E3-A65D-BCC7D77E66B6}" type="slidenum">
              <a:rPr lang="en-GB" smtClean="0"/>
              <a:t>16</a:t>
            </a:fld>
            <a:endParaRPr lang="en-GB"/>
          </a:p>
        </p:txBody>
      </p:sp>
      <p:sp>
        <p:nvSpPr>
          <p:cNvPr id="2" name="Title 1">
            <a:extLst>
              <a:ext uri="{FF2B5EF4-FFF2-40B4-BE49-F238E27FC236}">
                <a16:creationId xmlns:a16="http://schemas.microsoft.com/office/drawing/2014/main" id="{E4AB95E2-A5D4-4441-86DE-78D3716824DD}"/>
              </a:ext>
            </a:extLst>
          </p:cNvPr>
          <p:cNvSpPr>
            <a:spLocks noGrp="1"/>
          </p:cNvSpPr>
          <p:nvPr>
            <p:ph type="title"/>
          </p:nvPr>
        </p:nvSpPr>
        <p:spPr>
          <a:xfrm>
            <a:off x="0" y="2346293"/>
            <a:ext cx="9130028" cy="1143000"/>
          </a:xfrm>
          <a:solidFill>
            <a:schemeClr val="bg1">
              <a:lumMod val="95000"/>
            </a:schemeClr>
          </a:solidFill>
        </p:spPr>
        <p:txBody>
          <a:bodyPr/>
          <a:lstStyle/>
          <a:p>
            <a:r>
              <a:rPr lang="en-GB" b="1" dirty="0"/>
              <a:t>Thank you!</a:t>
            </a:r>
          </a:p>
        </p:txBody>
      </p:sp>
    </p:spTree>
    <p:extLst>
      <p:ext uri="{BB962C8B-B14F-4D97-AF65-F5344CB8AC3E}">
        <p14:creationId xmlns:p14="http://schemas.microsoft.com/office/powerpoint/2010/main" val="3856636025"/>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D34569BD-AEF9-498D-A008-B077E5310D67}" vid="{359A477F-2B49-4062-B8BD-0B9E4E185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1357</TotalTime>
  <Words>1188</Words>
  <Application>Microsoft Office PowerPoint</Application>
  <PresentationFormat>On-screen Show (4:3)</PresentationFormat>
  <Paragraphs>115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Myriad Pro</vt:lpstr>
      <vt:lpstr>Wingdings</vt:lpstr>
      <vt:lpstr>UWTSD</vt:lpstr>
      <vt:lpstr>Module Title: International Financial Management Module Code: LCBB6002</vt:lpstr>
      <vt:lpstr>Lecture Overview </vt:lpstr>
      <vt:lpstr>What is a Financial Instrument?</vt:lpstr>
      <vt:lpstr>Examples</vt:lpstr>
      <vt:lpstr>Types of Financial Instruments</vt:lpstr>
      <vt:lpstr>PowerPoint Presentation</vt:lpstr>
      <vt:lpstr>Bonds</vt:lpstr>
      <vt:lpstr>Derivatives</vt:lpstr>
      <vt:lpstr>Future &amp; options</vt:lpstr>
      <vt:lpstr>Key features of Futures</vt:lpstr>
      <vt:lpstr>Swap</vt:lpstr>
      <vt:lpstr>Financial Instruments </vt:lpstr>
      <vt:lpstr>Financial Markets</vt:lpstr>
      <vt:lpstr>Types of Financial Markets</vt:lpstr>
      <vt:lpstr>Lets watch a video!</vt:lpstr>
      <vt:lpstr>Thank you!</vt:lpstr>
    </vt:vector>
  </TitlesOfParts>
  <Company>University of Dundee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International Financial Management Module Code: LCBB6002</dc:title>
  <dc:creator>Khaza Ahmed (PG Research)</dc:creator>
  <cp:lastModifiedBy>Khaza Ahmed (PG Research)</cp:lastModifiedBy>
  <cp:revision>2</cp:revision>
  <dcterms:created xsi:type="dcterms:W3CDTF">2022-09-10T15:12:48Z</dcterms:created>
  <dcterms:modified xsi:type="dcterms:W3CDTF">2022-11-03T10:48:44Z</dcterms:modified>
</cp:coreProperties>
</file>