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handoutMasterIdLst>
    <p:handoutMasterId r:id="rId29"/>
  </p:handoutMasterIdLst>
  <p:sldIdLst>
    <p:sldId id="257" r:id="rId2"/>
    <p:sldId id="266" r:id="rId3"/>
    <p:sldId id="273" r:id="rId4"/>
    <p:sldId id="295" r:id="rId5"/>
    <p:sldId id="298" r:id="rId6"/>
    <p:sldId id="296" r:id="rId7"/>
    <p:sldId id="297" r:id="rId8"/>
    <p:sldId id="300" r:id="rId9"/>
    <p:sldId id="294" r:id="rId10"/>
    <p:sldId id="299" r:id="rId11"/>
    <p:sldId id="306" r:id="rId12"/>
    <p:sldId id="307" r:id="rId13"/>
    <p:sldId id="308" r:id="rId14"/>
    <p:sldId id="309" r:id="rId15"/>
    <p:sldId id="310" r:id="rId16"/>
    <p:sldId id="311" r:id="rId17"/>
    <p:sldId id="312" r:id="rId18"/>
    <p:sldId id="302" r:id="rId19"/>
    <p:sldId id="304" r:id="rId20"/>
    <p:sldId id="305" r:id="rId21"/>
    <p:sldId id="301" r:id="rId22"/>
    <p:sldId id="303" r:id="rId23"/>
    <p:sldId id="313" r:id="rId24"/>
    <p:sldId id="314" r:id="rId25"/>
    <p:sldId id="315" r:id="rId26"/>
    <p:sldId id="31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E26022-5120-46DF-940A-8525A3EF1887}" v="2" dt="2022-10-31T11:13:36.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3810" autoAdjust="0"/>
  </p:normalViewPr>
  <p:slideViewPr>
    <p:cSldViewPr snapToGrid="0" showGuides="1">
      <p:cViewPr varScale="1">
        <p:scale>
          <a:sx n="114" d="100"/>
          <a:sy n="114" d="100"/>
        </p:scale>
        <p:origin x="246" y="102"/>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C1C58E05-A269-4618-AA92-8CF743F4B541}"/>
    <pc:docChg chg="custSel addSld delSld modSld">
      <pc:chgData name="Sian Turvey" userId="9a374997-2901-41ac-b51e-a8948a26085a" providerId="ADAL" clId="{C1C58E05-A269-4618-AA92-8CF743F4B541}" dt="2022-10-27T11:10:33.479" v="829" actId="20577"/>
      <pc:docMkLst>
        <pc:docMk/>
      </pc:docMkLst>
      <pc:sldChg chg="modSp mod">
        <pc:chgData name="Sian Turvey" userId="9a374997-2901-41ac-b51e-a8948a26085a" providerId="ADAL" clId="{C1C58E05-A269-4618-AA92-8CF743F4B541}" dt="2022-10-27T10:45:14.189" v="81" actId="20577"/>
        <pc:sldMkLst>
          <pc:docMk/>
          <pc:sldMk cId="1495496538" sldId="257"/>
        </pc:sldMkLst>
        <pc:spChg chg="mod">
          <ac:chgData name="Sian Turvey" userId="9a374997-2901-41ac-b51e-a8948a26085a" providerId="ADAL" clId="{C1C58E05-A269-4618-AA92-8CF743F4B541}" dt="2022-10-27T10:45:00.845" v="37" actId="20577"/>
          <ac:spMkLst>
            <pc:docMk/>
            <pc:sldMk cId="1495496538" sldId="257"/>
            <ac:spMk id="3" creationId="{3D71C9CD-CAE8-4AC8-936D-333769D479E5}"/>
          </ac:spMkLst>
        </pc:spChg>
        <pc:spChg chg="mod">
          <ac:chgData name="Sian Turvey" userId="9a374997-2901-41ac-b51e-a8948a26085a" providerId="ADAL" clId="{C1C58E05-A269-4618-AA92-8CF743F4B541}" dt="2022-10-27T10:45:14.189" v="81" actId="20577"/>
          <ac:spMkLst>
            <pc:docMk/>
            <pc:sldMk cId="1495496538" sldId="257"/>
            <ac:spMk id="4" creationId="{C6D24F99-E026-485A-96CD-AEC98137262A}"/>
          </ac:spMkLst>
        </pc:spChg>
      </pc:sldChg>
      <pc:sldChg chg="addSp delSp modSp mod">
        <pc:chgData name="Sian Turvey" userId="9a374997-2901-41ac-b51e-a8948a26085a" providerId="ADAL" clId="{C1C58E05-A269-4618-AA92-8CF743F4B541}" dt="2022-10-27T10:53:56.915" v="525"/>
        <pc:sldMkLst>
          <pc:docMk/>
          <pc:sldMk cId="1300311978" sldId="266"/>
        </pc:sldMkLst>
        <pc:spChg chg="add mod">
          <ac:chgData name="Sian Turvey" userId="9a374997-2901-41ac-b51e-a8948a26085a" providerId="ADAL" clId="{C1C58E05-A269-4618-AA92-8CF743F4B541}" dt="2022-10-27T10:45:36.188" v="87" actId="478"/>
          <ac:spMkLst>
            <pc:docMk/>
            <pc:sldMk cId="1300311978" sldId="266"/>
            <ac:spMk id="3" creationId="{A744B26F-4F97-0D03-25EF-F4F3927665ED}"/>
          </ac:spMkLst>
        </pc:spChg>
        <pc:spChg chg="mod">
          <ac:chgData name="Sian Turvey" userId="9a374997-2901-41ac-b51e-a8948a26085a" providerId="ADAL" clId="{C1C58E05-A269-4618-AA92-8CF743F4B541}" dt="2022-10-27T10:45:20.525" v="85" actId="20577"/>
          <ac:spMkLst>
            <pc:docMk/>
            <pc:sldMk cId="1300311978" sldId="266"/>
            <ac:spMk id="6" creationId="{DE253D32-8B7B-47D0-BB63-402C3DB9B549}"/>
          </ac:spMkLst>
        </pc:spChg>
        <pc:spChg chg="mod">
          <ac:chgData name="Sian Turvey" userId="9a374997-2901-41ac-b51e-a8948a26085a" providerId="ADAL" clId="{C1C58E05-A269-4618-AA92-8CF743F4B541}" dt="2022-10-27T10:53:56.915" v="525"/>
          <ac:spMkLst>
            <pc:docMk/>
            <pc:sldMk cId="1300311978" sldId="266"/>
            <ac:spMk id="7" creationId="{1D6EB617-E017-4B26-9576-8578E948979A}"/>
          </ac:spMkLst>
        </pc:spChg>
        <pc:picChg chg="del">
          <ac:chgData name="Sian Turvey" userId="9a374997-2901-41ac-b51e-a8948a26085a" providerId="ADAL" clId="{C1C58E05-A269-4618-AA92-8CF743F4B541}" dt="2022-10-27T10:45:36.188" v="87" actId="478"/>
          <ac:picMkLst>
            <pc:docMk/>
            <pc:sldMk cId="1300311978" sldId="266"/>
            <ac:picMk id="10" creationId="{618DD966-19F0-4350-AC58-AE86C210BDD3}"/>
          </ac:picMkLst>
        </pc:picChg>
      </pc:sldChg>
      <pc:sldChg chg="modSp del mod">
        <pc:chgData name="Sian Turvey" userId="9a374997-2901-41ac-b51e-a8948a26085a" providerId="ADAL" clId="{C1C58E05-A269-4618-AA92-8CF743F4B541}" dt="2022-10-27T10:48:09.913" v="110" actId="47"/>
        <pc:sldMkLst>
          <pc:docMk/>
          <pc:sldMk cId="3462884272" sldId="272"/>
        </pc:sldMkLst>
        <pc:spChg chg="mod">
          <ac:chgData name="Sian Turvey" userId="9a374997-2901-41ac-b51e-a8948a26085a" providerId="ADAL" clId="{C1C58E05-A269-4618-AA92-8CF743F4B541}" dt="2022-10-27T10:48:04.043" v="109" actId="20577"/>
          <ac:spMkLst>
            <pc:docMk/>
            <pc:sldMk cId="3462884272" sldId="272"/>
            <ac:spMk id="5" creationId="{6F3494C0-ABDD-4C4D-8C46-49B8F20CC7E9}"/>
          </ac:spMkLst>
        </pc:spChg>
      </pc:sldChg>
      <pc:sldChg chg="modSp mod">
        <pc:chgData name="Sian Turvey" userId="9a374997-2901-41ac-b51e-a8948a26085a" providerId="ADAL" clId="{C1C58E05-A269-4618-AA92-8CF743F4B541}" dt="2022-10-27T10:50:55.697" v="521" actId="20577"/>
        <pc:sldMkLst>
          <pc:docMk/>
          <pc:sldMk cId="3242389936" sldId="273"/>
        </pc:sldMkLst>
        <pc:spChg chg="mod">
          <ac:chgData name="Sian Turvey" userId="9a374997-2901-41ac-b51e-a8948a26085a" providerId="ADAL" clId="{C1C58E05-A269-4618-AA92-8CF743F4B541}" dt="2022-10-27T10:48:17.427" v="146" actId="20577"/>
          <ac:spMkLst>
            <pc:docMk/>
            <pc:sldMk cId="3242389936" sldId="273"/>
            <ac:spMk id="5" creationId="{9151932C-7145-4FBD-B81D-9ADC42401B87}"/>
          </ac:spMkLst>
        </pc:spChg>
        <pc:spChg chg="mod">
          <ac:chgData name="Sian Turvey" userId="9a374997-2901-41ac-b51e-a8948a26085a" providerId="ADAL" clId="{C1C58E05-A269-4618-AA92-8CF743F4B541}" dt="2022-10-27T10:50:14.370" v="452" actId="113"/>
          <ac:spMkLst>
            <pc:docMk/>
            <pc:sldMk cId="3242389936" sldId="273"/>
            <ac:spMk id="6" creationId="{33DA7B46-E592-40C7-91D7-A26B47A30C67}"/>
          </ac:spMkLst>
        </pc:spChg>
        <pc:spChg chg="mod">
          <ac:chgData name="Sian Turvey" userId="9a374997-2901-41ac-b51e-a8948a26085a" providerId="ADAL" clId="{C1C58E05-A269-4618-AA92-8CF743F4B541}" dt="2022-10-27T10:50:55.697" v="521" actId="20577"/>
          <ac:spMkLst>
            <pc:docMk/>
            <pc:sldMk cId="3242389936" sldId="273"/>
            <ac:spMk id="7" creationId="{A7F42263-DE86-44BB-AC19-CD7982D365B2}"/>
          </ac:spMkLst>
        </pc:spChg>
      </pc:sldChg>
      <pc:sldChg chg="del">
        <pc:chgData name="Sian Turvey" userId="9a374997-2901-41ac-b51e-a8948a26085a" providerId="ADAL" clId="{C1C58E05-A269-4618-AA92-8CF743F4B541}" dt="2022-10-27T10:51:39.339" v="522" actId="47"/>
        <pc:sldMkLst>
          <pc:docMk/>
          <pc:sldMk cId="196070355" sldId="282"/>
        </pc:sldMkLst>
      </pc:sldChg>
      <pc:sldChg chg="del">
        <pc:chgData name="Sian Turvey" userId="9a374997-2901-41ac-b51e-a8948a26085a" providerId="ADAL" clId="{C1C58E05-A269-4618-AA92-8CF743F4B541}" dt="2022-10-27T11:05:14.795" v="758" actId="47"/>
        <pc:sldMkLst>
          <pc:docMk/>
          <pc:sldMk cId="1154969311" sldId="286"/>
        </pc:sldMkLst>
      </pc:sldChg>
      <pc:sldChg chg="del">
        <pc:chgData name="Sian Turvey" userId="9a374997-2901-41ac-b51e-a8948a26085a" providerId="ADAL" clId="{C1C58E05-A269-4618-AA92-8CF743F4B541}" dt="2022-10-27T11:05:15.859" v="759" actId="47"/>
        <pc:sldMkLst>
          <pc:docMk/>
          <pc:sldMk cId="3149670743" sldId="289"/>
        </pc:sldMkLst>
      </pc:sldChg>
      <pc:sldChg chg="del">
        <pc:chgData name="Sian Turvey" userId="9a374997-2901-41ac-b51e-a8948a26085a" providerId="ADAL" clId="{C1C58E05-A269-4618-AA92-8CF743F4B541}" dt="2022-10-27T11:05:18.658" v="760" actId="47"/>
        <pc:sldMkLst>
          <pc:docMk/>
          <pc:sldMk cId="1163063007" sldId="293"/>
        </pc:sldMkLst>
      </pc:sldChg>
      <pc:sldChg chg="addSp delSp modSp new mod modClrScheme chgLayout">
        <pc:chgData name="Sian Turvey" userId="9a374997-2901-41ac-b51e-a8948a26085a" providerId="ADAL" clId="{C1C58E05-A269-4618-AA92-8CF743F4B541}" dt="2022-10-27T10:55:30.790" v="571" actId="12"/>
        <pc:sldMkLst>
          <pc:docMk/>
          <pc:sldMk cId="2426612163" sldId="294"/>
        </pc:sldMkLst>
        <pc:spChg chg="del">
          <ac:chgData name="Sian Turvey" userId="9a374997-2901-41ac-b51e-a8948a26085a" providerId="ADAL" clId="{C1C58E05-A269-4618-AA92-8CF743F4B541}" dt="2022-10-27T10:55:01.383" v="527" actId="26606"/>
          <ac:spMkLst>
            <pc:docMk/>
            <pc:sldMk cId="2426612163" sldId="294"/>
            <ac:spMk id="2" creationId="{57B3DAD8-C910-9353-B112-17B28A9EDC1D}"/>
          </ac:spMkLst>
        </pc:spChg>
        <pc:spChg chg="del">
          <ac:chgData name="Sian Turvey" userId="9a374997-2901-41ac-b51e-a8948a26085a" providerId="ADAL" clId="{C1C58E05-A269-4618-AA92-8CF743F4B541}" dt="2022-10-27T10:55:01.383" v="527" actId="26606"/>
          <ac:spMkLst>
            <pc:docMk/>
            <pc:sldMk cId="2426612163" sldId="294"/>
            <ac:spMk id="3" creationId="{4A39A2F1-D17D-407D-B239-CA278B3330FE}"/>
          </ac:spMkLst>
        </pc:spChg>
        <pc:spChg chg="del">
          <ac:chgData name="Sian Turvey" userId="9a374997-2901-41ac-b51e-a8948a26085a" providerId="ADAL" clId="{C1C58E05-A269-4618-AA92-8CF743F4B541}" dt="2022-10-27T10:55:01.383" v="527" actId="26606"/>
          <ac:spMkLst>
            <pc:docMk/>
            <pc:sldMk cId="2426612163" sldId="294"/>
            <ac:spMk id="4" creationId="{9B782E6C-7429-2CF3-6B96-9F019B6C6A9D}"/>
          </ac:spMkLst>
        </pc:spChg>
        <pc:spChg chg="mod">
          <ac:chgData name="Sian Turvey" userId="9a374997-2901-41ac-b51e-a8948a26085a" providerId="ADAL" clId="{C1C58E05-A269-4618-AA92-8CF743F4B541}" dt="2022-10-27T10:55:01.383" v="527" actId="26606"/>
          <ac:spMkLst>
            <pc:docMk/>
            <pc:sldMk cId="2426612163" sldId="294"/>
            <ac:spMk id="5" creationId="{F7117E6B-9799-05E8-9F05-92A0BD7B8ECC}"/>
          </ac:spMkLst>
        </pc:spChg>
        <pc:spChg chg="del">
          <ac:chgData name="Sian Turvey" userId="9a374997-2901-41ac-b51e-a8948a26085a" providerId="ADAL" clId="{C1C58E05-A269-4618-AA92-8CF743F4B541}" dt="2022-10-27T10:55:01.383" v="527" actId="26606"/>
          <ac:spMkLst>
            <pc:docMk/>
            <pc:sldMk cId="2426612163" sldId="294"/>
            <ac:spMk id="6" creationId="{BBB7FD1C-8441-A80F-7A93-AE54B7BD141C}"/>
          </ac:spMkLst>
        </pc:spChg>
        <pc:spChg chg="add mod">
          <ac:chgData name="Sian Turvey" userId="9a374997-2901-41ac-b51e-a8948a26085a" providerId="ADAL" clId="{C1C58E05-A269-4618-AA92-8CF743F4B541}" dt="2022-10-27T10:55:21.223" v="564" actId="20577"/>
          <ac:spMkLst>
            <pc:docMk/>
            <pc:sldMk cId="2426612163" sldId="294"/>
            <ac:spMk id="11" creationId="{47158215-D1F2-91AA-564F-D43C0B3F86BC}"/>
          </ac:spMkLst>
        </pc:spChg>
        <pc:spChg chg="add mod">
          <ac:chgData name="Sian Turvey" userId="9a374997-2901-41ac-b51e-a8948a26085a" providerId="ADAL" clId="{C1C58E05-A269-4618-AA92-8CF743F4B541}" dt="2022-10-27T10:55:30.790" v="571" actId="12"/>
          <ac:spMkLst>
            <pc:docMk/>
            <pc:sldMk cId="2426612163" sldId="294"/>
            <ac:spMk id="13" creationId="{A848AD24-9195-25C2-0042-C8236F53A6F4}"/>
          </ac:spMkLst>
        </pc:spChg>
      </pc:sldChg>
      <pc:sldChg chg="addSp delSp modSp new mod modClrScheme chgLayout">
        <pc:chgData name="Sian Turvey" userId="9a374997-2901-41ac-b51e-a8948a26085a" providerId="ADAL" clId="{C1C58E05-A269-4618-AA92-8CF743F4B541}" dt="2022-10-27T11:05:36.186" v="764" actId="20577"/>
        <pc:sldMkLst>
          <pc:docMk/>
          <pc:sldMk cId="548924329" sldId="295"/>
        </pc:sldMkLst>
        <pc:spChg chg="del">
          <ac:chgData name="Sian Turvey" userId="9a374997-2901-41ac-b51e-a8948a26085a" providerId="ADAL" clId="{C1C58E05-A269-4618-AA92-8CF743F4B541}" dt="2022-10-27T10:55:44.365" v="573" actId="26606"/>
          <ac:spMkLst>
            <pc:docMk/>
            <pc:sldMk cId="548924329" sldId="295"/>
            <ac:spMk id="2" creationId="{D38FDA70-59D6-684A-3898-1CFCAACA0AB9}"/>
          </ac:spMkLst>
        </pc:spChg>
        <pc:spChg chg="del">
          <ac:chgData name="Sian Turvey" userId="9a374997-2901-41ac-b51e-a8948a26085a" providerId="ADAL" clId="{C1C58E05-A269-4618-AA92-8CF743F4B541}" dt="2022-10-27T10:55:44.365" v="573" actId="26606"/>
          <ac:spMkLst>
            <pc:docMk/>
            <pc:sldMk cId="548924329" sldId="295"/>
            <ac:spMk id="3" creationId="{461320B1-88B0-AF03-2A57-59F97199B127}"/>
          </ac:spMkLst>
        </pc:spChg>
        <pc:spChg chg="del">
          <ac:chgData name="Sian Turvey" userId="9a374997-2901-41ac-b51e-a8948a26085a" providerId="ADAL" clId="{C1C58E05-A269-4618-AA92-8CF743F4B541}" dt="2022-10-27T10:55:44.365" v="573" actId="26606"/>
          <ac:spMkLst>
            <pc:docMk/>
            <pc:sldMk cId="548924329" sldId="295"/>
            <ac:spMk id="4" creationId="{92E742EF-C625-4218-27CA-917908463DB1}"/>
          </ac:spMkLst>
        </pc:spChg>
        <pc:spChg chg="mod">
          <ac:chgData name="Sian Turvey" userId="9a374997-2901-41ac-b51e-a8948a26085a" providerId="ADAL" clId="{C1C58E05-A269-4618-AA92-8CF743F4B541}" dt="2022-10-27T10:55:44.365" v="573" actId="26606"/>
          <ac:spMkLst>
            <pc:docMk/>
            <pc:sldMk cId="548924329" sldId="295"/>
            <ac:spMk id="5" creationId="{563706B3-6657-C4E5-3ACB-ACA4B2D79AE4}"/>
          </ac:spMkLst>
        </pc:spChg>
        <pc:spChg chg="del">
          <ac:chgData name="Sian Turvey" userId="9a374997-2901-41ac-b51e-a8948a26085a" providerId="ADAL" clId="{C1C58E05-A269-4618-AA92-8CF743F4B541}" dt="2022-10-27T10:55:44.365" v="573" actId="26606"/>
          <ac:spMkLst>
            <pc:docMk/>
            <pc:sldMk cId="548924329" sldId="295"/>
            <ac:spMk id="6" creationId="{ED3D89EB-9CBF-2F20-563C-1FABB4E5F7D2}"/>
          </ac:spMkLst>
        </pc:spChg>
        <pc:spChg chg="add mod">
          <ac:chgData name="Sian Turvey" userId="9a374997-2901-41ac-b51e-a8948a26085a" providerId="ADAL" clId="{C1C58E05-A269-4618-AA92-8CF743F4B541}" dt="2022-10-27T11:05:36.186" v="764" actId="20577"/>
          <ac:spMkLst>
            <pc:docMk/>
            <pc:sldMk cId="548924329" sldId="295"/>
            <ac:spMk id="11" creationId="{0492CC4A-D4C2-FEF5-DD9E-41ACBACF751B}"/>
          </ac:spMkLst>
        </pc:spChg>
        <pc:spChg chg="add mod">
          <ac:chgData name="Sian Turvey" userId="9a374997-2901-41ac-b51e-a8948a26085a" providerId="ADAL" clId="{C1C58E05-A269-4618-AA92-8CF743F4B541}" dt="2022-10-27T10:58:40.943" v="651" actId="13926"/>
          <ac:spMkLst>
            <pc:docMk/>
            <pc:sldMk cId="548924329" sldId="295"/>
            <ac:spMk id="13" creationId="{3BBE1F26-8D75-6473-6C73-C3E10240C047}"/>
          </ac:spMkLst>
        </pc:spChg>
      </pc:sldChg>
      <pc:sldChg chg="modSp new mod">
        <pc:chgData name="Sian Turvey" userId="9a374997-2901-41ac-b51e-a8948a26085a" providerId="ADAL" clId="{C1C58E05-A269-4618-AA92-8CF743F4B541}" dt="2022-10-27T11:05:46.561" v="774" actId="20577"/>
        <pc:sldMkLst>
          <pc:docMk/>
          <pc:sldMk cId="3096967096" sldId="296"/>
        </pc:sldMkLst>
        <pc:spChg chg="mod">
          <ac:chgData name="Sian Turvey" userId="9a374997-2901-41ac-b51e-a8948a26085a" providerId="ADAL" clId="{C1C58E05-A269-4618-AA92-8CF743F4B541}" dt="2022-10-27T11:05:46.561" v="774" actId="20577"/>
          <ac:spMkLst>
            <pc:docMk/>
            <pc:sldMk cId="3096967096" sldId="296"/>
            <ac:spMk id="2" creationId="{3EAA1C4A-3F42-9550-9115-5E7CF48E6FE7}"/>
          </ac:spMkLst>
        </pc:spChg>
        <pc:spChg chg="mod">
          <ac:chgData name="Sian Turvey" userId="9a374997-2901-41ac-b51e-a8948a26085a" providerId="ADAL" clId="{C1C58E05-A269-4618-AA92-8CF743F4B541}" dt="2022-10-27T10:59:01.719" v="657" actId="20577"/>
          <ac:spMkLst>
            <pc:docMk/>
            <pc:sldMk cId="3096967096" sldId="296"/>
            <ac:spMk id="3" creationId="{B1CBD24E-F105-A297-D787-F3E88356DB63}"/>
          </ac:spMkLst>
        </pc:spChg>
      </pc:sldChg>
      <pc:sldChg chg="modSp new mod">
        <pc:chgData name="Sian Turvey" userId="9a374997-2901-41ac-b51e-a8948a26085a" providerId="ADAL" clId="{C1C58E05-A269-4618-AA92-8CF743F4B541}" dt="2022-10-27T11:05:52.235" v="779" actId="20577"/>
        <pc:sldMkLst>
          <pc:docMk/>
          <pc:sldMk cId="3180568501" sldId="297"/>
        </pc:sldMkLst>
        <pc:spChg chg="mod">
          <ac:chgData name="Sian Turvey" userId="9a374997-2901-41ac-b51e-a8948a26085a" providerId="ADAL" clId="{C1C58E05-A269-4618-AA92-8CF743F4B541}" dt="2022-10-27T11:05:52.235" v="779" actId="20577"/>
          <ac:spMkLst>
            <pc:docMk/>
            <pc:sldMk cId="3180568501" sldId="297"/>
            <ac:spMk id="2" creationId="{6F96A4CE-C5A9-2ED4-3BCF-B00E6F6F42A4}"/>
          </ac:spMkLst>
        </pc:spChg>
        <pc:spChg chg="mod">
          <ac:chgData name="Sian Turvey" userId="9a374997-2901-41ac-b51e-a8948a26085a" providerId="ADAL" clId="{C1C58E05-A269-4618-AA92-8CF743F4B541}" dt="2022-10-27T10:59:09.278" v="659" actId="13926"/>
          <ac:spMkLst>
            <pc:docMk/>
            <pc:sldMk cId="3180568501" sldId="297"/>
            <ac:spMk id="3" creationId="{23DD6A78-6A61-DA6D-0597-EED938B8F1E2}"/>
          </ac:spMkLst>
        </pc:spChg>
      </pc:sldChg>
      <pc:sldChg chg="del">
        <pc:chgData name="Sian Turvey" userId="9a374997-2901-41ac-b51e-a8948a26085a" providerId="ADAL" clId="{C1C58E05-A269-4618-AA92-8CF743F4B541}" dt="2022-10-27T10:51:57.437" v="523" actId="47"/>
        <pc:sldMkLst>
          <pc:docMk/>
          <pc:sldMk cId="2971040159" sldId="298"/>
        </pc:sldMkLst>
      </pc:sldChg>
      <pc:sldChg chg="modSp new mod">
        <pc:chgData name="Sian Turvey" userId="9a374997-2901-41ac-b51e-a8948a26085a" providerId="ADAL" clId="{C1C58E05-A269-4618-AA92-8CF743F4B541}" dt="2022-10-27T11:05:41.267" v="769" actId="20577"/>
        <pc:sldMkLst>
          <pc:docMk/>
          <pc:sldMk cId="3879779784" sldId="298"/>
        </pc:sldMkLst>
        <pc:spChg chg="mod">
          <ac:chgData name="Sian Turvey" userId="9a374997-2901-41ac-b51e-a8948a26085a" providerId="ADAL" clId="{C1C58E05-A269-4618-AA92-8CF743F4B541}" dt="2022-10-27T11:05:41.267" v="769" actId="20577"/>
          <ac:spMkLst>
            <pc:docMk/>
            <pc:sldMk cId="3879779784" sldId="298"/>
            <ac:spMk id="2" creationId="{465CBF57-D52C-CF4D-6EDC-F21793934456}"/>
          </ac:spMkLst>
        </pc:spChg>
        <pc:spChg chg="mod">
          <ac:chgData name="Sian Turvey" userId="9a374997-2901-41ac-b51e-a8948a26085a" providerId="ADAL" clId="{C1C58E05-A269-4618-AA92-8CF743F4B541}" dt="2022-10-27T10:58:51.038" v="654" actId="13926"/>
          <ac:spMkLst>
            <pc:docMk/>
            <pc:sldMk cId="3879779784" sldId="298"/>
            <ac:spMk id="3" creationId="{5B76C6A5-6A23-7019-5C9D-7D795B0806B8}"/>
          </ac:spMkLst>
        </pc:spChg>
      </pc:sldChg>
      <pc:sldChg chg="modSp new mod">
        <pc:chgData name="Sian Turvey" userId="9a374997-2901-41ac-b51e-a8948a26085a" providerId="ADAL" clId="{C1C58E05-A269-4618-AA92-8CF743F4B541}" dt="2022-10-27T11:01:39.651" v="711" actId="255"/>
        <pc:sldMkLst>
          <pc:docMk/>
          <pc:sldMk cId="403837034" sldId="299"/>
        </pc:sldMkLst>
        <pc:spChg chg="mod">
          <ac:chgData name="Sian Turvey" userId="9a374997-2901-41ac-b51e-a8948a26085a" providerId="ADAL" clId="{C1C58E05-A269-4618-AA92-8CF743F4B541}" dt="2022-10-27T11:01:15.980" v="685" actId="20577"/>
          <ac:spMkLst>
            <pc:docMk/>
            <pc:sldMk cId="403837034" sldId="299"/>
            <ac:spMk id="2" creationId="{456B27E4-D640-DEA1-F183-D239B3ED2518}"/>
          </ac:spMkLst>
        </pc:spChg>
        <pc:spChg chg="mod">
          <ac:chgData name="Sian Turvey" userId="9a374997-2901-41ac-b51e-a8948a26085a" providerId="ADAL" clId="{C1C58E05-A269-4618-AA92-8CF743F4B541}" dt="2022-10-27T11:01:39.651" v="711" actId="255"/>
          <ac:spMkLst>
            <pc:docMk/>
            <pc:sldMk cId="403837034" sldId="299"/>
            <ac:spMk id="3" creationId="{E56F0A4B-EF47-33E8-4ED4-EDB8278E1D29}"/>
          </ac:spMkLst>
        </pc:spChg>
      </pc:sldChg>
      <pc:sldChg chg="modSp new mod">
        <pc:chgData name="Sian Turvey" userId="9a374997-2901-41ac-b51e-a8948a26085a" providerId="ADAL" clId="{C1C58E05-A269-4618-AA92-8CF743F4B541}" dt="2022-10-27T11:05:58.306" v="784" actId="20577"/>
        <pc:sldMkLst>
          <pc:docMk/>
          <pc:sldMk cId="2647674487" sldId="300"/>
        </pc:sldMkLst>
        <pc:spChg chg="mod">
          <ac:chgData name="Sian Turvey" userId="9a374997-2901-41ac-b51e-a8948a26085a" providerId="ADAL" clId="{C1C58E05-A269-4618-AA92-8CF743F4B541}" dt="2022-10-27T11:05:58.306" v="784" actId="20577"/>
          <ac:spMkLst>
            <pc:docMk/>
            <pc:sldMk cId="2647674487" sldId="300"/>
            <ac:spMk id="2" creationId="{C98D33C5-ADC9-6D71-BD08-1725AA84CD49}"/>
          </ac:spMkLst>
        </pc:spChg>
        <pc:spChg chg="mod">
          <ac:chgData name="Sian Turvey" userId="9a374997-2901-41ac-b51e-a8948a26085a" providerId="ADAL" clId="{C1C58E05-A269-4618-AA92-8CF743F4B541}" dt="2022-10-27T11:00:53.909" v="666" actId="20577"/>
          <ac:spMkLst>
            <pc:docMk/>
            <pc:sldMk cId="2647674487" sldId="300"/>
            <ac:spMk id="3" creationId="{36545841-8B0C-D1A8-EF44-0A793934EE9D}"/>
          </ac:spMkLst>
        </pc:spChg>
      </pc:sldChg>
      <pc:sldChg chg="del">
        <pc:chgData name="Sian Turvey" userId="9a374997-2901-41ac-b51e-a8948a26085a" providerId="ADAL" clId="{C1C58E05-A269-4618-AA92-8CF743F4B541}" dt="2022-10-27T10:51:58.502" v="524" actId="47"/>
        <pc:sldMkLst>
          <pc:docMk/>
          <pc:sldMk cId="2900026269" sldId="300"/>
        </pc:sldMkLst>
      </pc:sldChg>
      <pc:sldChg chg="modSp new mod">
        <pc:chgData name="Sian Turvey" userId="9a374997-2901-41ac-b51e-a8948a26085a" providerId="ADAL" clId="{C1C58E05-A269-4618-AA92-8CF743F4B541}" dt="2022-10-27T11:04:50.507" v="755" actId="27636"/>
        <pc:sldMkLst>
          <pc:docMk/>
          <pc:sldMk cId="558040040" sldId="301"/>
        </pc:sldMkLst>
        <pc:spChg chg="mod">
          <ac:chgData name="Sian Turvey" userId="9a374997-2901-41ac-b51e-a8948a26085a" providerId="ADAL" clId="{C1C58E05-A269-4618-AA92-8CF743F4B541}" dt="2022-10-27T11:03:07.715" v="736" actId="20577"/>
          <ac:spMkLst>
            <pc:docMk/>
            <pc:sldMk cId="558040040" sldId="301"/>
            <ac:spMk id="2" creationId="{BDD77593-0292-CB0C-E86D-032A0AE8342B}"/>
          </ac:spMkLst>
        </pc:spChg>
        <pc:spChg chg="mod">
          <ac:chgData name="Sian Turvey" userId="9a374997-2901-41ac-b51e-a8948a26085a" providerId="ADAL" clId="{C1C58E05-A269-4618-AA92-8CF743F4B541}" dt="2022-10-27T11:04:50.507" v="755" actId="27636"/>
          <ac:spMkLst>
            <pc:docMk/>
            <pc:sldMk cId="558040040" sldId="301"/>
            <ac:spMk id="3" creationId="{42D13AF5-D64B-F84B-6BC3-2D6E86941A58}"/>
          </ac:spMkLst>
        </pc:spChg>
      </pc:sldChg>
      <pc:sldChg chg="modSp new mod">
        <pc:chgData name="Sian Turvey" userId="9a374997-2901-41ac-b51e-a8948a26085a" providerId="ADAL" clId="{C1C58E05-A269-4618-AA92-8CF743F4B541}" dt="2022-10-27T11:03:37.075" v="746" actId="20577"/>
        <pc:sldMkLst>
          <pc:docMk/>
          <pc:sldMk cId="3125479525" sldId="302"/>
        </pc:sldMkLst>
        <pc:spChg chg="mod">
          <ac:chgData name="Sian Turvey" userId="9a374997-2901-41ac-b51e-a8948a26085a" providerId="ADAL" clId="{C1C58E05-A269-4618-AA92-8CF743F4B541}" dt="2022-10-27T11:03:37.075" v="746" actId="20577"/>
          <ac:spMkLst>
            <pc:docMk/>
            <pc:sldMk cId="3125479525" sldId="302"/>
            <ac:spMk id="2" creationId="{47069C7B-54E5-C872-4184-D0D4E4CFE062}"/>
          </ac:spMkLst>
        </pc:spChg>
        <pc:spChg chg="mod">
          <ac:chgData name="Sian Turvey" userId="9a374997-2901-41ac-b51e-a8948a26085a" providerId="ADAL" clId="{C1C58E05-A269-4618-AA92-8CF743F4B541}" dt="2022-10-27T11:03:32.695" v="738"/>
          <ac:spMkLst>
            <pc:docMk/>
            <pc:sldMk cId="3125479525" sldId="302"/>
            <ac:spMk id="3" creationId="{458224CE-0206-271F-C7B7-57540A77C7EA}"/>
          </ac:spMkLst>
        </pc:spChg>
      </pc:sldChg>
      <pc:sldChg chg="modSp new mod">
        <pc:chgData name="Sian Turvey" userId="9a374997-2901-41ac-b51e-a8948a26085a" providerId="ADAL" clId="{C1C58E05-A269-4618-AA92-8CF743F4B541}" dt="2022-10-27T11:05:07.569" v="757"/>
        <pc:sldMkLst>
          <pc:docMk/>
          <pc:sldMk cId="1587776572" sldId="303"/>
        </pc:sldMkLst>
        <pc:spChg chg="mod">
          <ac:chgData name="Sian Turvey" userId="9a374997-2901-41ac-b51e-a8948a26085a" providerId="ADAL" clId="{C1C58E05-A269-4618-AA92-8CF743F4B541}" dt="2022-10-27T11:05:07.569" v="757"/>
          <ac:spMkLst>
            <pc:docMk/>
            <pc:sldMk cId="1587776572" sldId="303"/>
            <ac:spMk id="3" creationId="{4BE08840-5D92-DF94-682B-F6660CE8A779}"/>
          </ac:spMkLst>
        </pc:spChg>
      </pc:sldChg>
      <pc:sldChg chg="modSp new mod">
        <pc:chgData name="Sian Turvey" userId="9a374997-2901-41ac-b51e-a8948a26085a" providerId="ADAL" clId="{C1C58E05-A269-4618-AA92-8CF743F4B541}" dt="2022-10-27T11:10:17.841" v="822" actId="20577"/>
        <pc:sldMkLst>
          <pc:docMk/>
          <pc:sldMk cId="3982050236" sldId="304"/>
        </pc:sldMkLst>
        <pc:spChg chg="mod">
          <ac:chgData name="Sian Turvey" userId="9a374997-2901-41ac-b51e-a8948a26085a" providerId="ADAL" clId="{C1C58E05-A269-4618-AA92-8CF743F4B541}" dt="2022-10-27T11:06:21.130" v="804" actId="20577"/>
          <ac:spMkLst>
            <pc:docMk/>
            <pc:sldMk cId="3982050236" sldId="304"/>
            <ac:spMk id="2" creationId="{A49FFEFB-EDCB-678D-C3B3-E65C6EEECE04}"/>
          </ac:spMkLst>
        </pc:spChg>
        <pc:spChg chg="mod">
          <ac:chgData name="Sian Turvey" userId="9a374997-2901-41ac-b51e-a8948a26085a" providerId="ADAL" clId="{C1C58E05-A269-4618-AA92-8CF743F4B541}" dt="2022-10-27T11:10:17.841" v="822" actId="20577"/>
          <ac:spMkLst>
            <pc:docMk/>
            <pc:sldMk cId="3982050236" sldId="304"/>
            <ac:spMk id="3" creationId="{0CFA2505-97DD-E520-C4EC-AF200680860C}"/>
          </ac:spMkLst>
        </pc:spChg>
      </pc:sldChg>
      <pc:sldChg chg="addSp delSp modSp new mod">
        <pc:chgData name="Sian Turvey" userId="9a374997-2901-41ac-b51e-a8948a26085a" providerId="ADAL" clId="{C1C58E05-A269-4618-AA92-8CF743F4B541}" dt="2022-10-27T11:10:33.479" v="829" actId="20577"/>
        <pc:sldMkLst>
          <pc:docMk/>
          <pc:sldMk cId="565013763" sldId="305"/>
        </pc:sldMkLst>
        <pc:spChg chg="mod">
          <ac:chgData name="Sian Turvey" userId="9a374997-2901-41ac-b51e-a8948a26085a" providerId="ADAL" clId="{C1C58E05-A269-4618-AA92-8CF743F4B541}" dt="2022-10-27T11:10:33.479" v="829" actId="20577"/>
          <ac:spMkLst>
            <pc:docMk/>
            <pc:sldMk cId="565013763" sldId="305"/>
            <ac:spMk id="2" creationId="{CCE37219-171E-BFD2-1585-8FA06C8965E1}"/>
          </ac:spMkLst>
        </pc:spChg>
        <pc:spChg chg="del">
          <ac:chgData name="Sian Turvey" userId="9a374997-2901-41ac-b51e-a8948a26085a" providerId="ADAL" clId="{C1C58E05-A269-4618-AA92-8CF743F4B541}" dt="2022-10-27T11:08:56.243" v="808"/>
          <ac:spMkLst>
            <pc:docMk/>
            <pc:sldMk cId="565013763" sldId="305"/>
            <ac:spMk id="3" creationId="{68C82E84-907A-7AE6-9F6A-D77580DE8CEE}"/>
          </ac:spMkLst>
        </pc:spChg>
        <pc:picChg chg="add mod">
          <ac:chgData name="Sian Turvey" userId="9a374997-2901-41ac-b51e-a8948a26085a" providerId="ADAL" clId="{C1C58E05-A269-4618-AA92-8CF743F4B541}" dt="2022-10-27T11:08:56.243" v="808"/>
          <ac:picMkLst>
            <pc:docMk/>
            <pc:sldMk cId="565013763" sldId="305"/>
            <ac:picMk id="5" creationId="{732BF478-1363-C054-2194-41F9D244FB7E}"/>
          </ac:picMkLst>
        </pc:picChg>
      </pc:sldChg>
    </pc:docChg>
  </pc:docChgLst>
  <pc:docChgLst>
    <pc:chgData name="Sian Turvey" userId="9a374997-2901-41ac-b51e-a8948a26085a" providerId="ADAL" clId="{79E26022-5120-46DF-940A-8525A3EF1887}"/>
    <pc:docChg chg="undo custSel addSld modSld">
      <pc:chgData name="Sian Turvey" userId="9a374997-2901-41ac-b51e-a8948a26085a" providerId="ADAL" clId="{79E26022-5120-46DF-940A-8525A3EF1887}" dt="2022-10-31T11:23:42.624" v="360" actId="12"/>
      <pc:docMkLst>
        <pc:docMk/>
      </pc:docMkLst>
      <pc:sldChg chg="addSp delSp modSp">
        <pc:chgData name="Sian Turvey" userId="9a374997-2901-41ac-b51e-a8948a26085a" providerId="ADAL" clId="{79E26022-5120-46DF-940A-8525A3EF1887}" dt="2022-10-31T11:12:57.674" v="0"/>
        <pc:sldMkLst>
          <pc:docMk/>
          <pc:sldMk cId="1300311978" sldId="266"/>
        </pc:sldMkLst>
        <pc:spChg chg="del">
          <ac:chgData name="Sian Turvey" userId="9a374997-2901-41ac-b51e-a8948a26085a" providerId="ADAL" clId="{79E26022-5120-46DF-940A-8525A3EF1887}" dt="2022-10-31T11:12:57.674" v="0"/>
          <ac:spMkLst>
            <pc:docMk/>
            <pc:sldMk cId="1300311978" sldId="266"/>
            <ac:spMk id="3" creationId="{A744B26F-4F97-0D03-25EF-F4F3927665ED}"/>
          </ac:spMkLst>
        </pc:spChg>
        <pc:picChg chg="add mod">
          <ac:chgData name="Sian Turvey" userId="9a374997-2901-41ac-b51e-a8948a26085a" providerId="ADAL" clId="{79E26022-5120-46DF-940A-8525A3EF1887}" dt="2022-10-31T11:12:57.674" v="0"/>
          <ac:picMkLst>
            <pc:docMk/>
            <pc:sldMk cId="1300311978" sldId="266"/>
            <ac:picMk id="1026" creationId="{88FB7B67-D686-AFCC-5890-9B6657396977}"/>
          </ac:picMkLst>
        </pc:picChg>
      </pc:sldChg>
      <pc:sldChg chg="addSp delSp modSp mod modClrScheme chgLayout">
        <pc:chgData name="Sian Turvey" userId="9a374997-2901-41ac-b51e-a8948a26085a" providerId="ADAL" clId="{79E26022-5120-46DF-940A-8525A3EF1887}" dt="2022-10-31T11:13:42.048" v="3" actId="26606"/>
        <pc:sldMkLst>
          <pc:docMk/>
          <pc:sldMk cId="403837034" sldId="299"/>
        </pc:sldMkLst>
        <pc:spChg chg="mod">
          <ac:chgData name="Sian Turvey" userId="9a374997-2901-41ac-b51e-a8948a26085a" providerId="ADAL" clId="{79E26022-5120-46DF-940A-8525A3EF1887}" dt="2022-10-31T11:13:42.048" v="3" actId="26606"/>
          <ac:spMkLst>
            <pc:docMk/>
            <pc:sldMk cId="403837034" sldId="299"/>
            <ac:spMk id="2" creationId="{456B27E4-D640-DEA1-F183-D239B3ED2518}"/>
          </ac:spMkLst>
        </pc:spChg>
        <pc:spChg chg="mod ord">
          <ac:chgData name="Sian Turvey" userId="9a374997-2901-41ac-b51e-a8948a26085a" providerId="ADAL" clId="{79E26022-5120-46DF-940A-8525A3EF1887}" dt="2022-10-31T11:13:42.048" v="3" actId="26606"/>
          <ac:spMkLst>
            <pc:docMk/>
            <pc:sldMk cId="403837034" sldId="299"/>
            <ac:spMk id="3" creationId="{E56F0A4B-EF47-33E8-4ED4-EDB8278E1D29}"/>
          </ac:spMkLst>
        </pc:spChg>
        <pc:spChg chg="mod ord">
          <ac:chgData name="Sian Turvey" userId="9a374997-2901-41ac-b51e-a8948a26085a" providerId="ADAL" clId="{79E26022-5120-46DF-940A-8525A3EF1887}" dt="2022-10-31T11:13:42.048" v="3" actId="26606"/>
          <ac:spMkLst>
            <pc:docMk/>
            <pc:sldMk cId="403837034" sldId="299"/>
            <ac:spMk id="4" creationId="{E28D41EC-CA76-63C1-D805-E51791470BB6}"/>
          </ac:spMkLst>
        </pc:spChg>
        <pc:spChg chg="add del mod">
          <ac:chgData name="Sian Turvey" userId="9a374997-2901-41ac-b51e-a8948a26085a" providerId="ADAL" clId="{79E26022-5120-46DF-940A-8525A3EF1887}" dt="2022-10-31T11:13:36.426" v="2"/>
          <ac:spMkLst>
            <pc:docMk/>
            <pc:sldMk cId="403837034" sldId="299"/>
            <ac:spMk id="10" creationId="{D87F61BB-5375-A756-9224-9C976344045E}"/>
          </ac:spMkLst>
        </pc:spChg>
        <pc:picChg chg="add mod">
          <ac:chgData name="Sian Turvey" userId="9a374997-2901-41ac-b51e-a8948a26085a" providerId="ADAL" clId="{79E26022-5120-46DF-940A-8525A3EF1887}" dt="2022-10-31T11:13:42.048" v="3" actId="26606"/>
          <ac:picMkLst>
            <pc:docMk/>
            <pc:sldMk cId="403837034" sldId="299"/>
            <ac:picMk id="6" creationId="{47809841-0B25-70FE-A248-1FE51A55C267}"/>
          </ac:picMkLst>
        </pc:picChg>
        <pc:picChg chg="add mod">
          <ac:chgData name="Sian Turvey" userId="9a374997-2901-41ac-b51e-a8948a26085a" providerId="ADAL" clId="{79E26022-5120-46DF-940A-8525A3EF1887}" dt="2022-10-31T11:13:42.048" v="3" actId="26606"/>
          <ac:picMkLst>
            <pc:docMk/>
            <pc:sldMk cId="403837034" sldId="299"/>
            <ac:picMk id="2050" creationId="{AAB855EE-DAC4-C077-E9FE-657CCDEDFA61}"/>
          </ac:picMkLst>
        </pc:picChg>
      </pc:sldChg>
      <pc:sldChg chg="addSp delSp modSp mod modClrScheme chgLayout">
        <pc:chgData name="Sian Turvey" userId="9a374997-2901-41ac-b51e-a8948a26085a" providerId="ADAL" clId="{79E26022-5120-46DF-940A-8525A3EF1887}" dt="2022-10-31T11:14:06.540" v="4" actId="26606"/>
        <pc:sldMkLst>
          <pc:docMk/>
          <pc:sldMk cId="1587776572" sldId="303"/>
        </pc:sldMkLst>
        <pc:spChg chg="del">
          <ac:chgData name="Sian Turvey" userId="9a374997-2901-41ac-b51e-a8948a26085a" providerId="ADAL" clId="{79E26022-5120-46DF-940A-8525A3EF1887}" dt="2022-10-31T11:14:06.540" v="4" actId="26606"/>
          <ac:spMkLst>
            <pc:docMk/>
            <pc:sldMk cId="1587776572" sldId="303"/>
            <ac:spMk id="2" creationId="{48FEC47F-1C43-237E-E111-33E8AA7C1510}"/>
          </ac:spMkLst>
        </pc:spChg>
        <pc:spChg chg="mod">
          <ac:chgData name="Sian Turvey" userId="9a374997-2901-41ac-b51e-a8948a26085a" providerId="ADAL" clId="{79E26022-5120-46DF-940A-8525A3EF1887}" dt="2022-10-31T11:14:06.540" v="4" actId="26606"/>
          <ac:spMkLst>
            <pc:docMk/>
            <pc:sldMk cId="1587776572" sldId="303"/>
            <ac:spMk id="3" creationId="{4BE08840-5D92-DF94-682B-F6660CE8A779}"/>
          </ac:spMkLst>
        </pc:spChg>
        <pc:spChg chg="mod modVis">
          <ac:chgData name="Sian Turvey" userId="9a374997-2901-41ac-b51e-a8948a26085a" providerId="ADAL" clId="{79E26022-5120-46DF-940A-8525A3EF1887}" dt="2022-10-31T11:14:06.540" v="4" actId="26606"/>
          <ac:spMkLst>
            <pc:docMk/>
            <pc:sldMk cId="1587776572" sldId="303"/>
            <ac:spMk id="4" creationId="{3D4C52AE-D671-D8DD-3816-9DD54F3360A8}"/>
          </ac:spMkLst>
        </pc:spChg>
        <pc:spChg chg="add mod">
          <ac:chgData name="Sian Turvey" userId="9a374997-2901-41ac-b51e-a8948a26085a" providerId="ADAL" clId="{79E26022-5120-46DF-940A-8525A3EF1887}" dt="2022-10-31T11:14:06.540" v="4" actId="26606"/>
          <ac:spMkLst>
            <pc:docMk/>
            <pc:sldMk cId="1587776572" sldId="303"/>
            <ac:spMk id="10" creationId="{2D35438F-2EC0-2775-E3DD-57EBF9AE5C90}"/>
          </ac:spMkLst>
        </pc:spChg>
        <pc:picChg chg="add">
          <ac:chgData name="Sian Turvey" userId="9a374997-2901-41ac-b51e-a8948a26085a" providerId="ADAL" clId="{79E26022-5120-46DF-940A-8525A3EF1887}" dt="2022-10-31T11:14:06.540" v="4" actId="26606"/>
          <ac:picMkLst>
            <pc:docMk/>
            <pc:sldMk cId="1587776572" sldId="303"/>
            <ac:picMk id="6" creationId="{4863D61C-021A-EA07-D23E-57A032CB0BB1}"/>
          </ac:picMkLst>
        </pc:picChg>
      </pc:sldChg>
      <pc:sldChg chg="addSp delSp modSp new mod modClrScheme chgLayout">
        <pc:chgData name="Sian Turvey" userId="9a374997-2901-41ac-b51e-a8948a26085a" providerId="ADAL" clId="{79E26022-5120-46DF-940A-8525A3EF1887}" dt="2022-10-31T11:16:21.722" v="25" actId="5793"/>
        <pc:sldMkLst>
          <pc:docMk/>
          <pc:sldMk cId="456602352" sldId="306"/>
        </pc:sldMkLst>
        <pc:spChg chg="del">
          <ac:chgData name="Sian Turvey" userId="9a374997-2901-41ac-b51e-a8948a26085a" providerId="ADAL" clId="{79E26022-5120-46DF-940A-8525A3EF1887}" dt="2022-10-31T11:15:54.801" v="6" actId="26606"/>
          <ac:spMkLst>
            <pc:docMk/>
            <pc:sldMk cId="456602352" sldId="306"/>
            <ac:spMk id="2" creationId="{7C961076-5F29-404A-A454-41FC7FFEC307}"/>
          </ac:spMkLst>
        </pc:spChg>
        <pc:spChg chg="del">
          <ac:chgData name="Sian Turvey" userId="9a374997-2901-41ac-b51e-a8948a26085a" providerId="ADAL" clId="{79E26022-5120-46DF-940A-8525A3EF1887}" dt="2022-10-31T11:15:54.801" v="6" actId="26606"/>
          <ac:spMkLst>
            <pc:docMk/>
            <pc:sldMk cId="456602352" sldId="306"/>
            <ac:spMk id="3" creationId="{AF07FA20-9538-9611-A353-4C3E153A3C98}"/>
          </ac:spMkLst>
        </pc:spChg>
        <pc:spChg chg="mod">
          <ac:chgData name="Sian Turvey" userId="9a374997-2901-41ac-b51e-a8948a26085a" providerId="ADAL" clId="{79E26022-5120-46DF-940A-8525A3EF1887}" dt="2022-10-31T11:15:54.801" v="6" actId="26606"/>
          <ac:spMkLst>
            <pc:docMk/>
            <pc:sldMk cId="456602352" sldId="306"/>
            <ac:spMk id="4" creationId="{AD0B9616-7191-3C19-CE6A-7674CF82C6BD}"/>
          </ac:spMkLst>
        </pc:spChg>
        <pc:spChg chg="del">
          <ac:chgData name="Sian Turvey" userId="9a374997-2901-41ac-b51e-a8948a26085a" providerId="ADAL" clId="{79E26022-5120-46DF-940A-8525A3EF1887}" dt="2022-10-31T11:15:54.801" v="6" actId="26606"/>
          <ac:spMkLst>
            <pc:docMk/>
            <pc:sldMk cId="456602352" sldId="306"/>
            <ac:spMk id="5" creationId="{8D181869-54CE-6F8E-A130-65E6B68BF9AA}"/>
          </ac:spMkLst>
        </pc:spChg>
        <pc:spChg chg="del">
          <ac:chgData name="Sian Turvey" userId="9a374997-2901-41ac-b51e-a8948a26085a" providerId="ADAL" clId="{79E26022-5120-46DF-940A-8525A3EF1887}" dt="2022-10-31T11:15:54.801" v="6" actId="26606"/>
          <ac:spMkLst>
            <pc:docMk/>
            <pc:sldMk cId="456602352" sldId="306"/>
            <ac:spMk id="6" creationId="{68ED2DED-2EF8-F83F-3488-292C6AF5FB07}"/>
          </ac:spMkLst>
        </pc:spChg>
        <pc:spChg chg="add mod">
          <ac:chgData name="Sian Turvey" userId="9a374997-2901-41ac-b51e-a8948a26085a" providerId="ADAL" clId="{79E26022-5120-46DF-940A-8525A3EF1887}" dt="2022-10-31T11:16:00.971" v="23" actId="20577"/>
          <ac:spMkLst>
            <pc:docMk/>
            <pc:sldMk cId="456602352" sldId="306"/>
            <ac:spMk id="11" creationId="{9D323600-BB0B-2777-17A2-6F1E205688BD}"/>
          </ac:spMkLst>
        </pc:spChg>
        <pc:spChg chg="add mod">
          <ac:chgData name="Sian Turvey" userId="9a374997-2901-41ac-b51e-a8948a26085a" providerId="ADAL" clId="{79E26022-5120-46DF-940A-8525A3EF1887}" dt="2022-10-31T11:16:21.722" v="25" actId="5793"/>
          <ac:spMkLst>
            <pc:docMk/>
            <pc:sldMk cId="456602352" sldId="306"/>
            <ac:spMk id="13" creationId="{0A270BF9-8AEE-DAA3-3A1B-EFC9CA97590D}"/>
          </ac:spMkLst>
        </pc:spChg>
      </pc:sldChg>
      <pc:sldChg chg="addSp delSp modSp new mod">
        <pc:chgData name="Sian Turvey" userId="9a374997-2901-41ac-b51e-a8948a26085a" providerId="ADAL" clId="{79E26022-5120-46DF-940A-8525A3EF1887}" dt="2022-10-31T11:17:02.310" v="56" actId="26606"/>
        <pc:sldMkLst>
          <pc:docMk/>
          <pc:sldMk cId="1705632525" sldId="307"/>
        </pc:sldMkLst>
        <pc:spChg chg="mod">
          <ac:chgData name="Sian Turvey" userId="9a374997-2901-41ac-b51e-a8948a26085a" providerId="ADAL" clId="{79E26022-5120-46DF-940A-8525A3EF1887}" dt="2022-10-31T11:17:02.310" v="56" actId="26606"/>
          <ac:spMkLst>
            <pc:docMk/>
            <pc:sldMk cId="1705632525" sldId="307"/>
            <ac:spMk id="2" creationId="{D4DE5E02-5BEC-130E-00F4-15D1F532D755}"/>
          </ac:spMkLst>
        </pc:spChg>
        <pc:spChg chg="add del mod">
          <ac:chgData name="Sian Turvey" userId="9a374997-2901-41ac-b51e-a8948a26085a" providerId="ADAL" clId="{79E26022-5120-46DF-940A-8525A3EF1887}" dt="2022-10-31T11:17:02.310" v="56" actId="26606"/>
          <ac:spMkLst>
            <pc:docMk/>
            <pc:sldMk cId="1705632525" sldId="307"/>
            <ac:spMk id="3" creationId="{D5124A70-1FCD-FA7E-0AD4-AA510EABDFCB}"/>
          </ac:spMkLst>
        </pc:spChg>
        <pc:spChg chg="mod">
          <ac:chgData name="Sian Turvey" userId="9a374997-2901-41ac-b51e-a8948a26085a" providerId="ADAL" clId="{79E26022-5120-46DF-940A-8525A3EF1887}" dt="2022-10-31T11:17:02.310" v="56" actId="26606"/>
          <ac:spMkLst>
            <pc:docMk/>
            <pc:sldMk cId="1705632525" sldId="307"/>
            <ac:spMk id="4" creationId="{D128B674-9728-778D-50B4-108B54F1485D}"/>
          </ac:spMkLst>
        </pc:spChg>
        <pc:graphicFrameChg chg="add del">
          <ac:chgData name="Sian Turvey" userId="9a374997-2901-41ac-b51e-a8948a26085a" providerId="ADAL" clId="{79E26022-5120-46DF-940A-8525A3EF1887}" dt="2022-10-31T11:17:02.310" v="56" actId="26606"/>
          <ac:graphicFrameMkLst>
            <pc:docMk/>
            <pc:sldMk cId="1705632525" sldId="307"/>
            <ac:graphicFrameMk id="6" creationId="{1F159F1B-D821-DABA-724A-D88DDDBB22CD}"/>
          </ac:graphicFrameMkLst>
        </pc:graphicFrameChg>
      </pc:sldChg>
      <pc:sldChg chg="modSp new mod">
        <pc:chgData name="Sian Turvey" userId="9a374997-2901-41ac-b51e-a8948a26085a" providerId="ADAL" clId="{79E26022-5120-46DF-940A-8525A3EF1887}" dt="2022-10-31T11:17:40.965" v="84" actId="20577"/>
        <pc:sldMkLst>
          <pc:docMk/>
          <pc:sldMk cId="3372616070" sldId="308"/>
        </pc:sldMkLst>
        <pc:spChg chg="mod">
          <ac:chgData name="Sian Turvey" userId="9a374997-2901-41ac-b51e-a8948a26085a" providerId="ADAL" clId="{79E26022-5120-46DF-940A-8525A3EF1887}" dt="2022-10-31T11:17:29.421" v="81" actId="20577"/>
          <ac:spMkLst>
            <pc:docMk/>
            <pc:sldMk cId="3372616070" sldId="308"/>
            <ac:spMk id="2" creationId="{58B90B1C-20EC-CC2F-1A67-AC5DB94DB3E1}"/>
          </ac:spMkLst>
        </pc:spChg>
        <pc:spChg chg="mod">
          <ac:chgData name="Sian Turvey" userId="9a374997-2901-41ac-b51e-a8948a26085a" providerId="ADAL" clId="{79E26022-5120-46DF-940A-8525A3EF1887}" dt="2022-10-31T11:17:40.965" v="84" actId="20577"/>
          <ac:spMkLst>
            <pc:docMk/>
            <pc:sldMk cId="3372616070" sldId="308"/>
            <ac:spMk id="3" creationId="{2B97FF71-AE5C-7BC0-117A-F89B78E6E26C}"/>
          </ac:spMkLst>
        </pc:spChg>
      </pc:sldChg>
      <pc:sldChg chg="modSp new mod">
        <pc:chgData name="Sian Turvey" userId="9a374997-2901-41ac-b51e-a8948a26085a" providerId="ADAL" clId="{79E26022-5120-46DF-940A-8525A3EF1887}" dt="2022-10-31T11:18:40.249" v="128" actId="13926"/>
        <pc:sldMkLst>
          <pc:docMk/>
          <pc:sldMk cId="3961315603" sldId="309"/>
        </pc:sldMkLst>
        <pc:spChg chg="mod">
          <ac:chgData name="Sian Turvey" userId="9a374997-2901-41ac-b51e-a8948a26085a" providerId="ADAL" clId="{79E26022-5120-46DF-940A-8525A3EF1887}" dt="2022-10-31T11:18:26.465" v="125" actId="20577"/>
          <ac:spMkLst>
            <pc:docMk/>
            <pc:sldMk cId="3961315603" sldId="309"/>
            <ac:spMk id="2" creationId="{5B0CBA39-F067-600A-103C-13977539C778}"/>
          </ac:spMkLst>
        </pc:spChg>
        <pc:spChg chg="mod">
          <ac:chgData name="Sian Turvey" userId="9a374997-2901-41ac-b51e-a8948a26085a" providerId="ADAL" clId="{79E26022-5120-46DF-940A-8525A3EF1887}" dt="2022-10-31T11:18:40.249" v="128" actId="13926"/>
          <ac:spMkLst>
            <pc:docMk/>
            <pc:sldMk cId="3961315603" sldId="309"/>
            <ac:spMk id="3" creationId="{561D84F9-0E36-50F0-68B0-3122CB10E97A}"/>
          </ac:spMkLst>
        </pc:spChg>
      </pc:sldChg>
      <pc:sldChg chg="modSp new mod">
        <pc:chgData name="Sian Turvey" userId="9a374997-2901-41ac-b51e-a8948a26085a" providerId="ADAL" clId="{79E26022-5120-46DF-940A-8525A3EF1887}" dt="2022-10-31T11:19:18.013" v="142" actId="20577"/>
        <pc:sldMkLst>
          <pc:docMk/>
          <pc:sldMk cId="886015977" sldId="310"/>
        </pc:sldMkLst>
        <pc:spChg chg="mod">
          <ac:chgData name="Sian Turvey" userId="9a374997-2901-41ac-b51e-a8948a26085a" providerId="ADAL" clId="{79E26022-5120-46DF-940A-8525A3EF1887}" dt="2022-10-31T11:18:50.005" v="138" actId="20577"/>
          <ac:spMkLst>
            <pc:docMk/>
            <pc:sldMk cId="886015977" sldId="310"/>
            <ac:spMk id="2" creationId="{02BE0BB9-1106-66BA-1628-F4023B39EB33}"/>
          </ac:spMkLst>
        </pc:spChg>
        <pc:spChg chg="mod">
          <ac:chgData name="Sian Turvey" userId="9a374997-2901-41ac-b51e-a8948a26085a" providerId="ADAL" clId="{79E26022-5120-46DF-940A-8525A3EF1887}" dt="2022-10-31T11:19:18.013" v="142" actId="20577"/>
          <ac:spMkLst>
            <pc:docMk/>
            <pc:sldMk cId="886015977" sldId="310"/>
            <ac:spMk id="3" creationId="{F1A64C3A-DF1D-7030-F835-5A698F0445BE}"/>
          </ac:spMkLst>
        </pc:spChg>
      </pc:sldChg>
      <pc:sldChg chg="modSp new mod">
        <pc:chgData name="Sian Turvey" userId="9a374997-2901-41ac-b51e-a8948a26085a" providerId="ADAL" clId="{79E26022-5120-46DF-940A-8525A3EF1887}" dt="2022-10-31T11:19:43.493" v="156" actId="20577"/>
        <pc:sldMkLst>
          <pc:docMk/>
          <pc:sldMk cId="2268895803" sldId="311"/>
        </pc:sldMkLst>
        <pc:spChg chg="mod">
          <ac:chgData name="Sian Turvey" userId="9a374997-2901-41ac-b51e-a8948a26085a" providerId="ADAL" clId="{79E26022-5120-46DF-940A-8525A3EF1887}" dt="2022-10-31T11:19:23.106" v="152" actId="20577"/>
          <ac:spMkLst>
            <pc:docMk/>
            <pc:sldMk cId="2268895803" sldId="311"/>
            <ac:spMk id="2" creationId="{51869190-089B-488E-E08D-8B68D32CC9C0}"/>
          </ac:spMkLst>
        </pc:spChg>
        <pc:spChg chg="mod">
          <ac:chgData name="Sian Turvey" userId="9a374997-2901-41ac-b51e-a8948a26085a" providerId="ADAL" clId="{79E26022-5120-46DF-940A-8525A3EF1887}" dt="2022-10-31T11:19:43.493" v="156" actId="20577"/>
          <ac:spMkLst>
            <pc:docMk/>
            <pc:sldMk cId="2268895803" sldId="311"/>
            <ac:spMk id="3" creationId="{AC9368BC-3183-182F-2A4C-D15A7565C24A}"/>
          </ac:spMkLst>
        </pc:spChg>
      </pc:sldChg>
      <pc:sldChg chg="modSp new mod">
        <pc:chgData name="Sian Turvey" userId="9a374997-2901-41ac-b51e-a8948a26085a" providerId="ADAL" clId="{79E26022-5120-46DF-940A-8525A3EF1887}" dt="2022-10-31T11:20:01.723" v="168" actId="27636"/>
        <pc:sldMkLst>
          <pc:docMk/>
          <pc:sldMk cId="2872016444" sldId="312"/>
        </pc:sldMkLst>
        <pc:spChg chg="mod">
          <ac:chgData name="Sian Turvey" userId="9a374997-2901-41ac-b51e-a8948a26085a" providerId="ADAL" clId="{79E26022-5120-46DF-940A-8525A3EF1887}" dt="2022-10-31T11:19:49.227" v="166" actId="20577"/>
          <ac:spMkLst>
            <pc:docMk/>
            <pc:sldMk cId="2872016444" sldId="312"/>
            <ac:spMk id="2" creationId="{52887949-60F4-A2AB-D40A-5BB76E7465CC}"/>
          </ac:spMkLst>
        </pc:spChg>
        <pc:spChg chg="mod">
          <ac:chgData name="Sian Turvey" userId="9a374997-2901-41ac-b51e-a8948a26085a" providerId="ADAL" clId="{79E26022-5120-46DF-940A-8525A3EF1887}" dt="2022-10-31T11:20:01.723" v="168" actId="27636"/>
          <ac:spMkLst>
            <pc:docMk/>
            <pc:sldMk cId="2872016444" sldId="312"/>
            <ac:spMk id="3" creationId="{09B46C05-424A-5D88-263F-434124CC0752}"/>
          </ac:spMkLst>
        </pc:spChg>
      </pc:sldChg>
      <pc:sldChg chg="addSp delSp modSp new mod modClrScheme chgLayout">
        <pc:chgData name="Sian Turvey" userId="9a374997-2901-41ac-b51e-a8948a26085a" providerId="ADAL" clId="{79E26022-5120-46DF-940A-8525A3EF1887}" dt="2022-10-31T11:22:09.015" v="234" actId="20577"/>
        <pc:sldMkLst>
          <pc:docMk/>
          <pc:sldMk cId="3472658453" sldId="313"/>
        </pc:sldMkLst>
        <pc:spChg chg="del">
          <ac:chgData name="Sian Turvey" userId="9a374997-2901-41ac-b51e-a8948a26085a" providerId="ADAL" clId="{79E26022-5120-46DF-940A-8525A3EF1887}" dt="2022-10-31T11:21:35.361" v="170" actId="26606"/>
          <ac:spMkLst>
            <pc:docMk/>
            <pc:sldMk cId="3472658453" sldId="313"/>
            <ac:spMk id="2" creationId="{81AB9A47-1A9E-9630-A621-CD3E4B452271}"/>
          </ac:spMkLst>
        </pc:spChg>
        <pc:spChg chg="del">
          <ac:chgData name="Sian Turvey" userId="9a374997-2901-41ac-b51e-a8948a26085a" providerId="ADAL" clId="{79E26022-5120-46DF-940A-8525A3EF1887}" dt="2022-10-31T11:21:35.361" v="170" actId="26606"/>
          <ac:spMkLst>
            <pc:docMk/>
            <pc:sldMk cId="3472658453" sldId="313"/>
            <ac:spMk id="3" creationId="{AC787134-D745-FE64-48E9-38A5720A2158}"/>
          </ac:spMkLst>
        </pc:spChg>
        <pc:spChg chg="del">
          <ac:chgData name="Sian Turvey" userId="9a374997-2901-41ac-b51e-a8948a26085a" providerId="ADAL" clId="{79E26022-5120-46DF-940A-8525A3EF1887}" dt="2022-10-31T11:21:35.361" v="170" actId="26606"/>
          <ac:spMkLst>
            <pc:docMk/>
            <pc:sldMk cId="3472658453" sldId="313"/>
            <ac:spMk id="4" creationId="{2BDF2302-7AAA-70A8-8421-7AAAD5D226E4}"/>
          </ac:spMkLst>
        </pc:spChg>
        <pc:spChg chg="add mod">
          <ac:chgData name="Sian Turvey" userId="9a374997-2901-41ac-b51e-a8948a26085a" providerId="ADAL" clId="{79E26022-5120-46DF-940A-8525A3EF1887}" dt="2022-10-31T11:22:09.015" v="234" actId="20577"/>
          <ac:spMkLst>
            <pc:docMk/>
            <pc:sldMk cId="3472658453" sldId="313"/>
            <ac:spMk id="9" creationId="{F5087256-73F8-E3F3-9E54-70E6F5E7434A}"/>
          </ac:spMkLst>
        </pc:spChg>
        <pc:spChg chg="add mod">
          <ac:chgData name="Sian Turvey" userId="9a374997-2901-41ac-b51e-a8948a26085a" providerId="ADAL" clId="{79E26022-5120-46DF-940A-8525A3EF1887}" dt="2022-10-31T11:21:50.718" v="172" actId="27636"/>
          <ac:spMkLst>
            <pc:docMk/>
            <pc:sldMk cId="3472658453" sldId="313"/>
            <ac:spMk id="11" creationId="{671059D1-028D-289F-FAF9-ADF555076E4C}"/>
          </ac:spMkLst>
        </pc:spChg>
        <pc:spChg chg="add mod">
          <ac:chgData name="Sian Turvey" userId="9a374997-2901-41ac-b51e-a8948a26085a" providerId="ADAL" clId="{79E26022-5120-46DF-940A-8525A3EF1887}" dt="2022-10-31T11:21:35.361" v="170" actId="26606"/>
          <ac:spMkLst>
            <pc:docMk/>
            <pc:sldMk cId="3472658453" sldId="313"/>
            <ac:spMk id="13" creationId="{BCDAA6FA-E26E-711A-4DEB-2136E3A65613}"/>
          </ac:spMkLst>
        </pc:spChg>
      </pc:sldChg>
      <pc:sldChg chg="modSp new mod">
        <pc:chgData name="Sian Turvey" userId="9a374997-2901-41ac-b51e-a8948a26085a" providerId="ADAL" clId="{79E26022-5120-46DF-940A-8525A3EF1887}" dt="2022-10-31T11:22:51.187" v="312" actId="27636"/>
        <pc:sldMkLst>
          <pc:docMk/>
          <pc:sldMk cId="67449699" sldId="314"/>
        </pc:sldMkLst>
        <pc:spChg chg="mod">
          <ac:chgData name="Sian Turvey" userId="9a374997-2901-41ac-b51e-a8948a26085a" providerId="ADAL" clId="{79E26022-5120-46DF-940A-8525A3EF1887}" dt="2022-10-31T11:22:28.671" v="308" actId="20577"/>
          <ac:spMkLst>
            <pc:docMk/>
            <pc:sldMk cId="67449699" sldId="314"/>
            <ac:spMk id="2" creationId="{F4B66F1C-0E41-AA88-47F2-6D6F55A1319E}"/>
          </ac:spMkLst>
        </pc:spChg>
        <pc:spChg chg="mod">
          <ac:chgData name="Sian Turvey" userId="9a374997-2901-41ac-b51e-a8948a26085a" providerId="ADAL" clId="{79E26022-5120-46DF-940A-8525A3EF1887}" dt="2022-10-31T11:22:51.187" v="312" actId="27636"/>
          <ac:spMkLst>
            <pc:docMk/>
            <pc:sldMk cId="67449699" sldId="314"/>
            <ac:spMk id="3" creationId="{3B69F948-F0E2-DB7C-5A03-C044BC64A3DF}"/>
          </ac:spMkLst>
        </pc:spChg>
      </pc:sldChg>
      <pc:sldChg chg="modSp new mod">
        <pc:chgData name="Sian Turvey" userId="9a374997-2901-41ac-b51e-a8948a26085a" providerId="ADAL" clId="{79E26022-5120-46DF-940A-8525A3EF1887}" dt="2022-10-31T11:23:14.342" v="349" actId="20577"/>
        <pc:sldMkLst>
          <pc:docMk/>
          <pc:sldMk cId="1217054794" sldId="315"/>
        </pc:sldMkLst>
        <pc:spChg chg="mod">
          <ac:chgData name="Sian Turvey" userId="9a374997-2901-41ac-b51e-a8948a26085a" providerId="ADAL" clId="{79E26022-5120-46DF-940A-8525A3EF1887}" dt="2022-10-31T11:23:14.342" v="349" actId="20577"/>
          <ac:spMkLst>
            <pc:docMk/>
            <pc:sldMk cId="1217054794" sldId="315"/>
            <ac:spMk id="2" creationId="{3D73AFE2-E949-C8CD-B9D7-782684BAFD30}"/>
          </ac:spMkLst>
        </pc:spChg>
        <pc:spChg chg="mod">
          <ac:chgData name="Sian Turvey" userId="9a374997-2901-41ac-b51e-a8948a26085a" providerId="ADAL" clId="{79E26022-5120-46DF-940A-8525A3EF1887}" dt="2022-10-31T11:23:08.381" v="315" actId="27636"/>
          <ac:spMkLst>
            <pc:docMk/>
            <pc:sldMk cId="1217054794" sldId="315"/>
            <ac:spMk id="3" creationId="{FF2D67FC-B1A9-E598-EA0D-780F944C5382}"/>
          </ac:spMkLst>
        </pc:spChg>
      </pc:sldChg>
      <pc:sldChg chg="modSp new mod">
        <pc:chgData name="Sian Turvey" userId="9a374997-2901-41ac-b51e-a8948a26085a" providerId="ADAL" clId="{79E26022-5120-46DF-940A-8525A3EF1887}" dt="2022-10-31T11:23:42.624" v="360" actId="12"/>
        <pc:sldMkLst>
          <pc:docMk/>
          <pc:sldMk cId="886982585" sldId="316"/>
        </pc:sldMkLst>
        <pc:spChg chg="mod">
          <ac:chgData name="Sian Turvey" userId="9a374997-2901-41ac-b51e-a8948a26085a" providerId="ADAL" clId="{79E26022-5120-46DF-940A-8525A3EF1887}" dt="2022-10-31T11:23:35.335" v="359" actId="20577"/>
          <ac:spMkLst>
            <pc:docMk/>
            <pc:sldMk cId="886982585" sldId="316"/>
            <ac:spMk id="2" creationId="{D0DDF5F1-F4B6-4C7D-89D1-F018F0507BB6}"/>
          </ac:spMkLst>
        </pc:spChg>
        <pc:spChg chg="mod">
          <ac:chgData name="Sian Turvey" userId="9a374997-2901-41ac-b51e-a8948a26085a" providerId="ADAL" clId="{79E26022-5120-46DF-940A-8525A3EF1887}" dt="2022-10-31T11:23:42.624" v="360" actId="12"/>
          <ac:spMkLst>
            <pc:docMk/>
            <pc:sldMk cId="886982585" sldId="316"/>
            <ac:spMk id="3" creationId="{47BFA593-B892-F8EB-99D1-1F837AE583C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10/31/2022</a:t>
            </a:fld>
            <a:endParaRPr lang="en-US" dirty="0"/>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dirty="0"/>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10/31/2022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dirty="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endParaRPr lang="en-US"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a:t>Click icon to add picture</a:t>
            </a:r>
            <a:endParaRPr lang="en-US" noProof="0" dirty="0"/>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a:t>Click icon to add chart</a:t>
            </a:r>
            <a:endParaRPr lang="en-US" dirty="0"/>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a:t>Click icon to add chart</a:t>
            </a:r>
            <a:endParaRPr lang="en-US" dirty="0"/>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a:t>Click icon to add picture</a:t>
            </a:r>
            <a:endParaRPr lang="en-US" dirty="0"/>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a:t>Click icon to add chart</a:t>
            </a:r>
            <a:endParaRPr lang="en-US" dirty="0"/>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a:t>Click icon to add chart</a:t>
            </a:r>
            <a:endParaRPr lang="en-US" dirty="0"/>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a:t>Click icon to add chart</a:t>
            </a:r>
            <a:endParaRPr lang="en-US" dirty="0"/>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a:t>Click icon to add chart</a:t>
            </a:r>
            <a:endParaRPr lang="en-US" dirty="0"/>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a:t>Click icon to add chart</a:t>
            </a:r>
            <a:endParaRPr lang="en-US" dirty="0"/>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dirty="0"/>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80341607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dirty="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hyperlink" Target="https://www.lawsociety.org.uk/en/topics/property/formulae-for-exchanging-contracts-by-telephone"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251CEBEB-5088-4E63-81A4-0DCEB5B45207}"/>
              </a:ext>
              <a:ext uri="{C183D7F6-B498-43B3-948B-1728B52AA6E4}">
                <adec:decorative xmlns:adec="http://schemas.microsoft.com/office/drawing/2017/decorative" val="1"/>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p:txBody>
          <a:bodyPr/>
          <a:lstStyle/>
          <a:p>
            <a:r>
              <a:rPr lang="en-US" dirty="0"/>
              <a:t>Workshop 5 – Exchange of Contracts </a:t>
            </a:r>
          </a:p>
        </p:txBody>
      </p:sp>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p:txBody>
          <a:bodyPr/>
          <a:lstStyle/>
          <a:p>
            <a:r>
              <a:rPr lang="en-US" dirty="0"/>
              <a:t>BMLW6003 Conveyancing</a:t>
            </a:r>
          </a:p>
        </p:txBody>
      </p:sp>
    </p:spTree>
    <p:extLst>
      <p:ext uri="{BB962C8B-B14F-4D97-AF65-F5344CB8AC3E}">
        <p14:creationId xmlns:p14="http://schemas.microsoft.com/office/powerpoint/2010/main" val="149549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253D32-8B7B-47D0-BB63-402C3DB9B549}"/>
              </a:ext>
            </a:extLst>
          </p:cNvPr>
          <p:cNvSpPr>
            <a:spLocks noGrp="1"/>
          </p:cNvSpPr>
          <p:nvPr>
            <p:ph type="title"/>
          </p:nvPr>
        </p:nvSpPr>
        <p:spPr/>
        <p:txBody>
          <a:bodyPr/>
          <a:lstStyle/>
          <a:p>
            <a:r>
              <a:rPr lang="en-US" dirty="0"/>
              <a:t>Aims</a:t>
            </a:r>
          </a:p>
        </p:txBody>
      </p:sp>
      <p:sp>
        <p:nvSpPr>
          <p:cNvPr id="7" name="Content Placeholder 6">
            <a:extLst>
              <a:ext uri="{FF2B5EF4-FFF2-40B4-BE49-F238E27FC236}">
                <a16:creationId xmlns:a16="http://schemas.microsoft.com/office/drawing/2014/main" id="{1D6EB617-E017-4B26-9576-8578E948979A}"/>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Allerta"/>
              </a:rPr>
              <a:t>preparation for exchange</a:t>
            </a:r>
          </a:p>
          <a:p>
            <a:pPr algn="just">
              <a:buFont typeface="Arial" panose="020B0604020202020204" pitchFamily="34" charset="0"/>
              <a:buChar char="•"/>
            </a:pPr>
            <a:r>
              <a:rPr lang="en-GB" b="0" i="0" dirty="0">
                <a:solidFill>
                  <a:srgbClr val="000000"/>
                </a:solidFill>
                <a:effectLst/>
                <a:latin typeface="Allerta"/>
              </a:rPr>
              <a:t>how to exchange contracts, and</a:t>
            </a:r>
          </a:p>
          <a:p>
            <a:pPr algn="just">
              <a:buFont typeface="Arial" panose="020B0604020202020204" pitchFamily="34" charset="0"/>
              <a:buChar char="•"/>
            </a:pPr>
            <a:r>
              <a:rPr lang="en-GB" b="0" i="0" dirty="0">
                <a:solidFill>
                  <a:srgbClr val="000000"/>
                </a:solidFill>
                <a:effectLst/>
                <a:latin typeface="Allerta"/>
              </a:rPr>
              <a:t>steps to take immediately following exchange of contracts.</a:t>
            </a:r>
          </a:p>
          <a:p>
            <a:endParaRPr lang="en-US" dirty="0"/>
          </a:p>
        </p:txBody>
      </p:sp>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p:txBody>
          <a:bodyPr/>
          <a:lstStyle/>
          <a:p>
            <a:fld id="{03DC2DEF-D2FE-4B45-ABA4-9F153FD1C98A}" type="slidenum">
              <a:rPr lang="en-US" smtClean="0"/>
              <a:t>2</a:t>
            </a:fld>
            <a:endParaRPr lang="en-US" dirty="0"/>
          </a:p>
        </p:txBody>
      </p:sp>
      <p:pic>
        <p:nvPicPr>
          <p:cNvPr id="1026" name="Picture 2" descr="Image result for exchange of contracts">
            <a:extLst>
              <a:ext uri="{FF2B5EF4-FFF2-40B4-BE49-F238E27FC236}">
                <a16:creationId xmlns:a16="http://schemas.microsoft.com/office/drawing/2014/main" id="{88FB7B67-D686-AFCC-5890-9B6657396977}"/>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15654" r="1565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0311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p:txBody>
          <a:bodyPr/>
          <a:lstStyle/>
          <a:p>
            <a:r>
              <a:rPr lang="en-US" dirty="0"/>
              <a:t>Preparing for Exchange of Contracts </a:t>
            </a:r>
          </a:p>
        </p:txBody>
      </p:sp>
      <p:sp>
        <p:nvSpPr>
          <p:cNvPr id="6" name="Content Placeholder 5">
            <a:extLst>
              <a:ext uri="{FF2B5EF4-FFF2-40B4-BE49-F238E27FC236}">
                <a16:creationId xmlns:a16="http://schemas.microsoft.com/office/drawing/2014/main" id="{33DA7B46-E592-40C7-91D7-A26B47A30C67}"/>
              </a:ext>
            </a:extLst>
          </p:cNvPr>
          <p:cNvSpPr>
            <a:spLocks noGrp="1"/>
          </p:cNvSpPr>
          <p:nvPr>
            <p:ph sz="half" idx="1"/>
          </p:nvPr>
        </p:nvSpPr>
        <p:spPr/>
        <p:txBody>
          <a:bodyPr>
            <a:normAutofit lnSpcReduction="10000"/>
          </a:bodyPr>
          <a:lstStyle/>
          <a:p>
            <a:r>
              <a:rPr lang="en-US" b="1" dirty="0"/>
              <a:t>PURCHASE</a:t>
            </a:r>
          </a:p>
          <a:p>
            <a:r>
              <a:rPr lang="en-US" dirty="0"/>
              <a:t>Report to client</a:t>
            </a:r>
          </a:p>
          <a:p>
            <a:r>
              <a:rPr lang="en-US" dirty="0"/>
              <a:t>Report to lender</a:t>
            </a:r>
          </a:p>
          <a:p>
            <a:r>
              <a:rPr lang="en-US" dirty="0"/>
              <a:t>Ensure deposit funds are available</a:t>
            </a:r>
          </a:p>
          <a:p>
            <a:r>
              <a:rPr lang="en-US" dirty="0"/>
              <a:t>Check mortgage offer is in place </a:t>
            </a:r>
          </a:p>
          <a:p>
            <a:r>
              <a:rPr lang="en-US" dirty="0"/>
              <a:t>Check client has sufficient funds to complete</a:t>
            </a:r>
          </a:p>
          <a:p>
            <a:r>
              <a:rPr lang="en-US" dirty="0"/>
              <a:t>Ensure arrangements are in place for insurance</a:t>
            </a:r>
          </a:p>
          <a:p>
            <a:r>
              <a:rPr lang="en-US" dirty="0"/>
              <a:t>Contract signed</a:t>
            </a:r>
          </a:p>
          <a:p>
            <a:r>
              <a:rPr lang="en-US" dirty="0"/>
              <a:t>Completion date agreed</a:t>
            </a:r>
          </a:p>
        </p:txBody>
      </p:sp>
      <p:sp>
        <p:nvSpPr>
          <p:cNvPr id="7" name="Content Placeholder 6">
            <a:extLst>
              <a:ext uri="{FF2B5EF4-FFF2-40B4-BE49-F238E27FC236}">
                <a16:creationId xmlns:a16="http://schemas.microsoft.com/office/drawing/2014/main" id="{A7F42263-DE86-44BB-AC19-CD7982D365B2}"/>
              </a:ext>
            </a:extLst>
          </p:cNvPr>
          <p:cNvSpPr>
            <a:spLocks noGrp="1"/>
          </p:cNvSpPr>
          <p:nvPr>
            <p:ph sz="half" idx="2"/>
          </p:nvPr>
        </p:nvSpPr>
        <p:spPr/>
        <p:txBody>
          <a:bodyPr/>
          <a:lstStyle/>
          <a:p>
            <a:r>
              <a:rPr lang="en-US" b="1" dirty="0"/>
              <a:t>SALE</a:t>
            </a:r>
          </a:p>
          <a:p>
            <a:r>
              <a:rPr lang="en-US" dirty="0"/>
              <a:t>Check we have a redemption figure from the lender</a:t>
            </a:r>
          </a:p>
          <a:p>
            <a:r>
              <a:rPr lang="en-US" dirty="0"/>
              <a:t>Contract signed</a:t>
            </a:r>
          </a:p>
          <a:p>
            <a:r>
              <a:rPr lang="en-US" dirty="0"/>
              <a:t>Completion date agreed</a:t>
            </a:r>
          </a:p>
        </p:txBody>
      </p:sp>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p:txBody>
          <a:bodyPr/>
          <a:lstStyle/>
          <a:p>
            <a:fld id="{03DC2DEF-D2FE-4B45-ABA4-9F153FD1C98A}" type="slidenum">
              <a:rPr lang="en-US" smtClean="0"/>
              <a:t>3</a:t>
            </a:fld>
            <a:endParaRPr lang="en-US" dirty="0"/>
          </a:p>
        </p:txBody>
      </p:sp>
      <p:pic>
        <p:nvPicPr>
          <p:cNvPr id="11" name="Picture Placeholder 12">
            <a:extLst>
              <a:ext uri="{FF2B5EF4-FFF2-40B4-BE49-F238E27FC236}">
                <a16:creationId xmlns:a16="http://schemas.microsoft.com/office/drawing/2014/main" id="{D38CA64A-11C5-4BD7-8A2D-E6D58794D6DC}"/>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l="48757" t="-231" r="16551" b="231"/>
          <a:stretch/>
        </p:blipFill>
        <p:spPr>
          <a:xfrm>
            <a:off x="3967163" y="1233488"/>
            <a:ext cx="4257675" cy="5148262"/>
          </a:xfrm>
        </p:spPr>
      </p:pic>
    </p:spTree>
    <p:extLst>
      <p:ext uri="{BB962C8B-B14F-4D97-AF65-F5344CB8AC3E}">
        <p14:creationId xmlns:p14="http://schemas.microsoft.com/office/powerpoint/2010/main" val="3242389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492CC4A-D4C2-FEF5-DD9E-41ACBACF751B}"/>
              </a:ext>
            </a:extLst>
          </p:cNvPr>
          <p:cNvSpPr>
            <a:spLocks noGrp="1"/>
          </p:cNvSpPr>
          <p:nvPr>
            <p:ph type="title"/>
          </p:nvPr>
        </p:nvSpPr>
        <p:spPr>
          <a:xfrm>
            <a:off x="371475" y="260351"/>
            <a:ext cx="11520487" cy="758824"/>
          </a:xfrm>
        </p:spPr>
        <p:txBody>
          <a:bodyPr/>
          <a:lstStyle/>
          <a:p>
            <a:r>
              <a:rPr lang="en-US" dirty="0"/>
              <a:t>Buyer’s Conveyancer’s Checklist (1)</a:t>
            </a:r>
          </a:p>
        </p:txBody>
      </p:sp>
      <p:sp>
        <p:nvSpPr>
          <p:cNvPr id="13" name="Content Placeholder 2">
            <a:extLst>
              <a:ext uri="{FF2B5EF4-FFF2-40B4-BE49-F238E27FC236}">
                <a16:creationId xmlns:a16="http://schemas.microsoft.com/office/drawing/2014/main" id="{3BBE1F26-8D75-6473-6C73-C3E10240C047}"/>
              </a:ext>
            </a:extLst>
          </p:cNvPr>
          <p:cNvSpPr>
            <a:spLocks noGrp="1"/>
          </p:cNvSpPr>
          <p:nvPr>
            <p:ph idx="1"/>
          </p:nvPr>
        </p:nvSpPr>
        <p:spPr>
          <a:xfrm>
            <a:off x="371474" y="1233488"/>
            <a:ext cx="11520487" cy="4943475"/>
          </a:xfrm>
        </p:spPr>
        <p:txBody>
          <a:bodyPr>
            <a:normAutofit/>
          </a:bodyPr>
          <a:lstStyle/>
          <a:p>
            <a:pPr marL="0" indent="0" algn="l">
              <a:buNone/>
            </a:pPr>
            <a:r>
              <a:rPr lang="en-GB" b="0" i="0" dirty="0">
                <a:solidFill>
                  <a:srgbClr val="000000"/>
                </a:solidFill>
                <a:effectLst/>
                <a:latin typeface="Allerta"/>
              </a:rPr>
              <a:t> </a:t>
            </a:r>
            <a:r>
              <a:rPr lang="en-GB" sz="3200" b="0" i="0" dirty="0">
                <a:solidFill>
                  <a:srgbClr val="000000"/>
                </a:solidFill>
                <a:effectLst/>
                <a:latin typeface="Allerta"/>
              </a:rPr>
              <a:t>(1) The buyer’s conveyancer </a:t>
            </a:r>
            <a:r>
              <a:rPr lang="en-GB" sz="3200" b="1" i="0" dirty="0">
                <a:solidFill>
                  <a:srgbClr val="000000"/>
                </a:solidFill>
                <a:effectLst/>
                <a:highlight>
                  <a:srgbClr val="00FF00"/>
                </a:highlight>
                <a:latin typeface="Allerta"/>
              </a:rPr>
              <a:t>checks the answers</a:t>
            </a:r>
            <a:r>
              <a:rPr lang="en-GB" sz="3200" b="0" i="0" dirty="0">
                <a:solidFill>
                  <a:srgbClr val="000000"/>
                </a:solidFill>
                <a:effectLst/>
                <a:highlight>
                  <a:srgbClr val="00FF00"/>
                </a:highlight>
                <a:latin typeface="Allerta"/>
              </a:rPr>
              <a:t> </a:t>
            </a:r>
            <a:r>
              <a:rPr lang="en-GB" sz="3200" b="0" i="0" dirty="0">
                <a:solidFill>
                  <a:srgbClr val="000000"/>
                </a:solidFill>
                <a:effectLst/>
                <a:latin typeface="Allerta"/>
              </a:rPr>
              <a:t>to the pre-contract enquiries, checks all pre-contract information supplied (including the provision of an Energy Performance Certificate prior to exchange) and resolves any queries.</a:t>
            </a:r>
          </a:p>
          <a:p>
            <a:pPr marL="0" indent="0" algn="l">
              <a:buNone/>
            </a:pPr>
            <a:r>
              <a:rPr lang="en-GB" sz="3200" b="0" i="0" dirty="0">
                <a:solidFill>
                  <a:srgbClr val="000000"/>
                </a:solidFill>
                <a:effectLst/>
                <a:latin typeface="Allerta"/>
              </a:rPr>
              <a:t>  (2) They </a:t>
            </a:r>
            <a:r>
              <a:rPr lang="en-GB" sz="3200" b="1" i="0" dirty="0">
                <a:solidFill>
                  <a:srgbClr val="000000"/>
                </a:solidFill>
                <a:effectLst/>
                <a:highlight>
                  <a:srgbClr val="00FF00"/>
                </a:highlight>
                <a:latin typeface="Allerta"/>
              </a:rPr>
              <a:t>check the results</a:t>
            </a:r>
            <a:r>
              <a:rPr lang="en-GB" sz="3200" b="0" i="0" dirty="0">
                <a:solidFill>
                  <a:srgbClr val="000000"/>
                </a:solidFill>
                <a:effectLst/>
                <a:highlight>
                  <a:srgbClr val="00FF00"/>
                </a:highlight>
                <a:latin typeface="Allerta"/>
              </a:rPr>
              <a:t> </a:t>
            </a:r>
            <a:r>
              <a:rPr lang="en-GB" sz="3200" b="0" i="0" dirty="0">
                <a:solidFill>
                  <a:srgbClr val="000000"/>
                </a:solidFill>
                <a:effectLst/>
                <a:latin typeface="Allerta"/>
              </a:rPr>
              <a:t>of all searches and resolve any queries.</a:t>
            </a:r>
          </a:p>
          <a:p>
            <a:pPr marL="0" indent="0" algn="l">
              <a:buNone/>
            </a:pPr>
            <a:r>
              <a:rPr lang="en-GB" sz="3200" b="0" i="0" dirty="0">
                <a:solidFill>
                  <a:srgbClr val="000000"/>
                </a:solidFill>
                <a:effectLst/>
                <a:latin typeface="Allerta"/>
              </a:rPr>
              <a:t>  (3) They </a:t>
            </a:r>
            <a:r>
              <a:rPr lang="en-GB" sz="3200" b="1" i="0" dirty="0">
                <a:solidFill>
                  <a:srgbClr val="000000"/>
                </a:solidFill>
                <a:effectLst/>
                <a:highlight>
                  <a:srgbClr val="00FF00"/>
                </a:highlight>
                <a:latin typeface="Allerta"/>
              </a:rPr>
              <a:t>investigate the title</a:t>
            </a:r>
            <a:r>
              <a:rPr lang="en-GB" sz="3200" b="0" i="0" dirty="0">
                <a:solidFill>
                  <a:srgbClr val="000000"/>
                </a:solidFill>
                <a:effectLst/>
                <a:highlight>
                  <a:srgbClr val="00FF00"/>
                </a:highlight>
                <a:latin typeface="Allerta"/>
              </a:rPr>
              <a:t> </a:t>
            </a:r>
            <a:r>
              <a:rPr lang="en-GB" sz="3200" b="0" i="0" dirty="0">
                <a:solidFill>
                  <a:srgbClr val="000000"/>
                </a:solidFill>
                <a:effectLst/>
                <a:latin typeface="Allerta"/>
              </a:rPr>
              <a:t>and resolve any queries.</a:t>
            </a:r>
          </a:p>
          <a:p>
            <a:pPr marL="0" indent="0" algn="l">
              <a:buNone/>
            </a:pPr>
            <a:r>
              <a:rPr lang="en-GB" sz="3200" b="0" i="0" dirty="0">
                <a:solidFill>
                  <a:srgbClr val="000000"/>
                </a:solidFill>
                <a:effectLst/>
                <a:latin typeface="Allerta"/>
              </a:rPr>
              <a:t>  (4) They </a:t>
            </a:r>
            <a:r>
              <a:rPr lang="en-GB" sz="3200" b="1" i="0" dirty="0">
                <a:solidFill>
                  <a:srgbClr val="000000"/>
                </a:solidFill>
                <a:effectLst/>
                <a:highlight>
                  <a:srgbClr val="00FF00"/>
                </a:highlight>
                <a:latin typeface="Allerta"/>
              </a:rPr>
              <a:t>approve the contract</a:t>
            </a:r>
            <a:r>
              <a:rPr lang="en-GB" sz="3200" b="0" i="0" dirty="0">
                <a:solidFill>
                  <a:srgbClr val="000000"/>
                </a:solidFill>
                <a:effectLst/>
                <a:highlight>
                  <a:srgbClr val="00FF00"/>
                </a:highlight>
                <a:latin typeface="Allerta"/>
              </a:rPr>
              <a:t> </a:t>
            </a:r>
            <a:r>
              <a:rPr lang="en-GB" sz="3200" b="0" i="0" dirty="0">
                <a:solidFill>
                  <a:srgbClr val="000000"/>
                </a:solidFill>
                <a:effectLst/>
                <a:latin typeface="Allerta"/>
              </a:rPr>
              <a:t>(with any amendments, where applicable), returning one copy to the seller’s conveyancer so that the seller can sign it prior to exchange (it was supplied in duplicate).</a:t>
            </a:r>
          </a:p>
        </p:txBody>
      </p:sp>
      <p:sp>
        <p:nvSpPr>
          <p:cNvPr id="5" name="Slide Number Placeholder 4">
            <a:extLst>
              <a:ext uri="{FF2B5EF4-FFF2-40B4-BE49-F238E27FC236}">
                <a16:creationId xmlns:a16="http://schemas.microsoft.com/office/drawing/2014/main" id="{563706B3-6657-C4E5-3ACB-ACA4B2D79AE4}"/>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4</a:t>
            </a:fld>
            <a:endParaRPr lang="en-US" sz="800"/>
          </a:p>
        </p:txBody>
      </p:sp>
    </p:spTree>
    <p:extLst>
      <p:ext uri="{BB962C8B-B14F-4D97-AF65-F5344CB8AC3E}">
        <p14:creationId xmlns:p14="http://schemas.microsoft.com/office/powerpoint/2010/main" val="548924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CBF57-D52C-CF4D-6EDC-F21793934456}"/>
              </a:ext>
            </a:extLst>
          </p:cNvPr>
          <p:cNvSpPr>
            <a:spLocks noGrp="1"/>
          </p:cNvSpPr>
          <p:nvPr>
            <p:ph type="title"/>
          </p:nvPr>
        </p:nvSpPr>
        <p:spPr/>
        <p:txBody>
          <a:bodyPr/>
          <a:lstStyle/>
          <a:p>
            <a:r>
              <a:rPr lang="en-US" dirty="0"/>
              <a:t>Buyer’s Conveyancer’s Checklist (2)</a:t>
            </a:r>
            <a:endParaRPr lang="en-GB" dirty="0"/>
          </a:p>
        </p:txBody>
      </p:sp>
      <p:sp>
        <p:nvSpPr>
          <p:cNvPr id="3" name="Content Placeholder 2">
            <a:extLst>
              <a:ext uri="{FF2B5EF4-FFF2-40B4-BE49-F238E27FC236}">
                <a16:creationId xmlns:a16="http://schemas.microsoft.com/office/drawing/2014/main" id="{5B76C6A5-6A23-7019-5C9D-7D795B0806B8}"/>
              </a:ext>
            </a:extLst>
          </p:cNvPr>
          <p:cNvSpPr>
            <a:spLocks noGrp="1"/>
          </p:cNvSpPr>
          <p:nvPr>
            <p:ph idx="1"/>
          </p:nvPr>
        </p:nvSpPr>
        <p:spPr/>
        <p:txBody>
          <a:bodyPr/>
          <a:lstStyle/>
          <a:p>
            <a:pPr marL="0" indent="0" algn="l">
              <a:buNone/>
            </a:pPr>
            <a:r>
              <a:rPr lang="en-GB" b="0" i="0" dirty="0">
                <a:solidFill>
                  <a:srgbClr val="000000"/>
                </a:solidFill>
                <a:effectLst/>
                <a:latin typeface="Allerta"/>
              </a:rPr>
              <a:t> (5) They ask the buyer to </a:t>
            </a:r>
            <a:r>
              <a:rPr lang="en-GB" b="1" i="0" dirty="0">
                <a:solidFill>
                  <a:srgbClr val="000000"/>
                </a:solidFill>
                <a:effectLst/>
                <a:highlight>
                  <a:srgbClr val="00FF00"/>
                </a:highlight>
                <a:latin typeface="Allerta"/>
              </a:rPr>
              <a:t>sign the contract</a:t>
            </a:r>
            <a:r>
              <a:rPr lang="en-GB" b="0" i="0" dirty="0">
                <a:solidFill>
                  <a:srgbClr val="000000"/>
                </a:solidFill>
                <a:effectLst/>
                <a:highlight>
                  <a:srgbClr val="00FF00"/>
                </a:highlight>
                <a:latin typeface="Allerta"/>
              </a:rPr>
              <a:t> </a:t>
            </a:r>
            <a:r>
              <a:rPr lang="en-GB" b="0" i="0" dirty="0">
                <a:solidFill>
                  <a:srgbClr val="000000"/>
                </a:solidFill>
                <a:effectLst/>
                <a:latin typeface="Allerta"/>
              </a:rPr>
              <a:t>in readiness for exchange (they may send the contract to the client with the title report).</a:t>
            </a:r>
          </a:p>
          <a:p>
            <a:pPr marL="0" indent="0" algn="l">
              <a:buNone/>
            </a:pPr>
            <a:r>
              <a:rPr lang="en-GB" b="0" i="0" dirty="0">
                <a:solidFill>
                  <a:srgbClr val="000000"/>
                </a:solidFill>
                <a:effectLst/>
                <a:latin typeface="Allerta"/>
              </a:rPr>
              <a:t> (6) They discuss a suitable </a:t>
            </a:r>
            <a:r>
              <a:rPr lang="en-GB" b="1" i="0" dirty="0">
                <a:solidFill>
                  <a:srgbClr val="000000"/>
                </a:solidFill>
                <a:effectLst/>
                <a:highlight>
                  <a:srgbClr val="00FF00"/>
                </a:highlight>
                <a:latin typeface="Allerta"/>
              </a:rPr>
              <a:t>completion date</a:t>
            </a:r>
            <a:r>
              <a:rPr lang="en-GB" b="0" i="0" dirty="0">
                <a:solidFill>
                  <a:srgbClr val="000000"/>
                </a:solidFill>
                <a:effectLst/>
                <a:highlight>
                  <a:srgbClr val="00FF00"/>
                </a:highlight>
                <a:latin typeface="Allerta"/>
              </a:rPr>
              <a:t> </a:t>
            </a:r>
            <a:r>
              <a:rPr lang="en-GB" b="0" i="0" dirty="0">
                <a:solidFill>
                  <a:srgbClr val="000000"/>
                </a:solidFill>
                <a:effectLst/>
                <a:latin typeface="Allerta"/>
              </a:rPr>
              <a:t>with the buyer and attempt to agree this with the seller’s conveyancer (it is usual to exchange with an agreed completion date).</a:t>
            </a:r>
          </a:p>
          <a:p>
            <a:pPr marL="0" indent="0">
              <a:buNone/>
            </a:pPr>
            <a:r>
              <a:rPr lang="en-GB" b="0" i="0" dirty="0">
                <a:solidFill>
                  <a:srgbClr val="000000"/>
                </a:solidFill>
                <a:effectLst/>
                <a:latin typeface="Allerta"/>
              </a:rPr>
              <a:t>(7) They check that the buyer is satisfied with the result of the </a:t>
            </a:r>
            <a:r>
              <a:rPr lang="en-GB" b="1" i="0" dirty="0">
                <a:solidFill>
                  <a:srgbClr val="000000"/>
                </a:solidFill>
                <a:effectLst/>
                <a:highlight>
                  <a:srgbClr val="00FF00"/>
                </a:highlight>
                <a:latin typeface="Allerta"/>
              </a:rPr>
              <a:t>survey</a:t>
            </a:r>
            <a:r>
              <a:rPr lang="en-GB" b="0" i="0" dirty="0">
                <a:solidFill>
                  <a:srgbClr val="000000"/>
                </a:solidFill>
                <a:effectLst/>
                <a:latin typeface="Allerta"/>
              </a:rPr>
              <a:t> (as previously explained, if the buyer is applying for a mortgage, a valuation – which is not as extensive as a survey – will usually be carried out by the lender’s surveyor).</a:t>
            </a:r>
          </a:p>
          <a:p>
            <a:pPr marL="0" indent="0" algn="l">
              <a:buNone/>
            </a:pPr>
            <a:endParaRPr lang="en-GB" b="0" i="0" dirty="0">
              <a:solidFill>
                <a:srgbClr val="000000"/>
              </a:solidFill>
              <a:effectLst/>
              <a:latin typeface="Allerta"/>
            </a:endParaRPr>
          </a:p>
          <a:p>
            <a:pPr marL="0" indent="0" algn="l">
              <a:buNone/>
            </a:pPr>
            <a:r>
              <a:rPr lang="en-GB" b="0" i="0" dirty="0">
                <a:solidFill>
                  <a:srgbClr val="000000"/>
                </a:solidFill>
                <a:effectLst/>
                <a:latin typeface="Allerta"/>
              </a:rPr>
              <a:t>  </a:t>
            </a:r>
            <a:endParaRPr lang="en-GB" dirty="0"/>
          </a:p>
        </p:txBody>
      </p:sp>
      <p:sp>
        <p:nvSpPr>
          <p:cNvPr id="4" name="Slide Number Placeholder 3">
            <a:extLst>
              <a:ext uri="{FF2B5EF4-FFF2-40B4-BE49-F238E27FC236}">
                <a16:creationId xmlns:a16="http://schemas.microsoft.com/office/drawing/2014/main" id="{C39D8295-E088-4B52-5272-DB5480B9D032}"/>
              </a:ext>
            </a:extLst>
          </p:cNvPr>
          <p:cNvSpPr>
            <a:spLocks noGrp="1"/>
          </p:cNvSpPr>
          <p:nvPr>
            <p:ph type="sldNum" sz="quarter" idx="12"/>
          </p:nvPr>
        </p:nvSpPr>
        <p:spPr/>
        <p:txBody>
          <a:bodyPr/>
          <a:lstStyle/>
          <a:p>
            <a:fld id="{03DC2DEF-D2FE-4B45-ABA4-9F153FD1C98A}" type="slidenum">
              <a:rPr lang="en-US" smtClean="0"/>
              <a:t>5</a:t>
            </a:fld>
            <a:endParaRPr lang="en-US" dirty="0"/>
          </a:p>
        </p:txBody>
      </p:sp>
    </p:spTree>
    <p:extLst>
      <p:ext uri="{BB962C8B-B14F-4D97-AF65-F5344CB8AC3E}">
        <p14:creationId xmlns:p14="http://schemas.microsoft.com/office/powerpoint/2010/main" val="3879779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1C4A-3F42-9550-9115-5E7CF48E6FE7}"/>
              </a:ext>
            </a:extLst>
          </p:cNvPr>
          <p:cNvSpPr>
            <a:spLocks noGrp="1"/>
          </p:cNvSpPr>
          <p:nvPr>
            <p:ph type="title"/>
          </p:nvPr>
        </p:nvSpPr>
        <p:spPr/>
        <p:txBody>
          <a:bodyPr/>
          <a:lstStyle/>
          <a:p>
            <a:r>
              <a:rPr lang="en-US" dirty="0"/>
              <a:t>Buyer’s Conveyancer’s Checklist (3)</a:t>
            </a:r>
            <a:endParaRPr lang="en-GB" dirty="0"/>
          </a:p>
        </p:txBody>
      </p:sp>
      <p:sp>
        <p:nvSpPr>
          <p:cNvPr id="3" name="Content Placeholder 2">
            <a:extLst>
              <a:ext uri="{FF2B5EF4-FFF2-40B4-BE49-F238E27FC236}">
                <a16:creationId xmlns:a16="http://schemas.microsoft.com/office/drawing/2014/main" id="{B1CBD24E-F105-A297-D787-F3E88356DB63}"/>
              </a:ext>
            </a:extLst>
          </p:cNvPr>
          <p:cNvSpPr>
            <a:spLocks noGrp="1"/>
          </p:cNvSpPr>
          <p:nvPr>
            <p:ph idx="1"/>
          </p:nvPr>
        </p:nvSpPr>
        <p:spPr/>
        <p:txBody>
          <a:bodyPr>
            <a:normAutofit/>
          </a:bodyPr>
          <a:lstStyle/>
          <a:p>
            <a:pPr marL="0" indent="0" algn="l">
              <a:buNone/>
            </a:pPr>
            <a:r>
              <a:rPr lang="en-GB" b="0" i="0" dirty="0">
                <a:solidFill>
                  <a:srgbClr val="000000"/>
                </a:solidFill>
                <a:effectLst/>
                <a:latin typeface="Allerta"/>
              </a:rPr>
              <a:t>(8) They may ask the buyer to </a:t>
            </a:r>
            <a:r>
              <a:rPr lang="en-GB" b="1" i="0" dirty="0">
                <a:solidFill>
                  <a:srgbClr val="000000"/>
                </a:solidFill>
                <a:effectLst/>
                <a:highlight>
                  <a:srgbClr val="00FF00"/>
                </a:highlight>
                <a:latin typeface="Allerta"/>
              </a:rPr>
              <a:t>physically inspect</a:t>
            </a:r>
            <a:r>
              <a:rPr lang="en-GB" b="0" i="0" dirty="0">
                <a:solidFill>
                  <a:srgbClr val="000000"/>
                </a:solidFill>
                <a:effectLst/>
                <a:highlight>
                  <a:srgbClr val="00FF00"/>
                </a:highlight>
                <a:latin typeface="Allerta"/>
              </a:rPr>
              <a:t> </a:t>
            </a:r>
            <a:r>
              <a:rPr lang="en-GB" b="0" i="0" dirty="0">
                <a:solidFill>
                  <a:srgbClr val="000000"/>
                </a:solidFill>
                <a:effectLst/>
                <a:latin typeface="Allerta"/>
              </a:rPr>
              <a:t>the property and report any obvious problems (e.g. unclear boundaries, other adults living in the property).</a:t>
            </a:r>
          </a:p>
          <a:p>
            <a:pPr marL="0" indent="0" algn="l">
              <a:buNone/>
            </a:pPr>
            <a:r>
              <a:rPr lang="en-GB" b="0" i="0" dirty="0">
                <a:solidFill>
                  <a:srgbClr val="000000"/>
                </a:solidFill>
                <a:effectLst/>
                <a:latin typeface="Allerta"/>
              </a:rPr>
              <a:t>(9) They check that the buyer will have </a:t>
            </a:r>
            <a:r>
              <a:rPr lang="en-GB" b="1" i="0" dirty="0">
                <a:solidFill>
                  <a:srgbClr val="000000"/>
                </a:solidFill>
                <a:effectLst/>
                <a:highlight>
                  <a:srgbClr val="00FF00"/>
                </a:highlight>
                <a:latin typeface="Allerta"/>
              </a:rPr>
              <a:t>sufficient funds</a:t>
            </a:r>
            <a:r>
              <a:rPr lang="en-GB" b="0" i="0" dirty="0">
                <a:solidFill>
                  <a:srgbClr val="000000"/>
                </a:solidFill>
                <a:effectLst/>
                <a:highlight>
                  <a:srgbClr val="00FF00"/>
                </a:highlight>
                <a:latin typeface="Allerta"/>
              </a:rPr>
              <a:t> </a:t>
            </a:r>
            <a:r>
              <a:rPr lang="en-GB" b="0" i="0" dirty="0">
                <a:solidFill>
                  <a:srgbClr val="000000"/>
                </a:solidFill>
                <a:effectLst/>
                <a:latin typeface="Allerta"/>
              </a:rPr>
              <a:t>to pay for the property (and related costs) on completion. If the buyer is obtaining a new mortgage, the conveyancer must check that a firm and satisfactory offer will be made before exchange. </a:t>
            </a:r>
          </a:p>
          <a:p>
            <a:pPr marL="0" indent="0" algn="l">
              <a:buNone/>
            </a:pPr>
            <a:r>
              <a:rPr lang="en-GB" b="0" i="0" dirty="0">
                <a:solidFill>
                  <a:srgbClr val="000000"/>
                </a:solidFill>
                <a:effectLst/>
                <a:latin typeface="Allerta"/>
              </a:rPr>
              <a:t>Prior to exchange, the conveyancer must ensure that they have received formal mortgage instructions from the lender and that the terms accord with those of the client’s offer.</a:t>
            </a:r>
          </a:p>
          <a:p>
            <a:endParaRPr lang="en-GB" dirty="0"/>
          </a:p>
        </p:txBody>
      </p:sp>
      <p:sp>
        <p:nvSpPr>
          <p:cNvPr id="4" name="Slide Number Placeholder 3">
            <a:extLst>
              <a:ext uri="{FF2B5EF4-FFF2-40B4-BE49-F238E27FC236}">
                <a16:creationId xmlns:a16="http://schemas.microsoft.com/office/drawing/2014/main" id="{C76A57E9-2C45-1438-5D74-7C25EA434A4F}"/>
              </a:ext>
            </a:extLst>
          </p:cNvPr>
          <p:cNvSpPr>
            <a:spLocks noGrp="1"/>
          </p:cNvSpPr>
          <p:nvPr>
            <p:ph type="sldNum" sz="quarter" idx="12"/>
          </p:nvPr>
        </p:nvSpPr>
        <p:spPr/>
        <p:txBody>
          <a:bodyPr/>
          <a:lstStyle/>
          <a:p>
            <a:fld id="{03DC2DEF-D2FE-4B45-ABA4-9F153FD1C98A}" type="slidenum">
              <a:rPr lang="en-US" smtClean="0"/>
              <a:t>6</a:t>
            </a:fld>
            <a:endParaRPr lang="en-US" dirty="0"/>
          </a:p>
        </p:txBody>
      </p:sp>
    </p:spTree>
    <p:extLst>
      <p:ext uri="{BB962C8B-B14F-4D97-AF65-F5344CB8AC3E}">
        <p14:creationId xmlns:p14="http://schemas.microsoft.com/office/powerpoint/2010/main" val="3096967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6A4CE-C5A9-2ED4-3BCF-B00E6F6F42A4}"/>
              </a:ext>
            </a:extLst>
          </p:cNvPr>
          <p:cNvSpPr>
            <a:spLocks noGrp="1"/>
          </p:cNvSpPr>
          <p:nvPr>
            <p:ph type="title"/>
          </p:nvPr>
        </p:nvSpPr>
        <p:spPr/>
        <p:txBody>
          <a:bodyPr/>
          <a:lstStyle/>
          <a:p>
            <a:r>
              <a:rPr lang="en-US" dirty="0"/>
              <a:t>Buyer’s Conveyancer’s Checklist (4)</a:t>
            </a:r>
            <a:endParaRPr lang="en-GB" dirty="0"/>
          </a:p>
        </p:txBody>
      </p:sp>
      <p:sp>
        <p:nvSpPr>
          <p:cNvPr id="3" name="Content Placeholder 2">
            <a:extLst>
              <a:ext uri="{FF2B5EF4-FFF2-40B4-BE49-F238E27FC236}">
                <a16:creationId xmlns:a16="http://schemas.microsoft.com/office/drawing/2014/main" id="{23DD6A78-6A61-DA6D-0597-EED938B8F1E2}"/>
              </a:ext>
            </a:extLst>
          </p:cNvPr>
          <p:cNvSpPr>
            <a:spLocks noGrp="1"/>
          </p:cNvSpPr>
          <p:nvPr>
            <p:ph idx="1"/>
          </p:nvPr>
        </p:nvSpPr>
        <p:spPr/>
        <p:txBody>
          <a:bodyPr/>
          <a:lstStyle/>
          <a:p>
            <a:pPr marL="0" indent="0" algn="l">
              <a:buNone/>
            </a:pPr>
            <a:r>
              <a:rPr lang="en-GB" b="0" i="0" dirty="0">
                <a:solidFill>
                  <a:srgbClr val="000000"/>
                </a:solidFill>
                <a:effectLst/>
                <a:latin typeface="Allerta"/>
              </a:rPr>
              <a:t>(10) They check that any </a:t>
            </a:r>
            <a:r>
              <a:rPr lang="en-GB" b="1" i="0" dirty="0">
                <a:solidFill>
                  <a:srgbClr val="000000"/>
                </a:solidFill>
                <a:effectLst/>
                <a:highlight>
                  <a:srgbClr val="00FF00"/>
                </a:highlight>
                <a:latin typeface="Allerta"/>
              </a:rPr>
              <a:t>linked transaction</a:t>
            </a:r>
            <a:r>
              <a:rPr lang="en-GB" b="0" i="0" dirty="0">
                <a:solidFill>
                  <a:srgbClr val="000000"/>
                </a:solidFill>
                <a:effectLst/>
                <a:highlight>
                  <a:srgbClr val="00FF00"/>
                </a:highlight>
                <a:latin typeface="Allerta"/>
              </a:rPr>
              <a:t> </a:t>
            </a:r>
            <a:r>
              <a:rPr lang="en-GB" b="0" i="0" dirty="0">
                <a:solidFill>
                  <a:srgbClr val="000000"/>
                </a:solidFill>
                <a:effectLst/>
                <a:latin typeface="Allerta"/>
              </a:rPr>
              <a:t>is also ready, for example, the buyer’s linked sale.</a:t>
            </a:r>
          </a:p>
          <a:p>
            <a:pPr marL="0" indent="0" algn="l">
              <a:buNone/>
            </a:pPr>
            <a:r>
              <a:rPr lang="en-GB" b="0" i="0" dirty="0">
                <a:solidFill>
                  <a:srgbClr val="000000"/>
                </a:solidFill>
                <a:effectLst/>
                <a:latin typeface="Allerta"/>
              </a:rPr>
              <a:t>(11) They discuss the matter of </a:t>
            </a:r>
            <a:r>
              <a:rPr lang="en-GB" b="1" i="0" dirty="0">
                <a:solidFill>
                  <a:srgbClr val="000000"/>
                </a:solidFill>
                <a:effectLst/>
                <a:highlight>
                  <a:srgbClr val="00FF00"/>
                </a:highlight>
                <a:latin typeface="Allerta"/>
              </a:rPr>
              <a:t>property insurance</a:t>
            </a:r>
            <a:r>
              <a:rPr lang="en-GB" b="0" i="0" dirty="0">
                <a:solidFill>
                  <a:srgbClr val="000000"/>
                </a:solidFill>
                <a:effectLst/>
                <a:highlight>
                  <a:srgbClr val="00FF00"/>
                </a:highlight>
                <a:latin typeface="Allerta"/>
              </a:rPr>
              <a:t> </a:t>
            </a:r>
            <a:r>
              <a:rPr lang="en-GB" b="0" i="0" dirty="0">
                <a:solidFill>
                  <a:srgbClr val="000000"/>
                </a:solidFill>
                <a:effectLst/>
                <a:latin typeface="Allerta"/>
              </a:rPr>
              <a:t>with the buyer. This is important in case the property is damaged or destroyed between exchange and completion (e.g. by fire or burst pipes). </a:t>
            </a:r>
          </a:p>
          <a:p>
            <a:pPr marL="0" indent="0" algn="l">
              <a:buNone/>
            </a:pPr>
            <a:r>
              <a:rPr lang="en-GB" b="0" i="0" dirty="0">
                <a:solidFill>
                  <a:srgbClr val="000000"/>
                </a:solidFill>
                <a:effectLst/>
                <a:latin typeface="Allerta"/>
              </a:rPr>
              <a:t>The fifth edition of the SCS provide that the property is at the risk of the buyer from the date of the contract. </a:t>
            </a:r>
          </a:p>
          <a:p>
            <a:pPr marL="0" indent="0" algn="l">
              <a:buNone/>
            </a:pPr>
            <a:r>
              <a:rPr lang="en-GB" b="1" i="0" dirty="0">
                <a:solidFill>
                  <a:srgbClr val="000000"/>
                </a:solidFill>
                <a:effectLst/>
                <a:highlight>
                  <a:srgbClr val="00FF00"/>
                </a:highlight>
                <a:latin typeface="Allerta"/>
              </a:rPr>
              <a:t>This means that the buyer must insure the property from exchange onwards. </a:t>
            </a:r>
          </a:p>
          <a:p>
            <a:pPr marL="0" indent="0" algn="l">
              <a:buNone/>
            </a:pPr>
            <a:r>
              <a:rPr lang="en-GB" b="0" i="0" dirty="0">
                <a:solidFill>
                  <a:srgbClr val="000000"/>
                </a:solidFill>
                <a:effectLst/>
                <a:latin typeface="Allerta"/>
              </a:rPr>
              <a:t>This was usually done previously in any event, as mortgage lenders required the property to be insured by the buyer in their capacity as borrower.</a:t>
            </a:r>
          </a:p>
          <a:p>
            <a:endParaRPr lang="en-GB" dirty="0"/>
          </a:p>
        </p:txBody>
      </p:sp>
      <p:sp>
        <p:nvSpPr>
          <p:cNvPr id="4" name="Slide Number Placeholder 3">
            <a:extLst>
              <a:ext uri="{FF2B5EF4-FFF2-40B4-BE49-F238E27FC236}">
                <a16:creationId xmlns:a16="http://schemas.microsoft.com/office/drawing/2014/main" id="{92724D0E-FFF9-D6D4-1F0F-56810FB2B722}"/>
              </a:ext>
            </a:extLst>
          </p:cNvPr>
          <p:cNvSpPr>
            <a:spLocks noGrp="1"/>
          </p:cNvSpPr>
          <p:nvPr>
            <p:ph type="sldNum" sz="quarter" idx="12"/>
          </p:nvPr>
        </p:nvSpPr>
        <p:spPr/>
        <p:txBody>
          <a:bodyPr/>
          <a:lstStyle/>
          <a:p>
            <a:fld id="{03DC2DEF-D2FE-4B45-ABA4-9F153FD1C98A}" type="slidenum">
              <a:rPr lang="en-US" smtClean="0"/>
              <a:t>7</a:t>
            </a:fld>
            <a:endParaRPr lang="en-US" dirty="0"/>
          </a:p>
        </p:txBody>
      </p:sp>
    </p:spTree>
    <p:extLst>
      <p:ext uri="{BB962C8B-B14F-4D97-AF65-F5344CB8AC3E}">
        <p14:creationId xmlns:p14="http://schemas.microsoft.com/office/powerpoint/2010/main" val="3180568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D33C5-ADC9-6D71-BD08-1725AA84CD49}"/>
              </a:ext>
            </a:extLst>
          </p:cNvPr>
          <p:cNvSpPr>
            <a:spLocks noGrp="1"/>
          </p:cNvSpPr>
          <p:nvPr>
            <p:ph type="title"/>
          </p:nvPr>
        </p:nvSpPr>
        <p:spPr/>
        <p:txBody>
          <a:bodyPr/>
          <a:lstStyle/>
          <a:p>
            <a:r>
              <a:rPr lang="en-US" dirty="0"/>
              <a:t>Buyer’s Conveyancer’s Checklist (6)</a:t>
            </a:r>
            <a:endParaRPr lang="en-GB" dirty="0"/>
          </a:p>
        </p:txBody>
      </p:sp>
      <p:sp>
        <p:nvSpPr>
          <p:cNvPr id="3" name="Content Placeholder 2">
            <a:extLst>
              <a:ext uri="{FF2B5EF4-FFF2-40B4-BE49-F238E27FC236}">
                <a16:creationId xmlns:a16="http://schemas.microsoft.com/office/drawing/2014/main" id="{36545841-8B0C-D1A8-EF44-0A793934EE9D}"/>
              </a:ext>
            </a:extLst>
          </p:cNvPr>
          <p:cNvSpPr>
            <a:spLocks noGrp="1"/>
          </p:cNvSpPr>
          <p:nvPr>
            <p:ph idx="1"/>
          </p:nvPr>
        </p:nvSpPr>
        <p:spPr/>
        <p:txBody>
          <a:bodyPr/>
          <a:lstStyle/>
          <a:p>
            <a:pPr marL="0" indent="0">
              <a:buNone/>
            </a:pPr>
            <a:r>
              <a:rPr lang="en-GB" b="0" i="0" dirty="0">
                <a:solidFill>
                  <a:srgbClr val="000000"/>
                </a:solidFill>
                <a:effectLst/>
                <a:latin typeface="Allerta"/>
              </a:rPr>
              <a:t>(12) The buyer’s conveyancer discusses </a:t>
            </a:r>
            <a:r>
              <a:rPr lang="en-GB" b="1" i="0" dirty="0">
                <a:solidFill>
                  <a:srgbClr val="000000"/>
                </a:solidFill>
                <a:effectLst/>
                <a:highlight>
                  <a:srgbClr val="00FF00"/>
                </a:highlight>
                <a:latin typeface="Allerta"/>
              </a:rPr>
              <a:t>deposit arrangements</a:t>
            </a:r>
            <a:r>
              <a:rPr lang="en-GB" b="0" i="0" dirty="0">
                <a:solidFill>
                  <a:srgbClr val="000000"/>
                </a:solidFill>
                <a:effectLst/>
                <a:highlight>
                  <a:srgbClr val="00FF00"/>
                </a:highlight>
                <a:latin typeface="Allerta"/>
              </a:rPr>
              <a:t> </a:t>
            </a:r>
            <a:r>
              <a:rPr lang="en-GB" b="0" i="0" dirty="0">
                <a:solidFill>
                  <a:srgbClr val="000000"/>
                </a:solidFill>
                <a:effectLst/>
                <a:latin typeface="Allerta"/>
              </a:rPr>
              <a:t>and asks for the funds to be provided in time for cleared funds to be available on exchange. </a:t>
            </a:r>
          </a:p>
          <a:p>
            <a:pPr marL="0" indent="0">
              <a:buNone/>
            </a:pPr>
            <a:r>
              <a:rPr lang="en-GB" b="0" i="0" dirty="0">
                <a:solidFill>
                  <a:srgbClr val="000000"/>
                </a:solidFill>
                <a:effectLst/>
                <a:latin typeface="Allerta"/>
              </a:rPr>
              <a:t>The usual deposit is 10 per cent of the purchase price (this is consistent with SC 2), but the contract may vary this. </a:t>
            </a:r>
          </a:p>
          <a:p>
            <a:pPr marL="0" indent="0">
              <a:buNone/>
            </a:pPr>
            <a:r>
              <a:rPr lang="en-GB" b="0" i="0" dirty="0">
                <a:solidFill>
                  <a:srgbClr val="000000"/>
                </a:solidFill>
                <a:effectLst/>
                <a:latin typeface="Allerta"/>
              </a:rPr>
              <a:t>Sometimes, it is possible (e.g. where the buyer is obtaining a mortgage to cover most of the price) to negotiate a reduced deposit.</a:t>
            </a:r>
            <a:endParaRPr lang="en-GB" dirty="0"/>
          </a:p>
        </p:txBody>
      </p:sp>
      <p:sp>
        <p:nvSpPr>
          <p:cNvPr id="4" name="Slide Number Placeholder 3">
            <a:extLst>
              <a:ext uri="{FF2B5EF4-FFF2-40B4-BE49-F238E27FC236}">
                <a16:creationId xmlns:a16="http://schemas.microsoft.com/office/drawing/2014/main" id="{2316176A-7EBC-A108-A10C-D960BCDFAC5F}"/>
              </a:ext>
            </a:extLst>
          </p:cNvPr>
          <p:cNvSpPr>
            <a:spLocks noGrp="1"/>
          </p:cNvSpPr>
          <p:nvPr>
            <p:ph type="sldNum" sz="quarter" idx="12"/>
          </p:nvPr>
        </p:nvSpPr>
        <p:spPr/>
        <p:txBody>
          <a:bodyPr/>
          <a:lstStyle/>
          <a:p>
            <a:fld id="{03DC2DEF-D2FE-4B45-ABA4-9F153FD1C98A}" type="slidenum">
              <a:rPr lang="en-US" smtClean="0"/>
              <a:t>8</a:t>
            </a:fld>
            <a:endParaRPr lang="en-US" dirty="0"/>
          </a:p>
        </p:txBody>
      </p:sp>
    </p:spTree>
    <p:extLst>
      <p:ext uri="{BB962C8B-B14F-4D97-AF65-F5344CB8AC3E}">
        <p14:creationId xmlns:p14="http://schemas.microsoft.com/office/powerpoint/2010/main" val="2647674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47158215-D1F2-91AA-564F-D43C0B3F86BC}"/>
              </a:ext>
            </a:extLst>
          </p:cNvPr>
          <p:cNvSpPr>
            <a:spLocks noGrp="1"/>
          </p:cNvSpPr>
          <p:nvPr>
            <p:ph type="title"/>
          </p:nvPr>
        </p:nvSpPr>
        <p:spPr>
          <a:xfrm>
            <a:off x="371475" y="260351"/>
            <a:ext cx="11520487" cy="758824"/>
          </a:xfrm>
        </p:spPr>
        <p:txBody>
          <a:bodyPr/>
          <a:lstStyle/>
          <a:p>
            <a:r>
              <a:rPr lang="en-US" dirty="0"/>
              <a:t>Seller’s Conveyancer’s Checklist </a:t>
            </a:r>
          </a:p>
        </p:txBody>
      </p:sp>
      <p:sp>
        <p:nvSpPr>
          <p:cNvPr id="13" name="Content Placeholder 2">
            <a:extLst>
              <a:ext uri="{FF2B5EF4-FFF2-40B4-BE49-F238E27FC236}">
                <a16:creationId xmlns:a16="http://schemas.microsoft.com/office/drawing/2014/main" id="{A848AD24-9195-25C2-0042-C8236F53A6F4}"/>
              </a:ext>
            </a:extLst>
          </p:cNvPr>
          <p:cNvSpPr>
            <a:spLocks noGrp="1"/>
          </p:cNvSpPr>
          <p:nvPr>
            <p:ph idx="1"/>
          </p:nvPr>
        </p:nvSpPr>
        <p:spPr>
          <a:xfrm>
            <a:off x="371474" y="1233488"/>
            <a:ext cx="11520487" cy="4943475"/>
          </a:xfrm>
        </p:spPr>
        <p:txBody>
          <a:bodyPr>
            <a:normAutofit lnSpcReduction="10000"/>
          </a:bodyPr>
          <a:lstStyle/>
          <a:p>
            <a:pPr marL="0" indent="0" algn="l">
              <a:buNone/>
            </a:pPr>
            <a:r>
              <a:rPr lang="en-GB" b="0" i="0" dirty="0">
                <a:solidFill>
                  <a:srgbClr val="000000"/>
                </a:solidFill>
                <a:effectLst/>
                <a:latin typeface="Allerta"/>
              </a:rPr>
              <a:t>(1)   The seller’s conveyancer will reply to any outstanding queries.</a:t>
            </a:r>
          </a:p>
          <a:p>
            <a:pPr marL="0" indent="0" algn="l">
              <a:buNone/>
            </a:pPr>
            <a:r>
              <a:rPr lang="en-GB" b="0" i="0" dirty="0">
                <a:solidFill>
                  <a:srgbClr val="000000"/>
                </a:solidFill>
                <a:effectLst/>
                <a:latin typeface="Allerta"/>
              </a:rPr>
              <a:t>(2)   They will then ask the client to sign their part of the contract (which has been approved by the buyer’s conveyancer).</a:t>
            </a:r>
          </a:p>
          <a:p>
            <a:pPr marL="0" indent="0" algn="l">
              <a:buNone/>
            </a:pPr>
            <a:r>
              <a:rPr lang="en-GB" b="0" i="0" dirty="0">
                <a:solidFill>
                  <a:srgbClr val="000000"/>
                </a:solidFill>
                <a:effectLst/>
                <a:latin typeface="Allerta"/>
              </a:rPr>
              <a:t>(3)   They will check that any linked (dependent) transaction is also ready (e.g. the seller’s linked purchase).</a:t>
            </a:r>
          </a:p>
          <a:p>
            <a:pPr marL="0" indent="0" algn="l">
              <a:buNone/>
            </a:pPr>
            <a:r>
              <a:rPr lang="en-GB" b="0" i="0" dirty="0">
                <a:solidFill>
                  <a:srgbClr val="000000"/>
                </a:solidFill>
                <a:effectLst/>
                <a:latin typeface="Allerta"/>
              </a:rPr>
              <a:t>(4)   They will ensure that they have redemption figure/s for all charges which the conveyancer will be undertaking to redeem on completion.</a:t>
            </a:r>
          </a:p>
          <a:p>
            <a:pPr marL="0" indent="0" algn="l">
              <a:buNone/>
            </a:pPr>
            <a:r>
              <a:rPr lang="en-GB" b="0" i="0" dirty="0">
                <a:solidFill>
                  <a:srgbClr val="000000"/>
                </a:solidFill>
                <a:effectLst/>
                <a:latin typeface="Allerta"/>
              </a:rPr>
              <a:t>(5)   The conveyancer will advise their seller client to keep the buildings insurance on the property on risk until completion.</a:t>
            </a:r>
          </a:p>
          <a:p>
            <a:pPr marL="0" indent="0" algn="l">
              <a:buNone/>
            </a:pPr>
            <a:r>
              <a:rPr lang="en-GB" b="0" i="0" dirty="0">
                <a:solidFill>
                  <a:srgbClr val="000000"/>
                </a:solidFill>
                <a:effectLst/>
                <a:latin typeface="Allerta"/>
              </a:rPr>
              <a:t>(6)   They will then arrange the method and timing of the exchange with the buyer’s conveyancer.</a:t>
            </a:r>
          </a:p>
          <a:p>
            <a:endParaRPr lang="en-US" dirty="0"/>
          </a:p>
        </p:txBody>
      </p:sp>
      <p:sp>
        <p:nvSpPr>
          <p:cNvPr id="5" name="Slide Number Placeholder 4">
            <a:extLst>
              <a:ext uri="{FF2B5EF4-FFF2-40B4-BE49-F238E27FC236}">
                <a16:creationId xmlns:a16="http://schemas.microsoft.com/office/drawing/2014/main" id="{F7117E6B-9799-05E8-9F05-92A0BD7B8ECC}"/>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9</a:t>
            </a:fld>
            <a:endParaRPr lang="en-US" sz="800"/>
          </a:p>
        </p:txBody>
      </p:sp>
    </p:spTree>
    <p:extLst>
      <p:ext uri="{BB962C8B-B14F-4D97-AF65-F5344CB8AC3E}">
        <p14:creationId xmlns:p14="http://schemas.microsoft.com/office/powerpoint/2010/main" val="2426612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B27E4-D640-DEA1-F183-D239B3ED2518}"/>
              </a:ext>
            </a:extLst>
          </p:cNvPr>
          <p:cNvSpPr>
            <a:spLocks noGrp="1"/>
          </p:cNvSpPr>
          <p:nvPr>
            <p:ph type="title"/>
          </p:nvPr>
        </p:nvSpPr>
        <p:spPr>
          <a:xfrm>
            <a:off x="371476" y="1016000"/>
            <a:ext cx="3997324" cy="2501899"/>
          </a:xfrm>
        </p:spPr>
        <p:txBody>
          <a:bodyPr anchor="b">
            <a:normAutofit/>
          </a:bodyPr>
          <a:lstStyle/>
          <a:p>
            <a:r>
              <a:rPr lang="en-GB" dirty="0"/>
              <a:t>Methods of Exchange</a:t>
            </a:r>
          </a:p>
        </p:txBody>
      </p:sp>
      <p:sp>
        <p:nvSpPr>
          <p:cNvPr id="3" name="Content Placeholder 2">
            <a:extLst>
              <a:ext uri="{FF2B5EF4-FFF2-40B4-BE49-F238E27FC236}">
                <a16:creationId xmlns:a16="http://schemas.microsoft.com/office/drawing/2014/main" id="{E56F0A4B-EF47-33E8-4ED4-EDB8278E1D29}"/>
              </a:ext>
            </a:extLst>
          </p:cNvPr>
          <p:cNvSpPr>
            <a:spLocks noGrp="1"/>
          </p:cNvSpPr>
          <p:nvPr>
            <p:ph idx="1"/>
          </p:nvPr>
        </p:nvSpPr>
        <p:spPr>
          <a:xfrm>
            <a:off x="371475" y="3619500"/>
            <a:ext cx="3997325" cy="2557463"/>
          </a:xfrm>
        </p:spPr>
        <p:txBody>
          <a:bodyPr>
            <a:normAutofit/>
          </a:bodyPr>
          <a:lstStyle/>
          <a:p>
            <a:r>
              <a:rPr lang="en-GB"/>
              <a:t>Physical</a:t>
            </a:r>
          </a:p>
          <a:p>
            <a:r>
              <a:rPr lang="en-GB"/>
              <a:t>Telephone</a:t>
            </a:r>
          </a:p>
          <a:p>
            <a:r>
              <a:rPr lang="en-GB"/>
              <a:t>Postal</a:t>
            </a:r>
          </a:p>
        </p:txBody>
      </p:sp>
      <p:sp>
        <p:nvSpPr>
          <p:cNvPr id="4" name="Slide Number Placeholder 3">
            <a:extLst>
              <a:ext uri="{FF2B5EF4-FFF2-40B4-BE49-F238E27FC236}">
                <a16:creationId xmlns:a16="http://schemas.microsoft.com/office/drawing/2014/main" id="{E28D41EC-CA76-63C1-D805-E51791470BB6}"/>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10</a:t>
            </a:fld>
            <a:endParaRPr lang="en-US" sz="800"/>
          </a:p>
        </p:txBody>
      </p:sp>
      <p:pic>
        <p:nvPicPr>
          <p:cNvPr id="6" name="Picture 5" descr="Closeup of a telephone on top of a table">
            <a:extLst>
              <a:ext uri="{FF2B5EF4-FFF2-40B4-BE49-F238E27FC236}">
                <a16:creationId xmlns:a16="http://schemas.microsoft.com/office/drawing/2014/main" id="{47809841-0B25-70FE-A248-1FE51A55C267}"/>
              </a:ext>
            </a:extLst>
          </p:cNvPr>
          <p:cNvPicPr>
            <a:picLocks noChangeAspect="1"/>
          </p:cNvPicPr>
          <p:nvPr/>
        </p:nvPicPr>
        <p:blipFill rotWithShape="1">
          <a:blip r:embed="rId2"/>
          <a:srcRect l="24735" r="33955"/>
          <a:stretch/>
        </p:blipFill>
        <p:spPr>
          <a:xfrm>
            <a:off x="4902201" y="619125"/>
            <a:ext cx="3454400" cy="5581650"/>
          </a:xfrm>
          <a:prstGeom prst="rect">
            <a:avLst/>
          </a:prstGeom>
          <a:noFill/>
        </p:spPr>
      </p:pic>
      <p:pic>
        <p:nvPicPr>
          <p:cNvPr id="2050" name="Picture 2" descr="Image result for exchange of contracts">
            <a:extLst>
              <a:ext uri="{FF2B5EF4-FFF2-40B4-BE49-F238E27FC236}">
                <a16:creationId xmlns:a16="http://schemas.microsoft.com/office/drawing/2014/main" id="{AAB855EE-DAC4-C077-E9FE-657CCDEDFA61}"/>
              </a:ext>
            </a:extLst>
          </p:cNvPr>
          <p:cNvPicPr>
            <a:picLocks noGrp="1" noChangeAspect="1" noChangeArrowheads="1"/>
          </p:cNvPicPr>
          <p:nvPr>
            <p:ph type="pic" sz="quarter" idx="14"/>
          </p:nvPr>
        </p:nvPicPr>
        <p:blipFill rotWithShape="1">
          <a:blip r:embed="rId3">
            <a:extLst>
              <a:ext uri="{28A0092B-C50C-407E-A947-70E740481C1C}">
                <a14:useLocalDpi xmlns:a14="http://schemas.microsoft.com/office/drawing/2010/main" val="0"/>
              </a:ext>
            </a:extLst>
          </a:blip>
          <a:srcRect l="34200" r="24469" b="2"/>
          <a:stretch/>
        </p:blipFill>
        <p:spPr bwMode="auto">
          <a:xfrm>
            <a:off x="8432801" y="260351"/>
            <a:ext cx="3454400" cy="558164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837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9D323600-BB0B-2777-17A2-6F1E205688BD}"/>
              </a:ext>
            </a:extLst>
          </p:cNvPr>
          <p:cNvSpPr>
            <a:spLocks noGrp="1"/>
          </p:cNvSpPr>
          <p:nvPr>
            <p:ph type="title"/>
          </p:nvPr>
        </p:nvSpPr>
        <p:spPr>
          <a:xfrm>
            <a:off x="371475" y="260351"/>
            <a:ext cx="11520487" cy="758824"/>
          </a:xfrm>
        </p:spPr>
        <p:txBody>
          <a:bodyPr/>
          <a:lstStyle/>
          <a:p>
            <a:r>
              <a:rPr lang="en-US" dirty="0"/>
              <a:t>Physical Exchange</a:t>
            </a:r>
          </a:p>
        </p:txBody>
      </p:sp>
      <p:sp>
        <p:nvSpPr>
          <p:cNvPr id="13" name="Content Placeholder 2">
            <a:extLst>
              <a:ext uri="{FF2B5EF4-FFF2-40B4-BE49-F238E27FC236}">
                <a16:creationId xmlns:a16="http://schemas.microsoft.com/office/drawing/2014/main" id="{0A270BF9-8AEE-DAA3-3A1B-EFC9CA97590D}"/>
              </a:ext>
            </a:extLst>
          </p:cNvPr>
          <p:cNvSpPr>
            <a:spLocks noGrp="1"/>
          </p:cNvSpPr>
          <p:nvPr>
            <p:ph idx="1"/>
          </p:nvPr>
        </p:nvSpPr>
        <p:spPr>
          <a:xfrm>
            <a:off x="371474" y="1233488"/>
            <a:ext cx="11520487" cy="4943475"/>
          </a:xfrm>
        </p:spPr>
        <p:txBody>
          <a:bodyPr/>
          <a:lstStyle/>
          <a:p>
            <a:pPr algn="l">
              <a:buFont typeface="Arial" panose="020B0604020202020204" pitchFamily="34" charset="0"/>
              <a:buChar char="•"/>
            </a:pPr>
            <a:r>
              <a:rPr lang="en-GB" b="0" i="0" dirty="0">
                <a:solidFill>
                  <a:srgbClr val="000000"/>
                </a:solidFill>
                <a:effectLst/>
                <a:latin typeface="Allerta"/>
              </a:rPr>
              <a:t>(1)   </a:t>
            </a:r>
            <a:r>
              <a:rPr lang="en-GB" b="1" i="0" dirty="0">
                <a:solidFill>
                  <a:srgbClr val="000000"/>
                </a:solidFill>
                <a:effectLst/>
                <a:latin typeface="Allerta"/>
              </a:rPr>
              <a:t>Physical (personal) exchange</a:t>
            </a:r>
            <a:endParaRPr lang="en-GB" b="0" i="0" dirty="0">
              <a:solidFill>
                <a:srgbClr val="000000"/>
              </a:solidFill>
              <a:effectLst/>
              <a:latin typeface="Allerta"/>
            </a:endParaRPr>
          </a:p>
          <a:p>
            <a:pPr algn="l">
              <a:buFont typeface="Arial" panose="020B0604020202020204" pitchFamily="34" charset="0"/>
              <a:buChar char="•"/>
            </a:pPr>
            <a:r>
              <a:rPr lang="en-GB" b="0" i="0" dirty="0">
                <a:solidFill>
                  <a:srgbClr val="000000"/>
                </a:solidFill>
                <a:effectLst/>
                <a:latin typeface="Allerta"/>
              </a:rPr>
              <a:t>The conveyancers for seller and buyer may meet and exchange the part contracts in person. This method is very rare – it is not practicable for chain transactions and is only possible where the two firms of conveyancers are located close to each other.</a:t>
            </a:r>
          </a:p>
          <a:p>
            <a:pPr marL="0" indent="0">
              <a:buNone/>
            </a:pPr>
            <a:endParaRPr lang="en-US" dirty="0"/>
          </a:p>
        </p:txBody>
      </p:sp>
      <p:sp>
        <p:nvSpPr>
          <p:cNvPr id="4" name="Slide Number Placeholder 3">
            <a:extLst>
              <a:ext uri="{FF2B5EF4-FFF2-40B4-BE49-F238E27FC236}">
                <a16:creationId xmlns:a16="http://schemas.microsoft.com/office/drawing/2014/main" id="{AD0B9616-7191-3C19-CE6A-7674CF82C6BD}"/>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11</a:t>
            </a:fld>
            <a:endParaRPr lang="en-US" sz="800"/>
          </a:p>
        </p:txBody>
      </p:sp>
    </p:spTree>
    <p:extLst>
      <p:ext uri="{BB962C8B-B14F-4D97-AF65-F5344CB8AC3E}">
        <p14:creationId xmlns:p14="http://schemas.microsoft.com/office/powerpoint/2010/main" val="456602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E5E02-5BEC-130E-00F4-15D1F532D755}"/>
              </a:ext>
            </a:extLst>
          </p:cNvPr>
          <p:cNvSpPr>
            <a:spLocks noGrp="1"/>
          </p:cNvSpPr>
          <p:nvPr>
            <p:ph type="title"/>
          </p:nvPr>
        </p:nvSpPr>
        <p:spPr/>
        <p:txBody>
          <a:bodyPr/>
          <a:lstStyle/>
          <a:p>
            <a:r>
              <a:rPr lang="en-GB" dirty="0"/>
              <a:t>Postal Exchange</a:t>
            </a:r>
          </a:p>
        </p:txBody>
      </p:sp>
      <p:sp>
        <p:nvSpPr>
          <p:cNvPr id="3" name="Content Placeholder 2">
            <a:extLst>
              <a:ext uri="{FF2B5EF4-FFF2-40B4-BE49-F238E27FC236}">
                <a16:creationId xmlns:a16="http://schemas.microsoft.com/office/drawing/2014/main" id="{D5124A70-1FCD-FA7E-0AD4-AA510EABDFCB}"/>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latin typeface="Allerta"/>
              </a:rPr>
              <a:t>(2)   </a:t>
            </a:r>
            <a:r>
              <a:rPr lang="en-GB" b="1" i="0" dirty="0">
                <a:solidFill>
                  <a:srgbClr val="000000"/>
                </a:solidFill>
                <a:effectLst/>
                <a:latin typeface="Allerta"/>
              </a:rPr>
              <a:t>Postal exchange</a:t>
            </a:r>
            <a:endParaRPr lang="en-GB" b="0" i="0" dirty="0">
              <a:solidFill>
                <a:srgbClr val="000000"/>
              </a:solidFill>
              <a:effectLst/>
              <a:latin typeface="Allerta"/>
            </a:endParaRPr>
          </a:p>
          <a:p>
            <a:pPr algn="l">
              <a:buFont typeface="Arial" panose="020B0604020202020204" pitchFamily="34" charset="0"/>
              <a:buChar char="•"/>
            </a:pPr>
            <a:r>
              <a:rPr lang="en-GB" b="0" i="0" dirty="0">
                <a:solidFill>
                  <a:srgbClr val="000000"/>
                </a:solidFill>
                <a:effectLst/>
                <a:latin typeface="Allerta"/>
              </a:rPr>
              <a:t>Contracts may be exchanged through the post. Normally, the buyer’s conveyancer posts the buyer’s part contract and sends the deposit to the seller’s conveyancer. The seller’s conveyancer then posts their client’s part contract to the buyer’s conveyancer. Exchange takes effect when the second part contract (usually the seller’s part) is placed in the post. This method is not practicable for chain transactions. Postal exchange may be appropriate where there is no chain and the matter is not urgent.</a:t>
            </a:r>
          </a:p>
          <a:p>
            <a:endParaRPr lang="en-GB" dirty="0"/>
          </a:p>
        </p:txBody>
      </p:sp>
      <p:sp>
        <p:nvSpPr>
          <p:cNvPr id="4" name="Slide Number Placeholder 3">
            <a:extLst>
              <a:ext uri="{FF2B5EF4-FFF2-40B4-BE49-F238E27FC236}">
                <a16:creationId xmlns:a16="http://schemas.microsoft.com/office/drawing/2014/main" id="{D128B674-9728-778D-50B4-108B54F1485D}"/>
              </a:ext>
            </a:extLst>
          </p:cNvPr>
          <p:cNvSpPr>
            <a:spLocks noGrp="1"/>
          </p:cNvSpPr>
          <p:nvPr>
            <p:ph type="sldNum" sz="quarter" idx="12"/>
          </p:nvPr>
        </p:nvSpPr>
        <p:spPr/>
        <p:txBody>
          <a:bodyPr/>
          <a:lstStyle/>
          <a:p>
            <a:fld id="{03DC2DEF-D2FE-4B45-ABA4-9F153FD1C98A}" type="slidenum">
              <a:rPr lang="en-US" smtClean="0"/>
              <a:t>12</a:t>
            </a:fld>
            <a:endParaRPr lang="en-US" dirty="0"/>
          </a:p>
        </p:txBody>
      </p:sp>
    </p:spTree>
    <p:extLst>
      <p:ext uri="{BB962C8B-B14F-4D97-AF65-F5344CB8AC3E}">
        <p14:creationId xmlns:p14="http://schemas.microsoft.com/office/powerpoint/2010/main" val="1705632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90B1C-20EC-CC2F-1A67-AC5DB94DB3E1}"/>
              </a:ext>
            </a:extLst>
          </p:cNvPr>
          <p:cNvSpPr>
            <a:spLocks noGrp="1"/>
          </p:cNvSpPr>
          <p:nvPr>
            <p:ph type="title"/>
          </p:nvPr>
        </p:nvSpPr>
        <p:spPr/>
        <p:txBody>
          <a:bodyPr/>
          <a:lstStyle/>
          <a:p>
            <a:r>
              <a:rPr lang="en-GB" dirty="0"/>
              <a:t>Telephonic Exchange</a:t>
            </a:r>
          </a:p>
        </p:txBody>
      </p:sp>
      <p:sp>
        <p:nvSpPr>
          <p:cNvPr id="3" name="Content Placeholder 2">
            <a:extLst>
              <a:ext uri="{FF2B5EF4-FFF2-40B4-BE49-F238E27FC236}">
                <a16:creationId xmlns:a16="http://schemas.microsoft.com/office/drawing/2014/main" id="{2B97FF71-AE5C-7BC0-117A-F89B78E6E26C}"/>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latin typeface="Allerta"/>
              </a:rPr>
              <a:t>(3)   </a:t>
            </a:r>
            <a:r>
              <a:rPr lang="en-GB" b="1" i="0" dirty="0">
                <a:solidFill>
                  <a:srgbClr val="000000"/>
                </a:solidFill>
                <a:effectLst/>
                <a:latin typeface="Allerta"/>
              </a:rPr>
              <a:t>Telephonic exchange</a:t>
            </a:r>
            <a:endParaRPr lang="en-GB" b="0" i="0" dirty="0">
              <a:solidFill>
                <a:srgbClr val="000000"/>
              </a:solidFill>
              <a:effectLst/>
              <a:latin typeface="Allerta"/>
            </a:endParaRPr>
          </a:p>
          <a:p>
            <a:pPr algn="l">
              <a:buFont typeface="Arial" panose="020B0604020202020204" pitchFamily="34" charset="0"/>
              <a:buChar char="•"/>
            </a:pPr>
            <a:r>
              <a:rPr lang="en-GB" b="0" i="0" dirty="0">
                <a:solidFill>
                  <a:srgbClr val="000000"/>
                </a:solidFill>
                <a:effectLst/>
                <a:latin typeface="Allerta"/>
              </a:rPr>
              <a:t>Two conveyancers agree over the telephone that contracts should be treated as exchanged even though the documents have not been physically exchanged (i.e. the binding moment is the moment of agreement on the telephone). </a:t>
            </a:r>
          </a:p>
          <a:p>
            <a:pPr algn="l">
              <a:buFont typeface="Arial" panose="020B0604020202020204" pitchFamily="34" charset="0"/>
              <a:buChar char="•"/>
            </a:pPr>
            <a:r>
              <a:rPr lang="en-GB" b="0" i="0" dirty="0">
                <a:solidFill>
                  <a:srgbClr val="000000"/>
                </a:solidFill>
                <a:effectLst/>
                <a:latin typeface="Allerta"/>
              </a:rPr>
              <a:t>Exchange by telephone is very common for all types of transaction and is the only truly satisfactory method for chain transactions. </a:t>
            </a:r>
          </a:p>
          <a:p>
            <a:pPr algn="l">
              <a:buFont typeface="Arial" panose="020B0604020202020204" pitchFamily="34" charset="0"/>
              <a:buChar char="•"/>
            </a:pPr>
            <a:r>
              <a:rPr lang="en-GB" b="0" i="0" dirty="0">
                <a:solidFill>
                  <a:srgbClr val="000000"/>
                </a:solidFill>
                <a:effectLst/>
                <a:latin typeface="Allerta"/>
              </a:rPr>
              <a:t>The Law Society has developed three alternative sets of rules (formulas) to be followed when exchanging by telephone. </a:t>
            </a:r>
          </a:p>
          <a:p>
            <a:pPr algn="l">
              <a:buFont typeface="Arial" panose="020B0604020202020204" pitchFamily="34" charset="0"/>
              <a:buChar char="•"/>
            </a:pPr>
            <a:r>
              <a:rPr lang="en-GB" b="0" i="0" dirty="0">
                <a:solidFill>
                  <a:srgbClr val="000000"/>
                </a:solidFill>
                <a:effectLst/>
                <a:latin typeface="Allerta"/>
              </a:rPr>
              <a:t>Conveyancers adopting the Protocol are obliged to use one of the formulae when </a:t>
            </a:r>
            <a:r>
              <a:rPr lang="en-GB" b="1" i="0" dirty="0">
                <a:solidFill>
                  <a:srgbClr val="000000"/>
                </a:solidFill>
                <a:effectLst/>
                <a:latin typeface="Allerta"/>
              </a:rPr>
              <a:t>exchanging</a:t>
            </a:r>
            <a:r>
              <a:rPr lang="en-GB" b="0" i="0" dirty="0">
                <a:solidFill>
                  <a:srgbClr val="000000"/>
                </a:solidFill>
                <a:effectLst/>
                <a:latin typeface="Allerta"/>
              </a:rPr>
              <a:t> by telephone.</a:t>
            </a:r>
          </a:p>
          <a:p>
            <a:endParaRPr lang="en-GB" dirty="0"/>
          </a:p>
        </p:txBody>
      </p:sp>
      <p:sp>
        <p:nvSpPr>
          <p:cNvPr id="4" name="Slide Number Placeholder 3">
            <a:extLst>
              <a:ext uri="{FF2B5EF4-FFF2-40B4-BE49-F238E27FC236}">
                <a16:creationId xmlns:a16="http://schemas.microsoft.com/office/drawing/2014/main" id="{C32F0D3D-FF8B-E85F-C5A3-F910809F1ECA}"/>
              </a:ext>
            </a:extLst>
          </p:cNvPr>
          <p:cNvSpPr>
            <a:spLocks noGrp="1"/>
          </p:cNvSpPr>
          <p:nvPr>
            <p:ph type="sldNum" sz="quarter" idx="12"/>
          </p:nvPr>
        </p:nvSpPr>
        <p:spPr/>
        <p:txBody>
          <a:bodyPr/>
          <a:lstStyle/>
          <a:p>
            <a:fld id="{03DC2DEF-D2FE-4B45-ABA4-9F153FD1C98A}" type="slidenum">
              <a:rPr lang="en-US" smtClean="0"/>
              <a:t>13</a:t>
            </a:fld>
            <a:endParaRPr lang="en-US" dirty="0"/>
          </a:p>
        </p:txBody>
      </p:sp>
    </p:spTree>
    <p:extLst>
      <p:ext uri="{BB962C8B-B14F-4D97-AF65-F5344CB8AC3E}">
        <p14:creationId xmlns:p14="http://schemas.microsoft.com/office/powerpoint/2010/main" val="33726160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CBA39-F067-600A-103C-13977539C778}"/>
              </a:ext>
            </a:extLst>
          </p:cNvPr>
          <p:cNvSpPr>
            <a:spLocks noGrp="1"/>
          </p:cNvSpPr>
          <p:nvPr>
            <p:ph type="title"/>
          </p:nvPr>
        </p:nvSpPr>
        <p:spPr/>
        <p:txBody>
          <a:bodyPr/>
          <a:lstStyle/>
          <a:p>
            <a:r>
              <a:rPr lang="en-GB" dirty="0"/>
              <a:t>The Formulae for Exchange by Telephone</a:t>
            </a:r>
          </a:p>
        </p:txBody>
      </p:sp>
      <p:sp>
        <p:nvSpPr>
          <p:cNvPr id="3" name="Content Placeholder 2">
            <a:extLst>
              <a:ext uri="{FF2B5EF4-FFF2-40B4-BE49-F238E27FC236}">
                <a16:creationId xmlns:a16="http://schemas.microsoft.com/office/drawing/2014/main" id="{561D84F9-0E36-50F0-68B0-3122CB10E97A}"/>
              </a:ext>
            </a:extLst>
          </p:cNvPr>
          <p:cNvSpPr>
            <a:spLocks noGrp="1"/>
          </p:cNvSpPr>
          <p:nvPr>
            <p:ph idx="1"/>
          </p:nvPr>
        </p:nvSpPr>
        <p:spPr/>
        <p:txBody>
          <a:bodyPr>
            <a:normAutofit fontScale="92500" lnSpcReduction="10000"/>
          </a:bodyPr>
          <a:lstStyle/>
          <a:p>
            <a:pPr algn="just"/>
            <a:r>
              <a:rPr lang="en-GB" b="0" i="0" dirty="0">
                <a:solidFill>
                  <a:srgbClr val="000000"/>
                </a:solidFill>
                <a:effectLst/>
                <a:latin typeface="Allerta"/>
              </a:rPr>
              <a:t>The aim must be (unless instructed otherwise) to exchange simultaneously on both sale and purchase. </a:t>
            </a:r>
          </a:p>
          <a:p>
            <a:pPr algn="just"/>
            <a:r>
              <a:rPr lang="en-GB" b="0" i="0" dirty="0">
                <a:solidFill>
                  <a:srgbClr val="000000"/>
                </a:solidFill>
                <a:effectLst/>
                <a:latin typeface="Allerta"/>
              </a:rPr>
              <a:t>Postal and personal exchange methods are unsatisfactory, as there will inevitably be a gap between exchanges using such methods. </a:t>
            </a:r>
            <a:r>
              <a:rPr lang="en-GB" b="0" i="0" dirty="0">
                <a:solidFill>
                  <a:srgbClr val="000000"/>
                </a:solidFill>
                <a:effectLst/>
                <a:highlight>
                  <a:srgbClr val="00FF00"/>
                </a:highlight>
                <a:latin typeface="Allerta"/>
              </a:rPr>
              <a:t>It is usual to </a:t>
            </a:r>
            <a:r>
              <a:rPr lang="en-GB" b="1" i="0" dirty="0">
                <a:solidFill>
                  <a:srgbClr val="000000"/>
                </a:solidFill>
                <a:effectLst/>
                <a:highlight>
                  <a:srgbClr val="00FF00"/>
                </a:highlight>
                <a:latin typeface="Allerta"/>
              </a:rPr>
              <a:t>exchange by telephone</a:t>
            </a:r>
            <a:r>
              <a:rPr lang="en-GB" b="0" i="0" dirty="0">
                <a:solidFill>
                  <a:srgbClr val="000000"/>
                </a:solidFill>
                <a:effectLst/>
                <a:latin typeface="Allerta"/>
              </a:rPr>
              <a:t>. This method produces as near to a contemporaneous exchange as is possible. In practice, the respective conveyancers will telephone each other prior to the call effecting the exchange, to check that all is in order and that the other conveyancer is ready to proceed.</a:t>
            </a:r>
          </a:p>
          <a:p>
            <a:pPr algn="just"/>
            <a:r>
              <a:rPr lang="en-GB" b="0" i="0" dirty="0">
                <a:solidFill>
                  <a:srgbClr val="000000"/>
                </a:solidFill>
                <a:effectLst/>
                <a:latin typeface="Allerta"/>
              </a:rPr>
              <a:t>The Law Society has produced three formulae for exchange by telephone, fax or telex, which may be used (and are widely used in practice) by conveyancers or licensed conveyancers.</a:t>
            </a:r>
          </a:p>
          <a:p>
            <a:pPr algn="just"/>
            <a:r>
              <a:rPr lang="en-GB" b="0" i="0" dirty="0">
                <a:solidFill>
                  <a:srgbClr val="000000"/>
                </a:solidFill>
                <a:effectLst/>
                <a:latin typeface="Allerta"/>
              </a:rPr>
              <a:t>If the Protocol is adopted, any exchange by telephone must be made in accordance with one of the formulae.</a:t>
            </a:r>
          </a:p>
          <a:p>
            <a:endParaRPr lang="en-GB" dirty="0"/>
          </a:p>
        </p:txBody>
      </p:sp>
      <p:sp>
        <p:nvSpPr>
          <p:cNvPr id="4" name="Slide Number Placeholder 3">
            <a:extLst>
              <a:ext uri="{FF2B5EF4-FFF2-40B4-BE49-F238E27FC236}">
                <a16:creationId xmlns:a16="http://schemas.microsoft.com/office/drawing/2014/main" id="{F4A2856D-089D-F8F3-C8E5-DC8B1E4ED686}"/>
              </a:ext>
            </a:extLst>
          </p:cNvPr>
          <p:cNvSpPr>
            <a:spLocks noGrp="1"/>
          </p:cNvSpPr>
          <p:nvPr>
            <p:ph type="sldNum" sz="quarter" idx="12"/>
          </p:nvPr>
        </p:nvSpPr>
        <p:spPr/>
        <p:txBody>
          <a:bodyPr/>
          <a:lstStyle/>
          <a:p>
            <a:fld id="{03DC2DEF-D2FE-4B45-ABA4-9F153FD1C98A}" type="slidenum">
              <a:rPr lang="en-US" smtClean="0"/>
              <a:t>14</a:t>
            </a:fld>
            <a:endParaRPr lang="en-US" dirty="0"/>
          </a:p>
        </p:txBody>
      </p:sp>
    </p:spTree>
    <p:extLst>
      <p:ext uri="{BB962C8B-B14F-4D97-AF65-F5344CB8AC3E}">
        <p14:creationId xmlns:p14="http://schemas.microsoft.com/office/powerpoint/2010/main" val="39613156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0BB9-1106-66BA-1628-F4023B39EB33}"/>
              </a:ext>
            </a:extLst>
          </p:cNvPr>
          <p:cNvSpPr>
            <a:spLocks noGrp="1"/>
          </p:cNvSpPr>
          <p:nvPr>
            <p:ph type="title"/>
          </p:nvPr>
        </p:nvSpPr>
        <p:spPr/>
        <p:txBody>
          <a:bodyPr/>
          <a:lstStyle/>
          <a:p>
            <a:r>
              <a:rPr lang="en-GB" dirty="0"/>
              <a:t>Formula A</a:t>
            </a:r>
          </a:p>
        </p:txBody>
      </p:sp>
      <p:sp>
        <p:nvSpPr>
          <p:cNvPr id="3" name="Content Placeholder 2">
            <a:extLst>
              <a:ext uri="{FF2B5EF4-FFF2-40B4-BE49-F238E27FC236}">
                <a16:creationId xmlns:a16="http://schemas.microsoft.com/office/drawing/2014/main" id="{F1A64C3A-DF1D-7030-F835-5A698F0445BE}"/>
              </a:ext>
            </a:extLst>
          </p:cNvPr>
          <p:cNvSpPr>
            <a:spLocks noGrp="1"/>
          </p:cNvSpPr>
          <p:nvPr>
            <p:ph idx="1"/>
          </p:nvPr>
        </p:nvSpPr>
        <p:spPr/>
        <p:txBody>
          <a:bodyPr>
            <a:normAutofit fontScale="77500" lnSpcReduction="20000"/>
          </a:bodyPr>
          <a:lstStyle/>
          <a:p>
            <a:pPr algn="just"/>
            <a:r>
              <a:rPr lang="en-GB" b="0" i="0" dirty="0">
                <a:solidFill>
                  <a:srgbClr val="000000"/>
                </a:solidFill>
                <a:effectLst/>
                <a:latin typeface="Allerta"/>
              </a:rPr>
              <a:t>is used where one conveyancer holds both signed parts of the contract. This will be the case where one conveyancer (usually the buyer’s conveyancer) has sent their client’s signed contract to the other conveyancer (usually the seller’s conveyancer) in advance of exchange to hold in readiness for exchange. Formula A is not used as often as Formula B.</a:t>
            </a:r>
          </a:p>
          <a:p>
            <a:pPr algn="just"/>
            <a:r>
              <a:rPr lang="en-GB" b="0" i="0" dirty="0">
                <a:solidFill>
                  <a:srgbClr val="000000"/>
                </a:solidFill>
                <a:effectLst/>
                <a:latin typeface="Allerta"/>
              </a:rPr>
              <a:t>When using Formula A, one conveyancer will telephone the other to exchange. They will first agree the completion date. The conveyancer holding the contracts inserts the completion date into each part contract and confirms that the contents of both parts are identical. The conveyancers then agree that exchange shall take place from that moment (this is the binding moment) and the conveyancer holding the contracts undertakes to send their client’s signed part that day to the other conveyancer. The buyer undertakes to send any deposit due. The conveyancers should each prepare a memorandum to record:</a:t>
            </a:r>
          </a:p>
          <a:p>
            <a:pPr algn="just">
              <a:buFont typeface="Arial" panose="020B0604020202020204" pitchFamily="34" charset="0"/>
              <a:buChar char="•"/>
            </a:pPr>
            <a:r>
              <a:rPr lang="en-GB" b="0" i="0" dirty="0">
                <a:solidFill>
                  <a:srgbClr val="000000"/>
                </a:solidFill>
                <a:effectLst/>
                <a:latin typeface="Allerta"/>
              </a:rPr>
              <a:t>the date and time of exchange;</a:t>
            </a:r>
          </a:p>
          <a:p>
            <a:pPr algn="just">
              <a:buFont typeface="Arial" panose="020B0604020202020204" pitchFamily="34" charset="0"/>
              <a:buChar char="•"/>
            </a:pPr>
            <a:r>
              <a:rPr lang="en-GB" b="0" i="0" dirty="0">
                <a:solidFill>
                  <a:srgbClr val="000000"/>
                </a:solidFill>
                <a:effectLst/>
                <a:latin typeface="Allerta"/>
              </a:rPr>
              <a:t>the use of Formula A and the exact wording of any variations adopted;</a:t>
            </a:r>
          </a:p>
          <a:p>
            <a:pPr algn="just">
              <a:buFont typeface="Arial" panose="020B0604020202020204" pitchFamily="34" charset="0"/>
              <a:buChar char="•"/>
            </a:pPr>
            <a:r>
              <a:rPr lang="en-GB" b="0" i="0" dirty="0">
                <a:solidFill>
                  <a:srgbClr val="000000"/>
                </a:solidFill>
                <a:effectLst/>
                <a:latin typeface="Allerta"/>
              </a:rPr>
              <a:t>the completion date;</a:t>
            </a:r>
          </a:p>
          <a:p>
            <a:pPr algn="just">
              <a:buFont typeface="Arial" panose="020B0604020202020204" pitchFamily="34" charset="0"/>
              <a:buChar char="•"/>
            </a:pPr>
            <a:r>
              <a:rPr lang="en-GB" b="0" i="0" dirty="0">
                <a:solidFill>
                  <a:srgbClr val="000000"/>
                </a:solidFill>
                <a:effectLst/>
                <a:latin typeface="Allerta"/>
              </a:rPr>
              <a:t>the deposit to be paid; and</a:t>
            </a:r>
          </a:p>
          <a:p>
            <a:pPr algn="just">
              <a:buFont typeface="Arial" panose="020B0604020202020204" pitchFamily="34" charset="0"/>
              <a:buChar char="•"/>
            </a:pPr>
            <a:r>
              <a:rPr lang="en-GB" b="0" i="0" dirty="0">
                <a:solidFill>
                  <a:srgbClr val="000000"/>
                </a:solidFill>
                <a:effectLst/>
                <a:latin typeface="Allerta"/>
              </a:rPr>
              <a:t>the identities of the parties to the conversation.</a:t>
            </a:r>
          </a:p>
        </p:txBody>
      </p:sp>
      <p:sp>
        <p:nvSpPr>
          <p:cNvPr id="4" name="Slide Number Placeholder 3">
            <a:extLst>
              <a:ext uri="{FF2B5EF4-FFF2-40B4-BE49-F238E27FC236}">
                <a16:creationId xmlns:a16="http://schemas.microsoft.com/office/drawing/2014/main" id="{3F93F95D-42CF-DAC0-638E-291A7E318660}"/>
              </a:ext>
            </a:extLst>
          </p:cNvPr>
          <p:cNvSpPr>
            <a:spLocks noGrp="1"/>
          </p:cNvSpPr>
          <p:nvPr>
            <p:ph type="sldNum" sz="quarter" idx="12"/>
          </p:nvPr>
        </p:nvSpPr>
        <p:spPr/>
        <p:txBody>
          <a:bodyPr/>
          <a:lstStyle/>
          <a:p>
            <a:fld id="{03DC2DEF-D2FE-4B45-ABA4-9F153FD1C98A}" type="slidenum">
              <a:rPr lang="en-US" smtClean="0"/>
              <a:t>15</a:t>
            </a:fld>
            <a:endParaRPr lang="en-US" dirty="0"/>
          </a:p>
        </p:txBody>
      </p:sp>
    </p:spTree>
    <p:extLst>
      <p:ext uri="{BB962C8B-B14F-4D97-AF65-F5344CB8AC3E}">
        <p14:creationId xmlns:p14="http://schemas.microsoft.com/office/powerpoint/2010/main" val="886015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69190-089B-488E-E08D-8B68D32CC9C0}"/>
              </a:ext>
            </a:extLst>
          </p:cNvPr>
          <p:cNvSpPr>
            <a:spLocks noGrp="1"/>
          </p:cNvSpPr>
          <p:nvPr>
            <p:ph type="title"/>
          </p:nvPr>
        </p:nvSpPr>
        <p:spPr/>
        <p:txBody>
          <a:bodyPr/>
          <a:lstStyle/>
          <a:p>
            <a:r>
              <a:rPr lang="en-GB" dirty="0"/>
              <a:t>Formula B</a:t>
            </a:r>
          </a:p>
        </p:txBody>
      </p:sp>
      <p:sp>
        <p:nvSpPr>
          <p:cNvPr id="3" name="Content Placeholder 2">
            <a:extLst>
              <a:ext uri="{FF2B5EF4-FFF2-40B4-BE49-F238E27FC236}">
                <a16:creationId xmlns:a16="http://schemas.microsoft.com/office/drawing/2014/main" id="{AC9368BC-3183-182F-2A4C-D15A7565C24A}"/>
              </a:ext>
            </a:extLst>
          </p:cNvPr>
          <p:cNvSpPr>
            <a:spLocks noGrp="1"/>
          </p:cNvSpPr>
          <p:nvPr>
            <p:ph idx="1"/>
          </p:nvPr>
        </p:nvSpPr>
        <p:spPr/>
        <p:txBody>
          <a:bodyPr/>
          <a:lstStyle/>
          <a:p>
            <a:r>
              <a:rPr lang="en-GB" b="1" i="0" dirty="0">
                <a:solidFill>
                  <a:srgbClr val="000000"/>
                </a:solidFill>
                <a:effectLst/>
                <a:latin typeface="Allerta"/>
              </a:rPr>
              <a:t>Formula B</a:t>
            </a:r>
            <a:r>
              <a:rPr lang="en-GB" b="0" i="0" dirty="0">
                <a:solidFill>
                  <a:srgbClr val="000000"/>
                </a:solidFill>
                <a:effectLst/>
                <a:latin typeface="Allerta"/>
              </a:rPr>
              <a:t> (more commonly used in practice) is appropriate where each conveyancer holds their own client’s part contract. </a:t>
            </a:r>
          </a:p>
          <a:p>
            <a:r>
              <a:rPr lang="en-GB" b="0" i="0" dirty="0">
                <a:solidFill>
                  <a:srgbClr val="000000"/>
                </a:solidFill>
                <a:effectLst/>
                <a:latin typeface="Allerta"/>
              </a:rPr>
              <a:t>Again, one conveyancer telephones the other, the completion date is agreed, the parties confirm that the part contracts are identical, the completion date is inserted and the contracts are agreed to be exchanged (the binding moment). </a:t>
            </a:r>
          </a:p>
          <a:p>
            <a:r>
              <a:rPr lang="en-GB" b="0" i="0" dirty="0">
                <a:solidFill>
                  <a:srgbClr val="000000"/>
                </a:solidFill>
                <a:effectLst/>
                <a:latin typeface="Allerta"/>
              </a:rPr>
              <a:t>Each conveyancer undertakes to send out their client’s signed part contract that day together with, in the buyer’s case, the deposit. </a:t>
            </a:r>
          </a:p>
          <a:p>
            <a:r>
              <a:rPr lang="en-GB" b="0" i="0" dirty="0">
                <a:solidFill>
                  <a:srgbClr val="000000"/>
                </a:solidFill>
                <a:effectLst/>
                <a:latin typeface="Allerta"/>
              </a:rPr>
              <a:t>A memorandum should again be prepared by each conveyancer to record the exchange. This will be as given earlier, except that it will verify the use of Formula B.</a:t>
            </a:r>
            <a:endParaRPr lang="en-GB" dirty="0"/>
          </a:p>
        </p:txBody>
      </p:sp>
      <p:sp>
        <p:nvSpPr>
          <p:cNvPr id="4" name="Slide Number Placeholder 3">
            <a:extLst>
              <a:ext uri="{FF2B5EF4-FFF2-40B4-BE49-F238E27FC236}">
                <a16:creationId xmlns:a16="http://schemas.microsoft.com/office/drawing/2014/main" id="{A60C33E1-BF97-830F-780D-3744B7F87B64}"/>
              </a:ext>
            </a:extLst>
          </p:cNvPr>
          <p:cNvSpPr>
            <a:spLocks noGrp="1"/>
          </p:cNvSpPr>
          <p:nvPr>
            <p:ph type="sldNum" sz="quarter" idx="12"/>
          </p:nvPr>
        </p:nvSpPr>
        <p:spPr/>
        <p:txBody>
          <a:bodyPr/>
          <a:lstStyle/>
          <a:p>
            <a:fld id="{03DC2DEF-D2FE-4B45-ABA4-9F153FD1C98A}" type="slidenum">
              <a:rPr lang="en-US" smtClean="0"/>
              <a:t>16</a:t>
            </a:fld>
            <a:endParaRPr lang="en-US" dirty="0"/>
          </a:p>
        </p:txBody>
      </p:sp>
    </p:spTree>
    <p:extLst>
      <p:ext uri="{BB962C8B-B14F-4D97-AF65-F5344CB8AC3E}">
        <p14:creationId xmlns:p14="http://schemas.microsoft.com/office/powerpoint/2010/main" val="22688958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87949-60F4-A2AB-D40A-5BB76E7465CC}"/>
              </a:ext>
            </a:extLst>
          </p:cNvPr>
          <p:cNvSpPr>
            <a:spLocks noGrp="1"/>
          </p:cNvSpPr>
          <p:nvPr>
            <p:ph type="title"/>
          </p:nvPr>
        </p:nvSpPr>
        <p:spPr/>
        <p:txBody>
          <a:bodyPr/>
          <a:lstStyle/>
          <a:p>
            <a:r>
              <a:rPr lang="en-GB" dirty="0"/>
              <a:t>Formula C</a:t>
            </a:r>
          </a:p>
        </p:txBody>
      </p:sp>
      <p:sp>
        <p:nvSpPr>
          <p:cNvPr id="3" name="Content Placeholder 2">
            <a:extLst>
              <a:ext uri="{FF2B5EF4-FFF2-40B4-BE49-F238E27FC236}">
                <a16:creationId xmlns:a16="http://schemas.microsoft.com/office/drawing/2014/main" id="{09B46C05-424A-5D88-263F-434124CC0752}"/>
              </a:ext>
            </a:extLst>
          </p:cNvPr>
          <p:cNvSpPr>
            <a:spLocks noGrp="1"/>
          </p:cNvSpPr>
          <p:nvPr>
            <p:ph idx="1"/>
          </p:nvPr>
        </p:nvSpPr>
        <p:spPr/>
        <p:txBody>
          <a:bodyPr>
            <a:normAutofit fontScale="85000" lnSpcReduction="20000"/>
          </a:bodyPr>
          <a:lstStyle/>
          <a:p>
            <a:pPr algn="just"/>
            <a:r>
              <a:rPr lang="en-GB" b="1" i="0" dirty="0">
                <a:solidFill>
                  <a:srgbClr val="000000"/>
                </a:solidFill>
                <a:effectLst/>
                <a:latin typeface="Allerta"/>
              </a:rPr>
              <a:t>Formula C</a:t>
            </a:r>
            <a:r>
              <a:rPr lang="en-GB" b="0" i="0" dirty="0">
                <a:solidFill>
                  <a:srgbClr val="000000"/>
                </a:solidFill>
                <a:effectLst/>
                <a:latin typeface="Allerta"/>
              </a:rPr>
              <a:t> is designed for use in linked transactions (i.e. where there is a chain). Essentially, each conveyancer holds their own client’s signed parts of the contract and agrees to release the contracts for exchange for a specific period. This allows all parties to be ready to exchange so that, as soon as the party at the end of the chain is ready, all contracts can be exchanged almost simultaneously.</a:t>
            </a:r>
          </a:p>
          <a:p>
            <a:pPr algn="just"/>
            <a:r>
              <a:rPr lang="en-GB" b="0" i="0" dirty="0">
                <a:solidFill>
                  <a:srgbClr val="000000"/>
                </a:solidFill>
                <a:effectLst/>
                <a:latin typeface="Allerta"/>
              </a:rPr>
              <a:t>The conveyancer must obtain the client’s specific authority before exchanging contracts on a Formula C basis, mainly because of the complexity and associated risk element. Formula C takes effect in two stages. Stage 1 takes place when the two conveyancers confirm that they hold their clients’ signed contracts. The buyer’s conveyancer undertakes to exchange if, by a set time that day (the time must be agreed there and then), the seller’s conveyancer so requests. Stage 2 occurs when the seller’s conveyancer requests exchange by the agreed time and the contract is binding. The conveyancers also give undertakings in relation to sending out their part contracts and, in the buyer’s case, regarding the deposit.</a:t>
            </a:r>
          </a:p>
          <a:p>
            <a:pPr algn="just"/>
            <a:r>
              <a:rPr lang="en-GB" b="0" i="0" dirty="0">
                <a:solidFill>
                  <a:srgbClr val="000000"/>
                </a:solidFill>
                <a:effectLst/>
                <a:latin typeface="Allerta"/>
              </a:rPr>
              <a:t>It is important to appreciate that these Law Society formulas involve professional undertakings and, if these undertakings are breached, the disciplinary action may be taken, hence the importance of compliance with the terms of the formulae.</a:t>
            </a:r>
          </a:p>
          <a:p>
            <a:endParaRPr lang="en-GB" dirty="0"/>
          </a:p>
        </p:txBody>
      </p:sp>
      <p:sp>
        <p:nvSpPr>
          <p:cNvPr id="4" name="Slide Number Placeholder 3">
            <a:extLst>
              <a:ext uri="{FF2B5EF4-FFF2-40B4-BE49-F238E27FC236}">
                <a16:creationId xmlns:a16="http://schemas.microsoft.com/office/drawing/2014/main" id="{C814D521-6415-7ABB-42F8-2343D68B7B7C}"/>
              </a:ext>
            </a:extLst>
          </p:cNvPr>
          <p:cNvSpPr>
            <a:spLocks noGrp="1"/>
          </p:cNvSpPr>
          <p:nvPr>
            <p:ph type="sldNum" sz="quarter" idx="12"/>
          </p:nvPr>
        </p:nvSpPr>
        <p:spPr/>
        <p:txBody>
          <a:bodyPr/>
          <a:lstStyle/>
          <a:p>
            <a:fld id="{03DC2DEF-D2FE-4B45-ABA4-9F153FD1C98A}" type="slidenum">
              <a:rPr lang="en-US" smtClean="0"/>
              <a:t>17</a:t>
            </a:fld>
            <a:endParaRPr lang="en-US" dirty="0"/>
          </a:p>
        </p:txBody>
      </p:sp>
    </p:spTree>
    <p:extLst>
      <p:ext uri="{BB962C8B-B14F-4D97-AF65-F5344CB8AC3E}">
        <p14:creationId xmlns:p14="http://schemas.microsoft.com/office/powerpoint/2010/main" val="2872016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69C7B-54E5-C872-4184-D0D4E4CFE062}"/>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458224CE-0206-271F-C7B7-57540A77C7EA}"/>
              </a:ext>
            </a:extLst>
          </p:cNvPr>
          <p:cNvSpPr>
            <a:spLocks noGrp="1"/>
          </p:cNvSpPr>
          <p:nvPr>
            <p:ph idx="1"/>
          </p:nvPr>
        </p:nvSpPr>
        <p:spPr/>
        <p:txBody>
          <a:bodyPr/>
          <a:lstStyle/>
          <a:p>
            <a:pPr algn="just"/>
            <a:r>
              <a:rPr lang="en-GB" b="0" i="0" dirty="0">
                <a:solidFill>
                  <a:srgbClr val="0F2A5F"/>
                </a:solidFill>
                <a:effectLst/>
                <a:latin typeface="Allerta"/>
              </a:rPr>
              <a:t>Follow the link below and read the Law Society’s comments on the formulae for exchange of contracts by telephone.</a:t>
            </a:r>
          </a:p>
          <a:p>
            <a:pPr algn="just"/>
            <a:r>
              <a:rPr lang="en-GB" b="0" i="0" u="none" strike="noStrike" dirty="0">
                <a:solidFill>
                  <a:srgbClr val="0F2A5F"/>
                </a:solidFill>
                <a:effectLst/>
                <a:latin typeface="Allerta"/>
                <a:hlinkClick r:id="rId2"/>
              </a:rPr>
              <a:t>https://www.lawsociety.org.uk/en/topics/property/formulae-for-exchanging-contracts-by-telephone</a:t>
            </a:r>
            <a:endParaRPr lang="en-GB" b="0" i="0" dirty="0">
              <a:solidFill>
                <a:srgbClr val="0F2A5F"/>
              </a:solidFill>
              <a:effectLst/>
              <a:latin typeface="Allerta"/>
            </a:endParaRPr>
          </a:p>
          <a:p>
            <a:endParaRPr lang="en-GB" dirty="0"/>
          </a:p>
        </p:txBody>
      </p:sp>
      <p:sp>
        <p:nvSpPr>
          <p:cNvPr id="4" name="Slide Number Placeholder 3">
            <a:extLst>
              <a:ext uri="{FF2B5EF4-FFF2-40B4-BE49-F238E27FC236}">
                <a16:creationId xmlns:a16="http://schemas.microsoft.com/office/drawing/2014/main" id="{BAC52E6D-79E9-29CB-52F0-B2C37E0DE256}"/>
              </a:ext>
            </a:extLst>
          </p:cNvPr>
          <p:cNvSpPr>
            <a:spLocks noGrp="1"/>
          </p:cNvSpPr>
          <p:nvPr>
            <p:ph type="sldNum" sz="quarter" idx="12"/>
          </p:nvPr>
        </p:nvSpPr>
        <p:spPr/>
        <p:txBody>
          <a:bodyPr/>
          <a:lstStyle/>
          <a:p>
            <a:fld id="{03DC2DEF-D2FE-4B45-ABA4-9F153FD1C98A}" type="slidenum">
              <a:rPr lang="en-US" smtClean="0"/>
              <a:t>18</a:t>
            </a:fld>
            <a:endParaRPr lang="en-US" dirty="0"/>
          </a:p>
        </p:txBody>
      </p:sp>
    </p:spTree>
    <p:extLst>
      <p:ext uri="{BB962C8B-B14F-4D97-AF65-F5344CB8AC3E}">
        <p14:creationId xmlns:p14="http://schemas.microsoft.com/office/powerpoint/2010/main" val="3125479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FFEFB-EDCB-678D-C3B3-E65C6EEECE04}"/>
              </a:ext>
            </a:extLst>
          </p:cNvPr>
          <p:cNvSpPr>
            <a:spLocks noGrp="1"/>
          </p:cNvSpPr>
          <p:nvPr>
            <p:ph type="title"/>
          </p:nvPr>
        </p:nvSpPr>
        <p:spPr/>
        <p:txBody>
          <a:bodyPr/>
          <a:lstStyle/>
          <a:p>
            <a:r>
              <a:rPr lang="en-GB" dirty="0"/>
              <a:t>Linked Transactions</a:t>
            </a:r>
          </a:p>
        </p:txBody>
      </p:sp>
      <p:sp>
        <p:nvSpPr>
          <p:cNvPr id="3" name="Content Placeholder 2">
            <a:extLst>
              <a:ext uri="{FF2B5EF4-FFF2-40B4-BE49-F238E27FC236}">
                <a16:creationId xmlns:a16="http://schemas.microsoft.com/office/drawing/2014/main" id="{0CFA2505-97DD-E520-C4EC-AF200680860C}"/>
              </a:ext>
            </a:extLst>
          </p:cNvPr>
          <p:cNvSpPr>
            <a:spLocks noGrp="1"/>
          </p:cNvSpPr>
          <p:nvPr>
            <p:ph idx="1"/>
          </p:nvPr>
        </p:nvSpPr>
        <p:spPr/>
        <p:txBody>
          <a:bodyPr/>
          <a:lstStyle/>
          <a:p>
            <a:r>
              <a:rPr lang="en-GB" b="0" i="0" dirty="0">
                <a:solidFill>
                  <a:srgbClr val="000000"/>
                </a:solidFill>
                <a:effectLst/>
                <a:latin typeface="Allerta"/>
              </a:rPr>
              <a:t>Not all transactions involve the sale and purchase of </a:t>
            </a:r>
            <a:r>
              <a:rPr lang="en-GB" b="1" i="0" dirty="0">
                <a:solidFill>
                  <a:srgbClr val="000000"/>
                </a:solidFill>
                <a:effectLst/>
                <a:latin typeface="Allerta"/>
              </a:rPr>
              <a:t>one</a:t>
            </a:r>
            <a:r>
              <a:rPr lang="en-GB" b="0" i="0" dirty="0">
                <a:solidFill>
                  <a:srgbClr val="000000"/>
                </a:solidFill>
                <a:effectLst/>
                <a:latin typeface="Allerta"/>
              </a:rPr>
              <a:t> property. </a:t>
            </a:r>
          </a:p>
          <a:p>
            <a:r>
              <a:rPr lang="en-GB" b="0" i="0" dirty="0">
                <a:solidFill>
                  <a:srgbClr val="000000"/>
                </a:solidFill>
                <a:effectLst/>
                <a:latin typeface="Allerta"/>
              </a:rPr>
              <a:t>There may be linked sales and purchases: the seller of one property may be buying another one and the buyer of another property may need to sell their own property first.</a:t>
            </a:r>
          </a:p>
          <a:p>
            <a:r>
              <a:rPr lang="en-GB" b="0" i="0" dirty="0">
                <a:solidFill>
                  <a:srgbClr val="0F2A5F"/>
                </a:solidFill>
                <a:effectLst/>
                <a:latin typeface="Allerta"/>
              </a:rPr>
              <a:t>Example - Daljit Johal consults her law firm Emerson &amp; Co. She is selling 45 The Mews. The buyers are Mr and Mrs Fred Garvey. Their law firm is </a:t>
            </a:r>
            <a:r>
              <a:rPr lang="en-GB" b="0" i="0" dirty="0" err="1">
                <a:solidFill>
                  <a:srgbClr val="0F2A5F"/>
                </a:solidFill>
                <a:effectLst/>
                <a:latin typeface="Allerta"/>
              </a:rPr>
              <a:t>Wythersons</a:t>
            </a:r>
            <a:r>
              <a:rPr lang="en-GB" b="0" i="0" dirty="0">
                <a:solidFill>
                  <a:srgbClr val="0F2A5F"/>
                </a:solidFill>
                <a:effectLst/>
                <a:latin typeface="Allerta"/>
              </a:rPr>
              <a:t> &amp; Co. Daljit is buying Plot 55 The Chestnuts from </a:t>
            </a:r>
            <a:r>
              <a:rPr lang="en-GB" b="0" i="0" dirty="0" err="1">
                <a:solidFill>
                  <a:srgbClr val="0F2A5F"/>
                </a:solidFill>
                <a:effectLst/>
                <a:latin typeface="Allerta"/>
              </a:rPr>
              <a:t>Constructahouse</a:t>
            </a:r>
            <a:r>
              <a:rPr lang="en-GB" b="0" i="0" dirty="0">
                <a:solidFill>
                  <a:srgbClr val="0F2A5F"/>
                </a:solidFill>
                <a:effectLst/>
                <a:latin typeface="Allerta"/>
              </a:rPr>
              <a:t> Limited. Its law firm is Jefferson &amp; Sons. There are three law firms and three clients involved in this linked transaction.</a:t>
            </a:r>
            <a:endParaRPr lang="en-GB" dirty="0"/>
          </a:p>
        </p:txBody>
      </p:sp>
      <p:sp>
        <p:nvSpPr>
          <p:cNvPr id="4" name="Slide Number Placeholder 3">
            <a:extLst>
              <a:ext uri="{FF2B5EF4-FFF2-40B4-BE49-F238E27FC236}">
                <a16:creationId xmlns:a16="http://schemas.microsoft.com/office/drawing/2014/main" id="{1C1382BC-48AB-2C5E-5EE5-7908CFD06AB2}"/>
              </a:ext>
            </a:extLst>
          </p:cNvPr>
          <p:cNvSpPr>
            <a:spLocks noGrp="1"/>
          </p:cNvSpPr>
          <p:nvPr>
            <p:ph type="sldNum" sz="quarter" idx="12"/>
          </p:nvPr>
        </p:nvSpPr>
        <p:spPr/>
        <p:txBody>
          <a:bodyPr/>
          <a:lstStyle/>
          <a:p>
            <a:fld id="{03DC2DEF-D2FE-4B45-ABA4-9F153FD1C98A}" type="slidenum">
              <a:rPr lang="en-US" smtClean="0"/>
              <a:t>19</a:t>
            </a:fld>
            <a:endParaRPr lang="en-US" dirty="0"/>
          </a:p>
        </p:txBody>
      </p:sp>
    </p:spTree>
    <p:extLst>
      <p:ext uri="{BB962C8B-B14F-4D97-AF65-F5344CB8AC3E}">
        <p14:creationId xmlns:p14="http://schemas.microsoft.com/office/powerpoint/2010/main" val="39820502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37219-171E-BFD2-1585-8FA06C8965E1}"/>
              </a:ext>
            </a:extLst>
          </p:cNvPr>
          <p:cNvSpPr>
            <a:spLocks noGrp="1"/>
          </p:cNvSpPr>
          <p:nvPr>
            <p:ph type="title"/>
          </p:nvPr>
        </p:nvSpPr>
        <p:spPr/>
        <p:txBody>
          <a:bodyPr/>
          <a:lstStyle/>
          <a:p>
            <a:r>
              <a:rPr lang="en-GB" dirty="0"/>
              <a:t>Example</a:t>
            </a:r>
          </a:p>
        </p:txBody>
      </p:sp>
      <p:sp>
        <p:nvSpPr>
          <p:cNvPr id="4" name="Slide Number Placeholder 3">
            <a:extLst>
              <a:ext uri="{FF2B5EF4-FFF2-40B4-BE49-F238E27FC236}">
                <a16:creationId xmlns:a16="http://schemas.microsoft.com/office/drawing/2014/main" id="{5FE9C232-276A-C21A-B110-86E3186D7425}"/>
              </a:ext>
            </a:extLst>
          </p:cNvPr>
          <p:cNvSpPr>
            <a:spLocks noGrp="1"/>
          </p:cNvSpPr>
          <p:nvPr>
            <p:ph type="sldNum" sz="quarter" idx="12"/>
          </p:nvPr>
        </p:nvSpPr>
        <p:spPr/>
        <p:txBody>
          <a:bodyPr/>
          <a:lstStyle/>
          <a:p>
            <a:fld id="{03DC2DEF-D2FE-4B45-ABA4-9F153FD1C98A}" type="slidenum">
              <a:rPr lang="en-US" smtClean="0"/>
              <a:t>20</a:t>
            </a:fld>
            <a:endParaRPr lang="en-US" dirty="0"/>
          </a:p>
        </p:txBody>
      </p:sp>
      <p:pic>
        <p:nvPicPr>
          <p:cNvPr id="5" name="Content Placeholder 4" descr="A screenshot of a computer&#10;&#10;Description automatically generated with medium confidence">
            <a:extLst>
              <a:ext uri="{FF2B5EF4-FFF2-40B4-BE49-F238E27FC236}">
                <a16:creationId xmlns:a16="http://schemas.microsoft.com/office/drawing/2014/main" id="{732BF478-1363-C054-2194-41F9D244FB7E}"/>
              </a:ext>
            </a:extLst>
          </p:cNvPr>
          <p:cNvPicPr>
            <a:picLocks noGrp="1" noChangeAspect="1"/>
          </p:cNvPicPr>
          <p:nvPr>
            <p:ph idx="1"/>
          </p:nvPr>
        </p:nvPicPr>
        <p:blipFill rotWithShape="1">
          <a:blip r:embed="rId2"/>
          <a:srcRect l="5244" t="5962" r="70164" b="31923"/>
          <a:stretch/>
        </p:blipFill>
        <p:spPr bwMode="auto">
          <a:xfrm>
            <a:off x="3464162" y="1233488"/>
            <a:ext cx="5335114" cy="494347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650137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77593-0292-CB0C-E86D-032A0AE8342B}"/>
              </a:ext>
            </a:extLst>
          </p:cNvPr>
          <p:cNvSpPr>
            <a:spLocks noGrp="1"/>
          </p:cNvSpPr>
          <p:nvPr>
            <p:ph type="title"/>
          </p:nvPr>
        </p:nvSpPr>
        <p:spPr/>
        <p:txBody>
          <a:bodyPr/>
          <a:lstStyle/>
          <a:p>
            <a:r>
              <a:rPr lang="en-GB" dirty="0"/>
              <a:t>Consequences of Exchange</a:t>
            </a:r>
          </a:p>
        </p:txBody>
      </p:sp>
      <p:sp>
        <p:nvSpPr>
          <p:cNvPr id="3" name="Content Placeholder 2">
            <a:extLst>
              <a:ext uri="{FF2B5EF4-FFF2-40B4-BE49-F238E27FC236}">
                <a16:creationId xmlns:a16="http://schemas.microsoft.com/office/drawing/2014/main" id="{42D13AF5-D64B-F84B-6BC3-2D6E86941A58}"/>
              </a:ext>
            </a:extLst>
          </p:cNvPr>
          <p:cNvSpPr>
            <a:spLocks noGrp="1"/>
          </p:cNvSpPr>
          <p:nvPr>
            <p:ph idx="1"/>
          </p:nvPr>
        </p:nvSpPr>
        <p:spPr/>
        <p:txBody>
          <a:bodyPr>
            <a:normAutofit/>
          </a:bodyPr>
          <a:lstStyle/>
          <a:p>
            <a:r>
              <a:rPr lang="en-GB" dirty="0"/>
              <a:t>Following exchange, a binding contract exists from which neither party may withdraw without incurring liability for breach. </a:t>
            </a:r>
          </a:p>
          <a:p>
            <a:r>
              <a:rPr lang="en-GB" dirty="0"/>
              <a:t>The seller retains the legal title in the property until completion, but holds the beneficial interest on behalf of the buyer. </a:t>
            </a:r>
          </a:p>
          <a:p>
            <a:r>
              <a:rPr lang="en-GB" dirty="0"/>
              <a:t>During this period, the seller is entitled to remain in physical possession of the property (although it is possible for the parties to agree that the buyer can occupy the property as licensee (see SC 5.2.2)). </a:t>
            </a:r>
          </a:p>
          <a:p>
            <a:r>
              <a:rPr lang="en-GB" dirty="0"/>
              <a:t>The seller must pay the outgoings, such as the community charge or business rates, until completion. </a:t>
            </a:r>
          </a:p>
        </p:txBody>
      </p:sp>
      <p:sp>
        <p:nvSpPr>
          <p:cNvPr id="4" name="Slide Number Placeholder 3">
            <a:extLst>
              <a:ext uri="{FF2B5EF4-FFF2-40B4-BE49-F238E27FC236}">
                <a16:creationId xmlns:a16="http://schemas.microsoft.com/office/drawing/2014/main" id="{915C36C1-CB33-755E-18CB-D90057EFFE6A}"/>
              </a:ext>
            </a:extLst>
          </p:cNvPr>
          <p:cNvSpPr>
            <a:spLocks noGrp="1"/>
          </p:cNvSpPr>
          <p:nvPr>
            <p:ph type="sldNum" sz="quarter" idx="12"/>
          </p:nvPr>
        </p:nvSpPr>
        <p:spPr/>
        <p:txBody>
          <a:bodyPr/>
          <a:lstStyle/>
          <a:p>
            <a:fld id="{03DC2DEF-D2FE-4B45-ABA4-9F153FD1C98A}" type="slidenum">
              <a:rPr lang="en-US" smtClean="0"/>
              <a:t>21</a:t>
            </a:fld>
            <a:endParaRPr lang="en-US" dirty="0"/>
          </a:p>
        </p:txBody>
      </p:sp>
    </p:spTree>
    <p:extLst>
      <p:ext uri="{BB962C8B-B14F-4D97-AF65-F5344CB8AC3E}">
        <p14:creationId xmlns:p14="http://schemas.microsoft.com/office/powerpoint/2010/main" val="5580400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863D61C-021A-EA07-D23E-57A032CB0BB1}"/>
              </a:ext>
            </a:extLst>
          </p:cNvPr>
          <p:cNvPicPr>
            <a:picLocks noChangeAspect="1"/>
          </p:cNvPicPr>
          <p:nvPr/>
        </p:nvPicPr>
        <p:blipFill rotWithShape="1">
          <a:blip r:embed="rId2"/>
          <a:srcRect l="4893" r="26852"/>
          <a:stretch/>
        </p:blipFill>
        <p:spPr>
          <a:xfrm>
            <a:off x="5016500" y="472281"/>
            <a:ext cx="7175500" cy="5913439"/>
          </a:xfrm>
          <a:prstGeom prst="rect">
            <a:avLst/>
          </a:prstGeom>
          <a:noFill/>
        </p:spPr>
      </p:pic>
      <p:sp>
        <p:nvSpPr>
          <p:cNvPr id="3" name="Content Placeholder 2">
            <a:extLst>
              <a:ext uri="{FF2B5EF4-FFF2-40B4-BE49-F238E27FC236}">
                <a16:creationId xmlns:a16="http://schemas.microsoft.com/office/drawing/2014/main" id="{4BE08840-5D92-DF94-682B-F6660CE8A779}"/>
              </a:ext>
            </a:extLst>
          </p:cNvPr>
          <p:cNvSpPr>
            <a:spLocks noGrp="1"/>
          </p:cNvSpPr>
          <p:nvPr>
            <p:ph type="ctrTitle"/>
          </p:nvPr>
        </p:nvSpPr>
        <p:spPr>
          <a:xfrm>
            <a:off x="371476" y="1779589"/>
            <a:ext cx="4416424" cy="2182811"/>
          </a:xfrm>
        </p:spPr>
        <p:txBody>
          <a:bodyPr anchor="b">
            <a:normAutofit/>
          </a:bodyPr>
          <a:lstStyle/>
          <a:p>
            <a:r>
              <a:rPr lang="en-GB" sz="1800"/>
              <a:t>Immediately after exchange, the solicitors should inform their respective clients and the estate agent that exchange has taken place and, if the exchange has taken place over the telephone, comply with the undertakings in the relevant Law Society Formula.</a:t>
            </a:r>
          </a:p>
        </p:txBody>
      </p:sp>
      <p:sp>
        <p:nvSpPr>
          <p:cNvPr id="10" name="Subtitle 3">
            <a:extLst>
              <a:ext uri="{FF2B5EF4-FFF2-40B4-BE49-F238E27FC236}">
                <a16:creationId xmlns:a16="http://schemas.microsoft.com/office/drawing/2014/main" id="{2D35438F-2EC0-2775-E3DD-57EBF9AE5C90}"/>
              </a:ext>
            </a:extLst>
          </p:cNvPr>
          <p:cNvSpPr>
            <a:spLocks noGrp="1"/>
          </p:cNvSpPr>
          <p:nvPr>
            <p:ph type="subTitle" idx="1"/>
          </p:nvPr>
        </p:nvSpPr>
        <p:spPr>
          <a:xfrm>
            <a:off x="371476" y="4079083"/>
            <a:ext cx="4416424" cy="976311"/>
          </a:xfrm>
        </p:spPr>
        <p:txBody>
          <a:bodyPr/>
          <a:lstStyle/>
          <a:p>
            <a:endParaRPr lang="en-US"/>
          </a:p>
        </p:txBody>
      </p:sp>
      <p:sp>
        <p:nvSpPr>
          <p:cNvPr id="4" name="Slide Number Placeholder 3" hidden="1">
            <a:extLst>
              <a:ext uri="{FF2B5EF4-FFF2-40B4-BE49-F238E27FC236}">
                <a16:creationId xmlns:a16="http://schemas.microsoft.com/office/drawing/2014/main" id="{3D4C52AE-D671-D8DD-3816-9DD54F3360A8}"/>
              </a:ext>
            </a:extLst>
          </p:cNvPr>
          <p:cNvSpPr>
            <a:spLocks noGrp="1"/>
          </p:cNvSpPr>
          <p:nvPr>
            <p:ph type="sldNum" sz="quarter" idx="4294967295"/>
          </p:nvPr>
        </p:nvSpPr>
        <p:spPr>
          <a:xfrm>
            <a:off x="11518900" y="6581978"/>
            <a:ext cx="373062" cy="206104"/>
          </a:xfrm>
        </p:spPr>
        <p:txBody>
          <a:bodyPr/>
          <a:lstStyle/>
          <a:p>
            <a:pPr>
              <a:spcAft>
                <a:spcPts val="600"/>
              </a:spcAft>
            </a:pPr>
            <a:fld id="{03DC2DEF-D2FE-4B45-ABA4-9F153FD1C98A}" type="slidenum">
              <a:rPr lang="en-US" smtClean="0"/>
              <a:pPr>
                <a:spcAft>
                  <a:spcPts val="600"/>
                </a:spcAft>
              </a:pPr>
              <a:t>22</a:t>
            </a:fld>
            <a:endParaRPr lang="en-US"/>
          </a:p>
        </p:txBody>
      </p:sp>
    </p:spTree>
    <p:extLst>
      <p:ext uri="{BB962C8B-B14F-4D97-AF65-F5344CB8AC3E}">
        <p14:creationId xmlns:p14="http://schemas.microsoft.com/office/powerpoint/2010/main" val="1587776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5087256-73F8-E3F3-9E54-70E6F5E7434A}"/>
              </a:ext>
            </a:extLst>
          </p:cNvPr>
          <p:cNvSpPr>
            <a:spLocks noGrp="1"/>
          </p:cNvSpPr>
          <p:nvPr>
            <p:ph type="title"/>
          </p:nvPr>
        </p:nvSpPr>
        <p:spPr>
          <a:xfrm>
            <a:off x="371475" y="260351"/>
            <a:ext cx="11520487" cy="758824"/>
          </a:xfrm>
        </p:spPr>
        <p:txBody>
          <a:bodyPr/>
          <a:lstStyle/>
          <a:p>
            <a:r>
              <a:rPr lang="en-US" dirty="0"/>
              <a:t>Steps following exchange – For the Seller’s Lawyer</a:t>
            </a:r>
          </a:p>
        </p:txBody>
      </p:sp>
      <p:sp>
        <p:nvSpPr>
          <p:cNvPr id="11" name="Content Placeholder 2">
            <a:extLst>
              <a:ext uri="{FF2B5EF4-FFF2-40B4-BE49-F238E27FC236}">
                <a16:creationId xmlns:a16="http://schemas.microsoft.com/office/drawing/2014/main" id="{671059D1-028D-289F-FAF9-ADF555076E4C}"/>
              </a:ext>
            </a:extLst>
          </p:cNvPr>
          <p:cNvSpPr>
            <a:spLocks noGrp="1"/>
          </p:cNvSpPr>
          <p:nvPr>
            <p:ph idx="1"/>
          </p:nvPr>
        </p:nvSpPr>
        <p:spPr>
          <a:xfrm>
            <a:off x="371474" y="1233488"/>
            <a:ext cx="11520487" cy="4943475"/>
          </a:xfrm>
        </p:spPr>
        <p:txBody>
          <a:bodyPr>
            <a:normAutofit fontScale="92500" lnSpcReduction="10000"/>
          </a:bodyPr>
          <a:lstStyle/>
          <a:p>
            <a:pPr algn="just"/>
            <a:r>
              <a:rPr lang="en-GB" b="0" i="0" dirty="0">
                <a:solidFill>
                  <a:srgbClr val="000000"/>
                </a:solidFill>
                <a:effectLst/>
                <a:latin typeface="Allerta"/>
              </a:rPr>
              <a:t>In accordance with the implied undertaking, the seller’s conveyancer must send to the buyer’s conveyancer their clients signed part of the contract (with the date of exchange and completion date written in pursuant to the telephone conversation when exchange took place). This must be done on the day of exchange. The conveyancers can agree to vary the undertaking and send the contract after the day of exchange. Typically, this would be done if exchange takes place later in the day and it is not possible to dispatch the contract that day.</a:t>
            </a:r>
          </a:p>
          <a:p>
            <a:pPr algn="just"/>
            <a:r>
              <a:rPr lang="en-GB" b="0" i="0" dirty="0">
                <a:solidFill>
                  <a:srgbClr val="000000"/>
                </a:solidFill>
                <a:effectLst/>
                <a:latin typeface="Allerta"/>
              </a:rPr>
              <a:t>The seller’s conveyancer will usually telephone or email their client to inform them of exchange and confirm the agreed completion date. They may remind their seller client to keep the buildings insurance on risk until completion and, if relevant, the seller can now confirm the completion date with a removal company.</a:t>
            </a:r>
          </a:p>
          <a:p>
            <a:pPr algn="just"/>
            <a:r>
              <a:rPr lang="en-GB" b="0" i="0" dirty="0">
                <a:solidFill>
                  <a:srgbClr val="000000"/>
                </a:solidFill>
                <a:effectLst/>
                <a:latin typeface="Allerta"/>
              </a:rPr>
              <a:t>The seller’s conveyancer might also inform the estate agent of exchange of contracts.</a:t>
            </a:r>
          </a:p>
          <a:p>
            <a:endParaRPr lang="en-US" dirty="0"/>
          </a:p>
        </p:txBody>
      </p:sp>
      <p:sp>
        <p:nvSpPr>
          <p:cNvPr id="13" name="Slide Number Placeholder 3">
            <a:extLst>
              <a:ext uri="{FF2B5EF4-FFF2-40B4-BE49-F238E27FC236}">
                <a16:creationId xmlns:a16="http://schemas.microsoft.com/office/drawing/2014/main" id="{BCDAA6FA-E26E-711A-4DEB-2136E3A65613}"/>
              </a:ext>
            </a:extLst>
          </p:cNvPr>
          <p:cNvSpPr>
            <a:spLocks noGrp="1"/>
          </p:cNvSpPr>
          <p:nvPr>
            <p:ph type="sldNum" sz="quarter" idx="12"/>
          </p:nvPr>
        </p:nvSpPr>
        <p:spPr>
          <a:xfrm>
            <a:off x="11518900" y="6581978"/>
            <a:ext cx="373062" cy="206104"/>
          </a:xfrm>
        </p:spPr>
        <p:txBody>
          <a:bodyPr/>
          <a:lstStyle/>
          <a:p>
            <a:pPr>
              <a:spcAft>
                <a:spcPts val="600"/>
              </a:spcAft>
            </a:pPr>
            <a:fld id="{03DC2DEF-D2FE-4B45-ABA4-9F153FD1C98A}" type="slidenum">
              <a:rPr lang="en-US" smtClean="0"/>
              <a:pPr>
                <a:spcAft>
                  <a:spcPts val="600"/>
                </a:spcAft>
              </a:pPr>
              <a:t>23</a:t>
            </a:fld>
            <a:endParaRPr lang="en-US"/>
          </a:p>
        </p:txBody>
      </p:sp>
    </p:spTree>
    <p:extLst>
      <p:ext uri="{BB962C8B-B14F-4D97-AF65-F5344CB8AC3E}">
        <p14:creationId xmlns:p14="http://schemas.microsoft.com/office/powerpoint/2010/main" val="34726584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66F1C-0E41-AA88-47F2-6D6F55A1319E}"/>
              </a:ext>
            </a:extLst>
          </p:cNvPr>
          <p:cNvSpPr>
            <a:spLocks noGrp="1"/>
          </p:cNvSpPr>
          <p:nvPr>
            <p:ph type="title"/>
          </p:nvPr>
        </p:nvSpPr>
        <p:spPr/>
        <p:txBody>
          <a:bodyPr/>
          <a:lstStyle/>
          <a:p>
            <a:r>
              <a:rPr lang="en-GB" dirty="0"/>
              <a:t>Steps following exchange  - For the Buyer’s Lawyer</a:t>
            </a:r>
          </a:p>
        </p:txBody>
      </p:sp>
      <p:sp>
        <p:nvSpPr>
          <p:cNvPr id="3" name="Content Placeholder 2">
            <a:extLst>
              <a:ext uri="{FF2B5EF4-FFF2-40B4-BE49-F238E27FC236}">
                <a16:creationId xmlns:a16="http://schemas.microsoft.com/office/drawing/2014/main" id="{3B69F948-F0E2-DB7C-5A03-C044BC64A3DF}"/>
              </a:ext>
            </a:extLst>
          </p:cNvPr>
          <p:cNvSpPr>
            <a:spLocks noGrp="1"/>
          </p:cNvSpPr>
          <p:nvPr>
            <p:ph idx="1"/>
          </p:nvPr>
        </p:nvSpPr>
        <p:spPr/>
        <p:txBody>
          <a:bodyPr>
            <a:normAutofit fontScale="92500"/>
          </a:bodyPr>
          <a:lstStyle/>
          <a:p>
            <a:r>
              <a:rPr lang="en-GB" b="0" i="0" dirty="0">
                <a:solidFill>
                  <a:srgbClr val="000000"/>
                </a:solidFill>
                <a:effectLst/>
                <a:latin typeface="Allerta"/>
              </a:rPr>
              <a:t>In accordance with the implied undertaking, the buyer’s conveyancer must send to the seller’s conveyancer their clients signed part of the contract (with the date of exchange and completion date written in pursuant to the telephone conversation when exchange took place) plus the agreed 10 per cent deposit. This used to be sent by cheque but increasingly firms are sending it via a bank transfer of funds. This must be done on the day of exchange. Again, it is possible to vary the undertaking and send the contract and deposit after the day of exchange.</a:t>
            </a:r>
          </a:p>
          <a:p>
            <a:r>
              <a:rPr lang="en-GB" b="0" i="0" dirty="0">
                <a:solidFill>
                  <a:srgbClr val="000000"/>
                </a:solidFill>
                <a:effectLst/>
                <a:latin typeface="Allerta"/>
              </a:rPr>
              <a:t>The buyer’s conveyancer will usually telephone or email their client to inform them of exchange and confirm the agreed completion date. They may remind their buyer client to put the buildings insurance on risk immediately, although this advice will have been given before the day of exchange. If necessary, the buyer can confirm the completion date with a removal company.</a:t>
            </a:r>
            <a:endParaRPr lang="en-GB" dirty="0"/>
          </a:p>
        </p:txBody>
      </p:sp>
      <p:sp>
        <p:nvSpPr>
          <p:cNvPr id="4" name="Slide Number Placeholder 3">
            <a:extLst>
              <a:ext uri="{FF2B5EF4-FFF2-40B4-BE49-F238E27FC236}">
                <a16:creationId xmlns:a16="http://schemas.microsoft.com/office/drawing/2014/main" id="{B4133D66-8299-57BA-D48E-0ED4248DDD64}"/>
              </a:ext>
            </a:extLst>
          </p:cNvPr>
          <p:cNvSpPr>
            <a:spLocks noGrp="1"/>
          </p:cNvSpPr>
          <p:nvPr>
            <p:ph type="sldNum" sz="quarter" idx="12"/>
          </p:nvPr>
        </p:nvSpPr>
        <p:spPr/>
        <p:txBody>
          <a:bodyPr/>
          <a:lstStyle/>
          <a:p>
            <a:fld id="{03DC2DEF-D2FE-4B45-ABA4-9F153FD1C98A}" type="slidenum">
              <a:rPr lang="en-US" smtClean="0"/>
              <a:t>24</a:t>
            </a:fld>
            <a:endParaRPr lang="en-US" dirty="0"/>
          </a:p>
        </p:txBody>
      </p:sp>
    </p:spTree>
    <p:extLst>
      <p:ext uri="{BB962C8B-B14F-4D97-AF65-F5344CB8AC3E}">
        <p14:creationId xmlns:p14="http://schemas.microsoft.com/office/powerpoint/2010/main" val="67449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3AFE2-E949-C8CD-B9D7-782684BAFD30}"/>
              </a:ext>
            </a:extLst>
          </p:cNvPr>
          <p:cNvSpPr>
            <a:spLocks noGrp="1"/>
          </p:cNvSpPr>
          <p:nvPr>
            <p:ph type="title"/>
          </p:nvPr>
        </p:nvSpPr>
        <p:spPr/>
        <p:txBody>
          <a:bodyPr/>
          <a:lstStyle/>
          <a:p>
            <a:r>
              <a:rPr lang="en-GB" dirty="0"/>
              <a:t>Registration of an Estate Contract</a:t>
            </a:r>
          </a:p>
        </p:txBody>
      </p:sp>
      <p:sp>
        <p:nvSpPr>
          <p:cNvPr id="3" name="Content Placeholder 2">
            <a:extLst>
              <a:ext uri="{FF2B5EF4-FFF2-40B4-BE49-F238E27FC236}">
                <a16:creationId xmlns:a16="http://schemas.microsoft.com/office/drawing/2014/main" id="{FF2D67FC-B1A9-E598-EA0D-780F944C5382}"/>
              </a:ext>
            </a:extLst>
          </p:cNvPr>
          <p:cNvSpPr>
            <a:spLocks noGrp="1"/>
          </p:cNvSpPr>
          <p:nvPr>
            <p:ph idx="1"/>
          </p:nvPr>
        </p:nvSpPr>
        <p:spPr/>
        <p:txBody>
          <a:bodyPr>
            <a:normAutofit fontScale="92500"/>
          </a:bodyPr>
          <a:lstStyle/>
          <a:p>
            <a:pPr algn="just"/>
            <a:r>
              <a:rPr lang="en-GB" b="0" i="0" dirty="0">
                <a:solidFill>
                  <a:srgbClr val="000000"/>
                </a:solidFill>
                <a:effectLst/>
                <a:latin typeface="Allerta"/>
              </a:rPr>
              <a:t>Following exchange, the buyer is not yet the legal owner of the property but is now the owner in equity.</a:t>
            </a:r>
          </a:p>
          <a:p>
            <a:pPr algn="just"/>
            <a:r>
              <a:rPr lang="en-GB" b="0" i="0" dirty="0">
                <a:solidFill>
                  <a:srgbClr val="000000"/>
                </a:solidFill>
                <a:effectLst/>
                <a:latin typeface="Allerta"/>
              </a:rPr>
              <a:t>The buyer has an equitable interest called an “estate contract” from the point of exchange. This estate contract is regarded as a contract to create a legal estate at a future date and the estate contract can be protected by way of a notice on the register of title. It is not standard practice to register the contract however, but a buyer’s conveyancer might decide to register it by way of a notice in certain situations (e.g. where a dispute has arisen between the parties, where the buyer becomes suspicious that the seller might be trying to sell the property to another person or where there is to be a long period of time between exchange and completion for some reason). An example of the latter would be where the seller had died after exchange but before completion and there was going to be a delay as a result.</a:t>
            </a:r>
          </a:p>
          <a:p>
            <a:endParaRPr lang="en-GB" dirty="0"/>
          </a:p>
        </p:txBody>
      </p:sp>
      <p:sp>
        <p:nvSpPr>
          <p:cNvPr id="4" name="Slide Number Placeholder 3">
            <a:extLst>
              <a:ext uri="{FF2B5EF4-FFF2-40B4-BE49-F238E27FC236}">
                <a16:creationId xmlns:a16="http://schemas.microsoft.com/office/drawing/2014/main" id="{6E902283-5F85-77CB-C66B-F3F6E1961D0A}"/>
              </a:ext>
            </a:extLst>
          </p:cNvPr>
          <p:cNvSpPr>
            <a:spLocks noGrp="1"/>
          </p:cNvSpPr>
          <p:nvPr>
            <p:ph type="sldNum" sz="quarter" idx="12"/>
          </p:nvPr>
        </p:nvSpPr>
        <p:spPr/>
        <p:txBody>
          <a:bodyPr/>
          <a:lstStyle/>
          <a:p>
            <a:fld id="{03DC2DEF-D2FE-4B45-ABA4-9F153FD1C98A}" type="slidenum">
              <a:rPr lang="en-US" smtClean="0"/>
              <a:t>25</a:t>
            </a:fld>
            <a:endParaRPr lang="en-US" dirty="0"/>
          </a:p>
        </p:txBody>
      </p:sp>
    </p:spTree>
    <p:extLst>
      <p:ext uri="{BB962C8B-B14F-4D97-AF65-F5344CB8AC3E}">
        <p14:creationId xmlns:p14="http://schemas.microsoft.com/office/powerpoint/2010/main" val="12170547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DF5F1-F4B6-4C7D-89D1-F018F0507BB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7BFA593-B892-F8EB-99D1-1F837AE583C8}"/>
              </a:ext>
            </a:extLst>
          </p:cNvPr>
          <p:cNvSpPr>
            <a:spLocks noGrp="1"/>
          </p:cNvSpPr>
          <p:nvPr>
            <p:ph idx="1"/>
          </p:nvPr>
        </p:nvSpPr>
        <p:spPr/>
        <p:txBody>
          <a:bodyPr>
            <a:normAutofit fontScale="85000" lnSpcReduction="20000"/>
          </a:bodyPr>
          <a:lstStyle/>
          <a:p>
            <a:pPr marL="0" indent="0" algn="l">
              <a:buNone/>
            </a:pPr>
            <a:r>
              <a:rPr lang="en-GB" b="0" i="0" dirty="0">
                <a:solidFill>
                  <a:srgbClr val="000000"/>
                </a:solidFill>
                <a:effectLst/>
                <a:latin typeface="Allerta"/>
              </a:rPr>
              <a:t>(1)   There are a number of important matters which must be checked prior to exchange of contracts (mortgage offer, finance, deposit arrangements, survey, insurance, etc.).</a:t>
            </a:r>
          </a:p>
          <a:p>
            <a:pPr marL="0" indent="0" algn="l">
              <a:buNone/>
            </a:pPr>
            <a:r>
              <a:rPr lang="en-GB" b="0" i="0" dirty="0">
                <a:solidFill>
                  <a:srgbClr val="000000"/>
                </a:solidFill>
                <a:effectLst/>
                <a:latin typeface="Allerta"/>
              </a:rPr>
              <a:t>(2)   The buyer’s conveyancer will report to their client on the purchase documentation prior to exchanging contracts.</a:t>
            </a:r>
          </a:p>
          <a:p>
            <a:pPr marL="0" indent="0" algn="l">
              <a:buNone/>
            </a:pPr>
            <a:r>
              <a:rPr lang="en-GB" b="0" i="0" dirty="0">
                <a:solidFill>
                  <a:srgbClr val="000000"/>
                </a:solidFill>
                <a:effectLst/>
                <a:latin typeface="Allerta"/>
              </a:rPr>
              <a:t>(3)   There are various ways of exchanging contracts (in person, by post or by telephone). A telephonic exchange is the most common method.</a:t>
            </a:r>
          </a:p>
          <a:p>
            <a:pPr marL="0" indent="0" algn="l">
              <a:buNone/>
            </a:pPr>
            <a:r>
              <a:rPr lang="en-GB" b="0" i="0" dirty="0">
                <a:solidFill>
                  <a:srgbClr val="000000"/>
                </a:solidFill>
                <a:effectLst/>
                <a:latin typeface="Allerta"/>
              </a:rPr>
              <a:t>(4)   The Law Society has developed three formulae for exchanging contracts by telephone (A, B and C). Variations to these formulae can be agreed.</a:t>
            </a:r>
          </a:p>
          <a:p>
            <a:pPr marL="0" indent="0" algn="l">
              <a:buNone/>
            </a:pPr>
            <a:r>
              <a:rPr lang="en-GB" b="0" i="0" dirty="0">
                <a:solidFill>
                  <a:srgbClr val="000000"/>
                </a:solidFill>
                <a:effectLst/>
                <a:latin typeface="Allerta"/>
              </a:rPr>
              <a:t>(5)   It is necessary to obtain the client’s authority to exchange contracts.</a:t>
            </a:r>
          </a:p>
          <a:p>
            <a:pPr marL="0" indent="0" algn="l">
              <a:buNone/>
            </a:pPr>
            <a:r>
              <a:rPr lang="en-GB" b="0" i="0" dirty="0">
                <a:solidFill>
                  <a:srgbClr val="000000"/>
                </a:solidFill>
                <a:effectLst/>
                <a:latin typeface="Allerta"/>
              </a:rPr>
              <a:t>(6)   Once exchange has been effected, a binding contract exists.</a:t>
            </a:r>
          </a:p>
          <a:p>
            <a:pPr marL="0" indent="0" algn="l">
              <a:buNone/>
            </a:pPr>
            <a:r>
              <a:rPr lang="en-GB" b="0" i="0" dirty="0">
                <a:solidFill>
                  <a:srgbClr val="000000"/>
                </a:solidFill>
                <a:effectLst/>
                <a:latin typeface="Allerta"/>
              </a:rPr>
              <a:t>(7)   The conveyancer must make a file record of the exchange and inform all relevant parties.</a:t>
            </a:r>
          </a:p>
          <a:p>
            <a:pPr marL="0" indent="0" algn="l">
              <a:buNone/>
            </a:pPr>
            <a:r>
              <a:rPr lang="en-GB" b="0" i="0" dirty="0">
                <a:solidFill>
                  <a:srgbClr val="000000"/>
                </a:solidFill>
                <a:effectLst/>
                <a:latin typeface="Allerta"/>
              </a:rPr>
              <a:t>(8)   If there will be more than a couple of weeks between exchange and completion, the buyer’s conveyancer should consider registering an estate contract.</a:t>
            </a:r>
          </a:p>
          <a:p>
            <a:endParaRPr lang="en-GB" dirty="0"/>
          </a:p>
        </p:txBody>
      </p:sp>
      <p:sp>
        <p:nvSpPr>
          <p:cNvPr id="4" name="Slide Number Placeholder 3">
            <a:extLst>
              <a:ext uri="{FF2B5EF4-FFF2-40B4-BE49-F238E27FC236}">
                <a16:creationId xmlns:a16="http://schemas.microsoft.com/office/drawing/2014/main" id="{83363426-46EC-D9D6-ED6D-00F33D356444}"/>
              </a:ext>
            </a:extLst>
          </p:cNvPr>
          <p:cNvSpPr>
            <a:spLocks noGrp="1"/>
          </p:cNvSpPr>
          <p:nvPr>
            <p:ph type="sldNum" sz="quarter" idx="12"/>
          </p:nvPr>
        </p:nvSpPr>
        <p:spPr/>
        <p:txBody>
          <a:bodyPr/>
          <a:lstStyle/>
          <a:p>
            <a:fld id="{03DC2DEF-D2FE-4B45-ABA4-9F153FD1C98A}" type="slidenum">
              <a:rPr lang="en-US" smtClean="0"/>
              <a:t>26</a:t>
            </a:fld>
            <a:endParaRPr lang="en-US" dirty="0"/>
          </a:p>
        </p:txBody>
      </p:sp>
    </p:spTree>
    <p:extLst>
      <p:ext uri="{BB962C8B-B14F-4D97-AF65-F5344CB8AC3E}">
        <p14:creationId xmlns:p14="http://schemas.microsoft.com/office/powerpoint/2010/main" val="886982585"/>
      </p:ext>
    </p:extLst>
  </p:cSld>
  <p:clrMapOvr>
    <a:masterClrMapping/>
  </p:clrMapOvr>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itle goes here" id="{A4715F0E-2373-46DF-8650-9CD6D2E73FF4}" vid="{7AE24D49-249C-4823-B15D-D301F3E633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block presentation</Template>
  <TotalTime>0</TotalTime>
  <Words>2852</Words>
  <Application>Microsoft Office PowerPoint</Application>
  <PresentationFormat>Widescreen</PresentationFormat>
  <Paragraphs>148</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Allerta</vt:lpstr>
      <vt:lpstr>Arial</vt:lpstr>
      <vt:lpstr>Calibri</vt:lpstr>
      <vt:lpstr>Calibri Light</vt:lpstr>
      <vt:lpstr>Office Theme</vt:lpstr>
      <vt:lpstr>Workshop 5 – Exchange of Contracts </vt:lpstr>
      <vt:lpstr>Aims</vt:lpstr>
      <vt:lpstr>Preparing for Exchange of Contracts </vt:lpstr>
      <vt:lpstr>Buyer’s Conveyancer’s Checklist (1)</vt:lpstr>
      <vt:lpstr>Buyer’s Conveyancer’s Checklist (2)</vt:lpstr>
      <vt:lpstr>Buyer’s Conveyancer’s Checklist (3)</vt:lpstr>
      <vt:lpstr>Buyer’s Conveyancer’s Checklist (4)</vt:lpstr>
      <vt:lpstr>Buyer’s Conveyancer’s Checklist (6)</vt:lpstr>
      <vt:lpstr>Seller’s Conveyancer’s Checklist </vt:lpstr>
      <vt:lpstr>Methods of Exchange</vt:lpstr>
      <vt:lpstr>Physical Exchange</vt:lpstr>
      <vt:lpstr>Postal Exchange</vt:lpstr>
      <vt:lpstr>Telephonic Exchange</vt:lpstr>
      <vt:lpstr>The Formulae for Exchange by Telephone</vt:lpstr>
      <vt:lpstr>Formula A</vt:lpstr>
      <vt:lpstr>Formula B</vt:lpstr>
      <vt:lpstr>Formula C</vt:lpstr>
      <vt:lpstr>Activity</vt:lpstr>
      <vt:lpstr>Linked Transactions</vt:lpstr>
      <vt:lpstr>Example</vt:lpstr>
      <vt:lpstr>Consequences of Exchange</vt:lpstr>
      <vt:lpstr>Immediately after exchange, the solicitors should inform their respective clients and the estate agent that exchange has taken place and, if the exchange has taken place over the telephone, comply with the undertakings in the relevant Law Society Formula.</vt:lpstr>
      <vt:lpstr>Steps following exchange – For the Seller’s Lawyer</vt:lpstr>
      <vt:lpstr>Steps following exchange  - For the Buyer’s Lawyer</vt:lpstr>
      <vt:lpstr>Registration of an Estate Contract</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goes here </dc:title>
  <dc:creator>Sian Turvey</dc:creator>
  <cp:lastModifiedBy>Sian Turvey</cp:lastModifiedBy>
  <cp:revision>1</cp:revision>
  <dcterms:created xsi:type="dcterms:W3CDTF">2022-10-27T10:44:22Z</dcterms:created>
  <dcterms:modified xsi:type="dcterms:W3CDTF">2022-10-31T11:23:46Z</dcterms:modified>
</cp:coreProperties>
</file>