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0"/>
  </p:notesMasterIdLst>
  <p:sldIdLst>
    <p:sldId id="256" r:id="rId2"/>
    <p:sldId id="270" r:id="rId3"/>
    <p:sldId id="271" r:id="rId4"/>
    <p:sldId id="272" r:id="rId5"/>
    <p:sldId id="273" r:id="rId6"/>
    <p:sldId id="274" r:id="rId7"/>
    <p:sldId id="260" r:id="rId8"/>
    <p:sldId id="275" r:id="rId9"/>
    <p:sldId id="276" r:id="rId10"/>
    <p:sldId id="277" r:id="rId11"/>
    <p:sldId id="278" r:id="rId12"/>
    <p:sldId id="279" r:id="rId13"/>
    <p:sldId id="289" r:id="rId14"/>
    <p:sldId id="292" r:id="rId15"/>
    <p:sldId id="293" r:id="rId16"/>
    <p:sldId id="280" r:id="rId17"/>
    <p:sldId id="281" r:id="rId18"/>
    <p:sldId id="282" r:id="rId19"/>
    <p:sldId id="283" r:id="rId20"/>
    <p:sldId id="284" r:id="rId21"/>
    <p:sldId id="290" r:id="rId22"/>
    <p:sldId id="291" r:id="rId23"/>
    <p:sldId id="295" r:id="rId24"/>
    <p:sldId id="265" r:id="rId25"/>
    <p:sldId id="266" r:id="rId26"/>
    <p:sldId id="268" r:id="rId27"/>
    <p:sldId id="267" r:id="rId28"/>
    <p:sldId id="294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F509BA-CB31-F94F-B0D3-4AC735CD0F8F}" v="41" dt="2025-10-03T16:56:10.6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64" autoAdjust="0"/>
    <p:restoredTop sz="94681"/>
  </p:normalViewPr>
  <p:slideViewPr>
    <p:cSldViewPr snapToGrid="0">
      <p:cViewPr varScale="1">
        <p:scale>
          <a:sx n="111" d="100"/>
          <a:sy n="111" d="100"/>
        </p:scale>
        <p:origin x="392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ylan Blain" userId="83ccd8b3-9869-42d6-ba47-7969941faad5" providerId="ADAL" clId="{BF391210-857F-5D27-BF01-D2AC06289011}"/>
    <pc:docChg chg="custSel addSld delSld modSld">
      <pc:chgData name="Dylan Blain" userId="83ccd8b3-9869-42d6-ba47-7969941faad5" providerId="ADAL" clId="{BF391210-857F-5D27-BF01-D2AC06289011}" dt="2025-10-03T16:56:10.689" v="610" actId="20577"/>
      <pc:docMkLst>
        <pc:docMk/>
      </pc:docMkLst>
      <pc:sldChg chg="del">
        <pc:chgData name="Dylan Blain" userId="83ccd8b3-9869-42d6-ba47-7969941faad5" providerId="ADAL" clId="{BF391210-857F-5D27-BF01-D2AC06289011}" dt="2025-09-17T13:56:28.215" v="563" actId="2696"/>
        <pc:sldMkLst>
          <pc:docMk/>
          <pc:sldMk cId="2509496726" sldId="257"/>
        </pc:sldMkLst>
      </pc:sldChg>
      <pc:sldChg chg="del">
        <pc:chgData name="Dylan Blain" userId="83ccd8b3-9869-42d6-ba47-7969941faad5" providerId="ADAL" clId="{BF391210-857F-5D27-BF01-D2AC06289011}" dt="2025-09-17T13:56:30.944" v="564" actId="2696"/>
        <pc:sldMkLst>
          <pc:docMk/>
          <pc:sldMk cId="2975679272" sldId="258"/>
        </pc:sldMkLst>
      </pc:sldChg>
      <pc:sldChg chg="del">
        <pc:chgData name="Dylan Blain" userId="83ccd8b3-9869-42d6-ba47-7969941faad5" providerId="ADAL" clId="{BF391210-857F-5D27-BF01-D2AC06289011}" dt="2025-09-17T13:56:20.125" v="562" actId="2696"/>
        <pc:sldMkLst>
          <pc:docMk/>
          <pc:sldMk cId="2383838919" sldId="259"/>
        </pc:sldMkLst>
      </pc:sldChg>
      <pc:sldChg chg="del">
        <pc:chgData name="Dylan Blain" userId="83ccd8b3-9869-42d6-ba47-7969941faad5" providerId="ADAL" clId="{BF391210-857F-5D27-BF01-D2AC06289011}" dt="2025-09-17T13:56:32.735" v="565" actId="2696"/>
        <pc:sldMkLst>
          <pc:docMk/>
          <pc:sldMk cId="2884981369" sldId="262"/>
        </pc:sldMkLst>
      </pc:sldChg>
      <pc:sldChg chg="del">
        <pc:chgData name="Dylan Blain" userId="83ccd8b3-9869-42d6-ba47-7969941faad5" providerId="ADAL" clId="{BF391210-857F-5D27-BF01-D2AC06289011}" dt="2025-09-17T13:56:34.008" v="566" actId="2696"/>
        <pc:sldMkLst>
          <pc:docMk/>
          <pc:sldMk cId="1325418889" sldId="263"/>
        </pc:sldMkLst>
      </pc:sldChg>
      <pc:sldChg chg="modSp new mod">
        <pc:chgData name="Dylan Blain" userId="83ccd8b3-9869-42d6-ba47-7969941faad5" providerId="ADAL" clId="{BF391210-857F-5D27-BF01-D2AC06289011}" dt="2025-09-17T13:53:02.856" v="259" actId="20577"/>
        <pc:sldMkLst>
          <pc:docMk/>
          <pc:sldMk cId="322400801" sldId="265"/>
        </pc:sldMkLst>
        <pc:spChg chg="mod">
          <ac:chgData name="Dylan Blain" userId="83ccd8b3-9869-42d6-ba47-7969941faad5" providerId="ADAL" clId="{BF391210-857F-5D27-BF01-D2AC06289011}" dt="2025-09-17T13:49:41.907" v="28" actId="20577"/>
          <ac:spMkLst>
            <pc:docMk/>
            <pc:sldMk cId="322400801" sldId="265"/>
            <ac:spMk id="2" creationId="{23CC6A7E-E3D0-9072-7552-553C9E7AE11D}"/>
          </ac:spMkLst>
        </pc:spChg>
        <pc:spChg chg="mod">
          <ac:chgData name="Dylan Blain" userId="83ccd8b3-9869-42d6-ba47-7969941faad5" providerId="ADAL" clId="{BF391210-857F-5D27-BF01-D2AC06289011}" dt="2025-09-17T13:53:02.856" v="259" actId="20577"/>
          <ac:spMkLst>
            <pc:docMk/>
            <pc:sldMk cId="322400801" sldId="265"/>
            <ac:spMk id="3" creationId="{0FFE75A1-69EB-6538-A65A-FD50FB3EFF93}"/>
          </ac:spMkLst>
        </pc:spChg>
      </pc:sldChg>
      <pc:sldChg chg="addSp delSp modSp new mod">
        <pc:chgData name="Dylan Blain" userId="83ccd8b3-9869-42d6-ba47-7969941faad5" providerId="ADAL" clId="{BF391210-857F-5D27-BF01-D2AC06289011}" dt="2025-09-17T13:53:42.228" v="295" actId="962"/>
        <pc:sldMkLst>
          <pc:docMk/>
          <pc:sldMk cId="3417343186" sldId="266"/>
        </pc:sldMkLst>
        <pc:spChg chg="mod">
          <ac:chgData name="Dylan Blain" userId="83ccd8b3-9869-42d6-ba47-7969941faad5" providerId="ADAL" clId="{BF391210-857F-5D27-BF01-D2AC06289011}" dt="2025-09-17T13:53:25.159" v="292" actId="20577"/>
          <ac:spMkLst>
            <pc:docMk/>
            <pc:sldMk cId="3417343186" sldId="266"/>
            <ac:spMk id="2" creationId="{B0A74C8D-AD3F-971D-7F0E-81270A7E67D6}"/>
          </ac:spMkLst>
        </pc:spChg>
        <pc:picChg chg="add mod">
          <ac:chgData name="Dylan Blain" userId="83ccd8b3-9869-42d6-ba47-7969941faad5" providerId="ADAL" clId="{BF391210-857F-5D27-BF01-D2AC06289011}" dt="2025-09-17T13:53:42.228" v="295" actId="962"/>
          <ac:picMkLst>
            <pc:docMk/>
            <pc:sldMk cId="3417343186" sldId="266"/>
            <ac:picMk id="5" creationId="{DA761A28-7E49-1835-64C4-FFA2299B8EF0}"/>
          </ac:picMkLst>
        </pc:picChg>
      </pc:sldChg>
      <pc:sldChg chg="addSp delSp modSp new mod">
        <pc:chgData name="Dylan Blain" userId="83ccd8b3-9869-42d6-ba47-7969941faad5" providerId="ADAL" clId="{BF391210-857F-5D27-BF01-D2AC06289011}" dt="2025-09-17T13:54:04.771" v="307" actId="962"/>
        <pc:sldMkLst>
          <pc:docMk/>
          <pc:sldMk cId="1358989867" sldId="267"/>
        </pc:sldMkLst>
        <pc:spChg chg="mod">
          <ac:chgData name="Dylan Blain" userId="83ccd8b3-9869-42d6-ba47-7969941faad5" providerId="ADAL" clId="{BF391210-857F-5D27-BF01-D2AC06289011}" dt="2025-09-17T13:53:49.123" v="304" actId="20577"/>
          <ac:spMkLst>
            <pc:docMk/>
            <pc:sldMk cId="1358989867" sldId="267"/>
            <ac:spMk id="2" creationId="{D4239E97-B425-C4C7-5662-57311B1ACC02}"/>
          </ac:spMkLst>
        </pc:spChg>
        <pc:picChg chg="add mod">
          <ac:chgData name="Dylan Blain" userId="83ccd8b3-9869-42d6-ba47-7969941faad5" providerId="ADAL" clId="{BF391210-857F-5D27-BF01-D2AC06289011}" dt="2025-09-17T13:54:04.771" v="307" actId="962"/>
          <ac:picMkLst>
            <pc:docMk/>
            <pc:sldMk cId="1358989867" sldId="267"/>
            <ac:picMk id="5" creationId="{6EB6C3D2-A122-9721-BEBC-FCCD6B3C4156}"/>
          </ac:picMkLst>
        </pc:picChg>
      </pc:sldChg>
      <pc:sldChg chg="modSp new mod">
        <pc:chgData name="Dylan Blain" userId="83ccd8b3-9869-42d6-ba47-7969941faad5" providerId="ADAL" clId="{BF391210-857F-5D27-BF01-D2AC06289011}" dt="2025-09-17T13:56:12.456" v="561" actId="20577"/>
        <pc:sldMkLst>
          <pc:docMk/>
          <pc:sldMk cId="607621852" sldId="268"/>
        </pc:sldMkLst>
        <pc:spChg chg="mod">
          <ac:chgData name="Dylan Blain" userId="83ccd8b3-9869-42d6-ba47-7969941faad5" providerId="ADAL" clId="{BF391210-857F-5D27-BF01-D2AC06289011}" dt="2025-09-17T13:54:26.273" v="313" actId="20577"/>
          <ac:spMkLst>
            <pc:docMk/>
            <pc:sldMk cId="607621852" sldId="268"/>
            <ac:spMk id="2" creationId="{A4963982-0BF3-87DA-D00C-DEB3FA6EA2D1}"/>
          </ac:spMkLst>
        </pc:spChg>
        <pc:spChg chg="mod">
          <ac:chgData name="Dylan Blain" userId="83ccd8b3-9869-42d6-ba47-7969941faad5" providerId="ADAL" clId="{BF391210-857F-5D27-BF01-D2AC06289011}" dt="2025-09-17T13:56:12.456" v="561" actId="20577"/>
          <ac:spMkLst>
            <pc:docMk/>
            <pc:sldMk cId="607621852" sldId="268"/>
            <ac:spMk id="3" creationId="{2DC1F6CE-A2BD-A51D-2570-3DD931565D3E}"/>
          </ac:spMkLst>
        </pc:spChg>
      </pc:sldChg>
      <pc:sldChg chg="new">
        <pc:chgData name="Dylan Blain" userId="83ccd8b3-9869-42d6-ba47-7969941faad5" providerId="ADAL" clId="{BF391210-857F-5D27-BF01-D2AC06289011}" dt="2025-09-17T13:56:45.185" v="567" actId="680"/>
        <pc:sldMkLst>
          <pc:docMk/>
          <pc:sldMk cId="4234623744" sldId="269"/>
        </pc:sldMkLst>
      </pc:sldChg>
      <pc:sldChg chg="add">
        <pc:chgData name="Dylan Blain" userId="83ccd8b3-9869-42d6-ba47-7969941faad5" providerId="ADAL" clId="{BF391210-857F-5D27-BF01-D2AC06289011}" dt="2025-09-17T13:56:46.447" v="568"/>
        <pc:sldMkLst>
          <pc:docMk/>
          <pc:sldMk cId="0" sldId="270"/>
        </pc:sldMkLst>
      </pc:sldChg>
      <pc:sldChg chg="modSp add mod">
        <pc:chgData name="Dylan Blain" userId="83ccd8b3-9869-42d6-ba47-7969941faad5" providerId="ADAL" clId="{BF391210-857F-5D27-BF01-D2AC06289011}" dt="2025-09-17T13:56:47.008" v="569" actId="27636"/>
        <pc:sldMkLst>
          <pc:docMk/>
          <pc:sldMk cId="0" sldId="271"/>
        </pc:sldMkLst>
        <pc:spChg chg="mod">
          <ac:chgData name="Dylan Blain" userId="83ccd8b3-9869-42d6-ba47-7969941faad5" providerId="ADAL" clId="{BF391210-857F-5D27-BF01-D2AC06289011}" dt="2025-09-17T13:56:47.008" v="569" actId="27636"/>
          <ac:spMkLst>
            <pc:docMk/>
            <pc:sldMk cId="0" sldId="271"/>
            <ac:spMk id="17409" creationId="{00000000-0000-0000-0000-000000000000}"/>
          </ac:spMkLst>
        </pc:spChg>
      </pc:sldChg>
      <pc:sldChg chg="add">
        <pc:chgData name="Dylan Blain" userId="83ccd8b3-9869-42d6-ba47-7969941faad5" providerId="ADAL" clId="{BF391210-857F-5D27-BF01-D2AC06289011}" dt="2025-09-17T13:56:46.447" v="568"/>
        <pc:sldMkLst>
          <pc:docMk/>
          <pc:sldMk cId="1726608093" sldId="272"/>
        </pc:sldMkLst>
      </pc:sldChg>
      <pc:sldChg chg="add">
        <pc:chgData name="Dylan Blain" userId="83ccd8b3-9869-42d6-ba47-7969941faad5" providerId="ADAL" clId="{BF391210-857F-5D27-BF01-D2AC06289011}" dt="2025-09-17T13:56:46.447" v="568"/>
        <pc:sldMkLst>
          <pc:docMk/>
          <pc:sldMk cId="1709511162" sldId="273"/>
        </pc:sldMkLst>
      </pc:sldChg>
      <pc:sldChg chg="add">
        <pc:chgData name="Dylan Blain" userId="83ccd8b3-9869-42d6-ba47-7969941faad5" providerId="ADAL" clId="{BF391210-857F-5D27-BF01-D2AC06289011}" dt="2025-09-17T13:56:46.447" v="568"/>
        <pc:sldMkLst>
          <pc:docMk/>
          <pc:sldMk cId="1883081544" sldId="274"/>
        </pc:sldMkLst>
      </pc:sldChg>
      <pc:sldChg chg="add">
        <pc:chgData name="Dylan Blain" userId="83ccd8b3-9869-42d6-ba47-7969941faad5" providerId="ADAL" clId="{BF391210-857F-5D27-BF01-D2AC06289011}" dt="2025-09-17T13:56:46.447" v="568"/>
        <pc:sldMkLst>
          <pc:docMk/>
          <pc:sldMk cId="2147493762" sldId="275"/>
        </pc:sldMkLst>
      </pc:sldChg>
      <pc:sldChg chg="add">
        <pc:chgData name="Dylan Blain" userId="83ccd8b3-9869-42d6-ba47-7969941faad5" providerId="ADAL" clId="{BF391210-857F-5D27-BF01-D2AC06289011}" dt="2025-09-17T13:56:46.447" v="568"/>
        <pc:sldMkLst>
          <pc:docMk/>
          <pc:sldMk cId="2816501877" sldId="276"/>
        </pc:sldMkLst>
      </pc:sldChg>
      <pc:sldChg chg="add">
        <pc:chgData name="Dylan Blain" userId="83ccd8b3-9869-42d6-ba47-7969941faad5" providerId="ADAL" clId="{BF391210-857F-5D27-BF01-D2AC06289011}" dt="2025-09-17T13:56:46.447" v="568"/>
        <pc:sldMkLst>
          <pc:docMk/>
          <pc:sldMk cId="1651926060" sldId="277"/>
        </pc:sldMkLst>
      </pc:sldChg>
      <pc:sldChg chg="add">
        <pc:chgData name="Dylan Blain" userId="83ccd8b3-9869-42d6-ba47-7969941faad5" providerId="ADAL" clId="{BF391210-857F-5D27-BF01-D2AC06289011}" dt="2025-09-17T13:56:46.447" v="568"/>
        <pc:sldMkLst>
          <pc:docMk/>
          <pc:sldMk cId="3456539979" sldId="278"/>
        </pc:sldMkLst>
      </pc:sldChg>
      <pc:sldChg chg="add">
        <pc:chgData name="Dylan Blain" userId="83ccd8b3-9869-42d6-ba47-7969941faad5" providerId="ADAL" clId="{BF391210-857F-5D27-BF01-D2AC06289011}" dt="2025-09-17T13:56:46.447" v="568"/>
        <pc:sldMkLst>
          <pc:docMk/>
          <pc:sldMk cId="1234975866" sldId="279"/>
        </pc:sldMkLst>
      </pc:sldChg>
      <pc:sldChg chg="add">
        <pc:chgData name="Dylan Blain" userId="83ccd8b3-9869-42d6-ba47-7969941faad5" providerId="ADAL" clId="{BF391210-857F-5D27-BF01-D2AC06289011}" dt="2025-09-17T13:56:46.447" v="568"/>
        <pc:sldMkLst>
          <pc:docMk/>
          <pc:sldMk cId="106649011" sldId="280"/>
        </pc:sldMkLst>
      </pc:sldChg>
      <pc:sldChg chg="add">
        <pc:chgData name="Dylan Blain" userId="83ccd8b3-9869-42d6-ba47-7969941faad5" providerId="ADAL" clId="{BF391210-857F-5D27-BF01-D2AC06289011}" dt="2025-09-17T13:56:46.447" v="568"/>
        <pc:sldMkLst>
          <pc:docMk/>
          <pc:sldMk cId="1626243047" sldId="281"/>
        </pc:sldMkLst>
      </pc:sldChg>
      <pc:sldChg chg="add">
        <pc:chgData name="Dylan Blain" userId="83ccd8b3-9869-42d6-ba47-7969941faad5" providerId="ADAL" clId="{BF391210-857F-5D27-BF01-D2AC06289011}" dt="2025-09-17T13:56:46.447" v="568"/>
        <pc:sldMkLst>
          <pc:docMk/>
          <pc:sldMk cId="3425377895" sldId="282"/>
        </pc:sldMkLst>
      </pc:sldChg>
      <pc:sldChg chg="add">
        <pc:chgData name="Dylan Blain" userId="83ccd8b3-9869-42d6-ba47-7969941faad5" providerId="ADAL" clId="{BF391210-857F-5D27-BF01-D2AC06289011}" dt="2025-09-17T13:56:46.447" v="568"/>
        <pc:sldMkLst>
          <pc:docMk/>
          <pc:sldMk cId="1289466564" sldId="283"/>
        </pc:sldMkLst>
      </pc:sldChg>
      <pc:sldChg chg="add">
        <pc:chgData name="Dylan Blain" userId="83ccd8b3-9869-42d6-ba47-7969941faad5" providerId="ADAL" clId="{BF391210-857F-5D27-BF01-D2AC06289011}" dt="2025-09-17T13:56:46.447" v="568"/>
        <pc:sldMkLst>
          <pc:docMk/>
          <pc:sldMk cId="3019245816" sldId="284"/>
        </pc:sldMkLst>
      </pc:sldChg>
      <pc:sldChg chg="add">
        <pc:chgData name="Dylan Blain" userId="83ccd8b3-9869-42d6-ba47-7969941faad5" providerId="ADAL" clId="{BF391210-857F-5D27-BF01-D2AC06289011}" dt="2025-09-17T13:56:46.447" v="568"/>
        <pc:sldMkLst>
          <pc:docMk/>
          <pc:sldMk cId="1103545451" sldId="289"/>
        </pc:sldMkLst>
      </pc:sldChg>
      <pc:sldChg chg="add">
        <pc:chgData name="Dylan Blain" userId="83ccd8b3-9869-42d6-ba47-7969941faad5" providerId="ADAL" clId="{BF391210-857F-5D27-BF01-D2AC06289011}" dt="2025-09-17T13:56:46.447" v="568"/>
        <pc:sldMkLst>
          <pc:docMk/>
          <pc:sldMk cId="836173167" sldId="290"/>
        </pc:sldMkLst>
      </pc:sldChg>
      <pc:sldChg chg="add">
        <pc:chgData name="Dylan Blain" userId="83ccd8b3-9869-42d6-ba47-7969941faad5" providerId="ADAL" clId="{BF391210-857F-5D27-BF01-D2AC06289011}" dt="2025-09-17T13:56:46.447" v="568"/>
        <pc:sldMkLst>
          <pc:docMk/>
          <pc:sldMk cId="1877682150" sldId="291"/>
        </pc:sldMkLst>
      </pc:sldChg>
      <pc:sldChg chg="add">
        <pc:chgData name="Dylan Blain" userId="83ccd8b3-9869-42d6-ba47-7969941faad5" providerId="ADAL" clId="{BF391210-857F-5D27-BF01-D2AC06289011}" dt="2025-09-17T13:56:46.447" v="568"/>
        <pc:sldMkLst>
          <pc:docMk/>
          <pc:sldMk cId="4206947286" sldId="292"/>
        </pc:sldMkLst>
      </pc:sldChg>
      <pc:sldChg chg="add">
        <pc:chgData name="Dylan Blain" userId="83ccd8b3-9869-42d6-ba47-7969941faad5" providerId="ADAL" clId="{BF391210-857F-5D27-BF01-D2AC06289011}" dt="2025-09-17T13:56:46.447" v="568"/>
        <pc:sldMkLst>
          <pc:docMk/>
          <pc:sldMk cId="737383502" sldId="293"/>
        </pc:sldMkLst>
      </pc:sldChg>
      <pc:sldChg chg="modSp mod">
        <pc:chgData name="Dylan Blain" userId="83ccd8b3-9869-42d6-ba47-7969941faad5" providerId="ADAL" clId="{BF391210-857F-5D27-BF01-D2AC06289011}" dt="2025-10-03T16:56:10.689" v="610" actId="20577"/>
        <pc:sldMkLst>
          <pc:docMk/>
          <pc:sldMk cId="506370824" sldId="294"/>
        </pc:sldMkLst>
        <pc:spChg chg="mod">
          <ac:chgData name="Dylan Blain" userId="83ccd8b3-9869-42d6-ba47-7969941faad5" providerId="ADAL" clId="{BF391210-857F-5D27-BF01-D2AC06289011}" dt="2025-10-03T16:56:10.689" v="610" actId="20577"/>
          <ac:spMkLst>
            <pc:docMk/>
            <pc:sldMk cId="506370824" sldId="294"/>
            <ac:spMk id="2" creationId="{4E016BE6-CED4-FBE7-8727-04282D67D6DB}"/>
          </ac:spMkLst>
        </pc:spChg>
      </pc:sldChg>
    </pc:docChg>
  </pc:docChgLst>
  <pc:docChgLst>
    <pc:chgData name="Dylan Blain" userId="83ccd8b3-9869-42d6-ba47-7969941faad5" providerId="ADAL" clId="{FBE4753D-18EC-4E40-9BD0-68A7DC092E3C}"/>
    <pc:docChg chg="custSel addSld delSld modSld sldOrd">
      <pc:chgData name="Dylan Blain" userId="83ccd8b3-9869-42d6-ba47-7969941faad5" providerId="ADAL" clId="{FBE4753D-18EC-4E40-9BD0-68A7DC092E3C}" dt="2025-09-30T15:07:33.052" v="289" actId="313"/>
      <pc:docMkLst>
        <pc:docMk/>
      </pc:docMkLst>
      <pc:sldChg chg="modSp mod ord">
        <pc:chgData name="Dylan Blain" userId="83ccd8b3-9869-42d6-ba47-7969941faad5" providerId="ADAL" clId="{FBE4753D-18EC-4E40-9BD0-68A7DC092E3C}" dt="2025-09-30T15:02:21.014" v="195"/>
        <pc:sldMkLst>
          <pc:docMk/>
          <pc:sldMk cId="2558154763" sldId="260"/>
        </pc:sldMkLst>
        <pc:spChg chg="mod">
          <ac:chgData name="Dylan Blain" userId="83ccd8b3-9869-42d6-ba47-7969941faad5" providerId="ADAL" clId="{FBE4753D-18EC-4E40-9BD0-68A7DC092E3C}" dt="2025-09-30T14:59:20.066" v="107" actId="20577"/>
          <ac:spMkLst>
            <pc:docMk/>
            <pc:sldMk cId="2558154763" sldId="260"/>
            <ac:spMk id="3" creationId="{3F7FFF98-F823-C2C5-A4EB-72AF4BF1A5AF}"/>
          </ac:spMkLst>
        </pc:spChg>
      </pc:sldChg>
      <pc:sldChg chg="del">
        <pc:chgData name="Dylan Blain" userId="83ccd8b3-9869-42d6-ba47-7969941faad5" providerId="ADAL" clId="{FBE4753D-18EC-4E40-9BD0-68A7DC092E3C}" dt="2025-09-30T15:01:21.241" v="188" actId="47"/>
        <pc:sldMkLst>
          <pc:docMk/>
          <pc:sldMk cId="1877281081" sldId="261"/>
        </pc:sldMkLst>
      </pc:sldChg>
      <pc:sldChg chg="del">
        <pc:chgData name="Dylan Blain" userId="83ccd8b3-9869-42d6-ba47-7969941faad5" providerId="ADAL" clId="{FBE4753D-18EC-4E40-9BD0-68A7DC092E3C}" dt="2025-09-30T15:03:28.836" v="196" actId="47"/>
        <pc:sldMkLst>
          <pc:docMk/>
          <pc:sldMk cId="3289212236" sldId="264"/>
        </pc:sldMkLst>
      </pc:sldChg>
      <pc:sldChg chg="modSp mod ord">
        <pc:chgData name="Dylan Blain" userId="83ccd8b3-9869-42d6-ba47-7969941faad5" providerId="ADAL" clId="{FBE4753D-18EC-4E40-9BD0-68A7DC092E3C}" dt="2025-09-30T15:06:38.789" v="251" actId="14"/>
        <pc:sldMkLst>
          <pc:docMk/>
          <pc:sldMk cId="322400801" sldId="265"/>
        </pc:sldMkLst>
        <pc:spChg chg="mod">
          <ac:chgData name="Dylan Blain" userId="83ccd8b3-9869-42d6-ba47-7969941faad5" providerId="ADAL" clId="{FBE4753D-18EC-4E40-9BD0-68A7DC092E3C}" dt="2025-09-30T15:06:38.789" v="251" actId="14"/>
          <ac:spMkLst>
            <pc:docMk/>
            <pc:sldMk cId="322400801" sldId="265"/>
            <ac:spMk id="3" creationId="{0FFE75A1-69EB-6538-A65A-FD50FB3EFF93}"/>
          </ac:spMkLst>
        </pc:spChg>
      </pc:sldChg>
      <pc:sldChg chg="ord">
        <pc:chgData name="Dylan Blain" userId="83ccd8b3-9869-42d6-ba47-7969941faad5" providerId="ADAL" clId="{FBE4753D-18EC-4E40-9BD0-68A7DC092E3C}" dt="2025-09-30T15:02:06.001" v="191"/>
        <pc:sldMkLst>
          <pc:docMk/>
          <pc:sldMk cId="3417343186" sldId="266"/>
        </pc:sldMkLst>
      </pc:sldChg>
      <pc:sldChg chg="ord">
        <pc:chgData name="Dylan Blain" userId="83ccd8b3-9869-42d6-ba47-7969941faad5" providerId="ADAL" clId="{FBE4753D-18EC-4E40-9BD0-68A7DC092E3C}" dt="2025-09-30T15:02:06.001" v="191"/>
        <pc:sldMkLst>
          <pc:docMk/>
          <pc:sldMk cId="1358989867" sldId="267"/>
        </pc:sldMkLst>
      </pc:sldChg>
      <pc:sldChg chg="ord">
        <pc:chgData name="Dylan Blain" userId="83ccd8b3-9869-42d6-ba47-7969941faad5" providerId="ADAL" clId="{FBE4753D-18EC-4E40-9BD0-68A7DC092E3C}" dt="2025-09-30T15:02:06.001" v="191"/>
        <pc:sldMkLst>
          <pc:docMk/>
          <pc:sldMk cId="607621852" sldId="268"/>
        </pc:sldMkLst>
      </pc:sldChg>
      <pc:sldChg chg="del">
        <pc:chgData name="Dylan Blain" userId="83ccd8b3-9869-42d6-ba47-7969941faad5" providerId="ADAL" clId="{FBE4753D-18EC-4E40-9BD0-68A7DC092E3C}" dt="2025-09-30T15:01:24.703" v="189" actId="47"/>
        <pc:sldMkLst>
          <pc:docMk/>
          <pc:sldMk cId="4234623744" sldId="269"/>
        </pc:sldMkLst>
      </pc:sldChg>
      <pc:sldChg chg="modSp new mod">
        <pc:chgData name="Dylan Blain" userId="83ccd8b3-9869-42d6-ba47-7969941faad5" providerId="ADAL" clId="{FBE4753D-18EC-4E40-9BD0-68A7DC092E3C}" dt="2025-09-30T15:03:42.298" v="216" actId="20577"/>
        <pc:sldMkLst>
          <pc:docMk/>
          <pc:sldMk cId="506370824" sldId="294"/>
        </pc:sldMkLst>
        <pc:spChg chg="mod">
          <ac:chgData name="Dylan Blain" userId="83ccd8b3-9869-42d6-ba47-7969941faad5" providerId="ADAL" clId="{FBE4753D-18EC-4E40-9BD0-68A7DC092E3C}" dt="2025-09-30T15:03:42.298" v="216" actId="20577"/>
          <ac:spMkLst>
            <pc:docMk/>
            <pc:sldMk cId="506370824" sldId="294"/>
            <ac:spMk id="2" creationId="{4E016BE6-CED4-FBE7-8727-04282D67D6DB}"/>
          </ac:spMkLst>
        </pc:spChg>
      </pc:sldChg>
      <pc:sldChg chg="modSp new del mod">
        <pc:chgData name="Dylan Blain" userId="83ccd8b3-9869-42d6-ba47-7969941faad5" providerId="ADAL" clId="{FBE4753D-18EC-4E40-9BD0-68A7DC092E3C}" dt="2025-09-30T15:01:12.052" v="187" actId="47"/>
        <pc:sldMkLst>
          <pc:docMk/>
          <pc:sldMk cId="1708126410" sldId="294"/>
        </pc:sldMkLst>
        <pc:spChg chg="mod">
          <ac:chgData name="Dylan Blain" userId="83ccd8b3-9869-42d6-ba47-7969941faad5" providerId="ADAL" clId="{FBE4753D-18EC-4E40-9BD0-68A7DC092E3C}" dt="2025-09-30T14:59:47.764" v="132" actId="20577"/>
          <ac:spMkLst>
            <pc:docMk/>
            <pc:sldMk cId="1708126410" sldId="294"/>
            <ac:spMk id="2" creationId="{AB3EB76C-010A-1074-DDA4-88020E142FE0}"/>
          </ac:spMkLst>
        </pc:spChg>
        <pc:spChg chg="mod">
          <ac:chgData name="Dylan Blain" userId="83ccd8b3-9869-42d6-ba47-7969941faad5" providerId="ADAL" clId="{FBE4753D-18EC-4E40-9BD0-68A7DC092E3C}" dt="2025-09-30T15:00:02.812" v="186" actId="20577"/>
          <ac:spMkLst>
            <pc:docMk/>
            <pc:sldMk cId="1708126410" sldId="294"/>
            <ac:spMk id="3" creationId="{33135E69-37DE-61B2-40F3-F7A473704D18}"/>
          </ac:spMkLst>
        </pc:spChg>
      </pc:sldChg>
      <pc:sldChg chg="modSp new mod">
        <pc:chgData name="Dylan Blain" userId="83ccd8b3-9869-42d6-ba47-7969941faad5" providerId="ADAL" clId="{FBE4753D-18EC-4E40-9BD0-68A7DC092E3C}" dt="2025-09-30T15:07:33.052" v="289" actId="313"/>
        <pc:sldMkLst>
          <pc:docMk/>
          <pc:sldMk cId="2584995014" sldId="295"/>
        </pc:sldMkLst>
        <pc:spChg chg="mod">
          <ac:chgData name="Dylan Blain" userId="83ccd8b3-9869-42d6-ba47-7969941faad5" providerId="ADAL" clId="{FBE4753D-18EC-4E40-9BD0-68A7DC092E3C}" dt="2025-09-30T15:07:33.052" v="289" actId="313"/>
          <ac:spMkLst>
            <pc:docMk/>
            <pc:sldMk cId="2584995014" sldId="295"/>
            <ac:spMk id="2" creationId="{72FAECB9-EDF4-7209-30C3-E5644747E80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E56832-AF56-9945-A79C-68590A65507C}" type="datetimeFigureOut">
              <a:rPr lang="en-US" smtClean="0"/>
              <a:t>10/3/25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48D40F-0677-0C4E-9A5A-CEE5214244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328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6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1638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9pPr>
          </a:lstStyle>
          <a:p>
            <a:fld id="{79B4CDC3-79F1-4085-9CCA-0A30DCD85FEE}" type="slidenum">
              <a:rPr lang="en-US" altLang="en-US">
                <a:latin typeface="Calibri" panose="020F0502020204030204" pitchFamily="34" charset="0"/>
              </a:rPr>
              <a:pPr/>
              <a:t>2</a:t>
            </a:fld>
            <a:endParaRPr lang="en-US" altLang="en-US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3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0922432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4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5204643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6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5682920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9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488976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15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878289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16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7795877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19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622847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20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01676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21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205364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22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644457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3E454-3FAF-2B60-5D51-4934CEAA48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586D57-5232-8FE3-5800-B5A3C1B1F1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FC6C4B-2A63-9FF7-6F24-72191FE093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4DC49-820D-5542-B05E-3FF67D9FC886}" type="datetimeFigureOut">
              <a:rPr lang="en-US" smtClean="0"/>
              <a:t>10/3/25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B16880-CFB3-F19E-7491-8D5F4BE60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C561F7-4B43-FD7C-2462-A1063FC071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FEA91-5410-3B42-ABAF-4CB7F204A7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727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7BEE9-9CDE-E978-01E1-5E7A3395E9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091912-A1C9-136D-045A-B819D8F24B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92E4C9-4A8F-830C-F588-717DB2A1F9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4DC49-820D-5542-B05E-3FF67D9FC886}" type="datetimeFigureOut">
              <a:rPr lang="en-US" smtClean="0"/>
              <a:t>10/3/25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1D30E0-B286-BD99-8AAE-FE49514C99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15DBAD-F42B-18A6-2774-0362E04FAD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FEA91-5410-3B42-ABAF-4CB7F204A7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9658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EABEF-0335-E149-B5BB-FFA9A8ACA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B20F05-C052-3EE1-C1DE-BF3A5FB6AD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C640D0-A5F6-C16E-6D81-76986F8C57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4DC49-820D-5542-B05E-3FF67D9FC886}" type="datetimeFigureOut">
              <a:rPr lang="en-US" smtClean="0"/>
              <a:t>10/3/25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33714D-6410-E338-8143-47A10A77FE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64A24A-77DE-36E5-222C-7770EB83C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FEA91-5410-3B42-ABAF-4CB7F204A7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013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B447C-FA52-3D75-3D8F-CA18699FF3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3A979-BFF3-1FB8-5ADB-F89367E00F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B951B2-A58F-EC45-C9F0-5B746E01E9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674A37-4F76-A4AF-9AD8-C66754DAC8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4DC49-820D-5542-B05E-3FF67D9FC886}" type="datetimeFigureOut">
              <a:rPr lang="en-US" smtClean="0"/>
              <a:t>10/3/25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96321A-A74D-45B2-9E31-2B10352097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CE675B-B0D3-1D2A-5783-8985F7A9A6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FEA91-5410-3B42-ABAF-4CB7F204A7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4634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91DCE-A5BA-1C3A-22C4-D7B5CF6196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23D2F1-2A45-3869-6CA6-11BB06182F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753E5D-C0B0-2A99-AB4E-1B7C81320B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B224E8-3782-27FB-F91D-96E9995A34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4ED3F6-2F69-94A9-4AC8-5BA9B07E241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6FF392-48D8-C0C4-A428-9868991AD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4DC49-820D-5542-B05E-3FF67D9FC886}" type="datetimeFigureOut">
              <a:rPr lang="en-US" smtClean="0"/>
              <a:t>10/3/25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AAD2128-87A8-A1A9-7CF7-D24E7959AF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4E9737-520B-33E2-8030-2E42D6F0AD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FEA91-5410-3B42-ABAF-4CB7F204A7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075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549EE-1B94-A057-7839-E528E7934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D429AE-9CB1-2793-DF8E-075A7701C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4DC49-820D-5542-B05E-3FF67D9FC886}" type="datetimeFigureOut">
              <a:rPr lang="en-US" smtClean="0"/>
              <a:t>10/3/25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AC4B89-EB5B-EF67-3B96-747AD8758E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74F4B6-3006-4B05-9D81-1C2D7A25B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FEA91-5410-3B42-ABAF-4CB7F204A7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0548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E0E3725-E9EB-BC81-C5BD-AAB71AE37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4DC49-820D-5542-B05E-3FF67D9FC886}" type="datetimeFigureOut">
              <a:rPr lang="en-US" smtClean="0"/>
              <a:t>10/3/25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31118D-B53E-1D18-5CB2-CF869D7AA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E33579-EDAE-BCD1-6120-2B59C2BAFF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FEA91-5410-3B42-ABAF-4CB7F204A7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942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FD58B-C447-A0B9-5B3E-0C92404A6B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59E850-F834-7223-07AD-92DFE26EA3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ADD252-01E9-48C3-3A2C-360355FC34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AE2CD3-4E8C-766A-20AC-62CC9D2416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4DC49-820D-5542-B05E-3FF67D9FC886}" type="datetimeFigureOut">
              <a:rPr lang="en-US" smtClean="0"/>
              <a:t>10/3/25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541F6E-6DBC-6D4F-0F88-3A129477C8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96ABEC-C18B-05B2-996C-05BCBFF74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FEA91-5410-3B42-ABAF-4CB7F204A7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1606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E45A7-45BD-1D51-397A-F63115DAF2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B2E88A9-CCDF-027F-DA7D-B6808C8F6FB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4B7C8F-EA82-55EC-792E-B825047DF2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5CA6EE-026A-C379-8829-AF02066029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4DC49-820D-5542-B05E-3FF67D9FC886}" type="datetimeFigureOut">
              <a:rPr lang="en-US" smtClean="0"/>
              <a:t>10/3/25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B5EC64-E715-5E99-8280-83CC7B0EC1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D4D02C-A622-6147-A35D-BEC8F8077F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FEA91-5410-3B42-ABAF-4CB7F204A7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2013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30C11-2A19-99F6-2F12-DD36C82F89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764D6D-BD38-0BA8-D5C9-5660F4C7CE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E52DBD-D795-2EA6-FB0C-EAC8FCF955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4DC49-820D-5542-B05E-3FF67D9FC886}" type="datetimeFigureOut">
              <a:rPr lang="en-US" smtClean="0"/>
              <a:t>10/3/25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97717B-0A5C-755D-B4AD-0CDDECB47A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0E162A-ACD9-6F9C-55F5-78A47C4FA3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FEA91-5410-3B42-ABAF-4CB7F204A7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339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8E6AE3E-077C-02D9-5B6E-DC7E86B26F6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A0D1FE-B875-818C-7224-B2F948FEAA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6A270C-7EEE-FC29-0C94-7398861071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4DC49-820D-5542-B05E-3FF67D9FC886}" type="datetimeFigureOut">
              <a:rPr lang="en-US" smtClean="0"/>
              <a:t>10/3/25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23835-042B-E2C9-169B-03393B5010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AE6C2A-A05F-FF3B-DD12-4FCAA11009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FEA91-5410-3B42-ABAF-4CB7F204A7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3496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387158"/>
            <a:ext cx="9144000" cy="1866319"/>
          </a:xfrm>
          <a:prstGeom prst="rect">
            <a:avLst/>
          </a:prstGeom>
        </p:spPr>
        <p:txBody>
          <a:bodyPr anchor="t"/>
          <a:lstStyle>
            <a:lvl1pPr algn="ctr">
              <a:defRPr sz="6000" b="1" i="0" cap="all" baseline="0">
                <a:ln>
                  <a:noFill/>
                </a:ln>
                <a:solidFill>
                  <a:srgbClr val="6A1671"/>
                </a:solidFill>
                <a:latin typeface="Helvetica Neue Condensed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975134"/>
            <a:ext cx="9144000" cy="412024"/>
          </a:xfrm>
        </p:spPr>
        <p:txBody>
          <a:bodyPr>
            <a:normAutofit/>
          </a:bodyPr>
          <a:lstStyle>
            <a:lvl1pPr marL="0" indent="0" algn="ctr">
              <a:buNone/>
              <a:defRPr sz="2200" cap="all" baseline="0">
                <a:solidFill>
                  <a:srgbClr val="6A6A6A"/>
                </a:solidFill>
                <a:latin typeface="Helvetica Neue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0"/>
          </p:nvPr>
        </p:nvSpPr>
        <p:spPr>
          <a:xfrm>
            <a:off x="0" y="5845552"/>
            <a:ext cx="12192000" cy="457277"/>
          </a:xfrm>
        </p:spPr>
        <p:txBody>
          <a:bodyPr>
            <a:normAutofit/>
          </a:bodyPr>
          <a:lstStyle>
            <a:lvl1pPr marL="0" indent="0" algn="ctr">
              <a:buFontTx/>
              <a:buNone/>
              <a:defRPr sz="1800" baseline="0">
                <a:solidFill>
                  <a:srgbClr val="D7D7D7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445408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20D4A7-7AE3-B633-4AA2-7A4331DE49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73E85-FF86-7A7B-680E-B009A6AB25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3AD627-B4FF-BE08-E074-550BC85E98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3D4DC49-820D-5542-B05E-3FF67D9FC886}" type="datetimeFigureOut">
              <a:rPr lang="en-US" smtClean="0"/>
              <a:t>10/3/25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7F98E4-4FB0-3E15-CFC2-23A3114713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8913CA-D7AC-CEBF-4241-AAC57C6C4E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99FEA91-5410-3B42-ABAF-4CB7F204A7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0161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61BDC-0FCC-1116-44ED-A96DA445F6B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Biomechanics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9C3C21-9C10-1190-290E-C17202C6B16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Dr Dylan Blain</a:t>
            </a:r>
          </a:p>
        </p:txBody>
      </p:sp>
    </p:spTree>
    <p:extLst>
      <p:ext uri="{BB962C8B-B14F-4D97-AF65-F5344CB8AC3E}">
        <p14:creationId xmlns:p14="http://schemas.microsoft.com/office/powerpoint/2010/main" val="864489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387600"/>
            <a:ext cx="9144000" cy="186531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cap="none" dirty="0"/>
              <a:t>Why Study Biomechanics?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974850"/>
            <a:ext cx="9144000" cy="412750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buFont typeface="Arial"/>
              <a:buNone/>
              <a:defRPr/>
            </a:pPr>
            <a:r>
              <a:rPr lang="en-US" dirty="0"/>
              <a:t>Introduction</a:t>
            </a:r>
            <a:endParaRPr lang="en-US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/>
          </p:nvPr>
        </p:nvSpPr>
        <p:spPr>
          <a:xfrm>
            <a:off x="838200" y="969963"/>
            <a:ext cx="10515600" cy="40957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dirty="0">
                <a:latin typeface="Helvetica Neue Condensed"/>
              </a:rPr>
              <a:t>Objectives</a:t>
            </a:r>
          </a:p>
        </p:txBody>
      </p:sp>
      <p:sp>
        <p:nvSpPr>
          <p:cNvPr id="17410" name="Content Placeholder 2"/>
          <p:cNvSpPr>
            <a:spLocks noGrp="1"/>
          </p:cNvSpPr>
          <p:nvPr>
            <p:ph idx="1"/>
          </p:nvPr>
        </p:nvSpPr>
        <p:spPr>
          <a:xfrm>
            <a:off x="838200" y="1808163"/>
            <a:ext cx="10515600" cy="4168775"/>
          </a:xfrm>
        </p:spPr>
        <p:txBody>
          <a:bodyPr/>
          <a:lstStyle/>
          <a:p>
            <a:pPr lvl="0"/>
            <a:r>
              <a:rPr lang="en-US" dirty="0"/>
              <a:t>Define sport and exercise biomechanics</a:t>
            </a:r>
          </a:p>
          <a:p>
            <a:pPr lvl="0"/>
            <a:r>
              <a:rPr lang="en-US" dirty="0"/>
              <a:t>Identify the goals of sport and exercise biomechanics</a:t>
            </a:r>
          </a:p>
          <a:p>
            <a:pPr lvl="0"/>
            <a:r>
              <a:rPr lang="en-US" dirty="0"/>
              <a:t>Describe the methods used to achieve the goals of sport and exercise biomechanics</a:t>
            </a:r>
          </a:p>
          <a:p>
            <a:r>
              <a:rPr lang="en-US" dirty="0"/>
              <a:t>Be somewhat familiar with the history and development of sport and exercise biomechanics</a:t>
            </a:r>
          </a:p>
          <a:p>
            <a:pPr lvl="0"/>
            <a:endParaRPr lang="en-US" altLang="en-US" dirty="0"/>
          </a:p>
          <a:p>
            <a:pPr marL="0" lvl="0" indent="0" algn="r">
              <a:buNone/>
            </a:pPr>
            <a:r>
              <a:rPr lang="en-US" altLang="en-US" sz="1400" i="1" dirty="0"/>
              <a:t>(continued)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Objectives </a:t>
            </a:r>
            <a:r>
              <a:rPr lang="en-US" sz="2400" i="1" dirty="0"/>
              <a:t>(continued)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Define mechanics</a:t>
            </a:r>
          </a:p>
          <a:p>
            <a:pPr lvl="0"/>
            <a:r>
              <a:rPr lang="en-US" dirty="0"/>
              <a:t>Outline the organization of mechanics</a:t>
            </a:r>
          </a:p>
          <a:p>
            <a:pPr lvl="0"/>
            <a:r>
              <a:rPr lang="en-US" dirty="0"/>
              <a:t>Define length and the units of measurement for length</a:t>
            </a:r>
          </a:p>
          <a:p>
            <a:pPr lvl="0"/>
            <a:r>
              <a:rPr lang="en-US" dirty="0"/>
              <a:t>Define time and the units of measurement for time</a:t>
            </a:r>
          </a:p>
          <a:p>
            <a:pPr lvl="0"/>
            <a:r>
              <a:rPr lang="en-US" dirty="0"/>
              <a:t>Define mass and the units of measurement for mass</a:t>
            </a:r>
          </a:p>
        </p:txBody>
      </p:sp>
    </p:spTree>
    <p:extLst>
      <p:ext uri="{BB962C8B-B14F-4D97-AF65-F5344CB8AC3E}">
        <p14:creationId xmlns:p14="http://schemas.microsoft.com/office/powerpoint/2010/main" val="17266080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Study Biomechanics?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Studying biomechanics will help you understand why some sport techniques work and some don’t</a:t>
            </a:r>
          </a:p>
          <a:p>
            <a:endParaRPr lang="en-US" dirty="0"/>
          </a:p>
          <a:p>
            <a:r>
              <a:rPr lang="en-US" dirty="0"/>
              <a:t>Goals of biomechanics</a:t>
            </a:r>
          </a:p>
          <a:p>
            <a:pPr lvl="1"/>
            <a:r>
              <a:rPr lang="en-US" dirty="0"/>
              <a:t>Improved performance and faster learning</a:t>
            </a:r>
          </a:p>
          <a:p>
            <a:pPr lvl="1"/>
            <a:r>
              <a:rPr lang="en-US" dirty="0"/>
              <a:t>Understand the cause of injury</a:t>
            </a:r>
          </a:p>
        </p:txBody>
      </p:sp>
    </p:spTree>
    <p:extLst>
      <p:ext uri="{BB962C8B-B14F-4D97-AF65-F5344CB8AC3E}">
        <p14:creationId xmlns:p14="http://schemas.microsoft.com/office/powerpoint/2010/main" val="17095111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Biomechanics?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Bio = living or biological systems</a:t>
            </a:r>
          </a:p>
          <a:p>
            <a:r>
              <a:rPr lang="en-US" dirty="0"/>
              <a:t>Mechanics = analysis of forces and their effects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Biomechanics is the study of the structure and function of biological systems by means of the methods of mechanics. </a:t>
            </a:r>
          </a:p>
          <a:p>
            <a:pPr marL="0" indent="0" algn="r">
              <a:buNone/>
            </a:pPr>
            <a:r>
              <a:rPr lang="en-US" sz="2000" dirty="0"/>
              <a:t>—Herbert Hatze, 1974</a:t>
            </a:r>
          </a:p>
          <a:p>
            <a:pPr marL="0" indent="0" algn="r">
              <a:buNone/>
            </a:pPr>
            <a:endParaRPr lang="en-US" sz="2000" dirty="0"/>
          </a:p>
          <a:p>
            <a:r>
              <a:rPr lang="en-US" dirty="0"/>
              <a:t>The study of forces and their effects on living systems</a:t>
            </a:r>
          </a:p>
        </p:txBody>
      </p:sp>
    </p:spTree>
    <p:extLst>
      <p:ext uri="{BB962C8B-B14F-4D97-AF65-F5344CB8AC3E}">
        <p14:creationId xmlns:p14="http://schemas.microsoft.com/office/powerpoint/2010/main" val="18830815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B53A8-9DEE-C1DA-97B5-2B79DB4E5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Biomechanics?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FFF98-F823-C2C5-A4EB-72AF4BF1A5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“the study and analysis of human movement patterns in sport”</a:t>
            </a:r>
          </a:p>
          <a:p>
            <a:pPr marL="0" indent="0">
              <a:buNone/>
            </a:pPr>
            <a:r>
              <a:rPr lang="en-US" dirty="0"/>
              <a:t>								(Bartlett, 2014)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81547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Sport and Exercise Biomechanics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Study of forces and their effects on humans in exercise and sport </a:t>
            </a:r>
          </a:p>
          <a:p>
            <a:endParaRPr lang="en-US" dirty="0"/>
          </a:p>
          <a:p>
            <a:r>
              <a:rPr lang="en-US" dirty="0"/>
              <a:t>Goals of sport and exercise biomechanics</a:t>
            </a:r>
          </a:p>
          <a:p>
            <a:pPr lvl="1"/>
            <a:r>
              <a:rPr lang="en-US" dirty="0"/>
              <a:t>Performance improvement</a:t>
            </a:r>
          </a:p>
          <a:p>
            <a:pPr lvl="1"/>
            <a:r>
              <a:rPr lang="en-US" dirty="0"/>
              <a:t>Injury prevention</a:t>
            </a:r>
          </a:p>
        </p:txBody>
      </p:sp>
    </p:spTree>
    <p:extLst>
      <p:ext uri="{BB962C8B-B14F-4D97-AF65-F5344CB8AC3E}">
        <p14:creationId xmlns:p14="http://schemas.microsoft.com/office/powerpoint/2010/main" val="21474937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Performance Improvement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Coaches, teachers, trainers</a:t>
            </a:r>
          </a:p>
          <a:p>
            <a:pPr lvl="1"/>
            <a:r>
              <a:rPr lang="en-US" dirty="0"/>
              <a:t>Correct actions of an athlete, student or client to improve execution or safety of a skill or exercise</a:t>
            </a:r>
          </a:p>
          <a:p>
            <a:pPr marL="457200" lvl="1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Researcher</a:t>
            </a:r>
          </a:p>
          <a:p>
            <a:pPr lvl="1"/>
            <a:r>
              <a:rPr lang="en-US" dirty="0"/>
              <a:t>Discover a new, more effective or safer technique for performing a skill or exercise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marL="457200" lvl="1" indent="0" algn="r">
              <a:buNone/>
            </a:pPr>
            <a:r>
              <a:rPr lang="en-US" sz="1400" i="1" dirty="0"/>
              <a:t>(continued)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65018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Performance Improvement </a:t>
            </a:r>
            <a:r>
              <a:rPr lang="en-US" sz="2400" i="1" dirty="0"/>
              <a:t>(continued)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Equipment improvement</a:t>
            </a:r>
          </a:p>
          <a:p>
            <a:pPr lvl="1"/>
            <a:r>
              <a:rPr lang="en-US" dirty="0"/>
              <a:t>Refine equipment to better match performance demands</a:t>
            </a:r>
          </a:p>
          <a:p>
            <a:pPr lvl="1"/>
            <a:r>
              <a:rPr lang="en-US" dirty="0"/>
              <a:t>Swimsuits, clap skates, javelin</a:t>
            </a:r>
          </a:p>
          <a:p>
            <a:pPr lvl="1"/>
            <a:endParaRPr lang="en-US" dirty="0"/>
          </a:p>
          <a:p>
            <a:pPr marL="0" indent="0">
              <a:buNone/>
            </a:pPr>
            <a:r>
              <a:rPr lang="en-US" dirty="0"/>
              <a:t>Training improvement</a:t>
            </a:r>
          </a:p>
          <a:p>
            <a:pPr lvl="1"/>
            <a:r>
              <a:rPr lang="en-US" dirty="0"/>
              <a:t>Analysis of strength demands in an activity</a:t>
            </a:r>
          </a:p>
          <a:p>
            <a:pPr lvl="1"/>
            <a:r>
              <a:rPr lang="en-US" dirty="0"/>
              <a:t>Gymnastics, figure skating, pole vaulting</a:t>
            </a:r>
          </a:p>
        </p:txBody>
      </p:sp>
    </p:spTree>
    <p:extLst>
      <p:ext uri="{BB962C8B-B14F-4D97-AF65-F5344CB8AC3E}">
        <p14:creationId xmlns:p14="http://schemas.microsoft.com/office/powerpoint/2010/main" val="16519260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Injury Prevention and Rehabilitation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Reduce impact forces in gymnastics</a:t>
            </a:r>
          </a:p>
          <a:p>
            <a:r>
              <a:rPr lang="en-US" dirty="0"/>
              <a:t>Reduce elbow loading in tennis</a:t>
            </a:r>
          </a:p>
          <a:p>
            <a:r>
              <a:rPr lang="en-US" dirty="0"/>
              <a:t>Decrease the incidence of concussion</a:t>
            </a:r>
          </a:p>
          <a:p>
            <a:pPr lvl="1"/>
            <a:r>
              <a:rPr lang="en-US" dirty="0"/>
              <a:t>Suggest technique and rule changes</a:t>
            </a:r>
          </a:p>
          <a:p>
            <a:r>
              <a:rPr lang="en-US" dirty="0"/>
              <a:t>Equipment design improvements</a:t>
            </a:r>
          </a:p>
          <a:p>
            <a:pPr lvl="1"/>
            <a:r>
              <a:rPr lang="en-US" dirty="0"/>
              <a:t>Better helmets and footwear</a:t>
            </a:r>
          </a:p>
        </p:txBody>
      </p:sp>
    </p:spTree>
    <p:extLst>
      <p:ext uri="{BB962C8B-B14F-4D97-AF65-F5344CB8AC3E}">
        <p14:creationId xmlns:p14="http://schemas.microsoft.com/office/powerpoint/2010/main" val="34565399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History of Sport Biomechanics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Aristotle</a:t>
            </a:r>
          </a:p>
          <a:p>
            <a:pPr lvl="1"/>
            <a:r>
              <a:rPr lang="en-US" i="1" dirty="0"/>
              <a:t>De motu animalium</a:t>
            </a:r>
          </a:p>
          <a:p>
            <a:pPr lvl="1"/>
            <a:r>
              <a:rPr lang="en-US" dirty="0"/>
              <a:t>Mechanics of human and animal motion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Etienne Jules Marey</a:t>
            </a:r>
          </a:p>
          <a:p>
            <a:pPr lvl="1"/>
            <a:r>
              <a:rPr lang="en-US" dirty="0"/>
              <a:t>Used a variety of instruments to measure force and motion</a:t>
            </a:r>
          </a:p>
          <a:p>
            <a:pPr lvl="1"/>
            <a:r>
              <a:rPr lang="en-US" dirty="0"/>
              <a:t>Analysis of track and field athletes at 1900 Olympics</a:t>
            </a:r>
          </a:p>
          <a:p>
            <a:pPr marL="457200" lvl="1" indent="0" algn="r">
              <a:buNone/>
            </a:pPr>
            <a:endParaRPr lang="en-US" sz="1400" i="1" dirty="0"/>
          </a:p>
          <a:p>
            <a:pPr marL="457200" lvl="1" indent="0" algn="r">
              <a:buNone/>
            </a:pPr>
            <a:endParaRPr lang="en-US" sz="1400" i="1" dirty="0"/>
          </a:p>
          <a:p>
            <a:pPr marL="457200" lvl="1" indent="0" algn="r">
              <a:buNone/>
            </a:pPr>
            <a:r>
              <a:rPr lang="en-US" sz="1400" i="1" dirty="0"/>
              <a:t>(continued)</a:t>
            </a:r>
          </a:p>
        </p:txBody>
      </p:sp>
    </p:spTree>
    <p:extLst>
      <p:ext uri="{BB962C8B-B14F-4D97-AF65-F5344CB8AC3E}">
        <p14:creationId xmlns:p14="http://schemas.microsoft.com/office/powerpoint/2010/main" val="12349758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History of Sport Biomechanics </a:t>
            </a:r>
            <a:r>
              <a:rPr lang="en-US" sz="2400" i="1" dirty="0"/>
              <a:t>(continued)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Archibald V. Hill</a:t>
            </a:r>
          </a:p>
          <a:p>
            <a:pPr lvl="1"/>
            <a:r>
              <a:rPr lang="en-US" dirty="0"/>
              <a:t>Mechanics and energetics of sprinting in the 1920s</a:t>
            </a:r>
          </a:p>
          <a:p>
            <a:pPr lvl="1"/>
            <a:endParaRPr lang="en-US" dirty="0"/>
          </a:p>
          <a:p>
            <a:pPr marL="0" indent="0">
              <a:buNone/>
            </a:pPr>
            <a:r>
              <a:rPr lang="en-US" dirty="0"/>
              <a:t>1930s</a:t>
            </a:r>
          </a:p>
          <a:p>
            <a:pPr lvl="1"/>
            <a:r>
              <a:rPr lang="en-US" dirty="0"/>
              <a:t>Wallace Fenn, Thomas Cureton, and Arthur Steindler studied the mechanics of gait and swimming and created first biomechanics textbook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 algn="r">
              <a:buNone/>
            </a:pPr>
            <a:r>
              <a:rPr lang="en-US" sz="1400" i="1" dirty="0"/>
              <a:t>(continued)</a:t>
            </a:r>
          </a:p>
        </p:txBody>
      </p:sp>
    </p:spTree>
    <p:extLst>
      <p:ext uri="{BB962C8B-B14F-4D97-AF65-F5344CB8AC3E}">
        <p14:creationId xmlns:p14="http://schemas.microsoft.com/office/powerpoint/2010/main" val="11035454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20BD1-32A7-49B8-A1E1-D171C7E185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History of Sport Biomechanics </a:t>
            </a:r>
            <a:r>
              <a:rPr lang="en-US" sz="2400" i="1" dirty="0"/>
              <a:t>(continued)</a:t>
            </a:r>
            <a:endParaRPr lang="en-US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71C16A-716D-4123-9B02-2C9109D5A5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1950s</a:t>
            </a:r>
          </a:p>
          <a:p>
            <a:pPr lvl="1"/>
            <a:r>
              <a:rPr lang="en-US" b="1" dirty="0"/>
              <a:t>John Bunn: emphasized mechanics over anatomy</a:t>
            </a:r>
          </a:p>
          <a:p>
            <a:pPr lvl="1"/>
            <a:r>
              <a:rPr lang="en-US" b="1" i="1" dirty="0"/>
              <a:t>Scientific Principles of Coaching</a:t>
            </a:r>
          </a:p>
          <a:p>
            <a:pPr lvl="1"/>
            <a:endParaRPr lang="en-US" b="1" i="1" dirty="0"/>
          </a:p>
          <a:p>
            <a:pPr marL="0" indent="0">
              <a:buNone/>
            </a:pPr>
            <a:r>
              <a:rPr lang="en-US" b="1" dirty="0"/>
              <a:t>1960s</a:t>
            </a:r>
          </a:p>
          <a:p>
            <a:pPr lvl="1"/>
            <a:r>
              <a:rPr lang="en-US" b="1" dirty="0"/>
              <a:t>International biomechanics seminars first held</a:t>
            </a:r>
          </a:p>
          <a:p>
            <a:pPr lvl="1"/>
            <a:r>
              <a:rPr lang="en-US" b="1" dirty="0"/>
              <a:t>Journals established</a:t>
            </a:r>
          </a:p>
          <a:p>
            <a:pPr lvl="1"/>
            <a:endParaRPr lang="en-US" b="1" dirty="0"/>
          </a:p>
          <a:p>
            <a:pPr marL="457200" lvl="1" indent="0">
              <a:buNone/>
            </a:pPr>
            <a:endParaRPr lang="en-US" sz="1600" b="1" i="1" dirty="0"/>
          </a:p>
          <a:p>
            <a:pPr marL="457200" lvl="1" indent="0" algn="r">
              <a:buNone/>
            </a:pPr>
            <a:r>
              <a:rPr lang="en-US" sz="1600" b="1" i="1" dirty="0"/>
              <a:t>(continued)</a:t>
            </a:r>
            <a:endParaRPr lang="en-US" sz="1600" i="1" dirty="0"/>
          </a:p>
        </p:txBody>
      </p:sp>
    </p:spTree>
    <p:extLst>
      <p:ext uri="{BB962C8B-B14F-4D97-AF65-F5344CB8AC3E}">
        <p14:creationId xmlns:p14="http://schemas.microsoft.com/office/powerpoint/2010/main" val="42069472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History of Sport Biomechanics </a:t>
            </a:r>
            <a:r>
              <a:rPr lang="en-US" sz="2400" i="1" dirty="0"/>
              <a:t>(continued)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1970s</a:t>
            </a:r>
          </a:p>
          <a:p>
            <a:pPr lvl="1"/>
            <a:r>
              <a:rPr lang="en-US" dirty="0"/>
              <a:t>International Society of Biomechanics</a:t>
            </a:r>
          </a:p>
          <a:p>
            <a:pPr lvl="1"/>
            <a:r>
              <a:rPr lang="en-US" dirty="0"/>
              <a:t>American Society of Biomechanics</a:t>
            </a:r>
          </a:p>
          <a:p>
            <a:pPr marL="457200" lvl="1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Late 20th and early 21st centuries</a:t>
            </a:r>
          </a:p>
          <a:p>
            <a:pPr lvl="1"/>
            <a:r>
              <a:rPr lang="en-US" dirty="0"/>
              <a:t>Widespread availability of commercial software and instrumentation</a:t>
            </a:r>
          </a:p>
          <a:p>
            <a:pPr lvl="1"/>
            <a:r>
              <a:rPr lang="en-US" dirty="0"/>
              <a:t>Recognition of potential contribution to all levels of skill</a:t>
            </a:r>
          </a:p>
        </p:txBody>
      </p:sp>
    </p:spTree>
    <p:extLst>
      <p:ext uri="{BB962C8B-B14F-4D97-AF65-F5344CB8AC3E}">
        <p14:creationId xmlns:p14="http://schemas.microsoft.com/office/powerpoint/2010/main" val="7373835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Organization of Mechanics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Rigid-body mechanics: objects assumed to be perfectly rigid, simplifying analysis</a:t>
            </a:r>
          </a:p>
          <a:p>
            <a:r>
              <a:rPr lang="en-US" dirty="0"/>
              <a:t>Deformable-body mechanics: objects deform when loaded, related to training and injury</a:t>
            </a:r>
          </a:p>
          <a:p>
            <a:r>
              <a:rPr lang="en-US" dirty="0"/>
              <a:t>Fluid mechanics: mechanics in liquids and gasses (water and air)</a:t>
            </a:r>
          </a:p>
          <a:p>
            <a:r>
              <a:rPr lang="en-US" dirty="0"/>
              <a:t>Relativistic mechanics: Einstein’s theory of relativity</a:t>
            </a:r>
          </a:p>
          <a:p>
            <a:r>
              <a:rPr lang="en-US" dirty="0"/>
              <a:t>Quantum mechanics: quantum theory</a:t>
            </a:r>
          </a:p>
        </p:txBody>
      </p:sp>
    </p:spTree>
    <p:extLst>
      <p:ext uri="{BB962C8B-B14F-4D97-AF65-F5344CB8AC3E}">
        <p14:creationId xmlns:p14="http://schemas.microsoft.com/office/powerpoint/2010/main" val="1066490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Branches of Rigid-Body Mechanics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0A53CE8-9D63-4A71-8AA9-7033106A21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39337" y="1808163"/>
            <a:ext cx="7713325" cy="4168775"/>
          </a:xfrm>
        </p:spPr>
      </p:pic>
    </p:spTree>
    <p:extLst>
      <p:ext uri="{BB962C8B-B14F-4D97-AF65-F5344CB8AC3E}">
        <p14:creationId xmlns:p14="http://schemas.microsoft.com/office/powerpoint/2010/main" val="16262430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Rigid-Body Mechanics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Statics</a:t>
            </a:r>
          </a:p>
          <a:p>
            <a:pPr lvl="1"/>
            <a:r>
              <a:rPr lang="en-US" dirty="0"/>
              <a:t>Mechanics of objects at rest or moving at constant velocity</a:t>
            </a:r>
          </a:p>
          <a:p>
            <a:pPr lvl="2"/>
            <a:r>
              <a:rPr lang="en-US" dirty="0"/>
              <a:t>Acceleration equals 0</a:t>
            </a:r>
          </a:p>
          <a:p>
            <a:pPr lvl="2"/>
            <a:r>
              <a:rPr lang="en-US" dirty="0"/>
              <a:t>No unbalanced force or torque acts on the object</a:t>
            </a:r>
          </a:p>
          <a:p>
            <a:pPr marL="457200" lvl="1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Dynamics</a:t>
            </a:r>
          </a:p>
          <a:p>
            <a:pPr lvl="1"/>
            <a:r>
              <a:rPr lang="en-US" dirty="0"/>
              <a:t>Mechanics of objects in accelerated motion</a:t>
            </a:r>
          </a:p>
          <a:p>
            <a:pPr lvl="1"/>
            <a:r>
              <a:rPr lang="en-US" dirty="0"/>
              <a:t>Speeding up or slowing down</a:t>
            </a:r>
          </a:p>
          <a:p>
            <a:pPr lvl="3"/>
            <a:r>
              <a:rPr lang="en-US" dirty="0"/>
              <a:t>Acceleration not equal to 0</a:t>
            </a:r>
          </a:p>
          <a:p>
            <a:pPr lvl="3"/>
            <a:r>
              <a:rPr lang="en-US" dirty="0"/>
              <a:t>Unbalanced forces and torques act on the object</a:t>
            </a:r>
          </a:p>
        </p:txBody>
      </p:sp>
    </p:spTree>
    <p:extLst>
      <p:ext uri="{BB962C8B-B14F-4D97-AF65-F5344CB8AC3E}">
        <p14:creationId xmlns:p14="http://schemas.microsoft.com/office/powerpoint/2010/main" val="34253778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Dynamics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Kinematics</a:t>
            </a:r>
          </a:p>
          <a:p>
            <a:pPr lvl="1"/>
            <a:r>
              <a:rPr lang="en-US" dirty="0"/>
              <a:t>Description of motion: How far? How fast? What direction?</a:t>
            </a:r>
          </a:p>
          <a:p>
            <a:pPr lvl="1"/>
            <a:r>
              <a:rPr lang="en-US" dirty="0"/>
              <a:t>Sequencing of joint actions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Kinetics</a:t>
            </a:r>
          </a:p>
          <a:p>
            <a:pPr lvl="1"/>
            <a:r>
              <a:rPr lang="en-US" dirty="0"/>
              <a:t>Deals with the forces that cause or tend to cause changes in motion: pushes and pulls, turning effect of a force, loading of an object</a:t>
            </a:r>
          </a:p>
        </p:txBody>
      </p:sp>
    </p:spTree>
    <p:extLst>
      <p:ext uri="{BB962C8B-B14F-4D97-AF65-F5344CB8AC3E}">
        <p14:creationId xmlns:p14="http://schemas.microsoft.com/office/powerpoint/2010/main" val="12894665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Units of Measurement in Biomechanics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81808"/>
            <a:ext cx="10515600" cy="3903379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Length</a:t>
            </a:r>
          </a:p>
          <a:p>
            <a:pPr lvl="1"/>
            <a:r>
              <a:rPr lang="en-US" dirty="0"/>
              <a:t>Position in space or change in position (how far)</a:t>
            </a:r>
          </a:p>
          <a:p>
            <a:pPr lvl="1"/>
            <a:r>
              <a:rPr lang="en-US" dirty="0"/>
              <a:t>An important performance measure for shot-put, high jump</a:t>
            </a:r>
          </a:p>
          <a:p>
            <a:pPr lvl="1"/>
            <a:r>
              <a:rPr lang="en-US" dirty="0"/>
              <a:t>A Critical component of success for golf, baseball</a:t>
            </a:r>
          </a:p>
          <a:p>
            <a:pPr lvl="1"/>
            <a:r>
              <a:rPr lang="en-US" dirty="0"/>
              <a:t>An important dimension in athletes: height</a:t>
            </a:r>
          </a:p>
          <a:p>
            <a:pPr lvl="1"/>
            <a:r>
              <a:rPr lang="en-US" dirty="0"/>
              <a:t>Meter (kilometer = 1,000 m; cm = 1/100 m)</a:t>
            </a:r>
          </a:p>
          <a:p>
            <a:pPr marL="914400" lvl="2" indent="0">
              <a:buNone/>
            </a:pPr>
            <a:r>
              <a:rPr lang="en-US" dirty="0"/>
              <a:t>1 m = 3.28 feet </a:t>
            </a:r>
            <a:endParaRPr lang="en-US" sz="1400" dirty="0"/>
          </a:p>
          <a:p>
            <a:pPr marL="914400" lvl="2" indent="0" algn="r">
              <a:buNone/>
            </a:pPr>
            <a:r>
              <a:rPr lang="en-US" sz="1400" i="1" dirty="0"/>
              <a:t>(continued)</a:t>
            </a:r>
          </a:p>
        </p:txBody>
      </p:sp>
    </p:spTree>
    <p:extLst>
      <p:ext uri="{BB962C8B-B14F-4D97-AF65-F5344CB8AC3E}">
        <p14:creationId xmlns:p14="http://schemas.microsoft.com/office/powerpoint/2010/main" val="30192458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Units of Measurement </a:t>
            </a:r>
            <a:br>
              <a:rPr lang="en-US" dirty="0"/>
            </a:br>
            <a:r>
              <a:rPr lang="en-US" dirty="0"/>
              <a:t>in Biomechanics </a:t>
            </a:r>
            <a:r>
              <a:rPr lang="en-US" sz="2400" i="1" dirty="0"/>
              <a:t>(continued)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16850"/>
            <a:ext cx="10515600" cy="416833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Time</a:t>
            </a:r>
          </a:p>
          <a:p>
            <a:pPr lvl="1"/>
            <a:r>
              <a:rPr lang="en-US" dirty="0"/>
              <a:t>Duration of an event</a:t>
            </a:r>
          </a:p>
          <a:p>
            <a:pPr lvl="1"/>
            <a:r>
              <a:rPr lang="en-US" dirty="0"/>
              <a:t>Important performance measure: races</a:t>
            </a:r>
          </a:p>
          <a:p>
            <a:pPr lvl="1"/>
            <a:r>
              <a:rPr lang="en-US" dirty="0"/>
              <a:t>Critical component of success: reaction time</a:t>
            </a:r>
          </a:p>
          <a:p>
            <a:pPr lvl="1"/>
            <a:r>
              <a:rPr lang="en-US" dirty="0"/>
              <a:t>Important dimension in rules: game time, time outs</a:t>
            </a:r>
          </a:p>
          <a:p>
            <a:pPr lvl="1"/>
            <a:r>
              <a:rPr lang="en-US" dirty="0"/>
              <a:t>Second (s) </a:t>
            </a:r>
          </a:p>
          <a:p>
            <a:pPr marL="914400" lvl="2" indent="0">
              <a:buNone/>
            </a:pPr>
            <a:endParaRPr lang="en-US" sz="1400" dirty="0"/>
          </a:p>
          <a:p>
            <a:pPr lvl="2"/>
            <a:endParaRPr lang="en-US" sz="1400" dirty="0"/>
          </a:p>
          <a:p>
            <a:pPr lvl="2"/>
            <a:endParaRPr lang="en-US" sz="1400" dirty="0"/>
          </a:p>
          <a:p>
            <a:pPr marL="914400" lvl="2" indent="0" algn="r">
              <a:buNone/>
            </a:pPr>
            <a:r>
              <a:rPr lang="en-US" sz="1400" i="1" dirty="0"/>
              <a:t>(continued)</a:t>
            </a:r>
          </a:p>
        </p:txBody>
      </p:sp>
    </p:spTree>
    <p:extLst>
      <p:ext uri="{BB962C8B-B14F-4D97-AF65-F5344CB8AC3E}">
        <p14:creationId xmlns:p14="http://schemas.microsoft.com/office/powerpoint/2010/main" val="8361731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Units of Measurement </a:t>
            </a:r>
            <a:br>
              <a:rPr lang="en-US" dirty="0"/>
            </a:br>
            <a:r>
              <a:rPr lang="en-US" dirty="0"/>
              <a:t>in Biomechanics </a:t>
            </a:r>
            <a:r>
              <a:rPr lang="en-US" sz="2400" i="1" dirty="0"/>
              <a:t>(continued)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158" y="1974574"/>
            <a:ext cx="10515600" cy="3810614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Mass and inertia</a:t>
            </a:r>
          </a:p>
          <a:p>
            <a:pPr lvl="1"/>
            <a:r>
              <a:rPr lang="en-US" dirty="0"/>
              <a:t>Resistance to changing motion (inertia)</a:t>
            </a:r>
          </a:p>
          <a:p>
            <a:pPr marL="914400" lvl="2" indent="0">
              <a:buNone/>
            </a:pPr>
            <a:r>
              <a:rPr lang="en-US" i="1" dirty="0"/>
              <a:t>Greater inertia, greater resistance to speeding up or slowing down</a:t>
            </a:r>
          </a:p>
          <a:p>
            <a:pPr marL="914400" lvl="2" indent="0">
              <a:buNone/>
            </a:pPr>
            <a:endParaRPr lang="en-US" dirty="0"/>
          </a:p>
          <a:p>
            <a:pPr lvl="1"/>
            <a:r>
              <a:rPr lang="en-US" dirty="0"/>
              <a:t>Mass: quantity of matter in an object</a:t>
            </a:r>
          </a:p>
          <a:p>
            <a:pPr lvl="2"/>
            <a:endParaRPr lang="en-US" dirty="0"/>
          </a:p>
          <a:p>
            <a:pPr lvl="1"/>
            <a:r>
              <a:rPr lang="en-US" dirty="0"/>
              <a:t>Mass quantifies inertia</a:t>
            </a:r>
          </a:p>
          <a:p>
            <a:pPr marL="914400" lvl="2" indent="0">
              <a:buNone/>
            </a:pPr>
            <a:r>
              <a:rPr lang="en-US" i="1" dirty="0"/>
              <a:t>More massive an object, greater object’s inertia</a:t>
            </a:r>
          </a:p>
          <a:p>
            <a:pPr marL="914400" lvl="2" indent="0">
              <a:buNone/>
            </a:pPr>
            <a:endParaRPr lang="en-US" dirty="0"/>
          </a:p>
          <a:p>
            <a:pPr lvl="1"/>
            <a:r>
              <a:rPr lang="en-US" dirty="0"/>
              <a:t>Kilogram (kg)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8776821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AECB9-EDF4-7209-30C3-E5644747E8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Qualitative Biomechanical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570FA-12A6-D586-283E-EE898E1A6E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9950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C6A7E-E3D0-9072-7552-553C9E7AE1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Defining Human Movements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FE75A1-69EB-6538-A65A-FD50FB3EFF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Planes of Movement</a:t>
            </a:r>
          </a:p>
          <a:p>
            <a:pPr lvl="1"/>
            <a:r>
              <a:rPr lang="en-US" dirty="0"/>
              <a:t>Sagittal, frontal, transverse</a:t>
            </a:r>
          </a:p>
          <a:p>
            <a:r>
              <a:rPr lang="en-US" dirty="0"/>
              <a:t>Axis of Movement</a:t>
            </a:r>
          </a:p>
          <a:p>
            <a:pPr lvl="1"/>
            <a:r>
              <a:rPr lang="en-US" dirty="0"/>
              <a:t>Mediolateral (frontal), anteroposterior (sagittal), longitudinal.</a:t>
            </a:r>
          </a:p>
          <a:p>
            <a:r>
              <a:rPr lang="en-US" dirty="0"/>
              <a:t>Postures</a:t>
            </a:r>
          </a:p>
          <a:p>
            <a:pPr lvl="1"/>
            <a:r>
              <a:rPr lang="en-US" dirty="0"/>
              <a:t>Fundamental, anatomical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40080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74C8D-AD3F-971D-7F0E-81270A7E67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Planes &amp; axis of movement &amp; </a:t>
            </a:r>
          </a:p>
        </p:txBody>
      </p:sp>
      <p:pic>
        <p:nvPicPr>
          <p:cNvPr id="5" name="Content Placeholder 4" descr="A person standing in front of a black curtain&#10;&#10;AI-generated content may be incorrect.">
            <a:extLst>
              <a:ext uri="{FF2B5EF4-FFF2-40B4-BE49-F238E27FC236}">
                <a16:creationId xmlns:a16="http://schemas.microsoft.com/office/drawing/2014/main" id="{DA761A28-7E49-1835-64C4-FFA2299B8E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80623" y="1825625"/>
            <a:ext cx="8630753" cy="4351338"/>
          </a:xfrm>
        </p:spPr>
      </p:pic>
    </p:spTree>
    <p:extLst>
      <p:ext uri="{BB962C8B-B14F-4D97-AF65-F5344CB8AC3E}">
        <p14:creationId xmlns:p14="http://schemas.microsoft.com/office/powerpoint/2010/main" val="341734318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63982-0BF3-87DA-D00C-DEB3FA6EA2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C1F6CE-A2BD-A51D-2570-3DD931565D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Identify a movement that occurs in the Sagittal plane.</a:t>
            </a:r>
          </a:p>
          <a:p>
            <a:endParaRPr lang="en-US" dirty="0"/>
          </a:p>
          <a:p>
            <a:r>
              <a:rPr lang="en-US" dirty="0"/>
              <a:t>Identify a movement that occurs in the transverse plane.</a:t>
            </a:r>
          </a:p>
          <a:p>
            <a:endParaRPr lang="en-US" dirty="0"/>
          </a:p>
          <a:p>
            <a:r>
              <a:rPr lang="en-US" dirty="0"/>
              <a:t>Identify a movement that occurs around the antero-posterior axis.</a:t>
            </a:r>
          </a:p>
        </p:txBody>
      </p:sp>
    </p:spTree>
    <p:extLst>
      <p:ext uri="{BB962C8B-B14F-4D97-AF65-F5344CB8AC3E}">
        <p14:creationId xmlns:p14="http://schemas.microsoft.com/office/powerpoint/2010/main" val="6076218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39E97-B425-C4C7-5662-57311B1AC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Postures</a:t>
            </a:r>
          </a:p>
        </p:txBody>
      </p:sp>
      <p:pic>
        <p:nvPicPr>
          <p:cNvPr id="5" name="Content Placeholder 4" descr="A person standing in front of a black background&#10;&#10;AI-generated content may be incorrect.">
            <a:extLst>
              <a:ext uri="{FF2B5EF4-FFF2-40B4-BE49-F238E27FC236}">
                <a16:creationId xmlns:a16="http://schemas.microsoft.com/office/drawing/2014/main" id="{6EB6C3D2-A122-9721-BEBC-FCCD6B3C41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75519" y="1825625"/>
            <a:ext cx="6240962" cy="4351338"/>
          </a:xfrm>
        </p:spPr>
      </p:pic>
    </p:spTree>
    <p:extLst>
      <p:ext uri="{BB962C8B-B14F-4D97-AF65-F5344CB8AC3E}">
        <p14:creationId xmlns:p14="http://schemas.microsoft.com/office/powerpoint/2010/main" val="13589898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16BE6-CED4-FBE7-8727-04282D67D6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Tasks – Walking </a:t>
            </a:r>
            <a:r>
              <a:rPr lang="en-GB" dirty="0"/>
              <a:t>Gait </a:t>
            </a:r>
            <a:r>
              <a:rPr lang="en-GB"/>
              <a:t>analysis task sheet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31C8A-560B-45C5-30C5-6D8C364890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63708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</TotalTime>
  <Words>893</Words>
  <Application>Microsoft Macintosh PowerPoint</Application>
  <PresentationFormat>Widescreen</PresentationFormat>
  <Paragraphs>188</Paragraphs>
  <Slides>28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Aptos</vt:lpstr>
      <vt:lpstr>Aptos Display</vt:lpstr>
      <vt:lpstr>Arial</vt:lpstr>
      <vt:lpstr>Calibri</vt:lpstr>
      <vt:lpstr>Helvetica Neue</vt:lpstr>
      <vt:lpstr>Helvetica Neue Condensed</vt:lpstr>
      <vt:lpstr>Office Theme</vt:lpstr>
      <vt:lpstr>Biomechanics</vt:lpstr>
      <vt:lpstr>Why Study Biomechanics?</vt:lpstr>
      <vt:lpstr>Objectives</vt:lpstr>
      <vt:lpstr>Objectives (continued)</vt:lpstr>
      <vt:lpstr>Why Study Biomechanics?</vt:lpstr>
      <vt:lpstr>What Is Biomechanics?</vt:lpstr>
      <vt:lpstr>What is Biomechanics?</vt:lpstr>
      <vt:lpstr>Sport and Exercise Biomechanics</vt:lpstr>
      <vt:lpstr>Performance Improvement</vt:lpstr>
      <vt:lpstr>Performance Improvement (continued)</vt:lpstr>
      <vt:lpstr>Injury Prevention and Rehabilitation</vt:lpstr>
      <vt:lpstr>History of Sport Biomechanics</vt:lpstr>
      <vt:lpstr>History of Sport Biomechanics (continued)</vt:lpstr>
      <vt:lpstr>History of Sport Biomechanics (continued)</vt:lpstr>
      <vt:lpstr>History of Sport Biomechanics (continued)</vt:lpstr>
      <vt:lpstr>Organization of Mechanics</vt:lpstr>
      <vt:lpstr>The Branches of Rigid-Body Mechanics</vt:lpstr>
      <vt:lpstr>Rigid-Body Mechanics</vt:lpstr>
      <vt:lpstr>Dynamics</vt:lpstr>
      <vt:lpstr>Units of Measurement in Biomechanics</vt:lpstr>
      <vt:lpstr>Units of Measurement  in Biomechanics (continued)</vt:lpstr>
      <vt:lpstr>Units of Measurement  in Biomechanics (continued)</vt:lpstr>
      <vt:lpstr>Qualitative Biomechanical Analysis</vt:lpstr>
      <vt:lpstr>Defining Human Movements</vt:lpstr>
      <vt:lpstr>Planes &amp; axis of movement &amp; </vt:lpstr>
      <vt:lpstr>Tasks</vt:lpstr>
      <vt:lpstr>Postures</vt:lpstr>
      <vt:lpstr>Tasks – Walking Gait analysis task sheet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Dylan Blain</dc:creator>
  <cp:lastModifiedBy>Dylan Blain</cp:lastModifiedBy>
  <cp:revision>1</cp:revision>
  <dcterms:created xsi:type="dcterms:W3CDTF">2025-08-07T08:43:37Z</dcterms:created>
  <dcterms:modified xsi:type="dcterms:W3CDTF">2025-10-03T16:56:31Z</dcterms:modified>
</cp:coreProperties>
</file>