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20" r:id="rId1"/>
  </p:sldMasterIdLst>
  <p:sldIdLst>
    <p:sldId id="256" r:id="rId2"/>
    <p:sldId id="277" r:id="rId3"/>
    <p:sldId id="278" r:id="rId4"/>
    <p:sldId id="279" r:id="rId5"/>
    <p:sldId id="280" r:id="rId6"/>
    <p:sldId id="262" r:id="rId7"/>
    <p:sldId id="281" r:id="rId8"/>
    <p:sldId id="282" r:id="rId9"/>
    <p:sldId id="283" r:id="rId10"/>
    <p:sldId id="284" r:id="rId11"/>
    <p:sldId id="285" r:id="rId12"/>
    <p:sldId id="286" r:id="rId13"/>
    <p:sldId id="28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87" d="100"/>
          <a:sy n="87" d="100"/>
        </p:scale>
        <p:origin x="51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B72732-2E52-48C4-BA6F-901D71F3FCAF}" type="doc">
      <dgm:prSet loTypeId="urn:diagrams.loki3.com/Bracket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5680FA-9167-4BAC-83AD-C242FC9E0E9A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Academic Essay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33214A1-BD02-4E58-8663-4847B9461D13}" type="parTrans" cxnId="{9DE4DCD5-786A-40D1-99FD-40390612B82A}">
      <dgm:prSet/>
      <dgm:spPr/>
      <dgm:t>
        <a:bodyPr/>
        <a:lstStyle/>
        <a:p>
          <a:endParaRPr lang="en-GB"/>
        </a:p>
      </dgm:t>
    </dgm:pt>
    <dgm:pt modelId="{569276C8-BFFF-4720-8B4A-B13F8A99D72F}" type="sibTrans" cxnId="{9DE4DCD5-786A-40D1-99FD-40390612B82A}">
      <dgm:prSet/>
      <dgm:spPr/>
      <dgm:t>
        <a:bodyPr/>
        <a:lstStyle/>
        <a:p>
          <a:endParaRPr lang="en-GB"/>
        </a:p>
      </dgm:t>
    </dgm:pt>
    <dgm:pt modelId="{B7A20189-6FDA-4F1B-A212-56C5DD25DAB5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dirty="0">
            <a:solidFill>
              <a:schemeClr val="tx1"/>
            </a:solidFill>
            <a:latin typeface="+mn-lt"/>
          </a:endParaRPr>
        </a:p>
      </dgm:t>
    </dgm:pt>
    <dgm:pt modelId="{70DA2774-D2FE-4340-BC7A-612D2BED22E9}" type="sibTrans" cxnId="{5AAEA670-4A7C-43C3-A619-424BDD61404F}">
      <dgm:prSet/>
      <dgm:spPr/>
      <dgm:t>
        <a:bodyPr/>
        <a:lstStyle/>
        <a:p>
          <a:endParaRPr lang="en-GB"/>
        </a:p>
      </dgm:t>
    </dgm:pt>
    <dgm:pt modelId="{6022FB50-2E37-4B9C-9DBA-AF4B082B0481}" type="parTrans" cxnId="{5AAEA670-4A7C-43C3-A619-424BDD61404F}">
      <dgm:prSet/>
      <dgm:spPr/>
      <dgm:t>
        <a:bodyPr/>
        <a:lstStyle/>
        <a:p>
          <a:endParaRPr lang="en-GB"/>
        </a:p>
      </dgm:t>
    </dgm:pt>
    <dgm:pt modelId="{AED08FA2-1A7B-4F91-860B-589E168768F5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CDCD198B-E166-4CEE-B0A7-3808CD3097B7}" type="sibTrans" cxnId="{A386026B-C2A9-4776-A9D7-66C595A07EEF}">
      <dgm:prSet/>
      <dgm:spPr/>
      <dgm:t>
        <a:bodyPr/>
        <a:lstStyle/>
        <a:p>
          <a:endParaRPr lang="en-GB"/>
        </a:p>
      </dgm:t>
    </dgm:pt>
    <dgm:pt modelId="{916A81CB-217C-4959-B626-6027DBAF0868}" type="parTrans" cxnId="{A386026B-C2A9-4776-A9D7-66C595A07EEF}">
      <dgm:prSet/>
      <dgm:spPr/>
      <dgm:t>
        <a:bodyPr/>
        <a:lstStyle/>
        <a:p>
          <a:endParaRPr lang="en-GB"/>
        </a:p>
      </dgm:t>
    </dgm:pt>
    <dgm:pt modelId="{16DBEC6F-8BEF-45DA-971B-7A98ED41B882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Academic Presentation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3AD0EE98-28B6-422B-BAAF-5BBE0A8E2B3E}" type="sibTrans" cxnId="{506BA023-832D-4C23-8E0D-89655B533AFC}">
      <dgm:prSet/>
      <dgm:spPr/>
      <dgm:t>
        <a:bodyPr/>
        <a:lstStyle/>
        <a:p>
          <a:endParaRPr lang="en-GB"/>
        </a:p>
      </dgm:t>
    </dgm:pt>
    <dgm:pt modelId="{347EFDB1-2B2C-422E-9F98-56DE248DA6E9}" type="parTrans" cxnId="{506BA023-832D-4C23-8E0D-89655B533AFC}">
      <dgm:prSet/>
      <dgm:spPr/>
      <dgm:t>
        <a:bodyPr/>
        <a:lstStyle/>
        <a:p>
          <a:endParaRPr lang="en-GB"/>
        </a:p>
      </dgm:t>
    </dgm:pt>
    <dgm:pt modelId="{B8A37911-0EDC-47FA-B6B8-9B61CAFC192F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dirty="0">
            <a:solidFill>
              <a:schemeClr val="tx1"/>
            </a:solidFill>
            <a:latin typeface="+mj-lt"/>
          </a:endParaRPr>
        </a:p>
      </dgm:t>
    </dgm:pt>
    <dgm:pt modelId="{43A26760-CA48-4E16-AABE-73E1DF57CB49}" type="sibTrans" cxnId="{8766589A-8557-4ED0-8EF2-B3E1750E7108}">
      <dgm:prSet/>
      <dgm:spPr/>
      <dgm:t>
        <a:bodyPr/>
        <a:lstStyle/>
        <a:p>
          <a:endParaRPr lang="en-GB"/>
        </a:p>
      </dgm:t>
    </dgm:pt>
    <dgm:pt modelId="{E4683536-FC45-43FF-9B70-67EED9263507}" type="parTrans" cxnId="{8766589A-8557-4ED0-8EF2-B3E1750E7108}">
      <dgm:prSet/>
      <dgm:spPr/>
      <dgm:t>
        <a:bodyPr/>
        <a:lstStyle/>
        <a:p>
          <a:endParaRPr lang="en-GB"/>
        </a:p>
      </dgm:t>
    </dgm:pt>
    <dgm:pt modelId="{5DD286E1-A8ED-49EB-9747-9C0F6D8D070A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2500 Words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796F258A-7390-46AB-B0EB-1FCC7E8AB247}" type="parTrans" cxnId="{F4B93A82-27AE-4A2D-AC33-3EC604C142EE}">
      <dgm:prSet/>
      <dgm:spPr/>
    </dgm:pt>
    <dgm:pt modelId="{9BB6D8BB-971C-4330-B41E-F8C0662A1FE5}" type="sibTrans" cxnId="{F4B93A82-27AE-4A2D-AC33-3EC604C142EE}">
      <dgm:prSet/>
      <dgm:spPr/>
    </dgm:pt>
    <dgm:pt modelId="{6209BF23-7593-43AA-8915-06F9A6316018}" type="pres">
      <dgm:prSet presAssocID="{9FB72732-2E52-48C4-BA6F-901D71F3FCA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B6EBB85-B91E-4982-9DB9-FF02505380B1}" type="pres">
      <dgm:prSet presAssocID="{B8A37911-0EDC-47FA-B6B8-9B61CAFC192F}" presName="linNode" presStyleCnt="0"/>
      <dgm:spPr/>
    </dgm:pt>
    <dgm:pt modelId="{AA6A79A8-D8AB-4B14-B0DB-FF7BFBEC2E8A}" type="pres">
      <dgm:prSet presAssocID="{B8A37911-0EDC-47FA-B6B8-9B61CAFC192F}" presName="parTx" presStyleLbl="revTx" presStyleIdx="0" presStyleCnt="2" custScaleX="212961" custScaleY="10461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42E139-24A3-4A08-BDC6-09566A69CD17}" type="pres">
      <dgm:prSet presAssocID="{B8A37911-0EDC-47FA-B6B8-9B61CAFC192F}" presName="bracket" presStyleLbl="parChTrans1D1" presStyleIdx="0" presStyleCnt="2"/>
      <dgm:spPr/>
    </dgm:pt>
    <dgm:pt modelId="{454124D3-3E3D-4E35-B102-406188AC5D3E}" type="pres">
      <dgm:prSet presAssocID="{B8A37911-0EDC-47FA-B6B8-9B61CAFC192F}" presName="spH" presStyleCnt="0"/>
      <dgm:spPr/>
    </dgm:pt>
    <dgm:pt modelId="{63CA8140-EAF3-461B-B91E-3039BA38A42F}" type="pres">
      <dgm:prSet presAssocID="{B8A37911-0EDC-47FA-B6B8-9B61CAFC192F}" presName="desTx" presStyleLbl="node1" presStyleIdx="0" presStyleCnt="2" custScaleX="131574" custScaleY="135406" custLinFactX="912" custLinFactNeighborX="100000" custLinFactNeighborY="-32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2F5CEA-B50C-4F7E-BF25-496F7EA74983}" type="pres">
      <dgm:prSet presAssocID="{43A26760-CA48-4E16-AABE-73E1DF57CB49}" presName="spV" presStyleCnt="0"/>
      <dgm:spPr/>
    </dgm:pt>
    <dgm:pt modelId="{2372F41C-89AF-4E0A-9221-C05D815E14D9}" type="pres">
      <dgm:prSet presAssocID="{B7A20189-6FDA-4F1B-A212-56C5DD25DAB5}" presName="linNode" presStyleCnt="0"/>
      <dgm:spPr/>
    </dgm:pt>
    <dgm:pt modelId="{BB8E6542-F187-466E-BAF8-3DE3F3BA8063}" type="pres">
      <dgm:prSet presAssocID="{B7A20189-6FDA-4F1B-A212-56C5DD25DAB5}" presName="parTx" presStyleLbl="revTx" presStyleIdx="1" presStyleCnt="2" custScaleX="25539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2C7C74-ED19-4A5B-873F-131289666FBD}" type="pres">
      <dgm:prSet presAssocID="{B7A20189-6FDA-4F1B-A212-56C5DD25DAB5}" presName="bracket" presStyleLbl="parChTrans1D1" presStyleIdx="1" presStyleCnt="2"/>
      <dgm:spPr/>
    </dgm:pt>
    <dgm:pt modelId="{370BC835-F45C-4A38-B42C-B16E4AFB3627}" type="pres">
      <dgm:prSet presAssocID="{B7A20189-6FDA-4F1B-A212-56C5DD25DAB5}" presName="spH" presStyleCnt="0"/>
      <dgm:spPr/>
    </dgm:pt>
    <dgm:pt modelId="{EA01F794-7F1C-441D-8200-D1A3D79BB6D0}" type="pres">
      <dgm:prSet presAssocID="{B7A20189-6FDA-4F1B-A212-56C5DD25DAB5}" presName="desTx" presStyleLbl="node1" presStyleIdx="1" presStyleCnt="2" custScaleX="154445" custScaleY="1191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8F28B06-FFA7-4FB9-B8C4-7FDA59BEA8DD}" type="presOf" srcId="{9FB72732-2E52-48C4-BA6F-901D71F3FCAF}" destId="{6209BF23-7593-43AA-8915-06F9A6316018}" srcOrd="0" destOrd="0" presId="urn:diagrams.loki3.com/BracketList+Icon"/>
    <dgm:cxn modelId="{118BFF32-F6A8-431C-B583-50270DFDDD47}" type="presOf" srcId="{16DBEC6F-8BEF-45DA-971B-7A98ED41B882}" destId="{63CA8140-EAF3-461B-B91E-3039BA38A42F}" srcOrd="0" destOrd="0" presId="urn:diagrams.loki3.com/BracketList+Icon"/>
    <dgm:cxn modelId="{7A5FA2C2-35B7-42E6-B9B0-84DA7592FD5F}" type="presOf" srcId="{5DD286E1-A8ED-49EB-9747-9C0F6D8D070A}" destId="{EA01F794-7F1C-441D-8200-D1A3D79BB6D0}" srcOrd="0" destOrd="1" presId="urn:diagrams.loki3.com/BracketList+Icon"/>
    <dgm:cxn modelId="{A6F5695B-5E4B-4384-A527-F53BFD2CD11A}" type="presOf" srcId="{AED08FA2-1A7B-4F91-860B-589E168768F5}" destId="{63CA8140-EAF3-461B-B91E-3039BA38A42F}" srcOrd="0" destOrd="1" presId="urn:diagrams.loki3.com/BracketList+Icon"/>
    <dgm:cxn modelId="{F4B93A82-27AE-4A2D-AC33-3EC604C142EE}" srcId="{B7A20189-6FDA-4F1B-A212-56C5DD25DAB5}" destId="{5DD286E1-A8ED-49EB-9747-9C0F6D8D070A}" srcOrd="1" destOrd="0" parTransId="{796F258A-7390-46AB-B0EB-1FCC7E8AB247}" sibTransId="{9BB6D8BB-971C-4330-B41E-F8C0662A1FE5}"/>
    <dgm:cxn modelId="{FD3EF57F-6C79-48D1-B11B-4D4F2B66F966}" type="presOf" srcId="{B7A20189-6FDA-4F1B-A212-56C5DD25DAB5}" destId="{BB8E6542-F187-466E-BAF8-3DE3F3BA8063}" srcOrd="0" destOrd="0" presId="urn:diagrams.loki3.com/BracketList+Icon"/>
    <dgm:cxn modelId="{468189CA-B6DC-417E-ABF4-247E8A87995A}" type="presOf" srcId="{5F5680FA-9167-4BAC-83AD-C242FC9E0E9A}" destId="{EA01F794-7F1C-441D-8200-D1A3D79BB6D0}" srcOrd="0" destOrd="0" presId="urn:diagrams.loki3.com/BracketList+Icon"/>
    <dgm:cxn modelId="{5AAEA670-4A7C-43C3-A619-424BDD61404F}" srcId="{9FB72732-2E52-48C4-BA6F-901D71F3FCAF}" destId="{B7A20189-6FDA-4F1B-A212-56C5DD25DAB5}" srcOrd="1" destOrd="0" parTransId="{6022FB50-2E37-4B9C-9DBA-AF4B082B0481}" sibTransId="{70DA2774-D2FE-4340-BC7A-612D2BED22E9}"/>
    <dgm:cxn modelId="{506BA023-832D-4C23-8E0D-89655B533AFC}" srcId="{B8A37911-0EDC-47FA-B6B8-9B61CAFC192F}" destId="{16DBEC6F-8BEF-45DA-971B-7A98ED41B882}" srcOrd="0" destOrd="0" parTransId="{347EFDB1-2B2C-422E-9F98-56DE248DA6E9}" sibTransId="{3AD0EE98-28B6-422B-BAAF-5BBE0A8E2B3E}"/>
    <dgm:cxn modelId="{A386026B-C2A9-4776-A9D7-66C595A07EEF}" srcId="{B8A37911-0EDC-47FA-B6B8-9B61CAFC192F}" destId="{AED08FA2-1A7B-4F91-860B-589E168768F5}" srcOrd="1" destOrd="0" parTransId="{916A81CB-217C-4959-B626-6027DBAF0868}" sibTransId="{CDCD198B-E166-4CEE-B0A7-3808CD3097B7}"/>
    <dgm:cxn modelId="{9DE4DCD5-786A-40D1-99FD-40390612B82A}" srcId="{B7A20189-6FDA-4F1B-A212-56C5DD25DAB5}" destId="{5F5680FA-9167-4BAC-83AD-C242FC9E0E9A}" srcOrd="0" destOrd="0" parTransId="{033214A1-BD02-4E58-8663-4847B9461D13}" sibTransId="{569276C8-BFFF-4720-8B4A-B13F8A99D72F}"/>
    <dgm:cxn modelId="{1CA8C0E7-A3C0-41C3-B2E6-019CD2B73898}" type="presOf" srcId="{B8A37911-0EDC-47FA-B6B8-9B61CAFC192F}" destId="{AA6A79A8-D8AB-4B14-B0DB-FF7BFBEC2E8A}" srcOrd="0" destOrd="0" presId="urn:diagrams.loki3.com/BracketList+Icon"/>
    <dgm:cxn modelId="{8766589A-8557-4ED0-8EF2-B3E1750E7108}" srcId="{9FB72732-2E52-48C4-BA6F-901D71F3FCAF}" destId="{B8A37911-0EDC-47FA-B6B8-9B61CAFC192F}" srcOrd="0" destOrd="0" parTransId="{E4683536-FC45-43FF-9B70-67EED9263507}" sibTransId="{43A26760-CA48-4E16-AABE-73E1DF57CB49}"/>
    <dgm:cxn modelId="{4A524491-0C69-46CA-80D2-D70FC4D80392}" type="presParOf" srcId="{6209BF23-7593-43AA-8915-06F9A6316018}" destId="{6B6EBB85-B91E-4982-9DB9-FF02505380B1}" srcOrd="0" destOrd="0" presId="urn:diagrams.loki3.com/BracketList+Icon"/>
    <dgm:cxn modelId="{75FA2444-3745-49ED-96B7-E4652CB5C654}" type="presParOf" srcId="{6B6EBB85-B91E-4982-9DB9-FF02505380B1}" destId="{AA6A79A8-D8AB-4B14-B0DB-FF7BFBEC2E8A}" srcOrd="0" destOrd="0" presId="urn:diagrams.loki3.com/BracketList+Icon"/>
    <dgm:cxn modelId="{8145C466-411D-43B2-A443-C4335C58BBCB}" type="presParOf" srcId="{6B6EBB85-B91E-4982-9DB9-FF02505380B1}" destId="{5F42E139-24A3-4A08-BDC6-09566A69CD17}" srcOrd="1" destOrd="0" presId="urn:diagrams.loki3.com/BracketList+Icon"/>
    <dgm:cxn modelId="{4A372791-4F4E-4E5D-828B-0ECD47A412FE}" type="presParOf" srcId="{6B6EBB85-B91E-4982-9DB9-FF02505380B1}" destId="{454124D3-3E3D-4E35-B102-406188AC5D3E}" srcOrd="2" destOrd="0" presId="urn:diagrams.loki3.com/BracketList+Icon"/>
    <dgm:cxn modelId="{EC304C12-CE4E-44F7-AC59-3F97FABFF9CE}" type="presParOf" srcId="{6B6EBB85-B91E-4982-9DB9-FF02505380B1}" destId="{63CA8140-EAF3-461B-B91E-3039BA38A42F}" srcOrd="3" destOrd="0" presId="urn:diagrams.loki3.com/BracketList+Icon"/>
    <dgm:cxn modelId="{FE905DD8-62F0-4D85-91E6-9BF4F1503060}" type="presParOf" srcId="{6209BF23-7593-43AA-8915-06F9A6316018}" destId="{142F5CEA-B50C-4F7E-BF25-496F7EA74983}" srcOrd="1" destOrd="0" presId="urn:diagrams.loki3.com/BracketList+Icon"/>
    <dgm:cxn modelId="{39F9AC8E-5F4A-4522-8291-F33C2AD4D466}" type="presParOf" srcId="{6209BF23-7593-43AA-8915-06F9A6316018}" destId="{2372F41C-89AF-4E0A-9221-C05D815E14D9}" srcOrd="2" destOrd="0" presId="urn:diagrams.loki3.com/BracketList+Icon"/>
    <dgm:cxn modelId="{E805AEB1-C903-4E29-9222-A46663ED8EF1}" type="presParOf" srcId="{2372F41C-89AF-4E0A-9221-C05D815E14D9}" destId="{BB8E6542-F187-466E-BAF8-3DE3F3BA8063}" srcOrd="0" destOrd="0" presId="urn:diagrams.loki3.com/BracketList+Icon"/>
    <dgm:cxn modelId="{10694468-CC75-4865-BF3F-6573AE7CFE44}" type="presParOf" srcId="{2372F41C-89AF-4E0A-9221-C05D815E14D9}" destId="{3E2C7C74-ED19-4A5B-873F-131289666FBD}" srcOrd="1" destOrd="0" presId="urn:diagrams.loki3.com/BracketList+Icon"/>
    <dgm:cxn modelId="{57D755BA-6619-4E28-9FAC-EEC2CD06C260}" type="presParOf" srcId="{2372F41C-89AF-4E0A-9221-C05D815E14D9}" destId="{370BC835-F45C-4A38-B42C-B16E4AFB3627}" srcOrd="2" destOrd="0" presId="urn:diagrams.loki3.com/BracketList+Icon"/>
    <dgm:cxn modelId="{81D18424-B567-4EF5-B454-E58C84385C8E}" type="presParOf" srcId="{2372F41C-89AF-4E0A-9221-C05D815E14D9}" destId="{EA01F794-7F1C-441D-8200-D1A3D79BB6D0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B72732-2E52-48C4-BA6F-901D71F3FCAF}" type="doc">
      <dgm:prSet loTypeId="urn:diagrams.loki3.com/Bracket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5680FA-9167-4BAC-83AD-C242FC9E0E9A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Practice Portfolio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33214A1-BD02-4E58-8663-4847B9461D13}" type="parTrans" cxnId="{9DE4DCD5-786A-40D1-99FD-40390612B82A}">
      <dgm:prSet/>
      <dgm:spPr/>
      <dgm:t>
        <a:bodyPr/>
        <a:lstStyle/>
        <a:p>
          <a:endParaRPr lang="en-GB"/>
        </a:p>
      </dgm:t>
    </dgm:pt>
    <dgm:pt modelId="{569276C8-BFFF-4720-8B4A-B13F8A99D72F}" type="sibTrans" cxnId="{9DE4DCD5-786A-40D1-99FD-40390612B82A}">
      <dgm:prSet/>
      <dgm:spPr/>
      <dgm:t>
        <a:bodyPr/>
        <a:lstStyle/>
        <a:p>
          <a:endParaRPr lang="en-GB"/>
        </a:p>
      </dgm:t>
    </dgm:pt>
    <dgm:pt modelId="{B7A20189-6FDA-4F1B-A212-56C5DD25DAB5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dirty="0">
            <a:solidFill>
              <a:schemeClr val="tx1"/>
            </a:solidFill>
            <a:latin typeface="+mn-lt"/>
          </a:endParaRPr>
        </a:p>
      </dgm:t>
    </dgm:pt>
    <dgm:pt modelId="{70DA2774-D2FE-4340-BC7A-612D2BED22E9}" type="sibTrans" cxnId="{5AAEA670-4A7C-43C3-A619-424BDD61404F}">
      <dgm:prSet/>
      <dgm:spPr/>
      <dgm:t>
        <a:bodyPr/>
        <a:lstStyle/>
        <a:p>
          <a:endParaRPr lang="en-GB"/>
        </a:p>
      </dgm:t>
    </dgm:pt>
    <dgm:pt modelId="{6022FB50-2E37-4B9C-9DBA-AF4B082B0481}" type="parTrans" cxnId="{5AAEA670-4A7C-43C3-A619-424BDD61404F}">
      <dgm:prSet/>
      <dgm:spPr/>
      <dgm:t>
        <a:bodyPr/>
        <a:lstStyle/>
        <a:p>
          <a:endParaRPr lang="en-GB"/>
        </a:p>
      </dgm:t>
    </dgm:pt>
    <dgm:pt modelId="{AED08FA2-1A7B-4F91-860B-589E168768F5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CDCD198B-E166-4CEE-B0A7-3808CD3097B7}" type="sibTrans" cxnId="{A386026B-C2A9-4776-A9D7-66C595A07EEF}">
      <dgm:prSet/>
      <dgm:spPr/>
      <dgm:t>
        <a:bodyPr/>
        <a:lstStyle/>
        <a:p>
          <a:endParaRPr lang="en-GB"/>
        </a:p>
      </dgm:t>
    </dgm:pt>
    <dgm:pt modelId="{916A81CB-217C-4959-B626-6027DBAF0868}" type="parTrans" cxnId="{A386026B-C2A9-4776-A9D7-66C595A07EEF}">
      <dgm:prSet/>
      <dgm:spPr/>
      <dgm:t>
        <a:bodyPr/>
        <a:lstStyle/>
        <a:p>
          <a:endParaRPr lang="en-GB"/>
        </a:p>
      </dgm:t>
    </dgm:pt>
    <dgm:pt modelId="{16DBEC6F-8BEF-45DA-971B-7A98ED41B882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Academic Presentation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3AD0EE98-28B6-422B-BAAF-5BBE0A8E2B3E}" type="sibTrans" cxnId="{506BA023-832D-4C23-8E0D-89655B533AFC}">
      <dgm:prSet/>
      <dgm:spPr/>
      <dgm:t>
        <a:bodyPr/>
        <a:lstStyle/>
        <a:p>
          <a:endParaRPr lang="en-GB"/>
        </a:p>
      </dgm:t>
    </dgm:pt>
    <dgm:pt modelId="{347EFDB1-2B2C-422E-9F98-56DE248DA6E9}" type="parTrans" cxnId="{506BA023-832D-4C23-8E0D-89655B533AFC}">
      <dgm:prSet/>
      <dgm:spPr/>
      <dgm:t>
        <a:bodyPr/>
        <a:lstStyle/>
        <a:p>
          <a:endParaRPr lang="en-GB"/>
        </a:p>
      </dgm:t>
    </dgm:pt>
    <dgm:pt modelId="{B8A37911-0EDC-47FA-B6B8-9B61CAFC192F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dirty="0">
            <a:solidFill>
              <a:schemeClr val="tx1"/>
            </a:solidFill>
            <a:latin typeface="+mj-lt"/>
          </a:endParaRPr>
        </a:p>
      </dgm:t>
    </dgm:pt>
    <dgm:pt modelId="{43A26760-CA48-4E16-AABE-73E1DF57CB49}" type="sibTrans" cxnId="{8766589A-8557-4ED0-8EF2-B3E1750E7108}">
      <dgm:prSet/>
      <dgm:spPr/>
      <dgm:t>
        <a:bodyPr/>
        <a:lstStyle/>
        <a:p>
          <a:endParaRPr lang="en-GB"/>
        </a:p>
      </dgm:t>
    </dgm:pt>
    <dgm:pt modelId="{E4683536-FC45-43FF-9B70-67EED9263507}" type="parTrans" cxnId="{8766589A-8557-4ED0-8EF2-B3E1750E7108}">
      <dgm:prSet/>
      <dgm:spPr/>
      <dgm:t>
        <a:bodyPr/>
        <a:lstStyle/>
        <a:p>
          <a:endParaRPr lang="en-GB"/>
        </a:p>
      </dgm:t>
    </dgm:pt>
    <dgm:pt modelId="{5DD286E1-A8ED-49EB-9747-9C0F6D8D070A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2000 Words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796F258A-7390-46AB-B0EB-1FCC7E8AB247}" type="parTrans" cxnId="{F4B93A82-27AE-4A2D-AC33-3EC604C142EE}">
      <dgm:prSet/>
      <dgm:spPr/>
    </dgm:pt>
    <dgm:pt modelId="{9BB6D8BB-971C-4330-B41E-F8C0662A1FE5}" type="sibTrans" cxnId="{F4B93A82-27AE-4A2D-AC33-3EC604C142EE}">
      <dgm:prSet/>
      <dgm:spPr/>
    </dgm:pt>
    <dgm:pt modelId="{3202A900-4210-4E1F-B401-C0B12C6332A4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Case Formulation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2F17AFF5-9D96-4D75-AB78-56456F29E0EA}" type="parTrans" cxnId="{71E535F1-1F2F-4EBD-A1BF-85C05877716C}">
      <dgm:prSet/>
      <dgm:spPr/>
    </dgm:pt>
    <dgm:pt modelId="{2FBA847F-81D0-451F-B081-3A00B2D007A8}" type="sibTrans" cxnId="{71E535F1-1F2F-4EBD-A1BF-85C05877716C}">
      <dgm:prSet/>
      <dgm:spPr/>
    </dgm:pt>
    <dgm:pt modelId="{C61E809A-DD0C-441A-B5FE-237A34217EF2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Assessment Strategy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476F5C9-C43B-4366-9AD3-517152D72719}" type="parTrans" cxnId="{E437FE26-9B49-4BED-A8A5-C3B346157487}">
      <dgm:prSet/>
      <dgm:spPr/>
    </dgm:pt>
    <dgm:pt modelId="{CBEE8915-894B-4832-BFD6-01897AC34594}" type="sibTrans" cxnId="{E437FE26-9B49-4BED-A8A5-C3B346157487}">
      <dgm:prSet/>
      <dgm:spPr/>
    </dgm:pt>
    <dgm:pt modelId="{6209BF23-7593-43AA-8915-06F9A6316018}" type="pres">
      <dgm:prSet presAssocID="{9FB72732-2E52-48C4-BA6F-901D71F3FCA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B6EBB85-B91E-4982-9DB9-FF02505380B1}" type="pres">
      <dgm:prSet presAssocID="{B8A37911-0EDC-47FA-B6B8-9B61CAFC192F}" presName="linNode" presStyleCnt="0"/>
      <dgm:spPr/>
    </dgm:pt>
    <dgm:pt modelId="{AA6A79A8-D8AB-4B14-B0DB-FF7BFBEC2E8A}" type="pres">
      <dgm:prSet presAssocID="{B8A37911-0EDC-47FA-B6B8-9B61CAFC192F}" presName="parTx" presStyleLbl="revTx" presStyleIdx="0" presStyleCnt="2" custScaleX="212961" custScaleY="10461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42E139-24A3-4A08-BDC6-09566A69CD17}" type="pres">
      <dgm:prSet presAssocID="{B8A37911-0EDC-47FA-B6B8-9B61CAFC192F}" presName="bracket" presStyleLbl="parChTrans1D1" presStyleIdx="0" presStyleCnt="2"/>
      <dgm:spPr/>
    </dgm:pt>
    <dgm:pt modelId="{454124D3-3E3D-4E35-B102-406188AC5D3E}" type="pres">
      <dgm:prSet presAssocID="{B8A37911-0EDC-47FA-B6B8-9B61CAFC192F}" presName="spH" presStyleCnt="0"/>
      <dgm:spPr/>
    </dgm:pt>
    <dgm:pt modelId="{63CA8140-EAF3-461B-B91E-3039BA38A42F}" type="pres">
      <dgm:prSet presAssocID="{B8A37911-0EDC-47FA-B6B8-9B61CAFC192F}" presName="desTx" presStyleLbl="node1" presStyleIdx="0" presStyleCnt="2" custScaleX="131574" custScaleY="135406" custLinFactX="912" custLinFactNeighborX="100000" custLinFactNeighborY="-32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2F5CEA-B50C-4F7E-BF25-496F7EA74983}" type="pres">
      <dgm:prSet presAssocID="{43A26760-CA48-4E16-AABE-73E1DF57CB49}" presName="spV" presStyleCnt="0"/>
      <dgm:spPr/>
    </dgm:pt>
    <dgm:pt modelId="{2372F41C-89AF-4E0A-9221-C05D815E14D9}" type="pres">
      <dgm:prSet presAssocID="{B7A20189-6FDA-4F1B-A212-56C5DD25DAB5}" presName="linNode" presStyleCnt="0"/>
      <dgm:spPr/>
    </dgm:pt>
    <dgm:pt modelId="{BB8E6542-F187-466E-BAF8-3DE3F3BA8063}" type="pres">
      <dgm:prSet presAssocID="{B7A20189-6FDA-4F1B-A212-56C5DD25DAB5}" presName="parTx" presStyleLbl="revTx" presStyleIdx="1" presStyleCnt="2" custScaleX="25539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2C7C74-ED19-4A5B-873F-131289666FBD}" type="pres">
      <dgm:prSet presAssocID="{B7A20189-6FDA-4F1B-A212-56C5DD25DAB5}" presName="bracket" presStyleLbl="parChTrans1D1" presStyleIdx="1" presStyleCnt="2"/>
      <dgm:spPr/>
    </dgm:pt>
    <dgm:pt modelId="{370BC835-F45C-4A38-B42C-B16E4AFB3627}" type="pres">
      <dgm:prSet presAssocID="{B7A20189-6FDA-4F1B-A212-56C5DD25DAB5}" presName="spH" presStyleCnt="0"/>
      <dgm:spPr/>
    </dgm:pt>
    <dgm:pt modelId="{EA01F794-7F1C-441D-8200-D1A3D79BB6D0}" type="pres">
      <dgm:prSet presAssocID="{B7A20189-6FDA-4F1B-A212-56C5DD25DAB5}" presName="desTx" presStyleLbl="node1" presStyleIdx="1" presStyleCnt="2" custScaleX="154445" custScaleY="1191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8F28B06-FFA7-4FB9-B8C4-7FDA59BEA8DD}" type="presOf" srcId="{9FB72732-2E52-48C4-BA6F-901D71F3FCAF}" destId="{6209BF23-7593-43AA-8915-06F9A6316018}" srcOrd="0" destOrd="0" presId="urn:diagrams.loki3.com/BracketList+Icon"/>
    <dgm:cxn modelId="{118BFF32-F6A8-431C-B583-50270DFDDD47}" type="presOf" srcId="{16DBEC6F-8BEF-45DA-971B-7A98ED41B882}" destId="{63CA8140-EAF3-461B-B91E-3039BA38A42F}" srcOrd="0" destOrd="0" presId="urn:diagrams.loki3.com/BracketList+Icon"/>
    <dgm:cxn modelId="{7A5FA2C2-35B7-42E6-B9B0-84DA7592FD5F}" type="presOf" srcId="{5DD286E1-A8ED-49EB-9747-9C0F6D8D070A}" destId="{EA01F794-7F1C-441D-8200-D1A3D79BB6D0}" srcOrd="0" destOrd="2" presId="urn:diagrams.loki3.com/BracketList+Icon"/>
    <dgm:cxn modelId="{F4B93A82-27AE-4A2D-AC33-3EC604C142EE}" srcId="{B7A20189-6FDA-4F1B-A212-56C5DD25DAB5}" destId="{5DD286E1-A8ED-49EB-9747-9C0F6D8D070A}" srcOrd="2" destOrd="0" parTransId="{796F258A-7390-46AB-B0EB-1FCC7E8AB247}" sibTransId="{9BB6D8BB-971C-4330-B41E-F8C0662A1FE5}"/>
    <dgm:cxn modelId="{A6F5695B-5E4B-4384-A527-F53BFD2CD11A}" type="presOf" srcId="{AED08FA2-1A7B-4F91-860B-589E168768F5}" destId="{63CA8140-EAF3-461B-B91E-3039BA38A42F}" srcOrd="0" destOrd="2" presId="urn:diagrams.loki3.com/BracketList+Icon"/>
    <dgm:cxn modelId="{BB76A096-36BD-4328-A0D9-A46CE4230B6D}" type="presOf" srcId="{C61E809A-DD0C-441A-B5FE-237A34217EF2}" destId="{EA01F794-7F1C-441D-8200-D1A3D79BB6D0}" srcOrd="0" destOrd="1" presId="urn:diagrams.loki3.com/BracketList+Icon"/>
    <dgm:cxn modelId="{FD3EF57F-6C79-48D1-B11B-4D4F2B66F966}" type="presOf" srcId="{B7A20189-6FDA-4F1B-A212-56C5DD25DAB5}" destId="{BB8E6542-F187-466E-BAF8-3DE3F3BA8063}" srcOrd="0" destOrd="0" presId="urn:diagrams.loki3.com/BracketList+Icon"/>
    <dgm:cxn modelId="{468189CA-B6DC-417E-ABF4-247E8A87995A}" type="presOf" srcId="{5F5680FA-9167-4BAC-83AD-C242FC9E0E9A}" destId="{EA01F794-7F1C-441D-8200-D1A3D79BB6D0}" srcOrd="0" destOrd="0" presId="urn:diagrams.loki3.com/BracketList+Icon"/>
    <dgm:cxn modelId="{5AAEA670-4A7C-43C3-A619-424BDD61404F}" srcId="{9FB72732-2E52-48C4-BA6F-901D71F3FCAF}" destId="{B7A20189-6FDA-4F1B-A212-56C5DD25DAB5}" srcOrd="1" destOrd="0" parTransId="{6022FB50-2E37-4B9C-9DBA-AF4B082B0481}" sibTransId="{70DA2774-D2FE-4340-BC7A-612D2BED22E9}"/>
    <dgm:cxn modelId="{71E535F1-1F2F-4EBD-A1BF-85C05877716C}" srcId="{B8A37911-0EDC-47FA-B6B8-9B61CAFC192F}" destId="{3202A900-4210-4E1F-B401-C0B12C6332A4}" srcOrd="1" destOrd="0" parTransId="{2F17AFF5-9D96-4D75-AB78-56456F29E0EA}" sibTransId="{2FBA847F-81D0-451F-B081-3A00B2D007A8}"/>
    <dgm:cxn modelId="{506BA023-832D-4C23-8E0D-89655B533AFC}" srcId="{B8A37911-0EDC-47FA-B6B8-9B61CAFC192F}" destId="{16DBEC6F-8BEF-45DA-971B-7A98ED41B882}" srcOrd="0" destOrd="0" parTransId="{347EFDB1-2B2C-422E-9F98-56DE248DA6E9}" sibTransId="{3AD0EE98-28B6-422B-BAAF-5BBE0A8E2B3E}"/>
    <dgm:cxn modelId="{A386026B-C2A9-4776-A9D7-66C595A07EEF}" srcId="{B8A37911-0EDC-47FA-B6B8-9B61CAFC192F}" destId="{AED08FA2-1A7B-4F91-860B-589E168768F5}" srcOrd="2" destOrd="0" parTransId="{916A81CB-217C-4959-B626-6027DBAF0868}" sibTransId="{CDCD198B-E166-4CEE-B0A7-3808CD3097B7}"/>
    <dgm:cxn modelId="{8234F668-76E2-4B48-888F-99305CB795C7}" type="presOf" srcId="{3202A900-4210-4E1F-B401-C0B12C6332A4}" destId="{63CA8140-EAF3-461B-B91E-3039BA38A42F}" srcOrd="0" destOrd="1" presId="urn:diagrams.loki3.com/BracketList+Icon"/>
    <dgm:cxn modelId="{9DE4DCD5-786A-40D1-99FD-40390612B82A}" srcId="{B7A20189-6FDA-4F1B-A212-56C5DD25DAB5}" destId="{5F5680FA-9167-4BAC-83AD-C242FC9E0E9A}" srcOrd="0" destOrd="0" parTransId="{033214A1-BD02-4E58-8663-4847B9461D13}" sibTransId="{569276C8-BFFF-4720-8B4A-B13F8A99D72F}"/>
    <dgm:cxn modelId="{E437FE26-9B49-4BED-A8A5-C3B346157487}" srcId="{B7A20189-6FDA-4F1B-A212-56C5DD25DAB5}" destId="{C61E809A-DD0C-441A-B5FE-237A34217EF2}" srcOrd="1" destOrd="0" parTransId="{0476F5C9-C43B-4366-9AD3-517152D72719}" sibTransId="{CBEE8915-894B-4832-BFD6-01897AC34594}"/>
    <dgm:cxn modelId="{1CA8C0E7-A3C0-41C3-B2E6-019CD2B73898}" type="presOf" srcId="{B8A37911-0EDC-47FA-B6B8-9B61CAFC192F}" destId="{AA6A79A8-D8AB-4B14-B0DB-FF7BFBEC2E8A}" srcOrd="0" destOrd="0" presId="urn:diagrams.loki3.com/BracketList+Icon"/>
    <dgm:cxn modelId="{8766589A-8557-4ED0-8EF2-B3E1750E7108}" srcId="{9FB72732-2E52-48C4-BA6F-901D71F3FCAF}" destId="{B8A37911-0EDC-47FA-B6B8-9B61CAFC192F}" srcOrd="0" destOrd="0" parTransId="{E4683536-FC45-43FF-9B70-67EED9263507}" sibTransId="{43A26760-CA48-4E16-AABE-73E1DF57CB49}"/>
    <dgm:cxn modelId="{4A524491-0C69-46CA-80D2-D70FC4D80392}" type="presParOf" srcId="{6209BF23-7593-43AA-8915-06F9A6316018}" destId="{6B6EBB85-B91E-4982-9DB9-FF02505380B1}" srcOrd="0" destOrd="0" presId="urn:diagrams.loki3.com/BracketList+Icon"/>
    <dgm:cxn modelId="{75FA2444-3745-49ED-96B7-E4652CB5C654}" type="presParOf" srcId="{6B6EBB85-B91E-4982-9DB9-FF02505380B1}" destId="{AA6A79A8-D8AB-4B14-B0DB-FF7BFBEC2E8A}" srcOrd="0" destOrd="0" presId="urn:diagrams.loki3.com/BracketList+Icon"/>
    <dgm:cxn modelId="{8145C466-411D-43B2-A443-C4335C58BBCB}" type="presParOf" srcId="{6B6EBB85-B91E-4982-9DB9-FF02505380B1}" destId="{5F42E139-24A3-4A08-BDC6-09566A69CD17}" srcOrd="1" destOrd="0" presId="urn:diagrams.loki3.com/BracketList+Icon"/>
    <dgm:cxn modelId="{4A372791-4F4E-4E5D-828B-0ECD47A412FE}" type="presParOf" srcId="{6B6EBB85-B91E-4982-9DB9-FF02505380B1}" destId="{454124D3-3E3D-4E35-B102-406188AC5D3E}" srcOrd="2" destOrd="0" presId="urn:diagrams.loki3.com/BracketList+Icon"/>
    <dgm:cxn modelId="{EC304C12-CE4E-44F7-AC59-3F97FABFF9CE}" type="presParOf" srcId="{6B6EBB85-B91E-4982-9DB9-FF02505380B1}" destId="{63CA8140-EAF3-461B-B91E-3039BA38A42F}" srcOrd="3" destOrd="0" presId="urn:diagrams.loki3.com/BracketList+Icon"/>
    <dgm:cxn modelId="{FE905DD8-62F0-4D85-91E6-9BF4F1503060}" type="presParOf" srcId="{6209BF23-7593-43AA-8915-06F9A6316018}" destId="{142F5CEA-B50C-4F7E-BF25-496F7EA74983}" srcOrd="1" destOrd="0" presId="urn:diagrams.loki3.com/BracketList+Icon"/>
    <dgm:cxn modelId="{39F9AC8E-5F4A-4522-8291-F33C2AD4D466}" type="presParOf" srcId="{6209BF23-7593-43AA-8915-06F9A6316018}" destId="{2372F41C-89AF-4E0A-9221-C05D815E14D9}" srcOrd="2" destOrd="0" presId="urn:diagrams.loki3.com/BracketList+Icon"/>
    <dgm:cxn modelId="{E805AEB1-C903-4E29-9222-A46663ED8EF1}" type="presParOf" srcId="{2372F41C-89AF-4E0A-9221-C05D815E14D9}" destId="{BB8E6542-F187-466E-BAF8-3DE3F3BA8063}" srcOrd="0" destOrd="0" presId="urn:diagrams.loki3.com/BracketList+Icon"/>
    <dgm:cxn modelId="{10694468-CC75-4865-BF3F-6573AE7CFE44}" type="presParOf" srcId="{2372F41C-89AF-4E0A-9221-C05D815E14D9}" destId="{3E2C7C74-ED19-4A5B-873F-131289666FBD}" srcOrd="1" destOrd="0" presId="urn:diagrams.loki3.com/BracketList+Icon"/>
    <dgm:cxn modelId="{57D755BA-6619-4E28-9FAC-EEC2CD06C260}" type="presParOf" srcId="{2372F41C-89AF-4E0A-9221-C05D815E14D9}" destId="{370BC835-F45C-4A38-B42C-B16E4AFB3627}" srcOrd="2" destOrd="0" presId="urn:diagrams.loki3.com/BracketList+Icon"/>
    <dgm:cxn modelId="{81D18424-B567-4EF5-B454-E58C84385C8E}" type="presParOf" srcId="{2372F41C-89AF-4E0A-9221-C05D815E14D9}" destId="{EA01F794-7F1C-441D-8200-D1A3D79BB6D0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B72732-2E52-48C4-BA6F-901D71F3FCAF}" type="doc">
      <dgm:prSet loTypeId="urn:diagrams.loki3.com/Bracket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5680FA-9167-4BAC-83AD-C242FC9E0E9A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Practical Performance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33214A1-BD02-4E58-8663-4847B9461D13}" type="parTrans" cxnId="{9DE4DCD5-786A-40D1-99FD-40390612B82A}">
      <dgm:prSet/>
      <dgm:spPr/>
      <dgm:t>
        <a:bodyPr/>
        <a:lstStyle/>
        <a:p>
          <a:endParaRPr lang="en-GB"/>
        </a:p>
      </dgm:t>
    </dgm:pt>
    <dgm:pt modelId="{569276C8-BFFF-4720-8B4A-B13F8A99D72F}" type="sibTrans" cxnId="{9DE4DCD5-786A-40D1-99FD-40390612B82A}">
      <dgm:prSet/>
      <dgm:spPr/>
      <dgm:t>
        <a:bodyPr/>
        <a:lstStyle/>
        <a:p>
          <a:endParaRPr lang="en-GB"/>
        </a:p>
      </dgm:t>
    </dgm:pt>
    <dgm:pt modelId="{B7A20189-6FDA-4F1B-A212-56C5DD25DAB5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dirty="0">
            <a:solidFill>
              <a:schemeClr val="tx1"/>
            </a:solidFill>
            <a:latin typeface="+mn-lt"/>
          </a:endParaRPr>
        </a:p>
      </dgm:t>
    </dgm:pt>
    <dgm:pt modelId="{70DA2774-D2FE-4340-BC7A-612D2BED22E9}" type="sibTrans" cxnId="{5AAEA670-4A7C-43C3-A619-424BDD61404F}">
      <dgm:prSet/>
      <dgm:spPr/>
      <dgm:t>
        <a:bodyPr/>
        <a:lstStyle/>
        <a:p>
          <a:endParaRPr lang="en-GB"/>
        </a:p>
      </dgm:t>
    </dgm:pt>
    <dgm:pt modelId="{6022FB50-2E37-4B9C-9DBA-AF4B082B0481}" type="parTrans" cxnId="{5AAEA670-4A7C-43C3-A619-424BDD61404F}">
      <dgm:prSet/>
      <dgm:spPr/>
      <dgm:t>
        <a:bodyPr/>
        <a:lstStyle/>
        <a:p>
          <a:endParaRPr lang="en-GB"/>
        </a:p>
      </dgm:t>
    </dgm:pt>
    <dgm:pt modelId="{AED08FA2-1A7B-4F91-860B-589E168768F5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5 minutes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CDCD198B-E166-4CEE-B0A7-3808CD3097B7}" type="sibTrans" cxnId="{A386026B-C2A9-4776-A9D7-66C595A07EEF}">
      <dgm:prSet/>
      <dgm:spPr/>
      <dgm:t>
        <a:bodyPr/>
        <a:lstStyle/>
        <a:p>
          <a:endParaRPr lang="en-GB"/>
        </a:p>
      </dgm:t>
    </dgm:pt>
    <dgm:pt modelId="{916A81CB-217C-4959-B626-6027DBAF0868}" type="parTrans" cxnId="{A386026B-C2A9-4776-A9D7-66C595A07EEF}">
      <dgm:prSet/>
      <dgm:spPr/>
      <dgm:t>
        <a:bodyPr/>
        <a:lstStyle/>
        <a:p>
          <a:endParaRPr lang="en-GB"/>
        </a:p>
      </dgm:t>
    </dgm:pt>
    <dgm:pt modelId="{16DBEC6F-8BEF-45DA-971B-7A98ED41B882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Practical Performance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3AD0EE98-28B6-422B-BAAF-5BBE0A8E2B3E}" type="sibTrans" cxnId="{506BA023-832D-4C23-8E0D-89655B533AFC}">
      <dgm:prSet/>
      <dgm:spPr/>
      <dgm:t>
        <a:bodyPr/>
        <a:lstStyle/>
        <a:p>
          <a:endParaRPr lang="en-GB"/>
        </a:p>
      </dgm:t>
    </dgm:pt>
    <dgm:pt modelId="{347EFDB1-2B2C-422E-9F98-56DE248DA6E9}" type="parTrans" cxnId="{506BA023-832D-4C23-8E0D-89655B533AFC}">
      <dgm:prSet/>
      <dgm:spPr/>
      <dgm:t>
        <a:bodyPr/>
        <a:lstStyle/>
        <a:p>
          <a:endParaRPr lang="en-GB"/>
        </a:p>
      </dgm:t>
    </dgm:pt>
    <dgm:pt modelId="{B8A37911-0EDC-47FA-B6B8-9B61CAFC192F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dirty="0">
            <a:solidFill>
              <a:schemeClr val="tx1"/>
            </a:solidFill>
            <a:latin typeface="+mj-lt"/>
          </a:endParaRPr>
        </a:p>
      </dgm:t>
    </dgm:pt>
    <dgm:pt modelId="{43A26760-CA48-4E16-AABE-73E1DF57CB49}" type="sibTrans" cxnId="{8766589A-8557-4ED0-8EF2-B3E1750E7108}">
      <dgm:prSet/>
      <dgm:spPr/>
      <dgm:t>
        <a:bodyPr/>
        <a:lstStyle/>
        <a:p>
          <a:endParaRPr lang="en-GB"/>
        </a:p>
      </dgm:t>
    </dgm:pt>
    <dgm:pt modelId="{E4683536-FC45-43FF-9B70-67EED9263507}" type="parTrans" cxnId="{8766589A-8557-4ED0-8EF2-B3E1750E7108}">
      <dgm:prSet/>
      <dgm:spPr/>
      <dgm:t>
        <a:bodyPr/>
        <a:lstStyle/>
        <a:p>
          <a:endParaRPr lang="en-GB"/>
        </a:p>
      </dgm:t>
    </dgm:pt>
    <dgm:pt modelId="{C61E809A-DD0C-441A-B5FE-237A34217EF2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476F5C9-C43B-4366-9AD3-517152D72719}" type="parTrans" cxnId="{E437FE26-9B49-4BED-A8A5-C3B346157487}">
      <dgm:prSet/>
      <dgm:spPr/>
    </dgm:pt>
    <dgm:pt modelId="{CBEE8915-894B-4832-BFD6-01897AC34594}" type="sibTrans" cxnId="{E437FE26-9B49-4BED-A8A5-C3B346157487}">
      <dgm:prSet/>
      <dgm:spPr/>
    </dgm:pt>
    <dgm:pt modelId="{6209BF23-7593-43AA-8915-06F9A6316018}" type="pres">
      <dgm:prSet presAssocID="{9FB72732-2E52-48C4-BA6F-901D71F3FCA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B6EBB85-B91E-4982-9DB9-FF02505380B1}" type="pres">
      <dgm:prSet presAssocID="{B8A37911-0EDC-47FA-B6B8-9B61CAFC192F}" presName="linNode" presStyleCnt="0"/>
      <dgm:spPr/>
    </dgm:pt>
    <dgm:pt modelId="{AA6A79A8-D8AB-4B14-B0DB-FF7BFBEC2E8A}" type="pres">
      <dgm:prSet presAssocID="{B8A37911-0EDC-47FA-B6B8-9B61CAFC192F}" presName="parTx" presStyleLbl="revTx" presStyleIdx="0" presStyleCnt="2" custScaleX="212961" custScaleY="10461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42E139-24A3-4A08-BDC6-09566A69CD17}" type="pres">
      <dgm:prSet presAssocID="{B8A37911-0EDC-47FA-B6B8-9B61CAFC192F}" presName="bracket" presStyleLbl="parChTrans1D1" presStyleIdx="0" presStyleCnt="2"/>
      <dgm:spPr/>
    </dgm:pt>
    <dgm:pt modelId="{454124D3-3E3D-4E35-B102-406188AC5D3E}" type="pres">
      <dgm:prSet presAssocID="{B8A37911-0EDC-47FA-B6B8-9B61CAFC192F}" presName="spH" presStyleCnt="0"/>
      <dgm:spPr/>
    </dgm:pt>
    <dgm:pt modelId="{63CA8140-EAF3-461B-B91E-3039BA38A42F}" type="pres">
      <dgm:prSet presAssocID="{B8A37911-0EDC-47FA-B6B8-9B61CAFC192F}" presName="desTx" presStyleLbl="node1" presStyleIdx="0" presStyleCnt="2" custScaleX="131574" custScaleY="135406" custLinFactX="912" custLinFactNeighborX="100000" custLinFactNeighborY="-32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2F5CEA-B50C-4F7E-BF25-496F7EA74983}" type="pres">
      <dgm:prSet presAssocID="{43A26760-CA48-4E16-AABE-73E1DF57CB49}" presName="spV" presStyleCnt="0"/>
      <dgm:spPr/>
    </dgm:pt>
    <dgm:pt modelId="{2372F41C-89AF-4E0A-9221-C05D815E14D9}" type="pres">
      <dgm:prSet presAssocID="{B7A20189-6FDA-4F1B-A212-56C5DD25DAB5}" presName="linNode" presStyleCnt="0"/>
      <dgm:spPr/>
    </dgm:pt>
    <dgm:pt modelId="{BB8E6542-F187-466E-BAF8-3DE3F3BA8063}" type="pres">
      <dgm:prSet presAssocID="{B7A20189-6FDA-4F1B-A212-56C5DD25DAB5}" presName="parTx" presStyleLbl="revTx" presStyleIdx="1" presStyleCnt="2" custScaleX="25539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2C7C74-ED19-4A5B-873F-131289666FBD}" type="pres">
      <dgm:prSet presAssocID="{B7A20189-6FDA-4F1B-A212-56C5DD25DAB5}" presName="bracket" presStyleLbl="parChTrans1D1" presStyleIdx="1" presStyleCnt="2"/>
      <dgm:spPr/>
    </dgm:pt>
    <dgm:pt modelId="{370BC835-F45C-4A38-B42C-B16E4AFB3627}" type="pres">
      <dgm:prSet presAssocID="{B7A20189-6FDA-4F1B-A212-56C5DD25DAB5}" presName="spH" presStyleCnt="0"/>
      <dgm:spPr/>
    </dgm:pt>
    <dgm:pt modelId="{EA01F794-7F1C-441D-8200-D1A3D79BB6D0}" type="pres">
      <dgm:prSet presAssocID="{B7A20189-6FDA-4F1B-A212-56C5DD25DAB5}" presName="desTx" presStyleLbl="node1" presStyleIdx="1" presStyleCnt="2" custScaleX="154445" custScaleY="1191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8F28B06-FFA7-4FB9-B8C4-7FDA59BEA8DD}" type="presOf" srcId="{9FB72732-2E52-48C4-BA6F-901D71F3FCAF}" destId="{6209BF23-7593-43AA-8915-06F9A6316018}" srcOrd="0" destOrd="0" presId="urn:diagrams.loki3.com/BracketList+Icon"/>
    <dgm:cxn modelId="{118BFF32-F6A8-431C-B583-50270DFDDD47}" type="presOf" srcId="{16DBEC6F-8BEF-45DA-971B-7A98ED41B882}" destId="{63CA8140-EAF3-461B-B91E-3039BA38A42F}" srcOrd="0" destOrd="0" presId="urn:diagrams.loki3.com/BracketList+Icon"/>
    <dgm:cxn modelId="{A6F5695B-5E4B-4384-A527-F53BFD2CD11A}" type="presOf" srcId="{AED08FA2-1A7B-4F91-860B-589E168768F5}" destId="{63CA8140-EAF3-461B-B91E-3039BA38A42F}" srcOrd="0" destOrd="1" presId="urn:diagrams.loki3.com/BracketList+Icon"/>
    <dgm:cxn modelId="{BB76A096-36BD-4328-A0D9-A46CE4230B6D}" type="presOf" srcId="{C61E809A-DD0C-441A-B5FE-237A34217EF2}" destId="{EA01F794-7F1C-441D-8200-D1A3D79BB6D0}" srcOrd="0" destOrd="1" presId="urn:diagrams.loki3.com/BracketList+Icon"/>
    <dgm:cxn modelId="{FD3EF57F-6C79-48D1-B11B-4D4F2B66F966}" type="presOf" srcId="{B7A20189-6FDA-4F1B-A212-56C5DD25DAB5}" destId="{BB8E6542-F187-466E-BAF8-3DE3F3BA8063}" srcOrd="0" destOrd="0" presId="urn:diagrams.loki3.com/BracketList+Icon"/>
    <dgm:cxn modelId="{468189CA-B6DC-417E-ABF4-247E8A87995A}" type="presOf" srcId="{5F5680FA-9167-4BAC-83AD-C242FC9E0E9A}" destId="{EA01F794-7F1C-441D-8200-D1A3D79BB6D0}" srcOrd="0" destOrd="0" presId="urn:diagrams.loki3.com/BracketList+Icon"/>
    <dgm:cxn modelId="{5AAEA670-4A7C-43C3-A619-424BDD61404F}" srcId="{9FB72732-2E52-48C4-BA6F-901D71F3FCAF}" destId="{B7A20189-6FDA-4F1B-A212-56C5DD25DAB5}" srcOrd="1" destOrd="0" parTransId="{6022FB50-2E37-4B9C-9DBA-AF4B082B0481}" sibTransId="{70DA2774-D2FE-4340-BC7A-612D2BED22E9}"/>
    <dgm:cxn modelId="{506BA023-832D-4C23-8E0D-89655B533AFC}" srcId="{B8A37911-0EDC-47FA-B6B8-9B61CAFC192F}" destId="{16DBEC6F-8BEF-45DA-971B-7A98ED41B882}" srcOrd="0" destOrd="0" parTransId="{347EFDB1-2B2C-422E-9F98-56DE248DA6E9}" sibTransId="{3AD0EE98-28B6-422B-BAAF-5BBE0A8E2B3E}"/>
    <dgm:cxn modelId="{A386026B-C2A9-4776-A9D7-66C595A07EEF}" srcId="{B8A37911-0EDC-47FA-B6B8-9B61CAFC192F}" destId="{AED08FA2-1A7B-4F91-860B-589E168768F5}" srcOrd="1" destOrd="0" parTransId="{916A81CB-217C-4959-B626-6027DBAF0868}" sibTransId="{CDCD198B-E166-4CEE-B0A7-3808CD3097B7}"/>
    <dgm:cxn modelId="{9DE4DCD5-786A-40D1-99FD-40390612B82A}" srcId="{B7A20189-6FDA-4F1B-A212-56C5DD25DAB5}" destId="{5F5680FA-9167-4BAC-83AD-C242FC9E0E9A}" srcOrd="0" destOrd="0" parTransId="{033214A1-BD02-4E58-8663-4847B9461D13}" sibTransId="{569276C8-BFFF-4720-8B4A-B13F8A99D72F}"/>
    <dgm:cxn modelId="{E437FE26-9B49-4BED-A8A5-C3B346157487}" srcId="{B7A20189-6FDA-4F1B-A212-56C5DD25DAB5}" destId="{C61E809A-DD0C-441A-B5FE-237A34217EF2}" srcOrd="1" destOrd="0" parTransId="{0476F5C9-C43B-4366-9AD3-517152D72719}" sibTransId="{CBEE8915-894B-4832-BFD6-01897AC34594}"/>
    <dgm:cxn modelId="{1CA8C0E7-A3C0-41C3-B2E6-019CD2B73898}" type="presOf" srcId="{B8A37911-0EDC-47FA-B6B8-9B61CAFC192F}" destId="{AA6A79A8-D8AB-4B14-B0DB-FF7BFBEC2E8A}" srcOrd="0" destOrd="0" presId="urn:diagrams.loki3.com/BracketList+Icon"/>
    <dgm:cxn modelId="{8766589A-8557-4ED0-8EF2-B3E1750E7108}" srcId="{9FB72732-2E52-48C4-BA6F-901D71F3FCAF}" destId="{B8A37911-0EDC-47FA-B6B8-9B61CAFC192F}" srcOrd="0" destOrd="0" parTransId="{E4683536-FC45-43FF-9B70-67EED9263507}" sibTransId="{43A26760-CA48-4E16-AABE-73E1DF57CB49}"/>
    <dgm:cxn modelId="{4A524491-0C69-46CA-80D2-D70FC4D80392}" type="presParOf" srcId="{6209BF23-7593-43AA-8915-06F9A6316018}" destId="{6B6EBB85-B91E-4982-9DB9-FF02505380B1}" srcOrd="0" destOrd="0" presId="urn:diagrams.loki3.com/BracketList+Icon"/>
    <dgm:cxn modelId="{75FA2444-3745-49ED-96B7-E4652CB5C654}" type="presParOf" srcId="{6B6EBB85-B91E-4982-9DB9-FF02505380B1}" destId="{AA6A79A8-D8AB-4B14-B0DB-FF7BFBEC2E8A}" srcOrd="0" destOrd="0" presId="urn:diagrams.loki3.com/BracketList+Icon"/>
    <dgm:cxn modelId="{8145C466-411D-43B2-A443-C4335C58BBCB}" type="presParOf" srcId="{6B6EBB85-B91E-4982-9DB9-FF02505380B1}" destId="{5F42E139-24A3-4A08-BDC6-09566A69CD17}" srcOrd="1" destOrd="0" presId="urn:diagrams.loki3.com/BracketList+Icon"/>
    <dgm:cxn modelId="{4A372791-4F4E-4E5D-828B-0ECD47A412FE}" type="presParOf" srcId="{6B6EBB85-B91E-4982-9DB9-FF02505380B1}" destId="{454124D3-3E3D-4E35-B102-406188AC5D3E}" srcOrd="2" destOrd="0" presId="urn:diagrams.loki3.com/BracketList+Icon"/>
    <dgm:cxn modelId="{EC304C12-CE4E-44F7-AC59-3F97FABFF9CE}" type="presParOf" srcId="{6B6EBB85-B91E-4982-9DB9-FF02505380B1}" destId="{63CA8140-EAF3-461B-B91E-3039BA38A42F}" srcOrd="3" destOrd="0" presId="urn:diagrams.loki3.com/BracketList+Icon"/>
    <dgm:cxn modelId="{FE905DD8-62F0-4D85-91E6-9BF4F1503060}" type="presParOf" srcId="{6209BF23-7593-43AA-8915-06F9A6316018}" destId="{142F5CEA-B50C-4F7E-BF25-496F7EA74983}" srcOrd="1" destOrd="0" presId="urn:diagrams.loki3.com/BracketList+Icon"/>
    <dgm:cxn modelId="{39F9AC8E-5F4A-4522-8291-F33C2AD4D466}" type="presParOf" srcId="{6209BF23-7593-43AA-8915-06F9A6316018}" destId="{2372F41C-89AF-4E0A-9221-C05D815E14D9}" srcOrd="2" destOrd="0" presId="urn:diagrams.loki3.com/BracketList+Icon"/>
    <dgm:cxn modelId="{E805AEB1-C903-4E29-9222-A46663ED8EF1}" type="presParOf" srcId="{2372F41C-89AF-4E0A-9221-C05D815E14D9}" destId="{BB8E6542-F187-466E-BAF8-3DE3F3BA8063}" srcOrd="0" destOrd="0" presId="urn:diagrams.loki3.com/BracketList+Icon"/>
    <dgm:cxn modelId="{10694468-CC75-4865-BF3F-6573AE7CFE44}" type="presParOf" srcId="{2372F41C-89AF-4E0A-9221-C05D815E14D9}" destId="{3E2C7C74-ED19-4A5B-873F-131289666FBD}" srcOrd="1" destOrd="0" presId="urn:diagrams.loki3.com/BracketList+Icon"/>
    <dgm:cxn modelId="{57D755BA-6619-4E28-9FAC-EEC2CD06C260}" type="presParOf" srcId="{2372F41C-89AF-4E0A-9221-C05D815E14D9}" destId="{370BC835-F45C-4A38-B42C-B16E4AFB3627}" srcOrd="2" destOrd="0" presId="urn:diagrams.loki3.com/BracketList+Icon"/>
    <dgm:cxn modelId="{81D18424-B567-4EF5-B454-E58C84385C8E}" type="presParOf" srcId="{2372F41C-89AF-4E0A-9221-C05D815E14D9}" destId="{EA01F794-7F1C-441D-8200-D1A3D79BB6D0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FB72732-2E52-48C4-BA6F-901D71F3FCAF}" type="doc">
      <dgm:prSet loTypeId="urn:diagrams.loki3.com/Bracket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5680FA-9167-4BAC-83AD-C242FC9E0E9A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Practical Presentation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33214A1-BD02-4E58-8663-4847B9461D13}" type="parTrans" cxnId="{9DE4DCD5-786A-40D1-99FD-40390612B82A}">
      <dgm:prSet/>
      <dgm:spPr/>
      <dgm:t>
        <a:bodyPr/>
        <a:lstStyle/>
        <a:p>
          <a:endParaRPr lang="en-GB"/>
        </a:p>
      </dgm:t>
    </dgm:pt>
    <dgm:pt modelId="{569276C8-BFFF-4720-8B4A-B13F8A99D72F}" type="sibTrans" cxnId="{9DE4DCD5-786A-40D1-99FD-40390612B82A}">
      <dgm:prSet/>
      <dgm:spPr/>
      <dgm:t>
        <a:bodyPr/>
        <a:lstStyle/>
        <a:p>
          <a:endParaRPr lang="en-GB"/>
        </a:p>
      </dgm:t>
    </dgm:pt>
    <dgm:pt modelId="{B7A20189-6FDA-4F1B-A212-56C5DD25DAB5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dirty="0">
            <a:solidFill>
              <a:schemeClr val="tx1"/>
            </a:solidFill>
            <a:latin typeface="+mn-lt"/>
          </a:endParaRPr>
        </a:p>
      </dgm:t>
    </dgm:pt>
    <dgm:pt modelId="{70DA2774-D2FE-4340-BC7A-612D2BED22E9}" type="sibTrans" cxnId="{5AAEA670-4A7C-43C3-A619-424BDD61404F}">
      <dgm:prSet/>
      <dgm:spPr/>
      <dgm:t>
        <a:bodyPr/>
        <a:lstStyle/>
        <a:p>
          <a:endParaRPr lang="en-GB"/>
        </a:p>
      </dgm:t>
    </dgm:pt>
    <dgm:pt modelId="{6022FB50-2E37-4B9C-9DBA-AF4B082B0481}" type="parTrans" cxnId="{5AAEA670-4A7C-43C3-A619-424BDD61404F}">
      <dgm:prSet/>
      <dgm:spPr/>
      <dgm:t>
        <a:bodyPr/>
        <a:lstStyle/>
        <a:p>
          <a:endParaRPr lang="en-GB"/>
        </a:p>
      </dgm:t>
    </dgm:pt>
    <dgm:pt modelId="{AED08FA2-1A7B-4F91-860B-589E168768F5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2500 Words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CDCD198B-E166-4CEE-B0A7-3808CD3097B7}" type="sibTrans" cxnId="{A386026B-C2A9-4776-A9D7-66C595A07EEF}">
      <dgm:prSet/>
      <dgm:spPr/>
      <dgm:t>
        <a:bodyPr/>
        <a:lstStyle/>
        <a:p>
          <a:endParaRPr lang="en-GB"/>
        </a:p>
      </dgm:t>
    </dgm:pt>
    <dgm:pt modelId="{916A81CB-217C-4959-B626-6027DBAF0868}" type="parTrans" cxnId="{A386026B-C2A9-4776-A9D7-66C595A07EEF}">
      <dgm:prSet/>
      <dgm:spPr/>
      <dgm:t>
        <a:bodyPr/>
        <a:lstStyle/>
        <a:p>
          <a:endParaRPr lang="en-GB"/>
        </a:p>
      </dgm:t>
    </dgm:pt>
    <dgm:pt modelId="{16DBEC6F-8BEF-45DA-971B-7A98ED41B882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Academic Essay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3AD0EE98-28B6-422B-BAAF-5BBE0A8E2B3E}" type="sibTrans" cxnId="{506BA023-832D-4C23-8E0D-89655B533AFC}">
      <dgm:prSet/>
      <dgm:spPr/>
      <dgm:t>
        <a:bodyPr/>
        <a:lstStyle/>
        <a:p>
          <a:endParaRPr lang="en-GB"/>
        </a:p>
      </dgm:t>
    </dgm:pt>
    <dgm:pt modelId="{347EFDB1-2B2C-422E-9F98-56DE248DA6E9}" type="parTrans" cxnId="{506BA023-832D-4C23-8E0D-89655B533AFC}">
      <dgm:prSet/>
      <dgm:spPr/>
      <dgm:t>
        <a:bodyPr/>
        <a:lstStyle/>
        <a:p>
          <a:endParaRPr lang="en-GB"/>
        </a:p>
      </dgm:t>
    </dgm:pt>
    <dgm:pt modelId="{B8A37911-0EDC-47FA-B6B8-9B61CAFC192F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dirty="0">
            <a:solidFill>
              <a:schemeClr val="tx1"/>
            </a:solidFill>
            <a:latin typeface="+mj-lt"/>
          </a:endParaRPr>
        </a:p>
      </dgm:t>
    </dgm:pt>
    <dgm:pt modelId="{43A26760-CA48-4E16-AABE-73E1DF57CB49}" type="sibTrans" cxnId="{8766589A-8557-4ED0-8EF2-B3E1750E7108}">
      <dgm:prSet/>
      <dgm:spPr/>
      <dgm:t>
        <a:bodyPr/>
        <a:lstStyle/>
        <a:p>
          <a:endParaRPr lang="en-GB"/>
        </a:p>
      </dgm:t>
    </dgm:pt>
    <dgm:pt modelId="{E4683536-FC45-43FF-9B70-67EED9263507}" type="parTrans" cxnId="{8766589A-8557-4ED0-8EF2-B3E1750E7108}">
      <dgm:prSet/>
      <dgm:spPr/>
      <dgm:t>
        <a:bodyPr/>
        <a:lstStyle/>
        <a:p>
          <a:endParaRPr lang="en-GB"/>
        </a:p>
      </dgm:t>
    </dgm:pt>
    <dgm:pt modelId="{C61E809A-DD0C-441A-B5FE-237A34217EF2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476F5C9-C43B-4366-9AD3-517152D72719}" type="parTrans" cxnId="{E437FE26-9B49-4BED-A8A5-C3B346157487}">
      <dgm:prSet/>
      <dgm:spPr/>
    </dgm:pt>
    <dgm:pt modelId="{CBEE8915-894B-4832-BFD6-01897AC34594}" type="sibTrans" cxnId="{E437FE26-9B49-4BED-A8A5-C3B346157487}">
      <dgm:prSet/>
      <dgm:spPr/>
    </dgm:pt>
    <dgm:pt modelId="{5945F97E-AE5E-422F-88B1-5CFE3609B1AB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Counselling Organisation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CD40616-7FF7-4FB5-B6F4-33A4E6EF9014}" type="parTrans" cxnId="{5E40AA99-D17B-4709-8308-4B13B99E2DFD}">
      <dgm:prSet/>
      <dgm:spPr/>
    </dgm:pt>
    <dgm:pt modelId="{AA4D16B1-4760-4967-9093-E2B5727097BF}" type="sibTrans" cxnId="{5E40AA99-D17B-4709-8308-4B13B99E2DFD}">
      <dgm:prSet/>
      <dgm:spPr/>
    </dgm:pt>
    <dgm:pt modelId="{6209BF23-7593-43AA-8915-06F9A6316018}" type="pres">
      <dgm:prSet presAssocID="{9FB72732-2E52-48C4-BA6F-901D71F3FCA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B6EBB85-B91E-4982-9DB9-FF02505380B1}" type="pres">
      <dgm:prSet presAssocID="{B8A37911-0EDC-47FA-B6B8-9B61CAFC192F}" presName="linNode" presStyleCnt="0"/>
      <dgm:spPr/>
    </dgm:pt>
    <dgm:pt modelId="{AA6A79A8-D8AB-4B14-B0DB-FF7BFBEC2E8A}" type="pres">
      <dgm:prSet presAssocID="{B8A37911-0EDC-47FA-B6B8-9B61CAFC192F}" presName="parTx" presStyleLbl="revTx" presStyleIdx="0" presStyleCnt="2" custScaleX="212961" custScaleY="10461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42E139-24A3-4A08-BDC6-09566A69CD17}" type="pres">
      <dgm:prSet presAssocID="{B8A37911-0EDC-47FA-B6B8-9B61CAFC192F}" presName="bracket" presStyleLbl="parChTrans1D1" presStyleIdx="0" presStyleCnt="2"/>
      <dgm:spPr/>
    </dgm:pt>
    <dgm:pt modelId="{454124D3-3E3D-4E35-B102-406188AC5D3E}" type="pres">
      <dgm:prSet presAssocID="{B8A37911-0EDC-47FA-B6B8-9B61CAFC192F}" presName="spH" presStyleCnt="0"/>
      <dgm:spPr/>
    </dgm:pt>
    <dgm:pt modelId="{63CA8140-EAF3-461B-B91E-3039BA38A42F}" type="pres">
      <dgm:prSet presAssocID="{B8A37911-0EDC-47FA-B6B8-9B61CAFC192F}" presName="desTx" presStyleLbl="node1" presStyleIdx="0" presStyleCnt="2" custScaleX="131574" custScaleY="135406" custLinFactX="912" custLinFactNeighborX="100000" custLinFactNeighborY="-32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2F5CEA-B50C-4F7E-BF25-496F7EA74983}" type="pres">
      <dgm:prSet presAssocID="{43A26760-CA48-4E16-AABE-73E1DF57CB49}" presName="spV" presStyleCnt="0"/>
      <dgm:spPr/>
    </dgm:pt>
    <dgm:pt modelId="{2372F41C-89AF-4E0A-9221-C05D815E14D9}" type="pres">
      <dgm:prSet presAssocID="{B7A20189-6FDA-4F1B-A212-56C5DD25DAB5}" presName="linNode" presStyleCnt="0"/>
      <dgm:spPr/>
    </dgm:pt>
    <dgm:pt modelId="{BB8E6542-F187-466E-BAF8-3DE3F3BA8063}" type="pres">
      <dgm:prSet presAssocID="{B7A20189-6FDA-4F1B-A212-56C5DD25DAB5}" presName="parTx" presStyleLbl="revTx" presStyleIdx="1" presStyleCnt="2" custScaleX="25539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2C7C74-ED19-4A5B-873F-131289666FBD}" type="pres">
      <dgm:prSet presAssocID="{B7A20189-6FDA-4F1B-A212-56C5DD25DAB5}" presName="bracket" presStyleLbl="parChTrans1D1" presStyleIdx="1" presStyleCnt="2"/>
      <dgm:spPr/>
    </dgm:pt>
    <dgm:pt modelId="{370BC835-F45C-4A38-B42C-B16E4AFB3627}" type="pres">
      <dgm:prSet presAssocID="{B7A20189-6FDA-4F1B-A212-56C5DD25DAB5}" presName="spH" presStyleCnt="0"/>
      <dgm:spPr/>
    </dgm:pt>
    <dgm:pt modelId="{EA01F794-7F1C-441D-8200-D1A3D79BB6D0}" type="pres">
      <dgm:prSet presAssocID="{B7A20189-6FDA-4F1B-A212-56C5DD25DAB5}" presName="desTx" presStyleLbl="node1" presStyleIdx="1" presStyleCnt="2" custScaleX="154445" custScaleY="1191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8F28B06-FFA7-4FB9-B8C4-7FDA59BEA8DD}" type="presOf" srcId="{9FB72732-2E52-48C4-BA6F-901D71F3FCAF}" destId="{6209BF23-7593-43AA-8915-06F9A6316018}" srcOrd="0" destOrd="0" presId="urn:diagrams.loki3.com/BracketList+Icon"/>
    <dgm:cxn modelId="{118BFF32-F6A8-431C-B583-50270DFDDD47}" type="presOf" srcId="{16DBEC6F-8BEF-45DA-971B-7A98ED41B882}" destId="{63CA8140-EAF3-461B-B91E-3039BA38A42F}" srcOrd="0" destOrd="0" presId="urn:diagrams.loki3.com/BracketList+Icon"/>
    <dgm:cxn modelId="{5E40AA99-D17B-4709-8308-4B13B99E2DFD}" srcId="{B7A20189-6FDA-4F1B-A212-56C5DD25DAB5}" destId="{5945F97E-AE5E-422F-88B1-5CFE3609B1AB}" srcOrd="1" destOrd="0" parTransId="{0CD40616-7FF7-4FB5-B6F4-33A4E6EF9014}" sibTransId="{AA4D16B1-4760-4967-9093-E2B5727097BF}"/>
    <dgm:cxn modelId="{A6F5695B-5E4B-4384-A527-F53BFD2CD11A}" type="presOf" srcId="{AED08FA2-1A7B-4F91-860B-589E168768F5}" destId="{63CA8140-EAF3-461B-B91E-3039BA38A42F}" srcOrd="0" destOrd="1" presId="urn:diagrams.loki3.com/BracketList+Icon"/>
    <dgm:cxn modelId="{BB76A096-36BD-4328-A0D9-A46CE4230B6D}" type="presOf" srcId="{C61E809A-DD0C-441A-B5FE-237A34217EF2}" destId="{EA01F794-7F1C-441D-8200-D1A3D79BB6D0}" srcOrd="0" destOrd="2" presId="urn:diagrams.loki3.com/BracketList+Icon"/>
    <dgm:cxn modelId="{FD3EF57F-6C79-48D1-B11B-4D4F2B66F966}" type="presOf" srcId="{B7A20189-6FDA-4F1B-A212-56C5DD25DAB5}" destId="{BB8E6542-F187-466E-BAF8-3DE3F3BA8063}" srcOrd="0" destOrd="0" presId="urn:diagrams.loki3.com/BracketList+Icon"/>
    <dgm:cxn modelId="{468189CA-B6DC-417E-ABF4-247E8A87995A}" type="presOf" srcId="{5F5680FA-9167-4BAC-83AD-C242FC9E0E9A}" destId="{EA01F794-7F1C-441D-8200-D1A3D79BB6D0}" srcOrd="0" destOrd="0" presId="urn:diagrams.loki3.com/BracketList+Icon"/>
    <dgm:cxn modelId="{5AAEA670-4A7C-43C3-A619-424BDD61404F}" srcId="{9FB72732-2E52-48C4-BA6F-901D71F3FCAF}" destId="{B7A20189-6FDA-4F1B-A212-56C5DD25DAB5}" srcOrd="1" destOrd="0" parTransId="{6022FB50-2E37-4B9C-9DBA-AF4B082B0481}" sibTransId="{70DA2774-D2FE-4340-BC7A-612D2BED22E9}"/>
    <dgm:cxn modelId="{506BA023-832D-4C23-8E0D-89655B533AFC}" srcId="{B8A37911-0EDC-47FA-B6B8-9B61CAFC192F}" destId="{16DBEC6F-8BEF-45DA-971B-7A98ED41B882}" srcOrd="0" destOrd="0" parTransId="{347EFDB1-2B2C-422E-9F98-56DE248DA6E9}" sibTransId="{3AD0EE98-28B6-422B-BAAF-5BBE0A8E2B3E}"/>
    <dgm:cxn modelId="{A386026B-C2A9-4776-A9D7-66C595A07EEF}" srcId="{B8A37911-0EDC-47FA-B6B8-9B61CAFC192F}" destId="{AED08FA2-1A7B-4F91-860B-589E168768F5}" srcOrd="1" destOrd="0" parTransId="{916A81CB-217C-4959-B626-6027DBAF0868}" sibTransId="{CDCD198B-E166-4CEE-B0A7-3808CD3097B7}"/>
    <dgm:cxn modelId="{9DE4DCD5-786A-40D1-99FD-40390612B82A}" srcId="{B7A20189-6FDA-4F1B-A212-56C5DD25DAB5}" destId="{5F5680FA-9167-4BAC-83AD-C242FC9E0E9A}" srcOrd="0" destOrd="0" parTransId="{033214A1-BD02-4E58-8663-4847B9461D13}" sibTransId="{569276C8-BFFF-4720-8B4A-B13F8A99D72F}"/>
    <dgm:cxn modelId="{0DB12D78-3160-4B5B-AA69-B8269FA1D847}" type="presOf" srcId="{5945F97E-AE5E-422F-88B1-5CFE3609B1AB}" destId="{EA01F794-7F1C-441D-8200-D1A3D79BB6D0}" srcOrd="0" destOrd="1" presId="urn:diagrams.loki3.com/BracketList+Icon"/>
    <dgm:cxn modelId="{E437FE26-9B49-4BED-A8A5-C3B346157487}" srcId="{B7A20189-6FDA-4F1B-A212-56C5DD25DAB5}" destId="{C61E809A-DD0C-441A-B5FE-237A34217EF2}" srcOrd="2" destOrd="0" parTransId="{0476F5C9-C43B-4366-9AD3-517152D72719}" sibTransId="{CBEE8915-894B-4832-BFD6-01897AC34594}"/>
    <dgm:cxn modelId="{1CA8C0E7-A3C0-41C3-B2E6-019CD2B73898}" type="presOf" srcId="{B8A37911-0EDC-47FA-B6B8-9B61CAFC192F}" destId="{AA6A79A8-D8AB-4B14-B0DB-FF7BFBEC2E8A}" srcOrd="0" destOrd="0" presId="urn:diagrams.loki3.com/BracketList+Icon"/>
    <dgm:cxn modelId="{8766589A-8557-4ED0-8EF2-B3E1750E7108}" srcId="{9FB72732-2E52-48C4-BA6F-901D71F3FCAF}" destId="{B8A37911-0EDC-47FA-B6B8-9B61CAFC192F}" srcOrd="0" destOrd="0" parTransId="{E4683536-FC45-43FF-9B70-67EED9263507}" sibTransId="{43A26760-CA48-4E16-AABE-73E1DF57CB49}"/>
    <dgm:cxn modelId="{4A524491-0C69-46CA-80D2-D70FC4D80392}" type="presParOf" srcId="{6209BF23-7593-43AA-8915-06F9A6316018}" destId="{6B6EBB85-B91E-4982-9DB9-FF02505380B1}" srcOrd="0" destOrd="0" presId="urn:diagrams.loki3.com/BracketList+Icon"/>
    <dgm:cxn modelId="{75FA2444-3745-49ED-96B7-E4652CB5C654}" type="presParOf" srcId="{6B6EBB85-B91E-4982-9DB9-FF02505380B1}" destId="{AA6A79A8-D8AB-4B14-B0DB-FF7BFBEC2E8A}" srcOrd="0" destOrd="0" presId="urn:diagrams.loki3.com/BracketList+Icon"/>
    <dgm:cxn modelId="{8145C466-411D-43B2-A443-C4335C58BBCB}" type="presParOf" srcId="{6B6EBB85-B91E-4982-9DB9-FF02505380B1}" destId="{5F42E139-24A3-4A08-BDC6-09566A69CD17}" srcOrd="1" destOrd="0" presId="urn:diagrams.loki3.com/BracketList+Icon"/>
    <dgm:cxn modelId="{4A372791-4F4E-4E5D-828B-0ECD47A412FE}" type="presParOf" srcId="{6B6EBB85-B91E-4982-9DB9-FF02505380B1}" destId="{454124D3-3E3D-4E35-B102-406188AC5D3E}" srcOrd="2" destOrd="0" presId="urn:diagrams.loki3.com/BracketList+Icon"/>
    <dgm:cxn modelId="{EC304C12-CE4E-44F7-AC59-3F97FABFF9CE}" type="presParOf" srcId="{6B6EBB85-B91E-4982-9DB9-FF02505380B1}" destId="{63CA8140-EAF3-461B-B91E-3039BA38A42F}" srcOrd="3" destOrd="0" presId="urn:diagrams.loki3.com/BracketList+Icon"/>
    <dgm:cxn modelId="{FE905DD8-62F0-4D85-91E6-9BF4F1503060}" type="presParOf" srcId="{6209BF23-7593-43AA-8915-06F9A6316018}" destId="{142F5CEA-B50C-4F7E-BF25-496F7EA74983}" srcOrd="1" destOrd="0" presId="urn:diagrams.loki3.com/BracketList+Icon"/>
    <dgm:cxn modelId="{39F9AC8E-5F4A-4522-8291-F33C2AD4D466}" type="presParOf" srcId="{6209BF23-7593-43AA-8915-06F9A6316018}" destId="{2372F41C-89AF-4E0A-9221-C05D815E14D9}" srcOrd="2" destOrd="0" presId="urn:diagrams.loki3.com/BracketList+Icon"/>
    <dgm:cxn modelId="{E805AEB1-C903-4E29-9222-A46663ED8EF1}" type="presParOf" srcId="{2372F41C-89AF-4E0A-9221-C05D815E14D9}" destId="{BB8E6542-F187-466E-BAF8-3DE3F3BA8063}" srcOrd="0" destOrd="0" presId="urn:diagrams.loki3.com/BracketList+Icon"/>
    <dgm:cxn modelId="{10694468-CC75-4865-BF3F-6573AE7CFE44}" type="presParOf" srcId="{2372F41C-89AF-4E0A-9221-C05D815E14D9}" destId="{3E2C7C74-ED19-4A5B-873F-131289666FBD}" srcOrd="1" destOrd="0" presId="urn:diagrams.loki3.com/BracketList+Icon"/>
    <dgm:cxn modelId="{57D755BA-6619-4E28-9FAC-EEC2CD06C260}" type="presParOf" srcId="{2372F41C-89AF-4E0A-9221-C05D815E14D9}" destId="{370BC835-F45C-4A38-B42C-B16E4AFB3627}" srcOrd="2" destOrd="0" presId="urn:diagrams.loki3.com/BracketList+Icon"/>
    <dgm:cxn modelId="{81D18424-B567-4EF5-B454-E58C84385C8E}" type="presParOf" srcId="{2372F41C-89AF-4E0A-9221-C05D815E14D9}" destId="{EA01F794-7F1C-441D-8200-D1A3D79BB6D0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FB72732-2E52-48C4-BA6F-901D71F3FCAF}" type="doc">
      <dgm:prSet loTypeId="urn:diagrams.loki3.com/BracketList+Icon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5680FA-9167-4BAC-83AD-C242FC9E0E9A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Professional Practice Portfolio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33214A1-BD02-4E58-8663-4847B9461D13}" type="parTrans" cxnId="{9DE4DCD5-786A-40D1-99FD-40390612B82A}">
      <dgm:prSet/>
      <dgm:spPr/>
      <dgm:t>
        <a:bodyPr/>
        <a:lstStyle/>
        <a:p>
          <a:endParaRPr lang="en-GB"/>
        </a:p>
      </dgm:t>
    </dgm:pt>
    <dgm:pt modelId="{569276C8-BFFF-4720-8B4A-B13F8A99D72F}" type="sibTrans" cxnId="{9DE4DCD5-786A-40D1-99FD-40390612B82A}">
      <dgm:prSet/>
      <dgm:spPr/>
      <dgm:t>
        <a:bodyPr/>
        <a:lstStyle/>
        <a:p>
          <a:endParaRPr lang="en-GB"/>
        </a:p>
      </dgm:t>
    </dgm:pt>
    <dgm:pt modelId="{B7A20189-6FDA-4F1B-A212-56C5DD25DAB5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dirty="0">
            <a:solidFill>
              <a:schemeClr val="tx1"/>
            </a:solidFill>
            <a:latin typeface="+mn-lt"/>
          </a:endParaRPr>
        </a:p>
      </dgm:t>
    </dgm:pt>
    <dgm:pt modelId="{70DA2774-D2FE-4340-BC7A-612D2BED22E9}" type="sibTrans" cxnId="{5AAEA670-4A7C-43C3-A619-424BDD61404F}">
      <dgm:prSet/>
      <dgm:spPr/>
      <dgm:t>
        <a:bodyPr/>
        <a:lstStyle/>
        <a:p>
          <a:endParaRPr lang="en-GB"/>
        </a:p>
      </dgm:t>
    </dgm:pt>
    <dgm:pt modelId="{6022FB50-2E37-4B9C-9DBA-AF4B082B0481}" type="parTrans" cxnId="{5AAEA670-4A7C-43C3-A619-424BDD61404F}">
      <dgm:prSet/>
      <dgm:spPr/>
      <dgm:t>
        <a:bodyPr/>
        <a:lstStyle/>
        <a:p>
          <a:endParaRPr lang="en-GB"/>
        </a:p>
      </dgm:t>
    </dgm:pt>
    <dgm:pt modelId="{AED08FA2-1A7B-4F91-860B-589E168768F5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4000 Words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CDCD198B-E166-4CEE-B0A7-3808CD3097B7}" type="sibTrans" cxnId="{A386026B-C2A9-4776-A9D7-66C595A07EEF}">
      <dgm:prSet/>
      <dgm:spPr/>
      <dgm:t>
        <a:bodyPr/>
        <a:lstStyle/>
        <a:p>
          <a:endParaRPr lang="en-GB"/>
        </a:p>
      </dgm:t>
    </dgm:pt>
    <dgm:pt modelId="{916A81CB-217C-4959-B626-6027DBAF0868}" type="parTrans" cxnId="{A386026B-C2A9-4776-A9D7-66C595A07EEF}">
      <dgm:prSet/>
      <dgm:spPr/>
      <dgm:t>
        <a:bodyPr/>
        <a:lstStyle/>
        <a:p>
          <a:endParaRPr lang="en-GB"/>
        </a:p>
      </dgm:t>
    </dgm:pt>
    <dgm:pt modelId="{16DBEC6F-8BEF-45DA-971B-7A98ED41B882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Case study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3AD0EE98-28B6-422B-BAAF-5BBE0A8E2B3E}" type="sibTrans" cxnId="{506BA023-832D-4C23-8E0D-89655B533AFC}">
      <dgm:prSet/>
      <dgm:spPr/>
      <dgm:t>
        <a:bodyPr/>
        <a:lstStyle/>
        <a:p>
          <a:endParaRPr lang="en-GB"/>
        </a:p>
      </dgm:t>
    </dgm:pt>
    <dgm:pt modelId="{347EFDB1-2B2C-422E-9F98-56DE248DA6E9}" type="parTrans" cxnId="{506BA023-832D-4C23-8E0D-89655B533AFC}">
      <dgm:prSet/>
      <dgm:spPr/>
      <dgm:t>
        <a:bodyPr/>
        <a:lstStyle/>
        <a:p>
          <a:endParaRPr lang="en-GB"/>
        </a:p>
      </dgm:t>
    </dgm:pt>
    <dgm:pt modelId="{B8A37911-0EDC-47FA-B6B8-9B61CAFC192F}">
      <dgm:prSet phldrT="[Text]" custT="1"/>
      <dgm:spPr/>
      <dgm:t>
        <a:bodyPr/>
        <a:lstStyle/>
        <a:p>
          <a:r>
            <a:rPr lang="en-GB" sz="2800" b="1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dirty="0">
            <a:solidFill>
              <a:schemeClr val="tx1"/>
            </a:solidFill>
            <a:latin typeface="+mj-lt"/>
          </a:endParaRPr>
        </a:p>
      </dgm:t>
    </dgm:pt>
    <dgm:pt modelId="{43A26760-CA48-4E16-AABE-73E1DF57CB49}" type="sibTrans" cxnId="{8766589A-8557-4ED0-8EF2-B3E1750E7108}">
      <dgm:prSet/>
      <dgm:spPr/>
      <dgm:t>
        <a:bodyPr/>
        <a:lstStyle/>
        <a:p>
          <a:endParaRPr lang="en-GB"/>
        </a:p>
      </dgm:t>
    </dgm:pt>
    <dgm:pt modelId="{E4683536-FC45-43FF-9B70-67EED9263507}" type="parTrans" cxnId="{8766589A-8557-4ED0-8EF2-B3E1750E7108}">
      <dgm:prSet/>
      <dgm:spPr/>
      <dgm:t>
        <a:bodyPr/>
        <a:lstStyle/>
        <a:p>
          <a:endParaRPr lang="en-GB"/>
        </a:p>
      </dgm:t>
    </dgm:pt>
    <dgm:pt modelId="{5945F97E-AE5E-422F-88B1-5CFE3609B1AB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Case Study of a client presented at supervision 2000 words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0CD40616-7FF7-4FB5-B6F4-33A4E6EF9014}" type="parTrans" cxnId="{5E40AA99-D17B-4709-8308-4B13B99E2DFD}">
      <dgm:prSet/>
      <dgm:spPr/>
    </dgm:pt>
    <dgm:pt modelId="{AA4D16B1-4760-4967-9093-E2B5727097BF}" type="sibTrans" cxnId="{5E40AA99-D17B-4709-8308-4B13B99E2DFD}">
      <dgm:prSet/>
      <dgm:spPr/>
    </dgm:pt>
    <dgm:pt modelId="{F36CD170-B786-4B76-BA37-AB0231953033}">
      <dgm:prSet phldrT="[Text]" custT="1"/>
      <dgm:spPr>
        <a:solidFill>
          <a:schemeClr val="accent5">
            <a:lumMod val="20000"/>
            <a:lumOff val="80000"/>
          </a:schemeClr>
        </a:solidFill>
      </dgm:spPr>
      <dgm:t>
        <a:bodyPr/>
        <a:lstStyle/>
        <a:p>
          <a:r>
            <a:rPr lang="en-GB" sz="2400" b="1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 Skills Recording </a:t>
          </a:r>
          <a:endParaRPr lang="en-GB" sz="2400" b="1" dirty="0">
            <a:solidFill>
              <a:schemeClr val="accent6">
                <a:lumMod val="50000"/>
              </a:schemeClr>
            </a:solidFill>
            <a:latin typeface="+mn-lt"/>
          </a:endParaRPr>
        </a:p>
      </dgm:t>
    </dgm:pt>
    <dgm:pt modelId="{875B9AC5-60AA-4140-B34B-12A6645BACC9}" type="parTrans" cxnId="{1BBCBA4A-DACF-4AF9-8264-91B01631DC0B}">
      <dgm:prSet/>
      <dgm:spPr/>
    </dgm:pt>
    <dgm:pt modelId="{550DB7DF-099B-422C-8D12-E327D0330945}" type="sibTrans" cxnId="{1BBCBA4A-DACF-4AF9-8264-91B01631DC0B}">
      <dgm:prSet/>
      <dgm:spPr/>
    </dgm:pt>
    <dgm:pt modelId="{6209BF23-7593-43AA-8915-06F9A6316018}" type="pres">
      <dgm:prSet presAssocID="{9FB72732-2E52-48C4-BA6F-901D71F3FCA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B6EBB85-B91E-4982-9DB9-FF02505380B1}" type="pres">
      <dgm:prSet presAssocID="{B8A37911-0EDC-47FA-B6B8-9B61CAFC192F}" presName="linNode" presStyleCnt="0"/>
      <dgm:spPr/>
    </dgm:pt>
    <dgm:pt modelId="{AA6A79A8-D8AB-4B14-B0DB-FF7BFBEC2E8A}" type="pres">
      <dgm:prSet presAssocID="{B8A37911-0EDC-47FA-B6B8-9B61CAFC192F}" presName="parTx" presStyleLbl="revTx" presStyleIdx="0" presStyleCnt="2" custScaleX="212961" custScaleY="10461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42E139-24A3-4A08-BDC6-09566A69CD17}" type="pres">
      <dgm:prSet presAssocID="{B8A37911-0EDC-47FA-B6B8-9B61CAFC192F}" presName="bracket" presStyleLbl="parChTrans1D1" presStyleIdx="0" presStyleCnt="2"/>
      <dgm:spPr/>
    </dgm:pt>
    <dgm:pt modelId="{454124D3-3E3D-4E35-B102-406188AC5D3E}" type="pres">
      <dgm:prSet presAssocID="{B8A37911-0EDC-47FA-B6B8-9B61CAFC192F}" presName="spH" presStyleCnt="0"/>
      <dgm:spPr/>
    </dgm:pt>
    <dgm:pt modelId="{63CA8140-EAF3-461B-B91E-3039BA38A42F}" type="pres">
      <dgm:prSet presAssocID="{B8A37911-0EDC-47FA-B6B8-9B61CAFC192F}" presName="desTx" presStyleLbl="node1" presStyleIdx="0" presStyleCnt="2" custScaleX="131574" custScaleY="135406" custLinFactX="912" custLinFactNeighborX="100000" custLinFactNeighborY="-321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42F5CEA-B50C-4F7E-BF25-496F7EA74983}" type="pres">
      <dgm:prSet presAssocID="{43A26760-CA48-4E16-AABE-73E1DF57CB49}" presName="spV" presStyleCnt="0"/>
      <dgm:spPr/>
    </dgm:pt>
    <dgm:pt modelId="{2372F41C-89AF-4E0A-9221-C05D815E14D9}" type="pres">
      <dgm:prSet presAssocID="{B7A20189-6FDA-4F1B-A212-56C5DD25DAB5}" presName="linNode" presStyleCnt="0"/>
      <dgm:spPr/>
    </dgm:pt>
    <dgm:pt modelId="{BB8E6542-F187-466E-BAF8-3DE3F3BA8063}" type="pres">
      <dgm:prSet presAssocID="{B7A20189-6FDA-4F1B-A212-56C5DD25DAB5}" presName="parTx" presStyleLbl="revTx" presStyleIdx="1" presStyleCnt="2" custScaleX="25539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2C7C74-ED19-4A5B-873F-131289666FBD}" type="pres">
      <dgm:prSet presAssocID="{B7A20189-6FDA-4F1B-A212-56C5DD25DAB5}" presName="bracket" presStyleLbl="parChTrans1D1" presStyleIdx="1" presStyleCnt="2"/>
      <dgm:spPr/>
    </dgm:pt>
    <dgm:pt modelId="{370BC835-F45C-4A38-B42C-B16E4AFB3627}" type="pres">
      <dgm:prSet presAssocID="{B7A20189-6FDA-4F1B-A212-56C5DD25DAB5}" presName="spH" presStyleCnt="0"/>
      <dgm:spPr/>
    </dgm:pt>
    <dgm:pt modelId="{EA01F794-7F1C-441D-8200-D1A3D79BB6D0}" type="pres">
      <dgm:prSet presAssocID="{B7A20189-6FDA-4F1B-A212-56C5DD25DAB5}" presName="desTx" presStyleLbl="node1" presStyleIdx="1" presStyleCnt="2" custScaleX="154445" custScaleY="119100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D8F28B06-FFA7-4FB9-B8C4-7FDA59BEA8DD}" type="presOf" srcId="{9FB72732-2E52-48C4-BA6F-901D71F3FCAF}" destId="{6209BF23-7593-43AA-8915-06F9A6316018}" srcOrd="0" destOrd="0" presId="urn:diagrams.loki3.com/BracketList+Icon"/>
    <dgm:cxn modelId="{118BFF32-F6A8-431C-B583-50270DFDDD47}" type="presOf" srcId="{16DBEC6F-8BEF-45DA-971B-7A98ED41B882}" destId="{63CA8140-EAF3-461B-B91E-3039BA38A42F}" srcOrd="0" destOrd="0" presId="urn:diagrams.loki3.com/BracketList+Icon"/>
    <dgm:cxn modelId="{5E40AA99-D17B-4709-8308-4B13B99E2DFD}" srcId="{B7A20189-6FDA-4F1B-A212-56C5DD25DAB5}" destId="{5945F97E-AE5E-422F-88B1-5CFE3609B1AB}" srcOrd="1" destOrd="0" parTransId="{0CD40616-7FF7-4FB5-B6F4-33A4E6EF9014}" sibTransId="{AA4D16B1-4760-4967-9093-E2B5727097BF}"/>
    <dgm:cxn modelId="{A6F5695B-5E4B-4384-A527-F53BFD2CD11A}" type="presOf" srcId="{AED08FA2-1A7B-4F91-860B-589E168768F5}" destId="{63CA8140-EAF3-461B-B91E-3039BA38A42F}" srcOrd="0" destOrd="1" presId="urn:diagrams.loki3.com/BracketList+Icon"/>
    <dgm:cxn modelId="{FD3EF57F-6C79-48D1-B11B-4D4F2B66F966}" type="presOf" srcId="{B7A20189-6FDA-4F1B-A212-56C5DD25DAB5}" destId="{BB8E6542-F187-466E-BAF8-3DE3F3BA8063}" srcOrd="0" destOrd="0" presId="urn:diagrams.loki3.com/BracketList+Icon"/>
    <dgm:cxn modelId="{468189CA-B6DC-417E-ABF4-247E8A87995A}" type="presOf" srcId="{5F5680FA-9167-4BAC-83AD-C242FC9E0E9A}" destId="{EA01F794-7F1C-441D-8200-D1A3D79BB6D0}" srcOrd="0" destOrd="0" presId="urn:diagrams.loki3.com/BracketList+Icon"/>
    <dgm:cxn modelId="{5AAEA670-4A7C-43C3-A619-424BDD61404F}" srcId="{9FB72732-2E52-48C4-BA6F-901D71F3FCAF}" destId="{B7A20189-6FDA-4F1B-A212-56C5DD25DAB5}" srcOrd="1" destOrd="0" parTransId="{6022FB50-2E37-4B9C-9DBA-AF4B082B0481}" sibTransId="{70DA2774-D2FE-4340-BC7A-612D2BED22E9}"/>
    <dgm:cxn modelId="{4B302AA4-8DC7-475D-ADF4-52D2C43AAAD8}" type="presOf" srcId="{F36CD170-B786-4B76-BA37-AB0231953033}" destId="{63CA8140-EAF3-461B-B91E-3039BA38A42F}" srcOrd="0" destOrd="2" presId="urn:diagrams.loki3.com/BracketList+Icon"/>
    <dgm:cxn modelId="{506BA023-832D-4C23-8E0D-89655B533AFC}" srcId="{B8A37911-0EDC-47FA-B6B8-9B61CAFC192F}" destId="{16DBEC6F-8BEF-45DA-971B-7A98ED41B882}" srcOrd="0" destOrd="0" parTransId="{347EFDB1-2B2C-422E-9F98-56DE248DA6E9}" sibTransId="{3AD0EE98-28B6-422B-BAAF-5BBE0A8E2B3E}"/>
    <dgm:cxn modelId="{A386026B-C2A9-4776-A9D7-66C595A07EEF}" srcId="{B8A37911-0EDC-47FA-B6B8-9B61CAFC192F}" destId="{AED08FA2-1A7B-4F91-860B-589E168768F5}" srcOrd="1" destOrd="0" parTransId="{916A81CB-217C-4959-B626-6027DBAF0868}" sibTransId="{CDCD198B-E166-4CEE-B0A7-3808CD3097B7}"/>
    <dgm:cxn modelId="{1BBCBA4A-DACF-4AF9-8264-91B01631DC0B}" srcId="{B8A37911-0EDC-47FA-B6B8-9B61CAFC192F}" destId="{F36CD170-B786-4B76-BA37-AB0231953033}" srcOrd="2" destOrd="0" parTransId="{875B9AC5-60AA-4140-B34B-12A6645BACC9}" sibTransId="{550DB7DF-099B-422C-8D12-E327D0330945}"/>
    <dgm:cxn modelId="{9DE4DCD5-786A-40D1-99FD-40390612B82A}" srcId="{B7A20189-6FDA-4F1B-A212-56C5DD25DAB5}" destId="{5F5680FA-9167-4BAC-83AD-C242FC9E0E9A}" srcOrd="0" destOrd="0" parTransId="{033214A1-BD02-4E58-8663-4847B9461D13}" sibTransId="{569276C8-BFFF-4720-8B4A-B13F8A99D72F}"/>
    <dgm:cxn modelId="{0DB12D78-3160-4B5B-AA69-B8269FA1D847}" type="presOf" srcId="{5945F97E-AE5E-422F-88B1-5CFE3609B1AB}" destId="{EA01F794-7F1C-441D-8200-D1A3D79BB6D0}" srcOrd="0" destOrd="1" presId="urn:diagrams.loki3.com/BracketList+Icon"/>
    <dgm:cxn modelId="{1CA8C0E7-A3C0-41C3-B2E6-019CD2B73898}" type="presOf" srcId="{B8A37911-0EDC-47FA-B6B8-9B61CAFC192F}" destId="{AA6A79A8-D8AB-4B14-B0DB-FF7BFBEC2E8A}" srcOrd="0" destOrd="0" presId="urn:diagrams.loki3.com/BracketList+Icon"/>
    <dgm:cxn modelId="{8766589A-8557-4ED0-8EF2-B3E1750E7108}" srcId="{9FB72732-2E52-48C4-BA6F-901D71F3FCAF}" destId="{B8A37911-0EDC-47FA-B6B8-9B61CAFC192F}" srcOrd="0" destOrd="0" parTransId="{E4683536-FC45-43FF-9B70-67EED9263507}" sibTransId="{43A26760-CA48-4E16-AABE-73E1DF57CB49}"/>
    <dgm:cxn modelId="{4A524491-0C69-46CA-80D2-D70FC4D80392}" type="presParOf" srcId="{6209BF23-7593-43AA-8915-06F9A6316018}" destId="{6B6EBB85-B91E-4982-9DB9-FF02505380B1}" srcOrd="0" destOrd="0" presId="urn:diagrams.loki3.com/BracketList+Icon"/>
    <dgm:cxn modelId="{75FA2444-3745-49ED-96B7-E4652CB5C654}" type="presParOf" srcId="{6B6EBB85-B91E-4982-9DB9-FF02505380B1}" destId="{AA6A79A8-D8AB-4B14-B0DB-FF7BFBEC2E8A}" srcOrd="0" destOrd="0" presId="urn:diagrams.loki3.com/BracketList+Icon"/>
    <dgm:cxn modelId="{8145C466-411D-43B2-A443-C4335C58BBCB}" type="presParOf" srcId="{6B6EBB85-B91E-4982-9DB9-FF02505380B1}" destId="{5F42E139-24A3-4A08-BDC6-09566A69CD17}" srcOrd="1" destOrd="0" presId="urn:diagrams.loki3.com/BracketList+Icon"/>
    <dgm:cxn modelId="{4A372791-4F4E-4E5D-828B-0ECD47A412FE}" type="presParOf" srcId="{6B6EBB85-B91E-4982-9DB9-FF02505380B1}" destId="{454124D3-3E3D-4E35-B102-406188AC5D3E}" srcOrd="2" destOrd="0" presId="urn:diagrams.loki3.com/BracketList+Icon"/>
    <dgm:cxn modelId="{EC304C12-CE4E-44F7-AC59-3F97FABFF9CE}" type="presParOf" srcId="{6B6EBB85-B91E-4982-9DB9-FF02505380B1}" destId="{63CA8140-EAF3-461B-B91E-3039BA38A42F}" srcOrd="3" destOrd="0" presId="urn:diagrams.loki3.com/BracketList+Icon"/>
    <dgm:cxn modelId="{FE905DD8-62F0-4D85-91E6-9BF4F1503060}" type="presParOf" srcId="{6209BF23-7593-43AA-8915-06F9A6316018}" destId="{142F5CEA-B50C-4F7E-BF25-496F7EA74983}" srcOrd="1" destOrd="0" presId="urn:diagrams.loki3.com/BracketList+Icon"/>
    <dgm:cxn modelId="{39F9AC8E-5F4A-4522-8291-F33C2AD4D466}" type="presParOf" srcId="{6209BF23-7593-43AA-8915-06F9A6316018}" destId="{2372F41C-89AF-4E0A-9221-C05D815E14D9}" srcOrd="2" destOrd="0" presId="urn:diagrams.loki3.com/BracketList+Icon"/>
    <dgm:cxn modelId="{E805AEB1-C903-4E29-9222-A46663ED8EF1}" type="presParOf" srcId="{2372F41C-89AF-4E0A-9221-C05D815E14D9}" destId="{BB8E6542-F187-466E-BAF8-3DE3F3BA8063}" srcOrd="0" destOrd="0" presId="urn:diagrams.loki3.com/BracketList+Icon"/>
    <dgm:cxn modelId="{10694468-CC75-4865-BF3F-6573AE7CFE44}" type="presParOf" srcId="{2372F41C-89AF-4E0A-9221-C05D815E14D9}" destId="{3E2C7C74-ED19-4A5B-873F-131289666FBD}" srcOrd="1" destOrd="0" presId="urn:diagrams.loki3.com/BracketList+Icon"/>
    <dgm:cxn modelId="{57D755BA-6619-4E28-9FAC-EEC2CD06C260}" type="presParOf" srcId="{2372F41C-89AF-4E0A-9221-C05D815E14D9}" destId="{370BC835-F45C-4A38-B42C-B16E4AFB3627}" srcOrd="2" destOrd="0" presId="urn:diagrams.loki3.com/BracketList+Icon"/>
    <dgm:cxn modelId="{81D18424-B567-4EF5-B454-E58C84385C8E}" type="presParOf" srcId="{2372F41C-89AF-4E0A-9221-C05D815E14D9}" destId="{EA01F794-7F1C-441D-8200-D1A3D79BB6D0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A79A8-D8AB-4B14-B0DB-FF7BFBEC2E8A}">
      <dsp:nvSpPr>
        <dsp:cNvPr id="0" name=""/>
        <dsp:cNvSpPr/>
      </dsp:nvSpPr>
      <dsp:spPr>
        <a:xfrm>
          <a:off x="1681" y="990430"/>
          <a:ext cx="2804006" cy="13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kern="1200" dirty="0">
            <a:solidFill>
              <a:schemeClr val="tx1"/>
            </a:solidFill>
            <a:latin typeface="+mj-lt"/>
          </a:endParaRPr>
        </a:p>
      </dsp:txBody>
      <dsp:txXfrm>
        <a:off x="1681" y="990430"/>
        <a:ext cx="2804006" cy="1388403"/>
      </dsp:txXfrm>
    </dsp:sp>
    <dsp:sp modelId="{5F42E139-24A3-4A08-BDC6-09566A69CD17}">
      <dsp:nvSpPr>
        <dsp:cNvPr id="0" name=""/>
        <dsp:cNvSpPr/>
      </dsp:nvSpPr>
      <dsp:spPr>
        <a:xfrm>
          <a:off x="2805687" y="1021022"/>
          <a:ext cx="263335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CA8140-EAF3-461B-B91E-3039BA38A42F}">
      <dsp:nvSpPr>
        <dsp:cNvPr id="0" name=""/>
        <dsp:cNvSpPr/>
      </dsp:nvSpPr>
      <dsp:spPr>
        <a:xfrm>
          <a:off x="3184063" y="743368"/>
          <a:ext cx="4712136" cy="1797133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Academic Presentation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4063" y="743368"/>
        <a:ext cx="4712136" cy="1797133"/>
      </dsp:txXfrm>
    </dsp:sp>
    <dsp:sp modelId="{BB8E6542-F187-466E-BAF8-3DE3F3BA8063}">
      <dsp:nvSpPr>
        <dsp:cNvPr id="0" name=""/>
        <dsp:cNvSpPr/>
      </dsp:nvSpPr>
      <dsp:spPr>
        <a:xfrm>
          <a:off x="1681" y="2943948"/>
          <a:ext cx="2865398" cy="1327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kern="1200" dirty="0">
            <a:solidFill>
              <a:schemeClr val="tx1"/>
            </a:solidFill>
            <a:latin typeface="+mn-lt"/>
          </a:endParaRPr>
        </a:p>
      </dsp:txBody>
      <dsp:txXfrm>
        <a:off x="1681" y="2943948"/>
        <a:ext cx="2865398" cy="1327218"/>
      </dsp:txXfrm>
    </dsp:sp>
    <dsp:sp modelId="{3E2C7C74-ED19-4A5B-873F-131289666FBD}">
      <dsp:nvSpPr>
        <dsp:cNvPr id="0" name=""/>
        <dsp:cNvSpPr/>
      </dsp:nvSpPr>
      <dsp:spPr>
        <a:xfrm>
          <a:off x="2867079" y="2943948"/>
          <a:ext cx="224393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1F794-7F1C-441D-8200-D1A3D79BB6D0}">
      <dsp:nvSpPr>
        <dsp:cNvPr id="0" name=""/>
        <dsp:cNvSpPr/>
      </dsp:nvSpPr>
      <dsp:spPr>
        <a:xfrm>
          <a:off x="3181231" y="2817199"/>
          <a:ext cx="4713287" cy="1580717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Academic Essay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2500 Words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1231" y="2817199"/>
        <a:ext cx="4713287" cy="15807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A79A8-D8AB-4B14-B0DB-FF7BFBEC2E8A}">
      <dsp:nvSpPr>
        <dsp:cNvPr id="0" name=""/>
        <dsp:cNvSpPr/>
      </dsp:nvSpPr>
      <dsp:spPr>
        <a:xfrm>
          <a:off x="1681" y="990430"/>
          <a:ext cx="2804006" cy="13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kern="1200" dirty="0">
            <a:solidFill>
              <a:schemeClr val="tx1"/>
            </a:solidFill>
            <a:latin typeface="+mj-lt"/>
          </a:endParaRPr>
        </a:p>
      </dsp:txBody>
      <dsp:txXfrm>
        <a:off x="1681" y="990430"/>
        <a:ext cx="2804006" cy="1388403"/>
      </dsp:txXfrm>
    </dsp:sp>
    <dsp:sp modelId="{5F42E139-24A3-4A08-BDC6-09566A69CD17}">
      <dsp:nvSpPr>
        <dsp:cNvPr id="0" name=""/>
        <dsp:cNvSpPr/>
      </dsp:nvSpPr>
      <dsp:spPr>
        <a:xfrm>
          <a:off x="2805687" y="1021022"/>
          <a:ext cx="263335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CA8140-EAF3-461B-B91E-3039BA38A42F}">
      <dsp:nvSpPr>
        <dsp:cNvPr id="0" name=""/>
        <dsp:cNvSpPr/>
      </dsp:nvSpPr>
      <dsp:spPr>
        <a:xfrm>
          <a:off x="3184063" y="743368"/>
          <a:ext cx="4712136" cy="1797133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Academic Presentation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Case Formulation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4063" y="743368"/>
        <a:ext cx="4712136" cy="1797133"/>
      </dsp:txXfrm>
    </dsp:sp>
    <dsp:sp modelId="{BB8E6542-F187-466E-BAF8-3DE3F3BA8063}">
      <dsp:nvSpPr>
        <dsp:cNvPr id="0" name=""/>
        <dsp:cNvSpPr/>
      </dsp:nvSpPr>
      <dsp:spPr>
        <a:xfrm>
          <a:off x="1681" y="2943948"/>
          <a:ext cx="2865398" cy="1327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kern="1200" dirty="0">
            <a:solidFill>
              <a:schemeClr val="tx1"/>
            </a:solidFill>
            <a:latin typeface="+mn-lt"/>
          </a:endParaRPr>
        </a:p>
      </dsp:txBody>
      <dsp:txXfrm>
        <a:off x="1681" y="2943948"/>
        <a:ext cx="2865398" cy="1327218"/>
      </dsp:txXfrm>
    </dsp:sp>
    <dsp:sp modelId="{3E2C7C74-ED19-4A5B-873F-131289666FBD}">
      <dsp:nvSpPr>
        <dsp:cNvPr id="0" name=""/>
        <dsp:cNvSpPr/>
      </dsp:nvSpPr>
      <dsp:spPr>
        <a:xfrm>
          <a:off x="2867079" y="2943948"/>
          <a:ext cx="224393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1F794-7F1C-441D-8200-D1A3D79BB6D0}">
      <dsp:nvSpPr>
        <dsp:cNvPr id="0" name=""/>
        <dsp:cNvSpPr/>
      </dsp:nvSpPr>
      <dsp:spPr>
        <a:xfrm>
          <a:off x="3181231" y="2817199"/>
          <a:ext cx="4713287" cy="1580717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Practice Portfolio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Assessment Strategy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2000 Words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1231" y="2817199"/>
        <a:ext cx="4713287" cy="15807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A79A8-D8AB-4B14-B0DB-FF7BFBEC2E8A}">
      <dsp:nvSpPr>
        <dsp:cNvPr id="0" name=""/>
        <dsp:cNvSpPr/>
      </dsp:nvSpPr>
      <dsp:spPr>
        <a:xfrm>
          <a:off x="1681" y="990430"/>
          <a:ext cx="2804006" cy="13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kern="1200" dirty="0">
            <a:solidFill>
              <a:schemeClr val="tx1"/>
            </a:solidFill>
            <a:latin typeface="+mj-lt"/>
          </a:endParaRPr>
        </a:p>
      </dsp:txBody>
      <dsp:txXfrm>
        <a:off x="1681" y="990430"/>
        <a:ext cx="2804006" cy="1388403"/>
      </dsp:txXfrm>
    </dsp:sp>
    <dsp:sp modelId="{5F42E139-24A3-4A08-BDC6-09566A69CD17}">
      <dsp:nvSpPr>
        <dsp:cNvPr id="0" name=""/>
        <dsp:cNvSpPr/>
      </dsp:nvSpPr>
      <dsp:spPr>
        <a:xfrm>
          <a:off x="2805687" y="1021022"/>
          <a:ext cx="263335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CA8140-EAF3-461B-B91E-3039BA38A42F}">
      <dsp:nvSpPr>
        <dsp:cNvPr id="0" name=""/>
        <dsp:cNvSpPr/>
      </dsp:nvSpPr>
      <dsp:spPr>
        <a:xfrm>
          <a:off x="3184063" y="743368"/>
          <a:ext cx="4712136" cy="1797133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Practical Performance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5 minutes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4063" y="743368"/>
        <a:ext cx="4712136" cy="1797133"/>
      </dsp:txXfrm>
    </dsp:sp>
    <dsp:sp modelId="{BB8E6542-F187-466E-BAF8-3DE3F3BA8063}">
      <dsp:nvSpPr>
        <dsp:cNvPr id="0" name=""/>
        <dsp:cNvSpPr/>
      </dsp:nvSpPr>
      <dsp:spPr>
        <a:xfrm>
          <a:off x="1681" y="2943948"/>
          <a:ext cx="2865398" cy="1327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kern="1200" dirty="0">
            <a:solidFill>
              <a:schemeClr val="tx1"/>
            </a:solidFill>
            <a:latin typeface="+mn-lt"/>
          </a:endParaRPr>
        </a:p>
      </dsp:txBody>
      <dsp:txXfrm>
        <a:off x="1681" y="2943948"/>
        <a:ext cx="2865398" cy="1327218"/>
      </dsp:txXfrm>
    </dsp:sp>
    <dsp:sp modelId="{3E2C7C74-ED19-4A5B-873F-131289666FBD}">
      <dsp:nvSpPr>
        <dsp:cNvPr id="0" name=""/>
        <dsp:cNvSpPr/>
      </dsp:nvSpPr>
      <dsp:spPr>
        <a:xfrm>
          <a:off x="2867079" y="2943948"/>
          <a:ext cx="224393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1F794-7F1C-441D-8200-D1A3D79BB6D0}">
      <dsp:nvSpPr>
        <dsp:cNvPr id="0" name=""/>
        <dsp:cNvSpPr/>
      </dsp:nvSpPr>
      <dsp:spPr>
        <a:xfrm>
          <a:off x="3181231" y="2817199"/>
          <a:ext cx="4713287" cy="1580717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Practical Performance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1231" y="2817199"/>
        <a:ext cx="4713287" cy="15807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A79A8-D8AB-4B14-B0DB-FF7BFBEC2E8A}">
      <dsp:nvSpPr>
        <dsp:cNvPr id="0" name=""/>
        <dsp:cNvSpPr/>
      </dsp:nvSpPr>
      <dsp:spPr>
        <a:xfrm>
          <a:off x="1681" y="990430"/>
          <a:ext cx="2804006" cy="13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kern="1200" dirty="0">
            <a:solidFill>
              <a:schemeClr val="tx1"/>
            </a:solidFill>
            <a:latin typeface="+mj-lt"/>
          </a:endParaRPr>
        </a:p>
      </dsp:txBody>
      <dsp:txXfrm>
        <a:off x="1681" y="990430"/>
        <a:ext cx="2804006" cy="1388403"/>
      </dsp:txXfrm>
    </dsp:sp>
    <dsp:sp modelId="{5F42E139-24A3-4A08-BDC6-09566A69CD17}">
      <dsp:nvSpPr>
        <dsp:cNvPr id="0" name=""/>
        <dsp:cNvSpPr/>
      </dsp:nvSpPr>
      <dsp:spPr>
        <a:xfrm>
          <a:off x="2805687" y="1021022"/>
          <a:ext cx="263335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CA8140-EAF3-461B-B91E-3039BA38A42F}">
      <dsp:nvSpPr>
        <dsp:cNvPr id="0" name=""/>
        <dsp:cNvSpPr/>
      </dsp:nvSpPr>
      <dsp:spPr>
        <a:xfrm>
          <a:off x="3184063" y="743368"/>
          <a:ext cx="4712136" cy="1797133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Academic Essay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2500 Words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4063" y="743368"/>
        <a:ext cx="4712136" cy="1797133"/>
      </dsp:txXfrm>
    </dsp:sp>
    <dsp:sp modelId="{BB8E6542-F187-466E-BAF8-3DE3F3BA8063}">
      <dsp:nvSpPr>
        <dsp:cNvPr id="0" name=""/>
        <dsp:cNvSpPr/>
      </dsp:nvSpPr>
      <dsp:spPr>
        <a:xfrm>
          <a:off x="1681" y="2943948"/>
          <a:ext cx="2865398" cy="1327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kern="1200" dirty="0">
            <a:solidFill>
              <a:schemeClr val="tx1"/>
            </a:solidFill>
            <a:latin typeface="+mn-lt"/>
          </a:endParaRPr>
        </a:p>
      </dsp:txBody>
      <dsp:txXfrm>
        <a:off x="1681" y="2943948"/>
        <a:ext cx="2865398" cy="1327218"/>
      </dsp:txXfrm>
    </dsp:sp>
    <dsp:sp modelId="{3E2C7C74-ED19-4A5B-873F-131289666FBD}">
      <dsp:nvSpPr>
        <dsp:cNvPr id="0" name=""/>
        <dsp:cNvSpPr/>
      </dsp:nvSpPr>
      <dsp:spPr>
        <a:xfrm>
          <a:off x="2867079" y="2943948"/>
          <a:ext cx="224393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1F794-7F1C-441D-8200-D1A3D79BB6D0}">
      <dsp:nvSpPr>
        <dsp:cNvPr id="0" name=""/>
        <dsp:cNvSpPr/>
      </dsp:nvSpPr>
      <dsp:spPr>
        <a:xfrm>
          <a:off x="3181231" y="2817199"/>
          <a:ext cx="4713287" cy="1580717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Practical Presentation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Counselling Organisation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1231" y="2817199"/>
        <a:ext cx="4713287" cy="15807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A79A8-D8AB-4B14-B0DB-FF7BFBEC2E8A}">
      <dsp:nvSpPr>
        <dsp:cNvPr id="0" name=""/>
        <dsp:cNvSpPr/>
      </dsp:nvSpPr>
      <dsp:spPr>
        <a:xfrm>
          <a:off x="1681" y="619949"/>
          <a:ext cx="2804006" cy="13884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j-lt"/>
            </a:rPr>
            <a:t>Assessment Component One </a:t>
          </a:r>
          <a:endParaRPr lang="en-GB" sz="2800" b="1" kern="1200" dirty="0">
            <a:solidFill>
              <a:schemeClr val="tx1"/>
            </a:solidFill>
            <a:latin typeface="+mj-lt"/>
          </a:endParaRPr>
        </a:p>
      </dsp:txBody>
      <dsp:txXfrm>
        <a:off x="1681" y="619949"/>
        <a:ext cx="2804006" cy="1388403"/>
      </dsp:txXfrm>
    </dsp:sp>
    <dsp:sp modelId="{5F42E139-24A3-4A08-BDC6-09566A69CD17}">
      <dsp:nvSpPr>
        <dsp:cNvPr id="0" name=""/>
        <dsp:cNvSpPr/>
      </dsp:nvSpPr>
      <dsp:spPr>
        <a:xfrm>
          <a:off x="2805687" y="650542"/>
          <a:ext cx="263335" cy="1327218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CA8140-EAF3-461B-B91E-3039BA38A42F}">
      <dsp:nvSpPr>
        <dsp:cNvPr id="0" name=""/>
        <dsp:cNvSpPr/>
      </dsp:nvSpPr>
      <dsp:spPr>
        <a:xfrm>
          <a:off x="3184063" y="372888"/>
          <a:ext cx="4712136" cy="1797133"/>
        </a:xfrm>
        <a:prstGeom prst="rect">
          <a:avLst/>
        </a:prstGeom>
        <a:solidFill>
          <a:schemeClr val="accent5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Case study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4000 Words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20 Minute Skills Recording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4063" y="372888"/>
        <a:ext cx="4712136" cy="1797133"/>
      </dsp:txXfrm>
    </dsp:sp>
    <dsp:sp modelId="{BB8E6542-F187-466E-BAF8-3DE3F3BA8063}">
      <dsp:nvSpPr>
        <dsp:cNvPr id="0" name=""/>
        <dsp:cNvSpPr/>
      </dsp:nvSpPr>
      <dsp:spPr>
        <a:xfrm>
          <a:off x="1681" y="2943948"/>
          <a:ext cx="2865398" cy="13272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71120" rIns="199136" bIns="71120" numCol="1" spcCol="1270" anchor="ctr" anchorCtr="0">
          <a:noAutofit/>
        </a:bodyPr>
        <a:lstStyle/>
        <a:p>
          <a:pPr lvl="0" algn="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tx1"/>
              </a:solidFill>
              <a:latin typeface="+mn-lt"/>
            </a:rPr>
            <a:t>Assessment Component Two</a:t>
          </a:r>
          <a:endParaRPr lang="en-GB" sz="2800" b="1" kern="1200" dirty="0">
            <a:solidFill>
              <a:schemeClr val="tx1"/>
            </a:solidFill>
            <a:latin typeface="+mn-lt"/>
          </a:endParaRPr>
        </a:p>
      </dsp:txBody>
      <dsp:txXfrm>
        <a:off x="1681" y="2943948"/>
        <a:ext cx="2865398" cy="1327218"/>
      </dsp:txXfrm>
    </dsp:sp>
    <dsp:sp modelId="{3E2C7C74-ED19-4A5B-873F-131289666FBD}">
      <dsp:nvSpPr>
        <dsp:cNvPr id="0" name=""/>
        <dsp:cNvSpPr/>
      </dsp:nvSpPr>
      <dsp:spPr>
        <a:xfrm>
          <a:off x="2867079" y="2632881"/>
          <a:ext cx="224393" cy="1949352"/>
        </a:xfrm>
        <a:prstGeom prst="leftBrace">
          <a:avLst>
            <a:gd name="adj1" fmla="val 35000"/>
            <a:gd name="adj2" fmla="val 50000"/>
          </a:avLst>
        </a:pr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01F794-7F1C-441D-8200-D1A3D79BB6D0}">
      <dsp:nvSpPr>
        <dsp:cNvPr id="0" name=""/>
        <dsp:cNvSpPr/>
      </dsp:nvSpPr>
      <dsp:spPr>
        <a:xfrm>
          <a:off x="3181231" y="2446718"/>
          <a:ext cx="4713287" cy="2321678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Professional Practice Portfolio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2400" b="1" kern="1200" dirty="0" smtClean="0">
              <a:solidFill>
                <a:schemeClr val="accent6">
                  <a:lumMod val="50000"/>
                </a:schemeClr>
              </a:solidFill>
              <a:latin typeface="+mn-lt"/>
            </a:rPr>
            <a:t>Case Study of a client presented at supervision 2000 words </a:t>
          </a:r>
          <a:endParaRPr lang="en-GB" sz="2400" b="1" kern="1200" dirty="0">
            <a:solidFill>
              <a:schemeClr val="accent6">
                <a:lumMod val="50000"/>
              </a:schemeClr>
            </a:solidFill>
            <a:latin typeface="+mn-lt"/>
          </a:endParaRPr>
        </a:p>
      </dsp:txBody>
      <dsp:txXfrm>
        <a:off x="3181231" y="2446718"/>
        <a:ext cx="4713287" cy="2321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diagrams.loki3.com/BracketList+Icon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989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6931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5258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1983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4690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95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583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654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818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402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657737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7764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289678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pPr/>
              <a:t>4/29/2019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2265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9498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smtClean="0"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328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FF08F-DC6B-4601-B491-B0F83F6DD2DA}" type="datetimeFigureOut">
              <a:rPr lang="en-US" smtClean="0"/>
              <a:pPr/>
              <a:t>4/29/2019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8278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2084776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MArts/BA Humanistic Counselling Practice</a:t>
            </a:r>
            <a:br>
              <a:rPr lang="en-GB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Progression to Level 5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5118410"/>
            <a:ext cx="8767860" cy="370048"/>
          </a:xfrm>
        </p:spPr>
        <p:txBody>
          <a:bodyPr>
            <a:normAutofit fontScale="55000" lnSpcReduction="20000"/>
          </a:bodyPr>
          <a:lstStyle/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82984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2">
                    <a:lumMod val="25000"/>
                  </a:schemeClr>
                </a:solidFill>
              </a:rPr>
              <a:t>Readiness to Practice</a:t>
            </a:r>
            <a:endParaRPr lang="en-GB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2113" y="1522175"/>
            <a:ext cx="9981744" cy="4389047"/>
          </a:xfrm>
        </p:spPr>
        <p:txBody>
          <a:bodyPr>
            <a:noAutofit/>
          </a:bodyPr>
          <a:lstStyle/>
          <a:p>
            <a:r>
              <a:rPr lang="en-GB" sz="2800" dirty="0" smtClean="0"/>
              <a:t>Current DBS Certificate. Registered with Update Service</a:t>
            </a:r>
          </a:p>
          <a:p>
            <a:r>
              <a:rPr lang="en-GB" sz="2800" dirty="0" smtClean="0"/>
              <a:t>BACP Student Membership</a:t>
            </a:r>
          </a:p>
          <a:p>
            <a:r>
              <a:rPr lang="en-GB" sz="2800" dirty="0" smtClean="0"/>
              <a:t>Supervised Counselling Placement</a:t>
            </a:r>
          </a:p>
          <a:p>
            <a:r>
              <a:rPr lang="en-GB" sz="2800" dirty="0" smtClean="0"/>
              <a:t>50 Hours one to one work with a client </a:t>
            </a:r>
          </a:p>
          <a:p>
            <a:r>
              <a:rPr lang="en-GB" sz="2800" dirty="0" smtClean="0"/>
              <a:t>Supervision (Minimum 1.5 hours per month)</a:t>
            </a:r>
          </a:p>
          <a:p>
            <a:r>
              <a:rPr lang="en-GB" sz="2800" dirty="0" smtClean="0"/>
              <a:t>Public Indemnity Insurance</a:t>
            </a:r>
          </a:p>
          <a:p>
            <a:r>
              <a:rPr lang="en-GB" sz="2800" dirty="0" smtClean="0"/>
              <a:t>Personal Therapy (Minimum 25 hours)</a:t>
            </a:r>
          </a:p>
          <a:p>
            <a:r>
              <a:rPr lang="en-GB" sz="2800" dirty="0"/>
              <a:t>Readiness to Practice is ongoing and reviewed each year</a:t>
            </a:r>
            <a:r>
              <a:rPr lang="en-GB" sz="2800" dirty="0" smtClean="0"/>
              <a:t>.</a:t>
            </a: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0255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Counselling Placement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385289"/>
            <a:ext cx="8915400" cy="4525933"/>
          </a:xfrm>
        </p:spPr>
        <p:txBody>
          <a:bodyPr/>
          <a:lstStyle/>
          <a:p>
            <a:r>
              <a:rPr lang="en-GB" dirty="0" smtClean="0"/>
              <a:t>Plan and preparation</a:t>
            </a:r>
          </a:p>
          <a:p>
            <a:r>
              <a:rPr lang="en-GB" dirty="0" smtClean="0"/>
              <a:t>Start early over the summer</a:t>
            </a:r>
          </a:p>
          <a:p>
            <a:r>
              <a:rPr lang="en-GB" dirty="0" smtClean="0"/>
              <a:t>Research the best placement for you</a:t>
            </a:r>
          </a:p>
          <a:p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3038883" y="2611789"/>
            <a:ext cx="8016057" cy="3246941"/>
          </a:xfrm>
          <a:prstGeom prst="cloud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bg2">
                    <a:lumMod val="25000"/>
                  </a:schemeClr>
                </a:solidFill>
              </a:rPr>
              <a:t>What obstacles might you need to consider?</a:t>
            </a:r>
            <a:endParaRPr lang="en-GB" sz="2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19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 5 Modules Aim to: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861653"/>
            <a:ext cx="8915400" cy="4049569"/>
          </a:xfrm>
        </p:spPr>
        <p:txBody>
          <a:bodyPr/>
          <a:lstStyle/>
          <a:p>
            <a:pPr lvl="0"/>
            <a:r>
              <a:rPr lang="en-US" sz="2800" dirty="0" smtClean="0"/>
              <a:t>Consider </a:t>
            </a:r>
            <a:r>
              <a:rPr lang="en-US" sz="2800" dirty="0"/>
              <a:t>and critique the wider field of mental health</a:t>
            </a:r>
            <a:endParaRPr lang="en-GB" sz="2800" dirty="0"/>
          </a:p>
          <a:p>
            <a:pPr lvl="0"/>
            <a:r>
              <a:rPr lang="en-US" sz="2800" dirty="0"/>
              <a:t>Support students into working at relational depth and reflect on process work</a:t>
            </a:r>
            <a:endParaRPr lang="en-GB" sz="2800" dirty="0"/>
          </a:p>
          <a:p>
            <a:pPr lvl="0"/>
            <a:r>
              <a:rPr lang="en-US" sz="2800" dirty="0"/>
              <a:t>Engage in and reflect on the process of clinical supervision</a:t>
            </a:r>
            <a:endParaRPr lang="en-GB" sz="2800" dirty="0"/>
          </a:p>
          <a:p>
            <a:pPr lvl="0"/>
            <a:r>
              <a:rPr lang="en-US" sz="2800" dirty="0"/>
              <a:t>Support personal and professional development</a:t>
            </a:r>
            <a:endParaRPr lang="en-GB" sz="2800" dirty="0"/>
          </a:p>
          <a:p>
            <a:pPr lvl="0"/>
            <a:r>
              <a:rPr lang="en-US" sz="2800" dirty="0"/>
              <a:t>Support students in their therapeutic practice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4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560866"/>
              </p:ext>
            </p:extLst>
          </p:nvPr>
        </p:nvGraphicFramePr>
        <p:xfrm>
          <a:off x="1867129" y="1012955"/>
          <a:ext cx="9445148" cy="54845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99980">
                  <a:extLst>
                    <a:ext uri="{9D8B030D-6E8A-4147-A177-3AD203B41FA5}">
                      <a16:colId xmlns:a16="http://schemas.microsoft.com/office/drawing/2014/main" val="2401869638"/>
                    </a:ext>
                  </a:extLst>
                </a:gridCol>
                <a:gridCol w="4098226">
                  <a:extLst>
                    <a:ext uri="{9D8B030D-6E8A-4147-A177-3AD203B41FA5}">
                      <a16:colId xmlns:a16="http://schemas.microsoft.com/office/drawing/2014/main" val="3094484830"/>
                    </a:ext>
                  </a:extLst>
                </a:gridCol>
                <a:gridCol w="2154085">
                  <a:extLst>
                    <a:ext uri="{9D8B030D-6E8A-4147-A177-3AD203B41FA5}">
                      <a16:colId xmlns:a16="http://schemas.microsoft.com/office/drawing/2014/main" val="1105762926"/>
                    </a:ext>
                  </a:extLst>
                </a:gridCol>
                <a:gridCol w="1292857">
                  <a:extLst>
                    <a:ext uri="{9D8B030D-6E8A-4147-A177-3AD203B41FA5}">
                      <a16:colId xmlns:a16="http://schemas.microsoft.com/office/drawing/2014/main" val="624154140"/>
                    </a:ext>
                  </a:extLst>
                </a:gridCol>
              </a:tblGrid>
              <a:tr h="11323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Module Code 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Title 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Module type (core, compulsory or optional)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Credits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4588229"/>
                  </a:ext>
                </a:extLst>
              </a:tr>
              <a:tr h="844527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ECHC5001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616075" algn="l"/>
                        </a:tabLs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Contemporary Mental Health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Compulsory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20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2396248"/>
                  </a:ext>
                </a:extLst>
              </a:tr>
              <a:tr h="844527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ECHC5002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616075" algn="l"/>
                        </a:tabLs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The Therapeutic Process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Compulsory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20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9083847"/>
                  </a:ext>
                </a:extLst>
              </a:tr>
              <a:tr h="844527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ECHC5003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616075" algn="l"/>
                        </a:tabLs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Personal Development 2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Compulsory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20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468052"/>
                  </a:ext>
                </a:extLst>
              </a:tr>
              <a:tr h="844527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ECHC5004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616075" algn="l"/>
                        </a:tabLs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Professional Relationships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Compulsory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20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1985816"/>
                  </a:ext>
                </a:extLst>
              </a:tr>
              <a:tr h="844527"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ECHC5005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Practicum 2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Core </a:t>
                      </a:r>
                      <a:endParaRPr lang="en-GB" sz="180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+mn-lt"/>
                        </a:rPr>
                        <a:t>40</a:t>
                      </a:r>
                      <a:endParaRPr lang="en-GB" sz="18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+mn-lt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54679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415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4" y="332658"/>
            <a:ext cx="7125113" cy="126754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Contemporary Mental Health</a:t>
            </a:r>
            <a:br>
              <a:rPr lang="en-GB" b="1" dirty="0" smtClean="0"/>
            </a:br>
            <a:r>
              <a:rPr lang="en-GB" b="1" dirty="0" smtClean="0"/>
              <a:t>ECHC5001</a:t>
            </a:r>
            <a:endParaRPr lang="en-GB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675236301"/>
              </p:ext>
            </p:extLst>
          </p:nvPr>
        </p:nvGraphicFramePr>
        <p:xfrm>
          <a:off x="2423592" y="1486393"/>
          <a:ext cx="7896200" cy="518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368" y="5661248"/>
            <a:ext cx="2621464" cy="87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003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4" y="332658"/>
            <a:ext cx="7125113" cy="126754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Therapeutic Process</a:t>
            </a:r>
            <a:br>
              <a:rPr lang="en-GB" b="1" dirty="0" smtClean="0"/>
            </a:br>
            <a:r>
              <a:rPr lang="en-GB" b="1" dirty="0" smtClean="0"/>
              <a:t>ECHC5002</a:t>
            </a:r>
            <a:endParaRPr lang="en-GB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00014733"/>
              </p:ext>
            </p:extLst>
          </p:nvPr>
        </p:nvGraphicFramePr>
        <p:xfrm>
          <a:off x="2423592" y="1486393"/>
          <a:ext cx="7896200" cy="518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368" y="5661248"/>
            <a:ext cx="2621464" cy="87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5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4" y="332658"/>
            <a:ext cx="7125113" cy="126754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Personal Development 2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ECHC5003</a:t>
            </a:r>
            <a:endParaRPr lang="en-GB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138465400"/>
              </p:ext>
            </p:extLst>
          </p:nvPr>
        </p:nvGraphicFramePr>
        <p:xfrm>
          <a:off x="2423592" y="1486393"/>
          <a:ext cx="7896200" cy="518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368" y="5661248"/>
            <a:ext cx="2621464" cy="87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68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4" y="332658"/>
            <a:ext cx="7125113" cy="126754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Professional Relationships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ECHC5004</a:t>
            </a:r>
            <a:endParaRPr lang="en-GB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6512939"/>
              </p:ext>
            </p:extLst>
          </p:nvPr>
        </p:nvGraphicFramePr>
        <p:xfrm>
          <a:off x="2423592" y="1486393"/>
          <a:ext cx="7896200" cy="518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368" y="5661248"/>
            <a:ext cx="2621464" cy="87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750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3444" y="332658"/>
            <a:ext cx="7125113" cy="126754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/>
              <a:t>Practicum 2</a:t>
            </a: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ECHC5005</a:t>
            </a:r>
            <a:endParaRPr lang="en-GB" b="1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574049422"/>
              </p:ext>
            </p:extLst>
          </p:nvPr>
        </p:nvGraphicFramePr>
        <p:xfrm>
          <a:off x="2423592" y="1486393"/>
          <a:ext cx="7896200" cy="518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7368" y="5661248"/>
            <a:ext cx="2621464" cy="879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74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3164810" y="1177222"/>
            <a:ext cx="7818941" cy="4276325"/>
          </a:xfrm>
          <a:prstGeom prst="cloud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solidFill>
                  <a:schemeClr val="accent5">
                    <a:lumMod val="50000"/>
                  </a:schemeClr>
                </a:solidFill>
              </a:rPr>
              <a:t>Any Questions?</a:t>
            </a:r>
            <a:endParaRPr lang="en-GB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3272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3164810" y="1177222"/>
            <a:ext cx="8388388" cy="5020986"/>
          </a:xfrm>
          <a:prstGeom prst="cloud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solidFill>
                  <a:schemeClr val="accent5">
                    <a:lumMod val="50000"/>
                  </a:schemeClr>
                </a:solidFill>
              </a:rPr>
              <a:t>Reflect on your Professional and Personal Development so far and share this with a partner</a:t>
            </a:r>
            <a:endParaRPr lang="en-GB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79836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3164810" y="1177222"/>
            <a:ext cx="8388388" cy="5020986"/>
          </a:xfrm>
          <a:prstGeom prst="cloud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 smtClean="0">
                <a:solidFill>
                  <a:schemeClr val="accent5">
                    <a:lumMod val="50000"/>
                  </a:schemeClr>
                </a:solidFill>
              </a:rPr>
              <a:t>What do you need to put in place to prepare yourself for the next level of your professional and personal learning journey?</a:t>
            </a:r>
            <a:endParaRPr lang="en-GB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8900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1736</TotalTime>
  <Words>313</Words>
  <Application>Microsoft Office PowerPoint</Application>
  <PresentationFormat>Widescreen</PresentationFormat>
  <Paragraphs>87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Century Gothic</vt:lpstr>
      <vt:lpstr>Times New Roman</vt:lpstr>
      <vt:lpstr>Wingdings 3</vt:lpstr>
      <vt:lpstr>Wisp</vt:lpstr>
      <vt:lpstr>MArts/BA Humanistic Counselling Practice Progression to Level 5</vt:lpstr>
      <vt:lpstr>Readiness to Practice</vt:lpstr>
      <vt:lpstr>Counselling Placement</vt:lpstr>
      <vt:lpstr>Level 5 Modules Aim to:</vt:lpstr>
      <vt:lpstr>PowerPoint Presentation</vt:lpstr>
      <vt:lpstr>Contemporary Mental Health ECHC5001</vt:lpstr>
      <vt:lpstr>Therapeutic Process ECHC5002</vt:lpstr>
      <vt:lpstr>Personal Development 2 ECHC5003</vt:lpstr>
      <vt:lpstr>Professional Relationships ECHC5004</vt:lpstr>
      <vt:lpstr>Practicum 2 ECHC5005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decision making</dc:title>
  <dc:creator>Catherine Hancox</dc:creator>
  <cp:lastModifiedBy>Andrea Williams</cp:lastModifiedBy>
  <cp:revision>41</cp:revision>
  <dcterms:created xsi:type="dcterms:W3CDTF">2017-02-21T10:28:44Z</dcterms:created>
  <dcterms:modified xsi:type="dcterms:W3CDTF">2019-04-29T20:33:14Z</dcterms:modified>
</cp:coreProperties>
</file>