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4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46"/>
  </p:notesMasterIdLst>
  <p:sldIdLst>
    <p:sldId id="256" r:id="rId2"/>
    <p:sldId id="257" r:id="rId3"/>
    <p:sldId id="258" r:id="rId4"/>
    <p:sldId id="259" r:id="rId5"/>
    <p:sldId id="260" r:id="rId6"/>
    <p:sldId id="261" r:id="rId7"/>
    <p:sldId id="501" r:id="rId8"/>
    <p:sldId id="502" r:id="rId9"/>
    <p:sldId id="503" r:id="rId10"/>
    <p:sldId id="504" r:id="rId11"/>
    <p:sldId id="505" r:id="rId12"/>
    <p:sldId id="263" r:id="rId13"/>
    <p:sldId id="262" r:id="rId14"/>
    <p:sldId id="264" r:id="rId15"/>
    <p:sldId id="411" r:id="rId16"/>
    <p:sldId id="412" r:id="rId17"/>
    <p:sldId id="414" r:id="rId18"/>
    <p:sldId id="416" r:id="rId19"/>
    <p:sldId id="506" r:id="rId20"/>
    <p:sldId id="265" r:id="rId21"/>
    <p:sldId id="266" r:id="rId22"/>
    <p:sldId id="267" r:id="rId23"/>
    <p:sldId id="268" r:id="rId24"/>
    <p:sldId id="269" r:id="rId25"/>
    <p:sldId id="485" r:id="rId26"/>
    <p:sldId id="486" r:id="rId27"/>
    <p:sldId id="488" r:id="rId28"/>
    <p:sldId id="493" r:id="rId29"/>
    <p:sldId id="489" r:id="rId30"/>
    <p:sldId id="490" r:id="rId31"/>
    <p:sldId id="491" r:id="rId32"/>
    <p:sldId id="492" r:id="rId33"/>
    <p:sldId id="419" r:id="rId34"/>
    <p:sldId id="483" r:id="rId35"/>
    <p:sldId id="484" r:id="rId36"/>
    <p:sldId id="481" r:id="rId37"/>
    <p:sldId id="425" r:id="rId38"/>
    <p:sldId id="494" r:id="rId39"/>
    <p:sldId id="495" r:id="rId40"/>
    <p:sldId id="496" r:id="rId41"/>
    <p:sldId id="497" r:id="rId42"/>
    <p:sldId id="498" r:id="rId43"/>
    <p:sldId id="499" r:id="rId44"/>
    <p:sldId id="500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109F8A-28E9-1C78-8CE4-11654C1EA258}" v="2" dt="2026-08-11T14:02:56.1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AB109F8A-28E9-1C78-8CE4-11654C1EA258}"/>
    <pc:docChg chg="modSld">
      <pc:chgData name="Corey Edwards" userId="S::corey.edwards@uwtsd.ac.uk::7a967df3-e232-40a5-b10c-dee8f912d80a" providerId="AD" clId="Web-{AB109F8A-28E9-1C78-8CE4-11654C1EA258}" dt="2026-08-11T14:03:42.669" v="34"/>
      <pc:docMkLst>
        <pc:docMk/>
      </pc:docMkLst>
      <pc:sldChg chg="addSp delSp modSp mod setBg">
        <pc:chgData name="Corey Edwards" userId="S::corey.edwards@uwtsd.ac.uk::7a967df3-e232-40a5-b10c-dee8f912d80a" providerId="AD" clId="Web-{AB109F8A-28E9-1C78-8CE4-11654C1EA258}" dt="2026-08-11T13:56:01.152" v="0"/>
        <pc:sldMkLst>
          <pc:docMk/>
          <pc:sldMk cId="3588945471" sldId="257"/>
        </pc:sldMkLst>
        <pc:spChg chg="mod">
          <ac:chgData name="Corey Edwards" userId="S::corey.edwards@uwtsd.ac.uk::7a967df3-e232-40a5-b10c-dee8f912d80a" providerId="AD" clId="Web-{AB109F8A-28E9-1C78-8CE4-11654C1EA258}" dt="2026-08-11T13:56:01.152" v="0"/>
          <ac:spMkLst>
            <pc:docMk/>
            <pc:sldMk cId="3588945471" sldId="257"/>
            <ac:spMk id="2" creationId="{C72634DE-AE78-DB40-B727-39335E93FC6D}"/>
          </ac:spMkLst>
        </pc:spChg>
        <pc:spChg chg="del">
          <ac:chgData name="Corey Edwards" userId="S::corey.edwards@uwtsd.ac.uk::7a967df3-e232-40a5-b10c-dee8f912d80a" providerId="AD" clId="Web-{AB109F8A-28E9-1C78-8CE4-11654C1EA258}" dt="2026-08-11T13:56:01.152" v="0"/>
          <ac:spMkLst>
            <pc:docMk/>
            <pc:sldMk cId="3588945471" sldId="257"/>
            <ac:spMk id="3" creationId="{3777C648-300C-C3BB-2D6B-DE08411B5592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01.152" v="0"/>
          <ac:spMkLst>
            <pc:docMk/>
            <pc:sldMk cId="3588945471" sldId="257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01.152" v="0"/>
          <ac:spMkLst>
            <pc:docMk/>
            <pc:sldMk cId="3588945471" sldId="257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01.152" v="0"/>
          <ac:spMkLst>
            <pc:docMk/>
            <pc:sldMk cId="3588945471" sldId="257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3:56:01.152" v="0"/>
          <ac:grpSpMkLst>
            <pc:docMk/>
            <pc:sldMk cId="3588945471" sldId="257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3:56:01.152" v="0"/>
          <ac:graphicFrameMkLst>
            <pc:docMk/>
            <pc:sldMk cId="3588945471" sldId="257"/>
            <ac:graphicFrameMk id="5" creationId="{DE6EF3DB-DBA5-E87D-5EB0-4B4C1B384238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3:56:05.371" v="1"/>
        <pc:sldMkLst>
          <pc:docMk/>
          <pc:sldMk cId="2485387162" sldId="258"/>
        </pc:sldMkLst>
        <pc:spChg chg="mod">
          <ac:chgData name="Corey Edwards" userId="S::corey.edwards@uwtsd.ac.uk::7a967df3-e232-40a5-b10c-dee8f912d80a" providerId="AD" clId="Web-{AB109F8A-28E9-1C78-8CE4-11654C1EA258}" dt="2026-08-11T13:56:05.371" v="1"/>
          <ac:spMkLst>
            <pc:docMk/>
            <pc:sldMk cId="2485387162" sldId="258"/>
            <ac:spMk id="2" creationId="{EB2DA67B-D51B-300B-6E7E-B1676CF4B480}"/>
          </ac:spMkLst>
        </pc:spChg>
        <pc:spChg chg="del">
          <ac:chgData name="Corey Edwards" userId="S::corey.edwards@uwtsd.ac.uk::7a967df3-e232-40a5-b10c-dee8f912d80a" providerId="AD" clId="Web-{AB109F8A-28E9-1C78-8CE4-11654C1EA258}" dt="2026-08-11T13:56:05.371" v="1"/>
          <ac:spMkLst>
            <pc:docMk/>
            <pc:sldMk cId="2485387162" sldId="258"/>
            <ac:spMk id="3" creationId="{0E72A40D-0C78-3948-1AA0-6FD3DD2992C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05.371" v="1"/>
          <ac:spMkLst>
            <pc:docMk/>
            <pc:sldMk cId="2485387162" sldId="258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05.371" v="1"/>
          <ac:spMkLst>
            <pc:docMk/>
            <pc:sldMk cId="2485387162" sldId="258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05.371" v="1"/>
          <ac:spMkLst>
            <pc:docMk/>
            <pc:sldMk cId="2485387162" sldId="258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3:56:05.371" v="1"/>
          <ac:grpSpMkLst>
            <pc:docMk/>
            <pc:sldMk cId="2485387162" sldId="258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3:56:05.371" v="1"/>
          <ac:graphicFrameMkLst>
            <pc:docMk/>
            <pc:sldMk cId="2485387162" sldId="258"/>
            <ac:graphicFrameMk id="5" creationId="{3F7B8133-4C64-BAD3-2127-2865E556FD1D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3:56:09.590" v="2"/>
        <pc:sldMkLst>
          <pc:docMk/>
          <pc:sldMk cId="3426326238" sldId="259"/>
        </pc:sldMkLst>
        <pc:spChg chg="mod">
          <ac:chgData name="Corey Edwards" userId="S::corey.edwards@uwtsd.ac.uk::7a967df3-e232-40a5-b10c-dee8f912d80a" providerId="AD" clId="Web-{AB109F8A-28E9-1C78-8CE4-11654C1EA258}" dt="2026-08-11T13:56:09.590" v="2"/>
          <ac:spMkLst>
            <pc:docMk/>
            <pc:sldMk cId="3426326238" sldId="259"/>
            <ac:spMk id="2" creationId="{3D25D4F1-8848-BD62-BBDC-54C8A5F3F214}"/>
          </ac:spMkLst>
        </pc:spChg>
        <pc:spChg chg="del">
          <ac:chgData name="Corey Edwards" userId="S::corey.edwards@uwtsd.ac.uk::7a967df3-e232-40a5-b10c-dee8f912d80a" providerId="AD" clId="Web-{AB109F8A-28E9-1C78-8CE4-11654C1EA258}" dt="2026-08-11T13:56:09.590" v="2"/>
          <ac:spMkLst>
            <pc:docMk/>
            <pc:sldMk cId="3426326238" sldId="259"/>
            <ac:spMk id="3" creationId="{39B3A2CD-BEE0-0D16-BE8C-55FE4CB8CBEB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09.590" v="2"/>
          <ac:spMkLst>
            <pc:docMk/>
            <pc:sldMk cId="3426326238" sldId="259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09.590" v="2"/>
          <ac:spMkLst>
            <pc:docMk/>
            <pc:sldMk cId="3426326238" sldId="259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09.590" v="2"/>
          <ac:spMkLst>
            <pc:docMk/>
            <pc:sldMk cId="3426326238" sldId="259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3:56:09.590" v="2"/>
          <ac:grpSpMkLst>
            <pc:docMk/>
            <pc:sldMk cId="3426326238" sldId="259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3:56:09.590" v="2"/>
          <ac:graphicFrameMkLst>
            <pc:docMk/>
            <pc:sldMk cId="3426326238" sldId="259"/>
            <ac:graphicFrameMk id="5" creationId="{02287E64-CFE5-4E47-FB4C-E343C8FBD0E8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3:56:16.793" v="3"/>
        <pc:sldMkLst>
          <pc:docMk/>
          <pc:sldMk cId="2487492477" sldId="260"/>
        </pc:sldMkLst>
        <pc:spChg chg="mod">
          <ac:chgData name="Corey Edwards" userId="S::corey.edwards@uwtsd.ac.uk::7a967df3-e232-40a5-b10c-dee8f912d80a" providerId="AD" clId="Web-{AB109F8A-28E9-1C78-8CE4-11654C1EA258}" dt="2026-08-11T13:56:16.793" v="3"/>
          <ac:spMkLst>
            <pc:docMk/>
            <pc:sldMk cId="2487492477" sldId="260"/>
            <ac:spMk id="2" creationId="{296BFE17-1E65-739E-FEE7-7CC421AA589A}"/>
          </ac:spMkLst>
        </pc:spChg>
        <pc:spChg chg="del">
          <ac:chgData name="Corey Edwards" userId="S::corey.edwards@uwtsd.ac.uk::7a967df3-e232-40a5-b10c-dee8f912d80a" providerId="AD" clId="Web-{AB109F8A-28E9-1C78-8CE4-11654C1EA258}" dt="2026-08-11T13:56:16.793" v="3"/>
          <ac:spMkLst>
            <pc:docMk/>
            <pc:sldMk cId="2487492477" sldId="260"/>
            <ac:spMk id="3" creationId="{52C8B6C2-2B45-BB98-998A-D749DB111596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16.793" v="3"/>
          <ac:spMkLst>
            <pc:docMk/>
            <pc:sldMk cId="2487492477" sldId="260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16.793" v="3"/>
          <ac:spMkLst>
            <pc:docMk/>
            <pc:sldMk cId="2487492477" sldId="260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16.793" v="3"/>
          <ac:spMkLst>
            <pc:docMk/>
            <pc:sldMk cId="2487492477" sldId="260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3:56:16.793" v="3"/>
          <ac:grpSpMkLst>
            <pc:docMk/>
            <pc:sldMk cId="2487492477" sldId="260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3:56:16.793" v="3"/>
          <ac:graphicFrameMkLst>
            <pc:docMk/>
            <pc:sldMk cId="2487492477" sldId="260"/>
            <ac:graphicFrameMk id="5" creationId="{5D4CF5B8-7BAF-540D-A16B-E618B73703B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3:56:35.200" v="4"/>
        <pc:sldMkLst>
          <pc:docMk/>
          <pc:sldMk cId="1528699845" sldId="261"/>
        </pc:sldMkLst>
        <pc:spChg chg="mod">
          <ac:chgData name="Corey Edwards" userId="S::corey.edwards@uwtsd.ac.uk::7a967df3-e232-40a5-b10c-dee8f912d80a" providerId="AD" clId="Web-{AB109F8A-28E9-1C78-8CE4-11654C1EA258}" dt="2026-08-11T13:56:35.200" v="4"/>
          <ac:spMkLst>
            <pc:docMk/>
            <pc:sldMk cId="1528699845" sldId="261"/>
            <ac:spMk id="2" creationId="{8CF6A748-DFB4-D671-5562-093F94579481}"/>
          </ac:spMkLst>
        </pc:spChg>
        <pc:spChg chg="del">
          <ac:chgData name="Corey Edwards" userId="S::corey.edwards@uwtsd.ac.uk::7a967df3-e232-40a5-b10c-dee8f912d80a" providerId="AD" clId="Web-{AB109F8A-28E9-1C78-8CE4-11654C1EA258}" dt="2026-08-11T13:56:35.200" v="4"/>
          <ac:spMkLst>
            <pc:docMk/>
            <pc:sldMk cId="1528699845" sldId="261"/>
            <ac:spMk id="3" creationId="{6AFE4A68-F636-FD3A-9601-1F4EC20615A4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35.200" v="4"/>
          <ac:spMkLst>
            <pc:docMk/>
            <pc:sldMk cId="1528699845" sldId="261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35.200" v="4"/>
          <ac:spMkLst>
            <pc:docMk/>
            <pc:sldMk cId="1528699845" sldId="261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35.200" v="4"/>
          <ac:spMkLst>
            <pc:docMk/>
            <pc:sldMk cId="1528699845" sldId="261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3:56:35.200" v="4"/>
          <ac:grpSpMkLst>
            <pc:docMk/>
            <pc:sldMk cId="1528699845" sldId="261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3:56:35.200" v="4"/>
          <ac:graphicFrameMkLst>
            <pc:docMk/>
            <pc:sldMk cId="1528699845" sldId="261"/>
            <ac:graphicFrameMk id="5" creationId="{A7339C7E-0317-86EF-15B2-A2598507080A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3:57:04.264" v="10"/>
        <pc:sldMkLst>
          <pc:docMk/>
          <pc:sldMk cId="376402503" sldId="263"/>
        </pc:sldMkLst>
        <pc:spChg chg="mod">
          <ac:chgData name="Corey Edwards" userId="S::corey.edwards@uwtsd.ac.uk::7a967df3-e232-40a5-b10c-dee8f912d80a" providerId="AD" clId="Web-{AB109F8A-28E9-1C78-8CE4-11654C1EA258}" dt="2026-08-11T13:57:04.264" v="10"/>
          <ac:spMkLst>
            <pc:docMk/>
            <pc:sldMk cId="376402503" sldId="263"/>
            <ac:spMk id="2" creationId="{A7CABD04-57CF-2FDB-2CE3-76C2D320B8CB}"/>
          </ac:spMkLst>
        </pc:spChg>
        <pc:spChg chg="del">
          <ac:chgData name="Corey Edwards" userId="S::corey.edwards@uwtsd.ac.uk::7a967df3-e232-40a5-b10c-dee8f912d80a" providerId="AD" clId="Web-{AB109F8A-28E9-1C78-8CE4-11654C1EA258}" dt="2026-08-11T13:57:04.264" v="10"/>
          <ac:spMkLst>
            <pc:docMk/>
            <pc:sldMk cId="376402503" sldId="263"/>
            <ac:spMk id="3" creationId="{22BA4CDC-6A75-770F-3F2A-2B6563B8EE47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7:04.264" v="10"/>
          <ac:spMkLst>
            <pc:docMk/>
            <pc:sldMk cId="376402503" sldId="263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7:04.264" v="10"/>
          <ac:spMkLst>
            <pc:docMk/>
            <pc:sldMk cId="376402503" sldId="263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7:04.264" v="10"/>
          <ac:spMkLst>
            <pc:docMk/>
            <pc:sldMk cId="376402503" sldId="263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3:57:04.264" v="10"/>
          <ac:grpSpMkLst>
            <pc:docMk/>
            <pc:sldMk cId="376402503" sldId="263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3:57:04.264" v="10"/>
          <ac:graphicFrameMkLst>
            <pc:docMk/>
            <pc:sldMk cId="376402503" sldId="263"/>
            <ac:graphicFrameMk id="5" creationId="{8E9BBA78-A7AF-DF08-842C-5E4570E3DDC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3:57:10.561" v="11"/>
        <pc:sldMkLst>
          <pc:docMk/>
          <pc:sldMk cId="1188765453" sldId="264"/>
        </pc:sldMkLst>
        <pc:spChg chg="mod">
          <ac:chgData name="Corey Edwards" userId="S::corey.edwards@uwtsd.ac.uk::7a967df3-e232-40a5-b10c-dee8f912d80a" providerId="AD" clId="Web-{AB109F8A-28E9-1C78-8CE4-11654C1EA258}" dt="2026-08-11T13:57:10.561" v="11"/>
          <ac:spMkLst>
            <pc:docMk/>
            <pc:sldMk cId="1188765453" sldId="264"/>
            <ac:spMk id="2" creationId="{39C4B5BF-7540-F2E7-4F52-845ACE135174}"/>
          </ac:spMkLst>
        </pc:spChg>
        <pc:spChg chg="del">
          <ac:chgData name="Corey Edwards" userId="S::corey.edwards@uwtsd.ac.uk::7a967df3-e232-40a5-b10c-dee8f912d80a" providerId="AD" clId="Web-{AB109F8A-28E9-1C78-8CE4-11654C1EA258}" dt="2026-08-11T13:57:10.561" v="11"/>
          <ac:spMkLst>
            <pc:docMk/>
            <pc:sldMk cId="1188765453" sldId="264"/>
            <ac:spMk id="3" creationId="{E25782CF-35DF-4097-659C-6A397A451A50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7:10.561" v="11"/>
          <ac:spMkLst>
            <pc:docMk/>
            <pc:sldMk cId="1188765453" sldId="264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7:10.561" v="11"/>
          <ac:spMkLst>
            <pc:docMk/>
            <pc:sldMk cId="1188765453" sldId="264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7:10.561" v="11"/>
          <ac:spMkLst>
            <pc:docMk/>
            <pc:sldMk cId="1188765453" sldId="264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3:57:10.561" v="11"/>
          <ac:grpSpMkLst>
            <pc:docMk/>
            <pc:sldMk cId="1188765453" sldId="264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3:57:10.561" v="11"/>
          <ac:graphicFrameMkLst>
            <pc:docMk/>
            <pc:sldMk cId="1188765453" sldId="264"/>
            <ac:graphicFrameMk id="5" creationId="{B5221B89-63F3-4BF1-E72D-94C03E93AEE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2:28.010" v="18"/>
        <pc:sldMkLst>
          <pc:docMk/>
          <pc:sldMk cId="3534840446" sldId="265"/>
        </pc:sldMkLst>
        <pc:spChg chg="mod">
          <ac:chgData name="Corey Edwards" userId="S::corey.edwards@uwtsd.ac.uk::7a967df3-e232-40a5-b10c-dee8f912d80a" providerId="AD" clId="Web-{AB109F8A-28E9-1C78-8CE4-11654C1EA258}" dt="2026-08-11T14:02:28.010" v="18"/>
          <ac:spMkLst>
            <pc:docMk/>
            <pc:sldMk cId="3534840446" sldId="265"/>
            <ac:spMk id="2" creationId="{A96E6F04-6C45-D08A-0869-B25D19CFEEEC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2:28.010" v="18"/>
          <ac:spMkLst>
            <pc:docMk/>
            <pc:sldMk cId="3534840446" sldId="265"/>
            <ac:spMk id="3" creationId="{FC540E33-0EFC-2A52-96FA-9CB019787406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28.010" v="18"/>
          <ac:spMkLst>
            <pc:docMk/>
            <pc:sldMk cId="3534840446" sldId="265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28.010" v="18"/>
          <ac:spMkLst>
            <pc:docMk/>
            <pc:sldMk cId="3534840446" sldId="265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28.010" v="18"/>
          <ac:spMkLst>
            <pc:docMk/>
            <pc:sldMk cId="3534840446" sldId="265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2:28.010" v="18"/>
          <ac:grpSpMkLst>
            <pc:docMk/>
            <pc:sldMk cId="3534840446" sldId="265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2:28.010" v="18"/>
          <ac:graphicFrameMkLst>
            <pc:docMk/>
            <pc:sldMk cId="3534840446" sldId="265"/>
            <ac:graphicFrameMk id="5" creationId="{04E8DABD-D8F9-5656-D3DF-0E575C98DBF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2:32.104" v="19"/>
        <pc:sldMkLst>
          <pc:docMk/>
          <pc:sldMk cId="1258948457" sldId="266"/>
        </pc:sldMkLst>
        <pc:spChg chg="mod">
          <ac:chgData name="Corey Edwards" userId="S::corey.edwards@uwtsd.ac.uk::7a967df3-e232-40a5-b10c-dee8f912d80a" providerId="AD" clId="Web-{AB109F8A-28E9-1C78-8CE4-11654C1EA258}" dt="2026-08-11T14:02:32.104" v="19"/>
          <ac:spMkLst>
            <pc:docMk/>
            <pc:sldMk cId="1258948457" sldId="266"/>
            <ac:spMk id="2" creationId="{01E558F2-297D-C3D1-C365-CA6B7D1242FE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2:32.104" v="19"/>
          <ac:spMkLst>
            <pc:docMk/>
            <pc:sldMk cId="1258948457" sldId="266"/>
            <ac:spMk id="3" creationId="{72025B8F-C190-2582-A68F-06D6EFAF77A5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32.104" v="19"/>
          <ac:spMkLst>
            <pc:docMk/>
            <pc:sldMk cId="1258948457" sldId="266"/>
            <ac:spMk id="9" creationId="{53B739BF-52FC-4875-B392-4044CC04F091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32.104" v="19"/>
          <ac:spMkLst>
            <pc:docMk/>
            <pc:sldMk cId="1258948457" sldId="266"/>
            <ac:spMk id="11" creationId="{3AA1CAD8-1CD4-40E6-B88B-9D4FF5C3D072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2:32.104" v="19"/>
          <ac:grpSpMkLst>
            <pc:docMk/>
            <pc:sldMk cId="1258948457" sldId="266"/>
            <ac:grpSpMk id="13" creationId="{0D65577D-83CF-47FA-954E-60C70AFDBB28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2:32.104" v="19"/>
          <ac:graphicFrameMkLst>
            <pc:docMk/>
            <pc:sldMk cId="1258948457" sldId="266"/>
            <ac:graphicFrameMk id="5" creationId="{3282602C-8B66-BCC7-2586-79B10C3A04FA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2:36.182" v="20"/>
        <pc:sldMkLst>
          <pc:docMk/>
          <pc:sldMk cId="3041836667" sldId="267"/>
        </pc:sldMkLst>
        <pc:spChg chg="mod">
          <ac:chgData name="Corey Edwards" userId="S::corey.edwards@uwtsd.ac.uk::7a967df3-e232-40a5-b10c-dee8f912d80a" providerId="AD" clId="Web-{AB109F8A-28E9-1C78-8CE4-11654C1EA258}" dt="2026-08-11T14:02:36.182" v="20"/>
          <ac:spMkLst>
            <pc:docMk/>
            <pc:sldMk cId="3041836667" sldId="267"/>
            <ac:spMk id="2" creationId="{289EC7D9-4084-FBFC-709C-8DDC3E72F3CB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2:36.182" v="20"/>
          <ac:spMkLst>
            <pc:docMk/>
            <pc:sldMk cId="3041836667" sldId="267"/>
            <ac:spMk id="3" creationId="{D943D8BD-3A19-15BE-1756-13454EC6A3D9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36.182" v="20"/>
          <ac:spMkLst>
            <pc:docMk/>
            <pc:sldMk cId="3041836667" sldId="267"/>
            <ac:spMk id="9" creationId="{53B739BF-52FC-4875-B392-4044CC04F091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36.182" v="20"/>
          <ac:spMkLst>
            <pc:docMk/>
            <pc:sldMk cId="3041836667" sldId="267"/>
            <ac:spMk id="11" creationId="{3AA1CAD8-1CD4-40E6-B88B-9D4FF5C3D072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2:36.182" v="20"/>
          <ac:grpSpMkLst>
            <pc:docMk/>
            <pc:sldMk cId="3041836667" sldId="267"/>
            <ac:grpSpMk id="13" creationId="{0D65577D-83CF-47FA-954E-60C70AFDBB28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2:36.182" v="20"/>
          <ac:graphicFrameMkLst>
            <pc:docMk/>
            <pc:sldMk cId="3041836667" sldId="267"/>
            <ac:graphicFrameMk id="5" creationId="{039AAB94-AD3C-7704-4048-A4F1433D186D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2:39.401" v="21"/>
        <pc:sldMkLst>
          <pc:docMk/>
          <pc:sldMk cId="3412555722" sldId="268"/>
        </pc:sldMkLst>
        <pc:spChg chg="mod">
          <ac:chgData name="Corey Edwards" userId="S::corey.edwards@uwtsd.ac.uk::7a967df3-e232-40a5-b10c-dee8f912d80a" providerId="AD" clId="Web-{AB109F8A-28E9-1C78-8CE4-11654C1EA258}" dt="2026-08-11T14:02:39.401" v="21"/>
          <ac:spMkLst>
            <pc:docMk/>
            <pc:sldMk cId="3412555722" sldId="268"/>
            <ac:spMk id="2" creationId="{D3846EDF-0822-1535-69A9-C90343CB6E4D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2:39.401" v="21"/>
          <ac:spMkLst>
            <pc:docMk/>
            <pc:sldMk cId="3412555722" sldId="268"/>
            <ac:spMk id="3" creationId="{D131C754-5756-3869-9C0D-EB1C39341426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39.401" v="21"/>
          <ac:spMkLst>
            <pc:docMk/>
            <pc:sldMk cId="3412555722" sldId="268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39.401" v="21"/>
          <ac:spMkLst>
            <pc:docMk/>
            <pc:sldMk cId="3412555722" sldId="268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39.401" v="21"/>
          <ac:spMkLst>
            <pc:docMk/>
            <pc:sldMk cId="3412555722" sldId="268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2:39.401" v="21"/>
          <ac:grpSpMkLst>
            <pc:docMk/>
            <pc:sldMk cId="3412555722" sldId="268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2:39.401" v="21"/>
          <ac:graphicFrameMkLst>
            <pc:docMk/>
            <pc:sldMk cId="3412555722" sldId="268"/>
            <ac:graphicFrameMk id="5" creationId="{72FCE04B-228A-61C8-1A16-AD771D1EBFC4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2:45.870" v="24"/>
        <pc:sldMkLst>
          <pc:docMk/>
          <pc:sldMk cId="3877837064" sldId="269"/>
        </pc:sldMkLst>
        <pc:spChg chg="mod">
          <ac:chgData name="Corey Edwards" userId="S::corey.edwards@uwtsd.ac.uk::7a967df3-e232-40a5-b10c-dee8f912d80a" providerId="AD" clId="Web-{AB109F8A-28E9-1C78-8CE4-11654C1EA258}" dt="2026-08-11T14:02:45.870" v="24"/>
          <ac:spMkLst>
            <pc:docMk/>
            <pc:sldMk cId="3877837064" sldId="269"/>
            <ac:spMk id="2" creationId="{FC6269FD-B42C-FCA5-6F09-63FB71CE2296}"/>
          </ac:spMkLst>
        </pc:spChg>
        <pc:spChg chg="add del">
          <ac:chgData name="Corey Edwards" userId="S::corey.edwards@uwtsd.ac.uk::7a967df3-e232-40a5-b10c-dee8f912d80a" providerId="AD" clId="Web-{AB109F8A-28E9-1C78-8CE4-11654C1EA258}" dt="2026-08-11T14:02:45.870" v="24"/>
          <ac:spMkLst>
            <pc:docMk/>
            <pc:sldMk cId="3877837064" sldId="269"/>
            <ac:spMk id="3" creationId="{0CAB037E-B877-663B-B68A-5CC368411C46}"/>
          </ac:spMkLst>
        </pc:spChg>
        <pc:spChg chg="add del">
          <ac:chgData name="Corey Edwards" userId="S::corey.edwards@uwtsd.ac.uk::7a967df3-e232-40a5-b10c-dee8f912d80a" providerId="AD" clId="Web-{AB109F8A-28E9-1C78-8CE4-11654C1EA258}" dt="2026-08-11T14:02:45.839" v="23"/>
          <ac:spMkLst>
            <pc:docMk/>
            <pc:sldMk cId="3877837064" sldId="269"/>
            <ac:spMk id="9" creationId="{57908DE9-5647-483E-B731-49D34A839B3F}"/>
          </ac:spMkLst>
        </pc:spChg>
        <pc:spChg chg="add del">
          <ac:chgData name="Corey Edwards" userId="S::corey.edwards@uwtsd.ac.uk::7a967df3-e232-40a5-b10c-dee8f912d80a" providerId="AD" clId="Web-{AB109F8A-28E9-1C78-8CE4-11654C1EA258}" dt="2026-08-11T14:02:45.839" v="23"/>
          <ac:spMkLst>
            <pc:docMk/>
            <pc:sldMk cId="3877837064" sldId="269"/>
            <ac:spMk id="11" creationId="{926962B4-5DCE-4745-A877-F7237DA68D7F}"/>
          </ac:spMkLst>
        </pc:spChg>
        <pc:spChg chg="add del">
          <ac:chgData name="Corey Edwards" userId="S::corey.edwards@uwtsd.ac.uk::7a967df3-e232-40a5-b10c-dee8f912d80a" providerId="AD" clId="Web-{AB109F8A-28E9-1C78-8CE4-11654C1EA258}" dt="2026-08-11T14:02:45.839" v="23"/>
          <ac:spMkLst>
            <pc:docMk/>
            <pc:sldMk cId="3877837064" sldId="269"/>
            <ac:spMk id="13" creationId="{FFC31C6D-653C-4C57-B226-ED6CE571F611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45.870" v="24"/>
          <ac:spMkLst>
            <pc:docMk/>
            <pc:sldMk cId="3877837064" sldId="269"/>
            <ac:spMk id="23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45.870" v="24"/>
          <ac:spMkLst>
            <pc:docMk/>
            <pc:sldMk cId="3877837064" sldId="269"/>
            <ac:spMk id="24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45.870" v="24"/>
          <ac:spMkLst>
            <pc:docMk/>
            <pc:sldMk cId="3877837064" sldId="269"/>
            <ac:spMk id="25" creationId="{FFC31C6D-653C-4C57-B226-ED6CE571F611}"/>
          </ac:spMkLst>
        </pc:spChg>
        <pc:grpChg chg="add del">
          <ac:chgData name="Corey Edwards" userId="S::corey.edwards@uwtsd.ac.uk::7a967df3-e232-40a5-b10c-dee8f912d80a" providerId="AD" clId="Web-{AB109F8A-28E9-1C78-8CE4-11654C1EA258}" dt="2026-08-11T14:02:45.839" v="23"/>
          <ac:grpSpMkLst>
            <pc:docMk/>
            <pc:sldMk cId="3877837064" sldId="269"/>
            <ac:grpSpMk id="15" creationId="{C310B041-3468-403A-926B-E3C1CF4433A2}"/>
          </ac:grpSpMkLst>
        </pc:grpChg>
        <pc:grpChg chg="add">
          <ac:chgData name="Corey Edwards" userId="S::corey.edwards@uwtsd.ac.uk::7a967df3-e232-40a5-b10c-dee8f912d80a" providerId="AD" clId="Web-{AB109F8A-28E9-1C78-8CE4-11654C1EA258}" dt="2026-08-11T14:02:45.870" v="24"/>
          <ac:grpSpMkLst>
            <pc:docMk/>
            <pc:sldMk cId="3877837064" sldId="269"/>
            <ac:grpSpMk id="26" creationId="{C310B041-3468-403A-926B-E3C1CF4433A2}"/>
          </ac:grpSpMkLst>
        </pc:grpChg>
        <pc:graphicFrameChg chg="add del">
          <ac:chgData name="Corey Edwards" userId="S::corey.edwards@uwtsd.ac.uk::7a967df3-e232-40a5-b10c-dee8f912d80a" providerId="AD" clId="Web-{AB109F8A-28E9-1C78-8CE4-11654C1EA258}" dt="2026-08-11T14:02:45.839" v="23"/>
          <ac:graphicFrameMkLst>
            <pc:docMk/>
            <pc:sldMk cId="3877837064" sldId="269"/>
            <ac:graphicFrameMk id="5" creationId="{6267FE6E-D42C-26A8-289B-D8509F083A3F}"/>
          </ac:graphicFrameMkLst>
        </pc:graphicFrameChg>
        <pc:graphicFrameChg chg="add">
          <ac:chgData name="Corey Edwards" userId="S::corey.edwards@uwtsd.ac.uk::7a967df3-e232-40a5-b10c-dee8f912d80a" providerId="AD" clId="Web-{AB109F8A-28E9-1C78-8CE4-11654C1EA258}" dt="2026-08-11T14:02:45.870" v="24"/>
          <ac:graphicFrameMkLst>
            <pc:docMk/>
            <pc:sldMk cId="3877837064" sldId="269"/>
            <ac:graphicFrameMk id="27" creationId="{A6F106F0-CBC7-CE4B-3703-C8F8286109A9}"/>
          </ac:graphicFrameMkLst>
        </pc:graphicFrameChg>
      </pc:sldChg>
      <pc:sldChg chg="addSp delSp modSp mod setBg setFolMasterObjs">
        <pc:chgData name="Corey Edwards" userId="S::corey.edwards@uwtsd.ac.uk::7a967df3-e232-40a5-b10c-dee8f912d80a" providerId="AD" clId="Web-{AB109F8A-28E9-1C78-8CE4-11654C1EA258}" dt="2026-08-11T14:02:18.244" v="16" actId="20577"/>
        <pc:sldMkLst>
          <pc:docMk/>
          <pc:sldMk cId="2419567537" sldId="414"/>
        </pc:sldMkLst>
        <pc:spChg chg="del">
          <ac:chgData name="Corey Edwards" userId="S::corey.edwards@uwtsd.ac.uk::7a967df3-e232-40a5-b10c-dee8f912d80a" providerId="AD" clId="Web-{AB109F8A-28E9-1C78-8CE4-11654C1EA258}" dt="2026-08-11T14:02:06.962" v="12"/>
          <ac:spMkLst>
            <pc:docMk/>
            <pc:sldMk cId="2419567537" sldId="414"/>
            <ac:spMk id="8" creationId="{61F239F0-53B2-7791-77AB-F96E670452D4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06.962" v="12"/>
          <ac:spMkLst>
            <pc:docMk/>
            <pc:sldMk cId="2419567537" sldId="414"/>
            <ac:spMk id="14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06.962" v="12"/>
          <ac:spMkLst>
            <pc:docMk/>
            <pc:sldMk cId="2419567537" sldId="414"/>
            <ac:spMk id="16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06.962" v="12"/>
          <ac:spMkLst>
            <pc:docMk/>
            <pc:sldMk cId="2419567537" sldId="414"/>
            <ac:spMk id="18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2:06.962" v="12"/>
          <ac:grpSpMkLst>
            <pc:docMk/>
            <pc:sldMk cId="2419567537" sldId="414"/>
            <ac:grpSpMk id="20" creationId="{C310B041-3468-403A-926B-E3C1CF4433A2}"/>
          </ac:grpSpMkLst>
        </pc:grpChg>
        <pc:graphicFrameChg chg="add modGraphic">
          <ac:chgData name="Corey Edwards" userId="S::corey.edwards@uwtsd.ac.uk::7a967df3-e232-40a5-b10c-dee8f912d80a" providerId="AD" clId="Web-{AB109F8A-28E9-1C78-8CE4-11654C1EA258}" dt="2026-08-11T14:02:18.244" v="16" actId="20577"/>
          <ac:graphicFrameMkLst>
            <pc:docMk/>
            <pc:sldMk cId="2419567537" sldId="414"/>
            <ac:graphicFrameMk id="10" creationId="{38EB3037-874E-6361-0902-7E589D5E9FB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3:12.355" v="27"/>
        <pc:sldMkLst>
          <pc:docMk/>
          <pc:sldMk cId="786257342" sldId="483"/>
        </pc:sldMkLst>
        <pc:spChg chg="mod">
          <ac:chgData name="Corey Edwards" userId="S::corey.edwards@uwtsd.ac.uk::7a967df3-e232-40a5-b10c-dee8f912d80a" providerId="AD" clId="Web-{AB109F8A-28E9-1C78-8CE4-11654C1EA258}" dt="2026-08-11T14:03:12.355" v="27"/>
          <ac:spMkLst>
            <pc:docMk/>
            <pc:sldMk cId="786257342" sldId="483"/>
            <ac:spMk id="2" creationId="{F2C1B88C-9FF2-C464-47EC-623C621AAC7E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3:12.355" v="27"/>
          <ac:spMkLst>
            <pc:docMk/>
            <pc:sldMk cId="786257342" sldId="483"/>
            <ac:spMk id="3" creationId="{BA4BA282-96D1-3009-2B5C-25118F090899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12.355" v="27"/>
          <ac:spMkLst>
            <pc:docMk/>
            <pc:sldMk cId="786257342" sldId="483"/>
            <ac:spMk id="9" creationId="{458183E0-58D3-4C7F-97F0-2494113B38F6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12.355" v="27"/>
          <ac:spMkLst>
            <pc:docMk/>
            <pc:sldMk cId="786257342" sldId="483"/>
            <ac:spMk id="11" creationId="{493D7220-9A41-4B89-8A05-2E854925EDA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3:12.355" v="27"/>
          <ac:grpSpMkLst>
            <pc:docMk/>
            <pc:sldMk cId="786257342" sldId="483"/>
            <ac:grpSpMk id="13" creationId="{9215E110-AB5D-437B-9906-4A431F695EDF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3:12.355" v="27"/>
          <ac:graphicFrameMkLst>
            <pc:docMk/>
            <pc:sldMk cId="786257342" sldId="483"/>
            <ac:graphicFrameMk id="5" creationId="{13D09127-9380-1272-E713-CAE4CBFDA148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3:16.559" v="28"/>
        <pc:sldMkLst>
          <pc:docMk/>
          <pc:sldMk cId="436595942" sldId="484"/>
        </pc:sldMkLst>
        <pc:spChg chg="mod">
          <ac:chgData name="Corey Edwards" userId="S::corey.edwards@uwtsd.ac.uk::7a967df3-e232-40a5-b10c-dee8f912d80a" providerId="AD" clId="Web-{AB109F8A-28E9-1C78-8CE4-11654C1EA258}" dt="2026-08-11T14:03:16.559" v="28"/>
          <ac:spMkLst>
            <pc:docMk/>
            <pc:sldMk cId="436595942" sldId="484"/>
            <ac:spMk id="2" creationId="{9A36B1FD-F81C-5031-081D-BC91A7F3C9E5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3:16.559" v="28"/>
          <ac:spMkLst>
            <pc:docMk/>
            <pc:sldMk cId="436595942" sldId="484"/>
            <ac:spMk id="3" creationId="{248CE8BC-B4C3-9E7D-4E64-F30F7BE98E0E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16.559" v="28"/>
          <ac:spMkLst>
            <pc:docMk/>
            <pc:sldMk cId="436595942" sldId="484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16.559" v="28"/>
          <ac:spMkLst>
            <pc:docMk/>
            <pc:sldMk cId="436595942" sldId="484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16.559" v="28"/>
          <ac:spMkLst>
            <pc:docMk/>
            <pc:sldMk cId="436595942" sldId="484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3:16.559" v="28"/>
          <ac:grpSpMkLst>
            <pc:docMk/>
            <pc:sldMk cId="436595942" sldId="484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3:16.559" v="28"/>
          <ac:graphicFrameMkLst>
            <pc:docMk/>
            <pc:sldMk cId="436595942" sldId="484"/>
            <ac:graphicFrameMk id="5" creationId="{8619F006-0787-4352-0454-3373ADD7CE7A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2:50.589" v="25"/>
        <pc:sldMkLst>
          <pc:docMk/>
          <pc:sldMk cId="2848680288" sldId="486"/>
        </pc:sldMkLst>
        <pc:spChg chg="mod">
          <ac:chgData name="Corey Edwards" userId="S::corey.edwards@uwtsd.ac.uk::7a967df3-e232-40a5-b10c-dee8f912d80a" providerId="AD" clId="Web-{AB109F8A-28E9-1C78-8CE4-11654C1EA258}" dt="2026-08-11T14:02:50.589" v="25"/>
          <ac:spMkLst>
            <pc:docMk/>
            <pc:sldMk cId="2848680288" sldId="486"/>
            <ac:spMk id="2" creationId="{0574EF49-36B0-93AC-ACA7-CBAB95741EAA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2:50.589" v="25"/>
          <ac:spMkLst>
            <pc:docMk/>
            <pc:sldMk cId="2848680288" sldId="486"/>
            <ac:spMk id="3" creationId="{3CB37C74-8AA5-0A13-EDFA-30140626198C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50.589" v="25"/>
          <ac:spMkLst>
            <pc:docMk/>
            <pc:sldMk cId="2848680288" sldId="486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50.589" v="25"/>
          <ac:spMkLst>
            <pc:docMk/>
            <pc:sldMk cId="2848680288" sldId="486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50.589" v="25"/>
          <ac:spMkLst>
            <pc:docMk/>
            <pc:sldMk cId="2848680288" sldId="486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2:50.589" v="25"/>
          <ac:grpSpMkLst>
            <pc:docMk/>
            <pc:sldMk cId="2848680288" sldId="486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2:50.589" v="25"/>
          <ac:graphicFrameMkLst>
            <pc:docMk/>
            <pc:sldMk cId="2848680288" sldId="486"/>
            <ac:graphicFrameMk id="5" creationId="{0F7F7691-4297-ED27-B770-C333DFEF66B3}"/>
          </ac:graphicFrameMkLst>
        </pc:graphicFrameChg>
      </pc:sldChg>
      <pc:sldChg chg="modSp">
        <pc:chgData name="Corey Edwards" userId="S::corey.edwards@uwtsd.ac.uk::7a967df3-e232-40a5-b10c-dee8f912d80a" providerId="AD" clId="Web-{AB109F8A-28E9-1C78-8CE4-11654C1EA258}" dt="2026-08-11T14:02:56.199" v="26" actId="20577"/>
        <pc:sldMkLst>
          <pc:docMk/>
          <pc:sldMk cId="2615774953" sldId="488"/>
        </pc:sldMkLst>
        <pc:spChg chg="mod">
          <ac:chgData name="Corey Edwards" userId="S::corey.edwards@uwtsd.ac.uk::7a967df3-e232-40a5-b10c-dee8f912d80a" providerId="AD" clId="Web-{AB109F8A-28E9-1C78-8CE4-11654C1EA258}" dt="2026-08-11T14:02:56.199" v="26" actId="20577"/>
          <ac:spMkLst>
            <pc:docMk/>
            <pc:sldMk cId="2615774953" sldId="488"/>
            <ac:spMk id="3" creationId="{955A4806-96CA-F5F9-0704-1F644FB9B4D0}"/>
          </ac:spMkLst>
        </pc:spChg>
      </pc:sldChg>
      <pc:sldChg chg="addSp delSp modSp mod setBg">
        <pc:chgData name="Corey Edwards" userId="S::corey.edwards@uwtsd.ac.uk::7a967df3-e232-40a5-b10c-dee8f912d80a" providerId="AD" clId="Web-{AB109F8A-28E9-1C78-8CE4-11654C1EA258}" dt="2026-08-11T14:03:19.699" v="29"/>
        <pc:sldMkLst>
          <pc:docMk/>
          <pc:sldMk cId="3043191463" sldId="494"/>
        </pc:sldMkLst>
        <pc:spChg chg="mod">
          <ac:chgData name="Corey Edwards" userId="S::corey.edwards@uwtsd.ac.uk::7a967df3-e232-40a5-b10c-dee8f912d80a" providerId="AD" clId="Web-{AB109F8A-28E9-1C78-8CE4-11654C1EA258}" dt="2026-08-11T14:03:19.699" v="29"/>
          <ac:spMkLst>
            <pc:docMk/>
            <pc:sldMk cId="3043191463" sldId="494"/>
            <ac:spMk id="2" creationId="{D6AE8D21-EFCF-60B2-6B08-95D2AAF36154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3:19.699" v="29"/>
          <ac:spMkLst>
            <pc:docMk/>
            <pc:sldMk cId="3043191463" sldId="494"/>
            <ac:spMk id="3" creationId="{FD1CF5B6-D4B6-83BD-EEBF-5CA981A55422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19.699" v="29"/>
          <ac:spMkLst>
            <pc:docMk/>
            <pc:sldMk cId="3043191463" sldId="494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19.699" v="29"/>
          <ac:spMkLst>
            <pc:docMk/>
            <pc:sldMk cId="3043191463" sldId="494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19.699" v="29"/>
          <ac:spMkLst>
            <pc:docMk/>
            <pc:sldMk cId="3043191463" sldId="494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3:19.699" v="29"/>
          <ac:grpSpMkLst>
            <pc:docMk/>
            <pc:sldMk cId="3043191463" sldId="494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3:19.699" v="29"/>
          <ac:graphicFrameMkLst>
            <pc:docMk/>
            <pc:sldMk cId="3043191463" sldId="494"/>
            <ac:graphicFrameMk id="5" creationId="{71C8389B-9958-FE95-9630-45DF33DC068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3:24.606" v="30"/>
        <pc:sldMkLst>
          <pc:docMk/>
          <pc:sldMk cId="4242791805" sldId="495"/>
        </pc:sldMkLst>
        <pc:spChg chg="mod">
          <ac:chgData name="Corey Edwards" userId="S::corey.edwards@uwtsd.ac.uk::7a967df3-e232-40a5-b10c-dee8f912d80a" providerId="AD" clId="Web-{AB109F8A-28E9-1C78-8CE4-11654C1EA258}" dt="2026-08-11T14:03:24.606" v="30"/>
          <ac:spMkLst>
            <pc:docMk/>
            <pc:sldMk cId="4242791805" sldId="495"/>
            <ac:spMk id="2" creationId="{BE405F04-C6E4-6B16-6CDD-2C289BCDF73F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3:24.606" v="30"/>
          <ac:spMkLst>
            <pc:docMk/>
            <pc:sldMk cId="4242791805" sldId="495"/>
            <ac:spMk id="3" creationId="{1119F941-B361-8433-19A5-CC19CFD22F3A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24.606" v="30"/>
          <ac:spMkLst>
            <pc:docMk/>
            <pc:sldMk cId="4242791805" sldId="495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24.606" v="30"/>
          <ac:spMkLst>
            <pc:docMk/>
            <pc:sldMk cId="4242791805" sldId="495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24.606" v="30"/>
          <ac:spMkLst>
            <pc:docMk/>
            <pc:sldMk cId="4242791805" sldId="495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3:24.606" v="30"/>
          <ac:grpSpMkLst>
            <pc:docMk/>
            <pc:sldMk cId="4242791805" sldId="495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3:24.606" v="30"/>
          <ac:graphicFrameMkLst>
            <pc:docMk/>
            <pc:sldMk cId="4242791805" sldId="495"/>
            <ac:graphicFrameMk id="5" creationId="{A7F930AD-ED77-9480-FEE2-561D6BFEFF68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3:29.872" v="31"/>
        <pc:sldMkLst>
          <pc:docMk/>
          <pc:sldMk cId="2856789218" sldId="496"/>
        </pc:sldMkLst>
        <pc:spChg chg="mod">
          <ac:chgData name="Corey Edwards" userId="S::corey.edwards@uwtsd.ac.uk::7a967df3-e232-40a5-b10c-dee8f912d80a" providerId="AD" clId="Web-{AB109F8A-28E9-1C78-8CE4-11654C1EA258}" dt="2026-08-11T14:03:29.872" v="31"/>
          <ac:spMkLst>
            <pc:docMk/>
            <pc:sldMk cId="2856789218" sldId="496"/>
            <ac:spMk id="2" creationId="{ABF792F5-45C9-EBDE-F8F9-C2838CFF4396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3:29.872" v="31"/>
          <ac:spMkLst>
            <pc:docMk/>
            <pc:sldMk cId="2856789218" sldId="496"/>
            <ac:spMk id="3" creationId="{4B562BE0-1715-277E-024A-12DF55655E94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29.872" v="31"/>
          <ac:spMkLst>
            <pc:docMk/>
            <pc:sldMk cId="2856789218" sldId="496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29.872" v="31"/>
          <ac:spMkLst>
            <pc:docMk/>
            <pc:sldMk cId="2856789218" sldId="496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29.872" v="31"/>
          <ac:spMkLst>
            <pc:docMk/>
            <pc:sldMk cId="2856789218" sldId="496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3:29.872" v="31"/>
          <ac:grpSpMkLst>
            <pc:docMk/>
            <pc:sldMk cId="2856789218" sldId="496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3:29.872" v="31"/>
          <ac:graphicFrameMkLst>
            <pc:docMk/>
            <pc:sldMk cId="2856789218" sldId="496"/>
            <ac:graphicFrameMk id="5" creationId="{FAA1F4CA-44A8-6782-A6E9-A18D958C0741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3:34.528" v="32"/>
        <pc:sldMkLst>
          <pc:docMk/>
          <pc:sldMk cId="2180849240" sldId="497"/>
        </pc:sldMkLst>
        <pc:spChg chg="mod">
          <ac:chgData name="Corey Edwards" userId="S::corey.edwards@uwtsd.ac.uk::7a967df3-e232-40a5-b10c-dee8f912d80a" providerId="AD" clId="Web-{AB109F8A-28E9-1C78-8CE4-11654C1EA258}" dt="2026-08-11T14:03:34.528" v="32"/>
          <ac:spMkLst>
            <pc:docMk/>
            <pc:sldMk cId="2180849240" sldId="497"/>
            <ac:spMk id="2" creationId="{C0D3FA3C-F5A7-E636-8086-2F41B5C6D1AB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3:34.528" v="32"/>
          <ac:spMkLst>
            <pc:docMk/>
            <pc:sldMk cId="2180849240" sldId="497"/>
            <ac:spMk id="3" creationId="{A6A98E0F-5775-3D72-2D79-B4005C6D29FB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34.528" v="32"/>
          <ac:spMkLst>
            <pc:docMk/>
            <pc:sldMk cId="2180849240" sldId="497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34.528" v="32"/>
          <ac:spMkLst>
            <pc:docMk/>
            <pc:sldMk cId="2180849240" sldId="497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34.528" v="32"/>
          <ac:spMkLst>
            <pc:docMk/>
            <pc:sldMk cId="2180849240" sldId="497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3:34.528" v="32"/>
          <ac:grpSpMkLst>
            <pc:docMk/>
            <pc:sldMk cId="2180849240" sldId="497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3:34.528" v="32"/>
          <ac:graphicFrameMkLst>
            <pc:docMk/>
            <pc:sldMk cId="2180849240" sldId="497"/>
            <ac:graphicFrameMk id="5" creationId="{F1E2386D-94BC-82C4-D1F0-86D1B428009A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3:38.716" v="33"/>
        <pc:sldMkLst>
          <pc:docMk/>
          <pc:sldMk cId="1788093547" sldId="498"/>
        </pc:sldMkLst>
        <pc:spChg chg="mod">
          <ac:chgData name="Corey Edwards" userId="S::corey.edwards@uwtsd.ac.uk::7a967df3-e232-40a5-b10c-dee8f912d80a" providerId="AD" clId="Web-{AB109F8A-28E9-1C78-8CE4-11654C1EA258}" dt="2026-08-11T14:03:38.716" v="33"/>
          <ac:spMkLst>
            <pc:docMk/>
            <pc:sldMk cId="1788093547" sldId="498"/>
            <ac:spMk id="2" creationId="{3934C53B-7855-7FE3-4007-795122BF47B3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3:38.716" v="33"/>
          <ac:spMkLst>
            <pc:docMk/>
            <pc:sldMk cId="1788093547" sldId="498"/>
            <ac:spMk id="3" creationId="{7773FBEA-E964-A96D-0CE4-0398758D7FC4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38.716" v="33"/>
          <ac:spMkLst>
            <pc:docMk/>
            <pc:sldMk cId="1788093547" sldId="498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38.716" v="33"/>
          <ac:spMkLst>
            <pc:docMk/>
            <pc:sldMk cId="1788093547" sldId="498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38.716" v="33"/>
          <ac:spMkLst>
            <pc:docMk/>
            <pc:sldMk cId="1788093547" sldId="498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3:38.716" v="33"/>
          <ac:grpSpMkLst>
            <pc:docMk/>
            <pc:sldMk cId="1788093547" sldId="498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3:38.716" v="33"/>
          <ac:graphicFrameMkLst>
            <pc:docMk/>
            <pc:sldMk cId="1788093547" sldId="498"/>
            <ac:graphicFrameMk id="5" creationId="{0BB20210-B75A-3EBA-1DFD-AD9EC3DF50F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3:42.669" v="34"/>
        <pc:sldMkLst>
          <pc:docMk/>
          <pc:sldMk cId="2411152590" sldId="499"/>
        </pc:sldMkLst>
        <pc:spChg chg="mod">
          <ac:chgData name="Corey Edwards" userId="S::corey.edwards@uwtsd.ac.uk::7a967df3-e232-40a5-b10c-dee8f912d80a" providerId="AD" clId="Web-{AB109F8A-28E9-1C78-8CE4-11654C1EA258}" dt="2026-08-11T14:03:42.669" v="34"/>
          <ac:spMkLst>
            <pc:docMk/>
            <pc:sldMk cId="2411152590" sldId="499"/>
            <ac:spMk id="2" creationId="{3DC2A5C3-C9F7-CE1D-FFDF-D3F42E2871EA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3:42.669" v="34"/>
          <ac:spMkLst>
            <pc:docMk/>
            <pc:sldMk cId="2411152590" sldId="499"/>
            <ac:spMk id="3" creationId="{14AEB71C-9241-AE6C-1C6D-B6CAA0A4D8DC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42.669" v="34"/>
          <ac:spMkLst>
            <pc:docMk/>
            <pc:sldMk cId="2411152590" sldId="499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42.669" v="34"/>
          <ac:spMkLst>
            <pc:docMk/>
            <pc:sldMk cId="2411152590" sldId="499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3:42.669" v="34"/>
          <ac:spMkLst>
            <pc:docMk/>
            <pc:sldMk cId="2411152590" sldId="499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3:42.669" v="34"/>
          <ac:grpSpMkLst>
            <pc:docMk/>
            <pc:sldMk cId="2411152590" sldId="499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3:42.669" v="34"/>
          <ac:graphicFrameMkLst>
            <pc:docMk/>
            <pc:sldMk cId="2411152590" sldId="499"/>
            <ac:graphicFrameMk id="5" creationId="{7555AC96-90FB-C7CB-6153-1A5F4014FFC6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3:56:41.794" v="5"/>
        <pc:sldMkLst>
          <pc:docMk/>
          <pc:sldMk cId="2260604962" sldId="501"/>
        </pc:sldMkLst>
        <pc:spChg chg="mod">
          <ac:chgData name="Corey Edwards" userId="S::corey.edwards@uwtsd.ac.uk::7a967df3-e232-40a5-b10c-dee8f912d80a" providerId="AD" clId="Web-{AB109F8A-28E9-1C78-8CE4-11654C1EA258}" dt="2026-08-11T13:56:41.794" v="5"/>
          <ac:spMkLst>
            <pc:docMk/>
            <pc:sldMk cId="2260604962" sldId="501"/>
            <ac:spMk id="2" creationId="{ACA18E2C-C459-F50D-6DEB-35F0947A6111}"/>
          </ac:spMkLst>
        </pc:spChg>
        <pc:spChg chg="del">
          <ac:chgData name="Corey Edwards" userId="S::corey.edwards@uwtsd.ac.uk::7a967df3-e232-40a5-b10c-dee8f912d80a" providerId="AD" clId="Web-{AB109F8A-28E9-1C78-8CE4-11654C1EA258}" dt="2026-08-11T13:56:41.794" v="5"/>
          <ac:spMkLst>
            <pc:docMk/>
            <pc:sldMk cId="2260604962" sldId="501"/>
            <ac:spMk id="3" creationId="{64440A84-DD94-5857-0E57-8889556F0CA7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41.794" v="5"/>
          <ac:spMkLst>
            <pc:docMk/>
            <pc:sldMk cId="2260604962" sldId="501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41.794" v="5"/>
          <ac:spMkLst>
            <pc:docMk/>
            <pc:sldMk cId="2260604962" sldId="501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41.794" v="5"/>
          <ac:spMkLst>
            <pc:docMk/>
            <pc:sldMk cId="2260604962" sldId="501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3:56:41.794" v="5"/>
          <ac:grpSpMkLst>
            <pc:docMk/>
            <pc:sldMk cId="2260604962" sldId="501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3:56:41.794" v="5"/>
          <ac:graphicFrameMkLst>
            <pc:docMk/>
            <pc:sldMk cId="2260604962" sldId="501"/>
            <ac:graphicFrameMk id="5" creationId="{F665A0D1-96FD-9409-C653-4F26F60AC678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3:56:46.232" v="6"/>
        <pc:sldMkLst>
          <pc:docMk/>
          <pc:sldMk cId="1307446433" sldId="502"/>
        </pc:sldMkLst>
        <pc:spChg chg="mod">
          <ac:chgData name="Corey Edwards" userId="S::corey.edwards@uwtsd.ac.uk::7a967df3-e232-40a5-b10c-dee8f912d80a" providerId="AD" clId="Web-{AB109F8A-28E9-1C78-8CE4-11654C1EA258}" dt="2026-08-11T13:56:46.232" v="6"/>
          <ac:spMkLst>
            <pc:docMk/>
            <pc:sldMk cId="1307446433" sldId="502"/>
            <ac:spMk id="2" creationId="{F7C2393E-E3FF-34AB-289A-A5B8BE498DA4}"/>
          </ac:spMkLst>
        </pc:spChg>
        <pc:spChg chg="del">
          <ac:chgData name="Corey Edwards" userId="S::corey.edwards@uwtsd.ac.uk::7a967df3-e232-40a5-b10c-dee8f912d80a" providerId="AD" clId="Web-{AB109F8A-28E9-1C78-8CE4-11654C1EA258}" dt="2026-08-11T13:56:46.232" v="6"/>
          <ac:spMkLst>
            <pc:docMk/>
            <pc:sldMk cId="1307446433" sldId="502"/>
            <ac:spMk id="3" creationId="{8A296DF9-D691-E3C7-FBEA-813FB360E278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46.232" v="6"/>
          <ac:spMkLst>
            <pc:docMk/>
            <pc:sldMk cId="1307446433" sldId="502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46.232" v="6"/>
          <ac:spMkLst>
            <pc:docMk/>
            <pc:sldMk cId="1307446433" sldId="502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46.232" v="6"/>
          <ac:spMkLst>
            <pc:docMk/>
            <pc:sldMk cId="1307446433" sldId="502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3:56:46.232" v="6"/>
          <ac:grpSpMkLst>
            <pc:docMk/>
            <pc:sldMk cId="1307446433" sldId="502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3:56:46.232" v="6"/>
          <ac:graphicFrameMkLst>
            <pc:docMk/>
            <pc:sldMk cId="1307446433" sldId="502"/>
            <ac:graphicFrameMk id="5" creationId="{F400F2F7-5AE2-7D07-0492-3C1868A75967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3:56:50.342" v="7"/>
        <pc:sldMkLst>
          <pc:docMk/>
          <pc:sldMk cId="4098743835" sldId="503"/>
        </pc:sldMkLst>
        <pc:spChg chg="mod">
          <ac:chgData name="Corey Edwards" userId="S::corey.edwards@uwtsd.ac.uk::7a967df3-e232-40a5-b10c-dee8f912d80a" providerId="AD" clId="Web-{AB109F8A-28E9-1C78-8CE4-11654C1EA258}" dt="2026-08-11T13:56:50.342" v="7"/>
          <ac:spMkLst>
            <pc:docMk/>
            <pc:sldMk cId="4098743835" sldId="503"/>
            <ac:spMk id="2" creationId="{6899976D-8EEB-F0F3-8F1F-E9BF3ED632EE}"/>
          </ac:spMkLst>
        </pc:spChg>
        <pc:spChg chg="del">
          <ac:chgData name="Corey Edwards" userId="S::corey.edwards@uwtsd.ac.uk::7a967df3-e232-40a5-b10c-dee8f912d80a" providerId="AD" clId="Web-{AB109F8A-28E9-1C78-8CE4-11654C1EA258}" dt="2026-08-11T13:56:50.342" v="7"/>
          <ac:spMkLst>
            <pc:docMk/>
            <pc:sldMk cId="4098743835" sldId="503"/>
            <ac:spMk id="3" creationId="{A8F5603C-1BCC-DC03-7F62-4E902355C20A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50.342" v="7"/>
          <ac:spMkLst>
            <pc:docMk/>
            <pc:sldMk cId="4098743835" sldId="503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50.342" v="7"/>
          <ac:spMkLst>
            <pc:docMk/>
            <pc:sldMk cId="4098743835" sldId="503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50.342" v="7"/>
          <ac:spMkLst>
            <pc:docMk/>
            <pc:sldMk cId="4098743835" sldId="503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3:56:50.342" v="7"/>
          <ac:grpSpMkLst>
            <pc:docMk/>
            <pc:sldMk cId="4098743835" sldId="503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3:56:50.342" v="7"/>
          <ac:graphicFrameMkLst>
            <pc:docMk/>
            <pc:sldMk cId="4098743835" sldId="503"/>
            <ac:graphicFrameMk id="5" creationId="{CAE93D71-1248-CC88-EE16-14DA61024061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3:56:55.717" v="8"/>
        <pc:sldMkLst>
          <pc:docMk/>
          <pc:sldMk cId="2806403565" sldId="504"/>
        </pc:sldMkLst>
        <pc:spChg chg="mod">
          <ac:chgData name="Corey Edwards" userId="S::corey.edwards@uwtsd.ac.uk::7a967df3-e232-40a5-b10c-dee8f912d80a" providerId="AD" clId="Web-{AB109F8A-28E9-1C78-8CE4-11654C1EA258}" dt="2026-08-11T13:56:55.717" v="8"/>
          <ac:spMkLst>
            <pc:docMk/>
            <pc:sldMk cId="2806403565" sldId="504"/>
            <ac:spMk id="2" creationId="{DC4B642F-3E35-7F7F-E221-E1E5E21B759E}"/>
          </ac:spMkLst>
        </pc:spChg>
        <pc:spChg chg="del">
          <ac:chgData name="Corey Edwards" userId="S::corey.edwards@uwtsd.ac.uk::7a967df3-e232-40a5-b10c-dee8f912d80a" providerId="AD" clId="Web-{AB109F8A-28E9-1C78-8CE4-11654C1EA258}" dt="2026-08-11T13:56:55.717" v="8"/>
          <ac:spMkLst>
            <pc:docMk/>
            <pc:sldMk cId="2806403565" sldId="504"/>
            <ac:spMk id="3" creationId="{EB8496D7-6F79-0E3A-8CCC-C72961898F21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55.717" v="8"/>
          <ac:spMkLst>
            <pc:docMk/>
            <pc:sldMk cId="2806403565" sldId="504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55.717" v="8"/>
          <ac:spMkLst>
            <pc:docMk/>
            <pc:sldMk cId="2806403565" sldId="504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55.717" v="8"/>
          <ac:spMkLst>
            <pc:docMk/>
            <pc:sldMk cId="2806403565" sldId="504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3:56:55.717" v="8"/>
          <ac:grpSpMkLst>
            <pc:docMk/>
            <pc:sldMk cId="2806403565" sldId="504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3:56:55.717" v="8"/>
          <ac:graphicFrameMkLst>
            <pc:docMk/>
            <pc:sldMk cId="2806403565" sldId="504"/>
            <ac:graphicFrameMk id="5" creationId="{33DDE72F-3750-DF3B-2CF4-24A89EEBADF8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3:56:59.889" v="9"/>
        <pc:sldMkLst>
          <pc:docMk/>
          <pc:sldMk cId="1621067562" sldId="505"/>
        </pc:sldMkLst>
        <pc:spChg chg="mod">
          <ac:chgData name="Corey Edwards" userId="S::corey.edwards@uwtsd.ac.uk::7a967df3-e232-40a5-b10c-dee8f912d80a" providerId="AD" clId="Web-{AB109F8A-28E9-1C78-8CE4-11654C1EA258}" dt="2026-08-11T13:56:59.889" v="9"/>
          <ac:spMkLst>
            <pc:docMk/>
            <pc:sldMk cId="1621067562" sldId="505"/>
            <ac:spMk id="2" creationId="{53632D46-ADFE-50AE-205D-DA06D3B7AEE8}"/>
          </ac:spMkLst>
        </pc:spChg>
        <pc:spChg chg="del">
          <ac:chgData name="Corey Edwards" userId="S::corey.edwards@uwtsd.ac.uk::7a967df3-e232-40a5-b10c-dee8f912d80a" providerId="AD" clId="Web-{AB109F8A-28E9-1C78-8CE4-11654C1EA258}" dt="2026-08-11T13:56:59.889" v="9"/>
          <ac:spMkLst>
            <pc:docMk/>
            <pc:sldMk cId="1621067562" sldId="505"/>
            <ac:spMk id="3" creationId="{579B6E05-73F0-25A9-A359-8F2F279C9DA1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59.889" v="9"/>
          <ac:spMkLst>
            <pc:docMk/>
            <pc:sldMk cId="1621067562" sldId="505"/>
            <ac:spMk id="9" creationId="{53B739BF-52FC-4875-B392-4044CC04F091}"/>
          </ac:spMkLst>
        </pc:spChg>
        <pc:spChg chg="add">
          <ac:chgData name="Corey Edwards" userId="S::corey.edwards@uwtsd.ac.uk::7a967df3-e232-40a5-b10c-dee8f912d80a" providerId="AD" clId="Web-{AB109F8A-28E9-1C78-8CE4-11654C1EA258}" dt="2026-08-11T13:56:59.889" v="9"/>
          <ac:spMkLst>
            <pc:docMk/>
            <pc:sldMk cId="1621067562" sldId="505"/>
            <ac:spMk id="11" creationId="{3AA1CAD8-1CD4-40E6-B88B-9D4FF5C3D072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3:56:59.889" v="9"/>
          <ac:grpSpMkLst>
            <pc:docMk/>
            <pc:sldMk cId="1621067562" sldId="505"/>
            <ac:grpSpMk id="13" creationId="{0D65577D-83CF-47FA-954E-60C70AFDBB28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3:56:59.889" v="9"/>
          <ac:graphicFrameMkLst>
            <pc:docMk/>
            <pc:sldMk cId="1621067562" sldId="505"/>
            <ac:graphicFrameMk id="5" creationId="{F6084F8E-6A50-6A61-DB7F-8ABD9FC0C24E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AB109F8A-28E9-1C78-8CE4-11654C1EA258}" dt="2026-08-11T14:02:24.104" v="17"/>
        <pc:sldMkLst>
          <pc:docMk/>
          <pc:sldMk cId="3761342337" sldId="506"/>
        </pc:sldMkLst>
        <pc:spChg chg="mod">
          <ac:chgData name="Corey Edwards" userId="S::corey.edwards@uwtsd.ac.uk::7a967df3-e232-40a5-b10c-dee8f912d80a" providerId="AD" clId="Web-{AB109F8A-28E9-1C78-8CE4-11654C1EA258}" dt="2026-08-11T14:02:24.104" v="17"/>
          <ac:spMkLst>
            <pc:docMk/>
            <pc:sldMk cId="3761342337" sldId="506"/>
            <ac:spMk id="2" creationId="{8C7A63E5-C6CB-A0A8-FA00-81A16D22EE16}"/>
          </ac:spMkLst>
        </pc:spChg>
        <pc:spChg chg="del">
          <ac:chgData name="Corey Edwards" userId="S::corey.edwards@uwtsd.ac.uk::7a967df3-e232-40a5-b10c-dee8f912d80a" providerId="AD" clId="Web-{AB109F8A-28E9-1C78-8CE4-11654C1EA258}" dt="2026-08-11T14:02:24.104" v="17"/>
          <ac:spMkLst>
            <pc:docMk/>
            <pc:sldMk cId="3761342337" sldId="506"/>
            <ac:spMk id="3" creationId="{C8D64903-E473-99AA-220E-372D47C5341E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24.104" v="17"/>
          <ac:spMkLst>
            <pc:docMk/>
            <pc:sldMk cId="3761342337" sldId="506"/>
            <ac:spMk id="9" creationId="{57908DE9-5647-483E-B731-49D34A839B3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24.104" v="17"/>
          <ac:spMkLst>
            <pc:docMk/>
            <pc:sldMk cId="3761342337" sldId="506"/>
            <ac:spMk id="11" creationId="{926962B4-5DCE-4745-A877-F7237DA68D7F}"/>
          </ac:spMkLst>
        </pc:spChg>
        <pc:spChg chg="add">
          <ac:chgData name="Corey Edwards" userId="S::corey.edwards@uwtsd.ac.uk::7a967df3-e232-40a5-b10c-dee8f912d80a" providerId="AD" clId="Web-{AB109F8A-28E9-1C78-8CE4-11654C1EA258}" dt="2026-08-11T14:02:24.104" v="17"/>
          <ac:spMkLst>
            <pc:docMk/>
            <pc:sldMk cId="3761342337" sldId="506"/>
            <ac:spMk id="13" creationId="{FFC31C6D-653C-4C57-B226-ED6CE571F611}"/>
          </ac:spMkLst>
        </pc:spChg>
        <pc:grpChg chg="add">
          <ac:chgData name="Corey Edwards" userId="S::corey.edwards@uwtsd.ac.uk::7a967df3-e232-40a5-b10c-dee8f912d80a" providerId="AD" clId="Web-{AB109F8A-28E9-1C78-8CE4-11654C1EA258}" dt="2026-08-11T14:02:24.104" v="17"/>
          <ac:grpSpMkLst>
            <pc:docMk/>
            <pc:sldMk cId="3761342337" sldId="506"/>
            <ac:grpSpMk id="15" creationId="{C310B041-3468-403A-926B-E3C1CF4433A2}"/>
          </ac:grpSpMkLst>
        </pc:grpChg>
        <pc:graphicFrameChg chg="add">
          <ac:chgData name="Corey Edwards" userId="S::corey.edwards@uwtsd.ac.uk::7a967df3-e232-40a5-b10c-dee8f912d80a" providerId="AD" clId="Web-{AB109F8A-28E9-1C78-8CE4-11654C1EA258}" dt="2026-08-11T14:02:24.104" v="17"/>
          <ac:graphicFrameMkLst>
            <pc:docMk/>
            <pc:sldMk cId="3761342337" sldId="506"/>
            <ac:graphicFrameMk id="5" creationId="{DCE4358A-5408-3018-73D2-8E6595DC283F}"/>
          </ac:graphicFrameMkLst>
        </pc:graphicFrameChg>
      </pc:sldChg>
    </pc:docChg>
  </pc:docChgLst>
  <pc:docChgLst>
    <pc:chgData name="Corey Edwards" userId="S::corey.edwards@uwtsd.ac.uk::7a967df3-e232-40a5-b10c-dee8f912d80a" providerId="AD" clId="Web-{CC49485B-9F86-1728-C0D6-37FA966EF641}"/>
    <pc:docChg chg="addSld delSld modSld sldOrd addMainMaster delMainMaster">
      <pc:chgData name="Corey Edwards" userId="S::corey.edwards@uwtsd.ac.uk::7a967df3-e232-40a5-b10c-dee8f912d80a" providerId="AD" clId="Web-{CC49485B-9F86-1728-C0D6-37FA966EF641}" dt="2026-08-07T10:00:21.173" v="1091" actId="20577"/>
      <pc:docMkLst>
        <pc:docMk/>
      </pc:docMkLst>
      <pc:sldChg chg="addSp delSp modSp mod setBg modClrScheme setClrOvrMap chgLayout">
        <pc:chgData name="Corey Edwards" userId="S::corey.edwards@uwtsd.ac.uk::7a967df3-e232-40a5-b10c-dee8f912d80a" providerId="AD" clId="Web-{CC49485B-9F86-1728-C0D6-37FA966EF641}" dt="2026-08-07T09:16:28.371" v="21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CC49485B-9F86-1728-C0D6-37FA966EF641}" dt="2026-08-07T09:16:28.371" v="2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CC49485B-9F86-1728-C0D6-37FA966EF641}" dt="2026-08-07T09:16:28.371" v="2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CC49485B-9F86-1728-C0D6-37FA966EF641}" dt="2026-08-07T09:16:28.371" v="21"/>
          <ac:spMkLst>
            <pc:docMk/>
            <pc:sldMk cId="109857222" sldId="256"/>
            <ac:spMk id="22" creationId="{733E0473-C315-42D8-A82A-A2FE49DC67DA}"/>
          </ac:spMkLst>
        </pc:spChg>
        <pc:spChg chg="add">
          <ac:chgData name="Corey Edwards" userId="S::corey.edwards@uwtsd.ac.uk::7a967df3-e232-40a5-b10c-dee8f912d80a" providerId="AD" clId="Web-{CC49485B-9F86-1728-C0D6-37FA966EF641}" dt="2026-08-07T09:16:28.371" v="21"/>
          <ac:spMkLst>
            <pc:docMk/>
            <pc:sldMk cId="109857222" sldId="256"/>
            <ac:spMk id="23" creationId="{AD23A251-68F2-43E5-812B-4BBAE1AF535E}"/>
          </ac:spMkLst>
        </pc:spChg>
        <pc:grpChg chg="add">
          <ac:chgData name="Corey Edwards" userId="S::corey.edwards@uwtsd.ac.uk::7a967df3-e232-40a5-b10c-dee8f912d80a" providerId="AD" clId="Web-{CC49485B-9F86-1728-C0D6-37FA966EF641}" dt="2026-08-07T09:16:28.371" v="21"/>
          <ac:grpSpMkLst>
            <pc:docMk/>
            <pc:sldMk cId="109857222" sldId="256"/>
            <ac:grpSpMk id="25" creationId="{0350AF23-2606-421F-AB7B-23D9B48F3E9B}"/>
          </ac:grpSpMkLst>
        </pc:grpChg>
        <pc:picChg chg="add">
          <ac:chgData name="Corey Edwards" userId="S::corey.edwards@uwtsd.ac.uk::7a967df3-e232-40a5-b10c-dee8f912d80a" providerId="AD" clId="Web-{CC49485B-9F86-1728-C0D6-37FA966EF641}" dt="2026-08-07T09:16:28.371" v="21"/>
          <ac:picMkLst>
            <pc:docMk/>
            <pc:sldMk cId="109857222" sldId="256"/>
            <ac:picMk id="24" creationId="{BB7F1566-658F-5000-B0F3-DE8550F1FC2A}"/>
          </ac:picMkLst>
        </pc:picChg>
      </pc:sldChg>
      <pc:sldChg chg="modSp new">
        <pc:chgData name="Corey Edwards" userId="S::corey.edwards@uwtsd.ac.uk::7a967df3-e232-40a5-b10c-dee8f912d80a" providerId="AD" clId="Web-{CC49485B-9F86-1728-C0D6-37FA966EF641}" dt="2026-08-07T09:16:34.668" v="32" actId="20577"/>
        <pc:sldMkLst>
          <pc:docMk/>
          <pc:sldMk cId="3588945471" sldId="257"/>
        </pc:sldMkLst>
        <pc:spChg chg="mod">
          <ac:chgData name="Corey Edwards" userId="S::corey.edwards@uwtsd.ac.uk::7a967df3-e232-40a5-b10c-dee8f912d80a" providerId="AD" clId="Web-{CC49485B-9F86-1728-C0D6-37FA966EF641}" dt="2026-08-07T09:16:34.668" v="32" actId="20577"/>
          <ac:spMkLst>
            <pc:docMk/>
            <pc:sldMk cId="3588945471" sldId="257"/>
            <ac:spMk id="2" creationId="{C72634DE-AE78-DB40-B727-39335E93FC6D}"/>
          </ac:spMkLst>
        </pc:spChg>
      </pc:sldChg>
      <pc:sldChg chg="modSp new">
        <pc:chgData name="Corey Edwards" userId="S::corey.edwards@uwtsd.ac.uk::7a967df3-e232-40a5-b10c-dee8f912d80a" providerId="AD" clId="Web-{CC49485B-9F86-1728-C0D6-37FA966EF641}" dt="2026-08-07T09:16:44.512" v="39" actId="20577"/>
        <pc:sldMkLst>
          <pc:docMk/>
          <pc:sldMk cId="2485387162" sldId="258"/>
        </pc:sldMkLst>
        <pc:spChg chg="mod">
          <ac:chgData name="Corey Edwards" userId="S::corey.edwards@uwtsd.ac.uk::7a967df3-e232-40a5-b10c-dee8f912d80a" providerId="AD" clId="Web-{CC49485B-9F86-1728-C0D6-37FA966EF641}" dt="2026-08-07T09:16:44.512" v="39" actId="20577"/>
          <ac:spMkLst>
            <pc:docMk/>
            <pc:sldMk cId="2485387162" sldId="258"/>
            <ac:spMk id="2" creationId="{EB2DA67B-D51B-300B-6E7E-B1676CF4B480}"/>
          </ac:spMkLst>
        </pc:spChg>
      </pc:sldChg>
      <pc:sldChg chg="modSp new">
        <pc:chgData name="Corey Edwards" userId="S::corey.edwards@uwtsd.ac.uk::7a967df3-e232-40a5-b10c-dee8f912d80a" providerId="AD" clId="Web-{CC49485B-9F86-1728-C0D6-37FA966EF641}" dt="2026-08-07T09:19:35.814" v="137" actId="20577"/>
        <pc:sldMkLst>
          <pc:docMk/>
          <pc:sldMk cId="3426326238" sldId="259"/>
        </pc:sldMkLst>
        <pc:spChg chg="mod">
          <ac:chgData name="Corey Edwards" userId="S::corey.edwards@uwtsd.ac.uk::7a967df3-e232-40a5-b10c-dee8f912d80a" providerId="AD" clId="Web-{CC49485B-9F86-1728-C0D6-37FA966EF641}" dt="2026-08-07T09:19:06.360" v="42" actId="20577"/>
          <ac:spMkLst>
            <pc:docMk/>
            <pc:sldMk cId="3426326238" sldId="259"/>
            <ac:spMk id="2" creationId="{3D25D4F1-8848-BD62-BBDC-54C8A5F3F214}"/>
          </ac:spMkLst>
        </pc:spChg>
      </pc:sldChg>
      <pc:sldChg chg="modSp new ord">
        <pc:chgData name="Corey Edwards" userId="S::corey.edwards@uwtsd.ac.uk::7a967df3-e232-40a5-b10c-dee8f912d80a" providerId="AD" clId="Web-{CC49485B-9F86-1728-C0D6-37FA966EF641}" dt="2026-08-07T09:22:25.601" v="265"/>
        <pc:sldMkLst>
          <pc:docMk/>
          <pc:sldMk cId="2487492477" sldId="260"/>
        </pc:sldMkLst>
        <pc:spChg chg="mod">
          <ac:chgData name="Corey Edwards" userId="S::corey.edwards@uwtsd.ac.uk::7a967df3-e232-40a5-b10c-dee8f912d80a" providerId="AD" clId="Web-{CC49485B-9F86-1728-C0D6-37FA966EF641}" dt="2026-08-07T09:20:14.159" v="142" actId="20577"/>
          <ac:spMkLst>
            <pc:docMk/>
            <pc:sldMk cId="2487492477" sldId="260"/>
            <ac:spMk id="2" creationId="{296BFE17-1E65-739E-FEE7-7CC421AA589A}"/>
          </ac:spMkLst>
        </pc:spChg>
      </pc:sldChg>
      <pc:sldChg chg="modSp new ord">
        <pc:chgData name="Corey Edwards" userId="S::corey.edwards@uwtsd.ac.uk::7a967df3-e232-40a5-b10c-dee8f912d80a" providerId="AD" clId="Web-{CC49485B-9F86-1728-C0D6-37FA966EF641}" dt="2026-08-07T09:22:51.851" v="307" actId="20577"/>
        <pc:sldMkLst>
          <pc:docMk/>
          <pc:sldMk cId="1528699845" sldId="261"/>
        </pc:sldMkLst>
        <pc:spChg chg="mod">
          <ac:chgData name="Corey Edwards" userId="S::corey.edwards@uwtsd.ac.uk::7a967df3-e232-40a5-b10c-dee8f912d80a" providerId="AD" clId="Web-{CC49485B-9F86-1728-C0D6-37FA966EF641}" dt="2026-08-07T09:21:47.771" v="187" actId="20577"/>
          <ac:spMkLst>
            <pc:docMk/>
            <pc:sldMk cId="1528699845" sldId="261"/>
            <ac:spMk id="2" creationId="{8CF6A748-DFB4-D671-5562-093F94579481}"/>
          </ac:spMkLst>
        </pc:spChg>
      </pc:sldChg>
      <pc:sldChg chg="modSp new">
        <pc:chgData name="Corey Edwards" userId="S::corey.edwards@uwtsd.ac.uk::7a967df3-e232-40a5-b10c-dee8f912d80a" providerId="AD" clId="Web-{CC49485B-9F86-1728-C0D6-37FA966EF641}" dt="2026-08-07T09:49:30.704" v="637" actId="20577"/>
        <pc:sldMkLst>
          <pc:docMk/>
          <pc:sldMk cId="3251576873" sldId="262"/>
        </pc:sldMkLst>
        <pc:spChg chg="mod">
          <ac:chgData name="Corey Edwards" userId="S::corey.edwards@uwtsd.ac.uk::7a967df3-e232-40a5-b10c-dee8f912d80a" providerId="AD" clId="Web-{CC49485B-9F86-1728-C0D6-37FA966EF641}" dt="2026-08-07T09:22:58.602" v="322" actId="20577"/>
          <ac:spMkLst>
            <pc:docMk/>
            <pc:sldMk cId="3251576873" sldId="262"/>
            <ac:spMk id="2" creationId="{0707CAE2-29E7-9912-FA83-B0F864C445CB}"/>
          </ac:spMkLst>
        </pc:spChg>
        <pc:spChg chg="mod">
          <ac:chgData name="Corey Edwards" userId="S::corey.edwards@uwtsd.ac.uk::7a967df3-e232-40a5-b10c-dee8f912d80a" providerId="AD" clId="Web-{CC49485B-9F86-1728-C0D6-37FA966EF641}" dt="2026-08-07T09:49:30.704" v="637" actId="20577"/>
          <ac:spMkLst>
            <pc:docMk/>
            <pc:sldMk cId="3251576873" sldId="262"/>
            <ac:spMk id="3" creationId="{967278A9-1C2D-DBF3-032D-3DAEA690F94A}"/>
          </ac:spMkLst>
        </pc:spChg>
      </pc:sldChg>
      <pc:sldChg chg="modSp new">
        <pc:chgData name="Corey Edwards" userId="S::corey.edwards@uwtsd.ac.uk::7a967df3-e232-40a5-b10c-dee8f912d80a" providerId="AD" clId="Web-{CC49485B-9F86-1728-C0D6-37FA966EF641}" dt="2026-08-07T09:47:09.444" v="427" actId="20577"/>
        <pc:sldMkLst>
          <pc:docMk/>
          <pc:sldMk cId="376402503" sldId="263"/>
        </pc:sldMkLst>
        <pc:spChg chg="mod">
          <ac:chgData name="Corey Edwards" userId="S::corey.edwards@uwtsd.ac.uk::7a967df3-e232-40a5-b10c-dee8f912d80a" providerId="AD" clId="Web-{CC49485B-9F86-1728-C0D6-37FA966EF641}" dt="2026-08-07T09:46:31.504" v="371" actId="20577"/>
          <ac:spMkLst>
            <pc:docMk/>
            <pc:sldMk cId="376402503" sldId="263"/>
            <ac:spMk id="2" creationId="{A7CABD04-57CF-2FDB-2CE3-76C2D320B8CB}"/>
          </ac:spMkLst>
        </pc:spChg>
      </pc:sldChg>
      <pc:sldChg chg="modSp new">
        <pc:chgData name="Corey Edwards" userId="S::corey.edwards@uwtsd.ac.uk::7a967df3-e232-40a5-b10c-dee8f912d80a" providerId="AD" clId="Web-{CC49485B-9F86-1728-C0D6-37FA966EF641}" dt="2026-08-07T09:50:41.726" v="787" actId="20577"/>
        <pc:sldMkLst>
          <pc:docMk/>
          <pc:sldMk cId="1188765453" sldId="264"/>
        </pc:sldMkLst>
        <pc:spChg chg="mod">
          <ac:chgData name="Corey Edwards" userId="S::corey.edwards@uwtsd.ac.uk::7a967df3-e232-40a5-b10c-dee8f912d80a" providerId="AD" clId="Web-{CC49485B-9F86-1728-C0D6-37FA966EF641}" dt="2026-08-07T09:49:44.095" v="647" actId="20577"/>
          <ac:spMkLst>
            <pc:docMk/>
            <pc:sldMk cId="1188765453" sldId="264"/>
            <ac:spMk id="2" creationId="{39C4B5BF-7540-F2E7-4F52-845ACE135174}"/>
          </ac:spMkLst>
        </pc:spChg>
      </pc:sldChg>
      <pc:sldChg chg="modSp new">
        <pc:chgData name="Corey Edwards" userId="S::corey.edwards@uwtsd.ac.uk::7a967df3-e232-40a5-b10c-dee8f912d80a" providerId="AD" clId="Web-{CC49485B-9F86-1728-C0D6-37FA966EF641}" dt="2026-08-07T09:58:35.400" v="935" actId="20577"/>
        <pc:sldMkLst>
          <pc:docMk/>
          <pc:sldMk cId="3534840446" sldId="265"/>
        </pc:sldMkLst>
        <pc:spChg chg="mod">
          <ac:chgData name="Corey Edwards" userId="S::corey.edwards@uwtsd.ac.uk::7a967df3-e232-40a5-b10c-dee8f912d80a" providerId="AD" clId="Web-{CC49485B-9F86-1728-C0D6-37FA966EF641}" dt="2026-08-07T09:50:58.945" v="798" actId="20577"/>
          <ac:spMkLst>
            <pc:docMk/>
            <pc:sldMk cId="3534840446" sldId="265"/>
            <ac:spMk id="2" creationId="{A96E6F04-6C45-D08A-0869-B25D19CFEEEC}"/>
          </ac:spMkLst>
        </pc:spChg>
        <pc:spChg chg="mod">
          <ac:chgData name="Corey Edwards" userId="S::corey.edwards@uwtsd.ac.uk::7a967df3-e232-40a5-b10c-dee8f912d80a" providerId="AD" clId="Web-{CC49485B-9F86-1728-C0D6-37FA966EF641}" dt="2026-08-07T09:58:35.400" v="935" actId="20577"/>
          <ac:spMkLst>
            <pc:docMk/>
            <pc:sldMk cId="3534840446" sldId="265"/>
            <ac:spMk id="3" creationId="{FC540E33-0EFC-2A52-96FA-9CB019787406}"/>
          </ac:spMkLst>
        </pc:spChg>
      </pc:sldChg>
      <pc:sldChg chg="modSp new">
        <pc:chgData name="Corey Edwards" userId="S::corey.edwards@uwtsd.ac.uk::7a967df3-e232-40a5-b10c-dee8f912d80a" providerId="AD" clId="Web-{CC49485B-9F86-1728-C0D6-37FA966EF641}" dt="2026-08-07T09:58:03.507" v="894" actId="20577"/>
        <pc:sldMkLst>
          <pc:docMk/>
          <pc:sldMk cId="1258948457" sldId="266"/>
        </pc:sldMkLst>
        <pc:spChg chg="mod">
          <ac:chgData name="Corey Edwards" userId="S::corey.edwards@uwtsd.ac.uk::7a967df3-e232-40a5-b10c-dee8f912d80a" providerId="AD" clId="Web-{CC49485B-9F86-1728-C0D6-37FA966EF641}" dt="2026-08-07T09:57:47.584" v="840" actId="20577"/>
          <ac:spMkLst>
            <pc:docMk/>
            <pc:sldMk cId="1258948457" sldId="266"/>
            <ac:spMk id="2" creationId="{01E558F2-297D-C3D1-C365-CA6B7D1242FE}"/>
          </ac:spMkLst>
        </pc:spChg>
        <pc:spChg chg="mod">
          <ac:chgData name="Corey Edwards" userId="S::corey.edwards@uwtsd.ac.uk::7a967df3-e232-40a5-b10c-dee8f912d80a" providerId="AD" clId="Web-{CC49485B-9F86-1728-C0D6-37FA966EF641}" dt="2026-08-07T09:58:03.507" v="894" actId="20577"/>
          <ac:spMkLst>
            <pc:docMk/>
            <pc:sldMk cId="1258948457" sldId="266"/>
            <ac:spMk id="3" creationId="{72025B8F-C190-2582-A68F-06D6EFAF77A5}"/>
          </ac:spMkLst>
        </pc:spChg>
      </pc:sldChg>
      <pc:sldChg chg="modSp new">
        <pc:chgData name="Corey Edwards" userId="S::corey.edwards@uwtsd.ac.uk::7a967df3-e232-40a5-b10c-dee8f912d80a" providerId="AD" clId="Web-{CC49485B-9F86-1728-C0D6-37FA966EF641}" dt="2026-08-07T09:58:58.433" v="962" actId="20577"/>
        <pc:sldMkLst>
          <pc:docMk/>
          <pc:sldMk cId="3041836667" sldId="267"/>
        </pc:sldMkLst>
        <pc:spChg chg="mod">
          <ac:chgData name="Corey Edwards" userId="S::corey.edwards@uwtsd.ac.uk::7a967df3-e232-40a5-b10c-dee8f912d80a" providerId="AD" clId="Web-{CC49485B-9F86-1728-C0D6-37FA966EF641}" dt="2026-08-07T09:58:53.448" v="952" actId="20577"/>
          <ac:spMkLst>
            <pc:docMk/>
            <pc:sldMk cId="3041836667" sldId="267"/>
            <ac:spMk id="2" creationId="{289EC7D9-4084-FBFC-709C-8DDC3E72F3CB}"/>
          </ac:spMkLst>
        </pc:spChg>
        <pc:spChg chg="mod">
          <ac:chgData name="Corey Edwards" userId="S::corey.edwards@uwtsd.ac.uk::7a967df3-e232-40a5-b10c-dee8f912d80a" providerId="AD" clId="Web-{CC49485B-9F86-1728-C0D6-37FA966EF641}" dt="2026-08-07T09:58:58.433" v="962" actId="20577"/>
          <ac:spMkLst>
            <pc:docMk/>
            <pc:sldMk cId="3041836667" sldId="267"/>
            <ac:spMk id="3" creationId="{D943D8BD-3A19-15BE-1756-13454EC6A3D9}"/>
          </ac:spMkLst>
        </pc:spChg>
      </pc:sldChg>
      <pc:sldChg chg="modSp add replId">
        <pc:chgData name="Corey Edwards" userId="S::corey.edwards@uwtsd.ac.uk::7a967df3-e232-40a5-b10c-dee8f912d80a" providerId="AD" clId="Web-{CC49485B-9F86-1728-C0D6-37FA966EF641}" dt="2026-08-07T09:59:47.983" v="1013" actId="20577"/>
        <pc:sldMkLst>
          <pc:docMk/>
          <pc:sldMk cId="3412555722" sldId="268"/>
        </pc:sldMkLst>
        <pc:spChg chg="mod">
          <ac:chgData name="Corey Edwards" userId="S::corey.edwards@uwtsd.ac.uk::7a967df3-e232-40a5-b10c-dee8f912d80a" providerId="AD" clId="Web-{CC49485B-9F86-1728-C0D6-37FA966EF641}" dt="2026-08-07T09:59:18.280" v="989" actId="20577"/>
          <ac:spMkLst>
            <pc:docMk/>
            <pc:sldMk cId="3412555722" sldId="268"/>
            <ac:spMk id="2" creationId="{D3846EDF-0822-1535-69A9-C90343CB6E4D}"/>
          </ac:spMkLst>
        </pc:spChg>
        <pc:spChg chg="mod">
          <ac:chgData name="Corey Edwards" userId="S::corey.edwards@uwtsd.ac.uk::7a967df3-e232-40a5-b10c-dee8f912d80a" providerId="AD" clId="Web-{CC49485B-9F86-1728-C0D6-37FA966EF641}" dt="2026-08-07T09:59:47.983" v="1013" actId="20577"/>
          <ac:spMkLst>
            <pc:docMk/>
            <pc:sldMk cId="3412555722" sldId="268"/>
            <ac:spMk id="3" creationId="{D131C754-5756-3869-9C0D-EB1C39341426}"/>
          </ac:spMkLst>
        </pc:spChg>
      </pc:sldChg>
      <pc:sldChg chg="modSp new">
        <pc:chgData name="Corey Edwards" userId="S::corey.edwards@uwtsd.ac.uk::7a967df3-e232-40a5-b10c-dee8f912d80a" providerId="AD" clId="Web-{CC49485B-9F86-1728-C0D6-37FA966EF641}" dt="2026-08-07T10:00:21.173" v="1091" actId="20577"/>
        <pc:sldMkLst>
          <pc:docMk/>
          <pc:sldMk cId="3877837064" sldId="269"/>
        </pc:sldMkLst>
        <pc:spChg chg="mod">
          <ac:chgData name="Corey Edwards" userId="S::corey.edwards@uwtsd.ac.uk::7a967df3-e232-40a5-b10c-dee8f912d80a" providerId="AD" clId="Web-{CC49485B-9F86-1728-C0D6-37FA966EF641}" dt="2026-08-07T10:00:00.671" v="1034" actId="20577"/>
          <ac:spMkLst>
            <pc:docMk/>
            <pc:sldMk cId="3877837064" sldId="269"/>
            <ac:spMk id="2" creationId="{FC6269FD-B42C-FCA5-6F09-63FB71CE2296}"/>
          </ac:spMkLst>
        </pc:spChg>
        <pc:spChg chg="mod">
          <ac:chgData name="Corey Edwards" userId="S::corey.edwards@uwtsd.ac.uk::7a967df3-e232-40a5-b10c-dee8f912d80a" providerId="AD" clId="Web-{CC49485B-9F86-1728-C0D6-37FA966EF641}" dt="2026-08-07T10:00:21.173" v="1091" actId="20577"/>
          <ac:spMkLst>
            <pc:docMk/>
            <pc:sldMk cId="3877837064" sldId="269"/>
            <ac:spMk id="3" creationId="{0CAB037E-B877-663B-B68A-5CC368411C46}"/>
          </ac:spMkLst>
        </pc:spChg>
      </pc:sldChg>
      <pc:sldMasterChg chg="add addSldLayout">
        <pc:chgData name="Corey Edwards" userId="S::corey.edwards@uwtsd.ac.uk::7a967df3-e232-40a5-b10c-dee8f912d80a" providerId="AD" clId="Web-{CC49485B-9F86-1728-C0D6-37FA966EF641}" dt="2026-08-07T09:16:28.371" v="21"/>
        <pc:sldMasterMkLst>
          <pc:docMk/>
          <pc:sldMasterMk cId="1348678805" sldId="2147483760"/>
        </pc:sldMasterMkLst>
        <pc:sldLayoutChg chg="add">
          <pc:chgData name="Corey Edwards" userId="S::corey.edwards@uwtsd.ac.uk::7a967df3-e232-40a5-b10c-dee8f912d80a" providerId="AD" clId="Web-{CC49485B-9F86-1728-C0D6-37FA966EF641}" dt="2026-08-07T09:16:28.371" v="21"/>
          <pc:sldLayoutMkLst>
            <pc:docMk/>
            <pc:sldMasterMk cId="1348678805" sldId="2147483760"/>
            <pc:sldLayoutMk cId="3615566881" sldId="2147483749"/>
          </pc:sldLayoutMkLst>
        </pc:sldLayoutChg>
        <pc:sldLayoutChg chg="add">
          <pc:chgData name="Corey Edwards" userId="S::corey.edwards@uwtsd.ac.uk::7a967df3-e232-40a5-b10c-dee8f912d80a" providerId="AD" clId="Web-{CC49485B-9F86-1728-C0D6-37FA966EF641}" dt="2026-08-07T09:16:28.371" v="21"/>
          <pc:sldLayoutMkLst>
            <pc:docMk/>
            <pc:sldMasterMk cId="1348678805" sldId="2147483760"/>
            <pc:sldLayoutMk cId="3381975743" sldId="2147483750"/>
          </pc:sldLayoutMkLst>
        </pc:sldLayoutChg>
        <pc:sldLayoutChg chg="add">
          <pc:chgData name="Corey Edwards" userId="S::corey.edwards@uwtsd.ac.uk::7a967df3-e232-40a5-b10c-dee8f912d80a" providerId="AD" clId="Web-{CC49485B-9F86-1728-C0D6-37FA966EF641}" dt="2026-08-07T09:16:28.371" v="21"/>
          <pc:sldLayoutMkLst>
            <pc:docMk/>
            <pc:sldMasterMk cId="1348678805" sldId="2147483760"/>
            <pc:sldLayoutMk cId="79392098" sldId="2147483751"/>
          </pc:sldLayoutMkLst>
        </pc:sldLayoutChg>
        <pc:sldLayoutChg chg="add">
          <pc:chgData name="Corey Edwards" userId="S::corey.edwards@uwtsd.ac.uk::7a967df3-e232-40a5-b10c-dee8f912d80a" providerId="AD" clId="Web-{CC49485B-9F86-1728-C0D6-37FA966EF641}" dt="2026-08-07T09:16:28.371" v="21"/>
          <pc:sldLayoutMkLst>
            <pc:docMk/>
            <pc:sldMasterMk cId="1348678805" sldId="2147483760"/>
            <pc:sldLayoutMk cId="874095665" sldId="2147483752"/>
          </pc:sldLayoutMkLst>
        </pc:sldLayoutChg>
        <pc:sldLayoutChg chg="add">
          <pc:chgData name="Corey Edwards" userId="S::corey.edwards@uwtsd.ac.uk::7a967df3-e232-40a5-b10c-dee8f912d80a" providerId="AD" clId="Web-{CC49485B-9F86-1728-C0D6-37FA966EF641}" dt="2026-08-07T09:16:28.371" v="21"/>
          <pc:sldLayoutMkLst>
            <pc:docMk/>
            <pc:sldMasterMk cId="1348678805" sldId="2147483760"/>
            <pc:sldLayoutMk cId="1557419169" sldId="2147483753"/>
          </pc:sldLayoutMkLst>
        </pc:sldLayoutChg>
        <pc:sldLayoutChg chg="add">
          <pc:chgData name="Corey Edwards" userId="S::corey.edwards@uwtsd.ac.uk::7a967df3-e232-40a5-b10c-dee8f912d80a" providerId="AD" clId="Web-{CC49485B-9F86-1728-C0D6-37FA966EF641}" dt="2026-08-07T09:16:28.371" v="21"/>
          <pc:sldLayoutMkLst>
            <pc:docMk/>
            <pc:sldMasterMk cId="1348678805" sldId="2147483760"/>
            <pc:sldLayoutMk cId="325438976" sldId="2147483754"/>
          </pc:sldLayoutMkLst>
        </pc:sldLayoutChg>
        <pc:sldLayoutChg chg="add">
          <pc:chgData name="Corey Edwards" userId="S::corey.edwards@uwtsd.ac.uk::7a967df3-e232-40a5-b10c-dee8f912d80a" providerId="AD" clId="Web-{CC49485B-9F86-1728-C0D6-37FA966EF641}" dt="2026-08-07T09:16:28.371" v="21"/>
          <pc:sldLayoutMkLst>
            <pc:docMk/>
            <pc:sldMasterMk cId="1348678805" sldId="2147483760"/>
            <pc:sldLayoutMk cId="3598179837" sldId="2147483755"/>
          </pc:sldLayoutMkLst>
        </pc:sldLayoutChg>
        <pc:sldLayoutChg chg="add">
          <pc:chgData name="Corey Edwards" userId="S::corey.edwards@uwtsd.ac.uk::7a967df3-e232-40a5-b10c-dee8f912d80a" providerId="AD" clId="Web-{CC49485B-9F86-1728-C0D6-37FA966EF641}" dt="2026-08-07T09:16:28.371" v="21"/>
          <pc:sldLayoutMkLst>
            <pc:docMk/>
            <pc:sldMasterMk cId="1348678805" sldId="2147483760"/>
            <pc:sldLayoutMk cId="33307703" sldId="2147483756"/>
          </pc:sldLayoutMkLst>
        </pc:sldLayoutChg>
        <pc:sldLayoutChg chg="add">
          <pc:chgData name="Corey Edwards" userId="S::corey.edwards@uwtsd.ac.uk::7a967df3-e232-40a5-b10c-dee8f912d80a" providerId="AD" clId="Web-{CC49485B-9F86-1728-C0D6-37FA966EF641}" dt="2026-08-07T09:16:28.371" v="21"/>
          <pc:sldLayoutMkLst>
            <pc:docMk/>
            <pc:sldMasterMk cId="1348678805" sldId="2147483760"/>
            <pc:sldLayoutMk cId="474869161" sldId="2147483757"/>
          </pc:sldLayoutMkLst>
        </pc:sldLayoutChg>
        <pc:sldLayoutChg chg="add">
          <pc:chgData name="Corey Edwards" userId="S::corey.edwards@uwtsd.ac.uk::7a967df3-e232-40a5-b10c-dee8f912d80a" providerId="AD" clId="Web-{CC49485B-9F86-1728-C0D6-37FA966EF641}" dt="2026-08-07T09:16:28.371" v="21"/>
          <pc:sldLayoutMkLst>
            <pc:docMk/>
            <pc:sldMasterMk cId="1348678805" sldId="2147483760"/>
            <pc:sldLayoutMk cId="2556368611" sldId="2147483758"/>
          </pc:sldLayoutMkLst>
        </pc:sldLayoutChg>
        <pc:sldLayoutChg chg="add">
          <pc:chgData name="Corey Edwards" userId="S::corey.edwards@uwtsd.ac.uk::7a967df3-e232-40a5-b10c-dee8f912d80a" providerId="AD" clId="Web-{CC49485B-9F86-1728-C0D6-37FA966EF641}" dt="2026-08-07T09:16:28.371" v="21"/>
          <pc:sldLayoutMkLst>
            <pc:docMk/>
            <pc:sldMasterMk cId="1348678805" sldId="2147483760"/>
            <pc:sldLayoutMk cId="115012139" sldId="2147483759"/>
          </pc:sldLayoutMkLst>
        </pc:sldLayoutChg>
      </pc:sldMasterChg>
    </pc:docChg>
  </pc:docChgLst>
  <pc:docChgLst>
    <pc:chgData name="Corey Edwards" userId="S::corey.edwards@uwtsd.ac.uk::7a967df3-e232-40a5-b10c-dee8f912d80a" providerId="AD" clId="Web-{06C05FDC-9D58-7638-E142-4A58238C6E26}"/>
    <pc:docChg chg="addSld delSld modSld">
      <pc:chgData name="Corey Edwards" userId="S::corey.edwards@uwtsd.ac.uk::7a967df3-e232-40a5-b10c-dee8f912d80a" providerId="AD" clId="Web-{06C05FDC-9D58-7638-E142-4A58238C6E26}" dt="2026-08-07T10:28:34.404" v="1399" actId="20577"/>
      <pc:docMkLst>
        <pc:docMk/>
      </pc:docMkLst>
      <pc:sldChg chg="modSp">
        <pc:chgData name="Corey Edwards" userId="S::corey.edwards@uwtsd.ac.uk::7a967df3-e232-40a5-b10c-dee8f912d80a" providerId="AD" clId="Web-{06C05FDC-9D58-7638-E142-4A58238C6E26}" dt="2026-08-07T10:14:43.430" v="1148" actId="20577"/>
        <pc:sldMkLst>
          <pc:docMk/>
          <pc:sldMk cId="3588945471" sldId="257"/>
        </pc:sldMkLst>
      </pc:sldChg>
      <pc:sldChg chg="modSp">
        <pc:chgData name="Corey Edwards" userId="S::corey.edwards@uwtsd.ac.uk::7a967df3-e232-40a5-b10c-dee8f912d80a" providerId="AD" clId="Web-{06C05FDC-9D58-7638-E142-4A58238C6E26}" dt="2026-08-07T10:15:18.744" v="1188" actId="20577"/>
        <pc:sldMkLst>
          <pc:docMk/>
          <pc:sldMk cId="2485387162" sldId="258"/>
        </pc:sldMkLst>
      </pc:sldChg>
      <pc:sldChg chg="modSp">
        <pc:chgData name="Corey Edwards" userId="S::corey.edwards@uwtsd.ac.uk::7a967df3-e232-40a5-b10c-dee8f912d80a" providerId="AD" clId="Web-{06C05FDC-9D58-7638-E142-4A58238C6E26}" dt="2026-08-07T10:27:48.729" v="1383" actId="20577"/>
        <pc:sldMkLst>
          <pc:docMk/>
          <pc:sldMk cId="2487492477" sldId="260"/>
        </pc:sldMkLst>
      </pc:sldChg>
      <pc:sldChg chg="add">
        <pc:chgData name="Corey Edwards" userId="S::corey.edwards@uwtsd.ac.uk::7a967df3-e232-40a5-b10c-dee8f912d80a" providerId="AD" clId="Web-{06C05FDC-9D58-7638-E142-4A58238C6E26}" dt="2026-08-07T10:04:01.670" v="0"/>
        <pc:sldMkLst>
          <pc:docMk/>
          <pc:sldMk cId="1238904468" sldId="411"/>
        </pc:sldMkLst>
      </pc:sldChg>
      <pc:sldChg chg="add">
        <pc:chgData name="Corey Edwards" userId="S::corey.edwards@uwtsd.ac.uk::7a967df3-e232-40a5-b10c-dee8f912d80a" providerId="AD" clId="Web-{06C05FDC-9D58-7638-E142-4A58238C6E26}" dt="2026-08-07T10:04:01.733" v="1"/>
        <pc:sldMkLst>
          <pc:docMk/>
          <pc:sldMk cId="1619897306" sldId="412"/>
        </pc:sldMkLst>
      </pc:sldChg>
      <pc:sldChg chg="addSp delSp modSp add">
        <pc:chgData name="Corey Edwards" userId="S::corey.edwards@uwtsd.ac.uk::7a967df3-e232-40a5-b10c-dee8f912d80a" providerId="AD" clId="Web-{06C05FDC-9D58-7638-E142-4A58238C6E26}" dt="2026-08-07T10:04:17.062" v="5"/>
        <pc:sldMkLst>
          <pc:docMk/>
          <pc:sldMk cId="2419567537" sldId="414"/>
        </pc:sldMkLst>
      </pc:sldChg>
      <pc:sldChg chg="add">
        <pc:chgData name="Corey Edwards" userId="S::corey.edwards@uwtsd.ac.uk::7a967df3-e232-40a5-b10c-dee8f912d80a" providerId="AD" clId="Web-{06C05FDC-9D58-7638-E142-4A58238C6E26}" dt="2026-08-07T10:04:01.873" v="3"/>
        <pc:sldMkLst>
          <pc:docMk/>
          <pc:sldMk cId="274286797" sldId="416"/>
        </pc:sldMkLst>
      </pc:sldChg>
      <pc:sldChg chg="add">
        <pc:chgData name="Corey Edwards" userId="S::corey.edwards@uwtsd.ac.uk::7a967df3-e232-40a5-b10c-dee8f912d80a" providerId="AD" clId="Web-{06C05FDC-9D58-7638-E142-4A58238C6E26}" dt="2026-08-07T10:04:58.033" v="14"/>
        <pc:sldMkLst>
          <pc:docMk/>
          <pc:sldMk cId="2414661219" sldId="419"/>
        </pc:sldMkLst>
      </pc:sldChg>
      <pc:sldChg chg="add">
        <pc:chgData name="Corey Edwards" userId="S::corey.edwards@uwtsd.ac.uk::7a967df3-e232-40a5-b10c-dee8f912d80a" providerId="AD" clId="Web-{06C05FDC-9D58-7638-E142-4A58238C6E26}" dt="2026-08-07T10:05:20.910" v="18"/>
        <pc:sldMkLst>
          <pc:docMk/>
          <pc:sldMk cId="281984739" sldId="425"/>
        </pc:sldMkLst>
      </pc:sldChg>
      <pc:sldChg chg="add">
        <pc:chgData name="Corey Edwards" userId="S::corey.edwards@uwtsd.ac.uk::7a967df3-e232-40a5-b10c-dee8f912d80a" providerId="AD" clId="Web-{06C05FDC-9D58-7638-E142-4A58238C6E26}" dt="2026-08-07T10:05:20.816" v="17"/>
        <pc:sldMkLst>
          <pc:docMk/>
          <pc:sldMk cId="3878580774" sldId="481"/>
        </pc:sldMkLst>
      </pc:sldChg>
      <pc:sldChg chg="add">
        <pc:chgData name="Corey Edwards" userId="S::corey.edwards@uwtsd.ac.uk::7a967df3-e232-40a5-b10c-dee8f912d80a" providerId="AD" clId="Web-{06C05FDC-9D58-7638-E142-4A58238C6E26}" dt="2026-08-07T10:05:20.738" v="15"/>
        <pc:sldMkLst>
          <pc:docMk/>
          <pc:sldMk cId="786257342" sldId="483"/>
        </pc:sldMkLst>
      </pc:sldChg>
      <pc:sldChg chg="add">
        <pc:chgData name="Corey Edwards" userId="S::corey.edwards@uwtsd.ac.uk::7a967df3-e232-40a5-b10c-dee8f912d80a" providerId="AD" clId="Web-{06C05FDC-9D58-7638-E142-4A58238C6E26}" dt="2026-08-07T10:05:20.769" v="16"/>
        <pc:sldMkLst>
          <pc:docMk/>
          <pc:sldMk cId="436595942" sldId="484"/>
        </pc:sldMkLst>
      </pc:sldChg>
      <pc:sldChg chg="add">
        <pc:chgData name="Corey Edwards" userId="S::corey.edwards@uwtsd.ac.uk::7a967df3-e232-40a5-b10c-dee8f912d80a" providerId="AD" clId="Web-{06C05FDC-9D58-7638-E142-4A58238C6E26}" dt="2026-08-07T10:04:57.611" v="6"/>
        <pc:sldMkLst>
          <pc:docMk/>
          <pc:sldMk cId="3828086264" sldId="485"/>
        </pc:sldMkLst>
      </pc:sldChg>
      <pc:sldChg chg="add">
        <pc:chgData name="Corey Edwards" userId="S::corey.edwards@uwtsd.ac.uk::7a967df3-e232-40a5-b10c-dee8f912d80a" providerId="AD" clId="Web-{06C05FDC-9D58-7638-E142-4A58238C6E26}" dt="2026-08-07T10:04:57.674" v="7"/>
        <pc:sldMkLst>
          <pc:docMk/>
          <pc:sldMk cId="2848680288" sldId="486"/>
        </pc:sldMkLst>
      </pc:sldChg>
      <pc:sldChg chg="add">
        <pc:chgData name="Corey Edwards" userId="S::corey.edwards@uwtsd.ac.uk::7a967df3-e232-40a5-b10c-dee8f912d80a" providerId="AD" clId="Web-{06C05FDC-9D58-7638-E142-4A58238C6E26}" dt="2026-08-07T10:04:57.721" v="8"/>
        <pc:sldMkLst>
          <pc:docMk/>
          <pc:sldMk cId="2615774953" sldId="488"/>
        </pc:sldMkLst>
      </pc:sldChg>
      <pc:sldChg chg="add">
        <pc:chgData name="Corey Edwards" userId="S::corey.edwards@uwtsd.ac.uk::7a967df3-e232-40a5-b10c-dee8f912d80a" providerId="AD" clId="Web-{06C05FDC-9D58-7638-E142-4A58238C6E26}" dt="2026-08-07T10:04:57.815" v="10"/>
        <pc:sldMkLst>
          <pc:docMk/>
          <pc:sldMk cId="2173975282" sldId="489"/>
        </pc:sldMkLst>
      </pc:sldChg>
      <pc:sldChg chg="add">
        <pc:chgData name="Corey Edwards" userId="S::corey.edwards@uwtsd.ac.uk::7a967df3-e232-40a5-b10c-dee8f912d80a" providerId="AD" clId="Web-{06C05FDC-9D58-7638-E142-4A58238C6E26}" dt="2026-08-07T10:04:57.877" v="11"/>
        <pc:sldMkLst>
          <pc:docMk/>
          <pc:sldMk cId="3574108470" sldId="490"/>
        </pc:sldMkLst>
      </pc:sldChg>
      <pc:sldChg chg="add">
        <pc:chgData name="Corey Edwards" userId="S::corey.edwards@uwtsd.ac.uk::7a967df3-e232-40a5-b10c-dee8f912d80a" providerId="AD" clId="Web-{06C05FDC-9D58-7638-E142-4A58238C6E26}" dt="2026-08-07T10:04:57.940" v="12"/>
        <pc:sldMkLst>
          <pc:docMk/>
          <pc:sldMk cId="2977899038" sldId="491"/>
        </pc:sldMkLst>
      </pc:sldChg>
      <pc:sldChg chg="add">
        <pc:chgData name="Corey Edwards" userId="S::corey.edwards@uwtsd.ac.uk::7a967df3-e232-40a5-b10c-dee8f912d80a" providerId="AD" clId="Web-{06C05FDC-9D58-7638-E142-4A58238C6E26}" dt="2026-08-07T10:04:57.986" v="13"/>
        <pc:sldMkLst>
          <pc:docMk/>
          <pc:sldMk cId="807021057" sldId="492"/>
        </pc:sldMkLst>
      </pc:sldChg>
      <pc:sldChg chg="add">
        <pc:chgData name="Corey Edwards" userId="S::corey.edwards@uwtsd.ac.uk::7a967df3-e232-40a5-b10c-dee8f912d80a" providerId="AD" clId="Web-{06C05FDC-9D58-7638-E142-4A58238C6E26}" dt="2026-08-07T10:04:57.768" v="9"/>
        <pc:sldMkLst>
          <pc:docMk/>
          <pc:sldMk cId="3833433541" sldId="493"/>
        </pc:sldMkLst>
      </pc:sldChg>
      <pc:sldChg chg="delSp modSp new mod modClrScheme chgLayout">
        <pc:chgData name="Corey Edwards" userId="S::corey.edwards@uwtsd.ac.uk::7a967df3-e232-40a5-b10c-dee8f912d80a" providerId="AD" clId="Web-{06C05FDC-9D58-7638-E142-4A58238C6E26}" dt="2026-08-07T10:07:16.042" v="117" actId="20577"/>
        <pc:sldMkLst>
          <pc:docMk/>
          <pc:sldMk cId="3043191463" sldId="494"/>
        </pc:sldMkLst>
        <pc:spChg chg="mod ord">
          <ac:chgData name="Corey Edwards" userId="S::corey.edwards@uwtsd.ac.uk::7a967df3-e232-40a5-b10c-dee8f912d80a" providerId="AD" clId="Web-{06C05FDC-9D58-7638-E142-4A58238C6E26}" dt="2026-08-07T10:06:43.165" v="27" actId="20577"/>
          <ac:spMkLst>
            <pc:docMk/>
            <pc:sldMk cId="3043191463" sldId="494"/>
            <ac:spMk id="2" creationId="{D6AE8D21-EFCF-60B2-6B08-95D2AAF36154}"/>
          </ac:spMkLst>
        </pc:spChg>
        <pc:spChg chg="mod ord">
          <ac:chgData name="Corey Edwards" userId="S::corey.edwards@uwtsd.ac.uk::7a967df3-e232-40a5-b10c-dee8f912d80a" providerId="AD" clId="Web-{06C05FDC-9D58-7638-E142-4A58238C6E26}" dt="2026-08-07T10:07:16.042" v="117" actId="20577"/>
          <ac:spMkLst>
            <pc:docMk/>
            <pc:sldMk cId="3043191463" sldId="494"/>
            <ac:spMk id="3" creationId="{FD1CF5B6-D4B6-83BD-EEBF-5CA981A55422}"/>
          </ac:spMkLst>
        </pc:spChg>
      </pc:sldChg>
      <pc:sldChg chg="modSp new">
        <pc:chgData name="Corey Edwards" userId="S::corey.edwards@uwtsd.ac.uk::7a967df3-e232-40a5-b10c-dee8f912d80a" providerId="AD" clId="Web-{06C05FDC-9D58-7638-E142-4A58238C6E26}" dt="2026-08-07T10:09:07.471" v="231" actId="20577"/>
        <pc:sldMkLst>
          <pc:docMk/>
          <pc:sldMk cId="4242791805" sldId="495"/>
        </pc:sldMkLst>
        <pc:spChg chg="mod">
          <ac:chgData name="Corey Edwards" userId="S::corey.edwards@uwtsd.ac.uk::7a967df3-e232-40a5-b10c-dee8f912d80a" providerId="AD" clId="Web-{06C05FDC-9D58-7638-E142-4A58238C6E26}" dt="2026-08-07T10:07:34.950" v="121" actId="20577"/>
          <ac:spMkLst>
            <pc:docMk/>
            <pc:sldMk cId="4242791805" sldId="495"/>
            <ac:spMk id="2" creationId="{BE405F04-C6E4-6B16-6CDD-2C289BCDF73F}"/>
          </ac:spMkLst>
        </pc:spChg>
        <pc:spChg chg="mod">
          <ac:chgData name="Corey Edwards" userId="S::corey.edwards@uwtsd.ac.uk::7a967df3-e232-40a5-b10c-dee8f912d80a" providerId="AD" clId="Web-{06C05FDC-9D58-7638-E142-4A58238C6E26}" dt="2026-08-07T10:09:07.471" v="231" actId="20577"/>
          <ac:spMkLst>
            <pc:docMk/>
            <pc:sldMk cId="4242791805" sldId="495"/>
            <ac:spMk id="3" creationId="{1119F941-B361-8433-19A5-CC19CFD22F3A}"/>
          </ac:spMkLst>
        </pc:spChg>
      </pc:sldChg>
      <pc:sldChg chg="modSp new">
        <pc:chgData name="Corey Edwards" userId="S::corey.edwards@uwtsd.ac.uk::7a967df3-e232-40a5-b10c-dee8f912d80a" providerId="AD" clId="Web-{06C05FDC-9D58-7638-E142-4A58238C6E26}" dt="2026-08-07T10:09:38.723" v="326" actId="20577"/>
        <pc:sldMkLst>
          <pc:docMk/>
          <pc:sldMk cId="2856789218" sldId="496"/>
        </pc:sldMkLst>
        <pc:spChg chg="mod">
          <ac:chgData name="Corey Edwards" userId="S::corey.edwards@uwtsd.ac.uk::7a967df3-e232-40a5-b10c-dee8f912d80a" providerId="AD" clId="Web-{06C05FDC-9D58-7638-E142-4A58238C6E26}" dt="2026-08-07T10:09:13.300" v="240" actId="20577"/>
          <ac:spMkLst>
            <pc:docMk/>
            <pc:sldMk cId="2856789218" sldId="496"/>
            <ac:spMk id="2" creationId="{ABF792F5-45C9-EBDE-F8F9-C2838CFF4396}"/>
          </ac:spMkLst>
        </pc:spChg>
        <pc:spChg chg="mod">
          <ac:chgData name="Corey Edwards" userId="S::corey.edwards@uwtsd.ac.uk::7a967df3-e232-40a5-b10c-dee8f912d80a" providerId="AD" clId="Web-{06C05FDC-9D58-7638-E142-4A58238C6E26}" dt="2026-08-07T10:09:38.723" v="326" actId="20577"/>
          <ac:spMkLst>
            <pc:docMk/>
            <pc:sldMk cId="2856789218" sldId="496"/>
            <ac:spMk id="3" creationId="{4B562BE0-1715-277E-024A-12DF55655E94}"/>
          </ac:spMkLst>
        </pc:spChg>
      </pc:sldChg>
      <pc:sldChg chg="modSp new">
        <pc:chgData name="Corey Edwards" userId="S::corey.edwards@uwtsd.ac.uk::7a967df3-e232-40a5-b10c-dee8f912d80a" providerId="AD" clId="Web-{06C05FDC-9D58-7638-E142-4A58238C6E26}" dt="2026-08-07T10:10:23.695" v="440" actId="20577"/>
        <pc:sldMkLst>
          <pc:docMk/>
          <pc:sldMk cId="2180849240" sldId="497"/>
        </pc:sldMkLst>
        <pc:spChg chg="mod">
          <ac:chgData name="Corey Edwards" userId="S::corey.edwards@uwtsd.ac.uk::7a967df3-e232-40a5-b10c-dee8f912d80a" providerId="AD" clId="Web-{06C05FDC-9D58-7638-E142-4A58238C6E26}" dt="2026-08-07T10:09:55.787" v="337" actId="20577"/>
          <ac:spMkLst>
            <pc:docMk/>
            <pc:sldMk cId="2180849240" sldId="497"/>
            <ac:spMk id="2" creationId="{C0D3FA3C-F5A7-E636-8086-2F41B5C6D1AB}"/>
          </ac:spMkLst>
        </pc:spChg>
        <pc:spChg chg="mod">
          <ac:chgData name="Corey Edwards" userId="S::corey.edwards@uwtsd.ac.uk::7a967df3-e232-40a5-b10c-dee8f912d80a" providerId="AD" clId="Web-{06C05FDC-9D58-7638-E142-4A58238C6E26}" dt="2026-08-07T10:10:23.695" v="440" actId="20577"/>
          <ac:spMkLst>
            <pc:docMk/>
            <pc:sldMk cId="2180849240" sldId="497"/>
            <ac:spMk id="3" creationId="{A6A98E0F-5775-3D72-2D79-B4005C6D29FB}"/>
          </ac:spMkLst>
        </pc:spChg>
      </pc:sldChg>
      <pc:sldChg chg="modSp new">
        <pc:chgData name="Corey Edwards" userId="S::corey.edwards@uwtsd.ac.uk::7a967df3-e232-40a5-b10c-dee8f912d80a" providerId="AD" clId="Web-{06C05FDC-9D58-7638-E142-4A58238C6E26}" dt="2026-08-07T10:11:13.198" v="634" actId="20577"/>
        <pc:sldMkLst>
          <pc:docMk/>
          <pc:sldMk cId="1788093547" sldId="498"/>
        </pc:sldMkLst>
        <pc:spChg chg="mod">
          <ac:chgData name="Corey Edwards" userId="S::corey.edwards@uwtsd.ac.uk::7a967df3-e232-40a5-b10c-dee8f912d80a" providerId="AD" clId="Web-{06C05FDC-9D58-7638-E142-4A58238C6E26}" dt="2026-08-07T10:10:31.461" v="446" actId="20577"/>
          <ac:spMkLst>
            <pc:docMk/>
            <pc:sldMk cId="1788093547" sldId="498"/>
            <ac:spMk id="2" creationId="{3934C53B-7855-7FE3-4007-795122BF47B3}"/>
          </ac:spMkLst>
        </pc:spChg>
        <pc:spChg chg="mod">
          <ac:chgData name="Corey Edwards" userId="S::corey.edwards@uwtsd.ac.uk::7a967df3-e232-40a5-b10c-dee8f912d80a" providerId="AD" clId="Web-{06C05FDC-9D58-7638-E142-4A58238C6E26}" dt="2026-08-07T10:11:13.198" v="634" actId="20577"/>
          <ac:spMkLst>
            <pc:docMk/>
            <pc:sldMk cId="1788093547" sldId="498"/>
            <ac:spMk id="3" creationId="{7773FBEA-E964-A96D-0CE4-0398758D7FC4}"/>
          </ac:spMkLst>
        </pc:spChg>
      </pc:sldChg>
      <pc:sldChg chg="modSp new">
        <pc:chgData name="Corey Edwards" userId="S::corey.edwards@uwtsd.ac.uk::7a967df3-e232-40a5-b10c-dee8f912d80a" providerId="AD" clId="Web-{06C05FDC-9D58-7638-E142-4A58238C6E26}" dt="2026-08-07T10:11:50.059" v="783" actId="20577"/>
        <pc:sldMkLst>
          <pc:docMk/>
          <pc:sldMk cId="2411152590" sldId="499"/>
        </pc:sldMkLst>
        <pc:spChg chg="mod">
          <ac:chgData name="Corey Edwards" userId="S::corey.edwards@uwtsd.ac.uk::7a967df3-e232-40a5-b10c-dee8f912d80a" providerId="AD" clId="Web-{06C05FDC-9D58-7638-E142-4A58238C6E26}" dt="2026-08-07T10:11:18.089" v="648" actId="20577"/>
          <ac:spMkLst>
            <pc:docMk/>
            <pc:sldMk cId="2411152590" sldId="499"/>
            <ac:spMk id="2" creationId="{3DC2A5C3-C9F7-CE1D-FFDF-D3F42E2871EA}"/>
          </ac:spMkLst>
        </pc:spChg>
        <pc:spChg chg="mod">
          <ac:chgData name="Corey Edwards" userId="S::corey.edwards@uwtsd.ac.uk::7a967df3-e232-40a5-b10c-dee8f912d80a" providerId="AD" clId="Web-{06C05FDC-9D58-7638-E142-4A58238C6E26}" dt="2026-08-07T10:11:50.059" v="783" actId="20577"/>
          <ac:spMkLst>
            <pc:docMk/>
            <pc:sldMk cId="2411152590" sldId="499"/>
            <ac:spMk id="3" creationId="{14AEB71C-9241-AE6C-1C6D-B6CAA0A4D8DC}"/>
          </ac:spMkLst>
        </pc:spChg>
      </pc:sldChg>
      <pc:sldChg chg="addSp delSp modSp new">
        <pc:chgData name="Corey Edwards" userId="S::corey.edwards@uwtsd.ac.uk::7a967df3-e232-40a5-b10c-dee8f912d80a" providerId="AD" clId="Web-{06C05FDC-9D58-7638-E142-4A58238C6E26}" dt="2026-08-07T10:13:26.565" v="848"/>
        <pc:sldMkLst>
          <pc:docMk/>
          <pc:sldMk cId="4065386624" sldId="500"/>
        </pc:sldMkLst>
        <pc:spChg chg="mod">
          <ac:chgData name="Corey Edwards" userId="S::corey.edwards@uwtsd.ac.uk::7a967df3-e232-40a5-b10c-dee8f912d80a" providerId="AD" clId="Web-{06C05FDC-9D58-7638-E142-4A58238C6E26}" dt="2026-08-07T10:13:09.971" v="803" actId="20577"/>
          <ac:spMkLst>
            <pc:docMk/>
            <pc:sldMk cId="4065386624" sldId="500"/>
            <ac:spMk id="2" creationId="{AE100102-1E87-F9D1-DB6A-30ACB63E4818}"/>
          </ac:spMkLst>
        </pc:spChg>
        <pc:graphicFrameChg chg="add mod ord modGraphic">
          <ac:chgData name="Corey Edwards" userId="S::corey.edwards@uwtsd.ac.uk::7a967df3-e232-40a5-b10c-dee8f912d80a" providerId="AD" clId="Web-{06C05FDC-9D58-7638-E142-4A58238C6E26}" dt="2026-08-07T10:13:26.565" v="848"/>
          <ac:graphicFrameMkLst>
            <pc:docMk/>
            <pc:sldMk cId="4065386624" sldId="500"/>
            <ac:graphicFrameMk id="4" creationId="{FB2DB383-E89C-94C9-4DBE-68B88B962BC7}"/>
          </ac:graphicFrameMkLst>
        </pc:graphicFrameChg>
      </pc:sldChg>
      <pc:sldChg chg="modSp new">
        <pc:chgData name="Corey Edwards" userId="S::corey.edwards@uwtsd.ac.uk::7a967df3-e232-40a5-b10c-dee8f912d80a" providerId="AD" clId="Web-{06C05FDC-9D58-7638-E142-4A58238C6E26}" dt="2026-08-07T10:19:02.149" v="1228" actId="20577"/>
        <pc:sldMkLst>
          <pc:docMk/>
          <pc:sldMk cId="2260604962" sldId="501"/>
        </pc:sldMkLst>
        <pc:spChg chg="mod">
          <ac:chgData name="Corey Edwards" userId="S::corey.edwards@uwtsd.ac.uk::7a967df3-e232-40a5-b10c-dee8f912d80a" providerId="AD" clId="Web-{06C05FDC-9D58-7638-E142-4A58238C6E26}" dt="2026-08-07T10:18:43.351" v="1191" actId="20577"/>
          <ac:spMkLst>
            <pc:docMk/>
            <pc:sldMk cId="2260604962" sldId="501"/>
            <ac:spMk id="2" creationId="{ACA18E2C-C459-F50D-6DEB-35F0947A6111}"/>
          </ac:spMkLst>
        </pc:spChg>
      </pc:sldChg>
      <pc:sldChg chg="modSp add replId">
        <pc:chgData name="Corey Edwards" userId="S::corey.edwards@uwtsd.ac.uk::7a967df3-e232-40a5-b10c-dee8f912d80a" providerId="AD" clId="Web-{06C05FDC-9D58-7638-E142-4A58238C6E26}" dt="2026-08-07T10:19:25.400" v="1266" actId="20577"/>
        <pc:sldMkLst>
          <pc:docMk/>
          <pc:sldMk cId="1307446433" sldId="502"/>
        </pc:sldMkLst>
      </pc:sldChg>
      <pc:sldChg chg="modSp new">
        <pc:chgData name="Corey Edwards" userId="S::corey.edwards@uwtsd.ac.uk::7a967df3-e232-40a5-b10c-dee8f912d80a" providerId="AD" clId="Web-{06C05FDC-9D58-7638-E142-4A58238C6E26}" dt="2026-08-07T10:19:48.902" v="1282" actId="20577"/>
        <pc:sldMkLst>
          <pc:docMk/>
          <pc:sldMk cId="4098743835" sldId="503"/>
        </pc:sldMkLst>
        <pc:spChg chg="mod">
          <ac:chgData name="Corey Edwards" userId="S::corey.edwards@uwtsd.ac.uk::7a967df3-e232-40a5-b10c-dee8f912d80a" providerId="AD" clId="Web-{06C05FDC-9D58-7638-E142-4A58238C6E26}" dt="2026-08-07T10:19:42.401" v="1275" actId="20577"/>
          <ac:spMkLst>
            <pc:docMk/>
            <pc:sldMk cId="4098743835" sldId="503"/>
            <ac:spMk id="2" creationId="{6899976D-8EEB-F0F3-8F1F-E9BF3ED632EE}"/>
          </ac:spMkLst>
        </pc:spChg>
      </pc:sldChg>
      <pc:sldChg chg="modSp new">
        <pc:chgData name="Corey Edwards" userId="S::corey.edwards@uwtsd.ac.uk::7a967df3-e232-40a5-b10c-dee8f912d80a" providerId="AD" clId="Web-{06C05FDC-9D58-7638-E142-4A58238C6E26}" dt="2026-08-07T10:20:08.216" v="1312" actId="20577"/>
        <pc:sldMkLst>
          <pc:docMk/>
          <pc:sldMk cId="2806403565" sldId="504"/>
        </pc:sldMkLst>
        <pc:spChg chg="mod">
          <ac:chgData name="Corey Edwards" userId="S::corey.edwards@uwtsd.ac.uk::7a967df3-e232-40a5-b10c-dee8f912d80a" providerId="AD" clId="Web-{06C05FDC-9D58-7638-E142-4A58238C6E26}" dt="2026-08-07T10:19:57.309" v="1284" actId="20577"/>
          <ac:spMkLst>
            <pc:docMk/>
            <pc:sldMk cId="2806403565" sldId="504"/>
            <ac:spMk id="2" creationId="{DC4B642F-3E35-7F7F-E221-E1E5E21B759E}"/>
          </ac:spMkLst>
        </pc:spChg>
      </pc:sldChg>
      <pc:sldChg chg="modSp new">
        <pc:chgData name="Corey Edwards" userId="S::corey.edwards@uwtsd.ac.uk::7a967df3-e232-40a5-b10c-dee8f912d80a" providerId="AD" clId="Web-{06C05FDC-9D58-7638-E142-4A58238C6E26}" dt="2026-08-07T10:20:40.671" v="1356" actId="20577"/>
        <pc:sldMkLst>
          <pc:docMk/>
          <pc:sldMk cId="1621067562" sldId="505"/>
        </pc:sldMkLst>
        <pc:spChg chg="mod">
          <ac:chgData name="Corey Edwards" userId="S::corey.edwards@uwtsd.ac.uk::7a967df3-e232-40a5-b10c-dee8f912d80a" providerId="AD" clId="Web-{06C05FDC-9D58-7638-E142-4A58238C6E26}" dt="2026-08-07T10:20:28.561" v="1341" actId="20577"/>
          <ac:spMkLst>
            <pc:docMk/>
            <pc:sldMk cId="1621067562" sldId="505"/>
            <ac:spMk id="2" creationId="{53632D46-ADFE-50AE-205D-DA06D3B7AEE8}"/>
          </ac:spMkLst>
        </pc:spChg>
      </pc:sldChg>
      <pc:sldChg chg="modSp new">
        <pc:chgData name="Corey Edwards" userId="S::corey.edwards@uwtsd.ac.uk::7a967df3-e232-40a5-b10c-dee8f912d80a" providerId="AD" clId="Web-{06C05FDC-9D58-7638-E142-4A58238C6E26}" dt="2026-08-07T10:28:34.404" v="1399" actId="20577"/>
        <pc:sldMkLst>
          <pc:docMk/>
          <pc:sldMk cId="3761342337" sldId="506"/>
        </pc:sldMkLst>
        <pc:spChg chg="mod">
          <ac:chgData name="Corey Edwards" userId="S::corey.edwards@uwtsd.ac.uk::7a967df3-e232-40a5-b10c-dee8f912d80a" providerId="AD" clId="Web-{06C05FDC-9D58-7638-E142-4A58238C6E26}" dt="2026-08-07T10:28:28.200" v="1389" actId="20577"/>
          <ac:spMkLst>
            <pc:docMk/>
            <pc:sldMk cId="3761342337" sldId="506"/>
            <ac:spMk id="2" creationId="{8C7A63E5-C6CB-A0A8-FA00-81A16D22EE16}"/>
          </ac:spMkLst>
        </pc:spChg>
        <pc:spChg chg="mod">
          <ac:chgData name="Corey Edwards" userId="S::corey.edwards@uwtsd.ac.uk::7a967df3-e232-40a5-b10c-dee8f912d80a" providerId="AD" clId="Web-{06C05FDC-9D58-7638-E142-4A58238C6E26}" dt="2026-08-07T10:28:34.404" v="1399" actId="20577"/>
          <ac:spMkLst>
            <pc:docMk/>
            <pc:sldMk cId="3761342337" sldId="506"/>
            <ac:spMk id="3" creationId="{C8D64903-E473-99AA-220E-372D47C5341E}"/>
          </ac:spMkLst>
        </pc:spChg>
      </pc:sldChg>
      <pc:sldMasterChg chg="addSldLayout">
        <pc:chgData name="Corey Edwards" userId="S::corey.edwards@uwtsd.ac.uk::7a967df3-e232-40a5-b10c-dee8f912d80a" providerId="AD" clId="Web-{06C05FDC-9D58-7638-E142-4A58238C6E26}" dt="2026-08-07T10:05:20.816" v="17"/>
        <pc:sldMasterMkLst>
          <pc:docMk/>
          <pc:sldMasterMk cId="1348678805" sldId="2147483760"/>
        </pc:sldMasterMkLst>
        <pc:sldLayoutChg chg="add replId">
          <pc:chgData name="Corey Edwards" userId="S::corey.edwards@uwtsd.ac.uk::7a967df3-e232-40a5-b10c-dee8f912d80a" providerId="AD" clId="Web-{06C05FDC-9D58-7638-E142-4A58238C6E26}" dt="2026-08-07T10:05:20.816" v="17"/>
          <pc:sldLayoutMkLst>
            <pc:docMk/>
            <pc:sldMasterMk cId="1348678805" sldId="2147483760"/>
            <pc:sldLayoutMk cId="3268501802" sldId="214748376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7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6" Type="http://schemas.openxmlformats.org/officeDocument/2006/relationships/image" Target="../media/image18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6" Type="http://schemas.openxmlformats.org/officeDocument/2006/relationships/image" Target="../media/image24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_rels/data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4.svg"/><Relationship Id="rId4" Type="http://schemas.openxmlformats.org/officeDocument/2006/relationships/image" Target="../media/image28.svg"/></Relationships>
</file>

<file path=ppt/diagrams/_rels/data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svg"/><Relationship Id="rId1" Type="http://schemas.openxmlformats.org/officeDocument/2006/relationships/image" Target="../media/image29.svg"/><Relationship Id="rId4" Type="http://schemas.openxmlformats.org/officeDocument/2006/relationships/image" Target="../media/image32.svg"/></Relationships>
</file>

<file path=ppt/diagrams/_rels/data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svg"/><Relationship Id="rId1" Type="http://schemas.openxmlformats.org/officeDocument/2006/relationships/image" Target="../media/image33.svg"/><Relationship Id="rId6" Type="http://schemas.openxmlformats.org/officeDocument/2006/relationships/image" Target="../media/image37.svg"/><Relationship Id="rId5" Type="http://schemas.openxmlformats.org/officeDocument/2006/relationships/image" Target="../media/image23.svg"/><Relationship Id="rId4" Type="http://schemas.openxmlformats.org/officeDocument/2006/relationships/image" Target="../media/image36.svg"/></Relationships>
</file>

<file path=ppt/diagrams/_rels/data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39.svg"/><Relationship Id="rId1" Type="http://schemas.openxmlformats.org/officeDocument/2006/relationships/image" Target="../media/image38.svg"/><Relationship Id="rId4" Type="http://schemas.openxmlformats.org/officeDocument/2006/relationships/image" Target="../media/image40.svg"/></Relationships>
</file>

<file path=ppt/diagrams/_rels/data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svg"/><Relationship Id="rId1" Type="http://schemas.openxmlformats.org/officeDocument/2006/relationships/image" Target="../media/image41.svg"/></Relationships>
</file>

<file path=ppt/diagrams/_rels/data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svg"/><Relationship Id="rId1" Type="http://schemas.openxmlformats.org/officeDocument/2006/relationships/image" Target="../media/image44.svg"/><Relationship Id="rId4" Type="http://schemas.openxmlformats.org/officeDocument/2006/relationships/image" Target="../media/image4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7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6" Type="http://schemas.openxmlformats.org/officeDocument/2006/relationships/image" Target="../media/image18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6" Type="http://schemas.openxmlformats.org/officeDocument/2006/relationships/image" Target="../media/image24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_rels/drawing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4.svg"/><Relationship Id="rId4" Type="http://schemas.openxmlformats.org/officeDocument/2006/relationships/image" Target="../media/image28.svg"/></Relationships>
</file>

<file path=ppt/diagrams/_rels/drawing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svg"/><Relationship Id="rId1" Type="http://schemas.openxmlformats.org/officeDocument/2006/relationships/image" Target="../media/image29.svg"/><Relationship Id="rId4" Type="http://schemas.openxmlformats.org/officeDocument/2006/relationships/image" Target="../media/image32.svg"/></Relationships>
</file>

<file path=ppt/diagrams/_rels/drawing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svg"/><Relationship Id="rId1" Type="http://schemas.openxmlformats.org/officeDocument/2006/relationships/image" Target="../media/image33.svg"/><Relationship Id="rId6" Type="http://schemas.openxmlformats.org/officeDocument/2006/relationships/image" Target="../media/image37.svg"/><Relationship Id="rId5" Type="http://schemas.openxmlformats.org/officeDocument/2006/relationships/image" Target="../media/image23.svg"/><Relationship Id="rId4" Type="http://schemas.openxmlformats.org/officeDocument/2006/relationships/image" Target="../media/image36.svg"/></Relationships>
</file>

<file path=ppt/diagram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39.svg"/><Relationship Id="rId1" Type="http://schemas.openxmlformats.org/officeDocument/2006/relationships/image" Target="../media/image38.svg"/><Relationship Id="rId4" Type="http://schemas.openxmlformats.org/officeDocument/2006/relationships/image" Target="../media/image40.svg"/></Relationships>
</file>

<file path=ppt/diagrams/_rels/drawing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svg"/><Relationship Id="rId1" Type="http://schemas.openxmlformats.org/officeDocument/2006/relationships/image" Target="../media/image41.svg"/></Relationships>
</file>

<file path=ppt/diagrams/_rels/drawing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svg"/><Relationship Id="rId1" Type="http://schemas.openxmlformats.org/officeDocument/2006/relationships/image" Target="../media/image44.svg"/><Relationship Id="rId4" Type="http://schemas.openxmlformats.org/officeDocument/2006/relationships/image" Target="../media/image4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1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#1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#1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#1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#2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3#2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#2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#29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1#2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#8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#3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#3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#40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1#29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#50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C4BCFF-8CE4-44E5-A6A3-9589471F0F1E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4EC3AD8-8D80-4787-BCE0-19BCC762643F}">
      <dgm:prSet/>
      <dgm:spPr/>
      <dgm:t>
        <a:bodyPr/>
        <a:lstStyle/>
        <a:p>
          <a:r>
            <a:rPr lang="en-US"/>
            <a:t>Aim: To plan for Assessment 1 and 2, covering aims, objectives, topics and questions. </a:t>
          </a:r>
        </a:p>
      </dgm:t>
    </dgm:pt>
    <dgm:pt modelId="{1EB6B12D-AEBF-4859-9753-B66B37034E4B}" type="parTrans" cxnId="{D1D75669-FD35-40B2-93B2-212C31BC1A33}">
      <dgm:prSet/>
      <dgm:spPr/>
      <dgm:t>
        <a:bodyPr/>
        <a:lstStyle/>
        <a:p>
          <a:endParaRPr lang="en-US"/>
        </a:p>
      </dgm:t>
    </dgm:pt>
    <dgm:pt modelId="{E3C3A5EA-5010-4055-9B3C-29DED250C965}" type="sibTrans" cxnId="{D1D75669-FD35-40B2-93B2-212C31BC1A33}">
      <dgm:prSet/>
      <dgm:spPr/>
      <dgm:t>
        <a:bodyPr/>
        <a:lstStyle/>
        <a:p>
          <a:endParaRPr lang="en-US"/>
        </a:p>
      </dgm:t>
    </dgm:pt>
    <dgm:pt modelId="{9401F519-094A-4B62-85D7-98C93AB8C87B}">
      <dgm:prSet/>
      <dgm:spPr/>
      <dgm:t>
        <a:bodyPr/>
        <a:lstStyle/>
        <a:p>
          <a:r>
            <a:rPr lang="en-US"/>
            <a:t>Distinguish between topics, aims, objectives and research questions. </a:t>
          </a:r>
        </a:p>
      </dgm:t>
    </dgm:pt>
    <dgm:pt modelId="{3FF25A5B-7330-4273-929C-DF663E4B4382}" type="parTrans" cxnId="{AFA7776F-3772-4EAF-A621-B6CC0EBB5ECC}">
      <dgm:prSet/>
      <dgm:spPr/>
      <dgm:t>
        <a:bodyPr/>
        <a:lstStyle/>
        <a:p>
          <a:endParaRPr lang="en-US"/>
        </a:p>
      </dgm:t>
    </dgm:pt>
    <dgm:pt modelId="{ACFDD22E-154E-497C-BC52-2A19EF18ADEA}" type="sibTrans" cxnId="{AFA7776F-3772-4EAF-A621-B6CC0EBB5ECC}">
      <dgm:prSet/>
      <dgm:spPr/>
      <dgm:t>
        <a:bodyPr/>
        <a:lstStyle/>
        <a:p>
          <a:endParaRPr lang="en-US"/>
        </a:p>
      </dgm:t>
    </dgm:pt>
    <dgm:pt modelId="{E03C642B-1706-4C06-A751-79D898D969B1}">
      <dgm:prSet/>
      <dgm:spPr/>
      <dgm:t>
        <a:bodyPr/>
        <a:lstStyle/>
        <a:p>
          <a:r>
            <a:rPr lang="en-US"/>
            <a:t>Critically refine a broad topic into a focused question.</a:t>
          </a:r>
        </a:p>
      </dgm:t>
    </dgm:pt>
    <dgm:pt modelId="{A0BA179B-4564-4316-A388-7703C7192EC6}" type="parTrans" cxnId="{C0BC0BD3-D836-4C61-8315-0CC6700E1BD7}">
      <dgm:prSet/>
      <dgm:spPr/>
      <dgm:t>
        <a:bodyPr/>
        <a:lstStyle/>
        <a:p>
          <a:endParaRPr lang="en-US"/>
        </a:p>
      </dgm:t>
    </dgm:pt>
    <dgm:pt modelId="{BE1FD68E-11E5-413B-804E-E2A516E9BB07}" type="sibTrans" cxnId="{C0BC0BD3-D836-4C61-8315-0CC6700E1BD7}">
      <dgm:prSet/>
      <dgm:spPr/>
      <dgm:t>
        <a:bodyPr/>
        <a:lstStyle/>
        <a:p>
          <a:endParaRPr lang="en-US"/>
        </a:p>
      </dgm:t>
    </dgm:pt>
    <dgm:pt modelId="{F7EF6D9C-D10D-425D-A298-93DF6B821F61}">
      <dgm:prSet/>
      <dgm:spPr/>
      <dgm:t>
        <a:bodyPr/>
        <a:lstStyle/>
        <a:p>
          <a:r>
            <a:rPr lang="en-US"/>
            <a:t>Apply PICO and SPIDER frameworks.</a:t>
          </a:r>
        </a:p>
      </dgm:t>
    </dgm:pt>
    <dgm:pt modelId="{46027E55-A896-4721-B8BB-A42E45CFCB4C}" type="parTrans" cxnId="{D1E639F5-EC85-4C5F-BECA-1A5F576E7324}">
      <dgm:prSet/>
      <dgm:spPr/>
      <dgm:t>
        <a:bodyPr/>
        <a:lstStyle/>
        <a:p>
          <a:endParaRPr lang="en-US"/>
        </a:p>
      </dgm:t>
    </dgm:pt>
    <dgm:pt modelId="{368026B8-7843-4FBE-B503-E99AAD30E37D}" type="sibTrans" cxnId="{D1E639F5-EC85-4C5F-BECA-1A5F576E7324}">
      <dgm:prSet/>
      <dgm:spPr/>
      <dgm:t>
        <a:bodyPr/>
        <a:lstStyle/>
        <a:p>
          <a:endParaRPr lang="en-US"/>
        </a:p>
      </dgm:t>
    </dgm:pt>
    <dgm:pt modelId="{D8498330-AD1D-4002-9ED2-8F1AF15B47AE}">
      <dgm:prSet/>
      <dgm:spPr/>
      <dgm:t>
        <a:bodyPr/>
        <a:lstStyle/>
        <a:p>
          <a:r>
            <a:rPr lang="en-US"/>
            <a:t>Produce a draft title, question, aim and objectives.</a:t>
          </a:r>
        </a:p>
      </dgm:t>
    </dgm:pt>
    <dgm:pt modelId="{0A48CE4A-23BD-46F5-9F37-BDEA84BFC360}" type="parTrans" cxnId="{6A7F18CE-A30C-40AA-839D-5D2522A362A5}">
      <dgm:prSet/>
      <dgm:spPr/>
      <dgm:t>
        <a:bodyPr/>
        <a:lstStyle/>
        <a:p>
          <a:endParaRPr lang="en-US"/>
        </a:p>
      </dgm:t>
    </dgm:pt>
    <dgm:pt modelId="{D52BD8AB-590D-458C-A4B3-E348DE6B10C3}" type="sibTrans" cxnId="{6A7F18CE-A30C-40AA-839D-5D2522A362A5}">
      <dgm:prSet/>
      <dgm:spPr/>
      <dgm:t>
        <a:bodyPr/>
        <a:lstStyle/>
        <a:p>
          <a:endParaRPr lang="en-US"/>
        </a:p>
      </dgm:t>
    </dgm:pt>
    <dgm:pt modelId="{0F88E921-17B0-4F21-BDFF-1E874EA06DCF}">
      <dgm:prSet/>
      <dgm:spPr/>
      <dgm:t>
        <a:bodyPr/>
        <a:lstStyle/>
        <a:p>
          <a:r>
            <a:rPr lang="en-US"/>
            <a:t>Evaluate the feasibility of a proposed study. </a:t>
          </a:r>
        </a:p>
      </dgm:t>
    </dgm:pt>
    <dgm:pt modelId="{20655619-C615-4D32-A38A-BE9F32CD4240}" type="parTrans" cxnId="{0458DF38-3AF0-4653-8A34-4E13E419FE6F}">
      <dgm:prSet/>
      <dgm:spPr/>
      <dgm:t>
        <a:bodyPr/>
        <a:lstStyle/>
        <a:p>
          <a:endParaRPr lang="en-US"/>
        </a:p>
      </dgm:t>
    </dgm:pt>
    <dgm:pt modelId="{C724A847-37CD-4CB2-956A-43370D80F25C}" type="sibTrans" cxnId="{0458DF38-3AF0-4653-8A34-4E13E419FE6F}">
      <dgm:prSet/>
      <dgm:spPr/>
      <dgm:t>
        <a:bodyPr/>
        <a:lstStyle/>
        <a:p>
          <a:endParaRPr lang="en-US"/>
        </a:p>
      </dgm:t>
    </dgm:pt>
    <dgm:pt modelId="{E9ADBA29-39EB-46D0-9DFC-CCA696F1CBC2}" type="pres">
      <dgm:prSet presAssocID="{5EC4BCFF-8CE4-44E5-A6A3-9589471F0F1E}" presName="root" presStyleCnt="0">
        <dgm:presLayoutVars>
          <dgm:dir/>
          <dgm:resizeHandles val="exact"/>
        </dgm:presLayoutVars>
      </dgm:prSet>
      <dgm:spPr/>
    </dgm:pt>
    <dgm:pt modelId="{AD688B3C-C320-4B61-B171-34CC5925C137}" type="pres">
      <dgm:prSet presAssocID="{54EC3AD8-8D80-4787-BCE0-19BCC762643F}" presName="compNode" presStyleCnt="0"/>
      <dgm:spPr/>
    </dgm:pt>
    <dgm:pt modelId="{439ECB9A-EBD8-43C5-A8D1-BA2754F5873D}" type="pres">
      <dgm:prSet presAssocID="{54EC3AD8-8D80-4787-BCE0-19BCC762643F}" presName="bgRect" presStyleLbl="bgShp" presStyleIdx="0" presStyleCnt="6"/>
      <dgm:spPr/>
    </dgm:pt>
    <dgm:pt modelId="{F6BA9EBD-BFD2-4F95-B41C-D83E57C0C832}" type="pres">
      <dgm:prSet presAssocID="{54EC3AD8-8D80-4787-BCE0-19BCC762643F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2C3AAECE-6C01-4F16-B194-9E4F0FE292FB}" type="pres">
      <dgm:prSet presAssocID="{54EC3AD8-8D80-4787-BCE0-19BCC762643F}" presName="spaceRect" presStyleCnt="0"/>
      <dgm:spPr/>
    </dgm:pt>
    <dgm:pt modelId="{825F4776-9F57-4D2A-86E4-38641D03C4AC}" type="pres">
      <dgm:prSet presAssocID="{54EC3AD8-8D80-4787-BCE0-19BCC762643F}" presName="parTx" presStyleLbl="revTx" presStyleIdx="0" presStyleCnt="6">
        <dgm:presLayoutVars>
          <dgm:chMax val="0"/>
          <dgm:chPref val="0"/>
        </dgm:presLayoutVars>
      </dgm:prSet>
      <dgm:spPr/>
    </dgm:pt>
    <dgm:pt modelId="{913C8EFB-89A1-47BD-A3BA-C26FE70A26A5}" type="pres">
      <dgm:prSet presAssocID="{E3C3A5EA-5010-4055-9B3C-29DED250C965}" presName="sibTrans" presStyleCnt="0"/>
      <dgm:spPr/>
    </dgm:pt>
    <dgm:pt modelId="{9A2163E5-99D6-4990-BF82-83712092C9D4}" type="pres">
      <dgm:prSet presAssocID="{9401F519-094A-4B62-85D7-98C93AB8C87B}" presName="compNode" presStyleCnt="0"/>
      <dgm:spPr/>
    </dgm:pt>
    <dgm:pt modelId="{2E5561CB-43FE-4343-B863-6CDE885CB07D}" type="pres">
      <dgm:prSet presAssocID="{9401F519-094A-4B62-85D7-98C93AB8C87B}" presName="bgRect" presStyleLbl="bgShp" presStyleIdx="1" presStyleCnt="6"/>
      <dgm:spPr/>
    </dgm:pt>
    <dgm:pt modelId="{B9A89E65-7096-4AFA-B2DF-592FDC4DE06B}" type="pres">
      <dgm:prSet presAssocID="{9401F519-094A-4B62-85D7-98C93AB8C87B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765B736-048F-4651-8C0F-445D9FD6102F}" type="pres">
      <dgm:prSet presAssocID="{9401F519-094A-4B62-85D7-98C93AB8C87B}" presName="spaceRect" presStyleCnt="0"/>
      <dgm:spPr/>
    </dgm:pt>
    <dgm:pt modelId="{86E55230-F378-446B-909C-92462463ED17}" type="pres">
      <dgm:prSet presAssocID="{9401F519-094A-4B62-85D7-98C93AB8C87B}" presName="parTx" presStyleLbl="revTx" presStyleIdx="1" presStyleCnt="6">
        <dgm:presLayoutVars>
          <dgm:chMax val="0"/>
          <dgm:chPref val="0"/>
        </dgm:presLayoutVars>
      </dgm:prSet>
      <dgm:spPr/>
    </dgm:pt>
    <dgm:pt modelId="{0E62ED37-003D-4CE8-82A9-BD9CB38AB458}" type="pres">
      <dgm:prSet presAssocID="{ACFDD22E-154E-497C-BC52-2A19EF18ADEA}" presName="sibTrans" presStyleCnt="0"/>
      <dgm:spPr/>
    </dgm:pt>
    <dgm:pt modelId="{972DF8B4-5263-41B2-B31C-AEDB1F94868B}" type="pres">
      <dgm:prSet presAssocID="{E03C642B-1706-4C06-A751-79D898D969B1}" presName="compNode" presStyleCnt="0"/>
      <dgm:spPr/>
    </dgm:pt>
    <dgm:pt modelId="{BC804138-721C-4223-B348-F1848651873F}" type="pres">
      <dgm:prSet presAssocID="{E03C642B-1706-4C06-A751-79D898D969B1}" presName="bgRect" presStyleLbl="bgShp" presStyleIdx="2" presStyleCnt="6"/>
      <dgm:spPr/>
    </dgm:pt>
    <dgm:pt modelId="{7F1278C7-A82D-48F1-B79C-65C17D35E06D}" type="pres">
      <dgm:prSet presAssocID="{E03C642B-1706-4C06-A751-79D898D969B1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7AC9125-A518-4886-AB0A-A4B22049FCFE}" type="pres">
      <dgm:prSet presAssocID="{E03C642B-1706-4C06-A751-79D898D969B1}" presName="spaceRect" presStyleCnt="0"/>
      <dgm:spPr/>
    </dgm:pt>
    <dgm:pt modelId="{93DE207C-0345-4E12-A687-FF10C24DBC79}" type="pres">
      <dgm:prSet presAssocID="{E03C642B-1706-4C06-A751-79D898D969B1}" presName="parTx" presStyleLbl="revTx" presStyleIdx="2" presStyleCnt="6">
        <dgm:presLayoutVars>
          <dgm:chMax val="0"/>
          <dgm:chPref val="0"/>
        </dgm:presLayoutVars>
      </dgm:prSet>
      <dgm:spPr/>
    </dgm:pt>
    <dgm:pt modelId="{15056AC7-62A5-432D-BCB4-967C7F9B9399}" type="pres">
      <dgm:prSet presAssocID="{BE1FD68E-11E5-413B-804E-E2A516E9BB07}" presName="sibTrans" presStyleCnt="0"/>
      <dgm:spPr/>
    </dgm:pt>
    <dgm:pt modelId="{4EB69368-AD78-4030-85F1-55DD29613B2E}" type="pres">
      <dgm:prSet presAssocID="{F7EF6D9C-D10D-425D-A298-93DF6B821F61}" presName="compNode" presStyleCnt="0"/>
      <dgm:spPr/>
    </dgm:pt>
    <dgm:pt modelId="{78D5F4C5-972C-424E-B43C-24E3117BF633}" type="pres">
      <dgm:prSet presAssocID="{F7EF6D9C-D10D-425D-A298-93DF6B821F61}" presName="bgRect" presStyleLbl="bgShp" presStyleIdx="3" presStyleCnt="6"/>
      <dgm:spPr/>
    </dgm:pt>
    <dgm:pt modelId="{70D48363-98B5-4E24-8280-8BBA8A7D9FEB}" type="pres">
      <dgm:prSet presAssocID="{F7EF6D9C-D10D-425D-A298-93DF6B821F61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bweb"/>
        </a:ext>
      </dgm:extLst>
    </dgm:pt>
    <dgm:pt modelId="{C97541BC-B26A-46E8-86CB-F26FC60A605A}" type="pres">
      <dgm:prSet presAssocID="{F7EF6D9C-D10D-425D-A298-93DF6B821F61}" presName="spaceRect" presStyleCnt="0"/>
      <dgm:spPr/>
    </dgm:pt>
    <dgm:pt modelId="{D14B7244-7BCA-4384-9DAC-9DB4A65A819F}" type="pres">
      <dgm:prSet presAssocID="{F7EF6D9C-D10D-425D-A298-93DF6B821F61}" presName="parTx" presStyleLbl="revTx" presStyleIdx="3" presStyleCnt="6">
        <dgm:presLayoutVars>
          <dgm:chMax val="0"/>
          <dgm:chPref val="0"/>
        </dgm:presLayoutVars>
      </dgm:prSet>
      <dgm:spPr/>
    </dgm:pt>
    <dgm:pt modelId="{10C4FE39-60C6-4969-9068-1955B54291B8}" type="pres">
      <dgm:prSet presAssocID="{368026B8-7843-4FBE-B503-E99AAD30E37D}" presName="sibTrans" presStyleCnt="0"/>
      <dgm:spPr/>
    </dgm:pt>
    <dgm:pt modelId="{787BE0BC-7071-43AA-8935-0B8EC1452B3A}" type="pres">
      <dgm:prSet presAssocID="{D8498330-AD1D-4002-9ED2-8F1AF15B47AE}" presName="compNode" presStyleCnt="0"/>
      <dgm:spPr/>
    </dgm:pt>
    <dgm:pt modelId="{CBD851EF-2648-4858-BBA3-7C35D9C8BA84}" type="pres">
      <dgm:prSet presAssocID="{D8498330-AD1D-4002-9ED2-8F1AF15B47AE}" presName="bgRect" presStyleLbl="bgShp" presStyleIdx="4" presStyleCnt="6"/>
      <dgm:spPr/>
    </dgm:pt>
    <dgm:pt modelId="{27FC0A30-3E8E-40FF-9E22-0919EB2DFB05}" type="pres">
      <dgm:prSet presAssocID="{D8498330-AD1D-4002-9ED2-8F1AF15B47AE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fe ring"/>
        </a:ext>
      </dgm:extLst>
    </dgm:pt>
    <dgm:pt modelId="{B4AA390B-7E08-4FB3-9FDB-24865AC00A82}" type="pres">
      <dgm:prSet presAssocID="{D8498330-AD1D-4002-9ED2-8F1AF15B47AE}" presName="spaceRect" presStyleCnt="0"/>
      <dgm:spPr/>
    </dgm:pt>
    <dgm:pt modelId="{C58201D5-AD18-4B5F-AB1B-A08FB4BCB274}" type="pres">
      <dgm:prSet presAssocID="{D8498330-AD1D-4002-9ED2-8F1AF15B47AE}" presName="parTx" presStyleLbl="revTx" presStyleIdx="4" presStyleCnt="6">
        <dgm:presLayoutVars>
          <dgm:chMax val="0"/>
          <dgm:chPref val="0"/>
        </dgm:presLayoutVars>
      </dgm:prSet>
      <dgm:spPr/>
    </dgm:pt>
    <dgm:pt modelId="{2A5EFE41-56EE-49E2-83DE-0552B00DE79F}" type="pres">
      <dgm:prSet presAssocID="{D52BD8AB-590D-458C-A4B3-E348DE6B10C3}" presName="sibTrans" presStyleCnt="0"/>
      <dgm:spPr/>
    </dgm:pt>
    <dgm:pt modelId="{D5E14D1C-B9EB-4C93-B3CA-09E1C66A8009}" type="pres">
      <dgm:prSet presAssocID="{0F88E921-17B0-4F21-BDFF-1E874EA06DCF}" presName="compNode" presStyleCnt="0"/>
      <dgm:spPr/>
    </dgm:pt>
    <dgm:pt modelId="{9EB3C2D8-1B9B-4E51-A666-429B00644DA1}" type="pres">
      <dgm:prSet presAssocID="{0F88E921-17B0-4F21-BDFF-1E874EA06DCF}" presName="bgRect" presStyleLbl="bgShp" presStyleIdx="5" presStyleCnt="6"/>
      <dgm:spPr/>
    </dgm:pt>
    <dgm:pt modelId="{BDCFE6A4-7B83-44D0-9564-832719E3AE40}" type="pres">
      <dgm:prSet presAssocID="{0F88E921-17B0-4F21-BDFF-1E874EA06DCF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6F07417-1FC2-4DB9-A703-605CBF15F477}" type="pres">
      <dgm:prSet presAssocID="{0F88E921-17B0-4F21-BDFF-1E874EA06DCF}" presName="spaceRect" presStyleCnt="0"/>
      <dgm:spPr/>
    </dgm:pt>
    <dgm:pt modelId="{42FF8552-1D60-482A-BAEB-1BA2F06EA9EC}" type="pres">
      <dgm:prSet presAssocID="{0F88E921-17B0-4F21-BDFF-1E874EA06DC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458DF38-3AF0-4653-8A34-4E13E419FE6F}" srcId="{5EC4BCFF-8CE4-44E5-A6A3-9589471F0F1E}" destId="{0F88E921-17B0-4F21-BDFF-1E874EA06DCF}" srcOrd="5" destOrd="0" parTransId="{20655619-C615-4D32-A38A-BE9F32CD4240}" sibTransId="{C724A847-37CD-4CB2-956A-43370D80F25C}"/>
    <dgm:cxn modelId="{A5BD1B63-3E7F-4468-B5D8-EBBA86DFDE81}" type="presOf" srcId="{F7EF6D9C-D10D-425D-A298-93DF6B821F61}" destId="{D14B7244-7BCA-4384-9DAC-9DB4A65A819F}" srcOrd="0" destOrd="0" presId="urn:microsoft.com/office/officeart/2018/2/layout/IconVerticalSolidList"/>
    <dgm:cxn modelId="{D1D75669-FD35-40B2-93B2-212C31BC1A33}" srcId="{5EC4BCFF-8CE4-44E5-A6A3-9589471F0F1E}" destId="{54EC3AD8-8D80-4787-BCE0-19BCC762643F}" srcOrd="0" destOrd="0" parTransId="{1EB6B12D-AEBF-4859-9753-B66B37034E4B}" sibTransId="{E3C3A5EA-5010-4055-9B3C-29DED250C965}"/>
    <dgm:cxn modelId="{5B3A1B4E-BF72-4434-B0EE-0AF80E0CF5E9}" type="presOf" srcId="{54EC3AD8-8D80-4787-BCE0-19BCC762643F}" destId="{825F4776-9F57-4D2A-86E4-38641D03C4AC}" srcOrd="0" destOrd="0" presId="urn:microsoft.com/office/officeart/2018/2/layout/IconVerticalSolidList"/>
    <dgm:cxn modelId="{AFA7776F-3772-4EAF-A621-B6CC0EBB5ECC}" srcId="{5EC4BCFF-8CE4-44E5-A6A3-9589471F0F1E}" destId="{9401F519-094A-4B62-85D7-98C93AB8C87B}" srcOrd="1" destOrd="0" parTransId="{3FF25A5B-7330-4273-929C-DF663E4B4382}" sibTransId="{ACFDD22E-154E-497C-BC52-2A19EF18ADEA}"/>
    <dgm:cxn modelId="{3DC9845A-B648-4337-9562-2F4118EFF2B9}" type="presOf" srcId="{0F88E921-17B0-4F21-BDFF-1E874EA06DCF}" destId="{42FF8552-1D60-482A-BAEB-1BA2F06EA9EC}" srcOrd="0" destOrd="0" presId="urn:microsoft.com/office/officeart/2018/2/layout/IconVerticalSolidList"/>
    <dgm:cxn modelId="{10C5EAB5-128A-46B4-96FF-16579D99B4AD}" type="presOf" srcId="{5EC4BCFF-8CE4-44E5-A6A3-9589471F0F1E}" destId="{E9ADBA29-39EB-46D0-9DFC-CCA696F1CBC2}" srcOrd="0" destOrd="0" presId="urn:microsoft.com/office/officeart/2018/2/layout/IconVerticalSolidList"/>
    <dgm:cxn modelId="{BBB39BC0-5960-4774-8344-C8B915C8E027}" type="presOf" srcId="{E03C642B-1706-4C06-A751-79D898D969B1}" destId="{93DE207C-0345-4E12-A687-FF10C24DBC79}" srcOrd="0" destOrd="0" presId="urn:microsoft.com/office/officeart/2018/2/layout/IconVerticalSolidList"/>
    <dgm:cxn modelId="{6A7F18CE-A30C-40AA-839D-5D2522A362A5}" srcId="{5EC4BCFF-8CE4-44E5-A6A3-9589471F0F1E}" destId="{D8498330-AD1D-4002-9ED2-8F1AF15B47AE}" srcOrd="4" destOrd="0" parTransId="{0A48CE4A-23BD-46F5-9F37-BDEA84BFC360}" sibTransId="{D52BD8AB-590D-458C-A4B3-E348DE6B10C3}"/>
    <dgm:cxn modelId="{C0BC0BD3-D836-4C61-8315-0CC6700E1BD7}" srcId="{5EC4BCFF-8CE4-44E5-A6A3-9589471F0F1E}" destId="{E03C642B-1706-4C06-A751-79D898D969B1}" srcOrd="2" destOrd="0" parTransId="{A0BA179B-4564-4316-A388-7703C7192EC6}" sibTransId="{BE1FD68E-11E5-413B-804E-E2A516E9BB07}"/>
    <dgm:cxn modelId="{BC0B99F4-A7ED-4DEB-A79E-CDE50EDD2F9F}" type="presOf" srcId="{9401F519-094A-4B62-85D7-98C93AB8C87B}" destId="{86E55230-F378-446B-909C-92462463ED17}" srcOrd="0" destOrd="0" presId="urn:microsoft.com/office/officeart/2018/2/layout/IconVerticalSolidList"/>
    <dgm:cxn modelId="{D1E639F5-EC85-4C5F-BECA-1A5F576E7324}" srcId="{5EC4BCFF-8CE4-44E5-A6A3-9589471F0F1E}" destId="{F7EF6D9C-D10D-425D-A298-93DF6B821F61}" srcOrd="3" destOrd="0" parTransId="{46027E55-A896-4721-B8BB-A42E45CFCB4C}" sibTransId="{368026B8-7843-4FBE-B503-E99AAD30E37D}"/>
    <dgm:cxn modelId="{C331BBFF-12AC-4E30-A7B2-885662F51618}" type="presOf" srcId="{D8498330-AD1D-4002-9ED2-8F1AF15B47AE}" destId="{C58201D5-AD18-4B5F-AB1B-A08FB4BCB274}" srcOrd="0" destOrd="0" presId="urn:microsoft.com/office/officeart/2018/2/layout/IconVerticalSolidList"/>
    <dgm:cxn modelId="{13F3B1C5-8504-47FA-BE9F-030312E9886A}" type="presParOf" srcId="{E9ADBA29-39EB-46D0-9DFC-CCA696F1CBC2}" destId="{AD688B3C-C320-4B61-B171-34CC5925C137}" srcOrd="0" destOrd="0" presId="urn:microsoft.com/office/officeart/2018/2/layout/IconVerticalSolidList"/>
    <dgm:cxn modelId="{DB441DC5-ACED-4BE5-B6E2-4C1EB161E69F}" type="presParOf" srcId="{AD688B3C-C320-4B61-B171-34CC5925C137}" destId="{439ECB9A-EBD8-43C5-A8D1-BA2754F5873D}" srcOrd="0" destOrd="0" presId="urn:microsoft.com/office/officeart/2018/2/layout/IconVerticalSolidList"/>
    <dgm:cxn modelId="{E6A25F2C-16C1-4585-94E1-4B9D88862A9B}" type="presParOf" srcId="{AD688B3C-C320-4B61-B171-34CC5925C137}" destId="{F6BA9EBD-BFD2-4F95-B41C-D83E57C0C832}" srcOrd="1" destOrd="0" presId="urn:microsoft.com/office/officeart/2018/2/layout/IconVerticalSolidList"/>
    <dgm:cxn modelId="{370B376F-8E1A-4CE6-B9B6-1F8EAFCB015E}" type="presParOf" srcId="{AD688B3C-C320-4B61-B171-34CC5925C137}" destId="{2C3AAECE-6C01-4F16-B194-9E4F0FE292FB}" srcOrd="2" destOrd="0" presId="urn:microsoft.com/office/officeart/2018/2/layout/IconVerticalSolidList"/>
    <dgm:cxn modelId="{A96E5BEC-70BA-4A73-9EE2-5195C335D4A0}" type="presParOf" srcId="{AD688B3C-C320-4B61-B171-34CC5925C137}" destId="{825F4776-9F57-4D2A-86E4-38641D03C4AC}" srcOrd="3" destOrd="0" presId="urn:microsoft.com/office/officeart/2018/2/layout/IconVerticalSolidList"/>
    <dgm:cxn modelId="{2C1B9557-D0B9-40A8-97FE-764414109290}" type="presParOf" srcId="{E9ADBA29-39EB-46D0-9DFC-CCA696F1CBC2}" destId="{913C8EFB-89A1-47BD-A3BA-C26FE70A26A5}" srcOrd="1" destOrd="0" presId="urn:microsoft.com/office/officeart/2018/2/layout/IconVerticalSolidList"/>
    <dgm:cxn modelId="{C943B346-6680-4568-98A2-6D62F1171895}" type="presParOf" srcId="{E9ADBA29-39EB-46D0-9DFC-CCA696F1CBC2}" destId="{9A2163E5-99D6-4990-BF82-83712092C9D4}" srcOrd="2" destOrd="0" presId="urn:microsoft.com/office/officeart/2018/2/layout/IconVerticalSolidList"/>
    <dgm:cxn modelId="{F827D1D2-1560-44D0-89A3-A51AE1F598E6}" type="presParOf" srcId="{9A2163E5-99D6-4990-BF82-83712092C9D4}" destId="{2E5561CB-43FE-4343-B863-6CDE885CB07D}" srcOrd="0" destOrd="0" presId="urn:microsoft.com/office/officeart/2018/2/layout/IconVerticalSolidList"/>
    <dgm:cxn modelId="{E2326BB6-4AE7-48A4-B69D-E7E2D4A79F73}" type="presParOf" srcId="{9A2163E5-99D6-4990-BF82-83712092C9D4}" destId="{B9A89E65-7096-4AFA-B2DF-592FDC4DE06B}" srcOrd="1" destOrd="0" presId="urn:microsoft.com/office/officeart/2018/2/layout/IconVerticalSolidList"/>
    <dgm:cxn modelId="{51F8171A-F5C4-4492-AAF3-6F83E6E3E28C}" type="presParOf" srcId="{9A2163E5-99D6-4990-BF82-83712092C9D4}" destId="{6765B736-048F-4651-8C0F-445D9FD6102F}" srcOrd="2" destOrd="0" presId="urn:microsoft.com/office/officeart/2018/2/layout/IconVerticalSolidList"/>
    <dgm:cxn modelId="{A113DB4D-ADA0-481C-8261-9B903D90C3DA}" type="presParOf" srcId="{9A2163E5-99D6-4990-BF82-83712092C9D4}" destId="{86E55230-F378-446B-909C-92462463ED17}" srcOrd="3" destOrd="0" presId="urn:microsoft.com/office/officeart/2018/2/layout/IconVerticalSolidList"/>
    <dgm:cxn modelId="{EE23EEA7-C348-4F30-93F0-8D3057F4BDCB}" type="presParOf" srcId="{E9ADBA29-39EB-46D0-9DFC-CCA696F1CBC2}" destId="{0E62ED37-003D-4CE8-82A9-BD9CB38AB458}" srcOrd="3" destOrd="0" presId="urn:microsoft.com/office/officeart/2018/2/layout/IconVerticalSolidList"/>
    <dgm:cxn modelId="{46FD12EB-9EA4-46FE-B993-88FC802368B8}" type="presParOf" srcId="{E9ADBA29-39EB-46D0-9DFC-CCA696F1CBC2}" destId="{972DF8B4-5263-41B2-B31C-AEDB1F94868B}" srcOrd="4" destOrd="0" presId="urn:microsoft.com/office/officeart/2018/2/layout/IconVerticalSolidList"/>
    <dgm:cxn modelId="{FB04636E-7B1D-41BF-8C1B-99349B233D31}" type="presParOf" srcId="{972DF8B4-5263-41B2-B31C-AEDB1F94868B}" destId="{BC804138-721C-4223-B348-F1848651873F}" srcOrd="0" destOrd="0" presId="urn:microsoft.com/office/officeart/2018/2/layout/IconVerticalSolidList"/>
    <dgm:cxn modelId="{483F741B-E85E-4C93-BD70-201B6A9D734E}" type="presParOf" srcId="{972DF8B4-5263-41B2-B31C-AEDB1F94868B}" destId="{7F1278C7-A82D-48F1-B79C-65C17D35E06D}" srcOrd="1" destOrd="0" presId="urn:microsoft.com/office/officeart/2018/2/layout/IconVerticalSolidList"/>
    <dgm:cxn modelId="{8BFD9A74-713A-491F-91F3-3CF360946FE5}" type="presParOf" srcId="{972DF8B4-5263-41B2-B31C-AEDB1F94868B}" destId="{57AC9125-A518-4886-AB0A-A4B22049FCFE}" srcOrd="2" destOrd="0" presId="urn:microsoft.com/office/officeart/2018/2/layout/IconVerticalSolidList"/>
    <dgm:cxn modelId="{43829112-28A2-4326-8666-347A213A73B7}" type="presParOf" srcId="{972DF8B4-5263-41B2-B31C-AEDB1F94868B}" destId="{93DE207C-0345-4E12-A687-FF10C24DBC79}" srcOrd="3" destOrd="0" presId="urn:microsoft.com/office/officeart/2018/2/layout/IconVerticalSolidList"/>
    <dgm:cxn modelId="{FB876423-7250-4C19-A82E-841866156FA0}" type="presParOf" srcId="{E9ADBA29-39EB-46D0-9DFC-CCA696F1CBC2}" destId="{15056AC7-62A5-432D-BCB4-967C7F9B9399}" srcOrd="5" destOrd="0" presId="urn:microsoft.com/office/officeart/2018/2/layout/IconVerticalSolidList"/>
    <dgm:cxn modelId="{C1765246-DA9A-4F87-A945-C1AA7F28DAFE}" type="presParOf" srcId="{E9ADBA29-39EB-46D0-9DFC-CCA696F1CBC2}" destId="{4EB69368-AD78-4030-85F1-55DD29613B2E}" srcOrd="6" destOrd="0" presId="urn:microsoft.com/office/officeart/2018/2/layout/IconVerticalSolidList"/>
    <dgm:cxn modelId="{DFE586DF-C005-481A-9A58-9C66D7CC8FB2}" type="presParOf" srcId="{4EB69368-AD78-4030-85F1-55DD29613B2E}" destId="{78D5F4C5-972C-424E-B43C-24E3117BF633}" srcOrd="0" destOrd="0" presId="urn:microsoft.com/office/officeart/2018/2/layout/IconVerticalSolidList"/>
    <dgm:cxn modelId="{196ABB7F-5B15-4FBD-BF24-C52BC3B4052A}" type="presParOf" srcId="{4EB69368-AD78-4030-85F1-55DD29613B2E}" destId="{70D48363-98B5-4E24-8280-8BBA8A7D9FEB}" srcOrd="1" destOrd="0" presId="urn:microsoft.com/office/officeart/2018/2/layout/IconVerticalSolidList"/>
    <dgm:cxn modelId="{FDD21FA9-1A6B-4453-827F-E0923AD5D82E}" type="presParOf" srcId="{4EB69368-AD78-4030-85F1-55DD29613B2E}" destId="{C97541BC-B26A-46E8-86CB-F26FC60A605A}" srcOrd="2" destOrd="0" presId="urn:microsoft.com/office/officeart/2018/2/layout/IconVerticalSolidList"/>
    <dgm:cxn modelId="{87B1AB58-CB71-4E85-A521-F82CB09B764F}" type="presParOf" srcId="{4EB69368-AD78-4030-85F1-55DD29613B2E}" destId="{D14B7244-7BCA-4384-9DAC-9DB4A65A819F}" srcOrd="3" destOrd="0" presId="urn:microsoft.com/office/officeart/2018/2/layout/IconVerticalSolidList"/>
    <dgm:cxn modelId="{FD119935-8F8F-4247-BE77-5BBDE3697F29}" type="presParOf" srcId="{E9ADBA29-39EB-46D0-9DFC-CCA696F1CBC2}" destId="{10C4FE39-60C6-4969-9068-1955B54291B8}" srcOrd="7" destOrd="0" presId="urn:microsoft.com/office/officeart/2018/2/layout/IconVerticalSolidList"/>
    <dgm:cxn modelId="{D703402A-E6AF-4B89-BD9C-A5CEF615B53E}" type="presParOf" srcId="{E9ADBA29-39EB-46D0-9DFC-CCA696F1CBC2}" destId="{787BE0BC-7071-43AA-8935-0B8EC1452B3A}" srcOrd="8" destOrd="0" presId="urn:microsoft.com/office/officeart/2018/2/layout/IconVerticalSolidList"/>
    <dgm:cxn modelId="{87AF6C93-CF7B-44AB-9796-A69B2A9B1163}" type="presParOf" srcId="{787BE0BC-7071-43AA-8935-0B8EC1452B3A}" destId="{CBD851EF-2648-4858-BBA3-7C35D9C8BA84}" srcOrd="0" destOrd="0" presId="urn:microsoft.com/office/officeart/2018/2/layout/IconVerticalSolidList"/>
    <dgm:cxn modelId="{532BED7E-9485-45C6-85C6-C90550AB9CE0}" type="presParOf" srcId="{787BE0BC-7071-43AA-8935-0B8EC1452B3A}" destId="{27FC0A30-3E8E-40FF-9E22-0919EB2DFB05}" srcOrd="1" destOrd="0" presId="urn:microsoft.com/office/officeart/2018/2/layout/IconVerticalSolidList"/>
    <dgm:cxn modelId="{2A3A2614-6475-489E-9359-67F451C9AFD1}" type="presParOf" srcId="{787BE0BC-7071-43AA-8935-0B8EC1452B3A}" destId="{B4AA390B-7E08-4FB3-9FDB-24865AC00A82}" srcOrd="2" destOrd="0" presId="urn:microsoft.com/office/officeart/2018/2/layout/IconVerticalSolidList"/>
    <dgm:cxn modelId="{EC47FBA9-05DF-45ED-A751-EA63FB6ACE45}" type="presParOf" srcId="{787BE0BC-7071-43AA-8935-0B8EC1452B3A}" destId="{C58201D5-AD18-4B5F-AB1B-A08FB4BCB274}" srcOrd="3" destOrd="0" presId="urn:microsoft.com/office/officeart/2018/2/layout/IconVerticalSolidList"/>
    <dgm:cxn modelId="{793F735B-5D27-4F68-A798-ED261370C985}" type="presParOf" srcId="{E9ADBA29-39EB-46D0-9DFC-CCA696F1CBC2}" destId="{2A5EFE41-56EE-49E2-83DE-0552B00DE79F}" srcOrd="9" destOrd="0" presId="urn:microsoft.com/office/officeart/2018/2/layout/IconVerticalSolidList"/>
    <dgm:cxn modelId="{E3C2F43B-6CD8-49E3-9EA7-EC06C67136FA}" type="presParOf" srcId="{E9ADBA29-39EB-46D0-9DFC-CCA696F1CBC2}" destId="{D5E14D1C-B9EB-4C93-B3CA-09E1C66A8009}" srcOrd="10" destOrd="0" presId="urn:microsoft.com/office/officeart/2018/2/layout/IconVerticalSolidList"/>
    <dgm:cxn modelId="{9AB46DF9-CB83-4AC3-B7BD-FA8C55374CD7}" type="presParOf" srcId="{D5E14D1C-B9EB-4C93-B3CA-09E1C66A8009}" destId="{9EB3C2D8-1B9B-4E51-A666-429B00644DA1}" srcOrd="0" destOrd="0" presId="urn:microsoft.com/office/officeart/2018/2/layout/IconVerticalSolidList"/>
    <dgm:cxn modelId="{73808363-1E30-47BD-B334-C9BC2C65625F}" type="presParOf" srcId="{D5E14D1C-B9EB-4C93-B3CA-09E1C66A8009}" destId="{BDCFE6A4-7B83-44D0-9564-832719E3AE40}" srcOrd="1" destOrd="0" presId="urn:microsoft.com/office/officeart/2018/2/layout/IconVerticalSolidList"/>
    <dgm:cxn modelId="{957D9556-C2FF-40F4-9100-B560537A88A6}" type="presParOf" srcId="{D5E14D1C-B9EB-4C93-B3CA-09E1C66A8009}" destId="{26F07417-1FC2-4DB9-A703-605CBF15F477}" srcOrd="2" destOrd="0" presId="urn:microsoft.com/office/officeart/2018/2/layout/IconVerticalSolidList"/>
    <dgm:cxn modelId="{15607137-12C8-4BED-A723-8E5A106FBE3F}" type="presParOf" srcId="{D5E14D1C-B9EB-4C93-B3CA-09E1C66A8009}" destId="{42FF8552-1D60-482A-BAEB-1BA2F06EA9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D42969-D93A-4732-936B-8C6EE3A60DD3}" type="doc">
      <dgm:prSet loTypeId="urn:microsoft.com/office/officeart/2008/layout/LinedList" loCatId="list" qsTypeId="urn:microsoft.com/office/officeart/2005/8/quickstyle/simple1#12" qsCatId="simple" csTypeId="urn:microsoft.com/office/officeart/2005/8/colors/colorful2#3" csCatId="colorful"/>
      <dgm:spPr/>
      <dgm:t>
        <a:bodyPr/>
        <a:lstStyle/>
        <a:p>
          <a:endParaRPr lang="en-US"/>
        </a:p>
      </dgm:t>
    </dgm:pt>
    <dgm:pt modelId="{740460D0-D938-427F-8DFD-977A5753E703}">
      <dgm:prSet/>
      <dgm:spPr/>
      <dgm:t>
        <a:bodyPr/>
        <a:lstStyle/>
        <a:p>
          <a:r>
            <a:rPr lang="en-US"/>
            <a:t>What is research?</a:t>
          </a:r>
        </a:p>
      </dgm:t>
    </dgm:pt>
    <dgm:pt modelId="{A5134CE8-7329-43F4-94AA-768358B36429}" type="parTrans" cxnId="{6D5746EA-89C8-432E-8032-A874478BCFC5}">
      <dgm:prSet/>
      <dgm:spPr/>
      <dgm:t>
        <a:bodyPr/>
        <a:lstStyle/>
        <a:p>
          <a:endParaRPr lang="en-US"/>
        </a:p>
      </dgm:t>
    </dgm:pt>
    <dgm:pt modelId="{B7037C6C-666D-4EA9-888C-B0EA82ACCE87}" type="sibTrans" cxnId="{6D5746EA-89C8-432E-8032-A874478BCFC5}">
      <dgm:prSet/>
      <dgm:spPr/>
      <dgm:t>
        <a:bodyPr/>
        <a:lstStyle/>
        <a:p>
          <a:endParaRPr lang="en-US"/>
        </a:p>
      </dgm:t>
    </dgm:pt>
    <dgm:pt modelId="{B7C9AC33-EBFB-4002-8B13-C8E92E3B48F1}">
      <dgm:prSet/>
      <dgm:spPr/>
      <dgm:t>
        <a:bodyPr/>
        <a:lstStyle/>
        <a:p>
          <a:r>
            <a:rPr lang="en-US"/>
            <a:t>Why do we conduct research?</a:t>
          </a:r>
        </a:p>
      </dgm:t>
    </dgm:pt>
    <dgm:pt modelId="{F3AA2844-A006-4EB4-ADB9-360EEAB2474F}" type="parTrans" cxnId="{44A7B6FE-85C3-4DAD-BA72-EAF6BCE49A44}">
      <dgm:prSet/>
      <dgm:spPr/>
      <dgm:t>
        <a:bodyPr/>
        <a:lstStyle/>
        <a:p>
          <a:endParaRPr lang="en-US"/>
        </a:p>
      </dgm:t>
    </dgm:pt>
    <dgm:pt modelId="{D1ED5405-6FBD-450A-BF24-CD1EDFA1152E}" type="sibTrans" cxnId="{44A7B6FE-85C3-4DAD-BA72-EAF6BCE49A44}">
      <dgm:prSet/>
      <dgm:spPr/>
      <dgm:t>
        <a:bodyPr/>
        <a:lstStyle/>
        <a:p>
          <a:endParaRPr lang="en-US"/>
        </a:p>
      </dgm:t>
    </dgm:pt>
    <dgm:pt modelId="{25E59437-570A-417A-B02A-442A329E3629}" type="pres">
      <dgm:prSet presAssocID="{27D42969-D93A-4732-936B-8C6EE3A60DD3}" presName="vert0" presStyleCnt="0">
        <dgm:presLayoutVars>
          <dgm:dir/>
          <dgm:animOne val="branch"/>
          <dgm:animLvl val="lvl"/>
        </dgm:presLayoutVars>
      </dgm:prSet>
      <dgm:spPr/>
    </dgm:pt>
    <dgm:pt modelId="{0222D80D-B938-4A08-91AE-FE7FCBFA2221}" type="pres">
      <dgm:prSet presAssocID="{740460D0-D938-427F-8DFD-977A5753E703}" presName="thickLine" presStyleLbl="alignNode1" presStyleIdx="0" presStyleCnt="2"/>
      <dgm:spPr/>
    </dgm:pt>
    <dgm:pt modelId="{FB317C3B-D5C6-49B0-BB13-A7651671808F}" type="pres">
      <dgm:prSet presAssocID="{740460D0-D938-427F-8DFD-977A5753E703}" presName="horz1" presStyleCnt="0"/>
      <dgm:spPr/>
    </dgm:pt>
    <dgm:pt modelId="{F0313D9B-D78D-43F6-9D08-C9D7CFFE245F}" type="pres">
      <dgm:prSet presAssocID="{740460D0-D938-427F-8DFD-977A5753E703}" presName="tx1" presStyleLbl="revTx" presStyleIdx="0" presStyleCnt="2"/>
      <dgm:spPr/>
    </dgm:pt>
    <dgm:pt modelId="{32754A94-23D8-4684-A364-27E6B2624F69}" type="pres">
      <dgm:prSet presAssocID="{740460D0-D938-427F-8DFD-977A5753E703}" presName="vert1" presStyleCnt="0"/>
      <dgm:spPr/>
    </dgm:pt>
    <dgm:pt modelId="{5359CC85-27AB-4D5F-A153-742B390B0954}" type="pres">
      <dgm:prSet presAssocID="{B7C9AC33-EBFB-4002-8B13-C8E92E3B48F1}" presName="thickLine" presStyleLbl="alignNode1" presStyleIdx="1" presStyleCnt="2"/>
      <dgm:spPr/>
    </dgm:pt>
    <dgm:pt modelId="{097DC3D2-3FFA-4CE3-ABD4-9A67B8DC4642}" type="pres">
      <dgm:prSet presAssocID="{B7C9AC33-EBFB-4002-8B13-C8E92E3B48F1}" presName="horz1" presStyleCnt="0"/>
      <dgm:spPr/>
    </dgm:pt>
    <dgm:pt modelId="{4260BAB0-D1FC-44DC-B0FE-1934CC7D3039}" type="pres">
      <dgm:prSet presAssocID="{B7C9AC33-EBFB-4002-8B13-C8E92E3B48F1}" presName="tx1" presStyleLbl="revTx" presStyleIdx="1" presStyleCnt="2"/>
      <dgm:spPr/>
    </dgm:pt>
    <dgm:pt modelId="{C7242934-B11C-4FA6-B54D-97A0B9F70C72}" type="pres">
      <dgm:prSet presAssocID="{B7C9AC33-EBFB-4002-8B13-C8E92E3B48F1}" presName="vert1" presStyleCnt="0"/>
      <dgm:spPr/>
    </dgm:pt>
  </dgm:ptLst>
  <dgm:cxnLst>
    <dgm:cxn modelId="{EE56160F-4984-471E-908F-9258CCB9441F}" type="presOf" srcId="{27D42969-D93A-4732-936B-8C6EE3A60DD3}" destId="{25E59437-570A-417A-B02A-442A329E3629}" srcOrd="0" destOrd="0" presId="urn:microsoft.com/office/officeart/2008/layout/LinedList"/>
    <dgm:cxn modelId="{AE421F76-A752-4894-BFE0-37E0A6ACA08C}" type="presOf" srcId="{B7C9AC33-EBFB-4002-8B13-C8E92E3B48F1}" destId="{4260BAB0-D1FC-44DC-B0FE-1934CC7D3039}" srcOrd="0" destOrd="0" presId="urn:microsoft.com/office/officeart/2008/layout/LinedList"/>
    <dgm:cxn modelId="{FC621493-54E3-40E7-8BA1-17BB57A423E4}" type="presOf" srcId="{740460D0-D938-427F-8DFD-977A5753E703}" destId="{F0313D9B-D78D-43F6-9D08-C9D7CFFE245F}" srcOrd="0" destOrd="0" presId="urn:microsoft.com/office/officeart/2008/layout/LinedList"/>
    <dgm:cxn modelId="{6D5746EA-89C8-432E-8032-A874478BCFC5}" srcId="{27D42969-D93A-4732-936B-8C6EE3A60DD3}" destId="{740460D0-D938-427F-8DFD-977A5753E703}" srcOrd="0" destOrd="0" parTransId="{A5134CE8-7329-43F4-94AA-768358B36429}" sibTransId="{B7037C6C-666D-4EA9-888C-B0EA82ACCE87}"/>
    <dgm:cxn modelId="{44A7B6FE-85C3-4DAD-BA72-EAF6BCE49A44}" srcId="{27D42969-D93A-4732-936B-8C6EE3A60DD3}" destId="{B7C9AC33-EBFB-4002-8B13-C8E92E3B48F1}" srcOrd="1" destOrd="0" parTransId="{F3AA2844-A006-4EB4-ADB9-360EEAB2474F}" sibTransId="{D1ED5405-6FBD-450A-BF24-CD1EDFA1152E}"/>
    <dgm:cxn modelId="{7416CC24-3D90-4D52-8EC3-8F4F7804C4EA}" type="presParOf" srcId="{25E59437-570A-417A-B02A-442A329E3629}" destId="{0222D80D-B938-4A08-91AE-FE7FCBFA2221}" srcOrd="0" destOrd="0" presId="urn:microsoft.com/office/officeart/2008/layout/LinedList"/>
    <dgm:cxn modelId="{B9685BA3-CE28-4C35-952F-FD584AA26BA6}" type="presParOf" srcId="{25E59437-570A-417A-B02A-442A329E3629}" destId="{FB317C3B-D5C6-49B0-BB13-A7651671808F}" srcOrd="1" destOrd="0" presId="urn:microsoft.com/office/officeart/2008/layout/LinedList"/>
    <dgm:cxn modelId="{AF5EB280-86CA-421A-9233-AC2FCB8A06B6}" type="presParOf" srcId="{FB317C3B-D5C6-49B0-BB13-A7651671808F}" destId="{F0313D9B-D78D-43F6-9D08-C9D7CFFE245F}" srcOrd="0" destOrd="0" presId="urn:microsoft.com/office/officeart/2008/layout/LinedList"/>
    <dgm:cxn modelId="{3FED2D23-9A5D-4DAB-9AA3-232C04D670AD}" type="presParOf" srcId="{FB317C3B-D5C6-49B0-BB13-A7651671808F}" destId="{32754A94-23D8-4684-A364-27E6B2624F69}" srcOrd="1" destOrd="0" presId="urn:microsoft.com/office/officeart/2008/layout/LinedList"/>
    <dgm:cxn modelId="{8AA241DC-A7D0-4AD9-89F5-897D4CCEDEB7}" type="presParOf" srcId="{25E59437-570A-417A-B02A-442A329E3629}" destId="{5359CC85-27AB-4D5F-A153-742B390B0954}" srcOrd="2" destOrd="0" presId="urn:microsoft.com/office/officeart/2008/layout/LinedList"/>
    <dgm:cxn modelId="{62D264B7-786D-4F1B-B1DD-ECC67C09E948}" type="presParOf" srcId="{25E59437-570A-417A-B02A-442A329E3629}" destId="{097DC3D2-3FFA-4CE3-ABD4-9A67B8DC4642}" srcOrd="3" destOrd="0" presId="urn:microsoft.com/office/officeart/2008/layout/LinedList"/>
    <dgm:cxn modelId="{FD7A6769-71D3-4B84-A693-CAFB572D26CE}" type="presParOf" srcId="{097DC3D2-3FFA-4CE3-ABD4-9A67B8DC4642}" destId="{4260BAB0-D1FC-44DC-B0FE-1934CC7D3039}" srcOrd="0" destOrd="0" presId="urn:microsoft.com/office/officeart/2008/layout/LinedList"/>
    <dgm:cxn modelId="{D1A24BEE-6CCE-4A59-890D-46C08510FF35}" type="presParOf" srcId="{097DC3D2-3FFA-4CE3-ABD4-9A67B8DC4642}" destId="{C7242934-B11C-4FA6-B54D-97A0B9F70C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5D315B1-74F8-4942-9DCF-BB9A1EF20B56}" type="doc">
      <dgm:prSet loTypeId="urn:microsoft.com/office/officeart/2008/layout/LinedList" loCatId="list" qsTypeId="urn:microsoft.com/office/officeart/2005/8/quickstyle/simple1#23" qsCatId="simple" csTypeId="urn:microsoft.com/office/officeart/2005/8/colors/colorful2#5" csCatId="colorful"/>
      <dgm:spPr/>
      <dgm:t>
        <a:bodyPr/>
        <a:lstStyle/>
        <a:p>
          <a:endParaRPr lang="en-US"/>
        </a:p>
      </dgm:t>
    </dgm:pt>
    <dgm:pt modelId="{FFDC9224-4555-4D75-A0AA-1CA7D1815992}">
      <dgm:prSet/>
      <dgm:spPr/>
      <dgm:t>
        <a:bodyPr/>
        <a:lstStyle/>
        <a:p>
          <a:r>
            <a:rPr lang="en-US"/>
            <a:t>Which is easier to answer:</a:t>
          </a:r>
        </a:p>
      </dgm:t>
    </dgm:pt>
    <dgm:pt modelId="{B988B082-7BD7-4C43-AB2E-5E24BA8817AA}" type="parTrans" cxnId="{542CD911-25A3-4FD9-B64F-429355E30D44}">
      <dgm:prSet/>
      <dgm:spPr/>
      <dgm:t>
        <a:bodyPr/>
        <a:lstStyle/>
        <a:p>
          <a:endParaRPr lang="en-US"/>
        </a:p>
      </dgm:t>
    </dgm:pt>
    <dgm:pt modelId="{A8B100AF-B123-4BA7-AE29-DE8D944EA169}" type="sibTrans" cxnId="{542CD911-25A3-4FD9-B64F-429355E30D44}">
      <dgm:prSet/>
      <dgm:spPr/>
      <dgm:t>
        <a:bodyPr/>
        <a:lstStyle/>
        <a:p>
          <a:endParaRPr lang="en-US"/>
        </a:p>
      </dgm:t>
    </dgm:pt>
    <dgm:pt modelId="{7C86AE65-9299-4015-A4F1-D1110D0F842B}">
      <dgm:prSet/>
      <dgm:spPr/>
      <dgm:t>
        <a:bodyPr/>
        <a:lstStyle/>
        <a:p>
          <a:r>
            <a:rPr lang="en-US"/>
            <a:t>Tell me about healthcare.</a:t>
          </a:r>
        </a:p>
      </dgm:t>
    </dgm:pt>
    <dgm:pt modelId="{8EE70AAA-6867-4018-999F-458FC20863F5}" type="parTrans" cxnId="{52B21173-46F4-4CCE-845B-FED1A3861DDF}">
      <dgm:prSet/>
      <dgm:spPr/>
      <dgm:t>
        <a:bodyPr/>
        <a:lstStyle/>
        <a:p>
          <a:endParaRPr lang="en-US"/>
        </a:p>
      </dgm:t>
    </dgm:pt>
    <dgm:pt modelId="{8527E4BE-3621-4698-A5A0-9D5F0D0E8017}" type="sibTrans" cxnId="{52B21173-46F4-4CCE-845B-FED1A3861DDF}">
      <dgm:prSet/>
      <dgm:spPr/>
      <dgm:t>
        <a:bodyPr/>
        <a:lstStyle/>
        <a:p>
          <a:endParaRPr lang="en-US"/>
        </a:p>
      </dgm:t>
    </dgm:pt>
    <dgm:pt modelId="{808C3637-94A3-4AB8-8C23-943741B59B51}">
      <dgm:prSet/>
      <dgm:spPr/>
      <dgm:t>
        <a:bodyPr/>
        <a:lstStyle/>
        <a:p>
          <a:r>
            <a:rPr lang="en-US"/>
            <a:t>What barriers do older adults experience when using digital healthcare services?</a:t>
          </a:r>
        </a:p>
      </dgm:t>
    </dgm:pt>
    <dgm:pt modelId="{BB955EAC-A771-4B98-93F8-A623173F3238}" type="parTrans" cxnId="{7B844F08-917A-4525-8D42-FB7D5575BADC}">
      <dgm:prSet/>
      <dgm:spPr/>
      <dgm:t>
        <a:bodyPr/>
        <a:lstStyle/>
        <a:p>
          <a:endParaRPr lang="en-US"/>
        </a:p>
      </dgm:t>
    </dgm:pt>
    <dgm:pt modelId="{4C261E68-D03D-412A-9FA2-A49A4EA15899}" type="sibTrans" cxnId="{7B844F08-917A-4525-8D42-FB7D5575BADC}">
      <dgm:prSet/>
      <dgm:spPr/>
      <dgm:t>
        <a:bodyPr/>
        <a:lstStyle/>
        <a:p>
          <a:endParaRPr lang="en-US"/>
        </a:p>
      </dgm:t>
    </dgm:pt>
    <dgm:pt modelId="{814ED6BA-0350-4749-ADFF-7DCB43989B4C}">
      <dgm:prSet/>
      <dgm:spPr/>
      <dgm:t>
        <a:bodyPr/>
        <a:lstStyle/>
        <a:p>
          <a:r>
            <a:rPr lang="en-US"/>
            <a:t>Good research begins with a focused research question.</a:t>
          </a:r>
        </a:p>
      </dgm:t>
    </dgm:pt>
    <dgm:pt modelId="{0CDC5A41-0F73-495D-9813-39389FD3155A}" type="parTrans" cxnId="{B4547994-D0FB-41AF-846C-D82F4450DF9A}">
      <dgm:prSet/>
      <dgm:spPr/>
      <dgm:t>
        <a:bodyPr/>
        <a:lstStyle/>
        <a:p>
          <a:endParaRPr lang="en-US"/>
        </a:p>
      </dgm:t>
    </dgm:pt>
    <dgm:pt modelId="{C59899D5-F129-45E0-A501-50FAEEBF7CF7}" type="sibTrans" cxnId="{B4547994-D0FB-41AF-846C-D82F4450DF9A}">
      <dgm:prSet/>
      <dgm:spPr/>
      <dgm:t>
        <a:bodyPr/>
        <a:lstStyle/>
        <a:p>
          <a:endParaRPr lang="en-US"/>
        </a:p>
      </dgm:t>
    </dgm:pt>
    <dgm:pt modelId="{07A621D2-6817-4948-8269-AA628B6E122E}" type="pres">
      <dgm:prSet presAssocID="{35D315B1-74F8-4942-9DCF-BB9A1EF20B56}" presName="vert0" presStyleCnt="0">
        <dgm:presLayoutVars>
          <dgm:dir/>
          <dgm:animOne val="branch"/>
          <dgm:animLvl val="lvl"/>
        </dgm:presLayoutVars>
      </dgm:prSet>
      <dgm:spPr/>
    </dgm:pt>
    <dgm:pt modelId="{95B434A1-5004-4B2E-94E4-D843B783D2E5}" type="pres">
      <dgm:prSet presAssocID="{FFDC9224-4555-4D75-A0AA-1CA7D1815992}" presName="thickLine" presStyleLbl="alignNode1" presStyleIdx="0" presStyleCnt="4"/>
      <dgm:spPr/>
    </dgm:pt>
    <dgm:pt modelId="{BEF1B7A9-DB3C-4164-BFC9-06637FEDD8A1}" type="pres">
      <dgm:prSet presAssocID="{FFDC9224-4555-4D75-A0AA-1CA7D1815992}" presName="horz1" presStyleCnt="0"/>
      <dgm:spPr/>
    </dgm:pt>
    <dgm:pt modelId="{72BB6A7E-AE36-473D-9A7F-582031FF7068}" type="pres">
      <dgm:prSet presAssocID="{FFDC9224-4555-4D75-A0AA-1CA7D1815992}" presName="tx1" presStyleLbl="revTx" presStyleIdx="0" presStyleCnt="4"/>
      <dgm:spPr/>
    </dgm:pt>
    <dgm:pt modelId="{EF3ED306-E938-44BC-A9F7-DDCCD9A2F6FE}" type="pres">
      <dgm:prSet presAssocID="{FFDC9224-4555-4D75-A0AA-1CA7D1815992}" presName="vert1" presStyleCnt="0"/>
      <dgm:spPr/>
    </dgm:pt>
    <dgm:pt modelId="{3160B789-5733-492C-A032-B074402C8AC9}" type="pres">
      <dgm:prSet presAssocID="{7C86AE65-9299-4015-A4F1-D1110D0F842B}" presName="thickLine" presStyleLbl="alignNode1" presStyleIdx="1" presStyleCnt="4"/>
      <dgm:spPr/>
    </dgm:pt>
    <dgm:pt modelId="{8DC91E75-A064-4814-910C-D69565C88A02}" type="pres">
      <dgm:prSet presAssocID="{7C86AE65-9299-4015-A4F1-D1110D0F842B}" presName="horz1" presStyleCnt="0"/>
      <dgm:spPr/>
    </dgm:pt>
    <dgm:pt modelId="{75528937-946C-4F05-90E6-859C24EDFB3E}" type="pres">
      <dgm:prSet presAssocID="{7C86AE65-9299-4015-A4F1-D1110D0F842B}" presName="tx1" presStyleLbl="revTx" presStyleIdx="1" presStyleCnt="4"/>
      <dgm:spPr/>
    </dgm:pt>
    <dgm:pt modelId="{5538D634-4EDF-4BCC-BF67-7441317C1BE1}" type="pres">
      <dgm:prSet presAssocID="{7C86AE65-9299-4015-A4F1-D1110D0F842B}" presName="vert1" presStyleCnt="0"/>
      <dgm:spPr/>
    </dgm:pt>
    <dgm:pt modelId="{9CF660DB-2B6C-4672-B0BB-126F9053924A}" type="pres">
      <dgm:prSet presAssocID="{808C3637-94A3-4AB8-8C23-943741B59B51}" presName="thickLine" presStyleLbl="alignNode1" presStyleIdx="2" presStyleCnt="4"/>
      <dgm:spPr/>
    </dgm:pt>
    <dgm:pt modelId="{EB3DEDA9-5110-48B0-BC96-D1BCF46FAB34}" type="pres">
      <dgm:prSet presAssocID="{808C3637-94A3-4AB8-8C23-943741B59B51}" presName="horz1" presStyleCnt="0"/>
      <dgm:spPr/>
    </dgm:pt>
    <dgm:pt modelId="{BC789C0B-DB5A-4863-A2BE-04B55E992DC2}" type="pres">
      <dgm:prSet presAssocID="{808C3637-94A3-4AB8-8C23-943741B59B51}" presName="tx1" presStyleLbl="revTx" presStyleIdx="2" presStyleCnt="4"/>
      <dgm:spPr/>
    </dgm:pt>
    <dgm:pt modelId="{4CF33E64-D082-41F1-8ACC-A3EBC1EC6B15}" type="pres">
      <dgm:prSet presAssocID="{808C3637-94A3-4AB8-8C23-943741B59B51}" presName="vert1" presStyleCnt="0"/>
      <dgm:spPr/>
    </dgm:pt>
    <dgm:pt modelId="{F2834106-BE3A-4C12-A8C1-8F93E28F1059}" type="pres">
      <dgm:prSet presAssocID="{814ED6BA-0350-4749-ADFF-7DCB43989B4C}" presName="thickLine" presStyleLbl="alignNode1" presStyleIdx="3" presStyleCnt="4"/>
      <dgm:spPr/>
    </dgm:pt>
    <dgm:pt modelId="{3B3FB099-C1E1-4619-B606-BEC4C5C16C28}" type="pres">
      <dgm:prSet presAssocID="{814ED6BA-0350-4749-ADFF-7DCB43989B4C}" presName="horz1" presStyleCnt="0"/>
      <dgm:spPr/>
    </dgm:pt>
    <dgm:pt modelId="{A5C554B8-236B-4F2A-85E0-A5D6670C5A6E}" type="pres">
      <dgm:prSet presAssocID="{814ED6BA-0350-4749-ADFF-7DCB43989B4C}" presName="tx1" presStyleLbl="revTx" presStyleIdx="3" presStyleCnt="4"/>
      <dgm:spPr/>
    </dgm:pt>
    <dgm:pt modelId="{247525F4-0387-4F01-BCF5-9B9454951C7C}" type="pres">
      <dgm:prSet presAssocID="{814ED6BA-0350-4749-ADFF-7DCB43989B4C}" presName="vert1" presStyleCnt="0"/>
      <dgm:spPr/>
    </dgm:pt>
  </dgm:ptLst>
  <dgm:cxnLst>
    <dgm:cxn modelId="{7696ED01-23BD-46F3-9096-35350AD2EFEF}" type="presOf" srcId="{814ED6BA-0350-4749-ADFF-7DCB43989B4C}" destId="{A5C554B8-236B-4F2A-85E0-A5D6670C5A6E}" srcOrd="0" destOrd="0" presId="urn:microsoft.com/office/officeart/2008/layout/LinedList"/>
    <dgm:cxn modelId="{7B844F08-917A-4525-8D42-FB7D5575BADC}" srcId="{35D315B1-74F8-4942-9DCF-BB9A1EF20B56}" destId="{808C3637-94A3-4AB8-8C23-943741B59B51}" srcOrd="2" destOrd="0" parTransId="{BB955EAC-A771-4B98-93F8-A623173F3238}" sibTransId="{4C261E68-D03D-412A-9FA2-A49A4EA15899}"/>
    <dgm:cxn modelId="{542CD911-25A3-4FD9-B64F-429355E30D44}" srcId="{35D315B1-74F8-4942-9DCF-BB9A1EF20B56}" destId="{FFDC9224-4555-4D75-A0AA-1CA7D1815992}" srcOrd="0" destOrd="0" parTransId="{B988B082-7BD7-4C43-AB2E-5E24BA8817AA}" sibTransId="{A8B100AF-B123-4BA7-AE29-DE8D944EA169}"/>
    <dgm:cxn modelId="{A5EE1F5B-D02C-450D-9886-B06EB5666D73}" type="presOf" srcId="{7C86AE65-9299-4015-A4F1-D1110D0F842B}" destId="{75528937-946C-4F05-90E6-859C24EDFB3E}" srcOrd="0" destOrd="0" presId="urn:microsoft.com/office/officeart/2008/layout/LinedList"/>
    <dgm:cxn modelId="{52B21173-46F4-4CCE-845B-FED1A3861DDF}" srcId="{35D315B1-74F8-4942-9DCF-BB9A1EF20B56}" destId="{7C86AE65-9299-4015-A4F1-D1110D0F842B}" srcOrd="1" destOrd="0" parTransId="{8EE70AAA-6867-4018-999F-458FC20863F5}" sibTransId="{8527E4BE-3621-4698-A5A0-9D5F0D0E8017}"/>
    <dgm:cxn modelId="{B28DB47B-075F-47E8-98A4-5BB58F4B9620}" type="presOf" srcId="{35D315B1-74F8-4942-9DCF-BB9A1EF20B56}" destId="{07A621D2-6817-4948-8269-AA628B6E122E}" srcOrd="0" destOrd="0" presId="urn:microsoft.com/office/officeart/2008/layout/LinedList"/>
    <dgm:cxn modelId="{B4547994-D0FB-41AF-846C-D82F4450DF9A}" srcId="{35D315B1-74F8-4942-9DCF-BB9A1EF20B56}" destId="{814ED6BA-0350-4749-ADFF-7DCB43989B4C}" srcOrd="3" destOrd="0" parTransId="{0CDC5A41-0F73-495D-9813-39389FD3155A}" sibTransId="{C59899D5-F129-45E0-A501-50FAEEBF7CF7}"/>
    <dgm:cxn modelId="{5B21F094-ECAE-431B-84DB-ABCCD190D729}" type="presOf" srcId="{FFDC9224-4555-4D75-A0AA-1CA7D1815992}" destId="{72BB6A7E-AE36-473D-9A7F-582031FF7068}" srcOrd="0" destOrd="0" presId="urn:microsoft.com/office/officeart/2008/layout/LinedList"/>
    <dgm:cxn modelId="{6F12BEF2-20EA-47F3-AFC1-739C105E15BC}" type="presOf" srcId="{808C3637-94A3-4AB8-8C23-943741B59B51}" destId="{BC789C0B-DB5A-4863-A2BE-04B55E992DC2}" srcOrd="0" destOrd="0" presId="urn:microsoft.com/office/officeart/2008/layout/LinedList"/>
    <dgm:cxn modelId="{C682BAE1-95B6-4ACD-91D3-A775831C2FBC}" type="presParOf" srcId="{07A621D2-6817-4948-8269-AA628B6E122E}" destId="{95B434A1-5004-4B2E-94E4-D843B783D2E5}" srcOrd="0" destOrd="0" presId="urn:microsoft.com/office/officeart/2008/layout/LinedList"/>
    <dgm:cxn modelId="{A9780722-EC6E-42FA-9A0E-E41A99FF17B8}" type="presParOf" srcId="{07A621D2-6817-4948-8269-AA628B6E122E}" destId="{BEF1B7A9-DB3C-4164-BFC9-06637FEDD8A1}" srcOrd="1" destOrd="0" presId="urn:microsoft.com/office/officeart/2008/layout/LinedList"/>
    <dgm:cxn modelId="{10A0C16F-A1A0-40DC-B2AC-775B82E837C7}" type="presParOf" srcId="{BEF1B7A9-DB3C-4164-BFC9-06637FEDD8A1}" destId="{72BB6A7E-AE36-473D-9A7F-582031FF7068}" srcOrd="0" destOrd="0" presId="urn:microsoft.com/office/officeart/2008/layout/LinedList"/>
    <dgm:cxn modelId="{1A7488F0-4359-4D65-923D-4008C1475E2F}" type="presParOf" srcId="{BEF1B7A9-DB3C-4164-BFC9-06637FEDD8A1}" destId="{EF3ED306-E938-44BC-A9F7-DDCCD9A2F6FE}" srcOrd="1" destOrd="0" presId="urn:microsoft.com/office/officeart/2008/layout/LinedList"/>
    <dgm:cxn modelId="{7A476375-F6E5-4F3E-BA97-0CB8BF05075C}" type="presParOf" srcId="{07A621D2-6817-4948-8269-AA628B6E122E}" destId="{3160B789-5733-492C-A032-B074402C8AC9}" srcOrd="2" destOrd="0" presId="urn:microsoft.com/office/officeart/2008/layout/LinedList"/>
    <dgm:cxn modelId="{95FFC8D7-7708-41B2-9EEC-0A3800F78DCD}" type="presParOf" srcId="{07A621D2-6817-4948-8269-AA628B6E122E}" destId="{8DC91E75-A064-4814-910C-D69565C88A02}" srcOrd="3" destOrd="0" presId="urn:microsoft.com/office/officeart/2008/layout/LinedList"/>
    <dgm:cxn modelId="{2EB7F22A-8C5C-4E7B-B1E7-192A9F25B962}" type="presParOf" srcId="{8DC91E75-A064-4814-910C-D69565C88A02}" destId="{75528937-946C-4F05-90E6-859C24EDFB3E}" srcOrd="0" destOrd="0" presId="urn:microsoft.com/office/officeart/2008/layout/LinedList"/>
    <dgm:cxn modelId="{E2AE1C40-5528-4F20-A17A-B7C71ECBFD30}" type="presParOf" srcId="{8DC91E75-A064-4814-910C-D69565C88A02}" destId="{5538D634-4EDF-4BCC-BF67-7441317C1BE1}" srcOrd="1" destOrd="0" presId="urn:microsoft.com/office/officeart/2008/layout/LinedList"/>
    <dgm:cxn modelId="{7637FEBD-6077-4616-8EAC-5467AFE3C02A}" type="presParOf" srcId="{07A621D2-6817-4948-8269-AA628B6E122E}" destId="{9CF660DB-2B6C-4672-B0BB-126F9053924A}" srcOrd="4" destOrd="0" presId="urn:microsoft.com/office/officeart/2008/layout/LinedList"/>
    <dgm:cxn modelId="{CF70A71A-6AD9-4E2E-8426-2711CACFAF32}" type="presParOf" srcId="{07A621D2-6817-4948-8269-AA628B6E122E}" destId="{EB3DEDA9-5110-48B0-BC96-D1BCF46FAB34}" srcOrd="5" destOrd="0" presId="urn:microsoft.com/office/officeart/2008/layout/LinedList"/>
    <dgm:cxn modelId="{77EF5C16-48E5-41E1-9E1A-682D0C17D106}" type="presParOf" srcId="{EB3DEDA9-5110-48B0-BC96-D1BCF46FAB34}" destId="{BC789C0B-DB5A-4863-A2BE-04B55E992DC2}" srcOrd="0" destOrd="0" presId="urn:microsoft.com/office/officeart/2008/layout/LinedList"/>
    <dgm:cxn modelId="{E8A50321-2924-4EF7-9A79-78BACFF302B3}" type="presParOf" srcId="{EB3DEDA9-5110-48B0-BC96-D1BCF46FAB34}" destId="{4CF33E64-D082-41F1-8ACC-A3EBC1EC6B15}" srcOrd="1" destOrd="0" presId="urn:microsoft.com/office/officeart/2008/layout/LinedList"/>
    <dgm:cxn modelId="{35B0C92F-57C9-4EA2-A4AF-50A1081ACA32}" type="presParOf" srcId="{07A621D2-6817-4948-8269-AA628B6E122E}" destId="{F2834106-BE3A-4C12-A8C1-8F93E28F1059}" srcOrd="6" destOrd="0" presId="urn:microsoft.com/office/officeart/2008/layout/LinedList"/>
    <dgm:cxn modelId="{7CEE2885-15C4-435B-80A2-D9E99BA4EED4}" type="presParOf" srcId="{07A621D2-6817-4948-8269-AA628B6E122E}" destId="{3B3FB099-C1E1-4619-B606-BEC4C5C16C28}" srcOrd="7" destOrd="0" presId="urn:microsoft.com/office/officeart/2008/layout/LinedList"/>
    <dgm:cxn modelId="{D9A7605E-5D4E-4A41-A8AC-8F448CC0D210}" type="presParOf" srcId="{3B3FB099-C1E1-4619-B606-BEC4C5C16C28}" destId="{A5C554B8-236B-4F2A-85E0-A5D6670C5A6E}" srcOrd="0" destOrd="0" presId="urn:microsoft.com/office/officeart/2008/layout/LinedList"/>
    <dgm:cxn modelId="{3A78C2C2-E388-49B5-BFFD-88A96AE62DAD}" type="presParOf" srcId="{3B3FB099-C1E1-4619-B606-BEC4C5C16C28}" destId="{247525F4-0387-4F01-BCF5-9B9454951C7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1ABD6D0-D6CC-479F-A812-AD20881C02E0}" type="doc">
      <dgm:prSet loTypeId="urn:microsoft.com/office/officeart/2018/2/layout/IconVerticalSolidList" loCatId="icon" qsTypeId="urn:microsoft.com/office/officeart/2005/8/quickstyle/simple1#3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A22FA7A-417B-45DC-AAA3-DFE18EC55499}">
      <dgm:prSet/>
      <dgm:spPr/>
      <dgm:t>
        <a:bodyPr/>
        <a:lstStyle/>
        <a:p>
          <a:r>
            <a:rPr lang="en-US"/>
            <a:t>Why is our question so important?</a:t>
          </a:r>
        </a:p>
      </dgm:t>
    </dgm:pt>
    <dgm:pt modelId="{C63E8615-B61E-462E-80A1-86A0BC29C99A}" type="parTrans" cxnId="{3023B684-11ED-43BB-83D8-3A6066B630B4}">
      <dgm:prSet/>
      <dgm:spPr/>
      <dgm:t>
        <a:bodyPr/>
        <a:lstStyle/>
        <a:p>
          <a:endParaRPr lang="en-US"/>
        </a:p>
      </dgm:t>
    </dgm:pt>
    <dgm:pt modelId="{CE23ADC0-4809-482F-A393-04C1EB171143}" type="sibTrans" cxnId="{3023B684-11ED-43BB-83D8-3A6066B630B4}">
      <dgm:prSet/>
      <dgm:spPr/>
      <dgm:t>
        <a:bodyPr/>
        <a:lstStyle/>
        <a:p>
          <a:endParaRPr lang="en-US"/>
        </a:p>
      </dgm:t>
    </dgm:pt>
    <dgm:pt modelId="{C3E3AA78-682D-4D43-A116-4ED36554C558}">
      <dgm:prSet/>
      <dgm:spPr/>
      <dgm:t>
        <a:bodyPr/>
        <a:lstStyle/>
        <a:p>
          <a:r>
            <a:rPr lang="en-US"/>
            <a:t>Question</a:t>
          </a:r>
        </a:p>
      </dgm:t>
    </dgm:pt>
    <dgm:pt modelId="{B8C2DA6C-AEA0-489B-B592-4266317C7240}" type="parTrans" cxnId="{D22D4034-60A0-4CB6-9A64-BD430A2DF7E0}">
      <dgm:prSet/>
      <dgm:spPr/>
      <dgm:t>
        <a:bodyPr/>
        <a:lstStyle/>
        <a:p>
          <a:endParaRPr lang="en-US"/>
        </a:p>
      </dgm:t>
    </dgm:pt>
    <dgm:pt modelId="{A1C6C950-575C-4741-BC1E-9B2AE1B70BE8}" type="sibTrans" cxnId="{D22D4034-60A0-4CB6-9A64-BD430A2DF7E0}">
      <dgm:prSet/>
      <dgm:spPr/>
      <dgm:t>
        <a:bodyPr/>
        <a:lstStyle/>
        <a:p>
          <a:endParaRPr lang="en-US"/>
        </a:p>
      </dgm:t>
    </dgm:pt>
    <dgm:pt modelId="{3A3095F3-51EB-4B6C-8006-5C0CBD1514EF}">
      <dgm:prSet/>
      <dgm:spPr/>
      <dgm:t>
        <a:bodyPr/>
        <a:lstStyle/>
        <a:p>
          <a:r>
            <a:rPr lang="en-US"/>
            <a:t>Methodology</a:t>
          </a:r>
        </a:p>
      </dgm:t>
    </dgm:pt>
    <dgm:pt modelId="{5B886D4B-50DB-472B-B0F6-8BA9DAD2AD10}" type="parTrans" cxnId="{D87AD4D3-D1BD-4292-9B86-8FA789AED09A}">
      <dgm:prSet/>
      <dgm:spPr/>
      <dgm:t>
        <a:bodyPr/>
        <a:lstStyle/>
        <a:p>
          <a:endParaRPr lang="en-US"/>
        </a:p>
      </dgm:t>
    </dgm:pt>
    <dgm:pt modelId="{B730EBCA-3B03-433A-8436-B39165CDA684}" type="sibTrans" cxnId="{D87AD4D3-D1BD-4292-9B86-8FA789AED09A}">
      <dgm:prSet/>
      <dgm:spPr/>
      <dgm:t>
        <a:bodyPr/>
        <a:lstStyle/>
        <a:p>
          <a:endParaRPr lang="en-US"/>
        </a:p>
      </dgm:t>
    </dgm:pt>
    <dgm:pt modelId="{94FDC254-F3D2-4B02-9DD1-1E80BF7AAE54}">
      <dgm:prSet/>
      <dgm:spPr/>
      <dgm:t>
        <a:bodyPr/>
        <a:lstStyle/>
        <a:p>
          <a:r>
            <a:rPr lang="en-US"/>
            <a:t>Data Collection</a:t>
          </a:r>
        </a:p>
      </dgm:t>
    </dgm:pt>
    <dgm:pt modelId="{DCFFB4F8-3AB6-4F97-8801-22AED978A455}" type="parTrans" cxnId="{D0E53775-27C2-4A75-82C5-7FE27939427F}">
      <dgm:prSet/>
      <dgm:spPr/>
      <dgm:t>
        <a:bodyPr/>
        <a:lstStyle/>
        <a:p>
          <a:endParaRPr lang="en-US"/>
        </a:p>
      </dgm:t>
    </dgm:pt>
    <dgm:pt modelId="{F8FCCE42-5ABD-4AE9-ACD5-B302DEAFA053}" type="sibTrans" cxnId="{D0E53775-27C2-4A75-82C5-7FE27939427F}">
      <dgm:prSet/>
      <dgm:spPr/>
      <dgm:t>
        <a:bodyPr/>
        <a:lstStyle/>
        <a:p>
          <a:endParaRPr lang="en-US"/>
        </a:p>
      </dgm:t>
    </dgm:pt>
    <dgm:pt modelId="{23857104-3BC2-4D55-8BF1-DF6C639AEA9A}">
      <dgm:prSet/>
      <dgm:spPr/>
      <dgm:t>
        <a:bodyPr/>
        <a:lstStyle/>
        <a:p>
          <a:r>
            <a:rPr lang="en-US"/>
            <a:t>Data Analysis</a:t>
          </a:r>
        </a:p>
      </dgm:t>
    </dgm:pt>
    <dgm:pt modelId="{DFC6883B-DBB7-4253-B65A-E761E72D7756}" type="parTrans" cxnId="{32C81BD8-259A-4701-BDB9-7E86DE299358}">
      <dgm:prSet/>
      <dgm:spPr/>
      <dgm:t>
        <a:bodyPr/>
        <a:lstStyle/>
        <a:p>
          <a:endParaRPr lang="en-US"/>
        </a:p>
      </dgm:t>
    </dgm:pt>
    <dgm:pt modelId="{FEC9F2B9-443A-4B7A-B509-09C0BAACD8DD}" type="sibTrans" cxnId="{32C81BD8-259A-4701-BDB9-7E86DE299358}">
      <dgm:prSet/>
      <dgm:spPr/>
      <dgm:t>
        <a:bodyPr/>
        <a:lstStyle/>
        <a:p>
          <a:endParaRPr lang="en-US"/>
        </a:p>
      </dgm:t>
    </dgm:pt>
    <dgm:pt modelId="{A6A5465F-1147-41BB-ABB1-F6275B81E4E6}">
      <dgm:prSet/>
      <dgm:spPr/>
      <dgm:t>
        <a:bodyPr/>
        <a:lstStyle/>
        <a:p>
          <a:r>
            <a:rPr lang="en-US"/>
            <a:t>Conclusions</a:t>
          </a:r>
        </a:p>
      </dgm:t>
    </dgm:pt>
    <dgm:pt modelId="{49494CBE-007B-4DF0-B467-350A115DF7C3}" type="parTrans" cxnId="{8AB0D2C7-820E-44AA-95E0-5E8C988012DB}">
      <dgm:prSet/>
      <dgm:spPr/>
      <dgm:t>
        <a:bodyPr/>
        <a:lstStyle/>
        <a:p>
          <a:endParaRPr lang="en-US"/>
        </a:p>
      </dgm:t>
    </dgm:pt>
    <dgm:pt modelId="{FF9C4A84-B56D-4031-AFCD-FA6A0F73073D}" type="sibTrans" cxnId="{8AB0D2C7-820E-44AA-95E0-5E8C988012DB}">
      <dgm:prSet/>
      <dgm:spPr/>
      <dgm:t>
        <a:bodyPr/>
        <a:lstStyle/>
        <a:p>
          <a:endParaRPr lang="en-US"/>
        </a:p>
      </dgm:t>
    </dgm:pt>
    <dgm:pt modelId="{B8C4C451-849B-46C4-BC22-02612A960543}" type="pres">
      <dgm:prSet presAssocID="{A1ABD6D0-D6CC-479F-A812-AD20881C02E0}" presName="root" presStyleCnt="0">
        <dgm:presLayoutVars>
          <dgm:dir/>
          <dgm:resizeHandles val="exact"/>
        </dgm:presLayoutVars>
      </dgm:prSet>
      <dgm:spPr/>
    </dgm:pt>
    <dgm:pt modelId="{9302CE70-2BD6-4D37-B0C1-E020BF38BDA0}" type="pres">
      <dgm:prSet presAssocID="{7A22FA7A-417B-45DC-AAA3-DFE18EC55499}" presName="compNode" presStyleCnt="0"/>
      <dgm:spPr/>
    </dgm:pt>
    <dgm:pt modelId="{54775BC3-BA41-4901-A21C-B98DFCDA8FA6}" type="pres">
      <dgm:prSet presAssocID="{7A22FA7A-417B-45DC-AAA3-DFE18EC55499}" presName="bgRect" presStyleLbl="bgShp" presStyleIdx="0" presStyleCnt="6"/>
      <dgm:spPr/>
    </dgm:pt>
    <dgm:pt modelId="{70871FC3-4EFA-4CF8-9BA7-094E3EE47725}" type="pres">
      <dgm:prSet presAssocID="{7A22FA7A-417B-45DC-AAA3-DFE18EC55499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3D639396-C1AC-485B-9B17-31C8EF52A2F1}" type="pres">
      <dgm:prSet presAssocID="{7A22FA7A-417B-45DC-AAA3-DFE18EC55499}" presName="spaceRect" presStyleCnt="0"/>
      <dgm:spPr/>
    </dgm:pt>
    <dgm:pt modelId="{C9E8EF1E-6835-4826-939F-C9C49E3188E6}" type="pres">
      <dgm:prSet presAssocID="{7A22FA7A-417B-45DC-AAA3-DFE18EC55499}" presName="parTx" presStyleLbl="revTx" presStyleIdx="0" presStyleCnt="6">
        <dgm:presLayoutVars>
          <dgm:chMax val="0"/>
          <dgm:chPref val="0"/>
        </dgm:presLayoutVars>
      </dgm:prSet>
      <dgm:spPr/>
    </dgm:pt>
    <dgm:pt modelId="{EE88F796-16C9-48DF-A3F5-A5E4F0FD6106}" type="pres">
      <dgm:prSet presAssocID="{CE23ADC0-4809-482F-A393-04C1EB171143}" presName="sibTrans" presStyleCnt="0"/>
      <dgm:spPr/>
    </dgm:pt>
    <dgm:pt modelId="{79CE40C2-5626-4DA6-BF33-C05898278A29}" type="pres">
      <dgm:prSet presAssocID="{C3E3AA78-682D-4D43-A116-4ED36554C558}" presName="compNode" presStyleCnt="0"/>
      <dgm:spPr/>
    </dgm:pt>
    <dgm:pt modelId="{86157ED9-1D20-4D48-BDE0-A36FD7B73FC5}" type="pres">
      <dgm:prSet presAssocID="{C3E3AA78-682D-4D43-A116-4ED36554C558}" presName="bgRect" presStyleLbl="bgShp" presStyleIdx="1" presStyleCnt="6"/>
      <dgm:spPr/>
    </dgm:pt>
    <dgm:pt modelId="{387D65BF-BC25-4108-B0C8-199ECBAFFD7D}" type="pres">
      <dgm:prSet presAssocID="{C3E3AA78-682D-4D43-A116-4ED36554C558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C059459A-B38B-457B-8094-23CA4BA12BD9}" type="pres">
      <dgm:prSet presAssocID="{C3E3AA78-682D-4D43-A116-4ED36554C558}" presName="spaceRect" presStyleCnt="0"/>
      <dgm:spPr/>
    </dgm:pt>
    <dgm:pt modelId="{5C1FAE2C-E270-4A0F-9AFA-7817FE87EF79}" type="pres">
      <dgm:prSet presAssocID="{C3E3AA78-682D-4D43-A116-4ED36554C558}" presName="parTx" presStyleLbl="revTx" presStyleIdx="1" presStyleCnt="6">
        <dgm:presLayoutVars>
          <dgm:chMax val="0"/>
          <dgm:chPref val="0"/>
        </dgm:presLayoutVars>
      </dgm:prSet>
      <dgm:spPr/>
    </dgm:pt>
    <dgm:pt modelId="{2A4607C5-E37D-4558-87EC-D2A254175E68}" type="pres">
      <dgm:prSet presAssocID="{A1C6C950-575C-4741-BC1E-9B2AE1B70BE8}" presName="sibTrans" presStyleCnt="0"/>
      <dgm:spPr/>
    </dgm:pt>
    <dgm:pt modelId="{13C6EE0E-8F54-45A4-9AEB-D136DC670AD3}" type="pres">
      <dgm:prSet presAssocID="{3A3095F3-51EB-4B6C-8006-5C0CBD1514EF}" presName="compNode" presStyleCnt="0"/>
      <dgm:spPr/>
    </dgm:pt>
    <dgm:pt modelId="{0A8AA0B5-CF4F-4D64-8636-F2A93A1BA0AB}" type="pres">
      <dgm:prSet presAssocID="{3A3095F3-51EB-4B6C-8006-5C0CBD1514EF}" presName="bgRect" presStyleLbl="bgShp" presStyleIdx="2" presStyleCnt="6"/>
      <dgm:spPr/>
    </dgm:pt>
    <dgm:pt modelId="{50FE5945-197F-496E-A839-CCD80B19AFDA}" type="pres">
      <dgm:prSet presAssocID="{3A3095F3-51EB-4B6C-8006-5C0CBD1514EF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56C45D5E-8703-4A3B-8BFA-30D4811C5ABF}" type="pres">
      <dgm:prSet presAssocID="{3A3095F3-51EB-4B6C-8006-5C0CBD1514EF}" presName="spaceRect" presStyleCnt="0"/>
      <dgm:spPr/>
    </dgm:pt>
    <dgm:pt modelId="{B345DEA8-E6A1-4289-BE3B-4ADEFA45D755}" type="pres">
      <dgm:prSet presAssocID="{3A3095F3-51EB-4B6C-8006-5C0CBD1514EF}" presName="parTx" presStyleLbl="revTx" presStyleIdx="2" presStyleCnt="6">
        <dgm:presLayoutVars>
          <dgm:chMax val="0"/>
          <dgm:chPref val="0"/>
        </dgm:presLayoutVars>
      </dgm:prSet>
      <dgm:spPr/>
    </dgm:pt>
    <dgm:pt modelId="{39348804-762E-4956-AB84-E59F336C6534}" type="pres">
      <dgm:prSet presAssocID="{B730EBCA-3B03-433A-8436-B39165CDA684}" presName="sibTrans" presStyleCnt="0"/>
      <dgm:spPr/>
    </dgm:pt>
    <dgm:pt modelId="{5B96692D-08F6-46C4-ADE7-2A5D9CA04C0C}" type="pres">
      <dgm:prSet presAssocID="{94FDC254-F3D2-4B02-9DD1-1E80BF7AAE54}" presName="compNode" presStyleCnt="0"/>
      <dgm:spPr/>
    </dgm:pt>
    <dgm:pt modelId="{0AAAFAE3-9723-4F1D-BD27-F3AE6938DA50}" type="pres">
      <dgm:prSet presAssocID="{94FDC254-F3D2-4B02-9DD1-1E80BF7AAE54}" presName="bgRect" presStyleLbl="bgShp" presStyleIdx="3" presStyleCnt="6"/>
      <dgm:spPr/>
    </dgm:pt>
    <dgm:pt modelId="{63E244B5-2511-4F5F-B6F6-D64DC66B4352}" type="pres">
      <dgm:prSet presAssocID="{94FDC254-F3D2-4B02-9DD1-1E80BF7AAE54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8796591F-7B0C-418F-97BF-A2FECF9EDFE7}" type="pres">
      <dgm:prSet presAssocID="{94FDC254-F3D2-4B02-9DD1-1E80BF7AAE54}" presName="spaceRect" presStyleCnt="0"/>
      <dgm:spPr/>
    </dgm:pt>
    <dgm:pt modelId="{8A9959E8-82A5-486F-B681-755F401F46CC}" type="pres">
      <dgm:prSet presAssocID="{94FDC254-F3D2-4B02-9DD1-1E80BF7AAE54}" presName="parTx" presStyleLbl="revTx" presStyleIdx="3" presStyleCnt="6">
        <dgm:presLayoutVars>
          <dgm:chMax val="0"/>
          <dgm:chPref val="0"/>
        </dgm:presLayoutVars>
      </dgm:prSet>
      <dgm:spPr/>
    </dgm:pt>
    <dgm:pt modelId="{D29D828E-416A-4C1B-9B42-113D88AE7406}" type="pres">
      <dgm:prSet presAssocID="{F8FCCE42-5ABD-4AE9-ACD5-B302DEAFA053}" presName="sibTrans" presStyleCnt="0"/>
      <dgm:spPr/>
    </dgm:pt>
    <dgm:pt modelId="{339F8950-F6EA-40CA-A992-05DEDE7BE4AD}" type="pres">
      <dgm:prSet presAssocID="{23857104-3BC2-4D55-8BF1-DF6C639AEA9A}" presName="compNode" presStyleCnt="0"/>
      <dgm:spPr/>
    </dgm:pt>
    <dgm:pt modelId="{FEBF4321-64FC-4749-8B2F-5877306A937E}" type="pres">
      <dgm:prSet presAssocID="{23857104-3BC2-4D55-8BF1-DF6C639AEA9A}" presName="bgRect" presStyleLbl="bgShp" presStyleIdx="4" presStyleCnt="6"/>
      <dgm:spPr/>
    </dgm:pt>
    <dgm:pt modelId="{0DE81C42-D927-4287-ABE6-C800C8C70848}" type="pres">
      <dgm:prSet presAssocID="{23857104-3BC2-4D55-8BF1-DF6C639AEA9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6B2E9F2-27C1-4A7D-9730-5AFB1791EBE4}" type="pres">
      <dgm:prSet presAssocID="{23857104-3BC2-4D55-8BF1-DF6C639AEA9A}" presName="spaceRect" presStyleCnt="0"/>
      <dgm:spPr/>
    </dgm:pt>
    <dgm:pt modelId="{368C4690-28DE-4386-9264-5F3A832CAB4E}" type="pres">
      <dgm:prSet presAssocID="{23857104-3BC2-4D55-8BF1-DF6C639AEA9A}" presName="parTx" presStyleLbl="revTx" presStyleIdx="4" presStyleCnt="6">
        <dgm:presLayoutVars>
          <dgm:chMax val="0"/>
          <dgm:chPref val="0"/>
        </dgm:presLayoutVars>
      </dgm:prSet>
      <dgm:spPr/>
    </dgm:pt>
    <dgm:pt modelId="{03C65ABD-E6A0-4875-A5AB-D6F75E50515A}" type="pres">
      <dgm:prSet presAssocID="{FEC9F2B9-443A-4B7A-B509-09C0BAACD8DD}" presName="sibTrans" presStyleCnt="0"/>
      <dgm:spPr/>
    </dgm:pt>
    <dgm:pt modelId="{192D577B-325A-4E34-BC8E-8DC6A4AE3F45}" type="pres">
      <dgm:prSet presAssocID="{A6A5465F-1147-41BB-ABB1-F6275B81E4E6}" presName="compNode" presStyleCnt="0"/>
      <dgm:spPr/>
    </dgm:pt>
    <dgm:pt modelId="{AF20438A-A966-4E7B-8F49-34B1F5F88F0C}" type="pres">
      <dgm:prSet presAssocID="{A6A5465F-1147-41BB-ABB1-F6275B81E4E6}" presName="bgRect" presStyleLbl="bgShp" presStyleIdx="5" presStyleCnt="6"/>
      <dgm:spPr/>
    </dgm:pt>
    <dgm:pt modelId="{597DA8A5-41DD-421F-AAE5-8D940D92C94A}" type="pres">
      <dgm:prSet presAssocID="{A6A5465F-1147-41BB-ABB1-F6275B81E4E6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CA3CE63-6BD7-4BE1-AD04-8CCDA028D9A7}" type="pres">
      <dgm:prSet presAssocID="{A6A5465F-1147-41BB-ABB1-F6275B81E4E6}" presName="spaceRect" presStyleCnt="0"/>
      <dgm:spPr/>
    </dgm:pt>
    <dgm:pt modelId="{B1C91042-1F43-45B4-967C-6374CABC3700}" type="pres">
      <dgm:prSet presAssocID="{A6A5465F-1147-41BB-ABB1-F6275B81E4E6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B0E300C-CAE7-467B-9924-0946CEEB855A}" type="presOf" srcId="{C3E3AA78-682D-4D43-A116-4ED36554C558}" destId="{5C1FAE2C-E270-4A0F-9AFA-7817FE87EF79}" srcOrd="0" destOrd="0" presId="urn:microsoft.com/office/officeart/2018/2/layout/IconVerticalSolidList"/>
    <dgm:cxn modelId="{D22D4034-60A0-4CB6-9A64-BD430A2DF7E0}" srcId="{A1ABD6D0-D6CC-479F-A812-AD20881C02E0}" destId="{C3E3AA78-682D-4D43-A116-4ED36554C558}" srcOrd="1" destOrd="0" parTransId="{B8C2DA6C-AEA0-489B-B592-4266317C7240}" sibTransId="{A1C6C950-575C-4741-BC1E-9B2AE1B70BE8}"/>
    <dgm:cxn modelId="{56C21C48-D976-4EAE-8BDC-0A49ACB02DA6}" type="presOf" srcId="{94FDC254-F3D2-4B02-9DD1-1E80BF7AAE54}" destId="{8A9959E8-82A5-486F-B681-755F401F46CC}" srcOrd="0" destOrd="0" presId="urn:microsoft.com/office/officeart/2018/2/layout/IconVerticalSolidList"/>
    <dgm:cxn modelId="{D0E53775-27C2-4A75-82C5-7FE27939427F}" srcId="{A1ABD6D0-D6CC-479F-A812-AD20881C02E0}" destId="{94FDC254-F3D2-4B02-9DD1-1E80BF7AAE54}" srcOrd="3" destOrd="0" parTransId="{DCFFB4F8-3AB6-4F97-8801-22AED978A455}" sibTransId="{F8FCCE42-5ABD-4AE9-ACD5-B302DEAFA053}"/>
    <dgm:cxn modelId="{C4C2617C-D97B-4CB6-A241-2E7CCB49FC0A}" type="presOf" srcId="{7A22FA7A-417B-45DC-AAA3-DFE18EC55499}" destId="{C9E8EF1E-6835-4826-939F-C9C49E3188E6}" srcOrd="0" destOrd="0" presId="urn:microsoft.com/office/officeart/2018/2/layout/IconVerticalSolidList"/>
    <dgm:cxn modelId="{3023B684-11ED-43BB-83D8-3A6066B630B4}" srcId="{A1ABD6D0-D6CC-479F-A812-AD20881C02E0}" destId="{7A22FA7A-417B-45DC-AAA3-DFE18EC55499}" srcOrd="0" destOrd="0" parTransId="{C63E8615-B61E-462E-80A1-86A0BC29C99A}" sibTransId="{CE23ADC0-4809-482F-A393-04C1EB171143}"/>
    <dgm:cxn modelId="{B65B938E-C2AD-4775-8776-3841C792AFD8}" type="presOf" srcId="{23857104-3BC2-4D55-8BF1-DF6C639AEA9A}" destId="{368C4690-28DE-4386-9264-5F3A832CAB4E}" srcOrd="0" destOrd="0" presId="urn:microsoft.com/office/officeart/2018/2/layout/IconVerticalSolidList"/>
    <dgm:cxn modelId="{5FC89DAD-C658-44B1-B289-289DB1840C1A}" type="presOf" srcId="{A1ABD6D0-D6CC-479F-A812-AD20881C02E0}" destId="{B8C4C451-849B-46C4-BC22-02612A960543}" srcOrd="0" destOrd="0" presId="urn:microsoft.com/office/officeart/2018/2/layout/IconVerticalSolidList"/>
    <dgm:cxn modelId="{8AB0D2C7-820E-44AA-95E0-5E8C988012DB}" srcId="{A1ABD6D0-D6CC-479F-A812-AD20881C02E0}" destId="{A6A5465F-1147-41BB-ABB1-F6275B81E4E6}" srcOrd="5" destOrd="0" parTransId="{49494CBE-007B-4DF0-B467-350A115DF7C3}" sibTransId="{FF9C4A84-B56D-4031-AFCD-FA6A0F73073D}"/>
    <dgm:cxn modelId="{D88993C8-7487-483F-90AD-AE8B05D7FDBE}" type="presOf" srcId="{A6A5465F-1147-41BB-ABB1-F6275B81E4E6}" destId="{B1C91042-1F43-45B4-967C-6374CABC3700}" srcOrd="0" destOrd="0" presId="urn:microsoft.com/office/officeart/2018/2/layout/IconVerticalSolidList"/>
    <dgm:cxn modelId="{D87AD4D3-D1BD-4292-9B86-8FA789AED09A}" srcId="{A1ABD6D0-D6CC-479F-A812-AD20881C02E0}" destId="{3A3095F3-51EB-4B6C-8006-5C0CBD1514EF}" srcOrd="2" destOrd="0" parTransId="{5B886D4B-50DB-472B-B0F6-8BA9DAD2AD10}" sibTransId="{B730EBCA-3B03-433A-8436-B39165CDA684}"/>
    <dgm:cxn modelId="{32C81BD8-259A-4701-BDB9-7E86DE299358}" srcId="{A1ABD6D0-D6CC-479F-A812-AD20881C02E0}" destId="{23857104-3BC2-4D55-8BF1-DF6C639AEA9A}" srcOrd="4" destOrd="0" parTransId="{DFC6883B-DBB7-4253-B65A-E761E72D7756}" sibTransId="{FEC9F2B9-443A-4B7A-B509-09C0BAACD8DD}"/>
    <dgm:cxn modelId="{EBED1EF7-835B-42F0-BF8A-22D34DB4E7A6}" type="presOf" srcId="{3A3095F3-51EB-4B6C-8006-5C0CBD1514EF}" destId="{B345DEA8-E6A1-4289-BE3B-4ADEFA45D755}" srcOrd="0" destOrd="0" presId="urn:microsoft.com/office/officeart/2018/2/layout/IconVerticalSolidList"/>
    <dgm:cxn modelId="{21AE7694-39BC-4DE4-B113-B6E684B7355C}" type="presParOf" srcId="{B8C4C451-849B-46C4-BC22-02612A960543}" destId="{9302CE70-2BD6-4D37-B0C1-E020BF38BDA0}" srcOrd="0" destOrd="0" presId="urn:microsoft.com/office/officeart/2018/2/layout/IconVerticalSolidList"/>
    <dgm:cxn modelId="{01C55290-5415-4113-8BDE-D2A1CF0880C3}" type="presParOf" srcId="{9302CE70-2BD6-4D37-B0C1-E020BF38BDA0}" destId="{54775BC3-BA41-4901-A21C-B98DFCDA8FA6}" srcOrd="0" destOrd="0" presId="urn:microsoft.com/office/officeart/2018/2/layout/IconVerticalSolidList"/>
    <dgm:cxn modelId="{D6E78D64-A653-47B9-AF52-CE26894A7639}" type="presParOf" srcId="{9302CE70-2BD6-4D37-B0C1-E020BF38BDA0}" destId="{70871FC3-4EFA-4CF8-9BA7-094E3EE47725}" srcOrd="1" destOrd="0" presId="urn:microsoft.com/office/officeart/2018/2/layout/IconVerticalSolidList"/>
    <dgm:cxn modelId="{F640A65F-BCAE-4D68-9F69-FDE375F62897}" type="presParOf" srcId="{9302CE70-2BD6-4D37-B0C1-E020BF38BDA0}" destId="{3D639396-C1AC-485B-9B17-31C8EF52A2F1}" srcOrd="2" destOrd="0" presId="urn:microsoft.com/office/officeart/2018/2/layout/IconVerticalSolidList"/>
    <dgm:cxn modelId="{2EAFEE23-FB4D-4AA2-BF52-2029C55D9263}" type="presParOf" srcId="{9302CE70-2BD6-4D37-B0C1-E020BF38BDA0}" destId="{C9E8EF1E-6835-4826-939F-C9C49E3188E6}" srcOrd="3" destOrd="0" presId="urn:microsoft.com/office/officeart/2018/2/layout/IconVerticalSolidList"/>
    <dgm:cxn modelId="{DFD2B233-320A-4793-B14A-581F1CFEE65C}" type="presParOf" srcId="{B8C4C451-849B-46C4-BC22-02612A960543}" destId="{EE88F796-16C9-48DF-A3F5-A5E4F0FD6106}" srcOrd="1" destOrd="0" presId="urn:microsoft.com/office/officeart/2018/2/layout/IconVerticalSolidList"/>
    <dgm:cxn modelId="{A24C87CE-4182-4550-BF2C-03497D31342E}" type="presParOf" srcId="{B8C4C451-849B-46C4-BC22-02612A960543}" destId="{79CE40C2-5626-4DA6-BF33-C05898278A29}" srcOrd="2" destOrd="0" presId="urn:microsoft.com/office/officeart/2018/2/layout/IconVerticalSolidList"/>
    <dgm:cxn modelId="{CBF5FEEC-CC40-4AAB-A64A-6984B6150F7C}" type="presParOf" srcId="{79CE40C2-5626-4DA6-BF33-C05898278A29}" destId="{86157ED9-1D20-4D48-BDE0-A36FD7B73FC5}" srcOrd="0" destOrd="0" presId="urn:microsoft.com/office/officeart/2018/2/layout/IconVerticalSolidList"/>
    <dgm:cxn modelId="{10DA9CEA-D541-4F42-84D8-1A2BC7EBCB7B}" type="presParOf" srcId="{79CE40C2-5626-4DA6-BF33-C05898278A29}" destId="{387D65BF-BC25-4108-B0C8-199ECBAFFD7D}" srcOrd="1" destOrd="0" presId="urn:microsoft.com/office/officeart/2018/2/layout/IconVerticalSolidList"/>
    <dgm:cxn modelId="{97630EE2-17D4-4C3D-8C48-E79D11C516A7}" type="presParOf" srcId="{79CE40C2-5626-4DA6-BF33-C05898278A29}" destId="{C059459A-B38B-457B-8094-23CA4BA12BD9}" srcOrd="2" destOrd="0" presId="urn:microsoft.com/office/officeart/2018/2/layout/IconVerticalSolidList"/>
    <dgm:cxn modelId="{B5B56ED1-1303-4C77-9127-04D6C61ADBFC}" type="presParOf" srcId="{79CE40C2-5626-4DA6-BF33-C05898278A29}" destId="{5C1FAE2C-E270-4A0F-9AFA-7817FE87EF79}" srcOrd="3" destOrd="0" presId="urn:microsoft.com/office/officeart/2018/2/layout/IconVerticalSolidList"/>
    <dgm:cxn modelId="{093EB899-0905-4A38-B3D8-B74E8EF72CBA}" type="presParOf" srcId="{B8C4C451-849B-46C4-BC22-02612A960543}" destId="{2A4607C5-E37D-4558-87EC-D2A254175E68}" srcOrd="3" destOrd="0" presId="urn:microsoft.com/office/officeart/2018/2/layout/IconVerticalSolidList"/>
    <dgm:cxn modelId="{099E5AAB-5E4F-437F-8EC6-EA3B3E22A777}" type="presParOf" srcId="{B8C4C451-849B-46C4-BC22-02612A960543}" destId="{13C6EE0E-8F54-45A4-9AEB-D136DC670AD3}" srcOrd="4" destOrd="0" presId="urn:microsoft.com/office/officeart/2018/2/layout/IconVerticalSolidList"/>
    <dgm:cxn modelId="{A9313209-410D-4C39-AEBF-6CF9F32ADFFE}" type="presParOf" srcId="{13C6EE0E-8F54-45A4-9AEB-D136DC670AD3}" destId="{0A8AA0B5-CF4F-4D64-8636-F2A93A1BA0AB}" srcOrd="0" destOrd="0" presId="urn:microsoft.com/office/officeart/2018/2/layout/IconVerticalSolidList"/>
    <dgm:cxn modelId="{1A3E2EAE-2130-47AD-BCC6-543902694C41}" type="presParOf" srcId="{13C6EE0E-8F54-45A4-9AEB-D136DC670AD3}" destId="{50FE5945-197F-496E-A839-CCD80B19AFDA}" srcOrd="1" destOrd="0" presId="urn:microsoft.com/office/officeart/2018/2/layout/IconVerticalSolidList"/>
    <dgm:cxn modelId="{D8FB2A06-5FC9-4E09-9640-1C2CDCD9CD97}" type="presParOf" srcId="{13C6EE0E-8F54-45A4-9AEB-D136DC670AD3}" destId="{56C45D5E-8703-4A3B-8BFA-30D4811C5ABF}" srcOrd="2" destOrd="0" presId="urn:microsoft.com/office/officeart/2018/2/layout/IconVerticalSolidList"/>
    <dgm:cxn modelId="{A20E7C08-B502-4AFC-AEAA-633B7A8A030E}" type="presParOf" srcId="{13C6EE0E-8F54-45A4-9AEB-D136DC670AD3}" destId="{B345DEA8-E6A1-4289-BE3B-4ADEFA45D755}" srcOrd="3" destOrd="0" presId="urn:microsoft.com/office/officeart/2018/2/layout/IconVerticalSolidList"/>
    <dgm:cxn modelId="{25D9B78E-0CA6-4D5C-918A-107ABAC7247D}" type="presParOf" srcId="{B8C4C451-849B-46C4-BC22-02612A960543}" destId="{39348804-762E-4956-AB84-E59F336C6534}" srcOrd="5" destOrd="0" presId="urn:microsoft.com/office/officeart/2018/2/layout/IconVerticalSolidList"/>
    <dgm:cxn modelId="{1BDC258A-500B-47C6-9C3B-40446505087E}" type="presParOf" srcId="{B8C4C451-849B-46C4-BC22-02612A960543}" destId="{5B96692D-08F6-46C4-ADE7-2A5D9CA04C0C}" srcOrd="6" destOrd="0" presId="urn:microsoft.com/office/officeart/2018/2/layout/IconVerticalSolidList"/>
    <dgm:cxn modelId="{913142C5-356B-482B-BDFF-E6E3F200330E}" type="presParOf" srcId="{5B96692D-08F6-46C4-ADE7-2A5D9CA04C0C}" destId="{0AAAFAE3-9723-4F1D-BD27-F3AE6938DA50}" srcOrd="0" destOrd="0" presId="urn:microsoft.com/office/officeart/2018/2/layout/IconVerticalSolidList"/>
    <dgm:cxn modelId="{BDF32596-3849-459E-B76B-C76B099FD0AA}" type="presParOf" srcId="{5B96692D-08F6-46C4-ADE7-2A5D9CA04C0C}" destId="{63E244B5-2511-4F5F-B6F6-D64DC66B4352}" srcOrd="1" destOrd="0" presId="urn:microsoft.com/office/officeart/2018/2/layout/IconVerticalSolidList"/>
    <dgm:cxn modelId="{A0709609-2301-4B41-90B6-AE3ACEC1AA5D}" type="presParOf" srcId="{5B96692D-08F6-46C4-ADE7-2A5D9CA04C0C}" destId="{8796591F-7B0C-418F-97BF-A2FECF9EDFE7}" srcOrd="2" destOrd="0" presId="urn:microsoft.com/office/officeart/2018/2/layout/IconVerticalSolidList"/>
    <dgm:cxn modelId="{8A050851-72FF-49CB-B7B9-573D19B02BAD}" type="presParOf" srcId="{5B96692D-08F6-46C4-ADE7-2A5D9CA04C0C}" destId="{8A9959E8-82A5-486F-B681-755F401F46CC}" srcOrd="3" destOrd="0" presId="urn:microsoft.com/office/officeart/2018/2/layout/IconVerticalSolidList"/>
    <dgm:cxn modelId="{AFDE5A0F-988C-4AB6-9D47-1E0404208B64}" type="presParOf" srcId="{B8C4C451-849B-46C4-BC22-02612A960543}" destId="{D29D828E-416A-4C1B-9B42-113D88AE7406}" srcOrd="7" destOrd="0" presId="urn:microsoft.com/office/officeart/2018/2/layout/IconVerticalSolidList"/>
    <dgm:cxn modelId="{010F2518-9CD7-495B-B7CE-123AF5EEAC0E}" type="presParOf" srcId="{B8C4C451-849B-46C4-BC22-02612A960543}" destId="{339F8950-F6EA-40CA-A992-05DEDE7BE4AD}" srcOrd="8" destOrd="0" presId="urn:microsoft.com/office/officeart/2018/2/layout/IconVerticalSolidList"/>
    <dgm:cxn modelId="{F19F22F7-33D9-45FA-964A-1BDB7DCE1A71}" type="presParOf" srcId="{339F8950-F6EA-40CA-A992-05DEDE7BE4AD}" destId="{FEBF4321-64FC-4749-8B2F-5877306A937E}" srcOrd="0" destOrd="0" presId="urn:microsoft.com/office/officeart/2018/2/layout/IconVerticalSolidList"/>
    <dgm:cxn modelId="{30335C4B-3742-4B32-859B-16DFD50D7B6E}" type="presParOf" srcId="{339F8950-F6EA-40CA-A992-05DEDE7BE4AD}" destId="{0DE81C42-D927-4287-ABE6-C800C8C70848}" srcOrd="1" destOrd="0" presId="urn:microsoft.com/office/officeart/2018/2/layout/IconVerticalSolidList"/>
    <dgm:cxn modelId="{6D803B06-A934-4705-A19B-319DB7AD6C11}" type="presParOf" srcId="{339F8950-F6EA-40CA-A992-05DEDE7BE4AD}" destId="{A6B2E9F2-27C1-4A7D-9730-5AFB1791EBE4}" srcOrd="2" destOrd="0" presId="urn:microsoft.com/office/officeart/2018/2/layout/IconVerticalSolidList"/>
    <dgm:cxn modelId="{0B488932-DCDF-4DD4-A3C8-C56DF4101EDE}" type="presParOf" srcId="{339F8950-F6EA-40CA-A992-05DEDE7BE4AD}" destId="{368C4690-28DE-4386-9264-5F3A832CAB4E}" srcOrd="3" destOrd="0" presId="urn:microsoft.com/office/officeart/2018/2/layout/IconVerticalSolidList"/>
    <dgm:cxn modelId="{A2399457-7CD4-4ED9-A973-285A9C4A92BF}" type="presParOf" srcId="{B8C4C451-849B-46C4-BC22-02612A960543}" destId="{03C65ABD-E6A0-4875-A5AB-D6F75E50515A}" srcOrd="9" destOrd="0" presId="urn:microsoft.com/office/officeart/2018/2/layout/IconVerticalSolidList"/>
    <dgm:cxn modelId="{E6177B21-8560-4F09-BA51-4E13FA218C3D}" type="presParOf" srcId="{B8C4C451-849B-46C4-BC22-02612A960543}" destId="{192D577B-325A-4E34-BC8E-8DC6A4AE3F45}" srcOrd="10" destOrd="0" presId="urn:microsoft.com/office/officeart/2018/2/layout/IconVerticalSolidList"/>
    <dgm:cxn modelId="{98B5DD28-AD45-4E66-BD4F-6467A120B8C9}" type="presParOf" srcId="{192D577B-325A-4E34-BC8E-8DC6A4AE3F45}" destId="{AF20438A-A966-4E7B-8F49-34B1F5F88F0C}" srcOrd="0" destOrd="0" presId="urn:microsoft.com/office/officeart/2018/2/layout/IconVerticalSolidList"/>
    <dgm:cxn modelId="{D75B23B1-3790-4968-99CA-F2DC65A0ADFF}" type="presParOf" srcId="{192D577B-325A-4E34-BC8E-8DC6A4AE3F45}" destId="{597DA8A5-41DD-421F-AAE5-8D940D92C94A}" srcOrd="1" destOrd="0" presId="urn:microsoft.com/office/officeart/2018/2/layout/IconVerticalSolidList"/>
    <dgm:cxn modelId="{547E84CB-D7EF-4A27-BDE6-DAA5F7C6BF83}" type="presParOf" srcId="{192D577B-325A-4E34-BC8E-8DC6A4AE3F45}" destId="{0CA3CE63-6BD7-4BE1-AD04-8CCDA028D9A7}" srcOrd="2" destOrd="0" presId="urn:microsoft.com/office/officeart/2018/2/layout/IconVerticalSolidList"/>
    <dgm:cxn modelId="{E03B0EC1-2C5F-41EE-BA7C-655BC7B3B324}" type="presParOf" srcId="{192D577B-325A-4E34-BC8E-8DC6A4AE3F45}" destId="{B1C91042-1F43-45B4-967C-6374CABC37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70712BB-CC81-4BD5-A95D-2F246BBB36EE}" type="doc">
      <dgm:prSet loTypeId="urn:microsoft.com/office/officeart/2008/layout/LinedList" loCatId="list" qsTypeId="urn:microsoft.com/office/officeart/2005/8/quickstyle/simple1#41" qsCatId="simple" csTypeId="urn:microsoft.com/office/officeart/2005/8/colors/colorful2#8" csCatId="colorful"/>
      <dgm:spPr/>
      <dgm:t>
        <a:bodyPr/>
        <a:lstStyle/>
        <a:p>
          <a:endParaRPr lang="en-US"/>
        </a:p>
      </dgm:t>
    </dgm:pt>
    <dgm:pt modelId="{13FFF130-358C-4AEF-973E-0E95C7D2CAEA}">
      <dgm:prSet/>
      <dgm:spPr/>
      <dgm:t>
        <a:bodyPr/>
        <a:lstStyle/>
        <a:p>
          <a:r>
            <a:rPr lang="en-US"/>
            <a:t>Research questions determine:</a:t>
          </a:r>
        </a:p>
      </dgm:t>
    </dgm:pt>
    <dgm:pt modelId="{83057E0B-13F5-4646-A994-42D1FB75EC1B}" type="parTrans" cxnId="{5424F931-B30E-461C-95A8-D8573008B2CB}">
      <dgm:prSet/>
      <dgm:spPr/>
      <dgm:t>
        <a:bodyPr/>
        <a:lstStyle/>
        <a:p>
          <a:endParaRPr lang="en-US"/>
        </a:p>
      </dgm:t>
    </dgm:pt>
    <dgm:pt modelId="{8D975A73-0518-4FF9-94B7-80390BC4C4BB}" type="sibTrans" cxnId="{5424F931-B30E-461C-95A8-D8573008B2CB}">
      <dgm:prSet/>
      <dgm:spPr/>
      <dgm:t>
        <a:bodyPr/>
        <a:lstStyle/>
        <a:p>
          <a:endParaRPr lang="en-US"/>
        </a:p>
      </dgm:t>
    </dgm:pt>
    <dgm:pt modelId="{2F496C78-E1F2-40D7-95C5-41F44624EB44}">
      <dgm:prSet/>
      <dgm:spPr/>
      <dgm:t>
        <a:bodyPr/>
        <a:lstStyle/>
        <a:p>
          <a:r>
            <a:rPr lang="en-US"/>
            <a:t>What literature we search.</a:t>
          </a:r>
        </a:p>
      </dgm:t>
    </dgm:pt>
    <dgm:pt modelId="{A3A5B418-A533-4059-BDA4-FA40D1A005C8}" type="parTrans" cxnId="{0444BE4F-F323-4D2C-817C-4FE3A61C7834}">
      <dgm:prSet/>
      <dgm:spPr/>
      <dgm:t>
        <a:bodyPr/>
        <a:lstStyle/>
        <a:p>
          <a:endParaRPr lang="en-US"/>
        </a:p>
      </dgm:t>
    </dgm:pt>
    <dgm:pt modelId="{C1E22C8C-C2BA-4A8E-A622-3C11D0375B1F}" type="sibTrans" cxnId="{0444BE4F-F323-4D2C-817C-4FE3A61C7834}">
      <dgm:prSet/>
      <dgm:spPr/>
      <dgm:t>
        <a:bodyPr/>
        <a:lstStyle/>
        <a:p>
          <a:endParaRPr lang="en-US"/>
        </a:p>
      </dgm:t>
    </dgm:pt>
    <dgm:pt modelId="{6A2AF3C6-8104-4481-9B26-2D519A6931C9}">
      <dgm:prSet/>
      <dgm:spPr/>
      <dgm:t>
        <a:bodyPr/>
        <a:lstStyle/>
        <a:p>
          <a:r>
            <a:rPr lang="en-US"/>
            <a:t>What methodology we utilise.</a:t>
          </a:r>
        </a:p>
      </dgm:t>
    </dgm:pt>
    <dgm:pt modelId="{2F0260A7-2339-46EE-B1BF-0E4C2D726C58}" type="parTrans" cxnId="{173DA335-1CDF-4357-8127-E7652955C685}">
      <dgm:prSet/>
      <dgm:spPr/>
      <dgm:t>
        <a:bodyPr/>
        <a:lstStyle/>
        <a:p>
          <a:endParaRPr lang="en-US"/>
        </a:p>
      </dgm:t>
    </dgm:pt>
    <dgm:pt modelId="{0D189517-0DB8-4947-906A-3F7E13300B0E}" type="sibTrans" cxnId="{173DA335-1CDF-4357-8127-E7652955C685}">
      <dgm:prSet/>
      <dgm:spPr/>
      <dgm:t>
        <a:bodyPr/>
        <a:lstStyle/>
        <a:p>
          <a:endParaRPr lang="en-US"/>
        </a:p>
      </dgm:t>
    </dgm:pt>
    <dgm:pt modelId="{59BEF88D-1537-4C4B-A67A-A72960451E98}">
      <dgm:prSet/>
      <dgm:spPr/>
      <dgm:t>
        <a:bodyPr/>
        <a:lstStyle/>
        <a:p>
          <a:r>
            <a:rPr lang="en-US"/>
            <a:t>What participants are/are not included.</a:t>
          </a:r>
        </a:p>
      </dgm:t>
    </dgm:pt>
    <dgm:pt modelId="{0A0CCF68-4FB9-431D-BBCB-955DDACF467F}" type="parTrans" cxnId="{D003FF87-87F2-4F09-872B-B4ACE68AD1C0}">
      <dgm:prSet/>
      <dgm:spPr/>
      <dgm:t>
        <a:bodyPr/>
        <a:lstStyle/>
        <a:p>
          <a:endParaRPr lang="en-US"/>
        </a:p>
      </dgm:t>
    </dgm:pt>
    <dgm:pt modelId="{1F615A9A-0438-4E23-A729-4F68CA903318}" type="sibTrans" cxnId="{D003FF87-87F2-4F09-872B-B4ACE68AD1C0}">
      <dgm:prSet/>
      <dgm:spPr/>
      <dgm:t>
        <a:bodyPr/>
        <a:lstStyle/>
        <a:p>
          <a:endParaRPr lang="en-US"/>
        </a:p>
      </dgm:t>
    </dgm:pt>
    <dgm:pt modelId="{B383457C-426C-46DB-A105-79246E893A60}">
      <dgm:prSet/>
      <dgm:spPr/>
      <dgm:t>
        <a:bodyPr/>
        <a:lstStyle/>
        <a:p>
          <a:r>
            <a:rPr lang="en-US"/>
            <a:t>What data we collect.</a:t>
          </a:r>
        </a:p>
      </dgm:t>
    </dgm:pt>
    <dgm:pt modelId="{298DAC9B-5509-40E9-8AB7-DD9E04576C17}" type="parTrans" cxnId="{91D4DDD7-CC2D-4EC8-BD05-E39F3FAF2242}">
      <dgm:prSet/>
      <dgm:spPr/>
      <dgm:t>
        <a:bodyPr/>
        <a:lstStyle/>
        <a:p>
          <a:endParaRPr lang="en-US"/>
        </a:p>
      </dgm:t>
    </dgm:pt>
    <dgm:pt modelId="{C74AF435-6EE5-4779-B703-C25711754171}" type="sibTrans" cxnId="{91D4DDD7-CC2D-4EC8-BD05-E39F3FAF2242}">
      <dgm:prSet/>
      <dgm:spPr/>
      <dgm:t>
        <a:bodyPr/>
        <a:lstStyle/>
        <a:p>
          <a:endParaRPr lang="en-US"/>
        </a:p>
      </dgm:t>
    </dgm:pt>
    <dgm:pt modelId="{008CAB87-F090-47B0-8201-79EA16BA768E}">
      <dgm:prSet/>
      <dgm:spPr/>
      <dgm:t>
        <a:bodyPr/>
        <a:lstStyle/>
        <a:p>
          <a:r>
            <a:rPr lang="en-US"/>
            <a:t>What conclusions are drawn.</a:t>
          </a:r>
        </a:p>
      </dgm:t>
    </dgm:pt>
    <dgm:pt modelId="{5BB734C2-741F-43FA-BAF5-C41799DE9A18}" type="parTrans" cxnId="{B6553F57-83BB-4E14-BF3B-A67D5D68B0BB}">
      <dgm:prSet/>
      <dgm:spPr/>
      <dgm:t>
        <a:bodyPr/>
        <a:lstStyle/>
        <a:p>
          <a:endParaRPr lang="en-US"/>
        </a:p>
      </dgm:t>
    </dgm:pt>
    <dgm:pt modelId="{20FCAAAF-1D15-40E1-B435-0A9C747E4713}" type="sibTrans" cxnId="{B6553F57-83BB-4E14-BF3B-A67D5D68B0BB}">
      <dgm:prSet/>
      <dgm:spPr/>
      <dgm:t>
        <a:bodyPr/>
        <a:lstStyle/>
        <a:p>
          <a:endParaRPr lang="en-US"/>
        </a:p>
      </dgm:t>
    </dgm:pt>
    <dgm:pt modelId="{D769B2D7-60C5-41D3-8726-C288453C21C8}">
      <dgm:prSet/>
      <dgm:spPr/>
      <dgm:t>
        <a:bodyPr/>
        <a:lstStyle/>
        <a:p>
          <a:r>
            <a:rPr lang="en-US"/>
            <a:t>Poor questions lead to poor proposals, no matter how strong the writing.</a:t>
          </a:r>
        </a:p>
      </dgm:t>
    </dgm:pt>
    <dgm:pt modelId="{08F759EA-516D-4809-AB7D-84B3F7DA39DD}" type="parTrans" cxnId="{E197CA0D-21B7-4508-BF7C-8503707C7A43}">
      <dgm:prSet/>
      <dgm:spPr/>
      <dgm:t>
        <a:bodyPr/>
        <a:lstStyle/>
        <a:p>
          <a:endParaRPr lang="en-US"/>
        </a:p>
      </dgm:t>
    </dgm:pt>
    <dgm:pt modelId="{8460979F-FC2F-424A-A270-6635D36AE3EC}" type="sibTrans" cxnId="{E197CA0D-21B7-4508-BF7C-8503707C7A43}">
      <dgm:prSet/>
      <dgm:spPr/>
      <dgm:t>
        <a:bodyPr/>
        <a:lstStyle/>
        <a:p>
          <a:endParaRPr lang="en-US"/>
        </a:p>
      </dgm:t>
    </dgm:pt>
    <dgm:pt modelId="{6C115BAF-D25D-456E-B55B-653B915D4BAE}" type="pres">
      <dgm:prSet presAssocID="{C70712BB-CC81-4BD5-A95D-2F246BBB36EE}" presName="vert0" presStyleCnt="0">
        <dgm:presLayoutVars>
          <dgm:dir/>
          <dgm:animOne val="branch"/>
          <dgm:animLvl val="lvl"/>
        </dgm:presLayoutVars>
      </dgm:prSet>
      <dgm:spPr/>
    </dgm:pt>
    <dgm:pt modelId="{E7460539-6832-4E36-B18B-A5BFAB5384B2}" type="pres">
      <dgm:prSet presAssocID="{13FFF130-358C-4AEF-973E-0E95C7D2CAEA}" presName="thickLine" presStyleLbl="alignNode1" presStyleIdx="0" presStyleCnt="7"/>
      <dgm:spPr/>
    </dgm:pt>
    <dgm:pt modelId="{0EC1E538-DE36-42F9-82D2-D0991BD0DA13}" type="pres">
      <dgm:prSet presAssocID="{13FFF130-358C-4AEF-973E-0E95C7D2CAEA}" presName="horz1" presStyleCnt="0"/>
      <dgm:spPr/>
    </dgm:pt>
    <dgm:pt modelId="{8128973A-5D79-4A71-A444-8D18BF35A9F1}" type="pres">
      <dgm:prSet presAssocID="{13FFF130-358C-4AEF-973E-0E95C7D2CAEA}" presName="tx1" presStyleLbl="revTx" presStyleIdx="0" presStyleCnt="7"/>
      <dgm:spPr/>
    </dgm:pt>
    <dgm:pt modelId="{5BC2585E-D641-4A18-90DD-6CB03BFDCA6A}" type="pres">
      <dgm:prSet presAssocID="{13FFF130-358C-4AEF-973E-0E95C7D2CAEA}" presName="vert1" presStyleCnt="0"/>
      <dgm:spPr/>
    </dgm:pt>
    <dgm:pt modelId="{1AEEE5ED-0D75-4728-AE4A-7E5587EF9A97}" type="pres">
      <dgm:prSet presAssocID="{2F496C78-E1F2-40D7-95C5-41F44624EB44}" presName="thickLine" presStyleLbl="alignNode1" presStyleIdx="1" presStyleCnt="7"/>
      <dgm:spPr/>
    </dgm:pt>
    <dgm:pt modelId="{B1A549F9-9ADF-437A-8ACE-65C844D2CB4D}" type="pres">
      <dgm:prSet presAssocID="{2F496C78-E1F2-40D7-95C5-41F44624EB44}" presName="horz1" presStyleCnt="0"/>
      <dgm:spPr/>
    </dgm:pt>
    <dgm:pt modelId="{56FD584E-8963-450D-9B0B-4AA9CEDE4FA5}" type="pres">
      <dgm:prSet presAssocID="{2F496C78-E1F2-40D7-95C5-41F44624EB44}" presName="tx1" presStyleLbl="revTx" presStyleIdx="1" presStyleCnt="7"/>
      <dgm:spPr/>
    </dgm:pt>
    <dgm:pt modelId="{476758EB-FDCB-41E2-A53D-4B892F07C84C}" type="pres">
      <dgm:prSet presAssocID="{2F496C78-E1F2-40D7-95C5-41F44624EB44}" presName="vert1" presStyleCnt="0"/>
      <dgm:spPr/>
    </dgm:pt>
    <dgm:pt modelId="{A50A9C57-300B-49B5-BE4C-6DC89693D966}" type="pres">
      <dgm:prSet presAssocID="{6A2AF3C6-8104-4481-9B26-2D519A6931C9}" presName="thickLine" presStyleLbl="alignNode1" presStyleIdx="2" presStyleCnt="7"/>
      <dgm:spPr/>
    </dgm:pt>
    <dgm:pt modelId="{1135BA3E-677B-4003-B161-01AA3D04BAB0}" type="pres">
      <dgm:prSet presAssocID="{6A2AF3C6-8104-4481-9B26-2D519A6931C9}" presName="horz1" presStyleCnt="0"/>
      <dgm:spPr/>
    </dgm:pt>
    <dgm:pt modelId="{3A87278B-7459-4EB4-AB74-050497EAEE8C}" type="pres">
      <dgm:prSet presAssocID="{6A2AF3C6-8104-4481-9B26-2D519A6931C9}" presName="tx1" presStyleLbl="revTx" presStyleIdx="2" presStyleCnt="7"/>
      <dgm:spPr/>
    </dgm:pt>
    <dgm:pt modelId="{4CE6A4F3-8153-4E0D-BAA6-5F4F533185E2}" type="pres">
      <dgm:prSet presAssocID="{6A2AF3C6-8104-4481-9B26-2D519A6931C9}" presName="vert1" presStyleCnt="0"/>
      <dgm:spPr/>
    </dgm:pt>
    <dgm:pt modelId="{C52F597D-EB2C-4507-AE6F-38E179C58990}" type="pres">
      <dgm:prSet presAssocID="{59BEF88D-1537-4C4B-A67A-A72960451E98}" presName="thickLine" presStyleLbl="alignNode1" presStyleIdx="3" presStyleCnt="7"/>
      <dgm:spPr/>
    </dgm:pt>
    <dgm:pt modelId="{2E1F80E5-E635-4A35-856B-943E0F24108E}" type="pres">
      <dgm:prSet presAssocID="{59BEF88D-1537-4C4B-A67A-A72960451E98}" presName="horz1" presStyleCnt="0"/>
      <dgm:spPr/>
    </dgm:pt>
    <dgm:pt modelId="{2D20F3F5-7B85-4C3F-9CC1-9B5B5B559672}" type="pres">
      <dgm:prSet presAssocID="{59BEF88D-1537-4C4B-A67A-A72960451E98}" presName="tx1" presStyleLbl="revTx" presStyleIdx="3" presStyleCnt="7"/>
      <dgm:spPr/>
    </dgm:pt>
    <dgm:pt modelId="{8B1CB3A4-BE99-4567-B896-04C3E32A4C6A}" type="pres">
      <dgm:prSet presAssocID="{59BEF88D-1537-4C4B-A67A-A72960451E98}" presName="vert1" presStyleCnt="0"/>
      <dgm:spPr/>
    </dgm:pt>
    <dgm:pt modelId="{EEC2D781-98BB-4006-8F15-BB230830D24A}" type="pres">
      <dgm:prSet presAssocID="{B383457C-426C-46DB-A105-79246E893A60}" presName="thickLine" presStyleLbl="alignNode1" presStyleIdx="4" presStyleCnt="7"/>
      <dgm:spPr/>
    </dgm:pt>
    <dgm:pt modelId="{0849A084-4192-4754-AE95-81F941CFD7E4}" type="pres">
      <dgm:prSet presAssocID="{B383457C-426C-46DB-A105-79246E893A60}" presName="horz1" presStyleCnt="0"/>
      <dgm:spPr/>
    </dgm:pt>
    <dgm:pt modelId="{7B5DD724-983B-450C-9574-78DA832C0BB1}" type="pres">
      <dgm:prSet presAssocID="{B383457C-426C-46DB-A105-79246E893A60}" presName="tx1" presStyleLbl="revTx" presStyleIdx="4" presStyleCnt="7"/>
      <dgm:spPr/>
    </dgm:pt>
    <dgm:pt modelId="{BD3336C2-4009-4A3A-A583-C42E661B6A1E}" type="pres">
      <dgm:prSet presAssocID="{B383457C-426C-46DB-A105-79246E893A60}" presName="vert1" presStyleCnt="0"/>
      <dgm:spPr/>
    </dgm:pt>
    <dgm:pt modelId="{C3C20A4A-8B67-4C4E-B173-8E50767A4270}" type="pres">
      <dgm:prSet presAssocID="{008CAB87-F090-47B0-8201-79EA16BA768E}" presName="thickLine" presStyleLbl="alignNode1" presStyleIdx="5" presStyleCnt="7"/>
      <dgm:spPr/>
    </dgm:pt>
    <dgm:pt modelId="{51779F86-E5DF-470D-984B-80584BBFFA51}" type="pres">
      <dgm:prSet presAssocID="{008CAB87-F090-47B0-8201-79EA16BA768E}" presName="horz1" presStyleCnt="0"/>
      <dgm:spPr/>
    </dgm:pt>
    <dgm:pt modelId="{57203E20-12C7-45D8-B27B-BCE607566FAB}" type="pres">
      <dgm:prSet presAssocID="{008CAB87-F090-47B0-8201-79EA16BA768E}" presName="tx1" presStyleLbl="revTx" presStyleIdx="5" presStyleCnt="7"/>
      <dgm:spPr/>
    </dgm:pt>
    <dgm:pt modelId="{D8B1B20D-DE90-47AE-B739-5F32E9D1B9AD}" type="pres">
      <dgm:prSet presAssocID="{008CAB87-F090-47B0-8201-79EA16BA768E}" presName="vert1" presStyleCnt="0"/>
      <dgm:spPr/>
    </dgm:pt>
    <dgm:pt modelId="{2977BC3B-4237-4308-89CB-3A031F82FC57}" type="pres">
      <dgm:prSet presAssocID="{D769B2D7-60C5-41D3-8726-C288453C21C8}" presName="thickLine" presStyleLbl="alignNode1" presStyleIdx="6" presStyleCnt="7"/>
      <dgm:spPr/>
    </dgm:pt>
    <dgm:pt modelId="{B749FCF5-21C2-4CF7-AB24-5C418FB2A780}" type="pres">
      <dgm:prSet presAssocID="{D769B2D7-60C5-41D3-8726-C288453C21C8}" presName="horz1" presStyleCnt="0"/>
      <dgm:spPr/>
    </dgm:pt>
    <dgm:pt modelId="{990E0A1A-8E37-49B5-8DCC-746438707943}" type="pres">
      <dgm:prSet presAssocID="{D769B2D7-60C5-41D3-8726-C288453C21C8}" presName="tx1" presStyleLbl="revTx" presStyleIdx="6" presStyleCnt="7"/>
      <dgm:spPr/>
    </dgm:pt>
    <dgm:pt modelId="{D5041FCD-19C1-44AC-BD00-98A05F231840}" type="pres">
      <dgm:prSet presAssocID="{D769B2D7-60C5-41D3-8726-C288453C21C8}" presName="vert1" presStyleCnt="0"/>
      <dgm:spPr/>
    </dgm:pt>
  </dgm:ptLst>
  <dgm:cxnLst>
    <dgm:cxn modelId="{E197CA0D-21B7-4508-BF7C-8503707C7A43}" srcId="{C70712BB-CC81-4BD5-A95D-2F246BBB36EE}" destId="{D769B2D7-60C5-41D3-8726-C288453C21C8}" srcOrd="6" destOrd="0" parTransId="{08F759EA-516D-4809-AB7D-84B3F7DA39DD}" sibTransId="{8460979F-FC2F-424A-A270-6635D36AE3EC}"/>
    <dgm:cxn modelId="{55BA692D-37B9-4736-8173-D889B55BEDF8}" type="presOf" srcId="{6A2AF3C6-8104-4481-9B26-2D519A6931C9}" destId="{3A87278B-7459-4EB4-AB74-050497EAEE8C}" srcOrd="0" destOrd="0" presId="urn:microsoft.com/office/officeart/2008/layout/LinedList"/>
    <dgm:cxn modelId="{5424F931-B30E-461C-95A8-D8573008B2CB}" srcId="{C70712BB-CC81-4BD5-A95D-2F246BBB36EE}" destId="{13FFF130-358C-4AEF-973E-0E95C7D2CAEA}" srcOrd="0" destOrd="0" parTransId="{83057E0B-13F5-4646-A994-42D1FB75EC1B}" sibTransId="{8D975A73-0518-4FF9-94B7-80390BC4C4BB}"/>
    <dgm:cxn modelId="{173DA335-1CDF-4357-8127-E7652955C685}" srcId="{C70712BB-CC81-4BD5-A95D-2F246BBB36EE}" destId="{6A2AF3C6-8104-4481-9B26-2D519A6931C9}" srcOrd="2" destOrd="0" parTransId="{2F0260A7-2339-46EE-B1BF-0E4C2D726C58}" sibTransId="{0D189517-0DB8-4947-906A-3F7E13300B0E}"/>
    <dgm:cxn modelId="{0444BE4F-F323-4D2C-817C-4FE3A61C7834}" srcId="{C70712BB-CC81-4BD5-A95D-2F246BBB36EE}" destId="{2F496C78-E1F2-40D7-95C5-41F44624EB44}" srcOrd="1" destOrd="0" parTransId="{A3A5B418-A533-4059-BDA4-FA40D1A005C8}" sibTransId="{C1E22C8C-C2BA-4A8E-A622-3C11D0375B1F}"/>
    <dgm:cxn modelId="{B6553F57-83BB-4E14-BF3B-A67D5D68B0BB}" srcId="{C70712BB-CC81-4BD5-A95D-2F246BBB36EE}" destId="{008CAB87-F090-47B0-8201-79EA16BA768E}" srcOrd="5" destOrd="0" parTransId="{5BB734C2-741F-43FA-BAF5-C41799DE9A18}" sibTransId="{20FCAAAF-1D15-40E1-B435-0A9C747E4713}"/>
    <dgm:cxn modelId="{F58FD67E-B370-43E4-97D4-63DF771AE964}" type="presOf" srcId="{2F496C78-E1F2-40D7-95C5-41F44624EB44}" destId="{56FD584E-8963-450D-9B0B-4AA9CEDE4FA5}" srcOrd="0" destOrd="0" presId="urn:microsoft.com/office/officeart/2008/layout/LinedList"/>
    <dgm:cxn modelId="{D003FF87-87F2-4F09-872B-B4ACE68AD1C0}" srcId="{C70712BB-CC81-4BD5-A95D-2F246BBB36EE}" destId="{59BEF88D-1537-4C4B-A67A-A72960451E98}" srcOrd="3" destOrd="0" parTransId="{0A0CCF68-4FB9-431D-BBCB-955DDACF467F}" sibTransId="{1F615A9A-0438-4E23-A729-4F68CA903318}"/>
    <dgm:cxn modelId="{57A68C96-E269-4BC6-9F18-9A48F40C8D87}" type="presOf" srcId="{B383457C-426C-46DB-A105-79246E893A60}" destId="{7B5DD724-983B-450C-9574-78DA832C0BB1}" srcOrd="0" destOrd="0" presId="urn:microsoft.com/office/officeart/2008/layout/LinedList"/>
    <dgm:cxn modelId="{525BDA9E-C223-4679-A85B-9D041F39DBA2}" type="presOf" srcId="{D769B2D7-60C5-41D3-8726-C288453C21C8}" destId="{990E0A1A-8E37-49B5-8DCC-746438707943}" srcOrd="0" destOrd="0" presId="urn:microsoft.com/office/officeart/2008/layout/LinedList"/>
    <dgm:cxn modelId="{C5B0E49E-3479-4F6A-9408-9AD3085B932E}" type="presOf" srcId="{59BEF88D-1537-4C4B-A67A-A72960451E98}" destId="{2D20F3F5-7B85-4C3F-9CC1-9B5B5B559672}" srcOrd="0" destOrd="0" presId="urn:microsoft.com/office/officeart/2008/layout/LinedList"/>
    <dgm:cxn modelId="{765CA6B2-C27E-4648-B6CB-0B7E2280942A}" type="presOf" srcId="{C70712BB-CC81-4BD5-A95D-2F246BBB36EE}" destId="{6C115BAF-D25D-456E-B55B-653B915D4BAE}" srcOrd="0" destOrd="0" presId="urn:microsoft.com/office/officeart/2008/layout/LinedList"/>
    <dgm:cxn modelId="{ED79F7CD-56B1-4B6F-A5DD-0B81FEDD5818}" type="presOf" srcId="{008CAB87-F090-47B0-8201-79EA16BA768E}" destId="{57203E20-12C7-45D8-B27B-BCE607566FAB}" srcOrd="0" destOrd="0" presId="urn:microsoft.com/office/officeart/2008/layout/LinedList"/>
    <dgm:cxn modelId="{91D4DDD7-CC2D-4EC8-BD05-E39F3FAF2242}" srcId="{C70712BB-CC81-4BD5-A95D-2F246BBB36EE}" destId="{B383457C-426C-46DB-A105-79246E893A60}" srcOrd="4" destOrd="0" parTransId="{298DAC9B-5509-40E9-8AB7-DD9E04576C17}" sibTransId="{C74AF435-6EE5-4779-B703-C25711754171}"/>
    <dgm:cxn modelId="{8F3031ED-87DE-4102-B4A0-57B83021AA2D}" type="presOf" srcId="{13FFF130-358C-4AEF-973E-0E95C7D2CAEA}" destId="{8128973A-5D79-4A71-A444-8D18BF35A9F1}" srcOrd="0" destOrd="0" presId="urn:microsoft.com/office/officeart/2008/layout/LinedList"/>
    <dgm:cxn modelId="{0A7C858F-3A1C-4A5C-8244-A2DA2901E598}" type="presParOf" srcId="{6C115BAF-D25D-456E-B55B-653B915D4BAE}" destId="{E7460539-6832-4E36-B18B-A5BFAB5384B2}" srcOrd="0" destOrd="0" presId="urn:microsoft.com/office/officeart/2008/layout/LinedList"/>
    <dgm:cxn modelId="{C2F9E91B-E45E-41DC-B448-1CF4734D8527}" type="presParOf" srcId="{6C115BAF-D25D-456E-B55B-653B915D4BAE}" destId="{0EC1E538-DE36-42F9-82D2-D0991BD0DA13}" srcOrd="1" destOrd="0" presId="urn:microsoft.com/office/officeart/2008/layout/LinedList"/>
    <dgm:cxn modelId="{86655CC1-5F82-4A42-9AC1-12C2CDDF9291}" type="presParOf" srcId="{0EC1E538-DE36-42F9-82D2-D0991BD0DA13}" destId="{8128973A-5D79-4A71-A444-8D18BF35A9F1}" srcOrd="0" destOrd="0" presId="urn:microsoft.com/office/officeart/2008/layout/LinedList"/>
    <dgm:cxn modelId="{CCC01BA1-2819-4EDF-BAEA-4BEBD5F72754}" type="presParOf" srcId="{0EC1E538-DE36-42F9-82D2-D0991BD0DA13}" destId="{5BC2585E-D641-4A18-90DD-6CB03BFDCA6A}" srcOrd="1" destOrd="0" presId="urn:microsoft.com/office/officeart/2008/layout/LinedList"/>
    <dgm:cxn modelId="{84CDCD67-8BE7-44F4-AB86-408C0994394D}" type="presParOf" srcId="{6C115BAF-D25D-456E-B55B-653B915D4BAE}" destId="{1AEEE5ED-0D75-4728-AE4A-7E5587EF9A97}" srcOrd="2" destOrd="0" presId="urn:microsoft.com/office/officeart/2008/layout/LinedList"/>
    <dgm:cxn modelId="{14688E06-F538-43F0-9F80-04CF6079F773}" type="presParOf" srcId="{6C115BAF-D25D-456E-B55B-653B915D4BAE}" destId="{B1A549F9-9ADF-437A-8ACE-65C844D2CB4D}" srcOrd="3" destOrd="0" presId="urn:microsoft.com/office/officeart/2008/layout/LinedList"/>
    <dgm:cxn modelId="{627E06EB-B9F8-4A5A-BEA5-1EAE886FC680}" type="presParOf" srcId="{B1A549F9-9ADF-437A-8ACE-65C844D2CB4D}" destId="{56FD584E-8963-450D-9B0B-4AA9CEDE4FA5}" srcOrd="0" destOrd="0" presId="urn:microsoft.com/office/officeart/2008/layout/LinedList"/>
    <dgm:cxn modelId="{870DB214-F4E0-436E-824B-95F6A65329CE}" type="presParOf" srcId="{B1A549F9-9ADF-437A-8ACE-65C844D2CB4D}" destId="{476758EB-FDCB-41E2-A53D-4B892F07C84C}" srcOrd="1" destOrd="0" presId="urn:microsoft.com/office/officeart/2008/layout/LinedList"/>
    <dgm:cxn modelId="{728478D9-830B-40C8-A7C2-9CBC4D6221BF}" type="presParOf" srcId="{6C115BAF-D25D-456E-B55B-653B915D4BAE}" destId="{A50A9C57-300B-49B5-BE4C-6DC89693D966}" srcOrd="4" destOrd="0" presId="urn:microsoft.com/office/officeart/2008/layout/LinedList"/>
    <dgm:cxn modelId="{10D6F75E-7424-4277-8033-9D51C5D7A514}" type="presParOf" srcId="{6C115BAF-D25D-456E-B55B-653B915D4BAE}" destId="{1135BA3E-677B-4003-B161-01AA3D04BAB0}" srcOrd="5" destOrd="0" presId="urn:microsoft.com/office/officeart/2008/layout/LinedList"/>
    <dgm:cxn modelId="{4F36C0AD-E6E5-4656-9F92-DACB7FCF8F01}" type="presParOf" srcId="{1135BA3E-677B-4003-B161-01AA3D04BAB0}" destId="{3A87278B-7459-4EB4-AB74-050497EAEE8C}" srcOrd="0" destOrd="0" presId="urn:microsoft.com/office/officeart/2008/layout/LinedList"/>
    <dgm:cxn modelId="{2529BC61-846E-4F4E-A924-FEDDDCF3A4CB}" type="presParOf" srcId="{1135BA3E-677B-4003-B161-01AA3D04BAB0}" destId="{4CE6A4F3-8153-4E0D-BAA6-5F4F533185E2}" srcOrd="1" destOrd="0" presId="urn:microsoft.com/office/officeart/2008/layout/LinedList"/>
    <dgm:cxn modelId="{FBED6AA7-B484-4D24-AE18-4E5601C4662A}" type="presParOf" srcId="{6C115BAF-D25D-456E-B55B-653B915D4BAE}" destId="{C52F597D-EB2C-4507-AE6F-38E179C58990}" srcOrd="6" destOrd="0" presId="urn:microsoft.com/office/officeart/2008/layout/LinedList"/>
    <dgm:cxn modelId="{A6EC0F67-4E29-4199-A355-3C6A31706F9C}" type="presParOf" srcId="{6C115BAF-D25D-456E-B55B-653B915D4BAE}" destId="{2E1F80E5-E635-4A35-856B-943E0F24108E}" srcOrd="7" destOrd="0" presId="urn:microsoft.com/office/officeart/2008/layout/LinedList"/>
    <dgm:cxn modelId="{FEAAFBEA-DD59-4A1D-AF5E-568255EF0B04}" type="presParOf" srcId="{2E1F80E5-E635-4A35-856B-943E0F24108E}" destId="{2D20F3F5-7B85-4C3F-9CC1-9B5B5B559672}" srcOrd="0" destOrd="0" presId="urn:microsoft.com/office/officeart/2008/layout/LinedList"/>
    <dgm:cxn modelId="{3D9CEA1B-65C2-4082-BE67-13A9C2C838BD}" type="presParOf" srcId="{2E1F80E5-E635-4A35-856B-943E0F24108E}" destId="{8B1CB3A4-BE99-4567-B896-04C3E32A4C6A}" srcOrd="1" destOrd="0" presId="urn:microsoft.com/office/officeart/2008/layout/LinedList"/>
    <dgm:cxn modelId="{C94E86A2-5EF9-4ADC-85AA-E042124A34BA}" type="presParOf" srcId="{6C115BAF-D25D-456E-B55B-653B915D4BAE}" destId="{EEC2D781-98BB-4006-8F15-BB230830D24A}" srcOrd="8" destOrd="0" presId="urn:microsoft.com/office/officeart/2008/layout/LinedList"/>
    <dgm:cxn modelId="{02E0BFBF-8583-4170-A228-303DCE8F7181}" type="presParOf" srcId="{6C115BAF-D25D-456E-B55B-653B915D4BAE}" destId="{0849A084-4192-4754-AE95-81F941CFD7E4}" srcOrd="9" destOrd="0" presId="urn:microsoft.com/office/officeart/2008/layout/LinedList"/>
    <dgm:cxn modelId="{180D398C-5848-4B50-BC44-8A6337C14ED3}" type="presParOf" srcId="{0849A084-4192-4754-AE95-81F941CFD7E4}" destId="{7B5DD724-983B-450C-9574-78DA832C0BB1}" srcOrd="0" destOrd="0" presId="urn:microsoft.com/office/officeart/2008/layout/LinedList"/>
    <dgm:cxn modelId="{20FDAC13-58FA-41AD-9B59-087E0E93F0C0}" type="presParOf" srcId="{0849A084-4192-4754-AE95-81F941CFD7E4}" destId="{BD3336C2-4009-4A3A-A583-C42E661B6A1E}" srcOrd="1" destOrd="0" presId="urn:microsoft.com/office/officeart/2008/layout/LinedList"/>
    <dgm:cxn modelId="{F8E81E8C-01E9-47DC-9075-D5DC07E26A9D}" type="presParOf" srcId="{6C115BAF-D25D-456E-B55B-653B915D4BAE}" destId="{C3C20A4A-8B67-4C4E-B173-8E50767A4270}" srcOrd="10" destOrd="0" presId="urn:microsoft.com/office/officeart/2008/layout/LinedList"/>
    <dgm:cxn modelId="{EF0327D4-DDB2-469A-870E-3D6BAFC41697}" type="presParOf" srcId="{6C115BAF-D25D-456E-B55B-653B915D4BAE}" destId="{51779F86-E5DF-470D-984B-80584BBFFA51}" srcOrd="11" destOrd="0" presId="urn:microsoft.com/office/officeart/2008/layout/LinedList"/>
    <dgm:cxn modelId="{07E9148A-6197-485A-AEFB-7899D3351F63}" type="presParOf" srcId="{51779F86-E5DF-470D-984B-80584BBFFA51}" destId="{57203E20-12C7-45D8-B27B-BCE607566FAB}" srcOrd="0" destOrd="0" presId="urn:microsoft.com/office/officeart/2008/layout/LinedList"/>
    <dgm:cxn modelId="{1221A9DB-D01B-43BB-A84D-D4FB0242B8CA}" type="presParOf" srcId="{51779F86-E5DF-470D-984B-80584BBFFA51}" destId="{D8B1B20D-DE90-47AE-B739-5F32E9D1B9AD}" srcOrd="1" destOrd="0" presId="urn:microsoft.com/office/officeart/2008/layout/LinedList"/>
    <dgm:cxn modelId="{0ABDE5F2-69EC-4954-BD36-B0CA8529A594}" type="presParOf" srcId="{6C115BAF-D25D-456E-B55B-653B915D4BAE}" destId="{2977BC3B-4237-4308-89CB-3A031F82FC57}" srcOrd="12" destOrd="0" presId="urn:microsoft.com/office/officeart/2008/layout/LinedList"/>
    <dgm:cxn modelId="{ACF67FC7-AF48-4DF1-A06B-3C7B2268F750}" type="presParOf" srcId="{6C115BAF-D25D-456E-B55B-653B915D4BAE}" destId="{B749FCF5-21C2-4CF7-AB24-5C418FB2A780}" srcOrd="13" destOrd="0" presId="urn:microsoft.com/office/officeart/2008/layout/LinedList"/>
    <dgm:cxn modelId="{33017190-245E-43B5-BB00-FF2E4E85DB37}" type="presParOf" srcId="{B749FCF5-21C2-4CF7-AB24-5C418FB2A780}" destId="{990E0A1A-8E37-49B5-8DCC-746438707943}" srcOrd="0" destOrd="0" presId="urn:microsoft.com/office/officeart/2008/layout/LinedList"/>
    <dgm:cxn modelId="{27F9CD86-0243-45F1-ADE3-995C57774F01}" type="presParOf" srcId="{B749FCF5-21C2-4CF7-AB24-5C418FB2A780}" destId="{D5041FCD-19C1-44AC-BD00-98A05F23184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2A47FFF-AE12-4BD9-8538-FE3C3A437FF7}" type="doc">
      <dgm:prSet loTypeId="urn:microsoft.com/office/officeart/2008/layout/LinedList" loCatId="list" qsTypeId="urn:microsoft.com/office/officeart/2005/8/quickstyle/simple1#64" qsCatId="simple" csTypeId="urn:microsoft.com/office/officeart/2005/8/colors/colorful2#13" csCatId="colorful"/>
      <dgm:spPr/>
      <dgm:t>
        <a:bodyPr/>
        <a:lstStyle/>
        <a:p>
          <a:endParaRPr lang="en-US"/>
        </a:p>
      </dgm:t>
    </dgm:pt>
    <dgm:pt modelId="{C753F375-9EDA-4E50-B4FC-B7A9FFB9C12C}">
      <dgm:prSet/>
      <dgm:spPr/>
      <dgm:t>
        <a:bodyPr/>
        <a:lstStyle/>
        <a:p>
          <a:r>
            <a:rPr lang="en-US"/>
            <a:t>If the question changes, what else changes?</a:t>
          </a:r>
        </a:p>
      </dgm:t>
    </dgm:pt>
    <dgm:pt modelId="{3FD1F582-4103-4D51-BE7D-092EE54DB5DA}" type="parTrans" cxnId="{32561870-CECB-4294-A163-247ACA937F4F}">
      <dgm:prSet/>
      <dgm:spPr/>
      <dgm:t>
        <a:bodyPr/>
        <a:lstStyle/>
        <a:p>
          <a:endParaRPr lang="en-US"/>
        </a:p>
      </dgm:t>
    </dgm:pt>
    <dgm:pt modelId="{856FA442-2C15-4D60-B779-042A047DAE30}" type="sibTrans" cxnId="{32561870-CECB-4294-A163-247ACA937F4F}">
      <dgm:prSet/>
      <dgm:spPr/>
      <dgm:t>
        <a:bodyPr/>
        <a:lstStyle/>
        <a:p>
          <a:endParaRPr lang="en-US"/>
        </a:p>
      </dgm:t>
    </dgm:pt>
    <dgm:pt modelId="{BBA7BAF7-172C-4B93-B1E4-A3046BCE210D}">
      <dgm:prSet/>
      <dgm:spPr/>
      <dgm:t>
        <a:bodyPr/>
        <a:lstStyle/>
        <a:p>
          <a:r>
            <a:rPr lang="en-US"/>
            <a:t>What are student nurses' experiences of simulation learning?</a:t>
          </a:r>
        </a:p>
      </dgm:t>
    </dgm:pt>
    <dgm:pt modelId="{919E9426-2DDF-4628-A141-D003369F9462}" type="parTrans" cxnId="{2779D30E-9E1A-4A10-BABD-053D974C444B}">
      <dgm:prSet/>
      <dgm:spPr/>
      <dgm:t>
        <a:bodyPr/>
        <a:lstStyle/>
        <a:p>
          <a:endParaRPr lang="en-US"/>
        </a:p>
      </dgm:t>
    </dgm:pt>
    <dgm:pt modelId="{673B7B7C-B08F-4405-9EC7-9092FA1ABD94}" type="sibTrans" cxnId="{2779D30E-9E1A-4A10-BABD-053D974C444B}">
      <dgm:prSet/>
      <dgm:spPr/>
      <dgm:t>
        <a:bodyPr/>
        <a:lstStyle/>
        <a:p>
          <a:endParaRPr lang="en-US"/>
        </a:p>
      </dgm:t>
    </dgm:pt>
    <dgm:pt modelId="{85D25C1A-1F44-42AF-A6F3-53A6252D6651}">
      <dgm:prSet/>
      <dgm:spPr/>
      <dgm:t>
        <a:bodyPr/>
        <a:lstStyle/>
        <a:p>
          <a:r>
            <a:rPr lang="en-US"/>
            <a:t>Qualitative approach</a:t>
          </a:r>
        </a:p>
      </dgm:t>
    </dgm:pt>
    <dgm:pt modelId="{4EC30C48-1926-4C8A-8659-FC89C818A5A2}" type="parTrans" cxnId="{85870FC8-2262-432D-A0CE-E4536005F9B0}">
      <dgm:prSet/>
      <dgm:spPr/>
      <dgm:t>
        <a:bodyPr/>
        <a:lstStyle/>
        <a:p>
          <a:endParaRPr lang="en-US"/>
        </a:p>
      </dgm:t>
    </dgm:pt>
    <dgm:pt modelId="{307C3414-9714-4E7F-AE9C-96320350C524}" type="sibTrans" cxnId="{85870FC8-2262-432D-A0CE-E4536005F9B0}">
      <dgm:prSet/>
      <dgm:spPr/>
      <dgm:t>
        <a:bodyPr/>
        <a:lstStyle/>
        <a:p>
          <a:endParaRPr lang="en-US"/>
        </a:p>
      </dgm:t>
    </dgm:pt>
    <dgm:pt modelId="{CB890971-8365-4F23-9BCB-A34812EE86F9}">
      <dgm:prSet/>
      <dgm:spPr/>
      <dgm:t>
        <a:bodyPr/>
        <a:lstStyle/>
        <a:p>
          <a:r>
            <a:rPr lang="en-US"/>
            <a:t>Interviews</a:t>
          </a:r>
        </a:p>
      </dgm:t>
    </dgm:pt>
    <dgm:pt modelId="{F576389B-C068-45E0-8E7A-2E2844519DFF}" type="parTrans" cxnId="{535B8F23-E11D-4672-93F1-432906E02090}">
      <dgm:prSet/>
      <dgm:spPr/>
      <dgm:t>
        <a:bodyPr/>
        <a:lstStyle/>
        <a:p>
          <a:endParaRPr lang="en-US"/>
        </a:p>
      </dgm:t>
    </dgm:pt>
    <dgm:pt modelId="{DEE1DEC9-993F-4558-98A0-BA042F9772E8}" type="sibTrans" cxnId="{535B8F23-E11D-4672-93F1-432906E02090}">
      <dgm:prSet/>
      <dgm:spPr/>
      <dgm:t>
        <a:bodyPr/>
        <a:lstStyle/>
        <a:p>
          <a:endParaRPr lang="en-US"/>
        </a:p>
      </dgm:t>
    </dgm:pt>
    <dgm:pt modelId="{6DCDBB57-7ED1-4442-A053-53846A1CB60C}">
      <dgm:prSet/>
      <dgm:spPr/>
      <dgm:t>
        <a:bodyPr/>
        <a:lstStyle/>
        <a:p>
          <a:r>
            <a:rPr lang="en-US"/>
            <a:t>Thematic analysis</a:t>
          </a:r>
        </a:p>
      </dgm:t>
    </dgm:pt>
    <dgm:pt modelId="{6A827E42-E2FE-48F1-83AF-88B12AC14489}" type="parTrans" cxnId="{F184CAD7-0F8F-4944-BBAF-82CA44F9C7FC}">
      <dgm:prSet/>
      <dgm:spPr/>
      <dgm:t>
        <a:bodyPr/>
        <a:lstStyle/>
        <a:p>
          <a:endParaRPr lang="en-US"/>
        </a:p>
      </dgm:t>
    </dgm:pt>
    <dgm:pt modelId="{74128AF6-C1ED-4DA8-AFAB-ABB4E3D4B577}" type="sibTrans" cxnId="{F184CAD7-0F8F-4944-BBAF-82CA44F9C7FC}">
      <dgm:prSet/>
      <dgm:spPr/>
      <dgm:t>
        <a:bodyPr/>
        <a:lstStyle/>
        <a:p>
          <a:endParaRPr lang="en-US"/>
        </a:p>
      </dgm:t>
    </dgm:pt>
    <dgm:pt modelId="{C111A0C9-3A52-4369-AE4F-1A301B06C694}" type="pres">
      <dgm:prSet presAssocID="{A2A47FFF-AE12-4BD9-8538-FE3C3A437FF7}" presName="vert0" presStyleCnt="0">
        <dgm:presLayoutVars>
          <dgm:dir/>
          <dgm:animOne val="branch"/>
          <dgm:animLvl val="lvl"/>
        </dgm:presLayoutVars>
      </dgm:prSet>
      <dgm:spPr/>
    </dgm:pt>
    <dgm:pt modelId="{4199CB14-262B-411F-9353-45B65BDCA217}" type="pres">
      <dgm:prSet presAssocID="{C753F375-9EDA-4E50-B4FC-B7A9FFB9C12C}" presName="thickLine" presStyleLbl="alignNode1" presStyleIdx="0" presStyleCnt="5"/>
      <dgm:spPr/>
    </dgm:pt>
    <dgm:pt modelId="{84DDBFC5-A8BB-46FE-9F5A-7229F5353018}" type="pres">
      <dgm:prSet presAssocID="{C753F375-9EDA-4E50-B4FC-B7A9FFB9C12C}" presName="horz1" presStyleCnt="0"/>
      <dgm:spPr/>
    </dgm:pt>
    <dgm:pt modelId="{37FDACB2-4BA5-4E91-B88F-259A782BCF32}" type="pres">
      <dgm:prSet presAssocID="{C753F375-9EDA-4E50-B4FC-B7A9FFB9C12C}" presName="tx1" presStyleLbl="revTx" presStyleIdx="0" presStyleCnt="5"/>
      <dgm:spPr/>
    </dgm:pt>
    <dgm:pt modelId="{7BB7043E-9070-4764-9924-964EA5BCE828}" type="pres">
      <dgm:prSet presAssocID="{C753F375-9EDA-4E50-B4FC-B7A9FFB9C12C}" presName="vert1" presStyleCnt="0"/>
      <dgm:spPr/>
    </dgm:pt>
    <dgm:pt modelId="{BDE577B2-CD72-4E71-A5B6-8D215763B4C7}" type="pres">
      <dgm:prSet presAssocID="{BBA7BAF7-172C-4B93-B1E4-A3046BCE210D}" presName="thickLine" presStyleLbl="alignNode1" presStyleIdx="1" presStyleCnt="5"/>
      <dgm:spPr/>
    </dgm:pt>
    <dgm:pt modelId="{A30A0570-697C-463B-B37E-173BEE89BDA0}" type="pres">
      <dgm:prSet presAssocID="{BBA7BAF7-172C-4B93-B1E4-A3046BCE210D}" presName="horz1" presStyleCnt="0"/>
      <dgm:spPr/>
    </dgm:pt>
    <dgm:pt modelId="{6AF442F7-B578-4A10-8BB7-63B4363CB086}" type="pres">
      <dgm:prSet presAssocID="{BBA7BAF7-172C-4B93-B1E4-A3046BCE210D}" presName="tx1" presStyleLbl="revTx" presStyleIdx="1" presStyleCnt="5"/>
      <dgm:spPr/>
    </dgm:pt>
    <dgm:pt modelId="{1635CDD6-7FBA-43CF-AC9B-AA2FEBA6012A}" type="pres">
      <dgm:prSet presAssocID="{BBA7BAF7-172C-4B93-B1E4-A3046BCE210D}" presName="vert1" presStyleCnt="0"/>
      <dgm:spPr/>
    </dgm:pt>
    <dgm:pt modelId="{EBE63E26-158B-4882-B0DB-CADCE092AC9F}" type="pres">
      <dgm:prSet presAssocID="{85D25C1A-1F44-42AF-A6F3-53A6252D6651}" presName="thickLine" presStyleLbl="alignNode1" presStyleIdx="2" presStyleCnt="5"/>
      <dgm:spPr/>
    </dgm:pt>
    <dgm:pt modelId="{DA40E259-EA93-484D-BF4C-10855545F739}" type="pres">
      <dgm:prSet presAssocID="{85D25C1A-1F44-42AF-A6F3-53A6252D6651}" presName="horz1" presStyleCnt="0"/>
      <dgm:spPr/>
    </dgm:pt>
    <dgm:pt modelId="{9E3C3425-1104-4B73-8C0D-780C8E8C259E}" type="pres">
      <dgm:prSet presAssocID="{85D25C1A-1F44-42AF-A6F3-53A6252D6651}" presName="tx1" presStyleLbl="revTx" presStyleIdx="2" presStyleCnt="5"/>
      <dgm:spPr/>
    </dgm:pt>
    <dgm:pt modelId="{22077DED-4012-4BF3-91CF-26C3F2772EC7}" type="pres">
      <dgm:prSet presAssocID="{85D25C1A-1F44-42AF-A6F3-53A6252D6651}" presName="vert1" presStyleCnt="0"/>
      <dgm:spPr/>
    </dgm:pt>
    <dgm:pt modelId="{D2A0CEF8-6CC6-4939-B183-E8C342614C95}" type="pres">
      <dgm:prSet presAssocID="{CB890971-8365-4F23-9BCB-A34812EE86F9}" presName="thickLine" presStyleLbl="alignNode1" presStyleIdx="3" presStyleCnt="5"/>
      <dgm:spPr/>
    </dgm:pt>
    <dgm:pt modelId="{D0E1515C-D1AB-4F9A-9221-97ED8EADDC84}" type="pres">
      <dgm:prSet presAssocID="{CB890971-8365-4F23-9BCB-A34812EE86F9}" presName="horz1" presStyleCnt="0"/>
      <dgm:spPr/>
    </dgm:pt>
    <dgm:pt modelId="{F19FD019-110D-4369-BEC8-4CE47C098966}" type="pres">
      <dgm:prSet presAssocID="{CB890971-8365-4F23-9BCB-A34812EE86F9}" presName="tx1" presStyleLbl="revTx" presStyleIdx="3" presStyleCnt="5"/>
      <dgm:spPr/>
    </dgm:pt>
    <dgm:pt modelId="{B6998362-7821-4949-85A4-5B058AF58691}" type="pres">
      <dgm:prSet presAssocID="{CB890971-8365-4F23-9BCB-A34812EE86F9}" presName="vert1" presStyleCnt="0"/>
      <dgm:spPr/>
    </dgm:pt>
    <dgm:pt modelId="{4D1CC385-1C54-4A3C-9736-52E5889710E4}" type="pres">
      <dgm:prSet presAssocID="{6DCDBB57-7ED1-4442-A053-53846A1CB60C}" presName="thickLine" presStyleLbl="alignNode1" presStyleIdx="4" presStyleCnt="5"/>
      <dgm:spPr/>
    </dgm:pt>
    <dgm:pt modelId="{391ED4E3-0403-40D3-BEB7-90505B2A2D3A}" type="pres">
      <dgm:prSet presAssocID="{6DCDBB57-7ED1-4442-A053-53846A1CB60C}" presName="horz1" presStyleCnt="0"/>
      <dgm:spPr/>
    </dgm:pt>
    <dgm:pt modelId="{9821AD2A-69ED-4BFF-9FA0-5FF592747FBA}" type="pres">
      <dgm:prSet presAssocID="{6DCDBB57-7ED1-4442-A053-53846A1CB60C}" presName="tx1" presStyleLbl="revTx" presStyleIdx="4" presStyleCnt="5"/>
      <dgm:spPr/>
    </dgm:pt>
    <dgm:pt modelId="{DF0600E0-B435-4BED-8DC0-CA1470BBA0AC}" type="pres">
      <dgm:prSet presAssocID="{6DCDBB57-7ED1-4442-A053-53846A1CB60C}" presName="vert1" presStyleCnt="0"/>
      <dgm:spPr/>
    </dgm:pt>
  </dgm:ptLst>
  <dgm:cxnLst>
    <dgm:cxn modelId="{2779D30E-9E1A-4A10-BABD-053D974C444B}" srcId="{A2A47FFF-AE12-4BD9-8538-FE3C3A437FF7}" destId="{BBA7BAF7-172C-4B93-B1E4-A3046BCE210D}" srcOrd="1" destOrd="0" parTransId="{919E9426-2DDF-4628-A141-D003369F9462}" sibTransId="{673B7B7C-B08F-4405-9EC7-9092FA1ABD94}"/>
    <dgm:cxn modelId="{535B8F23-E11D-4672-93F1-432906E02090}" srcId="{A2A47FFF-AE12-4BD9-8538-FE3C3A437FF7}" destId="{CB890971-8365-4F23-9BCB-A34812EE86F9}" srcOrd="3" destOrd="0" parTransId="{F576389B-C068-45E0-8E7A-2E2844519DFF}" sibTransId="{DEE1DEC9-993F-4558-98A0-BA042F9772E8}"/>
    <dgm:cxn modelId="{2ABCEA28-4EC3-4242-8ADA-726DD08AE933}" type="presOf" srcId="{6DCDBB57-7ED1-4442-A053-53846A1CB60C}" destId="{9821AD2A-69ED-4BFF-9FA0-5FF592747FBA}" srcOrd="0" destOrd="0" presId="urn:microsoft.com/office/officeart/2008/layout/LinedList"/>
    <dgm:cxn modelId="{42F51862-767D-45B9-A333-040C789953D3}" type="presOf" srcId="{C753F375-9EDA-4E50-B4FC-B7A9FFB9C12C}" destId="{37FDACB2-4BA5-4E91-B88F-259A782BCF32}" srcOrd="0" destOrd="0" presId="urn:microsoft.com/office/officeart/2008/layout/LinedList"/>
    <dgm:cxn modelId="{32561870-CECB-4294-A163-247ACA937F4F}" srcId="{A2A47FFF-AE12-4BD9-8538-FE3C3A437FF7}" destId="{C753F375-9EDA-4E50-B4FC-B7A9FFB9C12C}" srcOrd="0" destOrd="0" parTransId="{3FD1F582-4103-4D51-BE7D-092EE54DB5DA}" sibTransId="{856FA442-2C15-4D60-B779-042A047DAE30}"/>
    <dgm:cxn modelId="{CBCA9D80-4F80-4C57-995B-45301A761E30}" type="presOf" srcId="{CB890971-8365-4F23-9BCB-A34812EE86F9}" destId="{F19FD019-110D-4369-BEC8-4CE47C098966}" srcOrd="0" destOrd="0" presId="urn:microsoft.com/office/officeart/2008/layout/LinedList"/>
    <dgm:cxn modelId="{7382FB9B-9C1D-45DA-9D32-3C02926A0F34}" type="presOf" srcId="{BBA7BAF7-172C-4B93-B1E4-A3046BCE210D}" destId="{6AF442F7-B578-4A10-8BB7-63B4363CB086}" srcOrd="0" destOrd="0" presId="urn:microsoft.com/office/officeart/2008/layout/LinedList"/>
    <dgm:cxn modelId="{F065FAA8-65A2-40D6-9345-14DE7AE622EF}" type="presOf" srcId="{A2A47FFF-AE12-4BD9-8538-FE3C3A437FF7}" destId="{C111A0C9-3A52-4369-AE4F-1A301B06C694}" srcOrd="0" destOrd="0" presId="urn:microsoft.com/office/officeart/2008/layout/LinedList"/>
    <dgm:cxn modelId="{85870FC8-2262-432D-A0CE-E4536005F9B0}" srcId="{A2A47FFF-AE12-4BD9-8538-FE3C3A437FF7}" destId="{85D25C1A-1F44-42AF-A6F3-53A6252D6651}" srcOrd="2" destOrd="0" parTransId="{4EC30C48-1926-4C8A-8659-FC89C818A5A2}" sibTransId="{307C3414-9714-4E7F-AE9C-96320350C524}"/>
    <dgm:cxn modelId="{F184CAD7-0F8F-4944-BBAF-82CA44F9C7FC}" srcId="{A2A47FFF-AE12-4BD9-8538-FE3C3A437FF7}" destId="{6DCDBB57-7ED1-4442-A053-53846A1CB60C}" srcOrd="4" destOrd="0" parTransId="{6A827E42-E2FE-48F1-83AF-88B12AC14489}" sibTransId="{74128AF6-C1ED-4DA8-AFAB-ABB4E3D4B577}"/>
    <dgm:cxn modelId="{270F8EE6-1F1F-4CD4-963B-7856458C4F18}" type="presOf" srcId="{85D25C1A-1F44-42AF-A6F3-53A6252D6651}" destId="{9E3C3425-1104-4B73-8C0D-780C8E8C259E}" srcOrd="0" destOrd="0" presId="urn:microsoft.com/office/officeart/2008/layout/LinedList"/>
    <dgm:cxn modelId="{803130A0-0400-4806-8B3C-1F89F027BF3A}" type="presParOf" srcId="{C111A0C9-3A52-4369-AE4F-1A301B06C694}" destId="{4199CB14-262B-411F-9353-45B65BDCA217}" srcOrd="0" destOrd="0" presId="urn:microsoft.com/office/officeart/2008/layout/LinedList"/>
    <dgm:cxn modelId="{90B6B804-C8F6-44A0-858E-055B86FA3D18}" type="presParOf" srcId="{C111A0C9-3A52-4369-AE4F-1A301B06C694}" destId="{84DDBFC5-A8BB-46FE-9F5A-7229F5353018}" srcOrd="1" destOrd="0" presId="urn:microsoft.com/office/officeart/2008/layout/LinedList"/>
    <dgm:cxn modelId="{4E2787C3-6D0D-4A56-9F94-3C9EECDD1839}" type="presParOf" srcId="{84DDBFC5-A8BB-46FE-9F5A-7229F5353018}" destId="{37FDACB2-4BA5-4E91-B88F-259A782BCF32}" srcOrd="0" destOrd="0" presId="urn:microsoft.com/office/officeart/2008/layout/LinedList"/>
    <dgm:cxn modelId="{41279791-1845-4AC1-9D9C-3D5929D506DF}" type="presParOf" srcId="{84DDBFC5-A8BB-46FE-9F5A-7229F5353018}" destId="{7BB7043E-9070-4764-9924-964EA5BCE828}" srcOrd="1" destOrd="0" presId="urn:microsoft.com/office/officeart/2008/layout/LinedList"/>
    <dgm:cxn modelId="{98D6AA8D-2A0F-4B10-B116-C79EF47E880E}" type="presParOf" srcId="{C111A0C9-3A52-4369-AE4F-1A301B06C694}" destId="{BDE577B2-CD72-4E71-A5B6-8D215763B4C7}" srcOrd="2" destOrd="0" presId="urn:microsoft.com/office/officeart/2008/layout/LinedList"/>
    <dgm:cxn modelId="{4F71D211-E850-4DC4-80C3-52EF7D0193DC}" type="presParOf" srcId="{C111A0C9-3A52-4369-AE4F-1A301B06C694}" destId="{A30A0570-697C-463B-B37E-173BEE89BDA0}" srcOrd="3" destOrd="0" presId="urn:microsoft.com/office/officeart/2008/layout/LinedList"/>
    <dgm:cxn modelId="{EF3F11DF-AC84-4E1D-AD8E-B1FC9ECCAABA}" type="presParOf" srcId="{A30A0570-697C-463B-B37E-173BEE89BDA0}" destId="{6AF442F7-B578-4A10-8BB7-63B4363CB086}" srcOrd="0" destOrd="0" presId="urn:microsoft.com/office/officeart/2008/layout/LinedList"/>
    <dgm:cxn modelId="{EE1E1FCD-CFC8-4EA6-8544-A88353E34102}" type="presParOf" srcId="{A30A0570-697C-463B-B37E-173BEE89BDA0}" destId="{1635CDD6-7FBA-43CF-AC9B-AA2FEBA6012A}" srcOrd="1" destOrd="0" presId="urn:microsoft.com/office/officeart/2008/layout/LinedList"/>
    <dgm:cxn modelId="{1558694C-82CB-4115-BD36-7AFDD42E30A4}" type="presParOf" srcId="{C111A0C9-3A52-4369-AE4F-1A301B06C694}" destId="{EBE63E26-158B-4882-B0DB-CADCE092AC9F}" srcOrd="4" destOrd="0" presId="urn:microsoft.com/office/officeart/2008/layout/LinedList"/>
    <dgm:cxn modelId="{EE937605-A373-459D-8920-DC5825812CC0}" type="presParOf" srcId="{C111A0C9-3A52-4369-AE4F-1A301B06C694}" destId="{DA40E259-EA93-484D-BF4C-10855545F739}" srcOrd="5" destOrd="0" presId="urn:microsoft.com/office/officeart/2008/layout/LinedList"/>
    <dgm:cxn modelId="{296D1429-B6FE-449C-9FAB-A257539FFE66}" type="presParOf" srcId="{DA40E259-EA93-484D-BF4C-10855545F739}" destId="{9E3C3425-1104-4B73-8C0D-780C8E8C259E}" srcOrd="0" destOrd="0" presId="urn:microsoft.com/office/officeart/2008/layout/LinedList"/>
    <dgm:cxn modelId="{9AEF032D-0592-4501-9825-59DAAA2A33DE}" type="presParOf" srcId="{DA40E259-EA93-484D-BF4C-10855545F739}" destId="{22077DED-4012-4BF3-91CF-26C3F2772EC7}" srcOrd="1" destOrd="0" presId="urn:microsoft.com/office/officeart/2008/layout/LinedList"/>
    <dgm:cxn modelId="{34320A39-B49A-4A4B-ADE5-D6E8E5E60244}" type="presParOf" srcId="{C111A0C9-3A52-4369-AE4F-1A301B06C694}" destId="{D2A0CEF8-6CC6-4939-B183-E8C342614C95}" srcOrd="6" destOrd="0" presId="urn:microsoft.com/office/officeart/2008/layout/LinedList"/>
    <dgm:cxn modelId="{B969AF8C-28F6-4545-B355-271D180A8395}" type="presParOf" srcId="{C111A0C9-3A52-4369-AE4F-1A301B06C694}" destId="{D0E1515C-D1AB-4F9A-9221-97ED8EADDC84}" srcOrd="7" destOrd="0" presId="urn:microsoft.com/office/officeart/2008/layout/LinedList"/>
    <dgm:cxn modelId="{D7C7EDE3-C434-4BA3-8FE9-AA15F7D2EAC1}" type="presParOf" srcId="{D0E1515C-D1AB-4F9A-9221-97ED8EADDC84}" destId="{F19FD019-110D-4369-BEC8-4CE47C098966}" srcOrd="0" destOrd="0" presId="urn:microsoft.com/office/officeart/2008/layout/LinedList"/>
    <dgm:cxn modelId="{AFE62E51-8D0C-4A58-A662-779CBB72565B}" type="presParOf" srcId="{D0E1515C-D1AB-4F9A-9221-97ED8EADDC84}" destId="{B6998362-7821-4949-85A4-5B058AF58691}" srcOrd="1" destOrd="0" presId="urn:microsoft.com/office/officeart/2008/layout/LinedList"/>
    <dgm:cxn modelId="{46621AA3-F285-4AB2-A272-4A0D419D0338}" type="presParOf" srcId="{C111A0C9-3A52-4369-AE4F-1A301B06C694}" destId="{4D1CC385-1C54-4A3C-9736-52E5889710E4}" srcOrd="8" destOrd="0" presId="urn:microsoft.com/office/officeart/2008/layout/LinedList"/>
    <dgm:cxn modelId="{BF7E7A9B-50BA-4781-BD73-E6439E59BCEC}" type="presParOf" srcId="{C111A0C9-3A52-4369-AE4F-1A301B06C694}" destId="{391ED4E3-0403-40D3-BEB7-90505B2A2D3A}" srcOrd="9" destOrd="0" presId="urn:microsoft.com/office/officeart/2008/layout/LinedList"/>
    <dgm:cxn modelId="{FCE42CFC-0EBB-4B92-B644-93435E823FCF}" type="presParOf" srcId="{391ED4E3-0403-40D3-BEB7-90505B2A2D3A}" destId="{9821AD2A-69ED-4BFF-9FA0-5FF592747FBA}" srcOrd="0" destOrd="0" presId="urn:microsoft.com/office/officeart/2008/layout/LinedList"/>
    <dgm:cxn modelId="{E542BC72-E7C8-4C96-AAB0-D1D06F6E67E8}" type="presParOf" srcId="{391ED4E3-0403-40D3-BEB7-90505B2A2D3A}" destId="{DF0600E0-B435-4BED-8DC0-CA1470BBA0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14064FE-59CE-4CD2-8CA4-A2B5197591DC}" type="doc">
      <dgm:prSet loTypeId="urn:microsoft.com/office/officeart/2008/layout/LinedList" loCatId="list" qsTypeId="urn:microsoft.com/office/officeart/2005/8/quickstyle/simple1#72" qsCatId="simple" csTypeId="urn:microsoft.com/office/officeart/2005/8/colors/colorful2#14" csCatId="colorful"/>
      <dgm:spPr/>
      <dgm:t>
        <a:bodyPr/>
        <a:lstStyle/>
        <a:p>
          <a:endParaRPr lang="en-US"/>
        </a:p>
      </dgm:t>
    </dgm:pt>
    <dgm:pt modelId="{7FA64B7D-7130-4993-92E6-7F8BA3322E05}">
      <dgm:prSet/>
      <dgm:spPr/>
      <dgm:t>
        <a:bodyPr/>
        <a:lstStyle/>
        <a:p>
          <a:r>
            <a:rPr lang="en-US"/>
            <a:t>If the question changes, what else changes?</a:t>
          </a:r>
        </a:p>
      </dgm:t>
    </dgm:pt>
    <dgm:pt modelId="{3802AEDF-7293-481E-BDA0-DA3C547F7551}" type="parTrans" cxnId="{CA958335-34E5-4DCC-A869-69FEB34D4D3D}">
      <dgm:prSet/>
      <dgm:spPr/>
      <dgm:t>
        <a:bodyPr/>
        <a:lstStyle/>
        <a:p>
          <a:endParaRPr lang="en-US"/>
        </a:p>
      </dgm:t>
    </dgm:pt>
    <dgm:pt modelId="{406DFE1F-34C7-4BED-B6D4-D242F9E4D456}" type="sibTrans" cxnId="{CA958335-34E5-4DCC-A869-69FEB34D4D3D}">
      <dgm:prSet/>
      <dgm:spPr/>
      <dgm:t>
        <a:bodyPr/>
        <a:lstStyle/>
        <a:p>
          <a:endParaRPr lang="en-US"/>
        </a:p>
      </dgm:t>
    </dgm:pt>
    <dgm:pt modelId="{D9765598-F4D7-453B-8A34-068EC05646CC}">
      <dgm:prSet/>
      <dgm:spPr/>
      <dgm:t>
        <a:bodyPr/>
        <a:lstStyle/>
        <a:p>
          <a:r>
            <a:rPr lang="en-US"/>
            <a:t>Does simulation learning improve examination scores?</a:t>
          </a:r>
        </a:p>
      </dgm:t>
    </dgm:pt>
    <dgm:pt modelId="{6D9CFA58-3325-4E8A-8634-DDFBB1F0833F}" type="parTrans" cxnId="{06089EA1-686A-4F5B-B0EE-1AA601CC1AE5}">
      <dgm:prSet/>
      <dgm:spPr/>
      <dgm:t>
        <a:bodyPr/>
        <a:lstStyle/>
        <a:p>
          <a:endParaRPr lang="en-US"/>
        </a:p>
      </dgm:t>
    </dgm:pt>
    <dgm:pt modelId="{6305A80D-9A4E-44E6-BA55-C778AA6AB39A}" type="sibTrans" cxnId="{06089EA1-686A-4F5B-B0EE-1AA601CC1AE5}">
      <dgm:prSet/>
      <dgm:spPr/>
      <dgm:t>
        <a:bodyPr/>
        <a:lstStyle/>
        <a:p>
          <a:endParaRPr lang="en-US"/>
        </a:p>
      </dgm:t>
    </dgm:pt>
    <dgm:pt modelId="{32CE0034-18D6-483F-A95F-A5722802A2A9}">
      <dgm:prSet/>
      <dgm:spPr/>
      <dgm:t>
        <a:bodyPr/>
        <a:lstStyle/>
        <a:p>
          <a:r>
            <a:rPr lang="en-US"/>
            <a:t>Quantitative approach</a:t>
          </a:r>
        </a:p>
      </dgm:t>
    </dgm:pt>
    <dgm:pt modelId="{2A39435E-DE91-4DC5-AA70-FB616D9865CA}" type="parTrans" cxnId="{E9CD613C-47E5-48AC-802B-7C9E3F2F2B28}">
      <dgm:prSet/>
      <dgm:spPr/>
      <dgm:t>
        <a:bodyPr/>
        <a:lstStyle/>
        <a:p>
          <a:endParaRPr lang="en-US"/>
        </a:p>
      </dgm:t>
    </dgm:pt>
    <dgm:pt modelId="{98F86788-D34E-4C9B-8BAB-31783B8CA95F}" type="sibTrans" cxnId="{E9CD613C-47E5-48AC-802B-7C9E3F2F2B28}">
      <dgm:prSet/>
      <dgm:spPr/>
      <dgm:t>
        <a:bodyPr/>
        <a:lstStyle/>
        <a:p>
          <a:endParaRPr lang="en-US"/>
        </a:p>
      </dgm:t>
    </dgm:pt>
    <dgm:pt modelId="{F326B2F1-364D-486B-9C01-1CD9DDA11409}">
      <dgm:prSet/>
      <dgm:spPr/>
      <dgm:t>
        <a:bodyPr/>
        <a:lstStyle/>
        <a:p>
          <a:r>
            <a:rPr lang="en-US"/>
            <a:t>Numerical data</a:t>
          </a:r>
        </a:p>
      </dgm:t>
    </dgm:pt>
    <dgm:pt modelId="{EE46B253-4B13-4CA4-882C-121651D96DBD}" type="parTrans" cxnId="{78E9AB77-2648-4D8B-88ED-75CB837EC61E}">
      <dgm:prSet/>
      <dgm:spPr/>
      <dgm:t>
        <a:bodyPr/>
        <a:lstStyle/>
        <a:p>
          <a:endParaRPr lang="en-US"/>
        </a:p>
      </dgm:t>
    </dgm:pt>
    <dgm:pt modelId="{EFDB4B21-74E2-4F98-9F69-77F13DACB035}" type="sibTrans" cxnId="{78E9AB77-2648-4D8B-88ED-75CB837EC61E}">
      <dgm:prSet/>
      <dgm:spPr/>
      <dgm:t>
        <a:bodyPr/>
        <a:lstStyle/>
        <a:p>
          <a:endParaRPr lang="en-US"/>
        </a:p>
      </dgm:t>
    </dgm:pt>
    <dgm:pt modelId="{D36C8EDF-963B-4B5F-810C-32CD298E38AA}">
      <dgm:prSet/>
      <dgm:spPr/>
      <dgm:t>
        <a:bodyPr/>
        <a:lstStyle/>
        <a:p>
          <a:r>
            <a:rPr lang="en-US"/>
            <a:t>Statistical analysis</a:t>
          </a:r>
        </a:p>
      </dgm:t>
    </dgm:pt>
    <dgm:pt modelId="{7AC97ACB-9424-4328-BF26-7416D8C03C7E}" type="parTrans" cxnId="{07BA62CA-24E4-434D-A0A0-912367BA81E4}">
      <dgm:prSet/>
      <dgm:spPr/>
      <dgm:t>
        <a:bodyPr/>
        <a:lstStyle/>
        <a:p>
          <a:endParaRPr lang="en-US"/>
        </a:p>
      </dgm:t>
    </dgm:pt>
    <dgm:pt modelId="{5D37D879-DED3-46F6-9C7B-413690BB9F86}" type="sibTrans" cxnId="{07BA62CA-24E4-434D-A0A0-912367BA81E4}">
      <dgm:prSet/>
      <dgm:spPr/>
      <dgm:t>
        <a:bodyPr/>
        <a:lstStyle/>
        <a:p>
          <a:endParaRPr lang="en-US"/>
        </a:p>
      </dgm:t>
    </dgm:pt>
    <dgm:pt modelId="{C9E1C167-BA1D-4A62-97A0-6C4DB44C22C9}">
      <dgm:prSet/>
      <dgm:spPr/>
      <dgm:t>
        <a:bodyPr/>
        <a:lstStyle/>
        <a:p>
          <a:r>
            <a:rPr lang="en-US"/>
            <a:t>Same topic, completely different design</a:t>
          </a:r>
        </a:p>
      </dgm:t>
    </dgm:pt>
    <dgm:pt modelId="{F67688EB-4096-4996-B2C8-F5C463CF63CC}" type="parTrans" cxnId="{63EABF5A-8E98-4FD3-A6A4-DB2607E6385A}">
      <dgm:prSet/>
      <dgm:spPr/>
      <dgm:t>
        <a:bodyPr/>
        <a:lstStyle/>
        <a:p>
          <a:endParaRPr lang="en-US"/>
        </a:p>
      </dgm:t>
    </dgm:pt>
    <dgm:pt modelId="{9355EEC4-2A62-47CF-91C5-E6E76E19F4C8}" type="sibTrans" cxnId="{63EABF5A-8E98-4FD3-A6A4-DB2607E6385A}">
      <dgm:prSet/>
      <dgm:spPr/>
      <dgm:t>
        <a:bodyPr/>
        <a:lstStyle/>
        <a:p>
          <a:endParaRPr lang="en-US"/>
        </a:p>
      </dgm:t>
    </dgm:pt>
    <dgm:pt modelId="{95F18DD1-5780-4FC6-B52B-A30E84707261}" type="pres">
      <dgm:prSet presAssocID="{214064FE-59CE-4CD2-8CA4-A2B5197591DC}" presName="vert0" presStyleCnt="0">
        <dgm:presLayoutVars>
          <dgm:dir/>
          <dgm:animOne val="branch"/>
          <dgm:animLvl val="lvl"/>
        </dgm:presLayoutVars>
      </dgm:prSet>
      <dgm:spPr/>
    </dgm:pt>
    <dgm:pt modelId="{150747D7-4A3A-4FF5-AE6D-D665BEF7D8E3}" type="pres">
      <dgm:prSet presAssocID="{7FA64B7D-7130-4993-92E6-7F8BA3322E05}" presName="thickLine" presStyleLbl="alignNode1" presStyleIdx="0" presStyleCnt="6"/>
      <dgm:spPr/>
    </dgm:pt>
    <dgm:pt modelId="{11B5F54A-57C7-4010-915B-257280B222A0}" type="pres">
      <dgm:prSet presAssocID="{7FA64B7D-7130-4993-92E6-7F8BA3322E05}" presName="horz1" presStyleCnt="0"/>
      <dgm:spPr/>
    </dgm:pt>
    <dgm:pt modelId="{86AB9C3B-99E7-4F25-A4C4-87096176D754}" type="pres">
      <dgm:prSet presAssocID="{7FA64B7D-7130-4993-92E6-7F8BA3322E05}" presName="tx1" presStyleLbl="revTx" presStyleIdx="0" presStyleCnt="6"/>
      <dgm:spPr/>
    </dgm:pt>
    <dgm:pt modelId="{DBD39EF4-ECB6-4E4B-A603-9F9205772501}" type="pres">
      <dgm:prSet presAssocID="{7FA64B7D-7130-4993-92E6-7F8BA3322E05}" presName="vert1" presStyleCnt="0"/>
      <dgm:spPr/>
    </dgm:pt>
    <dgm:pt modelId="{8FECD458-82E7-4E9D-88BA-A49A020FB6D8}" type="pres">
      <dgm:prSet presAssocID="{D9765598-F4D7-453B-8A34-068EC05646CC}" presName="thickLine" presStyleLbl="alignNode1" presStyleIdx="1" presStyleCnt="6"/>
      <dgm:spPr/>
    </dgm:pt>
    <dgm:pt modelId="{E1569975-A697-45BA-AA01-4FF8E9D25741}" type="pres">
      <dgm:prSet presAssocID="{D9765598-F4D7-453B-8A34-068EC05646CC}" presName="horz1" presStyleCnt="0"/>
      <dgm:spPr/>
    </dgm:pt>
    <dgm:pt modelId="{EB73F151-8B16-474D-BFAC-8964BBA2AB57}" type="pres">
      <dgm:prSet presAssocID="{D9765598-F4D7-453B-8A34-068EC05646CC}" presName="tx1" presStyleLbl="revTx" presStyleIdx="1" presStyleCnt="6"/>
      <dgm:spPr/>
    </dgm:pt>
    <dgm:pt modelId="{E6383885-FE9F-48FA-AAAC-B380C3635D15}" type="pres">
      <dgm:prSet presAssocID="{D9765598-F4D7-453B-8A34-068EC05646CC}" presName="vert1" presStyleCnt="0"/>
      <dgm:spPr/>
    </dgm:pt>
    <dgm:pt modelId="{5F976C6A-042A-474C-A8B7-FF44D91CF210}" type="pres">
      <dgm:prSet presAssocID="{32CE0034-18D6-483F-A95F-A5722802A2A9}" presName="thickLine" presStyleLbl="alignNode1" presStyleIdx="2" presStyleCnt="6"/>
      <dgm:spPr/>
    </dgm:pt>
    <dgm:pt modelId="{B23C5BD2-46E2-4A1A-A3C9-B80ED3953DF4}" type="pres">
      <dgm:prSet presAssocID="{32CE0034-18D6-483F-A95F-A5722802A2A9}" presName="horz1" presStyleCnt="0"/>
      <dgm:spPr/>
    </dgm:pt>
    <dgm:pt modelId="{814F75B3-94DF-40B7-8BE0-77A001E647FE}" type="pres">
      <dgm:prSet presAssocID="{32CE0034-18D6-483F-A95F-A5722802A2A9}" presName="tx1" presStyleLbl="revTx" presStyleIdx="2" presStyleCnt="6"/>
      <dgm:spPr/>
    </dgm:pt>
    <dgm:pt modelId="{7BDFF2D2-4C43-4DFF-A7A2-7A04ADF79A45}" type="pres">
      <dgm:prSet presAssocID="{32CE0034-18D6-483F-A95F-A5722802A2A9}" presName="vert1" presStyleCnt="0"/>
      <dgm:spPr/>
    </dgm:pt>
    <dgm:pt modelId="{A6DA83C3-3E01-425B-835A-62B48C5A1378}" type="pres">
      <dgm:prSet presAssocID="{F326B2F1-364D-486B-9C01-1CD9DDA11409}" presName="thickLine" presStyleLbl="alignNode1" presStyleIdx="3" presStyleCnt="6"/>
      <dgm:spPr/>
    </dgm:pt>
    <dgm:pt modelId="{845CEB89-36F6-4CB9-A246-7AE395AA0220}" type="pres">
      <dgm:prSet presAssocID="{F326B2F1-364D-486B-9C01-1CD9DDA11409}" presName="horz1" presStyleCnt="0"/>
      <dgm:spPr/>
    </dgm:pt>
    <dgm:pt modelId="{8FE2F16D-3A35-473A-9D16-BF0760517058}" type="pres">
      <dgm:prSet presAssocID="{F326B2F1-364D-486B-9C01-1CD9DDA11409}" presName="tx1" presStyleLbl="revTx" presStyleIdx="3" presStyleCnt="6"/>
      <dgm:spPr/>
    </dgm:pt>
    <dgm:pt modelId="{1670B627-B903-477F-9F1C-0FC434D4CA45}" type="pres">
      <dgm:prSet presAssocID="{F326B2F1-364D-486B-9C01-1CD9DDA11409}" presName="vert1" presStyleCnt="0"/>
      <dgm:spPr/>
    </dgm:pt>
    <dgm:pt modelId="{52A3BCCA-2A12-4CDC-B6C5-1A731BAD0524}" type="pres">
      <dgm:prSet presAssocID="{D36C8EDF-963B-4B5F-810C-32CD298E38AA}" presName="thickLine" presStyleLbl="alignNode1" presStyleIdx="4" presStyleCnt="6"/>
      <dgm:spPr/>
    </dgm:pt>
    <dgm:pt modelId="{089A31C8-DF1A-43CF-BF86-04C37B880E54}" type="pres">
      <dgm:prSet presAssocID="{D36C8EDF-963B-4B5F-810C-32CD298E38AA}" presName="horz1" presStyleCnt="0"/>
      <dgm:spPr/>
    </dgm:pt>
    <dgm:pt modelId="{DF9F9311-3991-4375-BB16-937ECDE1EC11}" type="pres">
      <dgm:prSet presAssocID="{D36C8EDF-963B-4B5F-810C-32CD298E38AA}" presName="tx1" presStyleLbl="revTx" presStyleIdx="4" presStyleCnt="6"/>
      <dgm:spPr/>
    </dgm:pt>
    <dgm:pt modelId="{211226B7-FB9A-42E5-B0B4-9DC26BF5FE85}" type="pres">
      <dgm:prSet presAssocID="{D36C8EDF-963B-4B5F-810C-32CD298E38AA}" presName="vert1" presStyleCnt="0"/>
      <dgm:spPr/>
    </dgm:pt>
    <dgm:pt modelId="{04237187-E24F-41CF-A124-4D40D3A11455}" type="pres">
      <dgm:prSet presAssocID="{C9E1C167-BA1D-4A62-97A0-6C4DB44C22C9}" presName="thickLine" presStyleLbl="alignNode1" presStyleIdx="5" presStyleCnt="6"/>
      <dgm:spPr/>
    </dgm:pt>
    <dgm:pt modelId="{A10F9394-5E09-4A75-8918-A839279E8352}" type="pres">
      <dgm:prSet presAssocID="{C9E1C167-BA1D-4A62-97A0-6C4DB44C22C9}" presName="horz1" presStyleCnt="0"/>
      <dgm:spPr/>
    </dgm:pt>
    <dgm:pt modelId="{DB3EAE34-16AB-480B-AD5E-4BB4556D2994}" type="pres">
      <dgm:prSet presAssocID="{C9E1C167-BA1D-4A62-97A0-6C4DB44C22C9}" presName="tx1" presStyleLbl="revTx" presStyleIdx="5" presStyleCnt="6"/>
      <dgm:spPr/>
    </dgm:pt>
    <dgm:pt modelId="{CB808442-455D-4C6E-9E1C-74CBFC70939E}" type="pres">
      <dgm:prSet presAssocID="{C9E1C167-BA1D-4A62-97A0-6C4DB44C22C9}" presName="vert1" presStyleCnt="0"/>
      <dgm:spPr/>
    </dgm:pt>
  </dgm:ptLst>
  <dgm:cxnLst>
    <dgm:cxn modelId="{CD636011-91B1-4F1B-B17D-2DA60D07E3A4}" type="presOf" srcId="{32CE0034-18D6-483F-A95F-A5722802A2A9}" destId="{814F75B3-94DF-40B7-8BE0-77A001E647FE}" srcOrd="0" destOrd="0" presId="urn:microsoft.com/office/officeart/2008/layout/LinedList"/>
    <dgm:cxn modelId="{458E6E1A-80E4-4B3F-A197-D430D055C187}" type="presOf" srcId="{7FA64B7D-7130-4993-92E6-7F8BA3322E05}" destId="{86AB9C3B-99E7-4F25-A4C4-87096176D754}" srcOrd="0" destOrd="0" presId="urn:microsoft.com/office/officeart/2008/layout/LinedList"/>
    <dgm:cxn modelId="{CA958335-34E5-4DCC-A869-69FEB34D4D3D}" srcId="{214064FE-59CE-4CD2-8CA4-A2B5197591DC}" destId="{7FA64B7D-7130-4993-92E6-7F8BA3322E05}" srcOrd="0" destOrd="0" parTransId="{3802AEDF-7293-481E-BDA0-DA3C547F7551}" sibTransId="{406DFE1F-34C7-4BED-B6D4-D242F9E4D456}"/>
    <dgm:cxn modelId="{E9CD613C-47E5-48AC-802B-7C9E3F2F2B28}" srcId="{214064FE-59CE-4CD2-8CA4-A2B5197591DC}" destId="{32CE0034-18D6-483F-A95F-A5722802A2A9}" srcOrd="2" destOrd="0" parTransId="{2A39435E-DE91-4DC5-AA70-FB616D9865CA}" sibTransId="{98F86788-D34E-4C9B-8BAB-31783B8CA95F}"/>
    <dgm:cxn modelId="{5645A075-8A92-49FF-A1EC-1B0062683B4E}" type="presOf" srcId="{F326B2F1-364D-486B-9C01-1CD9DDA11409}" destId="{8FE2F16D-3A35-473A-9D16-BF0760517058}" srcOrd="0" destOrd="0" presId="urn:microsoft.com/office/officeart/2008/layout/LinedList"/>
    <dgm:cxn modelId="{78E9AB77-2648-4D8B-88ED-75CB837EC61E}" srcId="{214064FE-59CE-4CD2-8CA4-A2B5197591DC}" destId="{F326B2F1-364D-486B-9C01-1CD9DDA11409}" srcOrd="3" destOrd="0" parTransId="{EE46B253-4B13-4CA4-882C-121651D96DBD}" sibTransId="{EFDB4B21-74E2-4F98-9F69-77F13DACB035}"/>
    <dgm:cxn modelId="{63EABF5A-8E98-4FD3-A6A4-DB2607E6385A}" srcId="{214064FE-59CE-4CD2-8CA4-A2B5197591DC}" destId="{C9E1C167-BA1D-4A62-97A0-6C4DB44C22C9}" srcOrd="5" destOrd="0" parTransId="{F67688EB-4096-4996-B2C8-F5C463CF63CC}" sibTransId="{9355EEC4-2A62-47CF-91C5-E6E76E19F4C8}"/>
    <dgm:cxn modelId="{36EFB47B-02FB-40F6-88D7-9F132144E1CD}" type="presOf" srcId="{D36C8EDF-963B-4B5F-810C-32CD298E38AA}" destId="{DF9F9311-3991-4375-BB16-937ECDE1EC11}" srcOrd="0" destOrd="0" presId="urn:microsoft.com/office/officeart/2008/layout/LinedList"/>
    <dgm:cxn modelId="{781A8C9C-AAF4-440D-8F49-6ED0BDD81096}" type="presOf" srcId="{214064FE-59CE-4CD2-8CA4-A2B5197591DC}" destId="{95F18DD1-5780-4FC6-B52B-A30E84707261}" srcOrd="0" destOrd="0" presId="urn:microsoft.com/office/officeart/2008/layout/LinedList"/>
    <dgm:cxn modelId="{06089EA1-686A-4F5B-B0EE-1AA601CC1AE5}" srcId="{214064FE-59CE-4CD2-8CA4-A2B5197591DC}" destId="{D9765598-F4D7-453B-8A34-068EC05646CC}" srcOrd="1" destOrd="0" parTransId="{6D9CFA58-3325-4E8A-8634-DDFBB1F0833F}" sibTransId="{6305A80D-9A4E-44E6-BA55-C778AA6AB39A}"/>
    <dgm:cxn modelId="{51B2E3A5-0F9E-4465-8364-DF1A7F3F58ED}" type="presOf" srcId="{D9765598-F4D7-453B-8A34-068EC05646CC}" destId="{EB73F151-8B16-474D-BFAC-8964BBA2AB57}" srcOrd="0" destOrd="0" presId="urn:microsoft.com/office/officeart/2008/layout/LinedList"/>
    <dgm:cxn modelId="{07BA62CA-24E4-434D-A0A0-912367BA81E4}" srcId="{214064FE-59CE-4CD2-8CA4-A2B5197591DC}" destId="{D36C8EDF-963B-4B5F-810C-32CD298E38AA}" srcOrd="4" destOrd="0" parTransId="{7AC97ACB-9424-4328-BF26-7416D8C03C7E}" sibTransId="{5D37D879-DED3-46F6-9C7B-413690BB9F86}"/>
    <dgm:cxn modelId="{B1B7D6E7-F1B4-41D1-B1A0-4FFE223EFE23}" type="presOf" srcId="{C9E1C167-BA1D-4A62-97A0-6C4DB44C22C9}" destId="{DB3EAE34-16AB-480B-AD5E-4BB4556D2994}" srcOrd="0" destOrd="0" presId="urn:microsoft.com/office/officeart/2008/layout/LinedList"/>
    <dgm:cxn modelId="{2CFA2C07-D2CA-4D2B-B88C-5B5A5CC12A51}" type="presParOf" srcId="{95F18DD1-5780-4FC6-B52B-A30E84707261}" destId="{150747D7-4A3A-4FF5-AE6D-D665BEF7D8E3}" srcOrd="0" destOrd="0" presId="urn:microsoft.com/office/officeart/2008/layout/LinedList"/>
    <dgm:cxn modelId="{AA1BC299-DA84-416F-9942-C9E6340125E0}" type="presParOf" srcId="{95F18DD1-5780-4FC6-B52B-A30E84707261}" destId="{11B5F54A-57C7-4010-915B-257280B222A0}" srcOrd="1" destOrd="0" presId="urn:microsoft.com/office/officeart/2008/layout/LinedList"/>
    <dgm:cxn modelId="{0A54FBD7-1B34-4C8D-AD7B-D07B32951AC2}" type="presParOf" srcId="{11B5F54A-57C7-4010-915B-257280B222A0}" destId="{86AB9C3B-99E7-4F25-A4C4-87096176D754}" srcOrd="0" destOrd="0" presId="urn:microsoft.com/office/officeart/2008/layout/LinedList"/>
    <dgm:cxn modelId="{2F366328-B72E-4731-A34F-D4D700453A05}" type="presParOf" srcId="{11B5F54A-57C7-4010-915B-257280B222A0}" destId="{DBD39EF4-ECB6-4E4B-A603-9F9205772501}" srcOrd="1" destOrd="0" presId="urn:microsoft.com/office/officeart/2008/layout/LinedList"/>
    <dgm:cxn modelId="{36903B26-50D7-4C0F-9253-49357F39CBE9}" type="presParOf" srcId="{95F18DD1-5780-4FC6-B52B-A30E84707261}" destId="{8FECD458-82E7-4E9D-88BA-A49A020FB6D8}" srcOrd="2" destOrd="0" presId="urn:microsoft.com/office/officeart/2008/layout/LinedList"/>
    <dgm:cxn modelId="{8B2C68E9-9BEF-4F6F-8BBB-287575185596}" type="presParOf" srcId="{95F18DD1-5780-4FC6-B52B-A30E84707261}" destId="{E1569975-A697-45BA-AA01-4FF8E9D25741}" srcOrd="3" destOrd="0" presId="urn:microsoft.com/office/officeart/2008/layout/LinedList"/>
    <dgm:cxn modelId="{0BA94C8A-3E74-45B0-B5FA-CDBDD7F1F6F3}" type="presParOf" srcId="{E1569975-A697-45BA-AA01-4FF8E9D25741}" destId="{EB73F151-8B16-474D-BFAC-8964BBA2AB57}" srcOrd="0" destOrd="0" presId="urn:microsoft.com/office/officeart/2008/layout/LinedList"/>
    <dgm:cxn modelId="{9CDE66EC-0DB4-4EBD-B6C4-A0B42E9EFF5D}" type="presParOf" srcId="{E1569975-A697-45BA-AA01-4FF8E9D25741}" destId="{E6383885-FE9F-48FA-AAAC-B380C3635D15}" srcOrd="1" destOrd="0" presId="urn:microsoft.com/office/officeart/2008/layout/LinedList"/>
    <dgm:cxn modelId="{0E8E04DE-61D5-4ADD-AA1D-E68847FB5B8F}" type="presParOf" srcId="{95F18DD1-5780-4FC6-B52B-A30E84707261}" destId="{5F976C6A-042A-474C-A8B7-FF44D91CF210}" srcOrd="4" destOrd="0" presId="urn:microsoft.com/office/officeart/2008/layout/LinedList"/>
    <dgm:cxn modelId="{2040D43F-6CF6-43AA-ABE7-EA4C6A96BB48}" type="presParOf" srcId="{95F18DD1-5780-4FC6-B52B-A30E84707261}" destId="{B23C5BD2-46E2-4A1A-A3C9-B80ED3953DF4}" srcOrd="5" destOrd="0" presId="urn:microsoft.com/office/officeart/2008/layout/LinedList"/>
    <dgm:cxn modelId="{A6E27A50-A995-4904-B142-A6BF6A1F48F9}" type="presParOf" srcId="{B23C5BD2-46E2-4A1A-A3C9-B80ED3953DF4}" destId="{814F75B3-94DF-40B7-8BE0-77A001E647FE}" srcOrd="0" destOrd="0" presId="urn:microsoft.com/office/officeart/2008/layout/LinedList"/>
    <dgm:cxn modelId="{A929CF61-54BD-4230-8734-F21CE69A41FC}" type="presParOf" srcId="{B23C5BD2-46E2-4A1A-A3C9-B80ED3953DF4}" destId="{7BDFF2D2-4C43-4DFF-A7A2-7A04ADF79A45}" srcOrd="1" destOrd="0" presId="urn:microsoft.com/office/officeart/2008/layout/LinedList"/>
    <dgm:cxn modelId="{0A46F795-09CB-4814-AA12-3A4893711E1D}" type="presParOf" srcId="{95F18DD1-5780-4FC6-B52B-A30E84707261}" destId="{A6DA83C3-3E01-425B-835A-62B48C5A1378}" srcOrd="6" destOrd="0" presId="urn:microsoft.com/office/officeart/2008/layout/LinedList"/>
    <dgm:cxn modelId="{046C2CC5-6974-4DFA-8CAD-0FFA6240CEDD}" type="presParOf" srcId="{95F18DD1-5780-4FC6-B52B-A30E84707261}" destId="{845CEB89-36F6-4CB9-A246-7AE395AA0220}" srcOrd="7" destOrd="0" presId="urn:microsoft.com/office/officeart/2008/layout/LinedList"/>
    <dgm:cxn modelId="{79266DA7-F4ED-4818-BB8C-D48EA6B758D5}" type="presParOf" srcId="{845CEB89-36F6-4CB9-A246-7AE395AA0220}" destId="{8FE2F16D-3A35-473A-9D16-BF0760517058}" srcOrd="0" destOrd="0" presId="urn:microsoft.com/office/officeart/2008/layout/LinedList"/>
    <dgm:cxn modelId="{014CDD99-BD5C-4B48-8324-04647090AD83}" type="presParOf" srcId="{845CEB89-36F6-4CB9-A246-7AE395AA0220}" destId="{1670B627-B903-477F-9F1C-0FC434D4CA45}" srcOrd="1" destOrd="0" presId="urn:microsoft.com/office/officeart/2008/layout/LinedList"/>
    <dgm:cxn modelId="{F0ECFA7B-A870-47ED-8769-B972AA81ADF5}" type="presParOf" srcId="{95F18DD1-5780-4FC6-B52B-A30E84707261}" destId="{52A3BCCA-2A12-4CDC-B6C5-1A731BAD0524}" srcOrd="8" destOrd="0" presId="urn:microsoft.com/office/officeart/2008/layout/LinedList"/>
    <dgm:cxn modelId="{12CD72A1-DEEE-48ED-AC87-85D373A3148C}" type="presParOf" srcId="{95F18DD1-5780-4FC6-B52B-A30E84707261}" destId="{089A31C8-DF1A-43CF-BF86-04C37B880E54}" srcOrd="9" destOrd="0" presId="urn:microsoft.com/office/officeart/2008/layout/LinedList"/>
    <dgm:cxn modelId="{F1FBFDDF-6204-4467-BD40-B94D5E69F0CA}" type="presParOf" srcId="{089A31C8-DF1A-43CF-BF86-04C37B880E54}" destId="{DF9F9311-3991-4375-BB16-937ECDE1EC11}" srcOrd="0" destOrd="0" presId="urn:microsoft.com/office/officeart/2008/layout/LinedList"/>
    <dgm:cxn modelId="{A54364FC-05FB-440F-A956-E8134BADBBAB}" type="presParOf" srcId="{089A31C8-DF1A-43CF-BF86-04C37B880E54}" destId="{211226B7-FB9A-42E5-B0B4-9DC26BF5FE85}" srcOrd="1" destOrd="0" presId="urn:microsoft.com/office/officeart/2008/layout/LinedList"/>
    <dgm:cxn modelId="{AA1C8304-A2A4-4976-8C74-D9C49FE20D1F}" type="presParOf" srcId="{95F18DD1-5780-4FC6-B52B-A30E84707261}" destId="{04237187-E24F-41CF-A124-4D40D3A11455}" srcOrd="10" destOrd="0" presId="urn:microsoft.com/office/officeart/2008/layout/LinedList"/>
    <dgm:cxn modelId="{84330862-F19E-4337-8B1D-0283479B4067}" type="presParOf" srcId="{95F18DD1-5780-4FC6-B52B-A30E84707261}" destId="{A10F9394-5E09-4A75-8918-A839279E8352}" srcOrd="11" destOrd="0" presId="urn:microsoft.com/office/officeart/2008/layout/LinedList"/>
    <dgm:cxn modelId="{6887D09A-E801-4FAB-9BFC-D651F0D9C7FF}" type="presParOf" srcId="{A10F9394-5E09-4A75-8918-A839279E8352}" destId="{DB3EAE34-16AB-480B-AD5E-4BB4556D2994}" srcOrd="0" destOrd="0" presId="urn:microsoft.com/office/officeart/2008/layout/LinedList"/>
    <dgm:cxn modelId="{7C4444C9-84F6-42E9-9CD6-8D903B7C772A}" type="presParOf" srcId="{A10F9394-5E09-4A75-8918-A839279E8352}" destId="{CB808442-455D-4C6E-9E1C-74CBFC70939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6280D2C-9AA6-40A0-B1B6-72F257CEE344}" type="doc">
      <dgm:prSet loTypeId="urn:microsoft.com/office/officeart/2018/2/layout/IconVerticalSolidList" loCatId="icon" qsTypeId="urn:microsoft.com/office/officeart/2005/8/quickstyle/simple1#82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7F336AB-812A-4FDD-AE13-1CCC10654A76}">
      <dgm:prSet/>
      <dgm:spPr/>
      <dgm:t>
        <a:bodyPr/>
        <a:lstStyle/>
        <a:p>
          <a:r>
            <a:rPr lang="en-US"/>
            <a:t>Question A</a:t>
          </a:r>
        </a:p>
      </dgm:t>
    </dgm:pt>
    <dgm:pt modelId="{2FC31BF6-4E03-4F44-B4F1-9B4D1DF5396F}" type="parTrans" cxnId="{9F566C68-8A5E-491E-A964-812B48A6E40F}">
      <dgm:prSet/>
      <dgm:spPr/>
      <dgm:t>
        <a:bodyPr/>
        <a:lstStyle/>
        <a:p>
          <a:endParaRPr lang="en-US"/>
        </a:p>
      </dgm:t>
    </dgm:pt>
    <dgm:pt modelId="{AF07C956-108D-4247-AF23-665948CC3C39}" type="sibTrans" cxnId="{9F566C68-8A5E-491E-A964-812B48A6E40F}">
      <dgm:prSet/>
      <dgm:spPr/>
      <dgm:t>
        <a:bodyPr/>
        <a:lstStyle/>
        <a:p>
          <a:endParaRPr lang="en-US"/>
        </a:p>
      </dgm:t>
    </dgm:pt>
    <dgm:pt modelId="{3BAAE203-23C3-4F24-BFE8-81A690117D5C}">
      <dgm:prSet/>
      <dgm:spPr/>
      <dgm:t>
        <a:bodyPr/>
        <a:lstStyle/>
        <a:p>
          <a:r>
            <a:rPr lang="en-US"/>
            <a:t>What is healthcare?</a:t>
          </a:r>
        </a:p>
      </dgm:t>
    </dgm:pt>
    <dgm:pt modelId="{4CBFED95-0340-4C69-93CD-2AA44E97B690}" type="parTrans" cxnId="{C9E5FB83-1929-434D-B2F1-4E825A4903D8}">
      <dgm:prSet/>
      <dgm:spPr/>
      <dgm:t>
        <a:bodyPr/>
        <a:lstStyle/>
        <a:p>
          <a:endParaRPr lang="en-US"/>
        </a:p>
      </dgm:t>
    </dgm:pt>
    <dgm:pt modelId="{594E2EA0-102B-4600-A147-56C608487F4C}" type="sibTrans" cxnId="{C9E5FB83-1929-434D-B2F1-4E825A4903D8}">
      <dgm:prSet/>
      <dgm:spPr/>
      <dgm:t>
        <a:bodyPr/>
        <a:lstStyle/>
        <a:p>
          <a:endParaRPr lang="en-US"/>
        </a:p>
      </dgm:t>
    </dgm:pt>
    <dgm:pt modelId="{03631295-CD82-41F8-BFB3-0580FA9A19F1}">
      <dgm:prSet/>
      <dgm:spPr/>
      <dgm:t>
        <a:bodyPr/>
        <a:lstStyle/>
        <a:p>
          <a:r>
            <a:rPr lang="en-US"/>
            <a:t>Question B</a:t>
          </a:r>
        </a:p>
      </dgm:t>
    </dgm:pt>
    <dgm:pt modelId="{3D6FA9EC-A119-4FD0-AA94-05A28BB87345}" type="parTrans" cxnId="{7EAEAA5D-357E-440A-B199-B5EB919ABCB2}">
      <dgm:prSet/>
      <dgm:spPr/>
      <dgm:t>
        <a:bodyPr/>
        <a:lstStyle/>
        <a:p>
          <a:endParaRPr lang="en-US"/>
        </a:p>
      </dgm:t>
    </dgm:pt>
    <dgm:pt modelId="{1AD8D6A1-1036-46EA-AD6E-23B88D089697}" type="sibTrans" cxnId="{7EAEAA5D-357E-440A-B199-B5EB919ABCB2}">
      <dgm:prSet/>
      <dgm:spPr/>
      <dgm:t>
        <a:bodyPr/>
        <a:lstStyle/>
        <a:p>
          <a:endParaRPr lang="en-US"/>
        </a:p>
      </dgm:t>
    </dgm:pt>
    <dgm:pt modelId="{E9FA3D12-B048-469F-B453-B6F31F10598A}">
      <dgm:prSet/>
      <dgm:spPr/>
      <dgm:t>
        <a:bodyPr/>
        <a:lstStyle/>
        <a:p>
          <a:r>
            <a:rPr lang="en-US"/>
            <a:t>How does social media affect people?</a:t>
          </a:r>
        </a:p>
      </dgm:t>
    </dgm:pt>
    <dgm:pt modelId="{CE8DACD7-47E7-4ABA-A9F6-9617C5E32B20}" type="parTrans" cxnId="{551DE4B1-EB37-4A71-86BD-DD0C49C950FC}">
      <dgm:prSet/>
      <dgm:spPr/>
      <dgm:t>
        <a:bodyPr/>
        <a:lstStyle/>
        <a:p>
          <a:endParaRPr lang="en-US"/>
        </a:p>
      </dgm:t>
    </dgm:pt>
    <dgm:pt modelId="{80F6EA5D-3170-4201-920D-6C9FAB031C29}" type="sibTrans" cxnId="{551DE4B1-EB37-4A71-86BD-DD0C49C950FC}">
      <dgm:prSet/>
      <dgm:spPr/>
      <dgm:t>
        <a:bodyPr/>
        <a:lstStyle/>
        <a:p>
          <a:endParaRPr lang="en-US"/>
        </a:p>
      </dgm:t>
    </dgm:pt>
    <dgm:pt modelId="{E1E0AA11-AC96-4122-B48C-AE4D15E2243F}">
      <dgm:prSet/>
      <dgm:spPr/>
      <dgm:t>
        <a:bodyPr/>
        <a:lstStyle/>
        <a:p>
          <a:r>
            <a:rPr lang="en-US"/>
            <a:t>Question C</a:t>
          </a:r>
        </a:p>
      </dgm:t>
    </dgm:pt>
    <dgm:pt modelId="{99C70E7F-DFC7-4D7A-8F53-3E93AFB6BD1D}" type="parTrans" cxnId="{5F3DC237-441A-43D9-A602-41EE86275ABF}">
      <dgm:prSet/>
      <dgm:spPr/>
      <dgm:t>
        <a:bodyPr/>
        <a:lstStyle/>
        <a:p>
          <a:endParaRPr lang="en-US"/>
        </a:p>
      </dgm:t>
    </dgm:pt>
    <dgm:pt modelId="{BC1FD03E-441C-4A52-A4D7-59589D1E7179}" type="sibTrans" cxnId="{5F3DC237-441A-43D9-A602-41EE86275ABF}">
      <dgm:prSet/>
      <dgm:spPr/>
      <dgm:t>
        <a:bodyPr/>
        <a:lstStyle/>
        <a:p>
          <a:endParaRPr lang="en-US"/>
        </a:p>
      </dgm:t>
    </dgm:pt>
    <dgm:pt modelId="{748419F6-26A4-426C-B300-F6246E220A6E}">
      <dgm:prSet/>
      <dgm:spPr/>
      <dgm:t>
        <a:bodyPr/>
        <a:lstStyle/>
        <a:p>
          <a:r>
            <a:rPr lang="en-US"/>
            <a:t>What factors influence burnout among NHS nurses working in emergency departments?</a:t>
          </a:r>
        </a:p>
      </dgm:t>
    </dgm:pt>
    <dgm:pt modelId="{0B4B8451-5C2F-4F31-8C2B-633C6EAE9DA4}" type="parTrans" cxnId="{858F2FDD-7A42-4329-B07E-C3FF1DF4B0C3}">
      <dgm:prSet/>
      <dgm:spPr/>
      <dgm:t>
        <a:bodyPr/>
        <a:lstStyle/>
        <a:p>
          <a:endParaRPr lang="en-US"/>
        </a:p>
      </dgm:t>
    </dgm:pt>
    <dgm:pt modelId="{08920C2F-8895-4070-969D-CB264F94A9EA}" type="sibTrans" cxnId="{858F2FDD-7A42-4329-B07E-C3FF1DF4B0C3}">
      <dgm:prSet/>
      <dgm:spPr/>
      <dgm:t>
        <a:bodyPr/>
        <a:lstStyle/>
        <a:p>
          <a:endParaRPr lang="en-US"/>
        </a:p>
      </dgm:t>
    </dgm:pt>
    <dgm:pt modelId="{F191996B-F42D-449D-B0FC-FA7CA62511DF}" type="pres">
      <dgm:prSet presAssocID="{E6280D2C-9AA6-40A0-B1B6-72F257CEE344}" presName="root" presStyleCnt="0">
        <dgm:presLayoutVars>
          <dgm:dir/>
          <dgm:resizeHandles val="exact"/>
        </dgm:presLayoutVars>
      </dgm:prSet>
      <dgm:spPr/>
    </dgm:pt>
    <dgm:pt modelId="{000DDB02-8C84-4E55-ACB8-640E9FA72523}" type="pres">
      <dgm:prSet presAssocID="{D7F336AB-812A-4FDD-AE13-1CCC10654A76}" presName="compNode" presStyleCnt="0"/>
      <dgm:spPr/>
    </dgm:pt>
    <dgm:pt modelId="{780816BF-8C8F-4746-B446-3C5E1B4B8C8E}" type="pres">
      <dgm:prSet presAssocID="{D7F336AB-812A-4FDD-AE13-1CCC10654A76}" presName="bgRect" presStyleLbl="bgShp" presStyleIdx="0" presStyleCnt="6"/>
      <dgm:spPr/>
    </dgm:pt>
    <dgm:pt modelId="{98B9618D-AA62-4B13-956E-5846C9401736}" type="pres">
      <dgm:prSet presAssocID="{D7F336AB-812A-4FDD-AE13-1CCC10654A76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9B4F26F-528C-4B1F-824A-077318643E05}" type="pres">
      <dgm:prSet presAssocID="{D7F336AB-812A-4FDD-AE13-1CCC10654A76}" presName="spaceRect" presStyleCnt="0"/>
      <dgm:spPr/>
    </dgm:pt>
    <dgm:pt modelId="{6CBBF3C0-8DD9-4571-ABFC-84EAC7F02B2C}" type="pres">
      <dgm:prSet presAssocID="{D7F336AB-812A-4FDD-AE13-1CCC10654A76}" presName="parTx" presStyleLbl="revTx" presStyleIdx="0" presStyleCnt="6">
        <dgm:presLayoutVars>
          <dgm:chMax val="0"/>
          <dgm:chPref val="0"/>
        </dgm:presLayoutVars>
      </dgm:prSet>
      <dgm:spPr/>
    </dgm:pt>
    <dgm:pt modelId="{6989E7EA-845E-459B-BCC4-E2023B186652}" type="pres">
      <dgm:prSet presAssocID="{AF07C956-108D-4247-AF23-665948CC3C39}" presName="sibTrans" presStyleCnt="0"/>
      <dgm:spPr/>
    </dgm:pt>
    <dgm:pt modelId="{63175191-D08F-4A66-921F-28DC7CDB433B}" type="pres">
      <dgm:prSet presAssocID="{3BAAE203-23C3-4F24-BFE8-81A690117D5C}" presName="compNode" presStyleCnt="0"/>
      <dgm:spPr/>
    </dgm:pt>
    <dgm:pt modelId="{DFD92CC6-BF1E-46F9-BBC5-96379ABF5990}" type="pres">
      <dgm:prSet presAssocID="{3BAAE203-23C3-4F24-BFE8-81A690117D5C}" presName="bgRect" presStyleLbl="bgShp" presStyleIdx="1" presStyleCnt="6"/>
      <dgm:spPr/>
    </dgm:pt>
    <dgm:pt modelId="{F1402937-A17D-4E4B-89F9-0E0D4E3B5A2F}" type="pres">
      <dgm:prSet presAssocID="{3BAAE203-23C3-4F24-BFE8-81A690117D5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6C2C708-1CCC-4BC0-A789-47E2AC54CD4D}" type="pres">
      <dgm:prSet presAssocID="{3BAAE203-23C3-4F24-BFE8-81A690117D5C}" presName="spaceRect" presStyleCnt="0"/>
      <dgm:spPr/>
    </dgm:pt>
    <dgm:pt modelId="{780656A4-DA77-472F-84EA-AE2969F4650D}" type="pres">
      <dgm:prSet presAssocID="{3BAAE203-23C3-4F24-BFE8-81A690117D5C}" presName="parTx" presStyleLbl="revTx" presStyleIdx="1" presStyleCnt="6">
        <dgm:presLayoutVars>
          <dgm:chMax val="0"/>
          <dgm:chPref val="0"/>
        </dgm:presLayoutVars>
      </dgm:prSet>
      <dgm:spPr/>
    </dgm:pt>
    <dgm:pt modelId="{F040A782-3145-481A-B059-1F54FD0E85A4}" type="pres">
      <dgm:prSet presAssocID="{594E2EA0-102B-4600-A147-56C608487F4C}" presName="sibTrans" presStyleCnt="0"/>
      <dgm:spPr/>
    </dgm:pt>
    <dgm:pt modelId="{2C1472E4-F8B2-40F5-8EB5-F87AE381F3B3}" type="pres">
      <dgm:prSet presAssocID="{03631295-CD82-41F8-BFB3-0580FA9A19F1}" presName="compNode" presStyleCnt="0"/>
      <dgm:spPr/>
    </dgm:pt>
    <dgm:pt modelId="{4B1708A5-EF26-42D8-A835-38ED56CB7686}" type="pres">
      <dgm:prSet presAssocID="{03631295-CD82-41F8-BFB3-0580FA9A19F1}" presName="bgRect" presStyleLbl="bgShp" presStyleIdx="2" presStyleCnt="6"/>
      <dgm:spPr/>
    </dgm:pt>
    <dgm:pt modelId="{2D2B90D4-4E5C-4DC1-9734-748CD9DD7F8F}" type="pres">
      <dgm:prSet presAssocID="{03631295-CD82-41F8-BFB3-0580FA9A19F1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B82D532-BC49-438A-90FA-49EECD23F8A4}" type="pres">
      <dgm:prSet presAssocID="{03631295-CD82-41F8-BFB3-0580FA9A19F1}" presName="spaceRect" presStyleCnt="0"/>
      <dgm:spPr/>
    </dgm:pt>
    <dgm:pt modelId="{382B3F2B-C871-448A-8FC3-999D11A6443E}" type="pres">
      <dgm:prSet presAssocID="{03631295-CD82-41F8-BFB3-0580FA9A19F1}" presName="parTx" presStyleLbl="revTx" presStyleIdx="2" presStyleCnt="6">
        <dgm:presLayoutVars>
          <dgm:chMax val="0"/>
          <dgm:chPref val="0"/>
        </dgm:presLayoutVars>
      </dgm:prSet>
      <dgm:spPr/>
    </dgm:pt>
    <dgm:pt modelId="{D953E55D-5A05-4C42-896B-6B288BC2E8F7}" type="pres">
      <dgm:prSet presAssocID="{1AD8D6A1-1036-46EA-AD6E-23B88D089697}" presName="sibTrans" presStyleCnt="0"/>
      <dgm:spPr/>
    </dgm:pt>
    <dgm:pt modelId="{E886FD4C-4242-4605-8C1B-CDC96DC2C53B}" type="pres">
      <dgm:prSet presAssocID="{E9FA3D12-B048-469F-B453-B6F31F10598A}" presName="compNode" presStyleCnt="0"/>
      <dgm:spPr/>
    </dgm:pt>
    <dgm:pt modelId="{70AF71CC-7F69-4C77-B351-7ED34ADD4F8E}" type="pres">
      <dgm:prSet presAssocID="{E9FA3D12-B048-469F-B453-B6F31F10598A}" presName="bgRect" presStyleLbl="bgShp" presStyleIdx="3" presStyleCnt="6"/>
      <dgm:spPr/>
    </dgm:pt>
    <dgm:pt modelId="{D2191B2D-5B37-4D01-8F66-62F1059B9118}" type="pres">
      <dgm:prSet presAssocID="{E9FA3D12-B048-469F-B453-B6F31F10598A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9FAFA13-6F9D-48DE-ABC9-F1656AE943B4}" type="pres">
      <dgm:prSet presAssocID="{E9FA3D12-B048-469F-B453-B6F31F10598A}" presName="spaceRect" presStyleCnt="0"/>
      <dgm:spPr/>
    </dgm:pt>
    <dgm:pt modelId="{8943CFEE-0357-4504-8E56-95D3C0F2CABA}" type="pres">
      <dgm:prSet presAssocID="{E9FA3D12-B048-469F-B453-B6F31F10598A}" presName="parTx" presStyleLbl="revTx" presStyleIdx="3" presStyleCnt="6">
        <dgm:presLayoutVars>
          <dgm:chMax val="0"/>
          <dgm:chPref val="0"/>
        </dgm:presLayoutVars>
      </dgm:prSet>
      <dgm:spPr/>
    </dgm:pt>
    <dgm:pt modelId="{A9D727FA-C32D-46EB-9245-E1946BD46A75}" type="pres">
      <dgm:prSet presAssocID="{80F6EA5D-3170-4201-920D-6C9FAB031C29}" presName="sibTrans" presStyleCnt="0"/>
      <dgm:spPr/>
    </dgm:pt>
    <dgm:pt modelId="{58F79B67-6CF2-4ED1-B04F-9B96DBB7B235}" type="pres">
      <dgm:prSet presAssocID="{E1E0AA11-AC96-4122-B48C-AE4D15E2243F}" presName="compNode" presStyleCnt="0"/>
      <dgm:spPr/>
    </dgm:pt>
    <dgm:pt modelId="{A0D25166-C9BC-4D55-BB30-3DA4510ACB11}" type="pres">
      <dgm:prSet presAssocID="{E1E0AA11-AC96-4122-B48C-AE4D15E2243F}" presName="bgRect" presStyleLbl="bgShp" presStyleIdx="4" presStyleCnt="6"/>
      <dgm:spPr/>
    </dgm:pt>
    <dgm:pt modelId="{220B383C-7356-4346-9C7F-712C17183F81}" type="pres">
      <dgm:prSet presAssocID="{E1E0AA11-AC96-4122-B48C-AE4D15E2243F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A3A8D1CF-4092-49FE-9741-7AE215BBC9B1}" type="pres">
      <dgm:prSet presAssocID="{E1E0AA11-AC96-4122-B48C-AE4D15E2243F}" presName="spaceRect" presStyleCnt="0"/>
      <dgm:spPr/>
    </dgm:pt>
    <dgm:pt modelId="{FBBFF514-179F-4F8F-A352-160F04C1AC94}" type="pres">
      <dgm:prSet presAssocID="{E1E0AA11-AC96-4122-B48C-AE4D15E2243F}" presName="parTx" presStyleLbl="revTx" presStyleIdx="4" presStyleCnt="6">
        <dgm:presLayoutVars>
          <dgm:chMax val="0"/>
          <dgm:chPref val="0"/>
        </dgm:presLayoutVars>
      </dgm:prSet>
      <dgm:spPr/>
    </dgm:pt>
    <dgm:pt modelId="{25668D68-F3E0-4049-9908-E48BA11AD1AE}" type="pres">
      <dgm:prSet presAssocID="{BC1FD03E-441C-4A52-A4D7-59589D1E7179}" presName="sibTrans" presStyleCnt="0"/>
      <dgm:spPr/>
    </dgm:pt>
    <dgm:pt modelId="{6BC24106-282C-4BDD-8CA9-A902EF44685F}" type="pres">
      <dgm:prSet presAssocID="{748419F6-26A4-426C-B300-F6246E220A6E}" presName="compNode" presStyleCnt="0"/>
      <dgm:spPr/>
    </dgm:pt>
    <dgm:pt modelId="{61943DE9-55CC-4A5D-93D5-3F5673A3338C}" type="pres">
      <dgm:prSet presAssocID="{748419F6-26A4-426C-B300-F6246E220A6E}" presName="bgRect" presStyleLbl="bgShp" presStyleIdx="5" presStyleCnt="6"/>
      <dgm:spPr/>
    </dgm:pt>
    <dgm:pt modelId="{3601F448-F37D-480C-B759-F111BCB1B4EC}" type="pres">
      <dgm:prSet presAssocID="{748419F6-26A4-426C-B300-F6246E220A6E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FD08BF23-0340-4649-ACA2-1D6B99F5CEF3}" type="pres">
      <dgm:prSet presAssocID="{748419F6-26A4-426C-B300-F6246E220A6E}" presName="spaceRect" presStyleCnt="0"/>
      <dgm:spPr/>
    </dgm:pt>
    <dgm:pt modelId="{5D58A948-C60C-4924-BFFC-72DEFCB7EA22}" type="pres">
      <dgm:prSet presAssocID="{748419F6-26A4-426C-B300-F6246E220A6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56E1023-BF53-4E27-A1B5-683F587B9AE8}" type="presOf" srcId="{E9FA3D12-B048-469F-B453-B6F31F10598A}" destId="{8943CFEE-0357-4504-8E56-95D3C0F2CABA}" srcOrd="0" destOrd="0" presId="urn:microsoft.com/office/officeart/2018/2/layout/IconVerticalSolidList"/>
    <dgm:cxn modelId="{5F3DC237-441A-43D9-A602-41EE86275ABF}" srcId="{E6280D2C-9AA6-40A0-B1B6-72F257CEE344}" destId="{E1E0AA11-AC96-4122-B48C-AE4D15E2243F}" srcOrd="4" destOrd="0" parTransId="{99C70E7F-DFC7-4D7A-8F53-3E93AFB6BD1D}" sibTransId="{BC1FD03E-441C-4A52-A4D7-59589D1E7179}"/>
    <dgm:cxn modelId="{E0032B5B-E9D3-4A5F-8573-605F18E78FF4}" type="presOf" srcId="{D7F336AB-812A-4FDD-AE13-1CCC10654A76}" destId="{6CBBF3C0-8DD9-4571-ABFC-84EAC7F02B2C}" srcOrd="0" destOrd="0" presId="urn:microsoft.com/office/officeart/2018/2/layout/IconVerticalSolidList"/>
    <dgm:cxn modelId="{7EAEAA5D-357E-440A-B199-B5EB919ABCB2}" srcId="{E6280D2C-9AA6-40A0-B1B6-72F257CEE344}" destId="{03631295-CD82-41F8-BFB3-0580FA9A19F1}" srcOrd="2" destOrd="0" parTransId="{3D6FA9EC-A119-4FD0-AA94-05A28BB87345}" sibTransId="{1AD8D6A1-1036-46EA-AD6E-23B88D089697}"/>
    <dgm:cxn modelId="{4BA53766-6504-4CCD-835C-C5E21E6B376D}" type="presOf" srcId="{3BAAE203-23C3-4F24-BFE8-81A690117D5C}" destId="{780656A4-DA77-472F-84EA-AE2969F4650D}" srcOrd="0" destOrd="0" presId="urn:microsoft.com/office/officeart/2018/2/layout/IconVerticalSolidList"/>
    <dgm:cxn modelId="{9F566C68-8A5E-491E-A964-812B48A6E40F}" srcId="{E6280D2C-9AA6-40A0-B1B6-72F257CEE344}" destId="{D7F336AB-812A-4FDD-AE13-1CCC10654A76}" srcOrd="0" destOrd="0" parTransId="{2FC31BF6-4E03-4F44-B4F1-9B4D1DF5396F}" sibTransId="{AF07C956-108D-4247-AF23-665948CC3C39}"/>
    <dgm:cxn modelId="{C9E5FB83-1929-434D-B2F1-4E825A4903D8}" srcId="{E6280D2C-9AA6-40A0-B1B6-72F257CEE344}" destId="{3BAAE203-23C3-4F24-BFE8-81A690117D5C}" srcOrd="1" destOrd="0" parTransId="{4CBFED95-0340-4C69-93CD-2AA44E97B690}" sibTransId="{594E2EA0-102B-4600-A147-56C608487F4C}"/>
    <dgm:cxn modelId="{5E0C6A91-3387-440E-87EF-B2F8E05B71E8}" type="presOf" srcId="{03631295-CD82-41F8-BFB3-0580FA9A19F1}" destId="{382B3F2B-C871-448A-8FC3-999D11A6443E}" srcOrd="0" destOrd="0" presId="urn:microsoft.com/office/officeart/2018/2/layout/IconVerticalSolidList"/>
    <dgm:cxn modelId="{65C15891-C138-4BA5-A18D-AF918EE00433}" type="presOf" srcId="{748419F6-26A4-426C-B300-F6246E220A6E}" destId="{5D58A948-C60C-4924-BFFC-72DEFCB7EA22}" srcOrd="0" destOrd="0" presId="urn:microsoft.com/office/officeart/2018/2/layout/IconVerticalSolidList"/>
    <dgm:cxn modelId="{551DE4B1-EB37-4A71-86BD-DD0C49C950FC}" srcId="{E6280D2C-9AA6-40A0-B1B6-72F257CEE344}" destId="{E9FA3D12-B048-469F-B453-B6F31F10598A}" srcOrd="3" destOrd="0" parTransId="{CE8DACD7-47E7-4ABA-A9F6-9617C5E32B20}" sibTransId="{80F6EA5D-3170-4201-920D-6C9FAB031C29}"/>
    <dgm:cxn modelId="{B8FDD3CA-862D-4A79-AC55-07C8003A7AB0}" type="presOf" srcId="{E6280D2C-9AA6-40A0-B1B6-72F257CEE344}" destId="{F191996B-F42D-449D-B0FC-FA7CA62511DF}" srcOrd="0" destOrd="0" presId="urn:microsoft.com/office/officeart/2018/2/layout/IconVerticalSolidList"/>
    <dgm:cxn modelId="{7A52F8D4-FB48-4508-896E-1FBDCAC0B12B}" type="presOf" srcId="{E1E0AA11-AC96-4122-B48C-AE4D15E2243F}" destId="{FBBFF514-179F-4F8F-A352-160F04C1AC94}" srcOrd="0" destOrd="0" presId="urn:microsoft.com/office/officeart/2018/2/layout/IconVerticalSolidList"/>
    <dgm:cxn modelId="{858F2FDD-7A42-4329-B07E-C3FF1DF4B0C3}" srcId="{E6280D2C-9AA6-40A0-B1B6-72F257CEE344}" destId="{748419F6-26A4-426C-B300-F6246E220A6E}" srcOrd="5" destOrd="0" parTransId="{0B4B8451-5C2F-4F31-8C2B-633C6EAE9DA4}" sibTransId="{08920C2F-8895-4070-969D-CB264F94A9EA}"/>
    <dgm:cxn modelId="{EFAEC3C5-C97A-43EE-960D-711FC5D30335}" type="presParOf" srcId="{F191996B-F42D-449D-B0FC-FA7CA62511DF}" destId="{000DDB02-8C84-4E55-ACB8-640E9FA72523}" srcOrd="0" destOrd="0" presId="urn:microsoft.com/office/officeart/2018/2/layout/IconVerticalSolidList"/>
    <dgm:cxn modelId="{140C3DB8-3225-467E-AE7F-C50E22FF1678}" type="presParOf" srcId="{000DDB02-8C84-4E55-ACB8-640E9FA72523}" destId="{780816BF-8C8F-4746-B446-3C5E1B4B8C8E}" srcOrd="0" destOrd="0" presId="urn:microsoft.com/office/officeart/2018/2/layout/IconVerticalSolidList"/>
    <dgm:cxn modelId="{537734C7-5601-4F4C-92E9-7901FC1C249E}" type="presParOf" srcId="{000DDB02-8C84-4E55-ACB8-640E9FA72523}" destId="{98B9618D-AA62-4B13-956E-5846C9401736}" srcOrd="1" destOrd="0" presId="urn:microsoft.com/office/officeart/2018/2/layout/IconVerticalSolidList"/>
    <dgm:cxn modelId="{0C1D9404-7EB0-439F-A1EF-9D8E3204CC97}" type="presParOf" srcId="{000DDB02-8C84-4E55-ACB8-640E9FA72523}" destId="{A9B4F26F-528C-4B1F-824A-077318643E05}" srcOrd="2" destOrd="0" presId="urn:microsoft.com/office/officeart/2018/2/layout/IconVerticalSolidList"/>
    <dgm:cxn modelId="{CD1C74FC-9925-4C76-862D-81C2948B09E2}" type="presParOf" srcId="{000DDB02-8C84-4E55-ACB8-640E9FA72523}" destId="{6CBBF3C0-8DD9-4571-ABFC-84EAC7F02B2C}" srcOrd="3" destOrd="0" presId="urn:microsoft.com/office/officeart/2018/2/layout/IconVerticalSolidList"/>
    <dgm:cxn modelId="{9B805F87-59CA-4CEC-9A92-153E908BF8D4}" type="presParOf" srcId="{F191996B-F42D-449D-B0FC-FA7CA62511DF}" destId="{6989E7EA-845E-459B-BCC4-E2023B186652}" srcOrd="1" destOrd="0" presId="urn:microsoft.com/office/officeart/2018/2/layout/IconVerticalSolidList"/>
    <dgm:cxn modelId="{AE4C46E3-4E6E-4795-8DA7-E0C3ABCB1075}" type="presParOf" srcId="{F191996B-F42D-449D-B0FC-FA7CA62511DF}" destId="{63175191-D08F-4A66-921F-28DC7CDB433B}" srcOrd="2" destOrd="0" presId="urn:microsoft.com/office/officeart/2018/2/layout/IconVerticalSolidList"/>
    <dgm:cxn modelId="{0B698CF4-1199-40F3-8262-320FA9CF4297}" type="presParOf" srcId="{63175191-D08F-4A66-921F-28DC7CDB433B}" destId="{DFD92CC6-BF1E-46F9-BBC5-96379ABF5990}" srcOrd="0" destOrd="0" presId="urn:microsoft.com/office/officeart/2018/2/layout/IconVerticalSolidList"/>
    <dgm:cxn modelId="{6B11C124-14C3-45EB-9C6F-C0E624933E30}" type="presParOf" srcId="{63175191-D08F-4A66-921F-28DC7CDB433B}" destId="{F1402937-A17D-4E4B-89F9-0E0D4E3B5A2F}" srcOrd="1" destOrd="0" presId="urn:microsoft.com/office/officeart/2018/2/layout/IconVerticalSolidList"/>
    <dgm:cxn modelId="{9A2886BA-4D20-4774-A992-0D0D6C0ADC89}" type="presParOf" srcId="{63175191-D08F-4A66-921F-28DC7CDB433B}" destId="{46C2C708-1CCC-4BC0-A789-47E2AC54CD4D}" srcOrd="2" destOrd="0" presId="urn:microsoft.com/office/officeart/2018/2/layout/IconVerticalSolidList"/>
    <dgm:cxn modelId="{EB2EACD0-6580-4256-A520-D6017D9FE049}" type="presParOf" srcId="{63175191-D08F-4A66-921F-28DC7CDB433B}" destId="{780656A4-DA77-472F-84EA-AE2969F4650D}" srcOrd="3" destOrd="0" presId="urn:microsoft.com/office/officeart/2018/2/layout/IconVerticalSolidList"/>
    <dgm:cxn modelId="{376AA192-5F28-4C82-81E6-E76642FEBA16}" type="presParOf" srcId="{F191996B-F42D-449D-B0FC-FA7CA62511DF}" destId="{F040A782-3145-481A-B059-1F54FD0E85A4}" srcOrd="3" destOrd="0" presId="urn:microsoft.com/office/officeart/2018/2/layout/IconVerticalSolidList"/>
    <dgm:cxn modelId="{EC7D470F-6836-4D99-92CF-627F991A78CD}" type="presParOf" srcId="{F191996B-F42D-449D-B0FC-FA7CA62511DF}" destId="{2C1472E4-F8B2-40F5-8EB5-F87AE381F3B3}" srcOrd="4" destOrd="0" presId="urn:microsoft.com/office/officeart/2018/2/layout/IconVerticalSolidList"/>
    <dgm:cxn modelId="{CD275716-DA8E-4CAF-81E4-80C602613948}" type="presParOf" srcId="{2C1472E4-F8B2-40F5-8EB5-F87AE381F3B3}" destId="{4B1708A5-EF26-42D8-A835-38ED56CB7686}" srcOrd="0" destOrd="0" presId="urn:microsoft.com/office/officeart/2018/2/layout/IconVerticalSolidList"/>
    <dgm:cxn modelId="{FEBED5D4-DA3A-4713-A03F-37F50B907E61}" type="presParOf" srcId="{2C1472E4-F8B2-40F5-8EB5-F87AE381F3B3}" destId="{2D2B90D4-4E5C-4DC1-9734-748CD9DD7F8F}" srcOrd="1" destOrd="0" presId="urn:microsoft.com/office/officeart/2018/2/layout/IconVerticalSolidList"/>
    <dgm:cxn modelId="{2EED7001-47DB-428B-9569-7F6548CB998F}" type="presParOf" srcId="{2C1472E4-F8B2-40F5-8EB5-F87AE381F3B3}" destId="{1B82D532-BC49-438A-90FA-49EECD23F8A4}" srcOrd="2" destOrd="0" presId="urn:microsoft.com/office/officeart/2018/2/layout/IconVerticalSolidList"/>
    <dgm:cxn modelId="{88C83B27-31CE-433E-A2BC-4B491FBB24F0}" type="presParOf" srcId="{2C1472E4-F8B2-40F5-8EB5-F87AE381F3B3}" destId="{382B3F2B-C871-448A-8FC3-999D11A6443E}" srcOrd="3" destOrd="0" presId="urn:microsoft.com/office/officeart/2018/2/layout/IconVerticalSolidList"/>
    <dgm:cxn modelId="{2036CD66-5321-4FDA-8BB5-07EA25848A2E}" type="presParOf" srcId="{F191996B-F42D-449D-B0FC-FA7CA62511DF}" destId="{D953E55D-5A05-4C42-896B-6B288BC2E8F7}" srcOrd="5" destOrd="0" presId="urn:microsoft.com/office/officeart/2018/2/layout/IconVerticalSolidList"/>
    <dgm:cxn modelId="{43A3BD54-61FB-4E13-B5C4-BAA340F37E4C}" type="presParOf" srcId="{F191996B-F42D-449D-B0FC-FA7CA62511DF}" destId="{E886FD4C-4242-4605-8C1B-CDC96DC2C53B}" srcOrd="6" destOrd="0" presId="urn:microsoft.com/office/officeart/2018/2/layout/IconVerticalSolidList"/>
    <dgm:cxn modelId="{23645F54-D857-464B-8B77-C1FCB7873813}" type="presParOf" srcId="{E886FD4C-4242-4605-8C1B-CDC96DC2C53B}" destId="{70AF71CC-7F69-4C77-B351-7ED34ADD4F8E}" srcOrd="0" destOrd="0" presId="urn:microsoft.com/office/officeart/2018/2/layout/IconVerticalSolidList"/>
    <dgm:cxn modelId="{51BA642B-626E-42E0-8247-40D2C741D85B}" type="presParOf" srcId="{E886FD4C-4242-4605-8C1B-CDC96DC2C53B}" destId="{D2191B2D-5B37-4D01-8F66-62F1059B9118}" srcOrd="1" destOrd="0" presId="urn:microsoft.com/office/officeart/2018/2/layout/IconVerticalSolidList"/>
    <dgm:cxn modelId="{EF9A43DA-937E-45CF-A08C-3560196ACFEB}" type="presParOf" srcId="{E886FD4C-4242-4605-8C1B-CDC96DC2C53B}" destId="{69FAFA13-6F9D-48DE-ABC9-F1656AE943B4}" srcOrd="2" destOrd="0" presId="urn:microsoft.com/office/officeart/2018/2/layout/IconVerticalSolidList"/>
    <dgm:cxn modelId="{A2EB6D44-432A-4B8A-B340-2726B9B2EA7C}" type="presParOf" srcId="{E886FD4C-4242-4605-8C1B-CDC96DC2C53B}" destId="{8943CFEE-0357-4504-8E56-95D3C0F2CABA}" srcOrd="3" destOrd="0" presId="urn:microsoft.com/office/officeart/2018/2/layout/IconVerticalSolidList"/>
    <dgm:cxn modelId="{03332208-64CD-4695-9A72-F87F4740F473}" type="presParOf" srcId="{F191996B-F42D-449D-B0FC-FA7CA62511DF}" destId="{A9D727FA-C32D-46EB-9245-E1946BD46A75}" srcOrd="7" destOrd="0" presId="urn:microsoft.com/office/officeart/2018/2/layout/IconVerticalSolidList"/>
    <dgm:cxn modelId="{94DC034B-2DB2-4285-ABAD-4AE40F7742D1}" type="presParOf" srcId="{F191996B-F42D-449D-B0FC-FA7CA62511DF}" destId="{58F79B67-6CF2-4ED1-B04F-9B96DBB7B235}" srcOrd="8" destOrd="0" presId="urn:microsoft.com/office/officeart/2018/2/layout/IconVerticalSolidList"/>
    <dgm:cxn modelId="{6C818BAE-3B17-4FB9-B789-CCBA74B5D2F5}" type="presParOf" srcId="{58F79B67-6CF2-4ED1-B04F-9B96DBB7B235}" destId="{A0D25166-C9BC-4D55-BB30-3DA4510ACB11}" srcOrd="0" destOrd="0" presId="urn:microsoft.com/office/officeart/2018/2/layout/IconVerticalSolidList"/>
    <dgm:cxn modelId="{81F15DAB-3BF3-4F58-945C-E283259962E4}" type="presParOf" srcId="{58F79B67-6CF2-4ED1-B04F-9B96DBB7B235}" destId="{220B383C-7356-4346-9C7F-712C17183F81}" srcOrd="1" destOrd="0" presId="urn:microsoft.com/office/officeart/2018/2/layout/IconVerticalSolidList"/>
    <dgm:cxn modelId="{5758D2FD-6788-443A-8B38-27F67C4751A9}" type="presParOf" srcId="{58F79B67-6CF2-4ED1-B04F-9B96DBB7B235}" destId="{A3A8D1CF-4092-49FE-9741-7AE215BBC9B1}" srcOrd="2" destOrd="0" presId="urn:microsoft.com/office/officeart/2018/2/layout/IconVerticalSolidList"/>
    <dgm:cxn modelId="{F6780CB3-FB41-482E-9E06-E4CA20E6E8C8}" type="presParOf" srcId="{58F79B67-6CF2-4ED1-B04F-9B96DBB7B235}" destId="{FBBFF514-179F-4F8F-A352-160F04C1AC94}" srcOrd="3" destOrd="0" presId="urn:microsoft.com/office/officeart/2018/2/layout/IconVerticalSolidList"/>
    <dgm:cxn modelId="{18E7477C-4CBB-456B-B1C5-E67573C5A90B}" type="presParOf" srcId="{F191996B-F42D-449D-B0FC-FA7CA62511DF}" destId="{25668D68-F3E0-4049-9908-E48BA11AD1AE}" srcOrd="9" destOrd="0" presId="urn:microsoft.com/office/officeart/2018/2/layout/IconVerticalSolidList"/>
    <dgm:cxn modelId="{721B839A-CF12-4202-B315-FC3763481688}" type="presParOf" srcId="{F191996B-F42D-449D-B0FC-FA7CA62511DF}" destId="{6BC24106-282C-4BDD-8CA9-A902EF44685F}" srcOrd="10" destOrd="0" presId="urn:microsoft.com/office/officeart/2018/2/layout/IconVerticalSolidList"/>
    <dgm:cxn modelId="{B9C7F690-5715-436F-881C-4FCF48374496}" type="presParOf" srcId="{6BC24106-282C-4BDD-8CA9-A902EF44685F}" destId="{61943DE9-55CC-4A5D-93D5-3F5673A3338C}" srcOrd="0" destOrd="0" presId="urn:microsoft.com/office/officeart/2018/2/layout/IconVerticalSolidList"/>
    <dgm:cxn modelId="{7AD05181-0218-4FCF-851D-D4361DE3FC75}" type="presParOf" srcId="{6BC24106-282C-4BDD-8CA9-A902EF44685F}" destId="{3601F448-F37D-480C-B759-F111BCB1B4EC}" srcOrd="1" destOrd="0" presId="urn:microsoft.com/office/officeart/2018/2/layout/IconVerticalSolidList"/>
    <dgm:cxn modelId="{8C0551AD-31B1-4947-AEF0-5411A41E291E}" type="presParOf" srcId="{6BC24106-282C-4BDD-8CA9-A902EF44685F}" destId="{FD08BF23-0340-4649-ACA2-1D6B99F5CEF3}" srcOrd="2" destOrd="0" presId="urn:microsoft.com/office/officeart/2018/2/layout/IconVerticalSolidList"/>
    <dgm:cxn modelId="{5D00068F-C74F-4D21-9A8E-F9FA668B8A97}" type="presParOf" srcId="{6BC24106-282C-4BDD-8CA9-A902EF44685F}" destId="{5D58A948-C60C-4924-BFFC-72DEFCB7EA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D6E33C7-7EA6-49F7-8459-29A2182A22B4}" type="doc">
      <dgm:prSet loTypeId="urn:microsoft.com/office/officeart/2008/layout/LinedList" loCatId="list" qsTypeId="urn:microsoft.com/office/officeart/2005/8/quickstyle/simple1#94" qsCatId="simple" csTypeId="urn:microsoft.com/office/officeart/2005/8/colors/colorful2#18" csCatId="colorful"/>
      <dgm:spPr/>
      <dgm:t>
        <a:bodyPr/>
        <a:lstStyle/>
        <a:p>
          <a:endParaRPr lang="en-US"/>
        </a:p>
      </dgm:t>
    </dgm:pt>
    <dgm:pt modelId="{84E48B04-96C4-401A-B440-B9C32BF7CF75}">
      <dgm:prSet/>
      <dgm:spPr/>
      <dgm:t>
        <a:bodyPr/>
        <a:lstStyle/>
        <a:p>
          <a:r>
            <a:rPr lang="en-US"/>
            <a:t>Limited evidence</a:t>
          </a:r>
        </a:p>
      </dgm:t>
    </dgm:pt>
    <dgm:pt modelId="{CE50091B-3673-43D8-BBEB-7F67FE832397}" type="parTrans" cxnId="{06619BCF-51A0-4BD6-B6C9-9C95B31C46FB}">
      <dgm:prSet/>
      <dgm:spPr/>
      <dgm:t>
        <a:bodyPr/>
        <a:lstStyle/>
        <a:p>
          <a:endParaRPr lang="en-US"/>
        </a:p>
      </dgm:t>
    </dgm:pt>
    <dgm:pt modelId="{205F8245-DE15-4AA7-BC8C-692C38E39791}" type="sibTrans" cxnId="{06619BCF-51A0-4BD6-B6C9-9C95B31C46FB}">
      <dgm:prSet/>
      <dgm:spPr/>
      <dgm:t>
        <a:bodyPr/>
        <a:lstStyle/>
        <a:p>
          <a:endParaRPr lang="en-US"/>
        </a:p>
      </dgm:t>
    </dgm:pt>
    <dgm:pt modelId="{00936CF9-DBE6-4CF3-9997-50655C35097A}">
      <dgm:prSet/>
      <dgm:spPr/>
      <dgm:t>
        <a:bodyPr/>
        <a:lstStyle/>
        <a:p>
          <a:r>
            <a:rPr lang="en-US"/>
            <a:t>Contradictory evidence</a:t>
          </a:r>
        </a:p>
      </dgm:t>
    </dgm:pt>
    <dgm:pt modelId="{C436F268-C5B3-43BB-88F7-D244433A6C0A}" type="parTrans" cxnId="{E9652692-747D-44B1-B9F7-C13FD1573DB2}">
      <dgm:prSet/>
      <dgm:spPr/>
      <dgm:t>
        <a:bodyPr/>
        <a:lstStyle/>
        <a:p>
          <a:endParaRPr lang="en-US"/>
        </a:p>
      </dgm:t>
    </dgm:pt>
    <dgm:pt modelId="{356D34E2-C8D4-4085-826A-B356C00411D9}" type="sibTrans" cxnId="{E9652692-747D-44B1-B9F7-C13FD1573DB2}">
      <dgm:prSet/>
      <dgm:spPr/>
      <dgm:t>
        <a:bodyPr/>
        <a:lstStyle/>
        <a:p>
          <a:endParaRPr lang="en-US"/>
        </a:p>
      </dgm:t>
    </dgm:pt>
    <dgm:pt modelId="{9D2D5E71-1054-4CB1-856C-DDAF1BE88A93}">
      <dgm:prSet/>
      <dgm:spPr/>
      <dgm:t>
        <a:bodyPr/>
        <a:lstStyle/>
        <a:p>
          <a:r>
            <a:rPr lang="en-US"/>
            <a:t>Evidence from another population</a:t>
          </a:r>
        </a:p>
      </dgm:t>
    </dgm:pt>
    <dgm:pt modelId="{E4DB720F-D9E2-49BA-8205-153E009842D0}" type="parTrans" cxnId="{62265A9F-267F-47C1-A1DD-BD184D7DCBA9}">
      <dgm:prSet/>
      <dgm:spPr/>
      <dgm:t>
        <a:bodyPr/>
        <a:lstStyle/>
        <a:p>
          <a:endParaRPr lang="en-US"/>
        </a:p>
      </dgm:t>
    </dgm:pt>
    <dgm:pt modelId="{0B2DF843-4FDB-42BE-B6C8-8A5FD12E017F}" type="sibTrans" cxnId="{62265A9F-267F-47C1-A1DD-BD184D7DCBA9}">
      <dgm:prSet/>
      <dgm:spPr/>
      <dgm:t>
        <a:bodyPr/>
        <a:lstStyle/>
        <a:p>
          <a:endParaRPr lang="en-US"/>
        </a:p>
      </dgm:t>
    </dgm:pt>
    <dgm:pt modelId="{BD4CB0FE-051C-4E49-B9E0-A649C4E672AF}">
      <dgm:prSet/>
      <dgm:spPr/>
      <dgm:t>
        <a:bodyPr/>
        <a:lstStyle/>
        <a:p>
          <a:r>
            <a:rPr lang="en-US"/>
            <a:t>Research conducted in another country</a:t>
          </a:r>
        </a:p>
      </dgm:t>
    </dgm:pt>
    <dgm:pt modelId="{B9B07D15-3B0B-44E8-BF79-8DB772960A03}" type="parTrans" cxnId="{A743CCFC-F1C9-4E86-B938-760483CCD506}">
      <dgm:prSet/>
      <dgm:spPr/>
      <dgm:t>
        <a:bodyPr/>
        <a:lstStyle/>
        <a:p>
          <a:endParaRPr lang="en-US"/>
        </a:p>
      </dgm:t>
    </dgm:pt>
    <dgm:pt modelId="{AFCE97C3-9329-4B41-9BC2-10C0583FE057}" type="sibTrans" cxnId="{A743CCFC-F1C9-4E86-B938-760483CCD506}">
      <dgm:prSet/>
      <dgm:spPr/>
      <dgm:t>
        <a:bodyPr/>
        <a:lstStyle/>
        <a:p>
          <a:endParaRPr lang="en-US"/>
        </a:p>
      </dgm:t>
    </dgm:pt>
    <dgm:pt modelId="{7B528FEB-DF56-430B-809E-D7E65CC7ADF8}">
      <dgm:prSet/>
      <dgm:spPr/>
      <dgm:t>
        <a:bodyPr/>
        <a:lstStyle/>
        <a:p>
          <a:r>
            <a:rPr lang="en-US"/>
            <a:t>An emerging issue</a:t>
          </a:r>
        </a:p>
      </dgm:t>
    </dgm:pt>
    <dgm:pt modelId="{5C321560-F404-457E-A149-CE70E02B37FC}" type="parTrans" cxnId="{03B48525-DD1E-44DC-9DD1-1D1357A42A35}">
      <dgm:prSet/>
      <dgm:spPr/>
      <dgm:t>
        <a:bodyPr/>
        <a:lstStyle/>
        <a:p>
          <a:endParaRPr lang="en-US"/>
        </a:p>
      </dgm:t>
    </dgm:pt>
    <dgm:pt modelId="{660AB1C3-BF7B-4049-B72C-13C8B45AE271}" type="sibTrans" cxnId="{03B48525-DD1E-44DC-9DD1-1D1357A42A35}">
      <dgm:prSet/>
      <dgm:spPr/>
      <dgm:t>
        <a:bodyPr/>
        <a:lstStyle/>
        <a:p>
          <a:endParaRPr lang="en-US"/>
        </a:p>
      </dgm:t>
    </dgm:pt>
    <dgm:pt modelId="{EDBC0271-18FB-4F87-8FCC-E5A4779D0270}">
      <dgm:prSet/>
      <dgm:spPr/>
      <dgm:t>
        <a:bodyPr/>
        <a:lstStyle/>
        <a:p>
          <a:r>
            <a:rPr lang="en-US"/>
            <a:t>Does not need to be entirely brand new.</a:t>
          </a:r>
        </a:p>
      </dgm:t>
    </dgm:pt>
    <dgm:pt modelId="{A60BBA80-8FC6-48CD-829E-5D57D1A93134}" type="parTrans" cxnId="{3487F732-592C-4BEB-8D6A-8E1DA662394E}">
      <dgm:prSet/>
      <dgm:spPr/>
      <dgm:t>
        <a:bodyPr/>
        <a:lstStyle/>
        <a:p>
          <a:endParaRPr lang="en-US"/>
        </a:p>
      </dgm:t>
    </dgm:pt>
    <dgm:pt modelId="{1C52987C-1A64-4EEB-8B0B-4587BE2F1C34}" type="sibTrans" cxnId="{3487F732-592C-4BEB-8D6A-8E1DA662394E}">
      <dgm:prSet/>
      <dgm:spPr/>
      <dgm:t>
        <a:bodyPr/>
        <a:lstStyle/>
        <a:p>
          <a:endParaRPr lang="en-US"/>
        </a:p>
      </dgm:t>
    </dgm:pt>
    <dgm:pt modelId="{9C4E6685-6B10-409D-BDAB-79A87E048CDB}" type="pres">
      <dgm:prSet presAssocID="{CD6E33C7-7EA6-49F7-8459-29A2182A22B4}" presName="vert0" presStyleCnt="0">
        <dgm:presLayoutVars>
          <dgm:dir/>
          <dgm:animOne val="branch"/>
          <dgm:animLvl val="lvl"/>
        </dgm:presLayoutVars>
      </dgm:prSet>
      <dgm:spPr/>
    </dgm:pt>
    <dgm:pt modelId="{52580568-D3D9-41A4-AA74-F976EEC6C3F2}" type="pres">
      <dgm:prSet presAssocID="{84E48B04-96C4-401A-B440-B9C32BF7CF75}" presName="thickLine" presStyleLbl="alignNode1" presStyleIdx="0" presStyleCnt="6"/>
      <dgm:spPr/>
    </dgm:pt>
    <dgm:pt modelId="{0B428FAF-A6D5-4C7C-BBEB-C6F69FB6053C}" type="pres">
      <dgm:prSet presAssocID="{84E48B04-96C4-401A-B440-B9C32BF7CF75}" presName="horz1" presStyleCnt="0"/>
      <dgm:spPr/>
    </dgm:pt>
    <dgm:pt modelId="{5986F069-F46D-427B-9C98-72879A736E28}" type="pres">
      <dgm:prSet presAssocID="{84E48B04-96C4-401A-B440-B9C32BF7CF75}" presName="tx1" presStyleLbl="revTx" presStyleIdx="0" presStyleCnt="6"/>
      <dgm:spPr/>
    </dgm:pt>
    <dgm:pt modelId="{90778ED0-0D4B-41A3-8D43-D5C1F48BB738}" type="pres">
      <dgm:prSet presAssocID="{84E48B04-96C4-401A-B440-B9C32BF7CF75}" presName="vert1" presStyleCnt="0"/>
      <dgm:spPr/>
    </dgm:pt>
    <dgm:pt modelId="{270CB970-AACF-4E9A-B758-B415F992C9E7}" type="pres">
      <dgm:prSet presAssocID="{00936CF9-DBE6-4CF3-9997-50655C35097A}" presName="thickLine" presStyleLbl="alignNode1" presStyleIdx="1" presStyleCnt="6"/>
      <dgm:spPr/>
    </dgm:pt>
    <dgm:pt modelId="{E34D6881-E8FD-4AF1-9541-2DB3CDDC6F88}" type="pres">
      <dgm:prSet presAssocID="{00936CF9-DBE6-4CF3-9997-50655C35097A}" presName="horz1" presStyleCnt="0"/>
      <dgm:spPr/>
    </dgm:pt>
    <dgm:pt modelId="{AFC0687F-A3D7-4B00-A16F-0CC7391F02AD}" type="pres">
      <dgm:prSet presAssocID="{00936CF9-DBE6-4CF3-9997-50655C35097A}" presName="tx1" presStyleLbl="revTx" presStyleIdx="1" presStyleCnt="6"/>
      <dgm:spPr/>
    </dgm:pt>
    <dgm:pt modelId="{7AA07B8F-D8F7-4BF8-9F2C-BE07784C9745}" type="pres">
      <dgm:prSet presAssocID="{00936CF9-DBE6-4CF3-9997-50655C35097A}" presName="vert1" presStyleCnt="0"/>
      <dgm:spPr/>
    </dgm:pt>
    <dgm:pt modelId="{34E6128F-C545-41D3-A6F6-12C919924C68}" type="pres">
      <dgm:prSet presAssocID="{9D2D5E71-1054-4CB1-856C-DDAF1BE88A93}" presName="thickLine" presStyleLbl="alignNode1" presStyleIdx="2" presStyleCnt="6"/>
      <dgm:spPr/>
    </dgm:pt>
    <dgm:pt modelId="{2D6FE727-DB32-4467-B5E0-63CB442987AA}" type="pres">
      <dgm:prSet presAssocID="{9D2D5E71-1054-4CB1-856C-DDAF1BE88A93}" presName="horz1" presStyleCnt="0"/>
      <dgm:spPr/>
    </dgm:pt>
    <dgm:pt modelId="{9193B0C3-643D-46CF-9C7D-B698DA9957A0}" type="pres">
      <dgm:prSet presAssocID="{9D2D5E71-1054-4CB1-856C-DDAF1BE88A93}" presName="tx1" presStyleLbl="revTx" presStyleIdx="2" presStyleCnt="6"/>
      <dgm:spPr/>
    </dgm:pt>
    <dgm:pt modelId="{DCA9594C-6471-46FE-ADD0-56B8023E293F}" type="pres">
      <dgm:prSet presAssocID="{9D2D5E71-1054-4CB1-856C-DDAF1BE88A93}" presName="vert1" presStyleCnt="0"/>
      <dgm:spPr/>
    </dgm:pt>
    <dgm:pt modelId="{3E3615D0-0749-492E-9A68-81C035A97E2B}" type="pres">
      <dgm:prSet presAssocID="{BD4CB0FE-051C-4E49-B9E0-A649C4E672AF}" presName="thickLine" presStyleLbl="alignNode1" presStyleIdx="3" presStyleCnt="6"/>
      <dgm:spPr/>
    </dgm:pt>
    <dgm:pt modelId="{EDE0E54F-ADB9-47D9-B464-28C037C3451E}" type="pres">
      <dgm:prSet presAssocID="{BD4CB0FE-051C-4E49-B9E0-A649C4E672AF}" presName="horz1" presStyleCnt="0"/>
      <dgm:spPr/>
    </dgm:pt>
    <dgm:pt modelId="{13622FE5-3C9B-4848-88BE-688461B1E34B}" type="pres">
      <dgm:prSet presAssocID="{BD4CB0FE-051C-4E49-B9E0-A649C4E672AF}" presName="tx1" presStyleLbl="revTx" presStyleIdx="3" presStyleCnt="6"/>
      <dgm:spPr/>
    </dgm:pt>
    <dgm:pt modelId="{4B25C62F-5642-4CD5-9550-912AF13B957F}" type="pres">
      <dgm:prSet presAssocID="{BD4CB0FE-051C-4E49-B9E0-A649C4E672AF}" presName="vert1" presStyleCnt="0"/>
      <dgm:spPr/>
    </dgm:pt>
    <dgm:pt modelId="{D7884F60-A931-420E-9E52-B87FC06D380C}" type="pres">
      <dgm:prSet presAssocID="{7B528FEB-DF56-430B-809E-D7E65CC7ADF8}" presName="thickLine" presStyleLbl="alignNode1" presStyleIdx="4" presStyleCnt="6"/>
      <dgm:spPr/>
    </dgm:pt>
    <dgm:pt modelId="{06BF4CAC-4816-4942-96E4-BBCAFCDF6EED}" type="pres">
      <dgm:prSet presAssocID="{7B528FEB-DF56-430B-809E-D7E65CC7ADF8}" presName="horz1" presStyleCnt="0"/>
      <dgm:spPr/>
    </dgm:pt>
    <dgm:pt modelId="{629A58D6-0EC4-49CC-8A11-3EBDC56FBC53}" type="pres">
      <dgm:prSet presAssocID="{7B528FEB-DF56-430B-809E-D7E65CC7ADF8}" presName="tx1" presStyleLbl="revTx" presStyleIdx="4" presStyleCnt="6"/>
      <dgm:spPr/>
    </dgm:pt>
    <dgm:pt modelId="{2B5FBB36-9E0C-4331-9FD3-2B21154A57F9}" type="pres">
      <dgm:prSet presAssocID="{7B528FEB-DF56-430B-809E-D7E65CC7ADF8}" presName="vert1" presStyleCnt="0"/>
      <dgm:spPr/>
    </dgm:pt>
    <dgm:pt modelId="{1D132125-6465-466B-B0DF-3C68CB794288}" type="pres">
      <dgm:prSet presAssocID="{EDBC0271-18FB-4F87-8FCC-E5A4779D0270}" presName="thickLine" presStyleLbl="alignNode1" presStyleIdx="5" presStyleCnt="6"/>
      <dgm:spPr/>
    </dgm:pt>
    <dgm:pt modelId="{7641CEAB-A8D8-43FC-8B72-1FF597E1A8B9}" type="pres">
      <dgm:prSet presAssocID="{EDBC0271-18FB-4F87-8FCC-E5A4779D0270}" presName="horz1" presStyleCnt="0"/>
      <dgm:spPr/>
    </dgm:pt>
    <dgm:pt modelId="{0CF7AD92-1008-4A7C-AF6E-585FDA4AEA9C}" type="pres">
      <dgm:prSet presAssocID="{EDBC0271-18FB-4F87-8FCC-E5A4779D0270}" presName="tx1" presStyleLbl="revTx" presStyleIdx="5" presStyleCnt="6"/>
      <dgm:spPr/>
    </dgm:pt>
    <dgm:pt modelId="{D82FC439-DA11-4FB0-A619-DF697F989823}" type="pres">
      <dgm:prSet presAssocID="{EDBC0271-18FB-4F87-8FCC-E5A4779D0270}" presName="vert1" presStyleCnt="0"/>
      <dgm:spPr/>
    </dgm:pt>
  </dgm:ptLst>
  <dgm:cxnLst>
    <dgm:cxn modelId="{3C0E131B-0628-4E1A-9CD7-31F994E1DF6E}" type="presOf" srcId="{BD4CB0FE-051C-4E49-B9E0-A649C4E672AF}" destId="{13622FE5-3C9B-4848-88BE-688461B1E34B}" srcOrd="0" destOrd="0" presId="urn:microsoft.com/office/officeart/2008/layout/LinedList"/>
    <dgm:cxn modelId="{03B48525-DD1E-44DC-9DD1-1D1357A42A35}" srcId="{CD6E33C7-7EA6-49F7-8459-29A2182A22B4}" destId="{7B528FEB-DF56-430B-809E-D7E65CC7ADF8}" srcOrd="4" destOrd="0" parTransId="{5C321560-F404-457E-A149-CE70E02B37FC}" sibTransId="{660AB1C3-BF7B-4049-B72C-13C8B45AE271}"/>
    <dgm:cxn modelId="{3487F732-592C-4BEB-8D6A-8E1DA662394E}" srcId="{CD6E33C7-7EA6-49F7-8459-29A2182A22B4}" destId="{EDBC0271-18FB-4F87-8FCC-E5A4779D0270}" srcOrd="5" destOrd="0" parTransId="{A60BBA80-8FC6-48CD-829E-5D57D1A93134}" sibTransId="{1C52987C-1A64-4EEB-8B0B-4587BE2F1C34}"/>
    <dgm:cxn modelId="{CB001334-0CEF-45B7-B806-37C30CF1E8BF}" type="presOf" srcId="{7B528FEB-DF56-430B-809E-D7E65CC7ADF8}" destId="{629A58D6-0EC4-49CC-8A11-3EBDC56FBC53}" srcOrd="0" destOrd="0" presId="urn:microsoft.com/office/officeart/2008/layout/LinedList"/>
    <dgm:cxn modelId="{8829DD63-AD2B-44C8-8261-D05447FCB86A}" type="presOf" srcId="{84E48B04-96C4-401A-B440-B9C32BF7CF75}" destId="{5986F069-F46D-427B-9C98-72879A736E28}" srcOrd="0" destOrd="0" presId="urn:microsoft.com/office/officeart/2008/layout/LinedList"/>
    <dgm:cxn modelId="{3EE85E73-630C-40A3-87AB-AAE6D9A9162A}" type="presOf" srcId="{EDBC0271-18FB-4F87-8FCC-E5A4779D0270}" destId="{0CF7AD92-1008-4A7C-AF6E-585FDA4AEA9C}" srcOrd="0" destOrd="0" presId="urn:microsoft.com/office/officeart/2008/layout/LinedList"/>
    <dgm:cxn modelId="{E9652692-747D-44B1-B9F7-C13FD1573DB2}" srcId="{CD6E33C7-7EA6-49F7-8459-29A2182A22B4}" destId="{00936CF9-DBE6-4CF3-9997-50655C35097A}" srcOrd="1" destOrd="0" parTransId="{C436F268-C5B3-43BB-88F7-D244433A6C0A}" sibTransId="{356D34E2-C8D4-4085-826A-B356C00411D9}"/>
    <dgm:cxn modelId="{E21DD89C-D1A9-47CF-8A2F-6261A06B7E71}" type="presOf" srcId="{9D2D5E71-1054-4CB1-856C-DDAF1BE88A93}" destId="{9193B0C3-643D-46CF-9C7D-B698DA9957A0}" srcOrd="0" destOrd="0" presId="urn:microsoft.com/office/officeart/2008/layout/LinedList"/>
    <dgm:cxn modelId="{62265A9F-267F-47C1-A1DD-BD184D7DCBA9}" srcId="{CD6E33C7-7EA6-49F7-8459-29A2182A22B4}" destId="{9D2D5E71-1054-4CB1-856C-DDAF1BE88A93}" srcOrd="2" destOrd="0" parTransId="{E4DB720F-D9E2-49BA-8205-153E009842D0}" sibTransId="{0B2DF843-4FDB-42BE-B6C8-8A5FD12E017F}"/>
    <dgm:cxn modelId="{293084AB-7F33-4D67-8C35-C96793186E54}" type="presOf" srcId="{CD6E33C7-7EA6-49F7-8459-29A2182A22B4}" destId="{9C4E6685-6B10-409D-BDAB-79A87E048CDB}" srcOrd="0" destOrd="0" presId="urn:microsoft.com/office/officeart/2008/layout/LinedList"/>
    <dgm:cxn modelId="{06619BCF-51A0-4BD6-B6C9-9C95B31C46FB}" srcId="{CD6E33C7-7EA6-49F7-8459-29A2182A22B4}" destId="{84E48B04-96C4-401A-B440-B9C32BF7CF75}" srcOrd="0" destOrd="0" parTransId="{CE50091B-3673-43D8-BBEB-7F67FE832397}" sibTransId="{205F8245-DE15-4AA7-BC8C-692C38E39791}"/>
    <dgm:cxn modelId="{C178BFF7-DA14-4B48-9E47-EE4E20E47FBD}" type="presOf" srcId="{00936CF9-DBE6-4CF3-9997-50655C35097A}" destId="{AFC0687F-A3D7-4B00-A16F-0CC7391F02AD}" srcOrd="0" destOrd="0" presId="urn:microsoft.com/office/officeart/2008/layout/LinedList"/>
    <dgm:cxn modelId="{A743CCFC-F1C9-4E86-B938-760483CCD506}" srcId="{CD6E33C7-7EA6-49F7-8459-29A2182A22B4}" destId="{BD4CB0FE-051C-4E49-B9E0-A649C4E672AF}" srcOrd="3" destOrd="0" parTransId="{B9B07D15-3B0B-44E8-BF79-8DB772960A03}" sibTransId="{AFCE97C3-9329-4B41-9BC2-10C0583FE057}"/>
    <dgm:cxn modelId="{A7D47EC4-DD2B-4C29-AA94-8A910518796B}" type="presParOf" srcId="{9C4E6685-6B10-409D-BDAB-79A87E048CDB}" destId="{52580568-D3D9-41A4-AA74-F976EEC6C3F2}" srcOrd="0" destOrd="0" presId="urn:microsoft.com/office/officeart/2008/layout/LinedList"/>
    <dgm:cxn modelId="{E08D6DFC-35F0-43F7-AA63-CD1E8553D705}" type="presParOf" srcId="{9C4E6685-6B10-409D-BDAB-79A87E048CDB}" destId="{0B428FAF-A6D5-4C7C-BBEB-C6F69FB6053C}" srcOrd="1" destOrd="0" presId="urn:microsoft.com/office/officeart/2008/layout/LinedList"/>
    <dgm:cxn modelId="{51B86760-3CA5-4565-93CD-AC0178E06DE4}" type="presParOf" srcId="{0B428FAF-A6D5-4C7C-BBEB-C6F69FB6053C}" destId="{5986F069-F46D-427B-9C98-72879A736E28}" srcOrd="0" destOrd="0" presId="urn:microsoft.com/office/officeart/2008/layout/LinedList"/>
    <dgm:cxn modelId="{541AC9C4-9B32-4488-8C4E-581D278B1798}" type="presParOf" srcId="{0B428FAF-A6D5-4C7C-BBEB-C6F69FB6053C}" destId="{90778ED0-0D4B-41A3-8D43-D5C1F48BB738}" srcOrd="1" destOrd="0" presId="urn:microsoft.com/office/officeart/2008/layout/LinedList"/>
    <dgm:cxn modelId="{DBF149A3-7BC9-4AC9-9E5A-EB7037ED6FA6}" type="presParOf" srcId="{9C4E6685-6B10-409D-BDAB-79A87E048CDB}" destId="{270CB970-AACF-4E9A-B758-B415F992C9E7}" srcOrd="2" destOrd="0" presId="urn:microsoft.com/office/officeart/2008/layout/LinedList"/>
    <dgm:cxn modelId="{8213FE68-6820-4442-9619-92E6510FC5E7}" type="presParOf" srcId="{9C4E6685-6B10-409D-BDAB-79A87E048CDB}" destId="{E34D6881-E8FD-4AF1-9541-2DB3CDDC6F88}" srcOrd="3" destOrd="0" presId="urn:microsoft.com/office/officeart/2008/layout/LinedList"/>
    <dgm:cxn modelId="{78259DF5-A003-4033-B2C5-1C9B58040E23}" type="presParOf" srcId="{E34D6881-E8FD-4AF1-9541-2DB3CDDC6F88}" destId="{AFC0687F-A3D7-4B00-A16F-0CC7391F02AD}" srcOrd="0" destOrd="0" presId="urn:microsoft.com/office/officeart/2008/layout/LinedList"/>
    <dgm:cxn modelId="{F55BD587-9DD3-427C-9B6F-3D7DAD69B5D4}" type="presParOf" srcId="{E34D6881-E8FD-4AF1-9541-2DB3CDDC6F88}" destId="{7AA07B8F-D8F7-4BF8-9F2C-BE07784C9745}" srcOrd="1" destOrd="0" presId="urn:microsoft.com/office/officeart/2008/layout/LinedList"/>
    <dgm:cxn modelId="{7E1C2C92-D971-4796-884E-CB03EB9FEDA7}" type="presParOf" srcId="{9C4E6685-6B10-409D-BDAB-79A87E048CDB}" destId="{34E6128F-C545-41D3-A6F6-12C919924C68}" srcOrd="4" destOrd="0" presId="urn:microsoft.com/office/officeart/2008/layout/LinedList"/>
    <dgm:cxn modelId="{7E4688C0-2533-42AB-9B61-4CB8DCAF452C}" type="presParOf" srcId="{9C4E6685-6B10-409D-BDAB-79A87E048CDB}" destId="{2D6FE727-DB32-4467-B5E0-63CB442987AA}" srcOrd="5" destOrd="0" presId="urn:microsoft.com/office/officeart/2008/layout/LinedList"/>
    <dgm:cxn modelId="{67006799-1FEE-409E-9B12-02A6DB6140D0}" type="presParOf" srcId="{2D6FE727-DB32-4467-B5E0-63CB442987AA}" destId="{9193B0C3-643D-46CF-9C7D-B698DA9957A0}" srcOrd="0" destOrd="0" presId="urn:microsoft.com/office/officeart/2008/layout/LinedList"/>
    <dgm:cxn modelId="{AF20EE1E-616E-4A7D-AD26-59C9D4F12041}" type="presParOf" srcId="{2D6FE727-DB32-4467-B5E0-63CB442987AA}" destId="{DCA9594C-6471-46FE-ADD0-56B8023E293F}" srcOrd="1" destOrd="0" presId="urn:microsoft.com/office/officeart/2008/layout/LinedList"/>
    <dgm:cxn modelId="{7FC869FD-8FF0-47B9-9B06-99B1D54217FB}" type="presParOf" srcId="{9C4E6685-6B10-409D-BDAB-79A87E048CDB}" destId="{3E3615D0-0749-492E-9A68-81C035A97E2B}" srcOrd="6" destOrd="0" presId="urn:microsoft.com/office/officeart/2008/layout/LinedList"/>
    <dgm:cxn modelId="{2BF4E7D3-C135-4335-BA58-7A1B1F8EABFD}" type="presParOf" srcId="{9C4E6685-6B10-409D-BDAB-79A87E048CDB}" destId="{EDE0E54F-ADB9-47D9-B464-28C037C3451E}" srcOrd="7" destOrd="0" presId="urn:microsoft.com/office/officeart/2008/layout/LinedList"/>
    <dgm:cxn modelId="{DC84F500-C4FD-4AF1-A41E-2A286CF3B469}" type="presParOf" srcId="{EDE0E54F-ADB9-47D9-B464-28C037C3451E}" destId="{13622FE5-3C9B-4848-88BE-688461B1E34B}" srcOrd="0" destOrd="0" presId="urn:microsoft.com/office/officeart/2008/layout/LinedList"/>
    <dgm:cxn modelId="{EF4080E2-BBF3-4D13-88D7-58E8EC92AD17}" type="presParOf" srcId="{EDE0E54F-ADB9-47D9-B464-28C037C3451E}" destId="{4B25C62F-5642-4CD5-9550-912AF13B957F}" srcOrd="1" destOrd="0" presId="urn:microsoft.com/office/officeart/2008/layout/LinedList"/>
    <dgm:cxn modelId="{BF358FB9-134E-40B6-8EB8-07E5C38DAFDA}" type="presParOf" srcId="{9C4E6685-6B10-409D-BDAB-79A87E048CDB}" destId="{D7884F60-A931-420E-9E52-B87FC06D380C}" srcOrd="8" destOrd="0" presId="urn:microsoft.com/office/officeart/2008/layout/LinedList"/>
    <dgm:cxn modelId="{88DC0A01-092B-4CAA-9A9B-BF639A5A8A80}" type="presParOf" srcId="{9C4E6685-6B10-409D-BDAB-79A87E048CDB}" destId="{06BF4CAC-4816-4942-96E4-BBCAFCDF6EED}" srcOrd="9" destOrd="0" presId="urn:microsoft.com/office/officeart/2008/layout/LinedList"/>
    <dgm:cxn modelId="{8DBC1CC3-5899-4B96-B98B-12EDDE35A4DD}" type="presParOf" srcId="{06BF4CAC-4816-4942-96E4-BBCAFCDF6EED}" destId="{629A58D6-0EC4-49CC-8A11-3EBDC56FBC53}" srcOrd="0" destOrd="0" presId="urn:microsoft.com/office/officeart/2008/layout/LinedList"/>
    <dgm:cxn modelId="{1761C4FE-84A6-4AB6-BC13-279C0158B585}" type="presParOf" srcId="{06BF4CAC-4816-4942-96E4-BBCAFCDF6EED}" destId="{2B5FBB36-9E0C-4331-9FD3-2B21154A57F9}" srcOrd="1" destOrd="0" presId="urn:microsoft.com/office/officeart/2008/layout/LinedList"/>
    <dgm:cxn modelId="{C0D808A5-A3D8-4CC0-9691-1C2D944E7E10}" type="presParOf" srcId="{9C4E6685-6B10-409D-BDAB-79A87E048CDB}" destId="{1D132125-6465-466B-B0DF-3C68CB794288}" srcOrd="10" destOrd="0" presId="urn:microsoft.com/office/officeart/2008/layout/LinedList"/>
    <dgm:cxn modelId="{0A18C2DA-2E53-45AA-9F1F-5994C801AE73}" type="presParOf" srcId="{9C4E6685-6B10-409D-BDAB-79A87E048CDB}" destId="{7641CEAB-A8D8-43FC-8B72-1FF597E1A8B9}" srcOrd="11" destOrd="0" presId="urn:microsoft.com/office/officeart/2008/layout/LinedList"/>
    <dgm:cxn modelId="{12C83557-B8D9-4009-B042-2EBAAC5FC8AC}" type="presParOf" srcId="{7641CEAB-A8D8-43FC-8B72-1FF597E1A8B9}" destId="{0CF7AD92-1008-4A7C-AF6E-585FDA4AEA9C}" srcOrd="0" destOrd="0" presId="urn:microsoft.com/office/officeart/2008/layout/LinedList"/>
    <dgm:cxn modelId="{B24C9A2D-7629-48C0-A1D8-65FDEA489853}" type="presParOf" srcId="{7641CEAB-A8D8-43FC-8B72-1FF597E1A8B9}" destId="{D82FC439-DA11-4FB0-A619-DF697F9898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A79EB5D-809A-4E2B-8135-6678E1C26425}" type="doc">
      <dgm:prSet loTypeId="urn:microsoft.com/office/officeart/2005/8/layout/hierarchy1" loCatId="hierarchy" qsTypeId="urn:microsoft.com/office/officeart/2005/8/quickstyle/simple1#105" qsCatId="simple" csTypeId="urn:microsoft.com/office/officeart/2005/8/colors/colorful1#13" csCatId="colorful"/>
      <dgm:spPr/>
      <dgm:t>
        <a:bodyPr/>
        <a:lstStyle/>
        <a:p>
          <a:endParaRPr lang="en-US"/>
        </a:p>
      </dgm:t>
    </dgm:pt>
    <dgm:pt modelId="{06AC039E-D6AF-4A75-8CAB-E6E7936F505C}">
      <dgm:prSet/>
      <dgm:spPr/>
      <dgm:t>
        <a:bodyPr/>
        <a:lstStyle/>
        <a:p>
          <a:r>
            <a:rPr lang="en-US"/>
            <a:t>The issue is ...</a:t>
          </a:r>
        </a:p>
      </dgm:t>
    </dgm:pt>
    <dgm:pt modelId="{920C42A2-98D6-4315-B702-1BB7288B6259}" type="parTrans" cxnId="{6A2A9FAA-5A20-4F75-B2C6-7298CBABC011}">
      <dgm:prSet/>
      <dgm:spPr/>
      <dgm:t>
        <a:bodyPr/>
        <a:lstStyle/>
        <a:p>
          <a:endParaRPr lang="en-US"/>
        </a:p>
      </dgm:t>
    </dgm:pt>
    <dgm:pt modelId="{21A20BA0-07F4-48D1-A67A-692E09360731}" type="sibTrans" cxnId="{6A2A9FAA-5A20-4F75-B2C6-7298CBABC011}">
      <dgm:prSet/>
      <dgm:spPr/>
      <dgm:t>
        <a:bodyPr/>
        <a:lstStyle/>
        <a:p>
          <a:endParaRPr lang="en-US"/>
        </a:p>
      </dgm:t>
    </dgm:pt>
    <dgm:pt modelId="{69341AE4-6464-4F27-A929-6E16B148C6ED}">
      <dgm:prSet/>
      <dgm:spPr/>
      <dgm:t>
        <a:bodyPr/>
        <a:lstStyle/>
        <a:p>
          <a:r>
            <a:rPr lang="en-US"/>
            <a:t>This affects ...</a:t>
          </a:r>
        </a:p>
      </dgm:t>
    </dgm:pt>
    <dgm:pt modelId="{034AFAB0-6971-4402-ACD3-2A2FF886C193}" type="parTrans" cxnId="{95B52975-F97D-4F8C-950D-08819F572305}">
      <dgm:prSet/>
      <dgm:spPr/>
      <dgm:t>
        <a:bodyPr/>
        <a:lstStyle/>
        <a:p>
          <a:endParaRPr lang="en-US"/>
        </a:p>
      </dgm:t>
    </dgm:pt>
    <dgm:pt modelId="{DB52D5A3-3983-456B-84F3-59398A6E94A2}" type="sibTrans" cxnId="{95B52975-F97D-4F8C-950D-08819F572305}">
      <dgm:prSet/>
      <dgm:spPr/>
      <dgm:t>
        <a:bodyPr/>
        <a:lstStyle/>
        <a:p>
          <a:endParaRPr lang="en-US"/>
        </a:p>
      </dgm:t>
    </dgm:pt>
    <dgm:pt modelId="{455C66F1-F252-4C5E-B626-24ABB8A615FD}">
      <dgm:prSet/>
      <dgm:spPr/>
      <dgm:t>
        <a:bodyPr/>
        <a:lstStyle/>
        <a:p>
          <a:r>
            <a:rPr lang="en-US"/>
            <a:t>Understanding this could help ...</a:t>
          </a:r>
        </a:p>
      </dgm:t>
    </dgm:pt>
    <dgm:pt modelId="{63F902A7-7E39-47F9-9039-7DC1C1C3E5CB}" type="parTrans" cxnId="{BCA70EE6-A222-4A3E-845E-D0CA7CCACE70}">
      <dgm:prSet/>
      <dgm:spPr/>
      <dgm:t>
        <a:bodyPr/>
        <a:lstStyle/>
        <a:p>
          <a:endParaRPr lang="en-US"/>
        </a:p>
      </dgm:t>
    </dgm:pt>
    <dgm:pt modelId="{B50F6EB5-F785-41C5-B9DE-53A78EA4F02A}" type="sibTrans" cxnId="{BCA70EE6-A222-4A3E-845E-D0CA7CCACE70}">
      <dgm:prSet/>
      <dgm:spPr/>
      <dgm:t>
        <a:bodyPr/>
        <a:lstStyle/>
        <a:p>
          <a:endParaRPr lang="en-US"/>
        </a:p>
      </dgm:t>
    </dgm:pt>
    <dgm:pt modelId="{3B60E15C-144E-43FD-A1D7-8FC366B63A47}" type="pres">
      <dgm:prSet presAssocID="{5A79EB5D-809A-4E2B-8135-6678E1C2642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D90E573-224B-4FED-89D1-54A10FCD9526}" type="pres">
      <dgm:prSet presAssocID="{06AC039E-D6AF-4A75-8CAB-E6E7936F505C}" presName="hierRoot1" presStyleCnt="0"/>
      <dgm:spPr/>
    </dgm:pt>
    <dgm:pt modelId="{AC6B8196-85E4-4ED4-8A0C-135836477F1A}" type="pres">
      <dgm:prSet presAssocID="{06AC039E-D6AF-4A75-8CAB-E6E7936F505C}" presName="composite" presStyleCnt="0"/>
      <dgm:spPr/>
    </dgm:pt>
    <dgm:pt modelId="{5AD68FB5-2B3E-4A83-B3D1-B4F9D53E5FD9}" type="pres">
      <dgm:prSet presAssocID="{06AC039E-D6AF-4A75-8CAB-E6E7936F505C}" presName="background" presStyleLbl="node0" presStyleIdx="0" presStyleCnt="3"/>
      <dgm:spPr/>
    </dgm:pt>
    <dgm:pt modelId="{B986A516-8EEB-4567-98BB-01571AAE7234}" type="pres">
      <dgm:prSet presAssocID="{06AC039E-D6AF-4A75-8CAB-E6E7936F505C}" presName="text" presStyleLbl="fgAcc0" presStyleIdx="0" presStyleCnt="3">
        <dgm:presLayoutVars>
          <dgm:chPref val="3"/>
        </dgm:presLayoutVars>
      </dgm:prSet>
      <dgm:spPr/>
    </dgm:pt>
    <dgm:pt modelId="{502DE3F1-B93A-4286-AC31-F41668BBB5F1}" type="pres">
      <dgm:prSet presAssocID="{06AC039E-D6AF-4A75-8CAB-E6E7936F505C}" presName="hierChild2" presStyleCnt="0"/>
      <dgm:spPr/>
    </dgm:pt>
    <dgm:pt modelId="{45EB7993-692B-44BE-8FEA-D253DD366FDE}" type="pres">
      <dgm:prSet presAssocID="{69341AE4-6464-4F27-A929-6E16B148C6ED}" presName="hierRoot1" presStyleCnt="0"/>
      <dgm:spPr/>
    </dgm:pt>
    <dgm:pt modelId="{234B9E02-513A-4EF7-8926-060622745FBC}" type="pres">
      <dgm:prSet presAssocID="{69341AE4-6464-4F27-A929-6E16B148C6ED}" presName="composite" presStyleCnt="0"/>
      <dgm:spPr/>
    </dgm:pt>
    <dgm:pt modelId="{388F7B79-59DE-4326-88E3-7A8D846341A6}" type="pres">
      <dgm:prSet presAssocID="{69341AE4-6464-4F27-A929-6E16B148C6ED}" presName="background" presStyleLbl="node0" presStyleIdx="1" presStyleCnt="3"/>
      <dgm:spPr/>
    </dgm:pt>
    <dgm:pt modelId="{F56266DE-EEDC-4266-8C71-EE8D3DAF4CDC}" type="pres">
      <dgm:prSet presAssocID="{69341AE4-6464-4F27-A929-6E16B148C6ED}" presName="text" presStyleLbl="fgAcc0" presStyleIdx="1" presStyleCnt="3">
        <dgm:presLayoutVars>
          <dgm:chPref val="3"/>
        </dgm:presLayoutVars>
      </dgm:prSet>
      <dgm:spPr/>
    </dgm:pt>
    <dgm:pt modelId="{0A25B5DC-4516-4C24-B0AC-803E6C9B7549}" type="pres">
      <dgm:prSet presAssocID="{69341AE4-6464-4F27-A929-6E16B148C6ED}" presName="hierChild2" presStyleCnt="0"/>
      <dgm:spPr/>
    </dgm:pt>
    <dgm:pt modelId="{EBC97A92-7CD9-4AE6-991E-8726170E211E}" type="pres">
      <dgm:prSet presAssocID="{455C66F1-F252-4C5E-B626-24ABB8A615FD}" presName="hierRoot1" presStyleCnt="0"/>
      <dgm:spPr/>
    </dgm:pt>
    <dgm:pt modelId="{634ADBF0-1ED8-47DD-866E-82197A01C444}" type="pres">
      <dgm:prSet presAssocID="{455C66F1-F252-4C5E-B626-24ABB8A615FD}" presName="composite" presStyleCnt="0"/>
      <dgm:spPr/>
    </dgm:pt>
    <dgm:pt modelId="{4DA0142B-5F9E-408E-A622-0A2BFF55B662}" type="pres">
      <dgm:prSet presAssocID="{455C66F1-F252-4C5E-B626-24ABB8A615FD}" presName="background" presStyleLbl="node0" presStyleIdx="2" presStyleCnt="3"/>
      <dgm:spPr/>
    </dgm:pt>
    <dgm:pt modelId="{E4D26020-B4F2-4E67-ACFF-4AA47019C0F3}" type="pres">
      <dgm:prSet presAssocID="{455C66F1-F252-4C5E-B626-24ABB8A615FD}" presName="text" presStyleLbl="fgAcc0" presStyleIdx="2" presStyleCnt="3">
        <dgm:presLayoutVars>
          <dgm:chPref val="3"/>
        </dgm:presLayoutVars>
      </dgm:prSet>
      <dgm:spPr/>
    </dgm:pt>
    <dgm:pt modelId="{9D4F2180-F181-4E7D-99A4-C1D5F58F8642}" type="pres">
      <dgm:prSet presAssocID="{455C66F1-F252-4C5E-B626-24ABB8A615FD}" presName="hierChild2" presStyleCnt="0"/>
      <dgm:spPr/>
    </dgm:pt>
  </dgm:ptLst>
  <dgm:cxnLst>
    <dgm:cxn modelId="{95B52975-F97D-4F8C-950D-08819F572305}" srcId="{5A79EB5D-809A-4E2B-8135-6678E1C26425}" destId="{69341AE4-6464-4F27-A929-6E16B148C6ED}" srcOrd="1" destOrd="0" parTransId="{034AFAB0-6971-4402-ACD3-2A2FF886C193}" sibTransId="{DB52D5A3-3983-456B-84F3-59398A6E94A2}"/>
    <dgm:cxn modelId="{6C35B178-4241-4848-A822-956443EDC00B}" type="presOf" srcId="{455C66F1-F252-4C5E-B626-24ABB8A615FD}" destId="{E4D26020-B4F2-4E67-ACFF-4AA47019C0F3}" srcOrd="0" destOrd="0" presId="urn:microsoft.com/office/officeart/2005/8/layout/hierarchy1"/>
    <dgm:cxn modelId="{74C3C28F-5273-4C37-B68F-1670F37B0F6D}" type="presOf" srcId="{5A79EB5D-809A-4E2B-8135-6678E1C26425}" destId="{3B60E15C-144E-43FD-A1D7-8FC366B63A47}" srcOrd="0" destOrd="0" presId="urn:microsoft.com/office/officeart/2005/8/layout/hierarchy1"/>
    <dgm:cxn modelId="{6A2A9FAA-5A20-4F75-B2C6-7298CBABC011}" srcId="{5A79EB5D-809A-4E2B-8135-6678E1C26425}" destId="{06AC039E-D6AF-4A75-8CAB-E6E7936F505C}" srcOrd="0" destOrd="0" parTransId="{920C42A2-98D6-4315-B702-1BB7288B6259}" sibTransId="{21A20BA0-07F4-48D1-A67A-692E09360731}"/>
    <dgm:cxn modelId="{D63368AC-FCFA-4217-B75E-253470428752}" type="presOf" srcId="{69341AE4-6464-4F27-A929-6E16B148C6ED}" destId="{F56266DE-EEDC-4266-8C71-EE8D3DAF4CDC}" srcOrd="0" destOrd="0" presId="urn:microsoft.com/office/officeart/2005/8/layout/hierarchy1"/>
    <dgm:cxn modelId="{BCA70EE6-A222-4A3E-845E-D0CA7CCACE70}" srcId="{5A79EB5D-809A-4E2B-8135-6678E1C26425}" destId="{455C66F1-F252-4C5E-B626-24ABB8A615FD}" srcOrd="2" destOrd="0" parTransId="{63F902A7-7E39-47F9-9039-7DC1C1C3E5CB}" sibTransId="{B50F6EB5-F785-41C5-B9DE-53A78EA4F02A}"/>
    <dgm:cxn modelId="{AE8134F9-E5E3-4B86-943E-89C516BEC912}" type="presOf" srcId="{06AC039E-D6AF-4A75-8CAB-E6E7936F505C}" destId="{B986A516-8EEB-4567-98BB-01571AAE7234}" srcOrd="0" destOrd="0" presId="urn:microsoft.com/office/officeart/2005/8/layout/hierarchy1"/>
    <dgm:cxn modelId="{0BFD91E5-8142-4C98-BE02-218BA4F9BAC2}" type="presParOf" srcId="{3B60E15C-144E-43FD-A1D7-8FC366B63A47}" destId="{FD90E573-224B-4FED-89D1-54A10FCD9526}" srcOrd="0" destOrd="0" presId="urn:microsoft.com/office/officeart/2005/8/layout/hierarchy1"/>
    <dgm:cxn modelId="{D79C7454-5EAD-43DC-AE76-6C3174DF2070}" type="presParOf" srcId="{FD90E573-224B-4FED-89D1-54A10FCD9526}" destId="{AC6B8196-85E4-4ED4-8A0C-135836477F1A}" srcOrd="0" destOrd="0" presId="urn:microsoft.com/office/officeart/2005/8/layout/hierarchy1"/>
    <dgm:cxn modelId="{E11A0543-18CB-40B6-A06D-E881421A0BD4}" type="presParOf" srcId="{AC6B8196-85E4-4ED4-8A0C-135836477F1A}" destId="{5AD68FB5-2B3E-4A83-B3D1-B4F9D53E5FD9}" srcOrd="0" destOrd="0" presId="urn:microsoft.com/office/officeart/2005/8/layout/hierarchy1"/>
    <dgm:cxn modelId="{FA5C73FD-9DEE-4F11-AA24-4AC17C703725}" type="presParOf" srcId="{AC6B8196-85E4-4ED4-8A0C-135836477F1A}" destId="{B986A516-8EEB-4567-98BB-01571AAE7234}" srcOrd="1" destOrd="0" presId="urn:microsoft.com/office/officeart/2005/8/layout/hierarchy1"/>
    <dgm:cxn modelId="{821ED8AA-CD26-4402-9945-4469B75E182A}" type="presParOf" srcId="{FD90E573-224B-4FED-89D1-54A10FCD9526}" destId="{502DE3F1-B93A-4286-AC31-F41668BBB5F1}" srcOrd="1" destOrd="0" presId="urn:microsoft.com/office/officeart/2005/8/layout/hierarchy1"/>
    <dgm:cxn modelId="{DF2E2E67-1959-44D8-AA0A-F48A1AD47D34}" type="presParOf" srcId="{3B60E15C-144E-43FD-A1D7-8FC366B63A47}" destId="{45EB7993-692B-44BE-8FEA-D253DD366FDE}" srcOrd="1" destOrd="0" presId="urn:microsoft.com/office/officeart/2005/8/layout/hierarchy1"/>
    <dgm:cxn modelId="{1302B967-4C1C-4C7E-B3DB-109B8F71F3EC}" type="presParOf" srcId="{45EB7993-692B-44BE-8FEA-D253DD366FDE}" destId="{234B9E02-513A-4EF7-8926-060622745FBC}" srcOrd="0" destOrd="0" presId="urn:microsoft.com/office/officeart/2005/8/layout/hierarchy1"/>
    <dgm:cxn modelId="{1D63C29E-9CB3-4832-BDD3-8402905DBAE0}" type="presParOf" srcId="{234B9E02-513A-4EF7-8926-060622745FBC}" destId="{388F7B79-59DE-4326-88E3-7A8D846341A6}" srcOrd="0" destOrd="0" presId="urn:microsoft.com/office/officeart/2005/8/layout/hierarchy1"/>
    <dgm:cxn modelId="{9DA473DD-2E47-42B6-97F9-2821439FDBE8}" type="presParOf" srcId="{234B9E02-513A-4EF7-8926-060622745FBC}" destId="{F56266DE-EEDC-4266-8C71-EE8D3DAF4CDC}" srcOrd="1" destOrd="0" presId="urn:microsoft.com/office/officeart/2005/8/layout/hierarchy1"/>
    <dgm:cxn modelId="{8D758A84-7ABA-4061-97BE-13683D0D7203}" type="presParOf" srcId="{45EB7993-692B-44BE-8FEA-D253DD366FDE}" destId="{0A25B5DC-4516-4C24-B0AC-803E6C9B7549}" srcOrd="1" destOrd="0" presId="urn:microsoft.com/office/officeart/2005/8/layout/hierarchy1"/>
    <dgm:cxn modelId="{5FDC8D71-2FCF-4F33-8A9A-9A9C989AB1C0}" type="presParOf" srcId="{3B60E15C-144E-43FD-A1D7-8FC366B63A47}" destId="{EBC97A92-7CD9-4AE6-991E-8726170E211E}" srcOrd="2" destOrd="0" presId="urn:microsoft.com/office/officeart/2005/8/layout/hierarchy1"/>
    <dgm:cxn modelId="{33EE95B1-424D-4DC5-A92A-46A6F3B5916D}" type="presParOf" srcId="{EBC97A92-7CD9-4AE6-991E-8726170E211E}" destId="{634ADBF0-1ED8-47DD-866E-82197A01C444}" srcOrd="0" destOrd="0" presId="urn:microsoft.com/office/officeart/2005/8/layout/hierarchy1"/>
    <dgm:cxn modelId="{D9F21B42-D7AC-458F-96A5-33295A5A09A9}" type="presParOf" srcId="{634ADBF0-1ED8-47DD-866E-82197A01C444}" destId="{4DA0142B-5F9E-408E-A622-0A2BFF55B662}" srcOrd="0" destOrd="0" presId="urn:microsoft.com/office/officeart/2005/8/layout/hierarchy1"/>
    <dgm:cxn modelId="{5B070C4F-BE1A-4A74-826E-DEC2C91CC294}" type="presParOf" srcId="{634ADBF0-1ED8-47DD-866E-82197A01C444}" destId="{E4D26020-B4F2-4E67-ACFF-4AA47019C0F3}" srcOrd="1" destOrd="0" presId="urn:microsoft.com/office/officeart/2005/8/layout/hierarchy1"/>
    <dgm:cxn modelId="{A5B185BF-AF5A-45B4-87D7-8112489E227E}" type="presParOf" srcId="{EBC97A92-7CD9-4AE6-991E-8726170E211E}" destId="{9D4F2180-F181-4E7D-99A4-C1D5F58F864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774AFC3-81BD-4F1C-92DF-505A19D2457E}" type="doc">
      <dgm:prSet loTypeId="urn:microsoft.com/office/officeart/2018/2/layout/IconVerticalSolidList" loCatId="icon" qsTypeId="urn:microsoft.com/office/officeart/2005/8/quickstyle/simple1#11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817926E-E502-4991-B866-AF5FFE9EEF6B}">
      <dgm:prSet/>
      <dgm:spPr/>
      <dgm:t>
        <a:bodyPr/>
        <a:lstStyle/>
        <a:p>
          <a:r>
            <a:rPr lang="en-US"/>
            <a:t>Step 1: Choose a topic</a:t>
          </a:r>
        </a:p>
      </dgm:t>
    </dgm:pt>
    <dgm:pt modelId="{FAE17502-E203-4ADE-9C5C-22FA06EFFC95}" type="parTrans" cxnId="{5969BE73-47DB-47AC-BF2A-EF32994947E5}">
      <dgm:prSet/>
      <dgm:spPr/>
      <dgm:t>
        <a:bodyPr/>
        <a:lstStyle/>
        <a:p>
          <a:endParaRPr lang="en-US"/>
        </a:p>
      </dgm:t>
    </dgm:pt>
    <dgm:pt modelId="{346A5A05-B3A7-4D42-939B-EC1A90BDD8DE}" type="sibTrans" cxnId="{5969BE73-47DB-47AC-BF2A-EF32994947E5}">
      <dgm:prSet/>
      <dgm:spPr/>
      <dgm:t>
        <a:bodyPr/>
        <a:lstStyle/>
        <a:p>
          <a:endParaRPr lang="en-US"/>
        </a:p>
      </dgm:t>
    </dgm:pt>
    <dgm:pt modelId="{664B31EC-F0E3-4272-BFEC-C1DF8CA83DCA}">
      <dgm:prSet/>
      <dgm:spPr/>
      <dgm:t>
        <a:bodyPr/>
        <a:lstStyle/>
        <a:p>
          <a:r>
            <a:rPr lang="en-US"/>
            <a:t>Step 2: Preliminary background reading</a:t>
          </a:r>
        </a:p>
      </dgm:t>
    </dgm:pt>
    <dgm:pt modelId="{534713D1-70C7-45EB-A4B5-59F3CBAE4DFE}" type="parTrans" cxnId="{202F9C70-A01F-46D5-BDC2-DDC84BF3A064}">
      <dgm:prSet/>
      <dgm:spPr/>
      <dgm:t>
        <a:bodyPr/>
        <a:lstStyle/>
        <a:p>
          <a:endParaRPr lang="en-US"/>
        </a:p>
      </dgm:t>
    </dgm:pt>
    <dgm:pt modelId="{C156E184-0664-4D85-A56C-4E948C051BF6}" type="sibTrans" cxnId="{202F9C70-A01F-46D5-BDC2-DDC84BF3A064}">
      <dgm:prSet/>
      <dgm:spPr/>
      <dgm:t>
        <a:bodyPr/>
        <a:lstStyle/>
        <a:p>
          <a:endParaRPr lang="en-US"/>
        </a:p>
      </dgm:t>
    </dgm:pt>
    <dgm:pt modelId="{914DA292-60B0-4804-9AA1-146B052B181E}">
      <dgm:prSet/>
      <dgm:spPr/>
      <dgm:t>
        <a:bodyPr/>
        <a:lstStyle/>
        <a:p>
          <a:r>
            <a:rPr lang="en-US"/>
            <a:t>Step 3: Narrow down the topic</a:t>
          </a:r>
        </a:p>
      </dgm:t>
    </dgm:pt>
    <dgm:pt modelId="{2D1A97F2-3493-473F-B0A8-13F2F57AAA9D}" type="parTrans" cxnId="{A6F01EE3-5402-475B-8BBD-926AA8D3F025}">
      <dgm:prSet/>
      <dgm:spPr/>
      <dgm:t>
        <a:bodyPr/>
        <a:lstStyle/>
        <a:p>
          <a:endParaRPr lang="en-US"/>
        </a:p>
      </dgm:t>
    </dgm:pt>
    <dgm:pt modelId="{07F64254-A6B8-48B4-8BF2-253C08084CC6}" type="sibTrans" cxnId="{A6F01EE3-5402-475B-8BBD-926AA8D3F025}">
      <dgm:prSet/>
      <dgm:spPr/>
      <dgm:t>
        <a:bodyPr/>
        <a:lstStyle/>
        <a:p>
          <a:endParaRPr lang="en-US"/>
        </a:p>
      </dgm:t>
    </dgm:pt>
    <dgm:pt modelId="{31F08754-44E9-412E-89B1-3E77A7009B45}">
      <dgm:prSet/>
      <dgm:spPr/>
      <dgm:t>
        <a:bodyPr/>
        <a:lstStyle/>
        <a:p>
          <a:r>
            <a:rPr lang="en-US"/>
            <a:t>Step 4: Identify a 'Research Problem'</a:t>
          </a:r>
        </a:p>
      </dgm:t>
    </dgm:pt>
    <dgm:pt modelId="{B8553B7C-ED25-4D2C-ABD0-BDAAFAF40259}" type="parTrans" cxnId="{F1C12DD6-1A0A-4139-90DC-E283794EDF2A}">
      <dgm:prSet/>
      <dgm:spPr/>
      <dgm:t>
        <a:bodyPr/>
        <a:lstStyle/>
        <a:p>
          <a:endParaRPr lang="en-US"/>
        </a:p>
      </dgm:t>
    </dgm:pt>
    <dgm:pt modelId="{D899D745-7A71-469F-8668-ACF99F95080F}" type="sibTrans" cxnId="{F1C12DD6-1A0A-4139-90DC-E283794EDF2A}">
      <dgm:prSet/>
      <dgm:spPr/>
      <dgm:t>
        <a:bodyPr/>
        <a:lstStyle/>
        <a:p>
          <a:endParaRPr lang="en-US"/>
        </a:p>
      </dgm:t>
    </dgm:pt>
    <dgm:pt modelId="{51449526-610A-4B80-825F-71675FE85A30}">
      <dgm:prSet/>
      <dgm:spPr/>
      <dgm:t>
        <a:bodyPr/>
        <a:lstStyle/>
        <a:p>
          <a:r>
            <a:rPr lang="en-US"/>
            <a:t>Step 5: Develop a question</a:t>
          </a:r>
        </a:p>
      </dgm:t>
    </dgm:pt>
    <dgm:pt modelId="{7BB1311F-3FD7-4BA8-8129-920FE1BEA65F}" type="parTrans" cxnId="{77AD82C2-0AD3-4698-B65D-1695B39D8AFE}">
      <dgm:prSet/>
      <dgm:spPr/>
      <dgm:t>
        <a:bodyPr/>
        <a:lstStyle/>
        <a:p>
          <a:endParaRPr lang="en-US"/>
        </a:p>
      </dgm:t>
    </dgm:pt>
    <dgm:pt modelId="{78B5B91F-C160-4C0A-A66E-FC5DE48C480D}" type="sibTrans" cxnId="{77AD82C2-0AD3-4698-B65D-1695B39D8AFE}">
      <dgm:prSet/>
      <dgm:spPr/>
      <dgm:t>
        <a:bodyPr/>
        <a:lstStyle/>
        <a:p>
          <a:endParaRPr lang="en-US"/>
        </a:p>
      </dgm:t>
    </dgm:pt>
    <dgm:pt modelId="{C545C67D-D403-4681-B727-F06AC009FE59}">
      <dgm:prSet/>
      <dgm:spPr/>
      <dgm:t>
        <a:bodyPr/>
        <a:lstStyle/>
        <a:p>
          <a:r>
            <a:rPr lang="en-US"/>
            <a:t>Step 6: Establish aims and objectives</a:t>
          </a:r>
        </a:p>
      </dgm:t>
    </dgm:pt>
    <dgm:pt modelId="{EA130109-E77A-4473-BEA9-0D0B63FA2BC5}" type="parTrans" cxnId="{12365A78-69F3-4ED1-AC15-AD4D17DB1893}">
      <dgm:prSet/>
      <dgm:spPr/>
      <dgm:t>
        <a:bodyPr/>
        <a:lstStyle/>
        <a:p>
          <a:endParaRPr lang="en-US"/>
        </a:p>
      </dgm:t>
    </dgm:pt>
    <dgm:pt modelId="{61708724-75E3-4DCF-849F-2D74E4872E98}" type="sibTrans" cxnId="{12365A78-69F3-4ED1-AC15-AD4D17DB1893}">
      <dgm:prSet/>
      <dgm:spPr/>
      <dgm:t>
        <a:bodyPr/>
        <a:lstStyle/>
        <a:p>
          <a:endParaRPr lang="en-US"/>
        </a:p>
      </dgm:t>
    </dgm:pt>
    <dgm:pt modelId="{A95ED45D-5F7B-4297-91C8-719A2B9046A3}" type="pres">
      <dgm:prSet presAssocID="{0774AFC3-81BD-4F1C-92DF-505A19D2457E}" presName="root" presStyleCnt="0">
        <dgm:presLayoutVars>
          <dgm:dir/>
          <dgm:resizeHandles val="exact"/>
        </dgm:presLayoutVars>
      </dgm:prSet>
      <dgm:spPr/>
    </dgm:pt>
    <dgm:pt modelId="{BB1B58D0-B492-47F7-AC9B-306D811EC4CB}" type="pres">
      <dgm:prSet presAssocID="{A817926E-E502-4991-B866-AF5FFE9EEF6B}" presName="compNode" presStyleCnt="0"/>
      <dgm:spPr/>
    </dgm:pt>
    <dgm:pt modelId="{E14BBD42-FC19-4C4C-A468-B23FD98EC2BE}" type="pres">
      <dgm:prSet presAssocID="{A817926E-E502-4991-B866-AF5FFE9EEF6B}" presName="bgRect" presStyleLbl="bgShp" presStyleIdx="0" presStyleCnt="6"/>
      <dgm:spPr/>
    </dgm:pt>
    <dgm:pt modelId="{0FDC4A54-BC56-46BF-9750-788EC26144CD}" type="pres">
      <dgm:prSet presAssocID="{A817926E-E502-4991-B866-AF5FFE9EEF6B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 Steps"/>
        </a:ext>
      </dgm:extLst>
    </dgm:pt>
    <dgm:pt modelId="{D75B1BC6-5C70-4809-895F-04DDAEF9255F}" type="pres">
      <dgm:prSet presAssocID="{A817926E-E502-4991-B866-AF5FFE9EEF6B}" presName="spaceRect" presStyleCnt="0"/>
      <dgm:spPr/>
    </dgm:pt>
    <dgm:pt modelId="{D94B7587-44F3-4B7F-94B0-48DFA6F87E2F}" type="pres">
      <dgm:prSet presAssocID="{A817926E-E502-4991-B866-AF5FFE9EEF6B}" presName="parTx" presStyleLbl="revTx" presStyleIdx="0" presStyleCnt="6">
        <dgm:presLayoutVars>
          <dgm:chMax val="0"/>
          <dgm:chPref val="0"/>
        </dgm:presLayoutVars>
      </dgm:prSet>
      <dgm:spPr/>
    </dgm:pt>
    <dgm:pt modelId="{4C12A84D-796A-4642-AC32-6390ECF1B035}" type="pres">
      <dgm:prSet presAssocID="{346A5A05-B3A7-4D42-939B-EC1A90BDD8DE}" presName="sibTrans" presStyleCnt="0"/>
      <dgm:spPr/>
    </dgm:pt>
    <dgm:pt modelId="{20ABB4F2-A14F-457B-AFCA-04D1839297CA}" type="pres">
      <dgm:prSet presAssocID="{664B31EC-F0E3-4272-BFEC-C1DF8CA83DCA}" presName="compNode" presStyleCnt="0"/>
      <dgm:spPr/>
    </dgm:pt>
    <dgm:pt modelId="{B48DFFA5-1721-4927-85DD-41CE1DCEF86B}" type="pres">
      <dgm:prSet presAssocID="{664B31EC-F0E3-4272-BFEC-C1DF8CA83DCA}" presName="bgRect" presStyleLbl="bgShp" presStyleIdx="1" presStyleCnt="6"/>
      <dgm:spPr/>
    </dgm:pt>
    <dgm:pt modelId="{9D6CA235-1782-497D-96CB-E647E72D8DFD}" type="pres">
      <dgm:prSet presAssocID="{664B31EC-F0E3-4272-BFEC-C1DF8CA83DCA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8550D3B1-140B-4177-B3E0-A999EF0CCD3E}" type="pres">
      <dgm:prSet presAssocID="{664B31EC-F0E3-4272-BFEC-C1DF8CA83DCA}" presName="spaceRect" presStyleCnt="0"/>
      <dgm:spPr/>
    </dgm:pt>
    <dgm:pt modelId="{251BF64D-13C4-46FB-8D5C-AD3F9096AB78}" type="pres">
      <dgm:prSet presAssocID="{664B31EC-F0E3-4272-BFEC-C1DF8CA83DCA}" presName="parTx" presStyleLbl="revTx" presStyleIdx="1" presStyleCnt="6">
        <dgm:presLayoutVars>
          <dgm:chMax val="0"/>
          <dgm:chPref val="0"/>
        </dgm:presLayoutVars>
      </dgm:prSet>
      <dgm:spPr/>
    </dgm:pt>
    <dgm:pt modelId="{2B04DB52-F25E-4F0E-B8A9-12BD3FC85D5E}" type="pres">
      <dgm:prSet presAssocID="{C156E184-0664-4D85-A56C-4E948C051BF6}" presName="sibTrans" presStyleCnt="0"/>
      <dgm:spPr/>
    </dgm:pt>
    <dgm:pt modelId="{AEA90A33-0331-453A-B569-35EC40A9D6B8}" type="pres">
      <dgm:prSet presAssocID="{914DA292-60B0-4804-9AA1-146B052B181E}" presName="compNode" presStyleCnt="0"/>
      <dgm:spPr/>
    </dgm:pt>
    <dgm:pt modelId="{C104ADEF-42E8-4F02-A4F8-8C2C9E4127F6}" type="pres">
      <dgm:prSet presAssocID="{914DA292-60B0-4804-9AA1-146B052B181E}" presName="bgRect" presStyleLbl="bgShp" presStyleIdx="2" presStyleCnt="6"/>
      <dgm:spPr/>
    </dgm:pt>
    <dgm:pt modelId="{196957BA-5532-4CD4-8E82-921E519B7DA9}" type="pres">
      <dgm:prSet presAssocID="{914DA292-60B0-4804-9AA1-146B052B181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F7A7C0C-F1D0-4EEB-8527-D12B76378769}" type="pres">
      <dgm:prSet presAssocID="{914DA292-60B0-4804-9AA1-146B052B181E}" presName="spaceRect" presStyleCnt="0"/>
      <dgm:spPr/>
    </dgm:pt>
    <dgm:pt modelId="{A499C94D-DD2A-42A9-9189-B5381F51D490}" type="pres">
      <dgm:prSet presAssocID="{914DA292-60B0-4804-9AA1-146B052B181E}" presName="parTx" presStyleLbl="revTx" presStyleIdx="2" presStyleCnt="6">
        <dgm:presLayoutVars>
          <dgm:chMax val="0"/>
          <dgm:chPref val="0"/>
        </dgm:presLayoutVars>
      </dgm:prSet>
      <dgm:spPr/>
    </dgm:pt>
    <dgm:pt modelId="{8DBE7499-D02F-45DC-A07E-A9E86D6D45A4}" type="pres">
      <dgm:prSet presAssocID="{07F64254-A6B8-48B4-8BF2-253C08084CC6}" presName="sibTrans" presStyleCnt="0"/>
      <dgm:spPr/>
    </dgm:pt>
    <dgm:pt modelId="{310C8198-9DE2-48D3-A2BC-411794A24472}" type="pres">
      <dgm:prSet presAssocID="{31F08754-44E9-412E-89B1-3E77A7009B45}" presName="compNode" presStyleCnt="0"/>
      <dgm:spPr/>
    </dgm:pt>
    <dgm:pt modelId="{27223F0B-9DCF-4C1D-A3AA-A2CA9D897B79}" type="pres">
      <dgm:prSet presAssocID="{31F08754-44E9-412E-89B1-3E77A7009B45}" presName="bgRect" presStyleLbl="bgShp" presStyleIdx="3" presStyleCnt="6"/>
      <dgm:spPr/>
    </dgm:pt>
    <dgm:pt modelId="{9039FD38-3145-4BE3-8E4D-2A14227F16FB}" type="pres">
      <dgm:prSet presAssocID="{31F08754-44E9-412E-89B1-3E77A7009B45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1E6E7CBD-2B80-4CCF-993B-43AF3A08060F}" type="pres">
      <dgm:prSet presAssocID="{31F08754-44E9-412E-89B1-3E77A7009B45}" presName="spaceRect" presStyleCnt="0"/>
      <dgm:spPr/>
    </dgm:pt>
    <dgm:pt modelId="{D7DB7F2A-F4FC-4D5F-83F3-1885C46B0062}" type="pres">
      <dgm:prSet presAssocID="{31F08754-44E9-412E-89B1-3E77A7009B45}" presName="parTx" presStyleLbl="revTx" presStyleIdx="3" presStyleCnt="6">
        <dgm:presLayoutVars>
          <dgm:chMax val="0"/>
          <dgm:chPref val="0"/>
        </dgm:presLayoutVars>
      </dgm:prSet>
      <dgm:spPr/>
    </dgm:pt>
    <dgm:pt modelId="{101B7234-8269-4E95-96A3-5FCCEF67D326}" type="pres">
      <dgm:prSet presAssocID="{D899D745-7A71-469F-8668-ACF99F95080F}" presName="sibTrans" presStyleCnt="0"/>
      <dgm:spPr/>
    </dgm:pt>
    <dgm:pt modelId="{02917686-B086-4682-9BD9-75C0E71F4865}" type="pres">
      <dgm:prSet presAssocID="{51449526-610A-4B80-825F-71675FE85A30}" presName="compNode" presStyleCnt="0"/>
      <dgm:spPr/>
    </dgm:pt>
    <dgm:pt modelId="{F1F1A70F-5804-4622-B606-7D6145510B29}" type="pres">
      <dgm:prSet presAssocID="{51449526-610A-4B80-825F-71675FE85A30}" presName="bgRect" presStyleLbl="bgShp" presStyleIdx="4" presStyleCnt="6"/>
      <dgm:spPr/>
    </dgm:pt>
    <dgm:pt modelId="{CAFFFD96-3F2F-4B5E-A62D-919ADE239111}" type="pres">
      <dgm:prSet presAssocID="{51449526-610A-4B80-825F-71675FE85A30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29CAF5DC-ACE6-435D-A3DE-D66E81005827}" type="pres">
      <dgm:prSet presAssocID="{51449526-610A-4B80-825F-71675FE85A30}" presName="spaceRect" presStyleCnt="0"/>
      <dgm:spPr/>
    </dgm:pt>
    <dgm:pt modelId="{4D86139D-FAF0-4426-BC35-5062D40BC9F5}" type="pres">
      <dgm:prSet presAssocID="{51449526-610A-4B80-825F-71675FE85A30}" presName="parTx" presStyleLbl="revTx" presStyleIdx="4" presStyleCnt="6">
        <dgm:presLayoutVars>
          <dgm:chMax val="0"/>
          <dgm:chPref val="0"/>
        </dgm:presLayoutVars>
      </dgm:prSet>
      <dgm:spPr/>
    </dgm:pt>
    <dgm:pt modelId="{225CC101-5A32-4952-B3D4-DED35333DD81}" type="pres">
      <dgm:prSet presAssocID="{78B5B91F-C160-4C0A-A66E-FC5DE48C480D}" presName="sibTrans" presStyleCnt="0"/>
      <dgm:spPr/>
    </dgm:pt>
    <dgm:pt modelId="{E44543DB-DD0F-4376-84A9-88AE0B2DE729}" type="pres">
      <dgm:prSet presAssocID="{C545C67D-D403-4681-B727-F06AC009FE59}" presName="compNode" presStyleCnt="0"/>
      <dgm:spPr/>
    </dgm:pt>
    <dgm:pt modelId="{AB6B4162-4601-41CA-918A-20E19A96A8A5}" type="pres">
      <dgm:prSet presAssocID="{C545C67D-D403-4681-B727-F06AC009FE59}" presName="bgRect" presStyleLbl="bgShp" presStyleIdx="5" presStyleCnt="6"/>
      <dgm:spPr/>
    </dgm:pt>
    <dgm:pt modelId="{7200DD62-B707-4F72-B4C8-6A9522B64730}" type="pres">
      <dgm:prSet presAssocID="{C545C67D-D403-4681-B727-F06AC009FE59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C6BA3DA-53FE-4A36-8444-EE6943E32793}" type="pres">
      <dgm:prSet presAssocID="{C545C67D-D403-4681-B727-F06AC009FE59}" presName="spaceRect" presStyleCnt="0"/>
      <dgm:spPr/>
    </dgm:pt>
    <dgm:pt modelId="{8AD4191C-539A-45EF-AB3A-68C1E19BB82B}" type="pres">
      <dgm:prSet presAssocID="{C545C67D-D403-4681-B727-F06AC009FE5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B52940F-16A8-41C8-8F8D-DF972E717A4B}" type="presOf" srcId="{664B31EC-F0E3-4272-BFEC-C1DF8CA83DCA}" destId="{251BF64D-13C4-46FB-8D5C-AD3F9096AB78}" srcOrd="0" destOrd="0" presId="urn:microsoft.com/office/officeart/2018/2/layout/IconVerticalSolidList"/>
    <dgm:cxn modelId="{AB11E038-DEB2-48D0-8A7F-D6E8BB498EE3}" type="presOf" srcId="{0774AFC3-81BD-4F1C-92DF-505A19D2457E}" destId="{A95ED45D-5F7B-4297-91C8-719A2B9046A3}" srcOrd="0" destOrd="0" presId="urn:microsoft.com/office/officeart/2018/2/layout/IconVerticalSolidList"/>
    <dgm:cxn modelId="{8774C561-46C2-4A93-91C3-7EF4BBEA8E14}" type="presOf" srcId="{C545C67D-D403-4681-B727-F06AC009FE59}" destId="{8AD4191C-539A-45EF-AB3A-68C1E19BB82B}" srcOrd="0" destOrd="0" presId="urn:microsoft.com/office/officeart/2018/2/layout/IconVerticalSolidList"/>
    <dgm:cxn modelId="{202F9C70-A01F-46D5-BDC2-DDC84BF3A064}" srcId="{0774AFC3-81BD-4F1C-92DF-505A19D2457E}" destId="{664B31EC-F0E3-4272-BFEC-C1DF8CA83DCA}" srcOrd="1" destOrd="0" parTransId="{534713D1-70C7-45EB-A4B5-59F3CBAE4DFE}" sibTransId="{C156E184-0664-4D85-A56C-4E948C051BF6}"/>
    <dgm:cxn modelId="{5969BE73-47DB-47AC-BF2A-EF32994947E5}" srcId="{0774AFC3-81BD-4F1C-92DF-505A19D2457E}" destId="{A817926E-E502-4991-B866-AF5FFE9EEF6B}" srcOrd="0" destOrd="0" parTransId="{FAE17502-E203-4ADE-9C5C-22FA06EFFC95}" sibTransId="{346A5A05-B3A7-4D42-939B-EC1A90BDD8DE}"/>
    <dgm:cxn modelId="{2CE21D58-19E8-4DFC-BF29-2FE74C4003DA}" type="presOf" srcId="{51449526-610A-4B80-825F-71675FE85A30}" destId="{4D86139D-FAF0-4426-BC35-5062D40BC9F5}" srcOrd="0" destOrd="0" presId="urn:microsoft.com/office/officeart/2018/2/layout/IconVerticalSolidList"/>
    <dgm:cxn modelId="{12365A78-69F3-4ED1-AC15-AD4D17DB1893}" srcId="{0774AFC3-81BD-4F1C-92DF-505A19D2457E}" destId="{C545C67D-D403-4681-B727-F06AC009FE59}" srcOrd="5" destOrd="0" parTransId="{EA130109-E77A-4473-BEA9-0D0B63FA2BC5}" sibTransId="{61708724-75E3-4DCF-849F-2D74E4872E98}"/>
    <dgm:cxn modelId="{46FFF097-F544-48B5-B529-4ACE8BB5DECB}" type="presOf" srcId="{914DA292-60B0-4804-9AA1-146B052B181E}" destId="{A499C94D-DD2A-42A9-9189-B5381F51D490}" srcOrd="0" destOrd="0" presId="urn:microsoft.com/office/officeart/2018/2/layout/IconVerticalSolidList"/>
    <dgm:cxn modelId="{5B99D8AE-5F6A-4F60-9779-D379DB772E8E}" type="presOf" srcId="{31F08754-44E9-412E-89B1-3E77A7009B45}" destId="{D7DB7F2A-F4FC-4D5F-83F3-1885C46B0062}" srcOrd="0" destOrd="0" presId="urn:microsoft.com/office/officeart/2018/2/layout/IconVerticalSolidList"/>
    <dgm:cxn modelId="{77AD82C2-0AD3-4698-B65D-1695B39D8AFE}" srcId="{0774AFC3-81BD-4F1C-92DF-505A19D2457E}" destId="{51449526-610A-4B80-825F-71675FE85A30}" srcOrd="4" destOrd="0" parTransId="{7BB1311F-3FD7-4BA8-8129-920FE1BEA65F}" sibTransId="{78B5B91F-C160-4C0A-A66E-FC5DE48C480D}"/>
    <dgm:cxn modelId="{F1C12DD6-1A0A-4139-90DC-E283794EDF2A}" srcId="{0774AFC3-81BD-4F1C-92DF-505A19D2457E}" destId="{31F08754-44E9-412E-89B1-3E77A7009B45}" srcOrd="3" destOrd="0" parTransId="{B8553B7C-ED25-4D2C-ABD0-BDAAFAF40259}" sibTransId="{D899D745-7A71-469F-8668-ACF99F95080F}"/>
    <dgm:cxn modelId="{A6F01EE3-5402-475B-8BBD-926AA8D3F025}" srcId="{0774AFC3-81BD-4F1C-92DF-505A19D2457E}" destId="{914DA292-60B0-4804-9AA1-146B052B181E}" srcOrd="2" destOrd="0" parTransId="{2D1A97F2-3493-473F-B0A8-13F2F57AAA9D}" sibTransId="{07F64254-A6B8-48B4-8BF2-253C08084CC6}"/>
    <dgm:cxn modelId="{3805A1FC-0AD3-4A0E-B4B7-491759716E32}" type="presOf" srcId="{A817926E-E502-4991-B866-AF5FFE9EEF6B}" destId="{D94B7587-44F3-4B7F-94B0-48DFA6F87E2F}" srcOrd="0" destOrd="0" presId="urn:microsoft.com/office/officeart/2018/2/layout/IconVerticalSolidList"/>
    <dgm:cxn modelId="{25421296-2DCA-49BF-9821-122EC3C65A0D}" type="presParOf" srcId="{A95ED45D-5F7B-4297-91C8-719A2B9046A3}" destId="{BB1B58D0-B492-47F7-AC9B-306D811EC4CB}" srcOrd="0" destOrd="0" presId="urn:microsoft.com/office/officeart/2018/2/layout/IconVerticalSolidList"/>
    <dgm:cxn modelId="{4993253F-AAB0-4229-BC77-AE7B256203F1}" type="presParOf" srcId="{BB1B58D0-B492-47F7-AC9B-306D811EC4CB}" destId="{E14BBD42-FC19-4C4C-A468-B23FD98EC2BE}" srcOrd="0" destOrd="0" presId="urn:microsoft.com/office/officeart/2018/2/layout/IconVerticalSolidList"/>
    <dgm:cxn modelId="{1DC72619-EFCD-4D66-82D0-DE948E84D372}" type="presParOf" srcId="{BB1B58D0-B492-47F7-AC9B-306D811EC4CB}" destId="{0FDC4A54-BC56-46BF-9750-788EC26144CD}" srcOrd="1" destOrd="0" presId="urn:microsoft.com/office/officeart/2018/2/layout/IconVerticalSolidList"/>
    <dgm:cxn modelId="{4E38286E-84D9-4391-8C7E-60ABEF23F06B}" type="presParOf" srcId="{BB1B58D0-B492-47F7-AC9B-306D811EC4CB}" destId="{D75B1BC6-5C70-4809-895F-04DDAEF9255F}" srcOrd="2" destOrd="0" presId="urn:microsoft.com/office/officeart/2018/2/layout/IconVerticalSolidList"/>
    <dgm:cxn modelId="{1A8642AF-432B-446A-AF61-9794B7587B01}" type="presParOf" srcId="{BB1B58D0-B492-47F7-AC9B-306D811EC4CB}" destId="{D94B7587-44F3-4B7F-94B0-48DFA6F87E2F}" srcOrd="3" destOrd="0" presId="urn:microsoft.com/office/officeart/2018/2/layout/IconVerticalSolidList"/>
    <dgm:cxn modelId="{25DD465E-1120-4709-A703-82D04F01ABFF}" type="presParOf" srcId="{A95ED45D-5F7B-4297-91C8-719A2B9046A3}" destId="{4C12A84D-796A-4642-AC32-6390ECF1B035}" srcOrd="1" destOrd="0" presId="urn:microsoft.com/office/officeart/2018/2/layout/IconVerticalSolidList"/>
    <dgm:cxn modelId="{D6DD61CD-2912-4291-9C79-BF7159490818}" type="presParOf" srcId="{A95ED45D-5F7B-4297-91C8-719A2B9046A3}" destId="{20ABB4F2-A14F-457B-AFCA-04D1839297CA}" srcOrd="2" destOrd="0" presId="urn:microsoft.com/office/officeart/2018/2/layout/IconVerticalSolidList"/>
    <dgm:cxn modelId="{00866D49-6EC5-433D-BA83-2509C3144125}" type="presParOf" srcId="{20ABB4F2-A14F-457B-AFCA-04D1839297CA}" destId="{B48DFFA5-1721-4927-85DD-41CE1DCEF86B}" srcOrd="0" destOrd="0" presId="urn:microsoft.com/office/officeart/2018/2/layout/IconVerticalSolidList"/>
    <dgm:cxn modelId="{16B19474-09FD-42EB-B458-B09C710FC913}" type="presParOf" srcId="{20ABB4F2-A14F-457B-AFCA-04D1839297CA}" destId="{9D6CA235-1782-497D-96CB-E647E72D8DFD}" srcOrd="1" destOrd="0" presId="urn:microsoft.com/office/officeart/2018/2/layout/IconVerticalSolidList"/>
    <dgm:cxn modelId="{14D72FE6-5D6D-4299-90EA-B42BE1D4EB3E}" type="presParOf" srcId="{20ABB4F2-A14F-457B-AFCA-04D1839297CA}" destId="{8550D3B1-140B-4177-B3E0-A999EF0CCD3E}" srcOrd="2" destOrd="0" presId="urn:microsoft.com/office/officeart/2018/2/layout/IconVerticalSolidList"/>
    <dgm:cxn modelId="{205C9958-20EC-4713-B6F2-289E6757F542}" type="presParOf" srcId="{20ABB4F2-A14F-457B-AFCA-04D1839297CA}" destId="{251BF64D-13C4-46FB-8D5C-AD3F9096AB78}" srcOrd="3" destOrd="0" presId="urn:microsoft.com/office/officeart/2018/2/layout/IconVerticalSolidList"/>
    <dgm:cxn modelId="{C853F502-9C1F-49A1-BFFD-91E929344311}" type="presParOf" srcId="{A95ED45D-5F7B-4297-91C8-719A2B9046A3}" destId="{2B04DB52-F25E-4F0E-B8A9-12BD3FC85D5E}" srcOrd="3" destOrd="0" presId="urn:microsoft.com/office/officeart/2018/2/layout/IconVerticalSolidList"/>
    <dgm:cxn modelId="{8A3C9156-8157-4979-B181-322F9492F382}" type="presParOf" srcId="{A95ED45D-5F7B-4297-91C8-719A2B9046A3}" destId="{AEA90A33-0331-453A-B569-35EC40A9D6B8}" srcOrd="4" destOrd="0" presId="urn:microsoft.com/office/officeart/2018/2/layout/IconVerticalSolidList"/>
    <dgm:cxn modelId="{012D84A9-9EA6-4915-803C-DB8C9B40433F}" type="presParOf" srcId="{AEA90A33-0331-453A-B569-35EC40A9D6B8}" destId="{C104ADEF-42E8-4F02-A4F8-8C2C9E4127F6}" srcOrd="0" destOrd="0" presId="urn:microsoft.com/office/officeart/2018/2/layout/IconVerticalSolidList"/>
    <dgm:cxn modelId="{51FC4CC8-63B9-44EE-B48C-1716E2072A32}" type="presParOf" srcId="{AEA90A33-0331-453A-B569-35EC40A9D6B8}" destId="{196957BA-5532-4CD4-8E82-921E519B7DA9}" srcOrd="1" destOrd="0" presId="urn:microsoft.com/office/officeart/2018/2/layout/IconVerticalSolidList"/>
    <dgm:cxn modelId="{AAFCF6A1-69C5-4FFB-8976-A825E8B87A5B}" type="presParOf" srcId="{AEA90A33-0331-453A-B569-35EC40A9D6B8}" destId="{4F7A7C0C-F1D0-4EEB-8527-D12B76378769}" srcOrd="2" destOrd="0" presId="urn:microsoft.com/office/officeart/2018/2/layout/IconVerticalSolidList"/>
    <dgm:cxn modelId="{92523B2B-9972-444A-B6AB-9CCB4109DEBA}" type="presParOf" srcId="{AEA90A33-0331-453A-B569-35EC40A9D6B8}" destId="{A499C94D-DD2A-42A9-9189-B5381F51D490}" srcOrd="3" destOrd="0" presId="urn:microsoft.com/office/officeart/2018/2/layout/IconVerticalSolidList"/>
    <dgm:cxn modelId="{39A9B0E8-FCF6-48BE-BE29-985E002B1080}" type="presParOf" srcId="{A95ED45D-5F7B-4297-91C8-719A2B9046A3}" destId="{8DBE7499-D02F-45DC-A07E-A9E86D6D45A4}" srcOrd="5" destOrd="0" presId="urn:microsoft.com/office/officeart/2018/2/layout/IconVerticalSolidList"/>
    <dgm:cxn modelId="{4C13094A-92AB-41F3-B288-A5416886C1E0}" type="presParOf" srcId="{A95ED45D-5F7B-4297-91C8-719A2B9046A3}" destId="{310C8198-9DE2-48D3-A2BC-411794A24472}" srcOrd="6" destOrd="0" presId="urn:microsoft.com/office/officeart/2018/2/layout/IconVerticalSolidList"/>
    <dgm:cxn modelId="{901B26AF-E1E2-407C-A0AD-341D1774B6C1}" type="presParOf" srcId="{310C8198-9DE2-48D3-A2BC-411794A24472}" destId="{27223F0B-9DCF-4C1D-A3AA-A2CA9D897B79}" srcOrd="0" destOrd="0" presId="urn:microsoft.com/office/officeart/2018/2/layout/IconVerticalSolidList"/>
    <dgm:cxn modelId="{D4FF21EC-1251-4329-8E47-A8E8F8242FC9}" type="presParOf" srcId="{310C8198-9DE2-48D3-A2BC-411794A24472}" destId="{9039FD38-3145-4BE3-8E4D-2A14227F16FB}" srcOrd="1" destOrd="0" presId="urn:microsoft.com/office/officeart/2018/2/layout/IconVerticalSolidList"/>
    <dgm:cxn modelId="{D4DC2B24-49AD-4999-BDD9-FCB537EE63A0}" type="presParOf" srcId="{310C8198-9DE2-48D3-A2BC-411794A24472}" destId="{1E6E7CBD-2B80-4CCF-993B-43AF3A08060F}" srcOrd="2" destOrd="0" presId="urn:microsoft.com/office/officeart/2018/2/layout/IconVerticalSolidList"/>
    <dgm:cxn modelId="{07850D4E-018B-423D-A3A3-323D20FAE9EE}" type="presParOf" srcId="{310C8198-9DE2-48D3-A2BC-411794A24472}" destId="{D7DB7F2A-F4FC-4D5F-83F3-1885C46B0062}" srcOrd="3" destOrd="0" presId="urn:microsoft.com/office/officeart/2018/2/layout/IconVerticalSolidList"/>
    <dgm:cxn modelId="{37B035B5-77A1-4B1C-9781-BAC20370DC5F}" type="presParOf" srcId="{A95ED45D-5F7B-4297-91C8-719A2B9046A3}" destId="{101B7234-8269-4E95-96A3-5FCCEF67D326}" srcOrd="7" destOrd="0" presId="urn:microsoft.com/office/officeart/2018/2/layout/IconVerticalSolidList"/>
    <dgm:cxn modelId="{A6FE8C97-F269-47DE-A0BF-B5374FDCB805}" type="presParOf" srcId="{A95ED45D-5F7B-4297-91C8-719A2B9046A3}" destId="{02917686-B086-4682-9BD9-75C0E71F4865}" srcOrd="8" destOrd="0" presId="urn:microsoft.com/office/officeart/2018/2/layout/IconVerticalSolidList"/>
    <dgm:cxn modelId="{ACE412AC-D166-4E98-AC50-65AD47BFA7E6}" type="presParOf" srcId="{02917686-B086-4682-9BD9-75C0E71F4865}" destId="{F1F1A70F-5804-4622-B606-7D6145510B29}" srcOrd="0" destOrd="0" presId="urn:microsoft.com/office/officeart/2018/2/layout/IconVerticalSolidList"/>
    <dgm:cxn modelId="{C922C2C0-DCE6-4F99-83C2-1232215FF0C3}" type="presParOf" srcId="{02917686-B086-4682-9BD9-75C0E71F4865}" destId="{CAFFFD96-3F2F-4B5E-A62D-919ADE239111}" srcOrd="1" destOrd="0" presId="urn:microsoft.com/office/officeart/2018/2/layout/IconVerticalSolidList"/>
    <dgm:cxn modelId="{BF2E753B-839D-4D6A-889A-CA0C455E4D6E}" type="presParOf" srcId="{02917686-B086-4682-9BD9-75C0E71F4865}" destId="{29CAF5DC-ACE6-435D-A3DE-D66E81005827}" srcOrd="2" destOrd="0" presId="urn:microsoft.com/office/officeart/2018/2/layout/IconVerticalSolidList"/>
    <dgm:cxn modelId="{7EE94F35-335B-43CE-9EB5-0A93FEB7F1FF}" type="presParOf" srcId="{02917686-B086-4682-9BD9-75C0E71F4865}" destId="{4D86139D-FAF0-4426-BC35-5062D40BC9F5}" srcOrd="3" destOrd="0" presId="urn:microsoft.com/office/officeart/2018/2/layout/IconVerticalSolidList"/>
    <dgm:cxn modelId="{0320D5D9-0122-4190-8F5E-3D21E9AEE8B4}" type="presParOf" srcId="{A95ED45D-5F7B-4297-91C8-719A2B9046A3}" destId="{225CC101-5A32-4952-B3D4-DED35333DD81}" srcOrd="9" destOrd="0" presId="urn:microsoft.com/office/officeart/2018/2/layout/IconVerticalSolidList"/>
    <dgm:cxn modelId="{6C2829AE-840D-4EDD-8D10-D04B7268C02A}" type="presParOf" srcId="{A95ED45D-5F7B-4297-91C8-719A2B9046A3}" destId="{E44543DB-DD0F-4376-84A9-88AE0B2DE729}" srcOrd="10" destOrd="0" presId="urn:microsoft.com/office/officeart/2018/2/layout/IconVerticalSolidList"/>
    <dgm:cxn modelId="{AE70FED4-1617-493D-A87C-F0DA3BE84422}" type="presParOf" srcId="{E44543DB-DD0F-4376-84A9-88AE0B2DE729}" destId="{AB6B4162-4601-41CA-918A-20E19A96A8A5}" srcOrd="0" destOrd="0" presId="urn:microsoft.com/office/officeart/2018/2/layout/IconVerticalSolidList"/>
    <dgm:cxn modelId="{D3CC1578-EF89-46DD-AE5C-C6FBBE1FA025}" type="presParOf" srcId="{E44543DB-DD0F-4376-84A9-88AE0B2DE729}" destId="{7200DD62-B707-4F72-B4C8-6A9522B64730}" srcOrd="1" destOrd="0" presId="urn:microsoft.com/office/officeart/2018/2/layout/IconVerticalSolidList"/>
    <dgm:cxn modelId="{AEF871AD-5116-475D-8FA8-0C42140DFFB7}" type="presParOf" srcId="{E44543DB-DD0F-4376-84A9-88AE0B2DE729}" destId="{CC6BA3DA-53FE-4A36-8444-EE6943E32793}" srcOrd="2" destOrd="0" presId="urn:microsoft.com/office/officeart/2018/2/layout/IconVerticalSolidList"/>
    <dgm:cxn modelId="{B8C8218D-DAA5-4A91-AD96-BED499F39323}" type="presParOf" srcId="{E44543DB-DD0F-4376-84A9-88AE0B2DE729}" destId="{8AD4191C-539A-45EF-AB3A-68C1E19BB82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9995633-3474-4A7D-B403-EDF188B491B8}" type="doc">
      <dgm:prSet loTypeId="urn:microsoft.com/office/officeart/2008/layout/LinedList" loCatId="list" qsTypeId="urn:microsoft.com/office/officeart/2005/8/quickstyle/simple1#136" qsCatId="simple" csTypeId="urn:microsoft.com/office/officeart/2005/8/colors/colorful2#24" csCatId="colorful"/>
      <dgm:spPr/>
      <dgm:t>
        <a:bodyPr/>
        <a:lstStyle/>
        <a:p>
          <a:endParaRPr lang="en-US"/>
        </a:p>
      </dgm:t>
    </dgm:pt>
    <dgm:pt modelId="{1DA408A8-3BA9-498D-83FA-5C55DC697181}">
      <dgm:prSet/>
      <dgm:spPr/>
      <dgm:t>
        <a:bodyPr/>
        <a:lstStyle/>
        <a:p>
          <a:r>
            <a:rPr lang="en-US"/>
            <a:t>Topic: Student wellbeing</a:t>
          </a:r>
        </a:p>
      </dgm:t>
    </dgm:pt>
    <dgm:pt modelId="{7815F587-9DEF-4E42-80EF-172625A62A09}" type="parTrans" cxnId="{A719CB93-9DDB-404B-8CAC-1546D61990B8}">
      <dgm:prSet/>
      <dgm:spPr/>
      <dgm:t>
        <a:bodyPr/>
        <a:lstStyle/>
        <a:p>
          <a:endParaRPr lang="en-US"/>
        </a:p>
      </dgm:t>
    </dgm:pt>
    <dgm:pt modelId="{B5879914-EF44-4F43-A148-EB704D904795}" type="sibTrans" cxnId="{A719CB93-9DDB-404B-8CAC-1546D61990B8}">
      <dgm:prSet/>
      <dgm:spPr/>
      <dgm:t>
        <a:bodyPr/>
        <a:lstStyle/>
        <a:p>
          <a:endParaRPr lang="en-US"/>
        </a:p>
      </dgm:t>
    </dgm:pt>
    <dgm:pt modelId="{51F59A5B-DCAA-4A87-B816-E09B7B6FD15F}">
      <dgm:prSet/>
      <dgm:spPr/>
      <dgm:t>
        <a:bodyPr/>
        <a:lstStyle/>
        <a:p>
          <a:r>
            <a:rPr lang="en-US"/>
            <a:t>Research question: What factors influence student wellbeing among undergraduate HSC students?</a:t>
          </a:r>
        </a:p>
      </dgm:t>
    </dgm:pt>
    <dgm:pt modelId="{1ED6834B-A1A2-49DF-9EA9-D0B35DD6D697}" type="parTrans" cxnId="{1971F15F-EFF6-49C2-BAB3-90CB32D7AA94}">
      <dgm:prSet/>
      <dgm:spPr/>
      <dgm:t>
        <a:bodyPr/>
        <a:lstStyle/>
        <a:p>
          <a:endParaRPr lang="en-US"/>
        </a:p>
      </dgm:t>
    </dgm:pt>
    <dgm:pt modelId="{E3C4303E-03A8-44F4-B43C-92DDA445D5FE}" type="sibTrans" cxnId="{1971F15F-EFF6-49C2-BAB3-90CB32D7AA94}">
      <dgm:prSet/>
      <dgm:spPr/>
      <dgm:t>
        <a:bodyPr/>
        <a:lstStyle/>
        <a:p>
          <a:endParaRPr lang="en-US"/>
        </a:p>
      </dgm:t>
    </dgm:pt>
    <dgm:pt modelId="{2FD7CF20-19E9-487C-AD7E-5065DF7401D7}">
      <dgm:prSet/>
      <dgm:spPr/>
      <dgm:t>
        <a:bodyPr/>
        <a:lstStyle/>
        <a:p>
          <a:r>
            <a:rPr lang="en-US"/>
            <a:t>Aim: To explore factors that influence wellbeing among UG HSC students.</a:t>
          </a:r>
        </a:p>
      </dgm:t>
    </dgm:pt>
    <dgm:pt modelId="{B378944B-7E6B-4086-BC1E-44844E838684}" type="parTrans" cxnId="{010FB5A7-7AB8-4A73-9434-C9A9ED7E0809}">
      <dgm:prSet/>
      <dgm:spPr/>
      <dgm:t>
        <a:bodyPr/>
        <a:lstStyle/>
        <a:p>
          <a:endParaRPr lang="en-US"/>
        </a:p>
      </dgm:t>
    </dgm:pt>
    <dgm:pt modelId="{FBA6AD3D-648E-41DF-BF69-1F4B34EDBF21}" type="sibTrans" cxnId="{010FB5A7-7AB8-4A73-9434-C9A9ED7E0809}">
      <dgm:prSet/>
      <dgm:spPr/>
      <dgm:t>
        <a:bodyPr/>
        <a:lstStyle/>
        <a:p>
          <a:endParaRPr lang="en-US"/>
        </a:p>
      </dgm:t>
    </dgm:pt>
    <dgm:pt modelId="{F59EB751-0F01-4762-97E7-B015B8D97071}">
      <dgm:prSet/>
      <dgm:spPr/>
      <dgm:t>
        <a:bodyPr/>
        <a:lstStyle/>
        <a:p>
          <a:r>
            <a:rPr lang="en-US"/>
            <a:t>Objectives: </a:t>
          </a:r>
        </a:p>
      </dgm:t>
    </dgm:pt>
    <dgm:pt modelId="{E7F3D5EC-67C2-4182-B76A-690E1EA2C16A}" type="parTrans" cxnId="{07FA98C2-7CBA-4C9E-88E0-ACDEECEC34B2}">
      <dgm:prSet/>
      <dgm:spPr/>
      <dgm:t>
        <a:bodyPr/>
        <a:lstStyle/>
        <a:p>
          <a:endParaRPr lang="en-US"/>
        </a:p>
      </dgm:t>
    </dgm:pt>
    <dgm:pt modelId="{02679BCB-5E9F-4B64-AF6E-772C9AE4835A}" type="sibTrans" cxnId="{07FA98C2-7CBA-4C9E-88E0-ACDEECEC34B2}">
      <dgm:prSet/>
      <dgm:spPr/>
      <dgm:t>
        <a:bodyPr/>
        <a:lstStyle/>
        <a:p>
          <a:endParaRPr lang="en-US"/>
        </a:p>
      </dgm:t>
    </dgm:pt>
    <dgm:pt modelId="{F3AD12A9-CCEE-486C-9622-6C249587260C}">
      <dgm:prSet/>
      <dgm:spPr/>
      <dgm:t>
        <a:bodyPr/>
        <a:lstStyle/>
        <a:p>
          <a:r>
            <a:rPr lang="en-US"/>
            <a:t>Identify factors affecting student wellbeing.</a:t>
          </a:r>
        </a:p>
      </dgm:t>
    </dgm:pt>
    <dgm:pt modelId="{88F96874-3878-48D6-9893-72E40ABF4A1B}" type="parTrans" cxnId="{D4500432-BD7B-4EEB-BA4E-EF4F1C02FFA3}">
      <dgm:prSet/>
      <dgm:spPr/>
      <dgm:t>
        <a:bodyPr/>
        <a:lstStyle/>
        <a:p>
          <a:endParaRPr lang="en-US"/>
        </a:p>
      </dgm:t>
    </dgm:pt>
    <dgm:pt modelId="{4D584065-BDBF-4EB3-9D8E-D7F8CE88E84F}" type="sibTrans" cxnId="{D4500432-BD7B-4EEB-BA4E-EF4F1C02FFA3}">
      <dgm:prSet/>
      <dgm:spPr/>
      <dgm:t>
        <a:bodyPr/>
        <a:lstStyle/>
        <a:p>
          <a:endParaRPr lang="en-US"/>
        </a:p>
      </dgm:t>
    </dgm:pt>
    <dgm:pt modelId="{12447CE1-5D9C-4255-8D99-D86D09D3351A}">
      <dgm:prSet/>
      <dgm:spPr/>
      <dgm:t>
        <a:bodyPr/>
        <a:lstStyle/>
        <a:p>
          <a:r>
            <a:rPr lang="en-US"/>
            <a:t>Explore student experience.</a:t>
          </a:r>
        </a:p>
      </dgm:t>
    </dgm:pt>
    <dgm:pt modelId="{16BC8B65-D29D-4D31-ACF1-C48D82780C15}" type="parTrans" cxnId="{FFAC3703-F966-4BBA-936B-7A83FE8718A5}">
      <dgm:prSet/>
      <dgm:spPr/>
      <dgm:t>
        <a:bodyPr/>
        <a:lstStyle/>
        <a:p>
          <a:endParaRPr lang="en-US"/>
        </a:p>
      </dgm:t>
    </dgm:pt>
    <dgm:pt modelId="{5BD07484-F96D-4E36-9581-15AD8768B072}" type="sibTrans" cxnId="{FFAC3703-F966-4BBA-936B-7A83FE8718A5}">
      <dgm:prSet/>
      <dgm:spPr/>
      <dgm:t>
        <a:bodyPr/>
        <a:lstStyle/>
        <a:p>
          <a:endParaRPr lang="en-US"/>
        </a:p>
      </dgm:t>
    </dgm:pt>
    <dgm:pt modelId="{3E6D86F6-E0ED-415D-983C-4B6BDD8CAEBE}">
      <dgm:prSet/>
      <dgm:spPr/>
      <dgm:t>
        <a:bodyPr/>
        <a:lstStyle/>
        <a:p>
          <a:r>
            <a:rPr lang="en-US"/>
            <a:t>Consider implications for support services. </a:t>
          </a:r>
        </a:p>
      </dgm:t>
    </dgm:pt>
    <dgm:pt modelId="{B3EE23B8-6041-4649-AFBD-4F8B17A975CE}" type="parTrans" cxnId="{422BC20D-4777-4634-87F5-D8A9B3E386CA}">
      <dgm:prSet/>
      <dgm:spPr/>
      <dgm:t>
        <a:bodyPr/>
        <a:lstStyle/>
        <a:p>
          <a:endParaRPr lang="en-US"/>
        </a:p>
      </dgm:t>
    </dgm:pt>
    <dgm:pt modelId="{CA5442BA-5368-4B80-B8EA-7880DDC76BA1}" type="sibTrans" cxnId="{422BC20D-4777-4634-87F5-D8A9B3E386CA}">
      <dgm:prSet/>
      <dgm:spPr/>
      <dgm:t>
        <a:bodyPr/>
        <a:lstStyle/>
        <a:p>
          <a:endParaRPr lang="en-US"/>
        </a:p>
      </dgm:t>
    </dgm:pt>
    <dgm:pt modelId="{5EEFC4C0-048D-43D3-B596-3559F416CFF5}" type="pres">
      <dgm:prSet presAssocID="{49995633-3474-4A7D-B403-EDF188B491B8}" presName="vert0" presStyleCnt="0">
        <dgm:presLayoutVars>
          <dgm:dir/>
          <dgm:animOne val="branch"/>
          <dgm:animLvl val="lvl"/>
        </dgm:presLayoutVars>
      </dgm:prSet>
      <dgm:spPr/>
    </dgm:pt>
    <dgm:pt modelId="{2F4E555C-2905-48C6-848E-16F4A1975D4A}" type="pres">
      <dgm:prSet presAssocID="{1DA408A8-3BA9-498D-83FA-5C55DC697181}" presName="thickLine" presStyleLbl="alignNode1" presStyleIdx="0" presStyleCnt="7"/>
      <dgm:spPr/>
    </dgm:pt>
    <dgm:pt modelId="{FB0D84E7-E889-4473-813D-D8C21E57206E}" type="pres">
      <dgm:prSet presAssocID="{1DA408A8-3BA9-498D-83FA-5C55DC697181}" presName="horz1" presStyleCnt="0"/>
      <dgm:spPr/>
    </dgm:pt>
    <dgm:pt modelId="{D5EB6EDF-8395-479D-BEDF-03DFD1E05556}" type="pres">
      <dgm:prSet presAssocID="{1DA408A8-3BA9-498D-83FA-5C55DC697181}" presName="tx1" presStyleLbl="revTx" presStyleIdx="0" presStyleCnt="7"/>
      <dgm:spPr/>
    </dgm:pt>
    <dgm:pt modelId="{7BDAB8D5-8A47-4A5F-A815-E9E06B75B650}" type="pres">
      <dgm:prSet presAssocID="{1DA408A8-3BA9-498D-83FA-5C55DC697181}" presName="vert1" presStyleCnt="0"/>
      <dgm:spPr/>
    </dgm:pt>
    <dgm:pt modelId="{FFB5CA63-E800-4AF4-913D-5C8649BE295A}" type="pres">
      <dgm:prSet presAssocID="{51F59A5B-DCAA-4A87-B816-E09B7B6FD15F}" presName="thickLine" presStyleLbl="alignNode1" presStyleIdx="1" presStyleCnt="7"/>
      <dgm:spPr/>
    </dgm:pt>
    <dgm:pt modelId="{6FBA2D8A-443E-4B57-8126-EEEE9C2D00B4}" type="pres">
      <dgm:prSet presAssocID="{51F59A5B-DCAA-4A87-B816-E09B7B6FD15F}" presName="horz1" presStyleCnt="0"/>
      <dgm:spPr/>
    </dgm:pt>
    <dgm:pt modelId="{7C314098-213E-4701-A44F-174EC9119010}" type="pres">
      <dgm:prSet presAssocID="{51F59A5B-DCAA-4A87-B816-E09B7B6FD15F}" presName="tx1" presStyleLbl="revTx" presStyleIdx="1" presStyleCnt="7"/>
      <dgm:spPr/>
    </dgm:pt>
    <dgm:pt modelId="{366BDA96-52AA-4A7E-91E8-32CD17D79651}" type="pres">
      <dgm:prSet presAssocID="{51F59A5B-DCAA-4A87-B816-E09B7B6FD15F}" presName="vert1" presStyleCnt="0"/>
      <dgm:spPr/>
    </dgm:pt>
    <dgm:pt modelId="{BCEC2FF7-BF30-49BA-8319-C0988ACA032C}" type="pres">
      <dgm:prSet presAssocID="{2FD7CF20-19E9-487C-AD7E-5065DF7401D7}" presName="thickLine" presStyleLbl="alignNode1" presStyleIdx="2" presStyleCnt="7"/>
      <dgm:spPr/>
    </dgm:pt>
    <dgm:pt modelId="{9918774E-523D-4864-B81B-950E305BD6B5}" type="pres">
      <dgm:prSet presAssocID="{2FD7CF20-19E9-487C-AD7E-5065DF7401D7}" presName="horz1" presStyleCnt="0"/>
      <dgm:spPr/>
    </dgm:pt>
    <dgm:pt modelId="{6FD48945-D269-42F6-AC3B-0EB2D402A5EB}" type="pres">
      <dgm:prSet presAssocID="{2FD7CF20-19E9-487C-AD7E-5065DF7401D7}" presName="tx1" presStyleLbl="revTx" presStyleIdx="2" presStyleCnt="7"/>
      <dgm:spPr/>
    </dgm:pt>
    <dgm:pt modelId="{DD2052B6-6825-43A7-ACC1-E72E9C002D88}" type="pres">
      <dgm:prSet presAssocID="{2FD7CF20-19E9-487C-AD7E-5065DF7401D7}" presName="vert1" presStyleCnt="0"/>
      <dgm:spPr/>
    </dgm:pt>
    <dgm:pt modelId="{480D3888-4656-45CF-90BA-BC38943CFC35}" type="pres">
      <dgm:prSet presAssocID="{F59EB751-0F01-4762-97E7-B015B8D97071}" presName="thickLine" presStyleLbl="alignNode1" presStyleIdx="3" presStyleCnt="7"/>
      <dgm:spPr/>
    </dgm:pt>
    <dgm:pt modelId="{34A51ED9-56F3-44EC-B04B-212D923C4401}" type="pres">
      <dgm:prSet presAssocID="{F59EB751-0F01-4762-97E7-B015B8D97071}" presName="horz1" presStyleCnt="0"/>
      <dgm:spPr/>
    </dgm:pt>
    <dgm:pt modelId="{1D51A5B4-D45C-4463-8B6C-531C08BCF587}" type="pres">
      <dgm:prSet presAssocID="{F59EB751-0F01-4762-97E7-B015B8D97071}" presName="tx1" presStyleLbl="revTx" presStyleIdx="3" presStyleCnt="7"/>
      <dgm:spPr/>
    </dgm:pt>
    <dgm:pt modelId="{37C58F0B-13F1-4405-9A01-624FFDA7513B}" type="pres">
      <dgm:prSet presAssocID="{F59EB751-0F01-4762-97E7-B015B8D97071}" presName="vert1" presStyleCnt="0"/>
      <dgm:spPr/>
    </dgm:pt>
    <dgm:pt modelId="{407FA026-BFBD-439B-AEC0-2D5FEB28E076}" type="pres">
      <dgm:prSet presAssocID="{F3AD12A9-CCEE-486C-9622-6C249587260C}" presName="thickLine" presStyleLbl="alignNode1" presStyleIdx="4" presStyleCnt="7"/>
      <dgm:spPr/>
    </dgm:pt>
    <dgm:pt modelId="{D8FE8CE8-8A8E-4BCC-B988-1436F9ACFDA6}" type="pres">
      <dgm:prSet presAssocID="{F3AD12A9-CCEE-486C-9622-6C249587260C}" presName="horz1" presStyleCnt="0"/>
      <dgm:spPr/>
    </dgm:pt>
    <dgm:pt modelId="{8076B4EA-1A48-4FD3-B74B-6EC7DC97BEDA}" type="pres">
      <dgm:prSet presAssocID="{F3AD12A9-CCEE-486C-9622-6C249587260C}" presName="tx1" presStyleLbl="revTx" presStyleIdx="4" presStyleCnt="7"/>
      <dgm:spPr/>
    </dgm:pt>
    <dgm:pt modelId="{11249905-A8D7-47D5-96F6-CD34E796C704}" type="pres">
      <dgm:prSet presAssocID="{F3AD12A9-CCEE-486C-9622-6C249587260C}" presName="vert1" presStyleCnt="0"/>
      <dgm:spPr/>
    </dgm:pt>
    <dgm:pt modelId="{44A9B2F3-CE19-47B6-AD5B-341DF0D8B25D}" type="pres">
      <dgm:prSet presAssocID="{12447CE1-5D9C-4255-8D99-D86D09D3351A}" presName="thickLine" presStyleLbl="alignNode1" presStyleIdx="5" presStyleCnt="7"/>
      <dgm:spPr/>
    </dgm:pt>
    <dgm:pt modelId="{4956036B-73C1-496D-900E-AE992D31D57B}" type="pres">
      <dgm:prSet presAssocID="{12447CE1-5D9C-4255-8D99-D86D09D3351A}" presName="horz1" presStyleCnt="0"/>
      <dgm:spPr/>
    </dgm:pt>
    <dgm:pt modelId="{6377266A-99EB-4E3C-A119-EB292814A26B}" type="pres">
      <dgm:prSet presAssocID="{12447CE1-5D9C-4255-8D99-D86D09D3351A}" presName="tx1" presStyleLbl="revTx" presStyleIdx="5" presStyleCnt="7"/>
      <dgm:spPr/>
    </dgm:pt>
    <dgm:pt modelId="{E4CAF321-F0B5-49D4-AB9F-505E771D3A1E}" type="pres">
      <dgm:prSet presAssocID="{12447CE1-5D9C-4255-8D99-D86D09D3351A}" presName="vert1" presStyleCnt="0"/>
      <dgm:spPr/>
    </dgm:pt>
    <dgm:pt modelId="{A920024D-5D5D-4BFB-B763-B123F22F2BE0}" type="pres">
      <dgm:prSet presAssocID="{3E6D86F6-E0ED-415D-983C-4B6BDD8CAEBE}" presName="thickLine" presStyleLbl="alignNode1" presStyleIdx="6" presStyleCnt="7"/>
      <dgm:spPr/>
    </dgm:pt>
    <dgm:pt modelId="{B707F862-1C72-43C3-A355-7F8763AEE6D0}" type="pres">
      <dgm:prSet presAssocID="{3E6D86F6-E0ED-415D-983C-4B6BDD8CAEBE}" presName="horz1" presStyleCnt="0"/>
      <dgm:spPr/>
    </dgm:pt>
    <dgm:pt modelId="{C9581D08-3207-4217-AE07-1B0C96A95A18}" type="pres">
      <dgm:prSet presAssocID="{3E6D86F6-E0ED-415D-983C-4B6BDD8CAEBE}" presName="tx1" presStyleLbl="revTx" presStyleIdx="6" presStyleCnt="7"/>
      <dgm:spPr/>
    </dgm:pt>
    <dgm:pt modelId="{967BD67F-F107-4A8E-B934-ECA03D537089}" type="pres">
      <dgm:prSet presAssocID="{3E6D86F6-E0ED-415D-983C-4B6BDD8CAEBE}" presName="vert1" presStyleCnt="0"/>
      <dgm:spPr/>
    </dgm:pt>
  </dgm:ptLst>
  <dgm:cxnLst>
    <dgm:cxn modelId="{FFAC3703-F966-4BBA-936B-7A83FE8718A5}" srcId="{49995633-3474-4A7D-B403-EDF188B491B8}" destId="{12447CE1-5D9C-4255-8D99-D86D09D3351A}" srcOrd="5" destOrd="0" parTransId="{16BC8B65-D29D-4D31-ACF1-C48D82780C15}" sibTransId="{5BD07484-F96D-4E36-9581-15AD8768B072}"/>
    <dgm:cxn modelId="{422BC20D-4777-4634-87F5-D8A9B3E386CA}" srcId="{49995633-3474-4A7D-B403-EDF188B491B8}" destId="{3E6D86F6-E0ED-415D-983C-4B6BDD8CAEBE}" srcOrd="6" destOrd="0" parTransId="{B3EE23B8-6041-4649-AFBD-4F8B17A975CE}" sibTransId="{CA5442BA-5368-4B80-B8EA-7880DDC76BA1}"/>
    <dgm:cxn modelId="{D4500432-BD7B-4EEB-BA4E-EF4F1C02FFA3}" srcId="{49995633-3474-4A7D-B403-EDF188B491B8}" destId="{F3AD12A9-CCEE-486C-9622-6C249587260C}" srcOrd="4" destOrd="0" parTransId="{88F96874-3878-48D6-9893-72E40ABF4A1B}" sibTransId="{4D584065-BDBF-4EB3-9D8E-D7F8CE88E84F}"/>
    <dgm:cxn modelId="{E7CEAE40-DEAB-4684-89F6-250B8A39865E}" type="presOf" srcId="{51F59A5B-DCAA-4A87-B816-E09B7B6FD15F}" destId="{7C314098-213E-4701-A44F-174EC9119010}" srcOrd="0" destOrd="0" presId="urn:microsoft.com/office/officeart/2008/layout/LinedList"/>
    <dgm:cxn modelId="{1971F15F-EFF6-49C2-BAB3-90CB32D7AA94}" srcId="{49995633-3474-4A7D-B403-EDF188B491B8}" destId="{51F59A5B-DCAA-4A87-B816-E09B7B6FD15F}" srcOrd="1" destOrd="0" parTransId="{1ED6834B-A1A2-49DF-9EA9-D0B35DD6D697}" sibTransId="{E3C4303E-03A8-44F4-B43C-92DDA445D5FE}"/>
    <dgm:cxn modelId="{813AAE4F-17CA-498C-8A33-1D4AD4AAE00C}" type="presOf" srcId="{3E6D86F6-E0ED-415D-983C-4B6BDD8CAEBE}" destId="{C9581D08-3207-4217-AE07-1B0C96A95A18}" srcOrd="0" destOrd="0" presId="urn:microsoft.com/office/officeart/2008/layout/LinedList"/>
    <dgm:cxn modelId="{E621228B-C21F-4A1F-B3F5-B9E97EB018E8}" type="presOf" srcId="{12447CE1-5D9C-4255-8D99-D86D09D3351A}" destId="{6377266A-99EB-4E3C-A119-EB292814A26B}" srcOrd="0" destOrd="0" presId="urn:microsoft.com/office/officeart/2008/layout/LinedList"/>
    <dgm:cxn modelId="{F1697090-D551-41C8-BF8E-98F0A37372A6}" type="presOf" srcId="{1DA408A8-3BA9-498D-83FA-5C55DC697181}" destId="{D5EB6EDF-8395-479D-BEDF-03DFD1E05556}" srcOrd="0" destOrd="0" presId="urn:microsoft.com/office/officeart/2008/layout/LinedList"/>
    <dgm:cxn modelId="{A719CB93-9DDB-404B-8CAC-1546D61990B8}" srcId="{49995633-3474-4A7D-B403-EDF188B491B8}" destId="{1DA408A8-3BA9-498D-83FA-5C55DC697181}" srcOrd="0" destOrd="0" parTransId="{7815F587-9DEF-4E42-80EF-172625A62A09}" sibTransId="{B5879914-EF44-4F43-A148-EB704D904795}"/>
    <dgm:cxn modelId="{010FB5A7-7AB8-4A73-9434-C9A9ED7E0809}" srcId="{49995633-3474-4A7D-B403-EDF188B491B8}" destId="{2FD7CF20-19E9-487C-AD7E-5065DF7401D7}" srcOrd="2" destOrd="0" parTransId="{B378944B-7E6B-4086-BC1E-44844E838684}" sibTransId="{FBA6AD3D-648E-41DF-BF69-1F4B34EDBF21}"/>
    <dgm:cxn modelId="{8CEE46A9-9363-4F1B-9B65-92312CB4AF8E}" type="presOf" srcId="{F59EB751-0F01-4762-97E7-B015B8D97071}" destId="{1D51A5B4-D45C-4463-8B6C-531C08BCF587}" srcOrd="0" destOrd="0" presId="urn:microsoft.com/office/officeart/2008/layout/LinedList"/>
    <dgm:cxn modelId="{483517AA-BA8D-437A-B3F5-A9835FE6970F}" type="presOf" srcId="{49995633-3474-4A7D-B403-EDF188B491B8}" destId="{5EEFC4C0-048D-43D3-B596-3559F416CFF5}" srcOrd="0" destOrd="0" presId="urn:microsoft.com/office/officeart/2008/layout/LinedList"/>
    <dgm:cxn modelId="{07FA98C2-7CBA-4C9E-88E0-ACDEECEC34B2}" srcId="{49995633-3474-4A7D-B403-EDF188B491B8}" destId="{F59EB751-0F01-4762-97E7-B015B8D97071}" srcOrd="3" destOrd="0" parTransId="{E7F3D5EC-67C2-4182-B76A-690E1EA2C16A}" sibTransId="{02679BCB-5E9F-4B64-AF6E-772C9AE4835A}"/>
    <dgm:cxn modelId="{9CE078E3-6CAB-46E4-8C45-6E3AB3009E56}" type="presOf" srcId="{F3AD12A9-CCEE-486C-9622-6C249587260C}" destId="{8076B4EA-1A48-4FD3-B74B-6EC7DC97BEDA}" srcOrd="0" destOrd="0" presId="urn:microsoft.com/office/officeart/2008/layout/LinedList"/>
    <dgm:cxn modelId="{CA52DDFB-7535-4DE5-AB80-882C9CC45663}" type="presOf" srcId="{2FD7CF20-19E9-487C-AD7E-5065DF7401D7}" destId="{6FD48945-D269-42F6-AC3B-0EB2D402A5EB}" srcOrd="0" destOrd="0" presId="urn:microsoft.com/office/officeart/2008/layout/LinedList"/>
    <dgm:cxn modelId="{CC9E8ED5-E7CA-4465-BCC1-5FB05001D250}" type="presParOf" srcId="{5EEFC4C0-048D-43D3-B596-3559F416CFF5}" destId="{2F4E555C-2905-48C6-848E-16F4A1975D4A}" srcOrd="0" destOrd="0" presId="urn:microsoft.com/office/officeart/2008/layout/LinedList"/>
    <dgm:cxn modelId="{B419F6AB-26E4-4A57-AB90-563CEBBB28D9}" type="presParOf" srcId="{5EEFC4C0-048D-43D3-B596-3559F416CFF5}" destId="{FB0D84E7-E889-4473-813D-D8C21E57206E}" srcOrd="1" destOrd="0" presId="urn:microsoft.com/office/officeart/2008/layout/LinedList"/>
    <dgm:cxn modelId="{D2A727A2-215E-4485-B59C-4EA516C9D3FA}" type="presParOf" srcId="{FB0D84E7-E889-4473-813D-D8C21E57206E}" destId="{D5EB6EDF-8395-479D-BEDF-03DFD1E05556}" srcOrd="0" destOrd="0" presId="urn:microsoft.com/office/officeart/2008/layout/LinedList"/>
    <dgm:cxn modelId="{12AC2117-56BA-442C-A0CB-A06FEEA54CCC}" type="presParOf" srcId="{FB0D84E7-E889-4473-813D-D8C21E57206E}" destId="{7BDAB8D5-8A47-4A5F-A815-E9E06B75B650}" srcOrd="1" destOrd="0" presId="urn:microsoft.com/office/officeart/2008/layout/LinedList"/>
    <dgm:cxn modelId="{BA4BA767-A67C-48D8-98F1-881E6290A3CD}" type="presParOf" srcId="{5EEFC4C0-048D-43D3-B596-3559F416CFF5}" destId="{FFB5CA63-E800-4AF4-913D-5C8649BE295A}" srcOrd="2" destOrd="0" presId="urn:microsoft.com/office/officeart/2008/layout/LinedList"/>
    <dgm:cxn modelId="{F22DA8DC-137E-4428-AE32-A1E9B6EF7E75}" type="presParOf" srcId="{5EEFC4C0-048D-43D3-B596-3559F416CFF5}" destId="{6FBA2D8A-443E-4B57-8126-EEEE9C2D00B4}" srcOrd="3" destOrd="0" presId="urn:microsoft.com/office/officeart/2008/layout/LinedList"/>
    <dgm:cxn modelId="{8CAC79FD-892C-43B4-8FA4-07A250138D84}" type="presParOf" srcId="{6FBA2D8A-443E-4B57-8126-EEEE9C2D00B4}" destId="{7C314098-213E-4701-A44F-174EC9119010}" srcOrd="0" destOrd="0" presId="urn:microsoft.com/office/officeart/2008/layout/LinedList"/>
    <dgm:cxn modelId="{3A938C49-EE47-4789-AA17-85ACE9BD8F84}" type="presParOf" srcId="{6FBA2D8A-443E-4B57-8126-EEEE9C2D00B4}" destId="{366BDA96-52AA-4A7E-91E8-32CD17D79651}" srcOrd="1" destOrd="0" presId="urn:microsoft.com/office/officeart/2008/layout/LinedList"/>
    <dgm:cxn modelId="{3458604B-FB7E-4B62-9B15-BBBB5B3AB766}" type="presParOf" srcId="{5EEFC4C0-048D-43D3-B596-3559F416CFF5}" destId="{BCEC2FF7-BF30-49BA-8319-C0988ACA032C}" srcOrd="4" destOrd="0" presId="urn:microsoft.com/office/officeart/2008/layout/LinedList"/>
    <dgm:cxn modelId="{14C40F10-7D7A-4EBB-B897-7AF32B181003}" type="presParOf" srcId="{5EEFC4C0-048D-43D3-B596-3559F416CFF5}" destId="{9918774E-523D-4864-B81B-950E305BD6B5}" srcOrd="5" destOrd="0" presId="urn:microsoft.com/office/officeart/2008/layout/LinedList"/>
    <dgm:cxn modelId="{E7C1D545-DEA5-4D77-94D4-71B70B2E73FA}" type="presParOf" srcId="{9918774E-523D-4864-B81B-950E305BD6B5}" destId="{6FD48945-D269-42F6-AC3B-0EB2D402A5EB}" srcOrd="0" destOrd="0" presId="urn:microsoft.com/office/officeart/2008/layout/LinedList"/>
    <dgm:cxn modelId="{3A147471-92C6-43E5-96A7-B0E3037BC621}" type="presParOf" srcId="{9918774E-523D-4864-B81B-950E305BD6B5}" destId="{DD2052B6-6825-43A7-ACC1-E72E9C002D88}" srcOrd="1" destOrd="0" presId="urn:microsoft.com/office/officeart/2008/layout/LinedList"/>
    <dgm:cxn modelId="{159D8AFA-4B00-4FB3-B374-17E14892B52F}" type="presParOf" srcId="{5EEFC4C0-048D-43D3-B596-3559F416CFF5}" destId="{480D3888-4656-45CF-90BA-BC38943CFC35}" srcOrd="6" destOrd="0" presId="urn:microsoft.com/office/officeart/2008/layout/LinedList"/>
    <dgm:cxn modelId="{2B55AFBC-483A-4970-A106-3FD81D566A6A}" type="presParOf" srcId="{5EEFC4C0-048D-43D3-B596-3559F416CFF5}" destId="{34A51ED9-56F3-44EC-B04B-212D923C4401}" srcOrd="7" destOrd="0" presId="urn:microsoft.com/office/officeart/2008/layout/LinedList"/>
    <dgm:cxn modelId="{14C9A5C0-66C6-49A5-831F-EFA5E227E770}" type="presParOf" srcId="{34A51ED9-56F3-44EC-B04B-212D923C4401}" destId="{1D51A5B4-D45C-4463-8B6C-531C08BCF587}" srcOrd="0" destOrd="0" presId="urn:microsoft.com/office/officeart/2008/layout/LinedList"/>
    <dgm:cxn modelId="{A70F3AC6-C0AF-4E4B-9EA6-5F762C9B7B88}" type="presParOf" srcId="{34A51ED9-56F3-44EC-B04B-212D923C4401}" destId="{37C58F0B-13F1-4405-9A01-624FFDA7513B}" srcOrd="1" destOrd="0" presId="urn:microsoft.com/office/officeart/2008/layout/LinedList"/>
    <dgm:cxn modelId="{7466C6B1-65CE-489F-9EE3-EEA7F2DDDC48}" type="presParOf" srcId="{5EEFC4C0-048D-43D3-B596-3559F416CFF5}" destId="{407FA026-BFBD-439B-AEC0-2D5FEB28E076}" srcOrd="8" destOrd="0" presId="urn:microsoft.com/office/officeart/2008/layout/LinedList"/>
    <dgm:cxn modelId="{028965DE-7533-4BAC-A2CC-8E53D85E2F24}" type="presParOf" srcId="{5EEFC4C0-048D-43D3-B596-3559F416CFF5}" destId="{D8FE8CE8-8A8E-4BCC-B988-1436F9ACFDA6}" srcOrd="9" destOrd="0" presId="urn:microsoft.com/office/officeart/2008/layout/LinedList"/>
    <dgm:cxn modelId="{397B7616-6E7B-4CBA-9417-05BF6586CDF9}" type="presParOf" srcId="{D8FE8CE8-8A8E-4BCC-B988-1436F9ACFDA6}" destId="{8076B4EA-1A48-4FD3-B74B-6EC7DC97BEDA}" srcOrd="0" destOrd="0" presId="urn:microsoft.com/office/officeart/2008/layout/LinedList"/>
    <dgm:cxn modelId="{A46401BF-F61C-4F92-BCF2-2DFAA6DAC6DC}" type="presParOf" srcId="{D8FE8CE8-8A8E-4BCC-B988-1436F9ACFDA6}" destId="{11249905-A8D7-47D5-96F6-CD34E796C704}" srcOrd="1" destOrd="0" presId="urn:microsoft.com/office/officeart/2008/layout/LinedList"/>
    <dgm:cxn modelId="{50968019-9751-483C-AE22-624605B43C0A}" type="presParOf" srcId="{5EEFC4C0-048D-43D3-B596-3559F416CFF5}" destId="{44A9B2F3-CE19-47B6-AD5B-341DF0D8B25D}" srcOrd="10" destOrd="0" presId="urn:microsoft.com/office/officeart/2008/layout/LinedList"/>
    <dgm:cxn modelId="{F74B0F13-224F-4E5C-84EE-5A69687EB32F}" type="presParOf" srcId="{5EEFC4C0-048D-43D3-B596-3559F416CFF5}" destId="{4956036B-73C1-496D-900E-AE992D31D57B}" srcOrd="11" destOrd="0" presId="urn:microsoft.com/office/officeart/2008/layout/LinedList"/>
    <dgm:cxn modelId="{116D18E0-518D-4409-A9CF-563D9C29F755}" type="presParOf" srcId="{4956036B-73C1-496D-900E-AE992D31D57B}" destId="{6377266A-99EB-4E3C-A119-EB292814A26B}" srcOrd="0" destOrd="0" presId="urn:microsoft.com/office/officeart/2008/layout/LinedList"/>
    <dgm:cxn modelId="{1F21D5B2-66A1-448A-A044-7CE544B4985B}" type="presParOf" srcId="{4956036B-73C1-496D-900E-AE992D31D57B}" destId="{E4CAF321-F0B5-49D4-AB9F-505E771D3A1E}" srcOrd="1" destOrd="0" presId="urn:microsoft.com/office/officeart/2008/layout/LinedList"/>
    <dgm:cxn modelId="{CB8C8BB3-D2AE-483F-AAEF-E9A91938DEEE}" type="presParOf" srcId="{5EEFC4C0-048D-43D3-B596-3559F416CFF5}" destId="{A920024D-5D5D-4BFB-B763-B123F22F2BE0}" srcOrd="12" destOrd="0" presId="urn:microsoft.com/office/officeart/2008/layout/LinedList"/>
    <dgm:cxn modelId="{A9A9FF68-7DB1-4904-AC72-52DB622D812F}" type="presParOf" srcId="{5EEFC4C0-048D-43D3-B596-3559F416CFF5}" destId="{B707F862-1C72-43C3-A355-7F8763AEE6D0}" srcOrd="13" destOrd="0" presId="urn:microsoft.com/office/officeart/2008/layout/LinedList"/>
    <dgm:cxn modelId="{2C822A9F-A900-479C-9C61-77E31F1F4130}" type="presParOf" srcId="{B707F862-1C72-43C3-A355-7F8763AEE6D0}" destId="{C9581D08-3207-4217-AE07-1B0C96A95A18}" srcOrd="0" destOrd="0" presId="urn:microsoft.com/office/officeart/2008/layout/LinedList"/>
    <dgm:cxn modelId="{638D03E4-A01B-4CF7-AFE7-8CFCCD9919DD}" type="presParOf" srcId="{B707F862-1C72-43C3-A355-7F8763AEE6D0}" destId="{967BD67F-F107-4A8E-B934-ECA03D5370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BE70F65-0457-449E-86E1-8EB0763930AC}" type="doc">
      <dgm:prSet loTypeId="urn:microsoft.com/office/officeart/2008/layout/LinedList" loCatId="list" qsTypeId="urn:microsoft.com/office/officeart/2005/8/quickstyle/simple1#148" qsCatId="simple" csTypeId="urn:microsoft.com/office/officeart/2005/8/colors/accent0_3#2" csCatId="mainScheme"/>
      <dgm:spPr/>
      <dgm:t>
        <a:bodyPr/>
        <a:lstStyle/>
        <a:p>
          <a:endParaRPr lang="en-US"/>
        </a:p>
      </dgm:t>
    </dgm:pt>
    <dgm:pt modelId="{4C6014EC-C50C-4C1F-9F10-7CA2438A013F}">
      <dgm:prSet/>
      <dgm:spPr/>
      <dgm:t>
        <a:bodyPr/>
        <a:lstStyle/>
        <a:p>
          <a:r>
            <a:rPr lang="en-GB"/>
            <a:t>I am interested in secondary school students using their mobile phones to assist their learning</a:t>
          </a:r>
          <a:endParaRPr lang="en-US"/>
        </a:p>
      </dgm:t>
    </dgm:pt>
    <dgm:pt modelId="{5850917F-CCD5-42EF-B0AD-8FA4373BD798}" type="parTrans" cxnId="{BE5E9F2A-7812-47B8-9088-19F97A6679C3}">
      <dgm:prSet/>
      <dgm:spPr/>
      <dgm:t>
        <a:bodyPr/>
        <a:lstStyle/>
        <a:p>
          <a:endParaRPr lang="en-US"/>
        </a:p>
      </dgm:t>
    </dgm:pt>
    <dgm:pt modelId="{2BD049B0-0AB7-43CF-8A9D-BC3E5A972CBE}" type="sibTrans" cxnId="{BE5E9F2A-7812-47B8-9088-19F97A6679C3}">
      <dgm:prSet/>
      <dgm:spPr/>
      <dgm:t>
        <a:bodyPr/>
        <a:lstStyle/>
        <a:p>
          <a:endParaRPr lang="en-US"/>
        </a:p>
      </dgm:t>
    </dgm:pt>
    <dgm:pt modelId="{3CC36AC0-B3B1-4F8B-B8E0-EC1A1A0A5B96}">
      <dgm:prSet/>
      <dgm:spPr/>
      <dgm:t>
        <a:bodyPr/>
        <a:lstStyle/>
        <a:p>
          <a:r>
            <a:rPr lang="en-GB"/>
            <a:t>I am interested in how secondary school teachers use mobile phones in their classrooms for teaching and learning purposes</a:t>
          </a:r>
          <a:endParaRPr lang="en-US"/>
        </a:p>
      </dgm:t>
    </dgm:pt>
    <dgm:pt modelId="{B3A75135-3302-4CAA-8ED6-AA3BD1505720}" type="parTrans" cxnId="{D9785DDE-A0F8-40F3-9BAC-C919518E1269}">
      <dgm:prSet/>
      <dgm:spPr/>
      <dgm:t>
        <a:bodyPr/>
        <a:lstStyle/>
        <a:p>
          <a:endParaRPr lang="en-US"/>
        </a:p>
      </dgm:t>
    </dgm:pt>
    <dgm:pt modelId="{BB660932-C342-4C4A-910E-29F2BC9D5417}" type="sibTrans" cxnId="{D9785DDE-A0F8-40F3-9BAC-C919518E1269}">
      <dgm:prSet/>
      <dgm:spPr/>
      <dgm:t>
        <a:bodyPr/>
        <a:lstStyle/>
        <a:p>
          <a:endParaRPr lang="en-US"/>
        </a:p>
      </dgm:t>
    </dgm:pt>
    <dgm:pt modelId="{E109CE9B-7BDB-4A4A-B8A3-27E84D3A07E3}">
      <dgm:prSet/>
      <dgm:spPr/>
      <dgm:t>
        <a:bodyPr/>
        <a:lstStyle/>
        <a:p>
          <a:r>
            <a:rPr lang="en-GB"/>
            <a:t>I am interested in how educators feel when they see secondary school students using their mobile phones in class</a:t>
          </a:r>
          <a:endParaRPr lang="en-US"/>
        </a:p>
      </dgm:t>
    </dgm:pt>
    <dgm:pt modelId="{ED9549C7-24D6-4EDC-9956-04EAD3D6B466}" type="parTrans" cxnId="{9F3E7604-2F3B-4B06-87E8-8AE02F589FBD}">
      <dgm:prSet/>
      <dgm:spPr/>
      <dgm:t>
        <a:bodyPr/>
        <a:lstStyle/>
        <a:p>
          <a:endParaRPr lang="en-US"/>
        </a:p>
      </dgm:t>
    </dgm:pt>
    <dgm:pt modelId="{D30A3E98-5ACD-425D-B138-AE1666509FA9}" type="sibTrans" cxnId="{9F3E7604-2F3B-4B06-87E8-8AE02F589FBD}">
      <dgm:prSet/>
      <dgm:spPr/>
      <dgm:t>
        <a:bodyPr/>
        <a:lstStyle/>
        <a:p>
          <a:endParaRPr lang="en-US"/>
        </a:p>
      </dgm:t>
    </dgm:pt>
    <dgm:pt modelId="{5F71F166-5360-4CE4-8899-0E7549B37A1B}" type="pres">
      <dgm:prSet presAssocID="{BBE70F65-0457-449E-86E1-8EB0763930AC}" presName="vert0" presStyleCnt="0">
        <dgm:presLayoutVars>
          <dgm:dir/>
          <dgm:animOne val="branch"/>
          <dgm:animLvl val="lvl"/>
        </dgm:presLayoutVars>
      </dgm:prSet>
      <dgm:spPr/>
    </dgm:pt>
    <dgm:pt modelId="{B0E788C4-FFC1-4465-AF6E-E57C4535A54B}" type="pres">
      <dgm:prSet presAssocID="{4C6014EC-C50C-4C1F-9F10-7CA2438A013F}" presName="thickLine" presStyleLbl="alignNode1" presStyleIdx="0" presStyleCnt="3"/>
      <dgm:spPr/>
    </dgm:pt>
    <dgm:pt modelId="{80BEEBB8-4457-4805-8170-AF8792286216}" type="pres">
      <dgm:prSet presAssocID="{4C6014EC-C50C-4C1F-9F10-7CA2438A013F}" presName="horz1" presStyleCnt="0"/>
      <dgm:spPr/>
    </dgm:pt>
    <dgm:pt modelId="{7071696D-C9AC-4F0A-8E37-D6A38459FB30}" type="pres">
      <dgm:prSet presAssocID="{4C6014EC-C50C-4C1F-9F10-7CA2438A013F}" presName="tx1" presStyleLbl="revTx" presStyleIdx="0" presStyleCnt="3"/>
      <dgm:spPr/>
    </dgm:pt>
    <dgm:pt modelId="{46C946DF-EDB8-4377-B7DD-5CCC8EDCDCF2}" type="pres">
      <dgm:prSet presAssocID="{4C6014EC-C50C-4C1F-9F10-7CA2438A013F}" presName="vert1" presStyleCnt="0"/>
      <dgm:spPr/>
    </dgm:pt>
    <dgm:pt modelId="{957A218F-9512-42CF-A89A-7106A7EBCD48}" type="pres">
      <dgm:prSet presAssocID="{3CC36AC0-B3B1-4F8B-B8E0-EC1A1A0A5B96}" presName="thickLine" presStyleLbl="alignNode1" presStyleIdx="1" presStyleCnt="3"/>
      <dgm:spPr/>
    </dgm:pt>
    <dgm:pt modelId="{90CB4F0B-7D1D-4712-81E2-32830AEC1F20}" type="pres">
      <dgm:prSet presAssocID="{3CC36AC0-B3B1-4F8B-B8E0-EC1A1A0A5B96}" presName="horz1" presStyleCnt="0"/>
      <dgm:spPr/>
    </dgm:pt>
    <dgm:pt modelId="{C07722DE-B151-436A-8EFA-93751EEF5C79}" type="pres">
      <dgm:prSet presAssocID="{3CC36AC0-B3B1-4F8B-B8E0-EC1A1A0A5B96}" presName="tx1" presStyleLbl="revTx" presStyleIdx="1" presStyleCnt="3"/>
      <dgm:spPr/>
    </dgm:pt>
    <dgm:pt modelId="{B48A4264-3A90-467B-93D6-0A73059EB9A8}" type="pres">
      <dgm:prSet presAssocID="{3CC36AC0-B3B1-4F8B-B8E0-EC1A1A0A5B96}" presName="vert1" presStyleCnt="0"/>
      <dgm:spPr/>
    </dgm:pt>
    <dgm:pt modelId="{45705BF0-5B33-484B-8601-7861B2AAC054}" type="pres">
      <dgm:prSet presAssocID="{E109CE9B-7BDB-4A4A-B8A3-27E84D3A07E3}" presName="thickLine" presStyleLbl="alignNode1" presStyleIdx="2" presStyleCnt="3"/>
      <dgm:spPr/>
    </dgm:pt>
    <dgm:pt modelId="{BDB9ECE9-1EFD-42F3-B92B-4D9EF0081A7E}" type="pres">
      <dgm:prSet presAssocID="{E109CE9B-7BDB-4A4A-B8A3-27E84D3A07E3}" presName="horz1" presStyleCnt="0"/>
      <dgm:spPr/>
    </dgm:pt>
    <dgm:pt modelId="{910ABEB0-D0D3-4A8C-A51B-DA750F1ED710}" type="pres">
      <dgm:prSet presAssocID="{E109CE9B-7BDB-4A4A-B8A3-27E84D3A07E3}" presName="tx1" presStyleLbl="revTx" presStyleIdx="2" presStyleCnt="3"/>
      <dgm:spPr/>
    </dgm:pt>
    <dgm:pt modelId="{4C176811-BA92-488E-BDED-1C1AA133F510}" type="pres">
      <dgm:prSet presAssocID="{E109CE9B-7BDB-4A4A-B8A3-27E84D3A07E3}" presName="vert1" presStyleCnt="0"/>
      <dgm:spPr/>
    </dgm:pt>
  </dgm:ptLst>
  <dgm:cxnLst>
    <dgm:cxn modelId="{9F3E7604-2F3B-4B06-87E8-8AE02F589FBD}" srcId="{BBE70F65-0457-449E-86E1-8EB0763930AC}" destId="{E109CE9B-7BDB-4A4A-B8A3-27E84D3A07E3}" srcOrd="2" destOrd="0" parTransId="{ED9549C7-24D6-4EDC-9956-04EAD3D6B466}" sibTransId="{D30A3E98-5ACD-425D-B138-AE1666509FA9}"/>
    <dgm:cxn modelId="{8E4E0F17-4F9B-4574-AE80-BD6A68104A71}" type="presOf" srcId="{BBE70F65-0457-449E-86E1-8EB0763930AC}" destId="{5F71F166-5360-4CE4-8899-0E7549B37A1B}" srcOrd="0" destOrd="0" presId="urn:microsoft.com/office/officeart/2008/layout/LinedList"/>
    <dgm:cxn modelId="{BE5E9F2A-7812-47B8-9088-19F97A6679C3}" srcId="{BBE70F65-0457-449E-86E1-8EB0763930AC}" destId="{4C6014EC-C50C-4C1F-9F10-7CA2438A013F}" srcOrd="0" destOrd="0" parTransId="{5850917F-CCD5-42EF-B0AD-8FA4373BD798}" sibTransId="{2BD049B0-0AB7-43CF-8A9D-BC3E5A972CBE}"/>
    <dgm:cxn modelId="{3EDBFA69-975D-48F5-8368-6D1F17127940}" type="presOf" srcId="{E109CE9B-7BDB-4A4A-B8A3-27E84D3A07E3}" destId="{910ABEB0-D0D3-4A8C-A51B-DA750F1ED710}" srcOrd="0" destOrd="0" presId="urn:microsoft.com/office/officeart/2008/layout/LinedList"/>
    <dgm:cxn modelId="{DA7E4D80-6AB3-4523-B1CB-90FB60ABCA8A}" type="presOf" srcId="{4C6014EC-C50C-4C1F-9F10-7CA2438A013F}" destId="{7071696D-C9AC-4F0A-8E37-D6A38459FB30}" srcOrd="0" destOrd="0" presId="urn:microsoft.com/office/officeart/2008/layout/LinedList"/>
    <dgm:cxn modelId="{B15BD0D5-9AC0-41A2-BE1C-3DD00F09C26A}" type="presOf" srcId="{3CC36AC0-B3B1-4F8B-B8E0-EC1A1A0A5B96}" destId="{C07722DE-B151-436A-8EFA-93751EEF5C79}" srcOrd="0" destOrd="0" presId="urn:microsoft.com/office/officeart/2008/layout/LinedList"/>
    <dgm:cxn modelId="{D9785DDE-A0F8-40F3-9BAC-C919518E1269}" srcId="{BBE70F65-0457-449E-86E1-8EB0763930AC}" destId="{3CC36AC0-B3B1-4F8B-B8E0-EC1A1A0A5B96}" srcOrd="1" destOrd="0" parTransId="{B3A75135-3302-4CAA-8ED6-AA3BD1505720}" sibTransId="{BB660932-C342-4C4A-910E-29F2BC9D5417}"/>
    <dgm:cxn modelId="{1C380EF6-74CC-4101-93A6-309556280C40}" type="presParOf" srcId="{5F71F166-5360-4CE4-8899-0E7549B37A1B}" destId="{B0E788C4-FFC1-4465-AF6E-E57C4535A54B}" srcOrd="0" destOrd="0" presId="urn:microsoft.com/office/officeart/2008/layout/LinedList"/>
    <dgm:cxn modelId="{F56FEB2B-7E5C-460F-9535-4C1CBC9C9262}" type="presParOf" srcId="{5F71F166-5360-4CE4-8899-0E7549B37A1B}" destId="{80BEEBB8-4457-4805-8170-AF8792286216}" srcOrd="1" destOrd="0" presId="urn:microsoft.com/office/officeart/2008/layout/LinedList"/>
    <dgm:cxn modelId="{0E25C66B-20ED-4F15-B075-0BCF33C53730}" type="presParOf" srcId="{80BEEBB8-4457-4805-8170-AF8792286216}" destId="{7071696D-C9AC-4F0A-8E37-D6A38459FB30}" srcOrd="0" destOrd="0" presId="urn:microsoft.com/office/officeart/2008/layout/LinedList"/>
    <dgm:cxn modelId="{BB23CC53-8F1F-40AB-8FC2-5FFB0F34F7FE}" type="presParOf" srcId="{80BEEBB8-4457-4805-8170-AF8792286216}" destId="{46C946DF-EDB8-4377-B7DD-5CCC8EDCDCF2}" srcOrd="1" destOrd="0" presId="urn:microsoft.com/office/officeart/2008/layout/LinedList"/>
    <dgm:cxn modelId="{5D597F81-107D-4282-8AEC-0D1C543C9420}" type="presParOf" srcId="{5F71F166-5360-4CE4-8899-0E7549B37A1B}" destId="{957A218F-9512-42CF-A89A-7106A7EBCD48}" srcOrd="2" destOrd="0" presId="urn:microsoft.com/office/officeart/2008/layout/LinedList"/>
    <dgm:cxn modelId="{690F1154-F644-497C-A977-D9EAB0D4C1F3}" type="presParOf" srcId="{5F71F166-5360-4CE4-8899-0E7549B37A1B}" destId="{90CB4F0B-7D1D-4712-81E2-32830AEC1F20}" srcOrd="3" destOrd="0" presId="urn:microsoft.com/office/officeart/2008/layout/LinedList"/>
    <dgm:cxn modelId="{68449569-8AE6-435E-9A57-851871F8429C}" type="presParOf" srcId="{90CB4F0B-7D1D-4712-81E2-32830AEC1F20}" destId="{C07722DE-B151-436A-8EFA-93751EEF5C79}" srcOrd="0" destOrd="0" presId="urn:microsoft.com/office/officeart/2008/layout/LinedList"/>
    <dgm:cxn modelId="{2DF2AE5B-B194-48F3-A790-0C7126B701EE}" type="presParOf" srcId="{90CB4F0B-7D1D-4712-81E2-32830AEC1F20}" destId="{B48A4264-3A90-467B-93D6-0A73059EB9A8}" srcOrd="1" destOrd="0" presId="urn:microsoft.com/office/officeart/2008/layout/LinedList"/>
    <dgm:cxn modelId="{4978F204-66C4-4453-BB91-722F945A828A}" type="presParOf" srcId="{5F71F166-5360-4CE4-8899-0E7549B37A1B}" destId="{45705BF0-5B33-484B-8601-7861B2AAC054}" srcOrd="4" destOrd="0" presId="urn:microsoft.com/office/officeart/2008/layout/LinedList"/>
    <dgm:cxn modelId="{6AE6E48D-306B-4E35-9969-7AD407F66646}" type="presParOf" srcId="{5F71F166-5360-4CE4-8899-0E7549B37A1B}" destId="{BDB9ECE9-1EFD-42F3-B92B-4D9EF0081A7E}" srcOrd="5" destOrd="0" presId="urn:microsoft.com/office/officeart/2008/layout/LinedList"/>
    <dgm:cxn modelId="{D35263C5-7126-4412-8946-6169382E78BD}" type="presParOf" srcId="{BDB9ECE9-1EFD-42F3-B92B-4D9EF0081A7E}" destId="{910ABEB0-D0D3-4A8C-A51B-DA750F1ED710}" srcOrd="0" destOrd="0" presId="urn:microsoft.com/office/officeart/2008/layout/LinedList"/>
    <dgm:cxn modelId="{4D71C16D-DBF8-4CF5-938C-673AA6499EE4}" type="presParOf" srcId="{BDB9ECE9-1EFD-42F3-B92B-4D9EF0081A7E}" destId="{4C176811-BA92-488E-BDED-1C1AA133F51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7C94105-EF8B-4996-B299-186B5FDE31CC}" type="doc">
      <dgm:prSet loTypeId="urn:microsoft.com/office/officeart/2008/layout/LinedList" loCatId="list" qsTypeId="urn:microsoft.com/office/officeart/2005/8/quickstyle/simple1#155" qsCatId="simple" csTypeId="urn:microsoft.com/office/officeart/2005/8/colors/colorful2#27" csCatId="colorful"/>
      <dgm:spPr/>
      <dgm:t>
        <a:bodyPr/>
        <a:lstStyle/>
        <a:p>
          <a:endParaRPr lang="en-US"/>
        </a:p>
      </dgm:t>
    </dgm:pt>
    <dgm:pt modelId="{DEB248EC-E0BF-48BC-84AA-5D6831624724}">
      <dgm:prSet/>
      <dgm:spPr/>
      <dgm:t>
        <a:bodyPr/>
        <a:lstStyle/>
        <a:p>
          <a:r>
            <a:rPr lang="en-US"/>
            <a:t>Topic</a:t>
          </a:r>
        </a:p>
      </dgm:t>
    </dgm:pt>
    <dgm:pt modelId="{B2E4C387-E147-4063-B157-3C861740EA99}" type="parTrans" cxnId="{F7E749E4-646A-45A6-9D46-9D6D9401C9B9}">
      <dgm:prSet/>
      <dgm:spPr/>
      <dgm:t>
        <a:bodyPr/>
        <a:lstStyle/>
        <a:p>
          <a:endParaRPr lang="en-US"/>
        </a:p>
      </dgm:t>
    </dgm:pt>
    <dgm:pt modelId="{17091762-8804-4EFA-B991-13BFBF85ED25}" type="sibTrans" cxnId="{F7E749E4-646A-45A6-9D46-9D6D9401C9B9}">
      <dgm:prSet/>
      <dgm:spPr/>
      <dgm:t>
        <a:bodyPr/>
        <a:lstStyle/>
        <a:p>
          <a:endParaRPr lang="en-US"/>
        </a:p>
      </dgm:t>
    </dgm:pt>
    <dgm:pt modelId="{E173E5E2-EDC4-4F96-B9D3-F8849C52495D}">
      <dgm:prSet/>
      <dgm:spPr/>
      <dgm:t>
        <a:bodyPr/>
        <a:lstStyle/>
        <a:p>
          <a:r>
            <a:rPr lang="en-US"/>
            <a:t>The destination region.</a:t>
          </a:r>
        </a:p>
      </dgm:t>
    </dgm:pt>
    <dgm:pt modelId="{5071F2CF-E2CB-4CFA-AAD4-88B84850ABA1}" type="parTrans" cxnId="{82AE58DD-3565-42ED-B54D-F4E98F308D62}">
      <dgm:prSet/>
      <dgm:spPr/>
      <dgm:t>
        <a:bodyPr/>
        <a:lstStyle/>
        <a:p>
          <a:endParaRPr lang="en-US"/>
        </a:p>
      </dgm:t>
    </dgm:pt>
    <dgm:pt modelId="{E77A070F-D840-4B67-8442-D15E09F361EC}" type="sibTrans" cxnId="{82AE58DD-3565-42ED-B54D-F4E98F308D62}">
      <dgm:prSet/>
      <dgm:spPr/>
      <dgm:t>
        <a:bodyPr/>
        <a:lstStyle/>
        <a:p>
          <a:endParaRPr lang="en-US"/>
        </a:p>
      </dgm:t>
    </dgm:pt>
    <dgm:pt modelId="{ED162C09-B1BC-427F-A433-AC7EC9ACA97C}">
      <dgm:prSet/>
      <dgm:spPr/>
      <dgm:t>
        <a:bodyPr/>
        <a:lstStyle/>
        <a:p>
          <a:r>
            <a:rPr lang="en-US"/>
            <a:t>Research Aim</a:t>
          </a:r>
        </a:p>
      </dgm:t>
    </dgm:pt>
    <dgm:pt modelId="{8AC386A0-F80C-4117-BED5-5906B66F1959}" type="parTrans" cxnId="{15B3088A-77AA-446F-8B9C-C46FABFFE0F5}">
      <dgm:prSet/>
      <dgm:spPr/>
      <dgm:t>
        <a:bodyPr/>
        <a:lstStyle/>
        <a:p>
          <a:endParaRPr lang="en-US"/>
        </a:p>
      </dgm:t>
    </dgm:pt>
    <dgm:pt modelId="{21DA931A-4172-47A6-B8AA-7B1791E51CBC}" type="sibTrans" cxnId="{15B3088A-77AA-446F-8B9C-C46FABFFE0F5}">
      <dgm:prSet/>
      <dgm:spPr/>
      <dgm:t>
        <a:bodyPr/>
        <a:lstStyle/>
        <a:p>
          <a:endParaRPr lang="en-US"/>
        </a:p>
      </dgm:t>
    </dgm:pt>
    <dgm:pt modelId="{5BB8019C-3272-41C2-B7F0-E8724D323554}">
      <dgm:prSet/>
      <dgm:spPr/>
      <dgm:t>
        <a:bodyPr/>
        <a:lstStyle/>
        <a:p>
          <a:r>
            <a:rPr lang="en-US"/>
            <a:t>The destination you're trying to reach.</a:t>
          </a:r>
        </a:p>
      </dgm:t>
    </dgm:pt>
    <dgm:pt modelId="{DD11AAAB-62E1-4236-ADE4-A8441F688431}" type="parTrans" cxnId="{21AE4C4E-44B0-4AB7-AC82-36FA984BCF24}">
      <dgm:prSet/>
      <dgm:spPr/>
      <dgm:t>
        <a:bodyPr/>
        <a:lstStyle/>
        <a:p>
          <a:endParaRPr lang="en-US"/>
        </a:p>
      </dgm:t>
    </dgm:pt>
    <dgm:pt modelId="{81BC0272-A4E4-467F-BA1B-15FBCAB05F74}" type="sibTrans" cxnId="{21AE4C4E-44B0-4AB7-AC82-36FA984BCF24}">
      <dgm:prSet/>
      <dgm:spPr/>
      <dgm:t>
        <a:bodyPr/>
        <a:lstStyle/>
        <a:p>
          <a:endParaRPr lang="en-US"/>
        </a:p>
      </dgm:t>
    </dgm:pt>
    <dgm:pt modelId="{8DEBCCD7-0FE6-4639-88FD-7E0553772F3C}">
      <dgm:prSet/>
      <dgm:spPr/>
      <dgm:t>
        <a:bodyPr/>
        <a:lstStyle/>
        <a:p>
          <a:r>
            <a:rPr lang="en-US"/>
            <a:t>Objectives</a:t>
          </a:r>
        </a:p>
      </dgm:t>
    </dgm:pt>
    <dgm:pt modelId="{3C798139-4AE8-431E-9894-2D1618D5CBD4}" type="parTrans" cxnId="{52F99E03-78A1-4239-B1A2-BCA0D44059F2}">
      <dgm:prSet/>
      <dgm:spPr/>
      <dgm:t>
        <a:bodyPr/>
        <a:lstStyle/>
        <a:p>
          <a:endParaRPr lang="en-US"/>
        </a:p>
      </dgm:t>
    </dgm:pt>
    <dgm:pt modelId="{330567CA-B8E1-44D2-8671-DC3B0BD08A6A}" type="sibTrans" cxnId="{52F99E03-78A1-4239-B1A2-BCA0D44059F2}">
      <dgm:prSet/>
      <dgm:spPr/>
      <dgm:t>
        <a:bodyPr/>
        <a:lstStyle/>
        <a:p>
          <a:endParaRPr lang="en-US"/>
        </a:p>
      </dgm:t>
    </dgm:pt>
    <dgm:pt modelId="{756F1D0B-ECB4-40AA-9125-96D49E823BA4}">
      <dgm:prSet/>
      <dgm:spPr/>
      <dgm:t>
        <a:bodyPr/>
        <a:lstStyle/>
        <a:p>
          <a:r>
            <a:rPr lang="en-US"/>
            <a:t>The route you'll take.</a:t>
          </a:r>
        </a:p>
      </dgm:t>
    </dgm:pt>
    <dgm:pt modelId="{DFC5041B-4E5C-48C5-A4EA-C673C6C0F186}" type="parTrans" cxnId="{BE9790ED-965F-4DA8-A5A6-B12D48B193E2}">
      <dgm:prSet/>
      <dgm:spPr/>
      <dgm:t>
        <a:bodyPr/>
        <a:lstStyle/>
        <a:p>
          <a:endParaRPr lang="en-US"/>
        </a:p>
      </dgm:t>
    </dgm:pt>
    <dgm:pt modelId="{06AE1657-095E-42D8-BA7B-11721DD7BA9D}" type="sibTrans" cxnId="{BE9790ED-965F-4DA8-A5A6-B12D48B193E2}">
      <dgm:prSet/>
      <dgm:spPr/>
      <dgm:t>
        <a:bodyPr/>
        <a:lstStyle/>
        <a:p>
          <a:endParaRPr lang="en-US"/>
        </a:p>
      </dgm:t>
    </dgm:pt>
    <dgm:pt modelId="{CFA57956-BC88-4FBA-98FB-612D6641BDC9}">
      <dgm:prSet/>
      <dgm:spPr/>
      <dgm:t>
        <a:bodyPr/>
        <a:lstStyle/>
        <a:p>
          <a:r>
            <a:rPr lang="en-US"/>
            <a:t>Research Question</a:t>
          </a:r>
        </a:p>
      </dgm:t>
    </dgm:pt>
    <dgm:pt modelId="{1DD5DC59-57C0-4CEC-928B-7467A56ED901}" type="parTrans" cxnId="{CC024E00-F18D-4A6F-A600-B65D1C5030E7}">
      <dgm:prSet/>
      <dgm:spPr/>
      <dgm:t>
        <a:bodyPr/>
        <a:lstStyle/>
        <a:p>
          <a:endParaRPr lang="en-US"/>
        </a:p>
      </dgm:t>
    </dgm:pt>
    <dgm:pt modelId="{488C903D-5868-4023-9F67-A78E17A0FD2A}" type="sibTrans" cxnId="{CC024E00-F18D-4A6F-A600-B65D1C5030E7}">
      <dgm:prSet/>
      <dgm:spPr/>
      <dgm:t>
        <a:bodyPr/>
        <a:lstStyle/>
        <a:p>
          <a:endParaRPr lang="en-US"/>
        </a:p>
      </dgm:t>
    </dgm:pt>
    <dgm:pt modelId="{22FFDD38-0AB2-46E3-99F6-83DD48667D52}">
      <dgm:prSet/>
      <dgm:spPr/>
      <dgm:t>
        <a:bodyPr/>
        <a:lstStyle/>
        <a:p>
          <a:r>
            <a:rPr lang="en-US"/>
            <a:t>The question you're trying to answer when you arrive.</a:t>
          </a:r>
        </a:p>
      </dgm:t>
    </dgm:pt>
    <dgm:pt modelId="{DC6DBE06-B6FE-4E6D-A6E7-B80D5BDFA876}" type="parTrans" cxnId="{FF8D2B59-FCF6-4B64-8380-2E831A397856}">
      <dgm:prSet/>
      <dgm:spPr/>
      <dgm:t>
        <a:bodyPr/>
        <a:lstStyle/>
        <a:p>
          <a:endParaRPr lang="en-US"/>
        </a:p>
      </dgm:t>
    </dgm:pt>
    <dgm:pt modelId="{48867860-AE2C-41F9-828F-310BB999CEAF}" type="sibTrans" cxnId="{FF8D2B59-FCF6-4B64-8380-2E831A397856}">
      <dgm:prSet/>
      <dgm:spPr/>
      <dgm:t>
        <a:bodyPr/>
        <a:lstStyle/>
        <a:p>
          <a:endParaRPr lang="en-US"/>
        </a:p>
      </dgm:t>
    </dgm:pt>
    <dgm:pt modelId="{8776AD02-CEB9-4734-9626-FE9C5C3EF948}" type="pres">
      <dgm:prSet presAssocID="{47C94105-EF8B-4996-B299-186B5FDE31CC}" presName="vert0" presStyleCnt="0">
        <dgm:presLayoutVars>
          <dgm:dir/>
          <dgm:animOne val="branch"/>
          <dgm:animLvl val="lvl"/>
        </dgm:presLayoutVars>
      </dgm:prSet>
      <dgm:spPr/>
    </dgm:pt>
    <dgm:pt modelId="{C93D7561-14D1-4302-8ACB-2D8622036220}" type="pres">
      <dgm:prSet presAssocID="{DEB248EC-E0BF-48BC-84AA-5D6831624724}" presName="thickLine" presStyleLbl="alignNode1" presStyleIdx="0" presStyleCnt="8"/>
      <dgm:spPr/>
    </dgm:pt>
    <dgm:pt modelId="{9F8FAA5E-DB43-4C2C-96D2-16B3A0F3FB3A}" type="pres">
      <dgm:prSet presAssocID="{DEB248EC-E0BF-48BC-84AA-5D6831624724}" presName="horz1" presStyleCnt="0"/>
      <dgm:spPr/>
    </dgm:pt>
    <dgm:pt modelId="{013C7F83-D40F-40EE-AB9A-B8D256F5BB4D}" type="pres">
      <dgm:prSet presAssocID="{DEB248EC-E0BF-48BC-84AA-5D6831624724}" presName="tx1" presStyleLbl="revTx" presStyleIdx="0" presStyleCnt="8"/>
      <dgm:spPr/>
    </dgm:pt>
    <dgm:pt modelId="{E16F38CD-68FB-4317-8620-B7559D78DC2B}" type="pres">
      <dgm:prSet presAssocID="{DEB248EC-E0BF-48BC-84AA-5D6831624724}" presName="vert1" presStyleCnt="0"/>
      <dgm:spPr/>
    </dgm:pt>
    <dgm:pt modelId="{E697CE04-E6AF-4429-840D-F4D342B67C94}" type="pres">
      <dgm:prSet presAssocID="{E173E5E2-EDC4-4F96-B9D3-F8849C52495D}" presName="thickLine" presStyleLbl="alignNode1" presStyleIdx="1" presStyleCnt="8"/>
      <dgm:spPr/>
    </dgm:pt>
    <dgm:pt modelId="{B88BE25A-3986-42A0-BB0E-B5EE9B7D6EA2}" type="pres">
      <dgm:prSet presAssocID="{E173E5E2-EDC4-4F96-B9D3-F8849C52495D}" presName="horz1" presStyleCnt="0"/>
      <dgm:spPr/>
    </dgm:pt>
    <dgm:pt modelId="{587E94B6-6067-4A26-BE31-81943E51F53A}" type="pres">
      <dgm:prSet presAssocID="{E173E5E2-EDC4-4F96-B9D3-F8849C52495D}" presName="tx1" presStyleLbl="revTx" presStyleIdx="1" presStyleCnt="8"/>
      <dgm:spPr/>
    </dgm:pt>
    <dgm:pt modelId="{E1FDECF0-AC82-4CAF-B7F7-F26A36BCC890}" type="pres">
      <dgm:prSet presAssocID="{E173E5E2-EDC4-4F96-B9D3-F8849C52495D}" presName="vert1" presStyleCnt="0"/>
      <dgm:spPr/>
    </dgm:pt>
    <dgm:pt modelId="{60D311E1-8791-43A0-BFF4-6DFD986F2FDE}" type="pres">
      <dgm:prSet presAssocID="{ED162C09-B1BC-427F-A433-AC7EC9ACA97C}" presName="thickLine" presStyleLbl="alignNode1" presStyleIdx="2" presStyleCnt="8"/>
      <dgm:spPr/>
    </dgm:pt>
    <dgm:pt modelId="{FDAC70AE-B40D-4F83-9F2B-0002C4BB45F7}" type="pres">
      <dgm:prSet presAssocID="{ED162C09-B1BC-427F-A433-AC7EC9ACA97C}" presName="horz1" presStyleCnt="0"/>
      <dgm:spPr/>
    </dgm:pt>
    <dgm:pt modelId="{A61BB801-744E-4DBD-80BB-906369DBC65C}" type="pres">
      <dgm:prSet presAssocID="{ED162C09-B1BC-427F-A433-AC7EC9ACA97C}" presName="tx1" presStyleLbl="revTx" presStyleIdx="2" presStyleCnt="8"/>
      <dgm:spPr/>
    </dgm:pt>
    <dgm:pt modelId="{3C436E32-877B-4550-A791-9B743985016E}" type="pres">
      <dgm:prSet presAssocID="{ED162C09-B1BC-427F-A433-AC7EC9ACA97C}" presName="vert1" presStyleCnt="0"/>
      <dgm:spPr/>
    </dgm:pt>
    <dgm:pt modelId="{889C3929-13A0-4F15-8030-5F452382C063}" type="pres">
      <dgm:prSet presAssocID="{5BB8019C-3272-41C2-B7F0-E8724D323554}" presName="thickLine" presStyleLbl="alignNode1" presStyleIdx="3" presStyleCnt="8"/>
      <dgm:spPr/>
    </dgm:pt>
    <dgm:pt modelId="{EC9A3626-09FD-49A6-A9E8-E6ED70AF03E4}" type="pres">
      <dgm:prSet presAssocID="{5BB8019C-3272-41C2-B7F0-E8724D323554}" presName="horz1" presStyleCnt="0"/>
      <dgm:spPr/>
    </dgm:pt>
    <dgm:pt modelId="{34AC16F9-D6F6-4921-9A01-46774AF4B031}" type="pres">
      <dgm:prSet presAssocID="{5BB8019C-3272-41C2-B7F0-E8724D323554}" presName="tx1" presStyleLbl="revTx" presStyleIdx="3" presStyleCnt="8"/>
      <dgm:spPr/>
    </dgm:pt>
    <dgm:pt modelId="{B27B627F-104A-48D5-8EE9-1B930DA8D420}" type="pres">
      <dgm:prSet presAssocID="{5BB8019C-3272-41C2-B7F0-E8724D323554}" presName="vert1" presStyleCnt="0"/>
      <dgm:spPr/>
    </dgm:pt>
    <dgm:pt modelId="{7CC22579-D507-4545-8029-F553A8916386}" type="pres">
      <dgm:prSet presAssocID="{8DEBCCD7-0FE6-4639-88FD-7E0553772F3C}" presName="thickLine" presStyleLbl="alignNode1" presStyleIdx="4" presStyleCnt="8"/>
      <dgm:spPr/>
    </dgm:pt>
    <dgm:pt modelId="{7A5F7699-2AA1-46F9-AB05-84E2A35C1366}" type="pres">
      <dgm:prSet presAssocID="{8DEBCCD7-0FE6-4639-88FD-7E0553772F3C}" presName="horz1" presStyleCnt="0"/>
      <dgm:spPr/>
    </dgm:pt>
    <dgm:pt modelId="{36CB1D33-6755-441F-8C36-52C89D91DB1D}" type="pres">
      <dgm:prSet presAssocID="{8DEBCCD7-0FE6-4639-88FD-7E0553772F3C}" presName="tx1" presStyleLbl="revTx" presStyleIdx="4" presStyleCnt="8"/>
      <dgm:spPr/>
    </dgm:pt>
    <dgm:pt modelId="{D804EF6C-1862-43CD-90AD-8BF472F6E24A}" type="pres">
      <dgm:prSet presAssocID="{8DEBCCD7-0FE6-4639-88FD-7E0553772F3C}" presName="vert1" presStyleCnt="0"/>
      <dgm:spPr/>
    </dgm:pt>
    <dgm:pt modelId="{33E2227B-31AD-4C44-83E4-68B78F0870A4}" type="pres">
      <dgm:prSet presAssocID="{756F1D0B-ECB4-40AA-9125-96D49E823BA4}" presName="thickLine" presStyleLbl="alignNode1" presStyleIdx="5" presStyleCnt="8"/>
      <dgm:spPr/>
    </dgm:pt>
    <dgm:pt modelId="{836C43D6-611D-4896-AB3D-8129337D0B0A}" type="pres">
      <dgm:prSet presAssocID="{756F1D0B-ECB4-40AA-9125-96D49E823BA4}" presName="horz1" presStyleCnt="0"/>
      <dgm:spPr/>
    </dgm:pt>
    <dgm:pt modelId="{52D4369F-2685-4A31-A4CB-F8ED13B5A4F2}" type="pres">
      <dgm:prSet presAssocID="{756F1D0B-ECB4-40AA-9125-96D49E823BA4}" presName="tx1" presStyleLbl="revTx" presStyleIdx="5" presStyleCnt="8"/>
      <dgm:spPr/>
    </dgm:pt>
    <dgm:pt modelId="{7F64B248-BFCE-4CEB-85B0-2D2010681A35}" type="pres">
      <dgm:prSet presAssocID="{756F1D0B-ECB4-40AA-9125-96D49E823BA4}" presName="vert1" presStyleCnt="0"/>
      <dgm:spPr/>
    </dgm:pt>
    <dgm:pt modelId="{A0599EB7-40DD-4FA2-81B2-4D1C26EF78A5}" type="pres">
      <dgm:prSet presAssocID="{CFA57956-BC88-4FBA-98FB-612D6641BDC9}" presName="thickLine" presStyleLbl="alignNode1" presStyleIdx="6" presStyleCnt="8"/>
      <dgm:spPr/>
    </dgm:pt>
    <dgm:pt modelId="{B692EEF0-2CE1-4DCD-B46E-5C92770A0F5A}" type="pres">
      <dgm:prSet presAssocID="{CFA57956-BC88-4FBA-98FB-612D6641BDC9}" presName="horz1" presStyleCnt="0"/>
      <dgm:spPr/>
    </dgm:pt>
    <dgm:pt modelId="{8579E10E-A6E6-48D1-9ABE-5447D4D6A47B}" type="pres">
      <dgm:prSet presAssocID="{CFA57956-BC88-4FBA-98FB-612D6641BDC9}" presName="tx1" presStyleLbl="revTx" presStyleIdx="6" presStyleCnt="8"/>
      <dgm:spPr/>
    </dgm:pt>
    <dgm:pt modelId="{B78630AC-CF6D-4753-85D5-E9C5D2C76AF7}" type="pres">
      <dgm:prSet presAssocID="{CFA57956-BC88-4FBA-98FB-612D6641BDC9}" presName="vert1" presStyleCnt="0"/>
      <dgm:spPr/>
    </dgm:pt>
    <dgm:pt modelId="{5CC1EB85-3F08-4BDD-9ED8-A6F5044631E0}" type="pres">
      <dgm:prSet presAssocID="{22FFDD38-0AB2-46E3-99F6-83DD48667D52}" presName="thickLine" presStyleLbl="alignNode1" presStyleIdx="7" presStyleCnt="8"/>
      <dgm:spPr/>
    </dgm:pt>
    <dgm:pt modelId="{339B36EF-D8C1-4363-AFAA-0B70EAD7FC72}" type="pres">
      <dgm:prSet presAssocID="{22FFDD38-0AB2-46E3-99F6-83DD48667D52}" presName="horz1" presStyleCnt="0"/>
      <dgm:spPr/>
    </dgm:pt>
    <dgm:pt modelId="{9A5A059B-7BA5-465C-BB09-B745C4677B16}" type="pres">
      <dgm:prSet presAssocID="{22FFDD38-0AB2-46E3-99F6-83DD48667D52}" presName="tx1" presStyleLbl="revTx" presStyleIdx="7" presStyleCnt="8"/>
      <dgm:spPr/>
    </dgm:pt>
    <dgm:pt modelId="{065BA50E-8E3B-4923-931B-0908CC8CBE26}" type="pres">
      <dgm:prSet presAssocID="{22FFDD38-0AB2-46E3-99F6-83DD48667D52}" presName="vert1" presStyleCnt="0"/>
      <dgm:spPr/>
    </dgm:pt>
  </dgm:ptLst>
  <dgm:cxnLst>
    <dgm:cxn modelId="{005D3900-EA32-45DE-9262-C3E0B1ED9914}" type="presOf" srcId="{E173E5E2-EDC4-4F96-B9D3-F8849C52495D}" destId="{587E94B6-6067-4A26-BE31-81943E51F53A}" srcOrd="0" destOrd="0" presId="urn:microsoft.com/office/officeart/2008/layout/LinedList"/>
    <dgm:cxn modelId="{CC024E00-F18D-4A6F-A600-B65D1C5030E7}" srcId="{47C94105-EF8B-4996-B299-186B5FDE31CC}" destId="{CFA57956-BC88-4FBA-98FB-612D6641BDC9}" srcOrd="6" destOrd="0" parTransId="{1DD5DC59-57C0-4CEC-928B-7467A56ED901}" sibTransId="{488C903D-5868-4023-9F67-A78E17A0FD2A}"/>
    <dgm:cxn modelId="{52F99E03-78A1-4239-B1A2-BCA0D44059F2}" srcId="{47C94105-EF8B-4996-B299-186B5FDE31CC}" destId="{8DEBCCD7-0FE6-4639-88FD-7E0553772F3C}" srcOrd="4" destOrd="0" parTransId="{3C798139-4AE8-431E-9894-2D1618D5CBD4}" sibTransId="{330567CA-B8E1-44D2-8671-DC3B0BD08A6A}"/>
    <dgm:cxn modelId="{04F0AB16-403A-4973-B2B1-7912110E81AC}" type="presOf" srcId="{47C94105-EF8B-4996-B299-186B5FDE31CC}" destId="{8776AD02-CEB9-4734-9626-FE9C5C3EF948}" srcOrd="0" destOrd="0" presId="urn:microsoft.com/office/officeart/2008/layout/LinedList"/>
    <dgm:cxn modelId="{2B2AC918-1887-4533-9E83-7F9ABA82D63E}" type="presOf" srcId="{DEB248EC-E0BF-48BC-84AA-5D6831624724}" destId="{013C7F83-D40F-40EE-AB9A-B8D256F5BB4D}" srcOrd="0" destOrd="0" presId="urn:microsoft.com/office/officeart/2008/layout/LinedList"/>
    <dgm:cxn modelId="{33993F6B-8BB3-4B14-9DCD-E48AF0905C4E}" type="presOf" srcId="{756F1D0B-ECB4-40AA-9125-96D49E823BA4}" destId="{52D4369F-2685-4A31-A4CB-F8ED13B5A4F2}" srcOrd="0" destOrd="0" presId="urn:microsoft.com/office/officeart/2008/layout/LinedList"/>
    <dgm:cxn modelId="{21AE4C4E-44B0-4AB7-AC82-36FA984BCF24}" srcId="{47C94105-EF8B-4996-B299-186B5FDE31CC}" destId="{5BB8019C-3272-41C2-B7F0-E8724D323554}" srcOrd="3" destOrd="0" parTransId="{DD11AAAB-62E1-4236-ADE4-A8441F688431}" sibTransId="{81BC0272-A4E4-467F-BA1B-15FBCAB05F74}"/>
    <dgm:cxn modelId="{FF8D2B59-FCF6-4B64-8380-2E831A397856}" srcId="{47C94105-EF8B-4996-B299-186B5FDE31CC}" destId="{22FFDD38-0AB2-46E3-99F6-83DD48667D52}" srcOrd="7" destOrd="0" parTransId="{DC6DBE06-B6FE-4E6D-A6E7-B80D5BDFA876}" sibTransId="{48867860-AE2C-41F9-828F-310BB999CEAF}"/>
    <dgm:cxn modelId="{6852FD80-DEDC-49F6-9D66-251322D47BB7}" type="presOf" srcId="{ED162C09-B1BC-427F-A433-AC7EC9ACA97C}" destId="{A61BB801-744E-4DBD-80BB-906369DBC65C}" srcOrd="0" destOrd="0" presId="urn:microsoft.com/office/officeart/2008/layout/LinedList"/>
    <dgm:cxn modelId="{15B3088A-77AA-446F-8B9C-C46FABFFE0F5}" srcId="{47C94105-EF8B-4996-B299-186B5FDE31CC}" destId="{ED162C09-B1BC-427F-A433-AC7EC9ACA97C}" srcOrd="2" destOrd="0" parTransId="{8AC386A0-F80C-4117-BED5-5906B66F1959}" sibTransId="{21DA931A-4172-47A6-B8AA-7B1791E51CBC}"/>
    <dgm:cxn modelId="{D0163E9C-2890-4D6C-8CEC-276185B27680}" type="presOf" srcId="{8DEBCCD7-0FE6-4639-88FD-7E0553772F3C}" destId="{36CB1D33-6755-441F-8C36-52C89D91DB1D}" srcOrd="0" destOrd="0" presId="urn:microsoft.com/office/officeart/2008/layout/LinedList"/>
    <dgm:cxn modelId="{7D506CC0-B010-4CF2-882B-56C3434BD432}" type="presOf" srcId="{5BB8019C-3272-41C2-B7F0-E8724D323554}" destId="{34AC16F9-D6F6-4921-9A01-46774AF4B031}" srcOrd="0" destOrd="0" presId="urn:microsoft.com/office/officeart/2008/layout/LinedList"/>
    <dgm:cxn modelId="{6F77C4C2-FE87-4DBF-B6A4-8513D1C3268A}" type="presOf" srcId="{CFA57956-BC88-4FBA-98FB-612D6641BDC9}" destId="{8579E10E-A6E6-48D1-9ABE-5447D4D6A47B}" srcOrd="0" destOrd="0" presId="urn:microsoft.com/office/officeart/2008/layout/LinedList"/>
    <dgm:cxn modelId="{82AE58DD-3565-42ED-B54D-F4E98F308D62}" srcId="{47C94105-EF8B-4996-B299-186B5FDE31CC}" destId="{E173E5E2-EDC4-4F96-B9D3-F8849C52495D}" srcOrd="1" destOrd="0" parTransId="{5071F2CF-E2CB-4CFA-AAD4-88B84850ABA1}" sibTransId="{E77A070F-D840-4B67-8442-D15E09F361EC}"/>
    <dgm:cxn modelId="{F7E749E4-646A-45A6-9D46-9D6D9401C9B9}" srcId="{47C94105-EF8B-4996-B299-186B5FDE31CC}" destId="{DEB248EC-E0BF-48BC-84AA-5D6831624724}" srcOrd="0" destOrd="0" parTransId="{B2E4C387-E147-4063-B157-3C861740EA99}" sibTransId="{17091762-8804-4EFA-B991-13BFBF85ED25}"/>
    <dgm:cxn modelId="{BE9790ED-965F-4DA8-A5A6-B12D48B193E2}" srcId="{47C94105-EF8B-4996-B299-186B5FDE31CC}" destId="{756F1D0B-ECB4-40AA-9125-96D49E823BA4}" srcOrd="5" destOrd="0" parTransId="{DFC5041B-4E5C-48C5-A4EA-C673C6C0F186}" sibTransId="{06AE1657-095E-42D8-BA7B-11721DD7BA9D}"/>
    <dgm:cxn modelId="{56EF7BF1-BA13-4259-8DF9-671BB7D8F273}" type="presOf" srcId="{22FFDD38-0AB2-46E3-99F6-83DD48667D52}" destId="{9A5A059B-7BA5-465C-BB09-B745C4677B16}" srcOrd="0" destOrd="0" presId="urn:microsoft.com/office/officeart/2008/layout/LinedList"/>
    <dgm:cxn modelId="{D294B0A6-183E-4F97-AF36-2FCA559BA676}" type="presParOf" srcId="{8776AD02-CEB9-4734-9626-FE9C5C3EF948}" destId="{C93D7561-14D1-4302-8ACB-2D8622036220}" srcOrd="0" destOrd="0" presId="urn:microsoft.com/office/officeart/2008/layout/LinedList"/>
    <dgm:cxn modelId="{B0A6B112-C41B-4017-AC16-C0505D21F8C8}" type="presParOf" srcId="{8776AD02-CEB9-4734-9626-FE9C5C3EF948}" destId="{9F8FAA5E-DB43-4C2C-96D2-16B3A0F3FB3A}" srcOrd="1" destOrd="0" presId="urn:microsoft.com/office/officeart/2008/layout/LinedList"/>
    <dgm:cxn modelId="{09209AE4-77C7-41D6-8224-2F550F7060A7}" type="presParOf" srcId="{9F8FAA5E-DB43-4C2C-96D2-16B3A0F3FB3A}" destId="{013C7F83-D40F-40EE-AB9A-B8D256F5BB4D}" srcOrd="0" destOrd="0" presId="urn:microsoft.com/office/officeart/2008/layout/LinedList"/>
    <dgm:cxn modelId="{3427924D-C22A-4AF5-A0B2-53E4407DFC75}" type="presParOf" srcId="{9F8FAA5E-DB43-4C2C-96D2-16B3A0F3FB3A}" destId="{E16F38CD-68FB-4317-8620-B7559D78DC2B}" srcOrd="1" destOrd="0" presId="urn:microsoft.com/office/officeart/2008/layout/LinedList"/>
    <dgm:cxn modelId="{DAAF3DF7-64E9-4E29-8943-FD8F64D52F9D}" type="presParOf" srcId="{8776AD02-CEB9-4734-9626-FE9C5C3EF948}" destId="{E697CE04-E6AF-4429-840D-F4D342B67C94}" srcOrd="2" destOrd="0" presId="urn:microsoft.com/office/officeart/2008/layout/LinedList"/>
    <dgm:cxn modelId="{CEB2FB93-8BEA-41E0-95C7-105AA8993A86}" type="presParOf" srcId="{8776AD02-CEB9-4734-9626-FE9C5C3EF948}" destId="{B88BE25A-3986-42A0-BB0E-B5EE9B7D6EA2}" srcOrd="3" destOrd="0" presId="urn:microsoft.com/office/officeart/2008/layout/LinedList"/>
    <dgm:cxn modelId="{888D7DCA-C2F5-402F-B178-5C3AFB17E7DC}" type="presParOf" srcId="{B88BE25A-3986-42A0-BB0E-B5EE9B7D6EA2}" destId="{587E94B6-6067-4A26-BE31-81943E51F53A}" srcOrd="0" destOrd="0" presId="urn:microsoft.com/office/officeart/2008/layout/LinedList"/>
    <dgm:cxn modelId="{AFFEC584-F3F6-4B43-B301-EC5E19F194E7}" type="presParOf" srcId="{B88BE25A-3986-42A0-BB0E-B5EE9B7D6EA2}" destId="{E1FDECF0-AC82-4CAF-B7F7-F26A36BCC890}" srcOrd="1" destOrd="0" presId="urn:microsoft.com/office/officeart/2008/layout/LinedList"/>
    <dgm:cxn modelId="{78EDBF6E-48E7-4117-9EA5-C3641B2C716E}" type="presParOf" srcId="{8776AD02-CEB9-4734-9626-FE9C5C3EF948}" destId="{60D311E1-8791-43A0-BFF4-6DFD986F2FDE}" srcOrd="4" destOrd="0" presId="urn:microsoft.com/office/officeart/2008/layout/LinedList"/>
    <dgm:cxn modelId="{875BF797-9081-431E-A363-D0BDE0DD485B}" type="presParOf" srcId="{8776AD02-CEB9-4734-9626-FE9C5C3EF948}" destId="{FDAC70AE-B40D-4F83-9F2B-0002C4BB45F7}" srcOrd="5" destOrd="0" presId="urn:microsoft.com/office/officeart/2008/layout/LinedList"/>
    <dgm:cxn modelId="{A186B5F5-CFC2-44AB-A43C-59EEC6A2A188}" type="presParOf" srcId="{FDAC70AE-B40D-4F83-9F2B-0002C4BB45F7}" destId="{A61BB801-744E-4DBD-80BB-906369DBC65C}" srcOrd="0" destOrd="0" presId="urn:microsoft.com/office/officeart/2008/layout/LinedList"/>
    <dgm:cxn modelId="{CFA470EB-F778-4103-B760-85ACBF3BAC6F}" type="presParOf" srcId="{FDAC70AE-B40D-4F83-9F2B-0002C4BB45F7}" destId="{3C436E32-877B-4550-A791-9B743985016E}" srcOrd="1" destOrd="0" presId="urn:microsoft.com/office/officeart/2008/layout/LinedList"/>
    <dgm:cxn modelId="{8D38A945-714F-47EE-A46A-5AAB42359FBD}" type="presParOf" srcId="{8776AD02-CEB9-4734-9626-FE9C5C3EF948}" destId="{889C3929-13A0-4F15-8030-5F452382C063}" srcOrd="6" destOrd="0" presId="urn:microsoft.com/office/officeart/2008/layout/LinedList"/>
    <dgm:cxn modelId="{E5E79E27-70B3-4921-A0C5-41FBE5A1613D}" type="presParOf" srcId="{8776AD02-CEB9-4734-9626-FE9C5C3EF948}" destId="{EC9A3626-09FD-49A6-A9E8-E6ED70AF03E4}" srcOrd="7" destOrd="0" presId="urn:microsoft.com/office/officeart/2008/layout/LinedList"/>
    <dgm:cxn modelId="{BCAB6620-E30C-4040-964E-EC176C76C5CD}" type="presParOf" srcId="{EC9A3626-09FD-49A6-A9E8-E6ED70AF03E4}" destId="{34AC16F9-D6F6-4921-9A01-46774AF4B031}" srcOrd="0" destOrd="0" presId="urn:microsoft.com/office/officeart/2008/layout/LinedList"/>
    <dgm:cxn modelId="{890D57ED-3546-4C12-9B5A-D0582D17B0B8}" type="presParOf" srcId="{EC9A3626-09FD-49A6-A9E8-E6ED70AF03E4}" destId="{B27B627F-104A-48D5-8EE9-1B930DA8D420}" srcOrd="1" destOrd="0" presId="urn:microsoft.com/office/officeart/2008/layout/LinedList"/>
    <dgm:cxn modelId="{5F73699E-CB7F-4E1C-A0FC-8ACD9CBFE1A3}" type="presParOf" srcId="{8776AD02-CEB9-4734-9626-FE9C5C3EF948}" destId="{7CC22579-D507-4545-8029-F553A8916386}" srcOrd="8" destOrd="0" presId="urn:microsoft.com/office/officeart/2008/layout/LinedList"/>
    <dgm:cxn modelId="{F5D937D4-51EF-4EC4-B779-B5476317B1E6}" type="presParOf" srcId="{8776AD02-CEB9-4734-9626-FE9C5C3EF948}" destId="{7A5F7699-2AA1-46F9-AB05-84E2A35C1366}" srcOrd="9" destOrd="0" presId="urn:microsoft.com/office/officeart/2008/layout/LinedList"/>
    <dgm:cxn modelId="{9575A038-121D-4C59-838A-1F61A0200F63}" type="presParOf" srcId="{7A5F7699-2AA1-46F9-AB05-84E2A35C1366}" destId="{36CB1D33-6755-441F-8C36-52C89D91DB1D}" srcOrd="0" destOrd="0" presId="urn:microsoft.com/office/officeart/2008/layout/LinedList"/>
    <dgm:cxn modelId="{35A8E6CE-C706-4B47-A6F5-57AA9DF1486E}" type="presParOf" srcId="{7A5F7699-2AA1-46F9-AB05-84E2A35C1366}" destId="{D804EF6C-1862-43CD-90AD-8BF472F6E24A}" srcOrd="1" destOrd="0" presId="urn:microsoft.com/office/officeart/2008/layout/LinedList"/>
    <dgm:cxn modelId="{63BB0A65-AEB3-4342-A61B-414575CAC600}" type="presParOf" srcId="{8776AD02-CEB9-4734-9626-FE9C5C3EF948}" destId="{33E2227B-31AD-4C44-83E4-68B78F0870A4}" srcOrd="10" destOrd="0" presId="urn:microsoft.com/office/officeart/2008/layout/LinedList"/>
    <dgm:cxn modelId="{D1BA71C7-7DEE-4A9A-9BAE-F44F0A33AD91}" type="presParOf" srcId="{8776AD02-CEB9-4734-9626-FE9C5C3EF948}" destId="{836C43D6-611D-4896-AB3D-8129337D0B0A}" srcOrd="11" destOrd="0" presId="urn:microsoft.com/office/officeart/2008/layout/LinedList"/>
    <dgm:cxn modelId="{1949F96C-2D58-414F-AB71-64B3B662F24F}" type="presParOf" srcId="{836C43D6-611D-4896-AB3D-8129337D0B0A}" destId="{52D4369F-2685-4A31-A4CB-F8ED13B5A4F2}" srcOrd="0" destOrd="0" presId="urn:microsoft.com/office/officeart/2008/layout/LinedList"/>
    <dgm:cxn modelId="{B5E9A370-934A-4C5C-9DDF-4D91F992E764}" type="presParOf" srcId="{836C43D6-611D-4896-AB3D-8129337D0B0A}" destId="{7F64B248-BFCE-4CEB-85B0-2D2010681A35}" srcOrd="1" destOrd="0" presId="urn:microsoft.com/office/officeart/2008/layout/LinedList"/>
    <dgm:cxn modelId="{12DD587A-F37C-4087-B402-6439E5BCB314}" type="presParOf" srcId="{8776AD02-CEB9-4734-9626-FE9C5C3EF948}" destId="{A0599EB7-40DD-4FA2-81B2-4D1C26EF78A5}" srcOrd="12" destOrd="0" presId="urn:microsoft.com/office/officeart/2008/layout/LinedList"/>
    <dgm:cxn modelId="{3277F5DD-C90F-41E7-96AA-4A232F01BD62}" type="presParOf" srcId="{8776AD02-CEB9-4734-9626-FE9C5C3EF948}" destId="{B692EEF0-2CE1-4DCD-B46E-5C92770A0F5A}" srcOrd="13" destOrd="0" presId="urn:microsoft.com/office/officeart/2008/layout/LinedList"/>
    <dgm:cxn modelId="{5C0A1B9D-4004-4D43-8A8B-C3D7B5E2B794}" type="presParOf" srcId="{B692EEF0-2CE1-4DCD-B46E-5C92770A0F5A}" destId="{8579E10E-A6E6-48D1-9ABE-5447D4D6A47B}" srcOrd="0" destOrd="0" presId="urn:microsoft.com/office/officeart/2008/layout/LinedList"/>
    <dgm:cxn modelId="{1D44A529-36C5-4952-838F-3BD4376A78E6}" type="presParOf" srcId="{B692EEF0-2CE1-4DCD-B46E-5C92770A0F5A}" destId="{B78630AC-CF6D-4753-85D5-E9C5D2C76AF7}" srcOrd="1" destOrd="0" presId="urn:microsoft.com/office/officeart/2008/layout/LinedList"/>
    <dgm:cxn modelId="{05025362-C3A1-45DD-8B01-213FB9B2BA5A}" type="presParOf" srcId="{8776AD02-CEB9-4734-9626-FE9C5C3EF948}" destId="{5CC1EB85-3F08-4BDD-9ED8-A6F5044631E0}" srcOrd="14" destOrd="0" presId="urn:microsoft.com/office/officeart/2008/layout/LinedList"/>
    <dgm:cxn modelId="{ECDA7C84-BAE6-4766-93B7-1EED18A43EB4}" type="presParOf" srcId="{8776AD02-CEB9-4734-9626-FE9C5C3EF948}" destId="{339B36EF-D8C1-4363-AFAA-0B70EAD7FC72}" srcOrd="15" destOrd="0" presId="urn:microsoft.com/office/officeart/2008/layout/LinedList"/>
    <dgm:cxn modelId="{CD93B831-CF28-46EC-A289-205DDF481055}" type="presParOf" srcId="{339B36EF-D8C1-4363-AFAA-0B70EAD7FC72}" destId="{9A5A059B-7BA5-465C-BB09-B745C4677B16}" srcOrd="0" destOrd="0" presId="urn:microsoft.com/office/officeart/2008/layout/LinedList"/>
    <dgm:cxn modelId="{43775C7F-E547-49A6-9A8E-6AB998E6764E}" type="presParOf" srcId="{339B36EF-D8C1-4363-AFAA-0B70EAD7FC72}" destId="{065BA50E-8E3B-4923-931B-0908CC8CBE2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E073B159-4886-460D-A41F-D2B7B29CEBDD}" type="doc">
      <dgm:prSet loTypeId="urn:microsoft.com/office/officeart/2008/layout/LinedList" loCatId="list" qsTypeId="urn:microsoft.com/office/officeart/2005/8/quickstyle/simple1#164" qsCatId="simple" csTypeId="urn:microsoft.com/office/officeart/2005/8/colors/colorful2#29" csCatId="colorful"/>
      <dgm:spPr/>
      <dgm:t>
        <a:bodyPr/>
        <a:lstStyle/>
        <a:p>
          <a:endParaRPr lang="en-US"/>
        </a:p>
      </dgm:t>
    </dgm:pt>
    <dgm:pt modelId="{FCDFD6F9-A7F2-40DA-BC54-2B926D8A07E1}">
      <dgm:prSet/>
      <dgm:spPr/>
      <dgm:t>
        <a:bodyPr/>
        <a:lstStyle/>
        <a:p>
          <a:r>
            <a:rPr lang="en-US"/>
            <a:t>Specific</a:t>
          </a:r>
        </a:p>
      </dgm:t>
    </dgm:pt>
    <dgm:pt modelId="{2FE3E82F-147B-4F4C-936A-560AF0C6CBFC}" type="parTrans" cxnId="{9178A16A-6771-4466-BAD4-A180C6372B65}">
      <dgm:prSet/>
      <dgm:spPr/>
      <dgm:t>
        <a:bodyPr/>
        <a:lstStyle/>
        <a:p>
          <a:endParaRPr lang="en-US"/>
        </a:p>
      </dgm:t>
    </dgm:pt>
    <dgm:pt modelId="{53099ADA-48ED-418B-9422-EC7DE1E56929}" type="sibTrans" cxnId="{9178A16A-6771-4466-BAD4-A180C6372B65}">
      <dgm:prSet/>
      <dgm:spPr/>
      <dgm:t>
        <a:bodyPr/>
        <a:lstStyle/>
        <a:p>
          <a:endParaRPr lang="en-US"/>
        </a:p>
      </dgm:t>
    </dgm:pt>
    <dgm:pt modelId="{71D3E3F6-FDBA-4897-95E0-D3C5CF514CDC}">
      <dgm:prSet/>
      <dgm:spPr/>
      <dgm:t>
        <a:bodyPr/>
        <a:lstStyle/>
        <a:p>
          <a:r>
            <a:rPr lang="en-US"/>
            <a:t>Interesting</a:t>
          </a:r>
        </a:p>
      </dgm:t>
    </dgm:pt>
    <dgm:pt modelId="{00BC1CE6-A997-40B9-8E29-CB54AD7037C5}" type="parTrans" cxnId="{D634AE39-7B87-4492-AE3C-2C71F5673402}">
      <dgm:prSet/>
      <dgm:spPr/>
      <dgm:t>
        <a:bodyPr/>
        <a:lstStyle/>
        <a:p>
          <a:endParaRPr lang="en-US"/>
        </a:p>
      </dgm:t>
    </dgm:pt>
    <dgm:pt modelId="{D95CCF9B-99C5-4CC4-B8CE-BA3BA7D984FF}" type="sibTrans" cxnId="{D634AE39-7B87-4492-AE3C-2C71F5673402}">
      <dgm:prSet/>
      <dgm:spPr/>
      <dgm:t>
        <a:bodyPr/>
        <a:lstStyle/>
        <a:p>
          <a:endParaRPr lang="en-US"/>
        </a:p>
      </dgm:t>
    </dgm:pt>
    <dgm:pt modelId="{54527181-DF42-4A2F-8BAA-7DD0A8475B45}">
      <dgm:prSet/>
      <dgm:spPr/>
      <dgm:t>
        <a:bodyPr/>
        <a:lstStyle/>
        <a:p>
          <a:r>
            <a:rPr lang="en-US"/>
            <a:t>Researchable</a:t>
          </a:r>
        </a:p>
      </dgm:t>
    </dgm:pt>
    <dgm:pt modelId="{3B5902EE-2336-4FBE-8D9C-70D1B15E24D4}" type="parTrans" cxnId="{78D37C85-5884-48E4-817A-827AB8F5418F}">
      <dgm:prSet/>
      <dgm:spPr/>
      <dgm:t>
        <a:bodyPr/>
        <a:lstStyle/>
        <a:p>
          <a:endParaRPr lang="en-US"/>
        </a:p>
      </dgm:t>
    </dgm:pt>
    <dgm:pt modelId="{8BA5AAFF-029E-4F0A-BB91-4EA14E80BD3A}" type="sibTrans" cxnId="{78D37C85-5884-48E4-817A-827AB8F5418F}">
      <dgm:prSet/>
      <dgm:spPr/>
      <dgm:t>
        <a:bodyPr/>
        <a:lstStyle/>
        <a:p>
          <a:endParaRPr lang="en-US"/>
        </a:p>
      </dgm:t>
    </dgm:pt>
    <dgm:pt modelId="{6B0113E5-6A46-4AF4-8673-66393674C59F}">
      <dgm:prSet/>
      <dgm:spPr/>
      <dgm:t>
        <a:bodyPr/>
        <a:lstStyle/>
        <a:p>
          <a:r>
            <a:rPr lang="en-US"/>
            <a:t>Feasible</a:t>
          </a:r>
        </a:p>
      </dgm:t>
    </dgm:pt>
    <dgm:pt modelId="{85B4A8AF-0779-47B6-8F93-EA16C7F484AA}" type="parTrans" cxnId="{9FBF95E5-C180-4A12-9E59-1773A3F7AC2F}">
      <dgm:prSet/>
      <dgm:spPr/>
      <dgm:t>
        <a:bodyPr/>
        <a:lstStyle/>
        <a:p>
          <a:endParaRPr lang="en-US"/>
        </a:p>
      </dgm:t>
    </dgm:pt>
    <dgm:pt modelId="{D81D4B80-5EFD-44AB-B73C-5B79866A691D}" type="sibTrans" cxnId="{9FBF95E5-C180-4A12-9E59-1773A3F7AC2F}">
      <dgm:prSet/>
      <dgm:spPr/>
      <dgm:t>
        <a:bodyPr/>
        <a:lstStyle/>
        <a:p>
          <a:endParaRPr lang="en-US"/>
        </a:p>
      </dgm:t>
    </dgm:pt>
    <dgm:pt modelId="{4BA049DA-A4F4-40AC-997C-25E402C3300A}">
      <dgm:prSet/>
      <dgm:spPr/>
      <dgm:t>
        <a:bodyPr/>
        <a:lstStyle/>
        <a:p>
          <a:r>
            <a:rPr lang="en-US"/>
            <a:t>Complex (enough)</a:t>
          </a:r>
        </a:p>
      </dgm:t>
    </dgm:pt>
    <dgm:pt modelId="{8AD4938D-8B80-479E-963D-D3754ABA8D1B}" type="parTrans" cxnId="{2E3C738D-C279-438D-BEF8-46F9C7D7297A}">
      <dgm:prSet/>
      <dgm:spPr/>
      <dgm:t>
        <a:bodyPr/>
        <a:lstStyle/>
        <a:p>
          <a:endParaRPr lang="en-US"/>
        </a:p>
      </dgm:t>
    </dgm:pt>
    <dgm:pt modelId="{DF298FC7-8A91-4C65-9918-406E935871AE}" type="sibTrans" cxnId="{2E3C738D-C279-438D-BEF8-46F9C7D7297A}">
      <dgm:prSet/>
      <dgm:spPr/>
      <dgm:t>
        <a:bodyPr/>
        <a:lstStyle/>
        <a:p>
          <a:endParaRPr lang="en-US"/>
        </a:p>
      </dgm:t>
    </dgm:pt>
    <dgm:pt modelId="{E47067FB-F08B-4794-8BD9-08778434B4EA}">
      <dgm:prSet/>
      <dgm:spPr/>
      <dgm:t>
        <a:bodyPr/>
        <a:lstStyle/>
        <a:p>
          <a:r>
            <a:rPr lang="en-US"/>
            <a:t>Relevant</a:t>
          </a:r>
        </a:p>
      </dgm:t>
    </dgm:pt>
    <dgm:pt modelId="{8E7D13E4-15C1-46D7-86B0-59B56ADEA993}" type="parTrans" cxnId="{37FA71FF-4FB3-4B1E-B4B1-ED91C078157C}">
      <dgm:prSet/>
      <dgm:spPr/>
      <dgm:t>
        <a:bodyPr/>
        <a:lstStyle/>
        <a:p>
          <a:endParaRPr lang="en-US"/>
        </a:p>
      </dgm:t>
    </dgm:pt>
    <dgm:pt modelId="{E8B4810A-201E-4E54-A492-328659FD0099}" type="sibTrans" cxnId="{37FA71FF-4FB3-4B1E-B4B1-ED91C078157C}">
      <dgm:prSet/>
      <dgm:spPr/>
      <dgm:t>
        <a:bodyPr/>
        <a:lstStyle/>
        <a:p>
          <a:endParaRPr lang="en-US"/>
        </a:p>
      </dgm:t>
    </dgm:pt>
    <dgm:pt modelId="{385EEB1B-B0C6-4C4E-85B2-04D94DDE676A}">
      <dgm:prSet/>
      <dgm:spPr/>
      <dgm:t>
        <a:bodyPr/>
        <a:lstStyle/>
        <a:p>
          <a:r>
            <a:rPr lang="en-US"/>
            <a:t>A good framework is FINER, Feasible, Interesting, Novel, Ethical, Relevant</a:t>
          </a:r>
        </a:p>
      </dgm:t>
    </dgm:pt>
    <dgm:pt modelId="{147B095D-90CA-47BC-B818-C41E577BDB1E}" type="parTrans" cxnId="{6B37A67E-4BAA-4533-8B7C-A66032F20E7A}">
      <dgm:prSet/>
      <dgm:spPr/>
      <dgm:t>
        <a:bodyPr/>
        <a:lstStyle/>
        <a:p>
          <a:endParaRPr lang="en-US"/>
        </a:p>
      </dgm:t>
    </dgm:pt>
    <dgm:pt modelId="{3292A726-501A-4B69-B812-EEF2DF183399}" type="sibTrans" cxnId="{6B37A67E-4BAA-4533-8B7C-A66032F20E7A}">
      <dgm:prSet/>
      <dgm:spPr/>
      <dgm:t>
        <a:bodyPr/>
        <a:lstStyle/>
        <a:p>
          <a:endParaRPr lang="en-US"/>
        </a:p>
      </dgm:t>
    </dgm:pt>
    <dgm:pt modelId="{1F9BBA1E-AD7F-48AE-953D-3084541C2FB3}" type="pres">
      <dgm:prSet presAssocID="{E073B159-4886-460D-A41F-D2B7B29CEBDD}" presName="vert0" presStyleCnt="0">
        <dgm:presLayoutVars>
          <dgm:dir/>
          <dgm:animOne val="branch"/>
          <dgm:animLvl val="lvl"/>
        </dgm:presLayoutVars>
      </dgm:prSet>
      <dgm:spPr/>
    </dgm:pt>
    <dgm:pt modelId="{E63FA381-9D63-4DC4-AFBA-EC328A307D7C}" type="pres">
      <dgm:prSet presAssocID="{FCDFD6F9-A7F2-40DA-BC54-2B926D8A07E1}" presName="thickLine" presStyleLbl="alignNode1" presStyleIdx="0" presStyleCnt="7"/>
      <dgm:spPr/>
    </dgm:pt>
    <dgm:pt modelId="{CB075B04-EFB9-4AC6-A759-0B7F8D021A97}" type="pres">
      <dgm:prSet presAssocID="{FCDFD6F9-A7F2-40DA-BC54-2B926D8A07E1}" presName="horz1" presStyleCnt="0"/>
      <dgm:spPr/>
    </dgm:pt>
    <dgm:pt modelId="{6AE8D99C-16D8-440A-838A-AD15F8C0DF99}" type="pres">
      <dgm:prSet presAssocID="{FCDFD6F9-A7F2-40DA-BC54-2B926D8A07E1}" presName="tx1" presStyleLbl="revTx" presStyleIdx="0" presStyleCnt="7"/>
      <dgm:spPr/>
    </dgm:pt>
    <dgm:pt modelId="{08932922-3BE6-4D1D-8429-565F5D6DDE72}" type="pres">
      <dgm:prSet presAssocID="{FCDFD6F9-A7F2-40DA-BC54-2B926D8A07E1}" presName="vert1" presStyleCnt="0"/>
      <dgm:spPr/>
    </dgm:pt>
    <dgm:pt modelId="{37471EBD-20FA-4340-A923-F0A63A0D3676}" type="pres">
      <dgm:prSet presAssocID="{71D3E3F6-FDBA-4897-95E0-D3C5CF514CDC}" presName="thickLine" presStyleLbl="alignNode1" presStyleIdx="1" presStyleCnt="7"/>
      <dgm:spPr/>
    </dgm:pt>
    <dgm:pt modelId="{28CA47FD-90D5-41B0-A92A-E69D831AC0DF}" type="pres">
      <dgm:prSet presAssocID="{71D3E3F6-FDBA-4897-95E0-D3C5CF514CDC}" presName="horz1" presStyleCnt="0"/>
      <dgm:spPr/>
    </dgm:pt>
    <dgm:pt modelId="{78DB2828-10D2-4CA9-974D-2107EFC153D4}" type="pres">
      <dgm:prSet presAssocID="{71D3E3F6-FDBA-4897-95E0-D3C5CF514CDC}" presName="tx1" presStyleLbl="revTx" presStyleIdx="1" presStyleCnt="7"/>
      <dgm:spPr/>
    </dgm:pt>
    <dgm:pt modelId="{9E6F0174-E2F1-431D-A8EA-027C3B21AA01}" type="pres">
      <dgm:prSet presAssocID="{71D3E3F6-FDBA-4897-95E0-D3C5CF514CDC}" presName="vert1" presStyleCnt="0"/>
      <dgm:spPr/>
    </dgm:pt>
    <dgm:pt modelId="{E6B716F9-8EC2-4BF7-AF5D-0702342284C0}" type="pres">
      <dgm:prSet presAssocID="{54527181-DF42-4A2F-8BAA-7DD0A8475B45}" presName="thickLine" presStyleLbl="alignNode1" presStyleIdx="2" presStyleCnt="7"/>
      <dgm:spPr/>
    </dgm:pt>
    <dgm:pt modelId="{FA9FBC6F-C385-4DD8-A75F-D3F51C60F688}" type="pres">
      <dgm:prSet presAssocID="{54527181-DF42-4A2F-8BAA-7DD0A8475B45}" presName="horz1" presStyleCnt="0"/>
      <dgm:spPr/>
    </dgm:pt>
    <dgm:pt modelId="{12EFA88E-3B07-4690-8103-2C1FFFC3EAEA}" type="pres">
      <dgm:prSet presAssocID="{54527181-DF42-4A2F-8BAA-7DD0A8475B45}" presName="tx1" presStyleLbl="revTx" presStyleIdx="2" presStyleCnt="7"/>
      <dgm:spPr/>
    </dgm:pt>
    <dgm:pt modelId="{58173E71-3627-4F35-AE52-48F4FBCD000F}" type="pres">
      <dgm:prSet presAssocID="{54527181-DF42-4A2F-8BAA-7DD0A8475B45}" presName="vert1" presStyleCnt="0"/>
      <dgm:spPr/>
    </dgm:pt>
    <dgm:pt modelId="{240AF116-E0A2-45FC-9D66-1BB6B85AE5EA}" type="pres">
      <dgm:prSet presAssocID="{6B0113E5-6A46-4AF4-8673-66393674C59F}" presName="thickLine" presStyleLbl="alignNode1" presStyleIdx="3" presStyleCnt="7"/>
      <dgm:spPr/>
    </dgm:pt>
    <dgm:pt modelId="{356EC05E-6A4F-48F4-A931-86063654F6B5}" type="pres">
      <dgm:prSet presAssocID="{6B0113E5-6A46-4AF4-8673-66393674C59F}" presName="horz1" presStyleCnt="0"/>
      <dgm:spPr/>
    </dgm:pt>
    <dgm:pt modelId="{0089A425-EA51-4B53-B625-56496E3056E4}" type="pres">
      <dgm:prSet presAssocID="{6B0113E5-6A46-4AF4-8673-66393674C59F}" presName="tx1" presStyleLbl="revTx" presStyleIdx="3" presStyleCnt="7"/>
      <dgm:spPr/>
    </dgm:pt>
    <dgm:pt modelId="{033CBFF5-531B-4BDD-B3A0-2D6B357528C9}" type="pres">
      <dgm:prSet presAssocID="{6B0113E5-6A46-4AF4-8673-66393674C59F}" presName="vert1" presStyleCnt="0"/>
      <dgm:spPr/>
    </dgm:pt>
    <dgm:pt modelId="{D03CEA9C-173D-4620-B24F-C6FA4F3CEC9A}" type="pres">
      <dgm:prSet presAssocID="{4BA049DA-A4F4-40AC-997C-25E402C3300A}" presName="thickLine" presStyleLbl="alignNode1" presStyleIdx="4" presStyleCnt="7"/>
      <dgm:spPr/>
    </dgm:pt>
    <dgm:pt modelId="{28F40547-C720-4DD8-81DF-60894658A28E}" type="pres">
      <dgm:prSet presAssocID="{4BA049DA-A4F4-40AC-997C-25E402C3300A}" presName="horz1" presStyleCnt="0"/>
      <dgm:spPr/>
    </dgm:pt>
    <dgm:pt modelId="{FB958E9B-6F34-49E1-B3AE-9EB94DC70C5A}" type="pres">
      <dgm:prSet presAssocID="{4BA049DA-A4F4-40AC-997C-25E402C3300A}" presName="tx1" presStyleLbl="revTx" presStyleIdx="4" presStyleCnt="7"/>
      <dgm:spPr/>
    </dgm:pt>
    <dgm:pt modelId="{AF849F63-2E9D-48B5-9FC2-FB0675898D08}" type="pres">
      <dgm:prSet presAssocID="{4BA049DA-A4F4-40AC-997C-25E402C3300A}" presName="vert1" presStyleCnt="0"/>
      <dgm:spPr/>
    </dgm:pt>
    <dgm:pt modelId="{D9A23060-895B-4685-8BEF-39187B134F84}" type="pres">
      <dgm:prSet presAssocID="{E47067FB-F08B-4794-8BD9-08778434B4EA}" presName="thickLine" presStyleLbl="alignNode1" presStyleIdx="5" presStyleCnt="7"/>
      <dgm:spPr/>
    </dgm:pt>
    <dgm:pt modelId="{B60F5737-B7C4-4F1B-9A88-2818B55CEF90}" type="pres">
      <dgm:prSet presAssocID="{E47067FB-F08B-4794-8BD9-08778434B4EA}" presName="horz1" presStyleCnt="0"/>
      <dgm:spPr/>
    </dgm:pt>
    <dgm:pt modelId="{319397B9-A8EE-4569-91A7-1893AB3638EE}" type="pres">
      <dgm:prSet presAssocID="{E47067FB-F08B-4794-8BD9-08778434B4EA}" presName="tx1" presStyleLbl="revTx" presStyleIdx="5" presStyleCnt="7"/>
      <dgm:spPr/>
    </dgm:pt>
    <dgm:pt modelId="{80188F72-12D3-4588-9D52-DECBAFA66431}" type="pres">
      <dgm:prSet presAssocID="{E47067FB-F08B-4794-8BD9-08778434B4EA}" presName="vert1" presStyleCnt="0"/>
      <dgm:spPr/>
    </dgm:pt>
    <dgm:pt modelId="{BDD0693E-2009-41F5-9394-55F282D51D1A}" type="pres">
      <dgm:prSet presAssocID="{385EEB1B-B0C6-4C4E-85B2-04D94DDE676A}" presName="thickLine" presStyleLbl="alignNode1" presStyleIdx="6" presStyleCnt="7"/>
      <dgm:spPr/>
    </dgm:pt>
    <dgm:pt modelId="{3E221879-4B1A-4457-B8C7-28F4D3A31DA9}" type="pres">
      <dgm:prSet presAssocID="{385EEB1B-B0C6-4C4E-85B2-04D94DDE676A}" presName="horz1" presStyleCnt="0"/>
      <dgm:spPr/>
    </dgm:pt>
    <dgm:pt modelId="{38F37C39-60CB-426D-A96F-7603BD5686DA}" type="pres">
      <dgm:prSet presAssocID="{385EEB1B-B0C6-4C4E-85B2-04D94DDE676A}" presName="tx1" presStyleLbl="revTx" presStyleIdx="6" presStyleCnt="7"/>
      <dgm:spPr/>
    </dgm:pt>
    <dgm:pt modelId="{6A5919FE-A387-4FF1-95C3-DE0D12C20884}" type="pres">
      <dgm:prSet presAssocID="{385EEB1B-B0C6-4C4E-85B2-04D94DDE676A}" presName="vert1" presStyleCnt="0"/>
      <dgm:spPr/>
    </dgm:pt>
  </dgm:ptLst>
  <dgm:cxnLst>
    <dgm:cxn modelId="{B1AD6339-83CF-4B29-9AB7-3C2F04EB6884}" type="presOf" srcId="{4BA049DA-A4F4-40AC-997C-25E402C3300A}" destId="{FB958E9B-6F34-49E1-B3AE-9EB94DC70C5A}" srcOrd="0" destOrd="0" presId="urn:microsoft.com/office/officeart/2008/layout/LinedList"/>
    <dgm:cxn modelId="{D634AE39-7B87-4492-AE3C-2C71F5673402}" srcId="{E073B159-4886-460D-A41F-D2B7B29CEBDD}" destId="{71D3E3F6-FDBA-4897-95E0-D3C5CF514CDC}" srcOrd="1" destOrd="0" parTransId="{00BC1CE6-A997-40B9-8E29-CB54AD7037C5}" sibTransId="{D95CCF9B-99C5-4CC4-B8CE-BA3BA7D984FF}"/>
    <dgm:cxn modelId="{8CACE146-D822-4451-877F-276AA684ACA5}" type="presOf" srcId="{E073B159-4886-460D-A41F-D2B7B29CEBDD}" destId="{1F9BBA1E-AD7F-48AE-953D-3084541C2FB3}" srcOrd="0" destOrd="0" presId="urn:microsoft.com/office/officeart/2008/layout/LinedList"/>
    <dgm:cxn modelId="{9178A16A-6771-4466-BAD4-A180C6372B65}" srcId="{E073B159-4886-460D-A41F-D2B7B29CEBDD}" destId="{FCDFD6F9-A7F2-40DA-BC54-2B926D8A07E1}" srcOrd="0" destOrd="0" parTransId="{2FE3E82F-147B-4F4C-936A-560AF0C6CBFC}" sibTransId="{53099ADA-48ED-418B-9422-EC7DE1E56929}"/>
    <dgm:cxn modelId="{5D267978-2921-4ADB-8600-3488CE6D36AB}" type="presOf" srcId="{71D3E3F6-FDBA-4897-95E0-D3C5CF514CDC}" destId="{78DB2828-10D2-4CA9-974D-2107EFC153D4}" srcOrd="0" destOrd="0" presId="urn:microsoft.com/office/officeart/2008/layout/LinedList"/>
    <dgm:cxn modelId="{6B37A67E-4BAA-4533-8B7C-A66032F20E7A}" srcId="{E073B159-4886-460D-A41F-D2B7B29CEBDD}" destId="{385EEB1B-B0C6-4C4E-85B2-04D94DDE676A}" srcOrd="6" destOrd="0" parTransId="{147B095D-90CA-47BC-B818-C41E577BDB1E}" sibTransId="{3292A726-501A-4B69-B812-EEF2DF183399}"/>
    <dgm:cxn modelId="{78D37C85-5884-48E4-817A-827AB8F5418F}" srcId="{E073B159-4886-460D-A41F-D2B7B29CEBDD}" destId="{54527181-DF42-4A2F-8BAA-7DD0A8475B45}" srcOrd="2" destOrd="0" parTransId="{3B5902EE-2336-4FBE-8D9C-70D1B15E24D4}" sibTransId="{8BA5AAFF-029E-4F0A-BB91-4EA14E80BD3A}"/>
    <dgm:cxn modelId="{2E3C738D-C279-438D-BEF8-46F9C7D7297A}" srcId="{E073B159-4886-460D-A41F-D2B7B29CEBDD}" destId="{4BA049DA-A4F4-40AC-997C-25E402C3300A}" srcOrd="4" destOrd="0" parTransId="{8AD4938D-8B80-479E-963D-D3754ABA8D1B}" sibTransId="{DF298FC7-8A91-4C65-9918-406E935871AE}"/>
    <dgm:cxn modelId="{11118F91-2D7E-429F-87F4-670305AB36D7}" type="presOf" srcId="{6B0113E5-6A46-4AF4-8673-66393674C59F}" destId="{0089A425-EA51-4B53-B625-56496E3056E4}" srcOrd="0" destOrd="0" presId="urn:microsoft.com/office/officeart/2008/layout/LinedList"/>
    <dgm:cxn modelId="{EA06F2D1-2102-410E-BA82-7F622F5602A5}" type="presOf" srcId="{54527181-DF42-4A2F-8BAA-7DD0A8475B45}" destId="{12EFA88E-3B07-4690-8103-2C1FFFC3EAEA}" srcOrd="0" destOrd="0" presId="urn:microsoft.com/office/officeart/2008/layout/LinedList"/>
    <dgm:cxn modelId="{9FBF95E5-C180-4A12-9E59-1773A3F7AC2F}" srcId="{E073B159-4886-460D-A41F-D2B7B29CEBDD}" destId="{6B0113E5-6A46-4AF4-8673-66393674C59F}" srcOrd="3" destOrd="0" parTransId="{85B4A8AF-0779-47B6-8F93-EA16C7F484AA}" sibTransId="{D81D4B80-5EFD-44AB-B73C-5B79866A691D}"/>
    <dgm:cxn modelId="{5EFE31E7-4993-4D7D-BB86-DE29B4B71CED}" type="presOf" srcId="{FCDFD6F9-A7F2-40DA-BC54-2B926D8A07E1}" destId="{6AE8D99C-16D8-440A-838A-AD15F8C0DF99}" srcOrd="0" destOrd="0" presId="urn:microsoft.com/office/officeart/2008/layout/LinedList"/>
    <dgm:cxn modelId="{FB92FAEF-3CB1-4D2B-B32A-8D1A2F06CA6B}" type="presOf" srcId="{385EEB1B-B0C6-4C4E-85B2-04D94DDE676A}" destId="{38F37C39-60CB-426D-A96F-7603BD5686DA}" srcOrd="0" destOrd="0" presId="urn:microsoft.com/office/officeart/2008/layout/LinedList"/>
    <dgm:cxn modelId="{A915F3F5-D797-4AAF-A4AD-F83CD6AEEE52}" type="presOf" srcId="{E47067FB-F08B-4794-8BD9-08778434B4EA}" destId="{319397B9-A8EE-4569-91A7-1893AB3638EE}" srcOrd="0" destOrd="0" presId="urn:microsoft.com/office/officeart/2008/layout/LinedList"/>
    <dgm:cxn modelId="{37FA71FF-4FB3-4B1E-B4B1-ED91C078157C}" srcId="{E073B159-4886-460D-A41F-D2B7B29CEBDD}" destId="{E47067FB-F08B-4794-8BD9-08778434B4EA}" srcOrd="5" destOrd="0" parTransId="{8E7D13E4-15C1-46D7-86B0-59B56ADEA993}" sibTransId="{E8B4810A-201E-4E54-A492-328659FD0099}"/>
    <dgm:cxn modelId="{0752800B-C219-43F0-808E-342ED479D940}" type="presParOf" srcId="{1F9BBA1E-AD7F-48AE-953D-3084541C2FB3}" destId="{E63FA381-9D63-4DC4-AFBA-EC328A307D7C}" srcOrd="0" destOrd="0" presId="urn:microsoft.com/office/officeart/2008/layout/LinedList"/>
    <dgm:cxn modelId="{CBEAD606-D36B-4847-A85F-D45CDCA4FE43}" type="presParOf" srcId="{1F9BBA1E-AD7F-48AE-953D-3084541C2FB3}" destId="{CB075B04-EFB9-4AC6-A759-0B7F8D021A97}" srcOrd="1" destOrd="0" presId="urn:microsoft.com/office/officeart/2008/layout/LinedList"/>
    <dgm:cxn modelId="{2C8CBD00-5525-4900-A9A0-E37017F5204C}" type="presParOf" srcId="{CB075B04-EFB9-4AC6-A759-0B7F8D021A97}" destId="{6AE8D99C-16D8-440A-838A-AD15F8C0DF99}" srcOrd="0" destOrd="0" presId="urn:microsoft.com/office/officeart/2008/layout/LinedList"/>
    <dgm:cxn modelId="{CD4F8EE9-E17D-4C51-9473-92E6D6A1B997}" type="presParOf" srcId="{CB075B04-EFB9-4AC6-A759-0B7F8D021A97}" destId="{08932922-3BE6-4D1D-8429-565F5D6DDE72}" srcOrd="1" destOrd="0" presId="urn:microsoft.com/office/officeart/2008/layout/LinedList"/>
    <dgm:cxn modelId="{D2862783-FF5C-4EC5-96A0-6F207D68C4FF}" type="presParOf" srcId="{1F9BBA1E-AD7F-48AE-953D-3084541C2FB3}" destId="{37471EBD-20FA-4340-A923-F0A63A0D3676}" srcOrd="2" destOrd="0" presId="urn:microsoft.com/office/officeart/2008/layout/LinedList"/>
    <dgm:cxn modelId="{C19AFDFD-9483-443F-8714-2ECD50F432F8}" type="presParOf" srcId="{1F9BBA1E-AD7F-48AE-953D-3084541C2FB3}" destId="{28CA47FD-90D5-41B0-A92A-E69D831AC0DF}" srcOrd="3" destOrd="0" presId="urn:microsoft.com/office/officeart/2008/layout/LinedList"/>
    <dgm:cxn modelId="{2F577104-EE90-47B2-8C63-4DC43BCECA91}" type="presParOf" srcId="{28CA47FD-90D5-41B0-A92A-E69D831AC0DF}" destId="{78DB2828-10D2-4CA9-974D-2107EFC153D4}" srcOrd="0" destOrd="0" presId="urn:microsoft.com/office/officeart/2008/layout/LinedList"/>
    <dgm:cxn modelId="{29A14139-0990-4737-9C0F-A61CCA4D5ED0}" type="presParOf" srcId="{28CA47FD-90D5-41B0-A92A-E69D831AC0DF}" destId="{9E6F0174-E2F1-431D-A8EA-027C3B21AA01}" srcOrd="1" destOrd="0" presId="urn:microsoft.com/office/officeart/2008/layout/LinedList"/>
    <dgm:cxn modelId="{054DB0E1-B9F9-4283-91D2-19EA777D9863}" type="presParOf" srcId="{1F9BBA1E-AD7F-48AE-953D-3084541C2FB3}" destId="{E6B716F9-8EC2-4BF7-AF5D-0702342284C0}" srcOrd="4" destOrd="0" presId="urn:microsoft.com/office/officeart/2008/layout/LinedList"/>
    <dgm:cxn modelId="{CAD58DAA-7B07-4796-A669-A5E116073639}" type="presParOf" srcId="{1F9BBA1E-AD7F-48AE-953D-3084541C2FB3}" destId="{FA9FBC6F-C385-4DD8-A75F-D3F51C60F688}" srcOrd="5" destOrd="0" presId="urn:microsoft.com/office/officeart/2008/layout/LinedList"/>
    <dgm:cxn modelId="{976886FE-1995-4167-B1AF-9AC034EF6121}" type="presParOf" srcId="{FA9FBC6F-C385-4DD8-A75F-D3F51C60F688}" destId="{12EFA88E-3B07-4690-8103-2C1FFFC3EAEA}" srcOrd="0" destOrd="0" presId="urn:microsoft.com/office/officeart/2008/layout/LinedList"/>
    <dgm:cxn modelId="{92B29899-6F96-4E3E-9661-BADEE636E285}" type="presParOf" srcId="{FA9FBC6F-C385-4DD8-A75F-D3F51C60F688}" destId="{58173E71-3627-4F35-AE52-48F4FBCD000F}" srcOrd="1" destOrd="0" presId="urn:microsoft.com/office/officeart/2008/layout/LinedList"/>
    <dgm:cxn modelId="{E354B4F8-5D0A-4514-A8BA-6DB835BB7909}" type="presParOf" srcId="{1F9BBA1E-AD7F-48AE-953D-3084541C2FB3}" destId="{240AF116-E0A2-45FC-9D66-1BB6B85AE5EA}" srcOrd="6" destOrd="0" presId="urn:microsoft.com/office/officeart/2008/layout/LinedList"/>
    <dgm:cxn modelId="{90567B13-AEC6-4E43-ADB7-25EAC6F2A2B8}" type="presParOf" srcId="{1F9BBA1E-AD7F-48AE-953D-3084541C2FB3}" destId="{356EC05E-6A4F-48F4-A931-86063654F6B5}" srcOrd="7" destOrd="0" presId="urn:microsoft.com/office/officeart/2008/layout/LinedList"/>
    <dgm:cxn modelId="{6C1C3977-5902-4AAB-AD22-81D22506D9D2}" type="presParOf" srcId="{356EC05E-6A4F-48F4-A931-86063654F6B5}" destId="{0089A425-EA51-4B53-B625-56496E3056E4}" srcOrd="0" destOrd="0" presId="urn:microsoft.com/office/officeart/2008/layout/LinedList"/>
    <dgm:cxn modelId="{F8DEC2E0-B686-4B1A-95B2-0C693CCAE268}" type="presParOf" srcId="{356EC05E-6A4F-48F4-A931-86063654F6B5}" destId="{033CBFF5-531B-4BDD-B3A0-2D6B357528C9}" srcOrd="1" destOrd="0" presId="urn:microsoft.com/office/officeart/2008/layout/LinedList"/>
    <dgm:cxn modelId="{C37DA513-47C8-4B12-958A-C469FACDEE38}" type="presParOf" srcId="{1F9BBA1E-AD7F-48AE-953D-3084541C2FB3}" destId="{D03CEA9C-173D-4620-B24F-C6FA4F3CEC9A}" srcOrd="8" destOrd="0" presId="urn:microsoft.com/office/officeart/2008/layout/LinedList"/>
    <dgm:cxn modelId="{13A5B4F3-8D14-427C-B83C-38FA43598C5C}" type="presParOf" srcId="{1F9BBA1E-AD7F-48AE-953D-3084541C2FB3}" destId="{28F40547-C720-4DD8-81DF-60894658A28E}" srcOrd="9" destOrd="0" presId="urn:microsoft.com/office/officeart/2008/layout/LinedList"/>
    <dgm:cxn modelId="{E75706D3-4D92-4CD4-96FF-C6A5A9D9830E}" type="presParOf" srcId="{28F40547-C720-4DD8-81DF-60894658A28E}" destId="{FB958E9B-6F34-49E1-B3AE-9EB94DC70C5A}" srcOrd="0" destOrd="0" presId="urn:microsoft.com/office/officeart/2008/layout/LinedList"/>
    <dgm:cxn modelId="{30DCE4B0-5827-4275-88EF-FAAF1F7C46FE}" type="presParOf" srcId="{28F40547-C720-4DD8-81DF-60894658A28E}" destId="{AF849F63-2E9D-48B5-9FC2-FB0675898D08}" srcOrd="1" destOrd="0" presId="urn:microsoft.com/office/officeart/2008/layout/LinedList"/>
    <dgm:cxn modelId="{47C7E646-FD6D-4D97-856A-78142A544CB6}" type="presParOf" srcId="{1F9BBA1E-AD7F-48AE-953D-3084541C2FB3}" destId="{D9A23060-895B-4685-8BEF-39187B134F84}" srcOrd="10" destOrd="0" presId="urn:microsoft.com/office/officeart/2008/layout/LinedList"/>
    <dgm:cxn modelId="{AA8FD119-2B31-4055-AFD6-D173C0E15863}" type="presParOf" srcId="{1F9BBA1E-AD7F-48AE-953D-3084541C2FB3}" destId="{B60F5737-B7C4-4F1B-9A88-2818B55CEF90}" srcOrd="11" destOrd="0" presId="urn:microsoft.com/office/officeart/2008/layout/LinedList"/>
    <dgm:cxn modelId="{318910BF-B670-4528-BE58-19D4D9A57391}" type="presParOf" srcId="{B60F5737-B7C4-4F1B-9A88-2818B55CEF90}" destId="{319397B9-A8EE-4569-91A7-1893AB3638EE}" srcOrd="0" destOrd="0" presId="urn:microsoft.com/office/officeart/2008/layout/LinedList"/>
    <dgm:cxn modelId="{1959433F-CF55-40BC-BFE4-C77D437451C9}" type="presParOf" srcId="{B60F5737-B7C4-4F1B-9A88-2818B55CEF90}" destId="{80188F72-12D3-4588-9D52-DECBAFA66431}" srcOrd="1" destOrd="0" presId="urn:microsoft.com/office/officeart/2008/layout/LinedList"/>
    <dgm:cxn modelId="{FA3E1704-B8A3-4F29-91EA-E27AAE65540B}" type="presParOf" srcId="{1F9BBA1E-AD7F-48AE-953D-3084541C2FB3}" destId="{BDD0693E-2009-41F5-9394-55F282D51D1A}" srcOrd="12" destOrd="0" presId="urn:microsoft.com/office/officeart/2008/layout/LinedList"/>
    <dgm:cxn modelId="{4315B55B-F3B3-466C-8B3A-965C461B18B6}" type="presParOf" srcId="{1F9BBA1E-AD7F-48AE-953D-3084541C2FB3}" destId="{3E221879-4B1A-4457-B8C7-28F4D3A31DA9}" srcOrd="13" destOrd="0" presId="urn:microsoft.com/office/officeart/2008/layout/LinedList"/>
    <dgm:cxn modelId="{4AE359C4-A72B-473C-AC7F-1E432EAF0227}" type="presParOf" srcId="{3E221879-4B1A-4457-B8C7-28F4D3A31DA9}" destId="{38F37C39-60CB-426D-A96F-7603BD5686DA}" srcOrd="0" destOrd="0" presId="urn:microsoft.com/office/officeart/2008/layout/LinedList"/>
    <dgm:cxn modelId="{36F4B3B9-5400-4DDC-AD61-22F6D421DAD2}" type="presParOf" srcId="{3E221879-4B1A-4457-B8C7-28F4D3A31DA9}" destId="{6A5919FE-A387-4FF1-95C3-DE0D12C208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25295ED-EA8F-4EBA-A788-9D4AE3F44A18}" type="doc">
      <dgm:prSet loTypeId="urn:microsoft.com/office/officeart/2005/8/layout/default" loCatId="list" qsTypeId="urn:microsoft.com/office/officeart/2005/8/quickstyle/simple1#176" qsCatId="simple" csTypeId="urn:microsoft.com/office/officeart/2005/8/colors/colorful1#21" csCatId="colorful"/>
      <dgm:spPr/>
      <dgm:t>
        <a:bodyPr/>
        <a:lstStyle/>
        <a:p>
          <a:endParaRPr lang="en-US"/>
        </a:p>
      </dgm:t>
    </dgm:pt>
    <dgm:pt modelId="{DD23AC7E-1C4B-4E9B-9377-3B043B7079D1}">
      <dgm:prSet/>
      <dgm:spPr/>
      <dgm:t>
        <a:bodyPr/>
        <a:lstStyle/>
        <a:p>
          <a:r>
            <a:rPr lang="en-US"/>
            <a:t>Too broad</a:t>
          </a:r>
        </a:p>
      </dgm:t>
    </dgm:pt>
    <dgm:pt modelId="{C7149C22-A2B4-4D61-9D9E-4D1BA21C69A3}" type="parTrans" cxnId="{3BB0A28D-3ECF-4D5A-AD56-A3E7E212453D}">
      <dgm:prSet/>
      <dgm:spPr/>
      <dgm:t>
        <a:bodyPr/>
        <a:lstStyle/>
        <a:p>
          <a:endParaRPr lang="en-US"/>
        </a:p>
      </dgm:t>
    </dgm:pt>
    <dgm:pt modelId="{7A19660A-FC33-4552-AB31-A722DCDE68B0}" type="sibTrans" cxnId="{3BB0A28D-3ECF-4D5A-AD56-A3E7E212453D}">
      <dgm:prSet/>
      <dgm:spPr/>
      <dgm:t>
        <a:bodyPr/>
        <a:lstStyle/>
        <a:p>
          <a:endParaRPr lang="en-US"/>
        </a:p>
      </dgm:t>
    </dgm:pt>
    <dgm:pt modelId="{ACE70B5C-5319-4ABF-9656-32EEC5B6ACE7}">
      <dgm:prSet/>
      <dgm:spPr/>
      <dgm:t>
        <a:bodyPr/>
        <a:lstStyle/>
        <a:p>
          <a:r>
            <a:rPr lang="en-US"/>
            <a:t>Too narrow</a:t>
          </a:r>
        </a:p>
      </dgm:t>
    </dgm:pt>
    <dgm:pt modelId="{460FEA2B-1AFB-48A2-ADD1-D8A3DB1320A1}" type="parTrans" cxnId="{AE6C8A4C-7B64-45D0-BB5C-D3FEE9106864}">
      <dgm:prSet/>
      <dgm:spPr/>
      <dgm:t>
        <a:bodyPr/>
        <a:lstStyle/>
        <a:p>
          <a:endParaRPr lang="en-US"/>
        </a:p>
      </dgm:t>
    </dgm:pt>
    <dgm:pt modelId="{BB77BBC5-D5FA-473D-BDE1-88FF7B89A0E6}" type="sibTrans" cxnId="{AE6C8A4C-7B64-45D0-BB5C-D3FEE9106864}">
      <dgm:prSet/>
      <dgm:spPr/>
      <dgm:t>
        <a:bodyPr/>
        <a:lstStyle/>
        <a:p>
          <a:endParaRPr lang="en-US"/>
        </a:p>
      </dgm:t>
    </dgm:pt>
    <dgm:pt modelId="{EC385BEE-F322-4877-97A0-D597CD11835A}">
      <dgm:prSet/>
      <dgm:spPr/>
      <dgm:t>
        <a:bodyPr/>
        <a:lstStyle/>
        <a:p>
          <a:r>
            <a:rPr lang="en-US"/>
            <a:t>Vague/unclear</a:t>
          </a:r>
        </a:p>
      </dgm:t>
    </dgm:pt>
    <dgm:pt modelId="{C6BBA6BE-3FFB-498C-B53E-365C66B26707}" type="parTrans" cxnId="{53718AE1-C812-4C1F-97BD-93BACBFFC179}">
      <dgm:prSet/>
      <dgm:spPr/>
      <dgm:t>
        <a:bodyPr/>
        <a:lstStyle/>
        <a:p>
          <a:endParaRPr lang="en-US"/>
        </a:p>
      </dgm:t>
    </dgm:pt>
    <dgm:pt modelId="{27367E75-A853-441F-904C-6C5F0AEB69E3}" type="sibTrans" cxnId="{53718AE1-C812-4C1F-97BD-93BACBFFC179}">
      <dgm:prSet/>
      <dgm:spPr/>
      <dgm:t>
        <a:bodyPr/>
        <a:lstStyle/>
        <a:p>
          <a:endParaRPr lang="en-US"/>
        </a:p>
      </dgm:t>
    </dgm:pt>
    <dgm:pt modelId="{39694D12-86E3-4990-B26E-CC15BB9A3326}">
      <dgm:prSet/>
      <dgm:spPr/>
      <dgm:t>
        <a:bodyPr/>
        <a:lstStyle/>
        <a:p>
          <a:r>
            <a:rPr lang="en-US"/>
            <a:t>Leading or biased</a:t>
          </a:r>
        </a:p>
      </dgm:t>
    </dgm:pt>
    <dgm:pt modelId="{6F6F5883-DE10-4BD4-AE51-98F08D76FD58}" type="parTrans" cxnId="{2B089012-BB0F-4C24-A19D-B54590C224E2}">
      <dgm:prSet/>
      <dgm:spPr/>
      <dgm:t>
        <a:bodyPr/>
        <a:lstStyle/>
        <a:p>
          <a:endParaRPr lang="en-US"/>
        </a:p>
      </dgm:t>
    </dgm:pt>
    <dgm:pt modelId="{7B4C23B1-0514-4933-A8AE-0911A064AB49}" type="sibTrans" cxnId="{2B089012-BB0F-4C24-A19D-B54590C224E2}">
      <dgm:prSet/>
      <dgm:spPr/>
      <dgm:t>
        <a:bodyPr/>
        <a:lstStyle/>
        <a:p>
          <a:endParaRPr lang="en-US"/>
        </a:p>
      </dgm:t>
    </dgm:pt>
    <dgm:pt modelId="{8097D05C-6EEE-4A1E-8637-20D0D354FE58}">
      <dgm:prSet/>
      <dgm:spPr/>
      <dgm:t>
        <a:bodyPr/>
        <a:lstStyle/>
        <a:p>
          <a:r>
            <a:rPr lang="en-US"/>
            <a:t>Too simple</a:t>
          </a:r>
        </a:p>
      </dgm:t>
    </dgm:pt>
    <dgm:pt modelId="{2B28B5E8-A375-42E8-A650-0E75AECFF237}" type="parTrans" cxnId="{58EA1FD8-0342-488D-8E89-97422E54C171}">
      <dgm:prSet/>
      <dgm:spPr/>
      <dgm:t>
        <a:bodyPr/>
        <a:lstStyle/>
        <a:p>
          <a:endParaRPr lang="en-US"/>
        </a:p>
      </dgm:t>
    </dgm:pt>
    <dgm:pt modelId="{1F6D2C89-F61D-48A1-B9EF-E55E50FDD9D1}" type="sibTrans" cxnId="{58EA1FD8-0342-488D-8E89-97422E54C171}">
      <dgm:prSet/>
      <dgm:spPr/>
      <dgm:t>
        <a:bodyPr/>
        <a:lstStyle/>
        <a:p>
          <a:endParaRPr lang="en-US"/>
        </a:p>
      </dgm:t>
    </dgm:pt>
    <dgm:pt modelId="{A9415EE3-E15D-4FEC-A22C-5816098C36F3}">
      <dgm:prSet/>
      <dgm:spPr/>
      <dgm:t>
        <a:bodyPr/>
        <a:lstStyle/>
        <a:p>
          <a:r>
            <a:rPr lang="en-US"/>
            <a:t>Already well understood</a:t>
          </a:r>
        </a:p>
      </dgm:t>
    </dgm:pt>
    <dgm:pt modelId="{0FEF25CB-3EE8-4541-A3C0-F9054BB9AD6F}" type="parTrans" cxnId="{9E04D347-DAF8-47E6-BBE5-0A8EA23CE240}">
      <dgm:prSet/>
      <dgm:spPr/>
      <dgm:t>
        <a:bodyPr/>
        <a:lstStyle/>
        <a:p>
          <a:endParaRPr lang="en-US"/>
        </a:p>
      </dgm:t>
    </dgm:pt>
    <dgm:pt modelId="{200FE634-B9CA-4A98-A720-8E9F13F9730E}" type="sibTrans" cxnId="{9E04D347-DAF8-47E6-BBE5-0A8EA23CE240}">
      <dgm:prSet/>
      <dgm:spPr/>
      <dgm:t>
        <a:bodyPr/>
        <a:lstStyle/>
        <a:p>
          <a:endParaRPr lang="en-US"/>
        </a:p>
      </dgm:t>
    </dgm:pt>
    <dgm:pt modelId="{E6BAE3D1-AC6C-482D-B2BB-8F367B0EDE7E}" type="pres">
      <dgm:prSet presAssocID="{525295ED-EA8F-4EBA-A788-9D4AE3F44A18}" presName="diagram" presStyleCnt="0">
        <dgm:presLayoutVars>
          <dgm:dir/>
          <dgm:resizeHandles val="exact"/>
        </dgm:presLayoutVars>
      </dgm:prSet>
      <dgm:spPr/>
    </dgm:pt>
    <dgm:pt modelId="{F594C35D-17F9-43C8-8AD7-33A872946C1A}" type="pres">
      <dgm:prSet presAssocID="{DD23AC7E-1C4B-4E9B-9377-3B043B7079D1}" presName="node" presStyleLbl="node1" presStyleIdx="0" presStyleCnt="6">
        <dgm:presLayoutVars>
          <dgm:bulletEnabled val="1"/>
        </dgm:presLayoutVars>
      </dgm:prSet>
      <dgm:spPr/>
    </dgm:pt>
    <dgm:pt modelId="{F0FD20C6-9B1D-468C-BD68-D9DFF9B0DD3F}" type="pres">
      <dgm:prSet presAssocID="{7A19660A-FC33-4552-AB31-A722DCDE68B0}" presName="sibTrans" presStyleCnt="0"/>
      <dgm:spPr/>
    </dgm:pt>
    <dgm:pt modelId="{10455BE2-7A6D-455E-99D5-DE5D21AF2E9C}" type="pres">
      <dgm:prSet presAssocID="{ACE70B5C-5319-4ABF-9656-32EEC5B6ACE7}" presName="node" presStyleLbl="node1" presStyleIdx="1" presStyleCnt="6">
        <dgm:presLayoutVars>
          <dgm:bulletEnabled val="1"/>
        </dgm:presLayoutVars>
      </dgm:prSet>
      <dgm:spPr/>
    </dgm:pt>
    <dgm:pt modelId="{A79733C1-8740-4E38-A91D-4E5CF9926AEC}" type="pres">
      <dgm:prSet presAssocID="{BB77BBC5-D5FA-473D-BDE1-88FF7B89A0E6}" presName="sibTrans" presStyleCnt="0"/>
      <dgm:spPr/>
    </dgm:pt>
    <dgm:pt modelId="{1972104D-6387-4E28-B98E-738A90327311}" type="pres">
      <dgm:prSet presAssocID="{EC385BEE-F322-4877-97A0-D597CD11835A}" presName="node" presStyleLbl="node1" presStyleIdx="2" presStyleCnt="6">
        <dgm:presLayoutVars>
          <dgm:bulletEnabled val="1"/>
        </dgm:presLayoutVars>
      </dgm:prSet>
      <dgm:spPr/>
    </dgm:pt>
    <dgm:pt modelId="{D3F29905-0263-4845-BE58-84E40297CED7}" type="pres">
      <dgm:prSet presAssocID="{27367E75-A853-441F-904C-6C5F0AEB69E3}" presName="sibTrans" presStyleCnt="0"/>
      <dgm:spPr/>
    </dgm:pt>
    <dgm:pt modelId="{A75C06D8-7307-4BA0-BDB4-85EC426EB3E7}" type="pres">
      <dgm:prSet presAssocID="{39694D12-86E3-4990-B26E-CC15BB9A3326}" presName="node" presStyleLbl="node1" presStyleIdx="3" presStyleCnt="6">
        <dgm:presLayoutVars>
          <dgm:bulletEnabled val="1"/>
        </dgm:presLayoutVars>
      </dgm:prSet>
      <dgm:spPr/>
    </dgm:pt>
    <dgm:pt modelId="{6FDF76A9-7553-4DB6-B5E2-1EC156A38AF0}" type="pres">
      <dgm:prSet presAssocID="{7B4C23B1-0514-4933-A8AE-0911A064AB49}" presName="sibTrans" presStyleCnt="0"/>
      <dgm:spPr/>
    </dgm:pt>
    <dgm:pt modelId="{47B9ACDF-0995-4558-BA4C-D5E370416904}" type="pres">
      <dgm:prSet presAssocID="{8097D05C-6EEE-4A1E-8637-20D0D354FE58}" presName="node" presStyleLbl="node1" presStyleIdx="4" presStyleCnt="6">
        <dgm:presLayoutVars>
          <dgm:bulletEnabled val="1"/>
        </dgm:presLayoutVars>
      </dgm:prSet>
      <dgm:spPr/>
    </dgm:pt>
    <dgm:pt modelId="{0CDCF327-028B-4643-8BB4-6B6BF9D837AB}" type="pres">
      <dgm:prSet presAssocID="{1F6D2C89-F61D-48A1-B9EF-E55E50FDD9D1}" presName="sibTrans" presStyleCnt="0"/>
      <dgm:spPr/>
    </dgm:pt>
    <dgm:pt modelId="{233F2BBE-A52A-4078-B0C3-8E08BB049411}" type="pres">
      <dgm:prSet presAssocID="{A9415EE3-E15D-4FEC-A22C-5816098C36F3}" presName="node" presStyleLbl="node1" presStyleIdx="5" presStyleCnt="6">
        <dgm:presLayoutVars>
          <dgm:bulletEnabled val="1"/>
        </dgm:presLayoutVars>
      </dgm:prSet>
      <dgm:spPr/>
    </dgm:pt>
  </dgm:ptLst>
  <dgm:cxnLst>
    <dgm:cxn modelId="{2B089012-BB0F-4C24-A19D-B54590C224E2}" srcId="{525295ED-EA8F-4EBA-A788-9D4AE3F44A18}" destId="{39694D12-86E3-4990-B26E-CC15BB9A3326}" srcOrd="3" destOrd="0" parTransId="{6F6F5883-DE10-4BD4-AE51-98F08D76FD58}" sibTransId="{7B4C23B1-0514-4933-A8AE-0911A064AB49}"/>
    <dgm:cxn modelId="{0CAB3B42-F341-4D69-AA5F-559C11B23CB7}" type="presOf" srcId="{DD23AC7E-1C4B-4E9B-9377-3B043B7079D1}" destId="{F594C35D-17F9-43C8-8AD7-33A872946C1A}" srcOrd="0" destOrd="0" presId="urn:microsoft.com/office/officeart/2005/8/layout/default"/>
    <dgm:cxn modelId="{9E04D347-DAF8-47E6-BBE5-0A8EA23CE240}" srcId="{525295ED-EA8F-4EBA-A788-9D4AE3F44A18}" destId="{A9415EE3-E15D-4FEC-A22C-5816098C36F3}" srcOrd="5" destOrd="0" parTransId="{0FEF25CB-3EE8-4541-A3C0-F9054BB9AD6F}" sibTransId="{200FE634-B9CA-4A98-A720-8E9F13F9730E}"/>
    <dgm:cxn modelId="{AE6C8A4C-7B64-45D0-BB5C-D3FEE9106864}" srcId="{525295ED-EA8F-4EBA-A788-9D4AE3F44A18}" destId="{ACE70B5C-5319-4ABF-9656-32EEC5B6ACE7}" srcOrd="1" destOrd="0" parTransId="{460FEA2B-1AFB-48A2-ADD1-D8A3DB1320A1}" sibTransId="{BB77BBC5-D5FA-473D-BDE1-88FF7B89A0E6}"/>
    <dgm:cxn modelId="{3BB0A28D-3ECF-4D5A-AD56-A3E7E212453D}" srcId="{525295ED-EA8F-4EBA-A788-9D4AE3F44A18}" destId="{DD23AC7E-1C4B-4E9B-9377-3B043B7079D1}" srcOrd="0" destOrd="0" parTransId="{C7149C22-A2B4-4D61-9D9E-4D1BA21C69A3}" sibTransId="{7A19660A-FC33-4552-AB31-A722DCDE68B0}"/>
    <dgm:cxn modelId="{67DCB794-5C9E-4D3F-82E9-03F2B09AE8C6}" type="presOf" srcId="{525295ED-EA8F-4EBA-A788-9D4AE3F44A18}" destId="{E6BAE3D1-AC6C-482D-B2BB-8F367B0EDE7E}" srcOrd="0" destOrd="0" presId="urn:microsoft.com/office/officeart/2005/8/layout/default"/>
    <dgm:cxn modelId="{0FB2ECBC-5ABE-4EAC-BDB4-12B3F9A2439D}" type="presOf" srcId="{39694D12-86E3-4990-B26E-CC15BB9A3326}" destId="{A75C06D8-7307-4BA0-BDB4-85EC426EB3E7}" srcOrd="0" destOrd="0" presId="urn:microsoft.com/office/officeart/2005/8/layout/default"/>
    <dgm:cxn modelId="{8D32C9C3-8414-40CC-909C-86042B71EF84}" type="presOf" srcId="{EC385BEE-F322-4877-97A0-D597CD11835A}" destId="{1972104D-6387-4E28-B98E-738A90327311}" srcOrd="0" destOrd="0" presId="urn:microsoft.com/office/officeart/2005/8/layout/default"/>
    <dgm:cxn modelId="{393C86CA-7F69-48E7-8285-BDEEE10F7DA9}" type="presOf" srcId="{A9415EE3-E15D-4FEC-A22C-5816098C36F3}" destId="{233F2BBE-A52A-4078-B0C3-8E08BB049411}" srcOrd="0" destOrd="0" presId="urn:microsoft.com/office/officeart/2005/8/layout/default"/>
    <dgm:cxn modelId="{F5831FD6-7F92-4DC6-9883-2BD6199EA203}" type="presOf" srcId="{8097D05C-6EEE-4A1E-8637-20D0D354FE58}" destId="{47B9ACDF-0995-4558-BA4C-D5E370416904}" srcOrd="0" destOrd="0" presId="urn:microsoft.com/office/officeart/2005/8/layout/default"/>
    <dgm:cxn modelId="{1E1EC0D7-04D0-4BB0-A499-9ADB868BF559}" type="presOf" srcId="{ACE70B5C-5319-4ABF-9656-32EEC5B6ACE7}" destId="{10455BE2-7A6D-455E-99D5-DE5D21AF2E9C}" srcOrd="0" destOrd="0" presId="urn:microsoft.com/office/officeart/2005/8/layout/default"/>
    <dgm:cxn modelId="{58EA1FD8-0342-488D-8E89-97422E54C171}" srcId="{525295ED-EA8F-4EBA-A788-9D4AE3F44A18}" destId="{8097D05C-6EEE-4A1E-8637-20D0D354FE58}" srcOrd="4" destOrd="0" parTransId="{2B28B5E8-A375-42E8-A650-0E75AECFF237}" sibTransId="{1F6D2C89-F61D-48A1-B9EF-E55E50FDD9D1}"/>
    <dgm:cxn modelId="{53718AE1-C812-4C1F-97BD-93BACBFFC179}" srcId="{525295ED-EA8F-4EBA-A788-9D4AE3F44A18}" destId="{EC385BEE-F322-4877-97A0-D597CD11835A}" srcOrd="2" destOrd="0" parTransId="{C6BBA6BE-3FFB-498C-B53E-365C66B26707}" sibTransId="{27367E75-A853-441F-904C-6C5F0AEB69E3}"/>
    <dgm:cxn modelId="{5B0E72BD-A7E5-4E3F-B7DE-2F11D7A6F1DE}" type="presParOf" srcId="{E6BAE3D1-AC6C-482D-B2BB-8F367B0EDE7E}" destId="{F594C35D-17F9-43C8-8AD7-33A872946C1A}" srcOrd="0" destOrd="0" presId="urn:microsoft.com/office/officeart/2005/8/layout/default"/>
    <dgm:cxn modelId="{B6D68518-D2B6-4786-9E44-F4EC7A0B38C8}" type="presParOf" srcId="{E6BAE3D1-AC6C-482D-B2BB-8F367B0EDE7E}" destId="{F0FD20C6-9B1D-468C-BD68-D9DFF9B0DD3F}" srcOrd="1" destOrd="0" presId="urn:microsoft.com/office/officeart/2005/8/layout/default"/>
    <dgm:cxn modelId="{BC89A19F-731D-4604-8606-FB3AD3942963}" type="presParOf" srcId="{E6BAE3D1-AC6C-482D-B2BB-8F367B0EDE7E}" destId="{10455BE2-7A6D-455E-99D5-DE5D21AF2E9C}" srcOrd="2" destOrd="0" presId="urn:microsoft.com/office/officeart/2005/8/layout/default"/>
    <dgm:cxn modelId="{A0BA285F-2561-449E-9740-57A33D681427}" type="presParOf" srcId="{E6BAE3D1-AC6C-482D-B2BB-8F367B0EDE7E}" destId="{A79733C1-8740-4E38-A91D-4E5CF9926AEC}" srcOrd="3" destOrd="0" presId="urn:microsoft.com/office/officeart/2005/8/layout/default"/>
    <dgm:cxn modelId="{DA579BAB-B477-4AA8-AF63-871968BA0AD6}" type="presParOf" srcId="{E6BAE3D1-AC6C-482D-B2BB-8F367B0EDE7E}" destId="{1972104D-6387-4E28-B98E-738A90327311}" srcOrd="4" destOrd="0" presId="urn:microsoft.com/office/officeart/2005/8/layout/default"/>
    <dgm:cxn modelId="{212BCB5E-915A-4381-9537-09908122E40E}" type="presParOf" srcId="{E6BAE3D1-AC6C-482D-B2BB-8F367B0EDE7E}" destId="{D3F29905-0263-4845-BE58-84E40297CED7}" srcOrd="5" destOrd="0" presId="urn:microsoft.com/office/officeart/2005/8/layout/default"/>
    <dgm:cxn modelId="{349A1669-AE02-4FE7-8DE1-3F184C672479}" type="presParOf" srcId="{E6BAE3D1-AC6C-482D-B2BB-8F367B0EDE7E}" destId="{A75C06D8-7307-4BA0-BDB4-85EC426EB3E7}" srcOrd="6" destOrd="0" presId="urn:microsoft.com/office/officeart/2005/8/layout/default"/>
    <dgm:cxn modelId="{891D2D51-DA81-41D1-9EE5-5D13F9EAE1CF}" type="presParOf" srcId="{E6BAE3D1-AC6C-482D-B2BB-8F367B0EDE7E}" destId="{6FDF76A9-7553-4DB6-B5E2-1EC156A38AF0}" srcOrd="7" destOrd="0" presId="urn:microsoft.com/office/officeart/2005/8/layout/default"/>
    <dgm:cxn modelId="{5C0C8DF9-404F-47D7-A97D-5F20B2B9F4CD}" type="presParOf" srcId="{E6BAE3D1-AC6C-482D-B2BB-8F367B0EDE7E}" destId="{47B9ACDF-0995-4558-BA4C-D5E370416904}" srcOrd="8" destOrd="0" presId="urn:microsoft.com/office/officeart/2005/8/layout/default"/>
    <dgm:cxn modelId="{16BD2AE5-B616-487B-9685-E2E17CE24535}" type="presParOf" srcId="{E6BAE3D1-AC6C-482D-B2BB-8F367B0EDE7E}" destId="{0CDCF327-028B-4643-8BB4-6B6BF9D837AB}" srcOrd="9" destOrd="0" presId="urn:microsoft.com/office/officeart/2005/8/layout/default"/>
    <dgm:cxn modelId="{2445DD36-480A-4FC5-BB65-19EF4EDEBA6D}" type="presParOf" srcId="{E6BAE3D1-AC6C-482D-B2BB-8F367B0EDE7E}" destId="{233F2BBE-A52A-4078-B0C3-8E08BB04941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99E95B40-0A8B-45F8-A4C8-C03F8672E349}" type="doc">
      <dgm:prSet loTypeId="urn:microsoft.com/office/officeart/2005/8/layout/list1" loCatId="list" qsTypeId="urn:microsoft.com/office/officeart/2005/8/quickstyle/simple1#186" qsCatId="simple" csTypeId="urn:microsoft.com/office/officeart/2005/8/colors/accent1_2#87" csCatId="accent1"/>
      <dgm:spPr/>
      <dgm:t>
        <a:bodyPr/>
        <a:lstStyle/>
        <a:p>
          <a:endParaRPr lang="en-US"/>
        </a:p>
      </dgm:t>
    </dgm:pt>
    <dgm:pt modelId="{5C20B605-A208-469E-85EB-EAF27AE6001F}">
      <dgm:prSet/>
      <dgm:spPr/>
      <dgm:t>
        <a:bodyPr/>
        <a:lstStyle/>
        <a:p>
          <a:r>
            <a:rPr lang="en-US"/>
            <a:t>People</a:t>
          </a:r>
        </a:p>
      </dgm:t>
    </dgm:pt>
    <dgm:pt modelId="{A05DAD53-2CC8-4978-B30F-D94A44FF527F}" type="parTrans" cxnId="{8BECA096-A0F1-4DD4-975A-3C5872D901BC}">
      <dgm:prSet/>
      <dgm:spPr/>
      <dgm:t>
        <a:bodyPr/>
        <a:lstStyle/>
        <a:p>
          <a:endParaRPr lang="en-US"/>
        </a:p>
      </dgm:t>
    </dgm:pt>
    <dgm:pt modelId="{B70046B8-FEFF-4072-8A43-49DE125F7022}" type="sibTrans" cxnId="{8BECA096-A0F1-4DD4-975A-3C5872D901BC}">
      <dgm:prSet/>
      <dgm:spPr/>
      <dgm:t>
        <a:bodyPr/>
        <a:lstStyle/>
        <a:p>
          <a:endParaRPr lang="en-US"/>
        </a:p>
      </dgm:t>
    </dgm:pt>
    <dgm:pt modelId="{C82B0CFF-B5D5-4604-95A3-42461F30A93E}">
      <dgm:prSet/>
      <dgm:spPr/>
      <dgm:t>
        <a:bodyPr/>
        <a:lstStyle/>
        <a:p>
          <a:r>
            <a:rPr lang="en-US"/>
            <a:t>Problem</a:t>
          </a:r>
        </a:p>
      </dgm:t>
    </dgm:pt>
    <dgm:pt modelId="{8B96EE9C-5F04-46A7-A203-2CC66E4A4D5B}" type="parTrans" cxnId="{1CF4B5C2-B6B3-4C31-8833-4FBFC05234CA}">
      <dgm:prSet/>
      <dgm:spPr/>
      <dgm:t>
        <a:bodyPr/>
        <a:lstStyle/>
        <a:p>
          <a:endParaRPr lang="en-US"/>
        </a:p>
      </dgm:t>
    </dgm:pt>
    <dgm:pt modelId="{4F97B8E0-1F8D-41C0-B5D3-A920F55125A5}" type="sibTrans" cxnId="{1CF4B5C2-B6B3-4C31-8833-4FBFC05234CA}">
      <dgm:prSet/>
      <dgm:spPr/>
      <dgm:t>
        <a:bodyPr/>
        <a:lstStyle/>
        <a:p>
          <a:endParaRPr lang="en-US"/>
        </a:p>
      </dgm:t>
    </dgm:pt>
    <dgm:pt modelId="{1282BA75-1CB1-4256-A484-7E137F45C459}">
      <dgm:prSet/>
      <dgm:spPr/>
      <dgm:t>
        <a:bodyPr/>
        <a:lstStyle/>
        <a:p>
          <a:r>
            <a:rPr lang="en-US"/>
            <a:t>Context</a:t>
          </a:r>
        </a:p>
      </dgm:t>
    </dgm:pt>
    <dgm:pt modelId="{D4E6E3B3-5323-49C2-89CA-A90EDDBB8CD7}" type="parTrans" cxnId="{295C1E1A-D6E6-479D-8AA1-ACA440AA3CC6}">
      <dgm:prSet/>
      <dgm:spPr/>
      <dgm:t>
        <a:bodyPr/>
        <a:lstStyle/>
        <a:p>
          <a:endParaRPr lang="en-US"/>
        </a:p>
      </dgm:t>
    </dgm:pt>
    <dgm:pt modelId="{41774F7A-0E83-4080-9FA9-271676BBB90B}" type="sibTrans" cxnId="{295C1E1A-D6E6-479D-8AA1-ACA440AA3CC6}">
      <dgm:prSet/>
      <dgm:spPr/>
      <dgm:t>
        <a:bodyPr/>
        <a:lstStyle/>
        <a:p>
          <a:endParaRPr lang="en-US"/>
        </a:p>
      </dgm:t>
    </dgm:pt>
    <dgm:pt modelId="{07226EAA-450D-4FC1-9696-FE7309D69ECF}" type="pres">
      <dgm:prSet presAssocID="{99E95B40-0A8B-45F8-A4C8-C03F8672E349}" presName="linear" presStyleCnt="0">
        <dgm:presLayoutVars>
          <dgm:dir/>
          <dgm:animLvl val="lvl"/>
          <dgm:resizeHandles val="exact"/>
        </dgm:presLayoutVars>
      </dgm:prSet>
      <dgm:spPr/>
    </dgm:pt>
    <dgm:pt modelId="{9B72587E-1030-42B6-B04C-666ED7E9A118}" type="pres">
      <dgm:prSet presAssocID="{5C20B605-A208-469E-85EB-EAF27AE6001F}" presName="parentLin" presStyleCnt="0"/>
      <dgm:spPr/>
    </dgm:pt>
    <dgm:pt modelId="{13DA96DF-D40A-45B8-A876-3800699A91C9}" type="pres">
      <dgm:prSet presAssocID="{5C20B605-A208-469E-85EB-EAF27AE6001F}" presName="parentLeftMargin" presStyleLbl="node1" presStyleIdx="0" presStyleCnt="3"/>
      <dgm:spPr/>
    </dgm:pt>
    <dgm:pt modelId="{26FDCD94-C5ED-42E4-A21D-632748573258}" type="pres">
      <dgm:prSet presAssocID="{5C20B605-A208-469E-85EB-EAF27AE6001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2105CF8-F8F7-4EAC-A998-82A54FBF2BD8}" type="pres">
      <dgm:prSet presAssocID="{5C20B605-A208-469E-85EB-EAF27AE6001F}" presName="negativeSpace" presStyleCnt="0"/>
      <dgm:spPr/>
    </dgm:pt>
    <dgm:pt modelId="{4F6E61AE-9A60-4DE9-9299-D67EC1741BC5}" type="pres">
      <dgm:prSet presAssocID="{5C20B605-A208-469E-85EB-EAF27AE6001F}" presName="childText" presStyleLbl="conFgAcc1" presStyleIdx="0" presStyleCnt="3">
        <dgm:presLayoutVars>
          <dgm:bulletEnabled val="1"/>
        </dgm:presLayoutVars>
      </dgm:prSet>
      <dgm:spPr/>
    </dgm:pt>
    <dgm:pt modelId="{69A54950-35FB-492C-86AA-3036B1553772}" type="pres">
      <dgm:prSet presAssocID="{B70046B8-FEFF-4072-8A43-49DE125F7022}" presName="spaceBetweenRectangles" presStyleCnt="0"/>
      <dgm:spPr/>
    </dgm:pt>
    <dgm:pt modelId="{A2F3C53C-4C4E-48C6-B255-312467B02DF7}" type="pres">
      <dgm:prSet presAssocID="{C82B0CFF-B5D5-4604-95A3-42461F30A93E}" presName="parentLin" presStyleCnt="0"/>
      <dgm:spPr/>
    </dgm:pt>
    <dgm:pt modelId="{39BDE264-703C-4895-8191-5080C25BCB97}" type="pres">
      <dgm:prSet presAssocID="{C82B0CFF-B5D5-4604-95A3-42461F30A93E}" presName="parentLeftMargin" presStyleLbl="node1" presStyleIdx="0" presStyleCnt="3"/>
      <dgm:spPr/>
    </dgm:pt>
    <dgm:pt modelId="{C9EDEC8E-020F-47EB-9B4F-BB7FB9A7340B}" type="pres">
      <dgm:prSet presAssocID="{C82B0CFF-B5D5-4604-95A3-42461F30A93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475AD14-FA14-4804-A825-8D459E691203}" type="pres">
      <dgm:prSet presAssocID="{C82B0CFF-B5D5-4604-95A3-42461F30A93E}" presName="negativeSpace" presStyleCnt="0"/>
      <dgm:spPr/>
    </dgm:pt>
    <dgm:pt modelId="{0FAE32FE-4BFB-4E20-8A7C-BF62981D98E5}" type="pres">
      <dgm:prSet presAssocID="{C82B0CFF-B5D5-4604-95A3-42461F30A93E}" presName="childText" presStyleLbl="conFgAcc1" presStyleIdx="1" presStyleCnt="3">
        <dgm:presLayoutVars>
          <dgm:bulletEnabled val="1"/>
        </dgm:presLayoutVars>
      </dgm:prSet>
      <dgm:spPr/>
    </dgm:pt>
    <dgm:pt modelId="{97AF9A6B-3404-42BA-8BFF-11F880D0C7B6}" type="pres">
      <dgm:prSet presAssocID="{4F97B8E0-1F8D-41C0-B5D3-A920F55125A5}" presName="spaceBetweenRectangles" presStyleCnt="0"/>
      <dgm:spPr/>
    </dgm:pt>
    <dgm:pt modelId="{6CD023C3-63B5-477E-9CE2-733F35E4ADA7}" type="pres">
      <dgm:prSet presAssocID="{1282BA75-1CB1-4256-A484-7E137F45C459}" presName="parentLin" presStyleCnt="0"/>
      <dgm:spPr/>
    </dgm:pt>
    <dgm:pt modelId="{FA36F0FA-0E03-4B7B-93FD-7B22788912F4}" type="pres">
      <dgm:prSet presAssocID="{1282BA75-1CB1-4256-A484-7E137F45C459}" presName="parentLeftMargin" presStyleLbl="node1" presStyleIdx="1" presStyleCnt="3"/>
      <dgm:spPr/>
    </dgm:pt>
    <dgm:pt modelId="{3CA4EF25-547E-4362-8646-41A6C297815D}" type="pres">
      <dgm:prSet presAssocID="{1282BA75-1CB1-4256-A484-7E137F45C45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3B5DF93-D92E-441F-BE6F-C33671688DC3}" type="pres">
      <dgm:prSet presAssocID="{1282BA75-1CB1-4256-A484-7E137F45C459}" presName="negativeSpace" presStyleCnt="0"/>
      <dgm:spPr/>
    </dgm:pt>
    <dgm:pt modelId="{0C573A00-CD8B-462D-8677-800F923E7A4C}" type="pres">
      <dgm:prSet presAssocID="{1282BA75-1CB1-4256-A484-7E137F45C45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2BB2C814-C56F-4D27-B22A-8149111412D5}" type="presOf" srcId="{5C20B605-A208-469E-85EB-EAF27AE6001F}" destId="{26FDCD94-C5ED-42E4-A21D-632748573258}" srcOrd="1" destOrd="0" presId="urn:microsoft.com/office/officeart/2005/8/layout/list1"/>
    <dgm:cxn modelId="{295C1E1A-D6E6-479D-8AA1-ACA440AA3CC6}" srcId="{99E95B40-0A8B-45F8-A4C8-C03F8672E349}" destId="{1282BA75-1CB1-4256-A484-7E137F45C459}" srcOrd="2" destOrd="0" parTransId="{D4E6E3B3-5323-49C2-89CA-A90EDDBB8CD7}" sibTransId="{41774F7A-0E83-4080-9FA9-271676BBB90B}"/>
    <dgm:cxn modelId="{B0D44161-EDB3-4790-B34D-213E8770FF98}" type="presOf" srcId="{1282BA75-1CB1-4256-A484-7E137F45C459}" destId="{FA36F0FA-0E03-4B7B-93FD-7B22788912F4}" srcOrd="0" destOrd="0" presId="urn:microsoft.com/office/officeart/2005/8/layout/list1"/>
    <dgm:cxn modelId="{84CCE17A-8AF1-4720-B0B7-F5D6E6FC2E1D}" type="presOf" srcId="{99E95B40-0A8B-45F8-A4C8-C03F8672E349}" destId="{07226EAA-450D-4FC1-9696-FE7309D69ECF}" srcOrd="0" destOrd="0" presId="urn:microsoft.com/office/officeart/2005/8/layout/list1"/>
    <dgm:cxn modelId="{8BECA096-A0F1-4DD4-975A-3C5872D901BC}" srcId="{99E95B40-0A8B-45F8-A4C8-C03F8672E349}" destId="{5C20B605-A208-469E-85EB-EAF27AE6001F}" srcOrd="0" destOrd="0" parTransId="{A05DAD53-2CC8-4978-B30F-D94A44FF527F}" sibTransId="{B70046B8-FEFF-4072-8A43-49DE125F7022}"/>
    <dgm:cxn modelId="{1CF4B5C2-B6B3-4C31-8833-4FBFC05234CA}" srcId="{99E95B40-0A8B-45F8-A4C8-C03F8672E349}" destId="{C82B0CFF-B5D5-4604-95A3-42461F30A93E}" srcOrd="1" destOrd="0" parTransId="{8B96EE9C-5F04-46A7-A203-2CC66E4A4D5B}" sibTransId="{4F97B8E0-1F8D-41C0-B5D3-A920F55125A5}"/>
    <dgm:cxn modelId="{57F7D4C7-FE5B-4DCA-AF6A-1AC49C34BF11}" type="presOf" srcId="{1282BA75-1CB1-4256-A484-7E137F45C459}" destId="{3CA4EF25-547E-4362-8646-41A6C297815D}" srcOrd="1" destOrd="0" presId="urn:microsoft.com/office/officeart/2005/8/layout/list1"/>
    <dgm:cxn modelId="{98CD5ECD-F5F4-423D-86F6-349C9A8E7648}" type="presOf" srcId="{5C20B605-A208-469E-85EB-EAF27AE6001F}" destId="{13DA96DF-D40A-45B8-A876-3800699A91C9}" srcOrd="0" destOrd="0" presId="urn:microsoft.com/office/officeart/2005/8/layout/list1"/>
    <dgm:cxn modelId="{1193F9F1-A323-4773-9CAA-554F701FC53B}" type="presOf" srcId="{C82B0CFF-B5D5-4604-95A3-42461F30A93E}" destId="{C9EDEC8E-020F-47EB-9B4F-BB7FB9A7340B}" srcOrd="1" destOrd="0" presId="urn:microsoft.com/office/officeart/2005/8/layout/list1"/>
    <dgm:cxn modelId="{F54973F3-B0E7-4FA2-BC22-99AE3EB56822}" type="presOf" srcId="{C82B0CFF-B5D5-4604-95A3-42461F30A93E}" destId="{39BDE264-703C-4895-8191-5080C25BCB97}" srcOrd="0" destOrd="0" presId="urn:microsoft.com/office/officeart/2005/8/layout/list1"/>
    <dgm:cxn modelId="{345612C6-73C3-4D37-8004-B5CE6673EC32}" type="presParOf" srcId="{07226EAA-450D-4FC1-9696-FE7309D69ECF}" destId="{9B72587E-1030-42B6-B04C-666ED7E9A118}" srcOrd="0" destOrd="0" presId="urn:microsoft.com/office/officeart/2005/8/layout/list1"/>
    <dgm:cxn modelId="{A4D08C4B-9BF2-4CAB-A868-A57EEC33CA2D}" type="presParOf" srcId="{9B72587E-1030-42B6-B04C-666ED7E9A118}" destId="{13DA96DF-D40A-45B8-A876-3800699A91C9}" srcOrd="0" destOrd="0" presId="urn:microsoft.com/office/officeart/2005/8/layout/list1"/>
    <dgm:cxn modelId="{0D3B6F0F-E5E6-4467-A12F-83A24DC67B4B}" type="presParOf" srcId="{9B72587E-1030-42B6-B04C-666ED7E9A118}" destId="{26FDCD94-C5ED-42E4-A21D-632748573258}" srcOrd="1" destOrd="0" presId="urn:microsoft.com/office/officeart/2005/8/layout/list1"/>
    <dgm:cxn modelId="{7AD2B462-0C7E-4495-BD2C-D1DCB9AA9949}" type="presParOf" srcId="{07226EAA-450D-4FC1-9696-FE7309D69ECF}" destId="{B2105CF8-F8F7-4EAC-A998-82A54FBF2BD8}" srcOrd="1" destOrd="0" presId="urn:microsoft.com/office/officeart/2005/8/layout/list1"/>
    <dgm:cxn modelId="{2EE459D1-7F3C-4CA2-AA25-A84893114253}" type="presParOf" srcId="{07226EAA-450D-4FC1-9696-FE7309D69ECF}" destId="{4F6E61AE-9A60-4DE9-9299-D67EC1741BC5}" srcOrd="2" destOrd="0" presId="urn:microsoft.com/office/officeart/2005/8/layout/list1"/>
    <dgm:cxn modelId="{EB9893B8-B1F6-4DC4-8435-C68A0A8159C1}" type="presParOf" srcId="{07226EAA-450D-4FC1-9696-FE7309D69ECF}" destId="{69A54950-35FB-492C-86AA-3036B1553772}" srcOrd="3" destOrd="0" presId="urn:microsoft.com/office/officeart/2005/8/layout/list1"/>
    <dgm:cxn modelId="{B275822B-4180-466A-B68D-D8EBD6887544}" type="presParOf" srcId="{07226EAA-450D-4FC1-9696-FE7309D69ECF}" destId="{A2F3C53C-4C4E-48C6-B255-312467B02DF7}" srcOrd="4" destOrd="0" presId="urn:microsoft.com/office/officeart/2005/8/layout/list1"/>
    <dgm:cxn modelId="{EE346772-1BD2-4736-9D69-0F90EE706CA2}" type="presParOf" srcId="{A2F3C53C-4C4E-48C6-B255-312467B02DF7}" destId="{39BDE264-703C-4895-8191-5080C25BCB97}" srcOrd="0" destOrd="0" presId="urn:microsoft.com/office/officeart/2005/8/layout/list1"/>
    <dgm:cxn modelId="{515336CB-947D-47D9-954E-A0E12EEAC118}" type="presParOf" srcId="{A2F3C53C-4C4E-48C6-B255-312467B02DF7}" destId="{C9EDEC8E-020F-47EB-9B4F-BB7FB9A7340B}" srcOrd="1" destOrd="0" presId="urn:microsoft.com/office/officeart/2005/8/layout/list1"/>
    <dgm:cxn modelId="{32A7C63C-5516-40B1-9A01-5972FD30CCBC}" type="presParOf" srcId="{07226EAA-450D-4FC1-9696-FE7309D69ECF}" destId="{C475AD14-FA14-4804-A825-8D459E691203}" srcOrd="5" destOrd="0" presId="urn:microsoft.com/office/officeart/2005/8/layout/list1"/>
    <dgm:cxn modelId="{6B1CF421-6427-4EE5-B669-EF75A1A3612A}" type="presParOf" srcId="{07226EAA-450D-4FC1-9696-FE7309D69ECF}" destId="{0FAE32FE-4BFB-4E20-8A7C-BF62981D98E5}" srcOrd="6" destOrd="0" presId="urn:microsoft.com/office/officeart/2005/8/layout/list1"/>
    <dgm:cxn modelId="{A8372F1C-C08E-410E-B6F1-A3EC46042854}" type="presParOf" srcId="{07226EAA-450D-4FC1-9696-FE7309D69ECF}" destId="{97AF9A6B-3404-42BA-8BFF-11F880D0C7B6}" srcOrd="7" destOrd="0" presId="urn:microsoft.com/office/officeart/2005/8/layout/list1"/>
    <dgm:cxn modelId="{D00AF6AB-39C5-4F15-AF2C-60839035D2E5}" type="presParOf" srcId="{07226EAA-450D-4FC1-9696-FE7309D69ECF}" destId="{6CD023C3-63B5-477E-9CE2-733F35E4ADA7}" srcOrd="8" destOrd="0" presId="urn:microsoft.com/office/officeart/2005/8/layout/list1"/>
    <dgm:cxn modelId="{41C55B92-8FD8-4963-9FD8-B9B4769F3A7B}" type="presParOf" srcId="{6CD023C3-63B5-477E-9CE2-733F35E4ADA7}" destId="{FA36F0FA-0E03-4B7B-93FD-7B22788912F4}" srcOrd="0" destOrd="0" presId="urn:microsoft.com/office/officeart/2005/8/layout/list1"/>
    <dgm:cxn modelId="{00F7EB61-949D-4C6A-A680-7AE4C36B1400}" type="presParOf" srcId="{6CD023C3-63B5-477E-9CE2-733F35E4ADA7}" destId="{3CA4EF25-547E-4362-8646-41A6C297815D}" srcOrd="1" destOrd="0" presId="urn:microsoft.com/office/officeart/2005/8/layout/list1"/>
    <dgm:cxn modelId="{3662515A-FA57-4910-9220-3B9A74C3A899}" type="presParOf" srcId="{07226EAA-450D-4FC1-9696-FE7309D69ECF}" destId="{03B5DF93-D92E-441F-BE6F-C33671688DC3}" srcOrd="9" destOrd="0" presId="urn:microsoft.com/office/officeart/2005/8/layout/list1"/>
    <dgm:cxn modelId="{B4E80AD3-D585-45AF-A088-D5A2EBA3E244}" type="presParOf" srcId="{07226EAA-450D-4FC1-9696-FE7309D69ECF}" destId="{0C573A00-CD8B-462D-8677-800F923E7A4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67860997-8C3C-4D9E-8759-2E2E3D5A4643}" type="doc">
      <dgm:prSet loTypeId="urn:microsoft.com/office/officeart/2008/layout/LinedList" loCatId="list" qsTypeId="urn:microsoft.com/office/officeart/2005/8/quickstyle/simple1#197" qsCatId="simple" csTypeId="urn:microsoft.com/office/officeart/2005/8/colors/colorful2#35" csCatId="colorful"/>
      <dgm:spPr/>
      <dgm:t>
        <a:bodyPr/>
        <a:lstStyle/>
        <a:p>
          <a:endParaRPr lang="en-US"/>
        </a:p>
      </dgm:t>
    </dgm:pt>
    <dgm:pt modelId="{5C1AB366-C8AF-4547-9765-646CA59BA82C}">
      <dgm:prSet/>
      <dgm:spPr/>
      <dgm:t>
        <a:bodyPr/>
        <a:lstStyle/>
        <a:p>
          <a:r>
            <a:rPr lang="en-US"/>
            <a:t>Population</a:t>
          </a:r>
        </a:p>
      </dgm:t>
    </dgm:pt>
    <dgm:pt modelId="{84E60BCC-7BD0-4885-9C9C-B1500610189E}" type="parTrans" cxnId="{DA5D4884-5591-48CD-BB6D-46734F70D683}">
      <dgm:prSet/>
      <dgm:spPr/>
      <dgm:t>
        <a:bodyPr/>
        <a:lstStyle/>
        <a:p>
          <a:endParaRPr lang="en-US"/>
        </a:p>
      </dgm:t>
    </dgm:pt>
    <dgm:pt modelId="{C69272A1-B14C-45F5-A7E1-50BAC312ED2F}" type="sibTrans" cxnId="{DA5D4884-5591-48CD-BB6D-46734F70D683}">
      <dgm:prSet/>
      <dgm:spPr/>
      <dgm:t>
        <a:bodyPr/>
        <a:lstStyle/>
        <a:p>
          <a:endParaRPr lang="en-US"/>
        </a:p>
      </dgm:t>
    </dgm:pt>
    <dgm:pt modelId="{50F77FC3-C3D1-4C35-B253-D02AD8450AE5}">
      <dgm:prSet/>
      <dgm:spPr/>
      <dgm:t>
        <a:bodyPr/>
        <a:lstStyle/>
        <a:p>
          <a:r>
            <a:rPr lang="en-US"/>
            <a:t>Intervention</a:t>
          </a:r>
        </a:p>
      </dgm:t>
    </dgm:pt>
    <dgm:pt modelId="{B207A32D-12AF-4865-BB40-32A49A72146B}" type="parTrans" cxnId="{A8D15DEB-C5D0-49B3-9E9F-6E7E1FABF325}">
      <dgm:prSet/>
      <dgm:spPr/>
      <dgm:t>
        <a:bodyPr/>
        <a:lstStyle/>
        <a:p>
          <a:endParaRPr lang="en-US"/>
        </a:p>
      </dgm:t>
    </dgm:pt>
    <dgm:pt modelId="{6E305266-D579-41B9-A572-4349403998D9}" type="sibTrans" cxnId="{A8D15DEB-C5D0-49B3-9E9F-6E7E1FABF325}">
      <dgm:prSet/>
      <dgm:spPr/>
      <dgm:t>
        <a:bodyPr/>
        <a:lstStyle/>
        <a:p>
          <a:endParaRPr lang="en-US"/>
        </a:p>
      </dgm:t>
    </dgm:pt>
    <dgm:pt modelId="{C653F353-C0F7-4037-9467-5169FEA69B73}">
      <dgm:prSet/>
      <dgm:spPr/>
      <dgm:t>
        <a:bodyPr/>
        <a:lstStyle/>
        <a:p>
          <a:r>
            <a:rPr lang="en-US"/>
            <a:t>Comparison</a:t>
          </a:r>
        </a:p>
      </dgm:t>
    </dgm:pt>
    <dgm:pt modelId="{1274C4F9-B665-4731-AA48-612EDAA30EE7}" type="parTrans" cxnId="{8C924DA4-F916-4E25-8F5A-2E3E8F33EFFE}">
      <dgm:prSet/>
      <dgm:spPr/>
      <dgm:t>
        <a:bodyPr/>
        <a:lstStyle/>
        <a:p>
          <a:endParaRPr lang="en-US"/>
        </a:p>
      </dgm:t>
    </dgm:pt>
    <dgm:pt modelId="{26B5D52C-FF07-47DD-A0DF-F9E345C5FF6C}" type="sibTrans" cxnId="{8C924DA4-F916-4E25-8F5A-2E3E8F33EFFE}">
      <dgm:prSet/>
      <dgm:spPr/>
      <dgm:t>
        <a:bodyPr/>
        <a:lstStyle/>
        <a:p>
          <a:endParaRPr lang="en-US"/>
        </a:p>
      </dgm:t>
    </dgm:pt>
    <dgm:pt modelId="{66A7C649-0C89-4442-BA5C-22928680AD0E}">
      <dgm:prSet/>
      <dgm:spPr/>
      <dgm:t>
        <a:bodyPr/>
        <a:lstStyle/>
        <a:p>
          <a:r>
            <a:rPr lang="en-US"/>
            <a:t>Outcome</a:t>
          </a:r>
        </a:p>
      </dgm:t>
    </dgm:pt>
    <dgm:pt modelId="{A9546A93-05EC-4533-934C-D621842F8213}" type="parTrans" cxnId="{8487CB90-F7CF-4797-BCA8-5C420FFB430B}">
      <dgm:prSet/>
      <dgm:spPr/>
      <dgm:t>
        <a:bodyPr/>
        <a:lstStyle/>
        <a:p>
          <a:endParaRPr lang="en-US"/>
        </a:p>
      </dgm:t>
    </dgm:pt>
    <dgm:pt modelId="{3E18C928-A41A-4C44-B907-71BA5EF5799D}" type="sibTrans" cxnId="{8487CB90-F7CF-4797-BCA8-5C420FFB430B}">
      <dgm:prSet/>
      <dgm:spPr/>
      <dgm:t>
        <a:bodyPr/>
        <a:lstStyle/>
        <a:p>
          <a:endParaRPr lang="en-US"/>
        </a:p>
      </dgm:t>
    </dgm:pt>
    <dgm:pt modelId="{DEF87850-CBBF-4A2C-9B90-28F25214B913}">
      <dgm:prSet/>
      <dgm:spPr/>
      <dgm:t>
        <a:bodyPr/>
        <a:lstStyle/>
        <a:p>
          <a:r>
            <a:rPr lang="en-US"/>
            <a:t>Ideal for quantitative topics</a:t>
          </a:r>
        </a:p>
      </dgm:t>
    </dgm:pt>
    <dgm:pt modelId="{ABF29907-6FA7-483D-AAF4-AA565EB6B84B}" type="parTrans" cxnId="{0FC80BDB-0C15-4D6A-86DD-7CB2B322F659}">
      <dgm:prSet/>
      <dgm:spPr/>
      <dgm:t>
        <a:bodyPr/>
        <a:lstStyle/>
        <a:p>
          <a:endParaRPr lang="en-US"/>
        </a:p>
      </dgm:t>
    </dgm:pt>
    <dgm:pt modelId="{59D92F2A-063D-444B-9157-F3092EA35F4F}" type="sibTrans" cxnId="{0FC80BDB-0C15-4D6A-86DD-7CB2B322F659}">
      <dgm:prSet/>
      <dgm:spPr/>
      <dgm:t>
        <a:bodyPr/>
        <a:lstStyle/>
        <a:p>
          <a:endParaRPr lang="en-US"/>
        </a:p>
      </dgm:t>
    </dgm:pt>
    <dgm:pt modelId="{9F06B737-CBA6-4563-83D3-F6064B7F497B}" type="pres">
      <dgm:prSet presAssocID="{67860997-8C3C-4D9E-8759-2E2E3D5A4643}" presName="vert0" presStyleCnt="0">
        <dgm:presLayoutVars>
          <dgm:dir/>
          <dgm:animOne val="branch"/>
          <dgm:animLvl val="lvl"/>
        </dgm:presLayoutVars>
      </dgm:prSet>
      <dgm:spPr/>
    </dgm:pt>
    <dgm:pt modelId="{ED49D013-BCED-46A9-87F3-4A8DA0E6F49E}" type="pres">
      <dgm:prSet presAssocID="{5C1AB366-C8AF-4547-9765-646CA59BA82C}" presName="thickLine" presStyleLbl="alignNode1" presStyleIdx="0" presStyleCnt="5"/>
      <dgm:spPr/>
    </dgm:pt>
    <dgm:pt modelId="{18BA2236-122E-4D67-89FD-99DCBDD50D26}" type="pres">
      <dgm:prSet presAssocID="{5C1AB366-C8AF-4547-9765-646CA59BA82C}" presName="horz1" presStyleCnt="0"/>
      <dgm:spPr/>
    </dgm:pt>
    <dgm:pt modelId="{4BD157E3-B817-4BE1-8BF8-7F60C22F5E2F}" type="pres">
      <dgm:prSet presAssocID="{5C1AB366-C8AF-4547-9765-646CA59BA82C}" presName="tx1" presStyleLbl="revTx" presStyleIdx="0" presStyleCnt="5"/>
      <dgm:spPr/>
    </dgm:pt>
    <dgm:pt modelId="{4E420393-0702-418B-AA0D-C1DB0821B50E}" type="pres">
      <dgm:prSet presAssocID="{5C1AB366-C8AF-4547-9765-646CA59BA82C}" presName="vert1" presStyleCnt="0"/>
      <dgm:spPr/>
    </dgm:pt>
    <dgm:pt modelId="{6C5856F6-0F87-4802-9C60-39E2CB4B0CC3}" type="pres">
      <dgm:prSet presAssocID="{50F77FC3-C3D1-4C35-B253-D02AD8450AE5}" presName="thickLine" presStyleLbl="alignNode1" presStyleIdx="1" presStyleCnt="5"/>
      <dgm:spPr/>
    </dgm:pt>
    <dgm:pt modelId="{3A4725C0-BD84-4874-A9D7-6F1181745245}" type="pres">
      <dgm:prSet presAssocID="{50F77FC3-C3D1-4C35-B253-D02AD8450AE5}" presName="horz1" presStyleCnt="0"/>
      <dgm:spPr/>
    </dgm:pt>
    <dgm:pt modelId="{49591AE3-C021-4D33-AD78-13186277A250}" type="pres">
      <dgm:prSet presAssocID="{50F77FC3-C3D1-4C35-B253-D02AD8450AE5}" presName="tx1" presStyleLbl="revTx" presStyleIdx="1" presStyleCnt="5"/>
      <dgm:spPr/>
    </dgm:pt>
    <dgm:pt modelId="{E496DE35-ED71-4B49-8E06-DEAEF28FE670}" type="pres">
      <dgm:prSet presAssocID="{50F77FC3-C3D1-4C35-B253-D02AD8450AE5}" presName="vert1" presStyleCnt="0"/>
      <dgm:spPr/>
    </dgm:pt>
    <dgm:pt modelId="{928BAA40-C712-49AD-8E0D-E0752B55A7E4}" type="pres">
      <dgm:prSet presAssocID="{C653F353-C0F7-4037-9467-5169FEA69B73}" presName="thickLine" presStyleLbl="alignNode1" presStyleIdx="2" presStyleCnt="5"/>
      <dgm:spPr/>
    </dgm:pt>
    <dgm:pt modelId="{C4AC98CE-D82D-4ACC-9733-D2D0AC582753}" type="pres">
      <dgm:prSet presAssocID="{C653F353-C0F7-4037-9467-5169FEA69B73}" presName="horz1" presStyleCnt="0"/>
      <dgm:spPr/>
    </dgm:pt>
    <dgm:pt modelId="{786D559E-D025-4A6F-82B0-ADAEB49CD10D}" type="pres">
      <dgm:prSet presAssocID="{C653F353-C0F7-4037-9467-5169FEA69B73}" presName="tx1" presStyleLbl="revTx" presStyleIdx="2" presStyleCnt="5"/>
      <dgm:spPr/>
    </dgm:pt>
    <dgm:pt modelId="{73B348B8-044A-42CE-81C3-8170C7426875}" type="pres">
      <dgm:prSet presAssocID="{C653F353-C0F7-4037-9467-5169FEA69B73}" presName="vert1" presStyleCnt="0"/>
      <dgm:spPr/>
    </dgm:pt>
    <dgm:pt modelId="{7C9BFEFC-5BF6-48CA-B7F7-72DA7B002F2A}" type="pres">
      <dgm:prSet presAssocID="{66A7C649-0C89-4442-BA5C-22928680AD0E}" presName="thickLine" presStyleLbl="alignNode1" presStyleIdx="3" presStyleCnt="5"/>
      <dgm:spPr/>
    </dgm:pt>
    <dgm:pt modelId="{20C77A0A-E233-49BF-8396-BE8F21205056}" type="pres">
      <dgm:prSet presAssocID="{66A7C649-0C89-4442-BA5C-22928680AD0E}" presName="horz1" presStyleCnt="0"/>
      <dgm:spPr/>
    </dgm:pt>
    <dgm:pt modelId="{744E0DC2-449E-4044-B78D-B0C42C6EA1C0}" type="pres">
      <dgm:prSet presAssocID="{66A7C649-0C89-4442-BA5C-22928680AD0E}" presName="tx1" presStyleLbl="revTx" presStyleIdx="3" presStyleCnt="5"/>
      <dgm:spPr/>
    </dgm:pt>
    <dgm:pt modelId="{A0C9776E-5F73-4736-BBE4-6EBD969EF2C3}" type="pres">
      <dgm:prSet presAssocID="{66A7C649-0C89-4442-BA5C-22928680AD0E}" presName="vert1" presStyleCnt="0"/>
      <dgm:spPr/>
    </dgm:pt>
    <dgm:pt modelId="{FE69D049-8121-420A-9103-EC29F60D9DEA}" type="pres">
      <dgm:prSet presAssocID="{DEF87850-CBBF-4A2C-9B90-28F25214B913}" presName="thickLine" presStyleLbl="alignNode1" presStyleIdx="4" presStyleCnt="5"/>
      <dgm:spPr/>
    </dgm:pt>
    <dgm:pt modelId="{9042274F-97D7-4CDF-97D0-8D5781679660}" type="pres">
      <dgm:prSet presAssocID="{DEF87850-CBBF-4A2C-9B90-28F25214B913}" presName="horz1" presStyleCnt="0"/>
      <dgm:spPr/>
    </dgm:pt>
    <dgm:pt modelId="{5CAE9F6F-6CF0-45A3-BDC2-44142DFABEC3}" type="pres">
      <dgm:prSet presAssocID="{DEF87850-CBBF-4A2C-9B90-28F25214B913}" presName="tx1" presStyleLbl="revTx" presStyleIdx="4" presStyleCnt="5"/>
      <dgm:spPr/>
    </dgm:pt>
    <dgm:pt modelId="{BFEF4FF0-8366-4E61-AEED-814AB493ECEE}" type="pres">
      <dgm:prSet presAssocID="{DEF87850-CBBF-4A2C-9B90-28F25214B913}" presName="vert1" presStyleCnt="0"/>
      <dgm:spPr/>
    </dgm:pt>
  </dgm:ptLst>
  <dgm:cxnLst>
    <dgm:cxn modelId="{0747E544-38E3-49F8-9F6B-5615E123A28A}" type="presOf" srcId="{66A7C649-0C89-4442-BA5C-22928680AD0E}" destId="{744E0DC2-449E-4044-B78D-B0C42C6EA1C0}" srcOrd="0" destOrd="0" presId="urn:microsoft.com/office/officeart/2008/layout/LinedList"/>
    <dgm:cxn modelId="{08AE094B-4E84-4B53-A21F-33165CF60F59}" type="presOf" srcId="{67860997-8C3C-4D9E-8759-2E2E3D5A4643}" destId="{9F06B737-CBA6-4563-83D3-F6064B7F497B}" srcOrd="0" destOrd="0" presId="urn:microsoft.com/office/officeart/2008/layout/LinedList"/>
    <dgm:cxn modelId="{DA5D4884-5591-48CD-BB6D-46734F70D683}" srcId="{67860997-8C3C-4D9E-8759-2E2E3D5A4643}" destId="{5C1AB366-C8AF-4547-9765-646CA59BA82C}" srcOrd="0" destOrd="0" parTransId="{84E60BCC-7BD0-4885-9C9C-B1500610189E}" sibTransId="{C69272A1-B14C-45F5-A7E1-50BAC312ED2F}"/>
    <dgm:cxn modelId="{37E2E685-8A0C-4746-93C5-A2A73E573166}" type="presOf" srcId="{50F77FC3-C3D1-4C35-B253-D02AD8450AE5}" destId="{49591AE3-C021-4D33-AD78-13186277A250}" srcOrd="0" destOrd="0" presId="urn:microsoft.com/office/officeart/2008/layout/LinedList"/>
    <dgm:cxn modelId="{055E108B-DDAD-43A9-B71F-DD3B6DD34836}" type="presOf" srcId="{C653F353-C0F7-4037-9467-5169FEA69B73}" destId="{786D559E-D025-4A6F-82B0-ADAEB49CD10D}" srcOrd="0" destOrd="0" presId="urn:microsoft.com/office/officeart/2008/layout/LinedList"/>
    <dgm:cxn modelId="{8487CB90-F7CF-4797-BCA8-5C420FFB430B}" srcId="{67860997-8C3C-4D9E-8759-2E2E3D5A4643}" destId="{66A7C649-0C89-4442-BA5C-22928680AD0E}" srcOrd="3" destOrd="0" parTransId="{A9546A93-05EC-4533-934C-D621842F8213}" sibTransId="{3E18C928-A41A-4C44-B907-71BA5EF5799D}"/>
    <dgm:cxn modelId="{8C924DA4-F916-4E25-8F5A-2E3E8F33EFFE}" srcId="{67860997-8C3C-4D9E-8759-2E2E3D5A4643}" destId="{C653F353-C0F7-4037-9467-5169FEA69B73}" srcOrd="2" destOrd="0" parTransId="{1274C4F9-B665-4731-AA48-612EDAA30EE7}" sibTransId="{26B5D52C-FF07-47DD-A0DF-F9E345C5FF6C}"/>
    <dgm:cxn modelId="{0FC80BDB-0C15-4D6A-86DD-7CB2B322F659}" srcId="{67860997-8C3C-4D9E-8759-2E2E3D5A4643}" destId="{DEF87850-CBBF-4A2C-9B90-28F25214B913}" srcOrd="4" destOrd="0" parTransId="{ABF29907-6FA7-483D-AAF4-AA565EB6B84B}" sibTransId="{59D92F2A-063D-444B-9157-F3092EA35F4F}"/>
    <dgm:cxn modelId="{3F8BA0EA-9E18-443F-8707-BD690E5D9DEF}" type="presOf" srcId="{5C1AB366-C8AF-4547-9765-646CA59BA82C}" destId="{4BD157E3-B817-4BE1-8BF8-7F60C22F5E2F}" srcOrd="0" destOrd="0" presId="urn:microsoft.com/office/officeart/2008/layout/LinedList"/>
    <dgm:cxn modelId="{A8D15DEB-C5D0-49B3-9E9F-6E7E1FABF325}" srcId="{67860997-8C3C-4D9E-8759-2E2E3D5A4643}" destId="{50F77FC3-C3D1-4C35-B253-D02AD8450AE5}" srcOrd="1" destOrd="0" parTransId="{B207A32D-12AF-4865-BB40-32A49A72146B}" sibTransId="{6E305266-D579-41B9-A572-4349403998D9}"/>
    <dgm:cxn modelId="{2F5125F2-6942-44B3-BA43-7F669D6A40BB}" type="presOf" srcId="{DEF87850-CBBF-4A2C-9B90-28F25214B913}" destId="{5CAE9F6F-6CF0-45A3-BDC2-44142DFABEC3}" srcOrd="0" destOrd="0" presId="urn:microsoft.com/office/officeart/2008/layout/LinedList"/>
    <dgm:cxn modelId="{D11FE7E2-A8E0-4D28-86B7-A87EECA132C2}" type="presParOf" srcId="{9F06B737-CBA6-4563-83D3-F6064B7F497B}" destId="{ED49D013-BCED-46A9-87F3-4A8DA0E6F49E}" srcOrd="0" destOrd="0" presId="urn:microsoft.com/office/officeart/2008/layout/LinedList"/>
    <dgm:cxn modelId="{94349DB0-C0EC-4275-BB74-DAE099D79A00}" type="presParOf" srcId="{9F06B737-CBA6-4563-83D3-F6064B7F497B}" destId="{18BA2236-122E-4D67-89FD-99DCBDD50D26}" srcOrd="1" destOrd="0" presId="urn:microsoft.com/office/officeart/2008/layout/LinedList"/>
    <dgm:cxn modelId="{0427A457-ECEC-4655-99F4-26B041D2959A}" type="presParOf" srcId="{18BA2236-122E-4D67-89FD-99DCBDD50D26}" destId="{4BD157E3-B817-4BE1-8BF8-7F60C22F5E2F}" srcOrd="0" destOrd="0" presId="urn:microsoft.com/office/officeart/2008/layout/LinedList"/>
    <dgm:cxn modelId="{BA22D864-AB71-4D3E-84DE-9A9141DD2133}" type="presParOf" srcId="{18BA2236-122E-4D67-89FD-99DCBDD50D26}" destId="{4E420393-0702-418B-AA0D-C1DB0821B50E}" srcOrd="1" destOrd="0" presId="urn:microsoft.com/office/officeart/2008/layout/LinedList"/>
    <dgm:cxn modelId="{EDE95F51-083E-4C3C-9D88-1FFFC242B53C}" type="presParOf" srcId="{9F06B737-CBA6-4563-83D3-F6064B7F497B}" destId="{6C5856F6-0F87-4802-9C60-39E2CB4B0CC3}" srcOrd="2" destOrd="0" presId="urn:microsoft.com/office/officeart/2008/layout/LinedList"/>
    <dgm:cxn modelId="{5E128F68-991C-498A-9DEA-1EB371B62200}" type="presParOf" srcId="{9F06B737-CBA6-4563-83D3-F6064B7F497B}" destId="{3A4725C0-BD84-4874-A9D7-6F1181745245}" srcOrd="3" destOrd="0" presId="urn:microsoft.com/office/officeart/2008/layout/LinedList"/>
    <dgm:cxn modelId="{B2692FEA-8A6A-4445-A19F-060972352875}" type="presParOf" srcId="{3A4725C0-BD84-4874-A9D7-6F1181745245}" destId="{49591AE3-C021-4D33-AD78-13186277A250}" srcOrd="0" destOrd="0" presId="urn:microsoft.com/office/officeart/2008/layout/LinedList"/>
    <dgm:cxn modelId="{6A658582-BC93-4D4C-B4EE-77DA0B479008}" type="presParOf" srcId="{3A4725C0-BD84-4874-A9D7-6F1181745245}" destId="{E496DE35-ED71-4B49-8E06-DEAEF28FE670}" srcOrd="1" destOrd="0" presId="urn:microsoft.com/office/officeart/2008/layout/LinedList"/>
    <dgm:cxn modelId="{1960BEC9-A9E0-4372-83E9-C2A072DE8D5C}" type="presParOf" srcId="{9F06B737-CBA6-4563-83D3-F6064B7F497B}" destId="{928BAA40-C712-49AD-8E0D-E0752B55A7E4}" srcOrd="4" destOrd="0" presId="urn:microsoft.com/office/officeart/2008/layout/LinedList"/>
    <dgm:cxn modelId="{E8DFB577-09CB-4348-AD31-3936BFF018D7}" type="presParOf" srcId="{9F06B737-CBA6-4563-83D3-F6064B7F497B}" destId="{C4AC98CE-D82D-4ACC-9733-D2D0AC582753}" srcOrd="5" destOrd="0" presId="urn:microsoft.com/office/officeart/2008/layout/LinedList"/>
    <dgm:cxn modelId="{975284C1-2E6A-471B-BE3B-A9C77D5913FF}" type="presParOf" srcId="{C4AC98CE-D82D-4ACC-9733-D2D0AC582753}" destId="{786D559E-D025-4A6F-82B0-ADAEB49CD10D}" srcOrd="0" destOrd="0" presId="urn:microsoft.com/office/officeart/2008/layout/LinedList"/>
    <dgm:cxn modelId="{ED85B905-1232-4F91-B2D2-AE38CEE5586C}" type="presParOf" srcId="{C4AC98CE-D82D-4ACC-9733-D2D0AC582753}" destId="{73B348B8-044A-42CE-81C3-8170C7426875}" srcOrd="1" destOrd="0" presId="urn:microsoft.com/office/officeart/2008/layout/LinedList"/>
    <dgm:cxn modelId="{09BCB826-3077-40F3-81C2-AAA983BB0867}" type="presParOf" srcId="{9F06B737-CBA6-4563-83D3-F6064B7F497B}" destId="{7C9BFEFC-5BF6-48CA-B7F7-72DA7B002F2A}" srcOrd="6" destOrd="0" presId="urn:microsoft.com/office/officeart/2008/layout/LinedList"/>
    <dgm:cxn modelId="{8A5954AA-8253-48D8-86FF-414D599950C5}" type="presParOf" srcId="{9F06B737-CBA6-4563-83D3-F6064B7F497B}" destId="{20C77A0A-E233-49BF-8396-BE8F21205056}" srcOrd="7" destOrd="0" presId="urn:microsoft.com/office/officeart/2008/layout/LinedList"/>
    <dgm:cxn modelId="{1774B92E-02F4-4F80-B3F3-C0608755F2CE}" type="presParOf" srcId="{20C77A0A-E233-49BF-8396-BE8F21205056}" destId="{744E0DC2-449E-4044-B78D-B0C42C6EA1C0}" srcOrd="0" destOrd="0" presId="urn:microsoft.com/office/officeart/2008/layout/LinedList"/>
    <dgm:cxn modelId="{49D92E1E-BD6E-4F4C-BD6A-2FD884E7529D}" type="presParOf" srcId="{20C77A0A-E233-49BF-8396-BE8F21205056}" destId="{A0C9776E-5F73-4736-BBE4-6EBD969EF2C3}" srcOrd="1" destOrd="0" presId="urn:microsoft.com/office/officeart/2008/layout/LinedList"/>
    <dgm:cxn modelId="{6A9A495B-6972-4989-9AF0-AA454FDC55CA}" type="presParOf" srcId="{9F06B737-CBA6-4563-83D3-F6064B7F497B}" destId="{FE69D049-8121-420A-9103-EC29F60D9DEA}" srcOrd="8" destOrd="0" presId="urn:microsoft.com/office/officeart/2008/layout/LinedList"/>
    <dgm:cxn modelId="{6A80B6A0-857C-4688-8677-149DC9CB8A7F}" type="presParOf" srcId="{9F06B737-CBA6-4563-83D3-F6064B7F497B}" destId="{9042274F-97D7-4CDF-97D0-8D5781679660}" srcOrd="9" destOrd="0" presId="urn:microsoft.com/office/officeart/2008/layout/LinedList"/>
    <dgm:cxn modelId="{9ADC5B84-DD58-4C53-842F-1ECB2DAD8B99}" type="presParOf" srcId="{9042274F-97D7-4CDF-97D0-8D5781679660}" destId="{5CAE9F6F-6CF0-45A3-BDC2-44142DFABEC3}" srcOrd="0" destOrd="0" presId="urn:microsoft.com/office/officeart/2008/layout/LinedList"/>
    <dgm:cxn modelId="{1A2D39AF-FF25-445A-B501-486C7E8574B7}" type="presParOf" srcId="{9042274F-97D7-4CDF-97D0-8D5781679660}" destId="{BFEF4FF0-8366-4E61-AEED-814AB493ECE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04338AC-EBA5-43AF-82CF-336F808E03C8}" type="doc">
      <dgm:prSet loTypeId="urn:microsoft.com/office/officeart/2008/layout/LinedList" loCatId="list" qsTypeId="urn:microsoft.com/office/officeart/2005/8/quickstyle/simple1#210" qsCatId="simple" csTypeId="urn:microsoft.com/office/officeart/2005/8/colors/colorful2#37" csCatId="colorful"/>
      <dgm:spPr/>
      <dgm:t>
        <a:bodyPr/>
        <a:lstStyle/>
        <a:p>
          <a:endParaRPr lang="en-US"/>
        </a:p>
      </dgm:t>
    </dgm:pt>
    <dgm:pt modelId="{F7B971A6-506A-4BE2-A1EF-7BAA98976692}">
      <dgm:prSet/>
      <dgm:spPr/>
      <dgm:t>
        <a:bodyPr/>
        <a:lstStyle/>
        <a:p>
          <a:r>
            <a:rPr lang="en-US"/>
            <a:t>Sample</a:t>
          </a:r>
        </a:p>
      </dgm:t>
    </dgm:pt>
    <dgm:pt modelId="{C5E79F85-9A1F-4102-B211-D95F89BC9581}" type="parTrans" cxnId="{B7EF18EB-F7AD-4216-A6EC-4E93E1B5205B}">
      <dgm:prSet/>
      <dgm:spPr/>
      <dgm:t>
        <a:bodyPr/>
        <a:lstStyle/>
        <a:p>
          <a:endParaRPr lang="en-US"/>
        </a:p>
      </dgm:t>
    </dgm:pt>
    <dgm:pt modelId="{F294F5E7-9549-4A4F-A01A-0956A58CE40B}" type="sibTrans" cxnId="{B7EF18EB-F7AD-4216-A6EC-4E93E1B5205B}">
      <dgm:prSet/>
      <dgm:spPr/>
      <dgm:t>
        <a:bodyPr/>
        <a:lstStyle/>
        <a:p>
          <a:endParaRPr lang="en-US"/>
        </a:p>
      </dgm:t>
    </dgm:pt>
    <dgm:pt modelId="{293AFF71-BFA0-4A50-9419-D34D80009AB0}">
      <dgm:prSet/>
      <dgm:spPr/>
      <dgm:t>
        <a:bodyPr/>
        <a:lstStyle/>
        <a:p>
          <a:r>
            <a:rPr lang="en-US"/>
            <a:t>Phenomenon of Interest</a:t>
          </a:r>
        </a:p>
      </dgm:t>
    </dgm:pt>
    <dgm:pt modelId="{8DB65EA3-792E-4B44-89FF-2D9DF4C65AA2}" type="parTrans" cxnId="{9731AFFA-61B6-4569-991F-07E79A440F37}">
      <dgm:prSet/>
      <dgm:spPr/>
      <dgm:t>
        <a:bodyPr/>
        <a:lstStyle/>
        <a:p>
          <a:endParaRPr lang="en-US"/>
        </a:p>
      </dgm:t>
    </dgm:pt>
    <dgm:pt modelId="{6FD87EC8-5CC6-4311-9F17-22D10996AD2F}" type="sibTrans" cxnId="{9731AFFA-61B6-4569-991F-07E79A440F37}">
      <dgm:prSet/>
      <dgm:spPr/>
      <dgm:t>
        <a:bodyPr/>
        <a:lstStyle/>
        <a:p>
          <a:endParaRPr lang="en-US"/>
        </a:p>
      </dgm:t>
    </dgm:pt>
    <dgm:pt modelId="{13D6BAB8-0862-42E7-B8EE-78EE00A502C3}">
      <dgm:prSet/>
      <dgm:spPr/>
      <dgm:t>
        <a:bodyPr/>
        <a:lstStyle/>
        <a:p>
          <a:r>
            <a:rPr lang="en-US"/>
            <a:t>Design</a:t>
          </a:r>
        </a:p>
      </dgm:t>
    </dgm:pt>
    <dgm:pt modelId="{C375EC8A-363A-4BCF-8308-A2FC55B2A632}" type="parTrans" cxnId="{F76758C4-C53F-4191-8887-C249C0D989DF}">
      <dgm:prSet/>
      <dgm:spPr/>
      <dgm:t>
        <a:bodyPr/>
        <a:lstStyle/>
        <a:p>
          <a:endParaRPr lang="en-US"/>
        </a:p>
      </dgm:t>
    </dgm:pt>
    <dgm:pt modelId="{C9662DF3-2FE6-489A-A71E-E8D219380DEF}" type="sibTrans" cxnId="{F76758C4-C53F-4191-8887-C249C0D989DF}">
      <dgm:prSet/>
      <dgm:spPr/>
      <dgm:t>
        <a:bodyPr/>
        <a:lstStyle/>
        <a:p>
          <a:endParaRPr lang="en-US"/>
        </a:p>
      </dgm:t>
    </dgm:pt>
    <dgm:pt modelId="{3B4A1799-5337-48E8-BE40-25DBCD2E0E76}">
      <dgm:prSet/>
      <dgm:spPr/>
      <dgm:t>
        <a:bodyPr/>
        <a:lstStyle/>
        <a:p>
          <a:r>
            <a:rPr lang="en-US"/>
            <a:t>Evaluation</a:t>
          </a:r>
        </a:p>
      </dgm:t>
    </dgm:pt>
    <dgm:pt modelId="{EF8DCFC4-2C17-446C-871D-349B08EC3835}" type="parTrans" cxnId="{DC54422B-E17F-4464-9CBF-35360B097C70}">
      <dgm:prSet/>
      <dgm:spPr/>
      <dgm:t>
        <a:bodyPr/>
        <a:lstStyle/>
        <a:p>
          <a:endParaRPr lang="en-US"/>
        </a:p>
      </dgm:t>
    </dgm:pt>
    <dgm:pt modelId="{95584043-5A16-4ACE-B730-AEC5AF137632}" type="sibTrans" cxnId="{DC54422B-E17F-4464-9CBF-35360B097C70}">
      <dgm:prSet/>
      <dgm:spPr/>
      <dgm:t>
        <a:bodyPr/>
        <a:lstStyle/>
        <a:p>
          <a:endParaRPr lang="en-US"/>
        </a:p>
      </dgm:t>
    </dgm:pt>
    <dgm:pt modelId="{88A910F3-D0D0-4D48-96F6-8AFF6F846180}">
      <dgm:prSet/>
      <dgm:spPr/>
      <dgm:t>
        <a:bodyPr/>
        <a:lstStyle/>
        <a:p>
          <a:r>
            <a:rPr lang="en-US"/>
            <a:t>Research Type</a:t>
          </a:r>
        </a:p>
      </dgm:t>
    </dgm:pt>
    <dgm:pt modelId="{0EF3516D-D74C-44D0-A6F5-190CFE49E18F}" type="parTrans" cxnId="{B4332920-DBA4-4CFD-9A52-7C41EBD2E7A2}">
      <dgm:prSet/>
      <dgm:spPr/>
      <dgm:t>
        <a:bodyPr/>
        <a:lstStyle/>
        <a:p>
          <a:endParaRPr lang="en-US"/>
        </a:p>
      </dgm:t>
    </dgm:pt>
    <dgm:pt modelId="{663701BF-3998-4298-B792-A173662067E4}" type="sibTrans" cxnId="{B4332920-DBA4-4CFD-9A52-7C41EBD2E7A2}">
      <dgm:prSet/>
      <dgm:spPr/>
      <dgm:t>
        <a:bodyPr/>
        <a:lstStyle/>
        <a:p>
          <a:endParaRPr lang="en-US"/>
        </a:p>
      </dgm:t>
    </dgm:pt>
    <dgm:pt modelId="{0173455E-186B-4459-B386-6E05985BEA28}">
      <dgm:prSet/>
      <dgm:spPr/>
      <dgm:t>
        <a:bodyPr/>
        <a:lstStyle/>
        <a:p>
          <a:r>
            <a:rPr lang="en-US"/>
            <a:t>Ideal for qualitative topics.</a:t>
          </a:r>
        </a:p>
      </dgm:t>
    </dgm:pt>
    <dgm:pt modelId="{358E13B4-47E2-4101-BA6E-1F6BE6E36A89}" type="parTrans" cxnId="{5CAF6CF6-43F6-4396-A26D-89ED43F5617B}">
      <dgm:prSet/>
      <dgm:spPr/>
      <dgm:t>
        <a:bodyPr/>
        <a:lstStyle/>
        <a:p>
          <a:endParaRPr lang="en-US"/>
        </a:p>
      </dgm:t>
    </dgm:pt>
    <dgm:pt modelId="{B7F308FD-F499-4424-9BC7-78D8E89C7A91}" type="sibTrans" cxnId="{5CAF6CF6-43F6-4396-A26D-89ED43F5617B}">
      <dgm:prSet/>
      <dgm:spPr/>
      <dgm:t>
        <a:bodyPr/>
        <a:lstStyle/>
        <a:p>
          <a:endParaRPr lang="en-US"/>
        </a:p>
      </dgm:t>
    </dgm:pt>
    <dgm:pt modelId="{44A5C97B-E7A2-4345-9E49-F77D563F2F82}" type="pres">
      <dgm:prSet presAssocID="{B04338AC-EBA5-43AF-82CF-336F808E03C8}" presName="vert0" presStyleCnt="0">
        <dgm:presLayoutVars>
          <dgm:dir/>
          <dgm:animOne val="branch"/>
          <dgm:animLvl val="lvl"/>
        </dgm:presLayoutVars>
      </dgm:prSet>
      <dgm:spPr/>
    </dgm:pt>
    <dgm:pt modelId="{F0627177-77EF-4F22-AAFA-F7D5F083EEF0}" type="pres">
      <dgm:prSet presAssocID="{F7B971A6-506A-4BE2-A1EF-7BAA98976692}" presName="thickLine" presStyleLbl="alignNode1" presStyleIdx="0" presStyleCnt="6"/>
      <dgm:spPr/>
    </dgm:pt>
    <dgm:pt modelId="{F51BB601-8FE8-4691-8B10-5349E84B7929}" type="pres">
      <dgm:prSet presAssocID="{F7B971A6-506A-4BE2-A1EF-7BAA98976692}" presName="horz1" presStyleCnt="0"/>
      <dgm:spPr/>
    </dgm:pt>
    <dgm:pt modelId="{57A42388-1BCD-4AB3-9929-512202C69589}" type="pres">
      <dgm:prSet presAssocID="{F7B971A6-506A-4BE2-A1EF-7BAA98976692}" presName="tx1" presStyleLbl="revTx" presStyleIdx="0" presStyleCnt="6"/>
      <dgm:spPr/>
    </dgm:pt>
    <dgm:pt modelId="{B9AC2FAC-E757-40D0-AB63-CF1E7EF66997}" type="pres">
      <dgm:prSet presAssocID="{F7B971A6-506A-4BE2-A1EF-7BAA98976692}" presName="vert1" presStyleCnt="0"/>
      <dgm:spPr/>
    </dgm:pt>
    <dgm:pt modelId="{90814A24-000B-4313-8EE9-0F177E58DBC1}" type="pres">
      <dgm:prSet presAssocID="{293AFF71-BFA0-4A50-9419-D34D80009AB0}" presName="thickLine" presStyleLbl="alignNode1" presStyleIdx="1" presStyleCnt="6"/>
      <dgm:spPr/>
    </dgm:pt>
    <dgm:pt modelId="{191C4826-F5C9-4AEC-979D-BA0E0D4B1726}" type="pres">
      <dgm:prSet presAssocID="{293AFF71-BFA0-4A50-9419-D34D80009AB0}" presName="horz1" presStyleCnt="0"/>
      <dgm:spPr/>
    </dgm:pt>
    <dgm:pt modelId="{C4031AB1-B643-43EF-8837-064DEB1C58FE}" type="pres">
      <dgm:prSet presAssocID="{293AFF71-BFA0-4A50-9419-D34D80009AB0}" presName="tx1" presStyleLbl="revTx" presStyleIdx="1" presStyleCnt="6"/>
      <dgm:spPr/>
    </dgm:pt>
    <dgm:pt modelId="{416D970E-B626-41BE-A590-0CD43048304A}" type="pres">
      <dgm:prSet presAssocID="{293AFF71-BFA0-4A50-9419-D34D80009AB0}" presName="vert1" presStyleCnt="0"/>
      <dgm:spPr/>
    </dgm:pt>
    <dgm:pt modelId="{18025A3C-BB65-4655-AFB4-AED4BA7524F9}" type="pres">
      <dgm:prSet presAssocID="{13D6BAB8-0862-42E7-B8EE-78EE00A502C3}" presName="thickLine" presStyleLbl="alignNode1" presStyleIdx="2" presStyleCnt="6"/>
      <dgm:spPr/>
    </dgm:pt>
    <dgm:pt modelId="{E3A4C2BC-DCE0-4881-87D4-AA579FAF2D76}" type="pres">
      <dgm:prSet presAssocID="{13D6BAB8-0862-42E7-B8EE-78EE00A502C3}" presName="horz1" presStyleCnt="0"/>
      <dgm:spPr/>
    </dgm:pt>
    <dgm:pt modelId="{1DBDD0C9-F437-4ACE-9690-86C6347B424E}" type="pres">
      <dgm:prSet presAssocID="{13D6BAB8-0862-42E7-B8EE-78EE00A502C3}" presName="tx1" presStyleLbl="revTx" presStyleIdx="2" presStyleCnt="6"/>
      <dgm:spPr/>
    </dgm:pt>
    <dgm:pt modelId="{EE4F5A4C-5548-4777-8BEE-0BF6DBC7CA35}" type="pres">
      <dgm:prSet presAssocID="{13D6BAB8-0862-42E7-B8EE-78EE00A502C3}" presName="vert1" presStyleCnt="0"/>
      <dgm:spPr/>
    </dgm:pt>
    <dgm:pt modelId="{1BE053A9-CEEE-4CF7-A1C3-7B263669C864}" type="pres">
      <dgm:prSet presAssocID="{3B4A1799-5337-48E8-BE40-25DBCD2E0E76}" presName="thickLine" presStyleLbl="alignNode1" presStyleIdx="3" presStyleCnt="6"/>
      <dgm:spPr/>
    </dgm:pt>
    <dgm:pt modelId="{EA0E4F0E-9728-4A18-932C-1F8C8A57A364}" type="pres">
      <dgm:prSet presAssocID="{3B4A1799-5337-48E8-BE40-25DBCD2E0E76}" presName="horz1" presStyleCnt="0"/>
      <dgm:spPr/>
    </dgm:pt>
    <dgm:pt modelId="{24CDDD0A-CE8B-4D39-9750-C44FA0751D16}" type="pres">
      <dgm:prSet presAssocID="{3B4A1799-5337-48E8-BE40-25DBCD2E0E76}" presName="tx1" presStyleLbl="revTx" presStyleIdx="3" presStyleCnt="6"/>
      <dgm:spPr/>
    </dgm:pt>
    <dgm:pt modelId="{D1905E13-EFDA-41F4-B013-E6464E54BB62}" type="pres">
      <dgm:prSet presAssocID="{3B4A1799-5337-48E8-BE40-25DBCD2E0E76}" presName="vert1" presStyleCnt="0"/>
      <dgm:spPr/>
    </dgm:pt>
    <dgm:pt modelId="{67D92F67-73AD-4877-83C6-2F6CDC123132}" type="pres">
      <dgm:prSet presAssocID="{88A910F3-D0D0-4D48-96F6-8AFF6F846180}" presName="thickLine" presStyleLbl="alignNode1" presStyleIdx="4" presStyleCnt="6"/>
      <dgm:spPr/>
    </dgm:pt>
    <dgm:pt modelId="{4AA7ED2D-AA74-47D7-A2E4-DC31923A4217}" type="pres">
      <dgm:prSet presAssocID="{88A910F3-D0D0-4D48-96F6-8AFF6F846180}" presName="horz1" presStyleCnt="0"/>
      <dgm:spPr/>
    </dgm:pt>
    <dgm:pt modelId="{0F1A5348-5855-4BB5-83C3-21E783C27350}" type="pres">
      <dgm:prSet presAssocID="{88A910F3-D0D0-4D48-96F6-8AFF6F846180}" presName="tx1" presStyleLbl="revTx" presStyleIdx="4" presStyleCnt="6"/>
      <dgm:spPr/>
    </dgm:pt>
    <dgm:pt modelId="{EF40FE65-B0B6-489E-AEBA-532BBAE0579B}" type="pres">
      <dgm:prSet presAssocID="{88A910F3-D0D0-4D48-96F6-8AFF6F846180}" presName="vert1" presStyleCnt="0"/>
      <dgm:spPr/>
    </dgm:pt>
    <dgm:pt modelId="{4A3C0838-2627-4A8A-AA75-0CEF50BA827D}" type="pres">
      <dgm:prSet presAssocID="{0173455E-186B-4459-B386-6E05985BEA28}" presName="thickLine" presStyleLbl="alignNode1" presStyleIdx="5" presStyleCnt="6"/>
      <dgm:spPr/>
    </dgm:pt>
    <dgm:pt modelId="{D3AE97E5-91D6-4956-AD7E-E828C0541394}" type="pres">
      <dgm:prSet presAssocID="{0173455E-186B-4459-B386-6E05985BEA28}" presName="horz1" presStyleCnt="0"/>
      <dgm:spPr/>
    </dgm:pt>
    <dgm:pt modelId="{4700B39F-3292-4D3B-84B5-05DD26B1288D}" type="pres">
      <dgm:prSet presAssocID="{0173455E-186B-4459-B386-6E05985BEA28}" presName="tx1" presStyleLbl="revTx" presStyleIdx="5" presStyleCnt="6"/>
      <dgm:spPr/>
    </dgm:pt>
    <dgm:pt modelId="{DBF4BE31-650A-42AF-B4FA-5F7FAE4794F0}" type="pres">
      <dgm:prSet presAssocID="{0173455E-186B-4459-B386-6E05985BEA28}" presName="vert1" presStyleCnt="0"/>
      <dgm:spPr/>
    </dgm:pt>
  </dgm:ptLst>
  <dgm:cxnLst>
    <dgm:cxn modelId="{2CAED008-23DB-4BD9-BEFF-FF7ED0656F2F}" type="presOf" srcId="{3B4A1799-5337-48E8-BE40-25DBCD2E0E76}" destId="{24CDDD0A-CE8B-4D39-9750-C44FA0751D16}" srcOrd="0" destOrd="0" presId="urn:microsoft.com/office/officeart/2008/layout/LinedList"/>
    <dgm:cxn modelId="{44DCD00A-7DA4-4223-AECC-6794F1F88F63}" type="presOf" srcId="{293AFF71-BFA0-4A50-9419-D34D80009AB0}" destId="{C4031AB1-B643-43EF-8837-064DEB1C58FE}" srcOrd="0" destOrd="0" presId="urn:microsoft.com/office/officeart/2008/layout/LinedList"/>
    <dgm:cxn modelId="{B4332920-DBA4-4CFD-9A52-7C41EBD2E7A2}" srcId="{B04338AC-EBA5-43AF-82CF-336F808E03C8}" destId="{88A910F3-D0D0-4D48-96F6-8AFF6F846180}" srcOrd="4" destOrd="0" parTransId="{0EF3516D-D74C-44D0-A6F5-190CFE49E18F}" sibTransId="{663701BF-3998-4298-B792-A173662067E4}"/>
    <dgm:cxn modelId="{DC54422B-E17F-4464-9CBF-35360B097C70}" srcId="{B04338AC-EBA5-43AF-82CF-336F808E03C8}" destId="{3B4A1799-5337-48E8-BE40-25DBCD2E0E76}" srcOrd="3" destOrd="0" parTransId="{EF8DCFC4-2C17-446C-871D-349B08EC3835}" sibTransId="{95584043-5A16-4ACE-B730-AEC5AF137632}"/>
    <dgm:cxn modelId="{CA139134-FA2A-4A0F-8317-621E95A20C9F}" type="presOf" srcId="{88A910F3-D0D0-4D48-96F6-8AFF6F846180}" destId="{0F1A5348-5855-4BB5-83C3-21E783C27350}" srcOrd="0" destOrd="0" presId="urn:microsoft.com/office/officeart/2008/layout/LinedList"/>
    <dgm:cxn modelId="{6A66AB6D-883E-41EF-A539-5027751AD2D2}" type="presOf" srcId="{0173455E-186B-4459-B386-6E05985BEA28}" destId="{4700B39F-3292-4D3B-84B5-05DD26B1288D}" srcOrd="0" destOrd="0" presId="urn:microsoft.com/office/officeart/2008/layout/LinedList"/>
    <dgm:cxn modelId="{F882DA52-D573-4C65-805A-853576FA54F4}" type="presOf" srcId="{13D6BAB8-0862-42E7-B8EE-78EE00A502C3}" destId="{1DBDD0C9-F437-4ACE-9690-86C6347B424E}" srcOrd="0" destOrd="0" presId="urn:microsoft.com/office/officeart/2008/layout/LinedList"/>
    <dgm:cxn modelId="{32808B73-C478-43F9-ADF0-D40F2FB84156}" type="presOf" srcId="{F7B971A6-506A-4BE2-A1EF-7BAA98976692}" destId="{57A42388-1BCD-4AB3-9929-512202C69589}" srcOrd="0" destOrd="0" presId="urn:microsoft.com/office/officeart/2008/layout/LinedList"/>
    <dgm:cxn modelId="{221F3DAE-402C-4CFE-A59B-B0781B550AA1}" type="presOf" srcId="{B04338AC-EBA5-43AF-82CF-336F808E03C8}" destId="{44A5C97B-E7A2-4345-9E49-F77D563F2F82}" srcOrd="0" destOrd="0" presId="urn:microsoft.com/office/officeart/2008/layout/LinedList"/>
    <dgm:cxn modelId="{F76758C4-C53F-4191-8887-C249C0D989DF}" srcId="{B04338AC-EBA5-43AF-82CF-336F808E03C8}" destId="{13D6BAB8-0862-42E7-B8EE-78EE00A502C3}" srcOrd="2" destOrd="0" parTransId="{C375EC8A-363A-4BCF-8308-A2FC55B2A632}" sibTransId="{C9662DF3-2FE6-489A-A71E-E8D219380DEF}"/>
    <dgm:cxn modelId="{B7EF18EB-F7AD-4216-A6EC-4E93E1B5205B}" srcId="{B04338AC-EBA5-43AF-82CF-336F808E03C8}" destId="{F7B971A6-506A-4BE2-A1EF-7BAA98976692}" srcOrd="0" destOrd="0" parTransId="{C5E79F85-9A1F-4102-B211-D95F89BC9581}" sibTransId="{F294F5E7-9549-4A4F-A01A-0956A58CE40B}"/>
    <dgm:cxn modelId="{5CAF6CF6-43F6-4396-A26D-89ED43F5617B}" srcId="{B04338AC-EBA5-43AF-82CF-336F808E03C8}" destId="{0173455E-186B-4459-B386-6E05985BEA28}" srcOrd="5" destOrd="0" parTransId="{358E13B4-47E2-4101-BA6E-1F6BE6E36A89}" sibTransId="{B7F308FD-F499-4424-9BC7-78D8E89C7A91}"/>
    <dgm:cxn modelId="{9731AFFA-61B6-4569-991F-07E79A440F37}" srcId="{B04338AC-EBA5-43AF-82CF-336F808E03C8}" destId="{293AFF71-BFA0-4A50-9419-D34D80009AB0}" srcOrd="1" destOrd="0" parTransId="{8DB65EA3-792E-4B44-89FF-2D9DF4C65AA2}" sibTransId="{6FD87EC8-5CC6-4311-9F17-22D10996AD2F}"/>
    <dgm:cxn modelId="{B090E4E9-2D48-45A7-8AF6-CED4CE0F0983}" type="presParOf" srcId="{44A5C97B-E7A2-4345-9E49-F77D563F2F82}" destId="{F0627177-77EF-4F22-AAFA-F7D5F083EEF0}" srcOrd="0" destOrd="0" presId="urn:microsoft.com/office/officeart/2008/layout/LinedList"/>
    <dgm:cxn modelId="{91D7DE1C-2DF5-440B-9004-A667396AE9FF}" type="presParOf" srcId="{44A5C97B-E7A2-4345-9E49-F77D563F2F82}" destId="{F51BB601-8FE8-4691-8B10-5349E84B7929}" srcOrd="1" destOrd="0" presId="urn:microsoft.com/office/officeart/2008/layout/LinedList"/>
    <dgm:cxn modelId="{320316A3-068C-4752-B4ED-BC0B3B90712F}" type="presParOf" srcId="{F51BB601-8FE8-4691-8B10-5349E84B7929}" destId="{57A42388-1BCD-4AB3-9929-512202C69589}" srcOrd="0" destOrd="0" presId="urn:microsoft.com/office/officeart/2008/layout/LinedList"/>
    <dgm:cxn modelId="{B6EA790C-0FA9-40A7-90FF-E0F48EC5C47B}" type="presParOf" srcId="{F51BB601-8FE8-4691-8B10-5349E84B7929}" destId="{B9AC2FAC-E757-40D0-AB63-CF1E7EF66997}" srcOrd="1" destOrd="0" presId="urn:microsoft.com/office/officeart/2008/layout/LinedList"/>
    <dgm:cxn modelId="{5FD6F213-21E2-431E-954D-D2C65FADD7C8}" type="presParOf" srcId="{44A5C97B-E7A2-4345-9E49-F77D563F2F82}" destId="{90814A24-000B-4313-8EE9-0F177E58DBC1}" srcOrd="2" destOrd="0" presId="urn:microsoft.com/office/officeart/2008/layout/LinedList"/>
    <dgm:cxn modelId="{490A8FC4-C94B-4D39-8054-950CDAE2E34A}" type="presParOf" srcId="{44A5C97B-E7A2-4345-9E49-F77D563F2F82}" destId="{191C4826-F5C9-4AEC-979D-BA0E0D4B1726}" srcOrd="3" destOrd="0" presId="urn:microsoft.com/office/officeart/2008/layout/LinedList"/>
    <dgm:cxn modelId="{F412496E-F84B-4829-9348-7B2D2873C823}" type="presParOf" srcId="{191C4826-F5C9-4AEC-979D-BA0E0D4B1726}" destId="{C4031AB1-B643-43EF-8837-064DEB1C58FE}" srcOrd="0" destOrd="0" presId="urn:microsoft.com/office/officeart/2008/layout/LinedList"/>
    <dgm:cxn modelId="{775A6BF0-9B0A-466C-95DF-112B25858A61}" type="presParOf" srcId="{191C4826-F5C9-4AEC-979D-BA0E0D4B1726}" destId="{416D970E-B626-41BE-A590-0CD43048304A}" srcOrd="1" destOrd="0" presId="urn:microsoft.com/office/officeart/2008/layout/LinedList"/>
    <dgm:cxn modelId="{5A7018EF-3191-4447-827F-6C769FEE08D6}" type="presParOf" srcId="{44A5C97B-E7A2-4345-9E49-F77D563F2F82}" destId="{18025A3C-BB65-4655-AFB4-AED4BA7524F9}" srcOrd="4" destOrd="0" presId="urn:microsoft.com/office/officeart/2008/layout/LinedList"/>
    <dgm:cxn modelId="{4BAA91AA-57E7-4B1E-ABD7-A6CDDDF1E697}" type="presParOf" srcId="{44A5C97B-E7A2-4345-9E49-F77D563F2F82}" destId="{E3A4C2BC-DCE0-4881-87D4-AA579FAF2D76}" srcOrd="5" destOrd="0" presId="urn:microsoft.com/office/officeart/2008/layout/LinedList"/>
    <dgm:cxn modelId="{96229503-190B-40CE-BE48-5DABE413EB39}" type="presParOf" srcId="{E3A4C2BC-DCE0-4881-87D4-AA579FAF2D76}" destId="{1DBDD0C9-F437-4ACE-9690-86C6347B424E}" srcOrd="0" destOrd="0" presId="urn:microsoft.com/office/officeart/2008/layout/LinedList"/>
    <dgm:cxn modelId="{AB938087-88CC-4333-9EF4-889CC57132CD}" type="presParOf" srcId="{E3A4C2BC-DCE0-4881-87D4-AA579FAF2D76}" destId="{EE4F5A4C-5548-4777-8BEE-0BF6DBC7CA35}" srcOrd="1" destOrd="0" presId="urn:microsoft.com/office/officeart/2008/layout/LinedList"/>
    <dgm:cxn modelId="{2281F21C-42B4-4DFD-819D-19C9B196EF86}" type="presParOf" srcId="{44A5C97B-E7A2-4345-9E49-F77D563F2F82}" destId="{1BE053A9-CEEE-4CF7-A1C3-7B263669C864}" srcOrd="6" destOrd="0" presId="urn:microsoft.com/office/officeart/2008/layout/LinedList"/>
    <dgm:cxn modelId="{E514C11D-8452-43F4-AFD3-0CE59ABCB28E}" type="presParOf" srcId="{44A5C97B-E7A2-4345-9E49-F77D563F2F82}" destId="{EA0E4F0E-9728-4A18-932C-1F8C8A57A364}" srcOrd="7" destOrd="0" presId="urn:microsoft.com/office/officeart/2008/layout/LinedList"/>
    <dgm:cxn modelId="{765785AE-0326-4183-88AF-6D8F38D42883}" type="presParOf" srcId="{EA0E4F0E-9728-4A18-932C-1F8C8A57A364}" destId="{24CDDD0A-CE8B-4D39-9750-C44FA0751D16}" srcOrd="0" destOrd="0" presId="urn:microsoft.com/office/officeart/2008/layout/LinedList"/>
    <dgm:cxn modelId="{F35FAFA8-030E-4E55-B945-D6AC683A40CC}" type="presParOf" srcId="{EA0E4F0E-9728-4A18-932C-1F8C8A57A364}" destId="{D1905E13-EFDA-41F4-B013-E6464E54BB62}" srcOrd="1" destOrd="0" presId="urn:microsoft.com/office/officeart/2008/layout/LinedList"/>
    <dgm:cxn modelId="{7AF94FC0-9D37-4EAE-852D-7E7E95361B4D}" type="presParOf" srcId="{44A5C97B-E7A2-4345-9E49-F77D563F2F82}" destId="{67D92F67-73AD-4877-83C6-2F6CDC123132}" srcOrd="8" destOrd="0" presId="urn:microsoft.com/office/officeart/2008/layout/LinedList"/>
    <dgm:cxn modelId="{F016A64F-0535-4C40-9DF6-7805FC6B37C4}" type="presParOf" srcId="{44A5C97B-E7A2-4345-9E49-F77D563F2F82}" destId="{4AA7ED2D-AA74-47D7-A2E4-DC31923A4217}" srcOrd="9" destOrd="0" presId="urn:microsoft.com/office/officeart/2008/layout/LinedList"/>
    <dgm:cxn modelId="{D71D0364-B2B2-46B0-B448-E1255BF5FD35}" type="presParOf" srcId="{4AA7ED2D-AA74-47D7-A2E4-DC31923A4217}" destId="{0F1A5348-5855-4BB5-83C3-21E783C27350}" srcOrd="0" destOrd="0" presId="urn:microsoft.com/office/officeart/2008/layout/LinedList"/>
    <dgm:cxn modelId="{B7DEFCD5-1FD1-4185-8F07-AF758A03BE32}" type="presParOf" srcId="{4AA7ED2D-AA74-47D7-A2E4-DC31923A4217}" destId="{EF40FE65-B0B6-489E-AEBA-532BBAE0579B}" srcOrd="1" destOrd="0" presId="urn:microsoft.com/office/officeart/2008/layout/LinedList"/>
    <dgm:cxn modelId="{63254E2D-1752-44E7-BE65-5C6B2B60F24F}" type="presParOf" srcId="{44A5C97B-E7A2-4345-9E49-F77D563F2F82}" destId="{4A3C0838-2627-4A8A-AA75-0CEF50BA827D}" srcOrd="10" destOrd="0" presId="urn:microsoft.com/office/officeart/2008/layout/LinedList"/>
    <dgm:cxn modelId="{1FECC207-6751-4E7C-8CDE-C7FDA6B41208}" type="presParOf" srcId="{44A5C97B-E7A2-4345-9E49-F77D563F2F82}" destId="{D3AE97E5-91D6-4956-AD7E-E828C0541394}" srcOrd="11" destOrd="0" presId="urn:microsoft.com/office/officeart/2008/layout/LinedList"/>
    <dgm:cxn modelId="{63D5574E-F28F-40E5-998D-89420A33C3BE}" type="presParOf" srcId="{D3AE97E5-91D6-4956-AD7E-E828C0541394}" destId="{4700B39F-3292-4D3B-84B5-05DD26B1288D}" srcOrd="0" destOrd="0" presId="urn:microsoft.com/office/officeart/2008/layout/LinedList"/>
    <dgm:cxn modelId="{BC87B489-D6FE-4235-9B60-2F45105B1839}" type="presParOf" srcId="{D3AE97E5-91D6-4956-AD7E-E828C0541394}" destId="{DBF4BE31-650A-42AF-B4FA-5F7FAE4794F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E982677-7FF7-4C8D-8F94-2E3E9A3ACE54}" type="doc">
      <dgm:prSet loTypeId="urn:microsoft.com/office/officeart/2008/layout/LinedList" loCatId="list" qsTypeId="urn:microsoft.com/office/officeart/2005/8/quickstyle/simple1#220" qsCatId="simple" csTypeId="urn:microsoft.com/office/officeart/2005/8/colors/colorful2#40" csCatId="colorful"/>
      <dgm:spPr/>
      <dgm:t>
        <a:bodyPr/>
        <a:lstStyle/>
        <a:p>
          <a:endParaRPr lang="en-US"/>
        </a:p>
      </dgm:t>
    </dgm:pt>
    <dgm:pt modelId="{E78509F0-935D-49B8-B766-FD62F07F7C10}">
      <dgm:prSet/>
      <dgm:spPr/>
      <dgm:t>
        <a:bodyPr/>
        <a:lstStyle/>
        <a:p>
          <a:r>
            <a:rPr lang="en-GB"/>
            <a:t>"What are the issues in the elderly care sector?" </a:t>
          </a:r>
          <a:endParaRPr lang="en-US"/>
        </a:p>
      </dgm:t>
    </dgm:pt>
    <dgm:pt modelId="{DFF286DF-C894-43FF-A58D-400AB7B9B77E}" type="parTrans" cxnId="{8CED5748-3456-49EF-807C-2E7DA557D6F7}">
      <dgm:prSet/>
      <dgm:spPr/>
      <dgm:t>
        <a:bodyPr/>
        <a:lstStyle/>
        <a:p>
          <a:endParaRPr lang="en-US"/>
        </a:p>
      </dgm:t>
    </dgm:pt>
    <dgm:pt modelId="{446F0A57-FB95-4E90-971F-0DE614CD6D7F}" type="sibTrans" cxnId="{8CED5748-3456-49EF-807C-2E7DA557D6F7}">
      <dgm:prSet/>
      <dgm:spPr/>
      <dgm:t>
        <a:bodyPr/>
        <a:lstStyle/>
        <a:p>
          <a:endParaRPr lang="en-US"/>
        </a:p>
      </dgm:t>
    </dgm:pt>
    <dgm:pt modelId="{2281819F-F5AD-4444-9AC4-78BCC59A2876}">
      <dgm:prSet/>
      <dgm:spPr/>
      <dgm:t>
        <a:bodyPr/>
        <a:lstStyle/>
        <a:p>
          <a:r>
            <a:rPr lang="en-GB"/>
            <a:t>"How can society be made healthier?" </a:t>
          </a:r>
          <a:endParaRPr lang="en-US"/>
        </a:p>
      </dgm:t>
    </dgm:pt>
    <dgm:pt modelId="{842CFB67-5741-4FEE-BBA9-5325297A937D}" type="parTrans" cxnId="{56F0878C-142F-4F4B-88C9-555020BCB91A}">
      <dgm:prSet/>
      <dgm:spPr/>
      <dgm:t>
        <a:bodyPr/>
        <a:lstStyle/>
        <a:p>
          <a:endParaRPr lang="en-US"/>
        </a:p>
      </dgm:t>
    </dgm:pt>
    <dgm:pt modelId="{844BA05C-B060-46CA-8AD4-5E4CCE72889A}" type="sibTrans" cxnId="{56F0878C-142F-4F4B-88C9-555020BCB91A}">
      <dgm:prSet/>
      <dgm:spPr/>
      <dgm:t>
        <a:bodyPr/>
        <a:lstStyle/>
        <a:p>
          <a:endParaRPr lang="en-US"/>
        </a:p>
      </dgm:t>
    </dgm:pt>
    <dgm:pt modelId="{BD1B748A-DBBC-48DD-B7B0-2CE69309D3DA}">
      <dgm:prSet/>
      <dgm:spPr/>
      <dgm:t>
        <a:bodyPr/>
        <a:lstStyle/>
        <a:p>
          <a:r>
            <a:rPr lang="en-GB"/>
            <a:t>"Do nurses wear blue uniforms?"  </a:t>
          </a:r>
          <a:endParaRPr lang="en-US"/>
        </a:p>
      </dgm:t>
    </dgm:pt>
    <dgm:pt modelId="{D4703CDD-8A89-4C05-992C-B793AFF65C19}" type="parTrans" cxnId="{853AC7EE-82D9-4DC4-8F06-F7B328EA89BB}">
      <dgm:prSet/>
      <dgm:spPr/>
      <dgm:t>
        <a:bodyPr/>
        <a:lstStyle/>
        <a:p>
          <a:endParaRPr lang="en-US"/>
        </a:p>
      </dgm:t>
    </dgm:pt>
    <dgm:pt modelId="{BDD1E4A3-5CAA-4D21-8870-FD0A11F1A959}" type="sibTrans" cxnId="{853AC7EE-82D9-4DC4-8F06-F7B328EA89BB}">
      <dgm:prSet/>
      <dgm:spPr/>
      <dgm:t>
        <a:bodyPr/>
        <a:lstStyle/>
        <a:p>
          <a:endParaRPr lang="en-US"/>
        </a:p>
      </dgm:t>
    </dgm:pt>
    <dgm:pt modelId="{8241D184-54A9-4A1C-AF62-150624B08B3A}">
      <dgm:prSet/>
      <dgm:spPr/>
      <dgm:t>
        <a:bodyPr/>
        <a:lstStyle/>
        <a:p>
          <a:r>
            <a:rPr lang="en-GB"/>
            <a:t>"What are the effects of writing advice?"  </a:t>
          </a:r>
          <a:endParaRPr lang="en-US"/>
        </a:p>
      </dgm:t>
    </dgm:pt>
    <dgm:pt modelId="{DBE09C7E-2F1E-4E6B-BA92-B694523C3D47}" type="parTrans" cxnId="{4E74A910-2EAD-4AF9-9E83-91F2F9A45563}">
      <dgm:prSet/>
      <dgm:spPr/>
      <dgm:t>
        <a:bodyPr/>
        <a:lstStyle/>
        <a:p>
          <a:endParaRPr lang="en-US"/>
        </a:p>
      </dgm:t>
    </dgm:pt>
    <dgm:pt modelId="{622B447A-69C8-44CF-A3A7-AFDD0B453A08}" type="sibTrans" cxnId="{4E74A910-2EAD-4AF9-9E83-91F2F9A45563}">
      <dgm:prSet/>
      <dgm:spPr/>
      <dgm:t>
        <a:bodyPr/>
        <a:lstStyle/>
        <a:p>
          <a:endParaRPr lang="en-US"/>
        </a:p>
      </dgm:t>
    </dgm:pt>
    <dgm:pt modelId="{5B92B336-70C3-4210-AC9A-4A4EA90EBA88}">
      <dgm:prSet/>
      <dgm:spPr/>
      <dgm:t>
        <a:bodyPr/>
        <a:lstStyle/>
        <a:p>
          <a:r>
            <a:rPr lang="en-GB"/>
            <a:t>"Is the housing situation in the Netherlands bad?"  </a:t>
          </a:r>
          <a:endParaRPr lang="en-US"/>
        </a:p>
      </dgm:t>
    </dgm:pt>
    <dgm:pt modelId="{0FFA9430-87A8-41CB-A92A-472871537778}" type="parTrans" cxnId="{E5867809-34F4-42DC-BE5A-8C94B76EEC68}">
      <dgm:prSet/>
      <dgm:spPr/>
      <dgm:t>
        <a:bodyPr/>
        <a:lstStyle/>
        <a:p>
          <a:endParaRPr lang="en-US"/>
        </a:p>
      </dgm:t>
    </dgm:pt>
    <dgm:pt modelId="{0002D24F-D873-498E-A3F6-564C2642A979}" type="sibTrans" cxnId="{E5867809-34F4-42DC-BE5A-8C94B76EEC68}">
      <dgm:prSet/>
      <dgm:spPr/>
      <dgm:t>
        <a:bodyPr/>
        <a:lstStyle/>
        <a:p>
          <a:endParaRPr lang="en-US"/>
        </a:p>
      </dgm:t>
    </dgm:pt>
    <dgm:pt modelId="{DD4D9573-430E-4285-9E1F-4F26FAC2083C}">
      <dgm:prSet/>
      <dgm:spPr/>
      <dgm:t>
        <a:bodyPr/>
        <a:lstStyle/>
        <a:p>
          <a:r>
            <a:rPr lang="en-GB"/>
            <a:t>"Was your experience with the new therapy good?"  </a:t>
          </a:r>
          <a:endParaRPr lang="en-US"/>
        </a:p>
      </dgm:t>
    </dgm:pt>
    <dgm:pt modelId="{0FC22D5A-FF81-4848-8E50-0E4587468B37}" type="parTrans" cxnId="{CA31687A-18A6-4C51-A8BA-0B04947E1384}">
      <dgm:prSet/>
      <dgm:spPr/>
      <dgm:t>
        <a:bodyPr/>
        <a:lstStyle/>
        <a:p>
          <a:endParaRPr lang="en-US"/>
        </a:p>
      </dgm:t>
    </dgm:pt>
    <dgm:pt modelId="{54852F61-6AA5-4DCC-9CFB-726777833A52}" type="sibTrans" cxnId="{CA31687A-18A6-4C51-A8BA-0B04947E1384}">
      <dgm:prSet/>
      <dgm:spPr/>
      <dgm:t>
        <a:bodyPr/>
        <a:lstStyle/>
        <a:p>
          <a:endParaRPr lang="en-US"/>
        </a:p>
      </dgm:t>
    </dgm:pt>
    <dgm:pt modelId="{5659A823-39BD-4E35-9E7E-2AA1CCCF2882}">
      <dgm:prSet/>
      <dgm:spPr/>
      <dgm:t>
        <a:bodyPr/>
        <a:lstStyle/>
        <a:p>
          <a:r>
            <a:rPr lang="en-GB"/>
            <a:t>"Does exercise benefit health?"  </a:t>
          </a:r>
          <a:endParaRPr lang="en-US"/>
        </a:p>
      </dgm:t>
    </dgm:pt>
    <dgm:pt modelId="{12EA08E7-5B1A-483D-8527-2B2AA2E00AFA}" type="parTrans" cxnId="{88249300-2CD4-4438-9133-1C3482854E20}">
      <dgm:prSet/>
      <dgm:spPr/>
      <dgm:t>
        <a:bodyPr/>
        <a:lstStyle/>
        <a:p>
          <a:endParaRPr lang="en-US"/>
        </a:p>
      </dgm:t>
    </dgm:pt>
    <dgm:pt modelId="{DCCB2F20-4ABF-4244-A102-51B8C4BD01FA}" type="sibTrans" cxnId="{88249300-2CD4-4438-9133-1C3482854E20}">
      <dgm:prSet/>
      <dgm:spPr/>
      <dgm:t>
        <a:bodyPr/>
        <a:lstStyle/>
        <a:p>
          <a:endParaRPr lang="en-US"/>
        </a:p>
      </dgm:t>
    </dgm:pt>
    <dgm:pt modelId="{EA78A84A-9BD6-410C-B2F0-DB1D4DD138AB}">
      <dgm:prSet/>
      <dgm:spPr/>
      <dgm:t>
        <a:bodyPr/>
        <a:lstStyle/>
        <a:p>
          <a:r>
            <a:rPr lang="en-GB"/>
            <a:t>"Is social care important?"  </a:t>
          </a:r>
          <a:endParaRPr lang="en-US"/>
        </a:p>
      </dgm:t>
    </dgm:pt>
    <dgm:pt modelId="{F55312ED-1061-4F2A-B30A-EE3170632677}" type="parTrans" cxnId="{6566A10C-386A-4AEA-A43B-8E38B06FAB23}">
      <dgm:prSet/>
      <dgm:spPr/>
      <dgm:t>
        <a:bodyPr/>
        <a:lstStyle/>
        <a:p>
          <a:endParaRPr lang="en-US"/>
        </a:p>
      </dgm:t>
    </dgm:pt>
    <dgm:pt modelId="{6C2BF18F-374D-4505-AE68-A8111D2015BC}" type="sibTrans" cxnId="{6566A10C-386A-4AEA-A43B-8E38B06FAB23}">
      <dgm:prSet/>
      <dgm:spPr/>
      <dgm:t>
        <a:bodyPr/>
        <a:lstStyle/>
        <a:p>
          <a:endParaRPr lang="en-US"/>
        </a:p>
      </dgm:t>
    </dgm:pt>
    <dgm:pt modelId="{2611F233-0A4D-498A-B90C-81D1CF573D2C}">
      <dgm:prSet/>
      <dgm:spPr/>
      <dgm:t>
        <a:bodyPr/>
        <a:lstStyle/>
        <a:p>
          <a:r>
            <a:rPr lang="en-GB"/>
            <a:t>"Does CO2 cause global warming?"  </a:t>
          </a:r>
          <a:endParaRPr lang="en-US"/>
        </a:p>
      </dgm:t>
    </dgm:pt>
    <dgm:pt modelId="{50C878E2-2A64-455C-9240-7F1B48448D41}" type="parTrans" cxnId="{EE322A49-E241-4AD0-813D-D3E9EE4B5BA5}">
      <dgm:prSet/>
      <dgm:spPr/>
      <dgm:t>
        <a:bodyPr/>
        <a:lstStyle/>
        <a:p>
          <a:endParaRPr lang="en-US"/>
        </a:p>
      </dgm:t>
    </dgm:pt>
    <dgm:pt modelId="{E8B2D1FC-DBD7-4A03-8AC7-59CD77259BE2}" type="sibTrans" cxnId="{EE322A49-E241-4AD0-813D-D3E9EE4B5BA5}">
      <dgm:prSet/>
      <dgm:spPr/>
      <dgm:t>
        <a:bodyPr/>
        <a:lstStyle/>
        <a:p>
          <a:endParaRPr lang="en-US"/>
        </a:p>
      </dgm:t>
    </dgm:pt>
    <dgm:pt modelId="{CEB2ECA0-77DA-47D9-82FF-7EB701A9EFEF}" type="pres">
      <dgm:prSet presAssocID="{AE982677-7FF7-4C8D-8F94-2E3E9A3ACE54}" presName="vert0" presStyleCnt="0">
        <dgm:presLayoutVars>
          <dgm:dir/>
          <dgm:animOne val="branch"/>
          <dgm:animLvl val="lvl"/>
        </dgm:presLayoutVars>
      </dgm:prSet>
      <dgm:spPr/>
    </dgm:pt>
    <dgm:pt modelId="{32C60D55-ED3B-41B3-B90B-F54968634B28}" type="pres">
      <dgm:prSet presAssocID="{E78509F0-935D-49B8-B766-FD62F07F7C10}" presName="thickLine" presStyleLbl="alignNode1" presStyleIdx="0" presStyleCnt="9"/>
      <dgm:spPr/>
    </dgm:pt>
    <dgm:pt modelId="{976B4F48-A365-438E-9351-981661E8A0C2}" type="pres">
      <dgm:prSet presAssocID="{E78509F0-935D-49B8-B766-FD62F07F7C10}" presName="horz1" presStyleCnt="0"/>
      <dgm:spPr/>
    </dgm:pt>
    <dgm:pt modelId="{0D51BDB8-EDC6-4D88-9B7D-C335A00F5C89}" type="pres">
      <dgm:prSet presAssocID="{E78509F0-935D-49B8-B766-FD62F07F7C10}" presName="tx1" presStyleLbl="revTx" presStyleIdx="0" presStyleCnt="9"/>
      <dgm:spPr/>
    </dgm:pt>
    <dgm:pt modelId="{4F268A3D-BB55-4230-9F92-2440CB0633C5}" type="pres">
      <dgm:prSet presAssocID="{E78509F0-935D-49B8-B766-FD62F07F7C10}" presName="vert1" presStyleCnt="0"/>
      <dgm:spPr/>
    </dgm:pt>
    <dgm:pt modelId="{763FDA5A-CA2F-4E6B-B076-BC0E6848CD39}" type="pres">
      <dgm:prSet presAssocID="{2281819F-F5AD-4444-9AC4-78BCC59A2876}" presName="thickLine" presStyleLbl="alignNode1" presStyleIdx="1" presStyleCnt="9"/>
      <dgm:spPr/>
    </dgm:pt>
    <dgm:pt modelId="{5FD69CC5-FE81-44EA-9CDA-5B60066C7E80}" type="pres">
      <dgm:prSet presAssocID="{2281819F-F5AD-4444-9AC4-78BCC59A2876}" presName="horz1" presStyleCnt="0"/>
      <dgm:spPr/>
    </dgm:pt>
    <dgm:pt modelId="{E49CEB30-AF5D-46CA-831C-B0F9C5355F66}" type="pres">
      <dgm:prSet presAssocID="{2281819F-F5AD-4444-9AC4-78BCC59A2876}" presName="tx1" presStyleLbl="revTx" presStyleIdx="1" presStyleCnt="9"/>
      <dgm:spPr/>
    </dgm:pt>
    <dgm:pt modelId="{8A227A22-E519-45BB-8EBE-AB0D5611C9E4}" type="pres">
      <dgm:prSet presAssocID="{2281819F-F5AD-4444-9AC4-78BCC59A2876}" presName="vert1" presStyleCnt="0"/>
      <dgm:spPr/>
    </dgm:pt>
    <dgm:pt modelId="{B733CEC0-CDB9-4D8D-A2F9-1630E725AB7C}" type="pres">
      <dgm:prSet presAssocID="{BD1B748A-DBBC-48DD-B7B0-2CE69309D3DA}" presName="thickLine" presStyleLbl="alignNode1" presStyleIdx="2" presStyleCnt="9"/>
      <dgm:spPr/>
    </dgm:pt>
    <dgm:pt modelId="{B4750DBD-FF56-4D88-98F1-5112283DC4CE}" type="pres">
      <dgm:prSet presAssocID="{BD1B748A-DBBC-48DD-B7B0-2CE69309D3DA}" presName="horz1" presStyleCnt="0"/>
      <dgm:spPr/>
    </dgm:pt>
    <dgm:pt modelId="{81F0A30B-62A4-4061-B8A2-1ACDBDC4B576}" type="pres">
      <dgm:prSet presAssocID="{BD1B748A-DBBC-48DD-B7B0-2CE69309D3DA}" presName="tx1" presStyleLbl="revTx" presStyleIdx="2" presStyleCnt="9"/>
      <dgm:spPr/>
    </dgm:pt>
    <dgm:pt modelId="{DCBD3CA8-7859-4123-9F3F-7F8D8640B768}" type="pres">
      <dgm:prSet presAssocID="{BD1B748A-DBBC-48DD-B7B0-2CE69309D3DA}" presName="vert1" presStyleCnt="0"/>
      <dgm:spPr/>
    </dgm:pt>
    <dgm:pt modelId="{196BDF38-1483-4D48-A447-0B54F1B86E6B}" type="pres">
      <dgm:prSet presAssocID="{8241D184-54A9-4A1C-AF62-150624B08B3A}" presName="thickLine" presStyleLbl="alignNode1" presStyleIdx="3" presStyleCnt="9"/>
      <dgm:spPr/>
    </dgm:pt>
    <dgm:pt modelId="{B848AE8D-8EC6-4534-B06C-F0568B218A7F}" type="pres">
      <dgm:prSet presAssocID="{8241D184-54A9-4A1C-AF62-150624B08B3A}" presName="horz1" presStyleCnt="0"/>
      <dgm:spPr/>
    </dgm:pt>
    <dgm:pt modelId="{C341D648-DA0A-429F-ABD7-D1F5EFFAF843}" type="pres">
      <dgm:prSet presAssocID="{8241D184-54A9-4A1C-AF62-150624B08B3A}" presName="tx1" presStyleLbl="revTx" presStyleIdx="3" presStyleCnt="9"/>
      <dgm:spPr/>
    </dgm:pt>
    <dgm:pt modelId="{24EBB911-4259-460A-A8E7-5852C86B870E}" type="pres">
      <dgm:prSet presAssocID="{8241D184-54A9-4A1C-AF62-150624B08B3A}" presName="vert1" presStyleCnt="0"/>
      <dgm:spPr/>
    </dgm:pt>
    <dgm:pt modelId="{47D084CB-2446-495A-A165-F0165685AEDC}" type="pres">
      <dgm:prSet presAssocID="{5B92B336-70C3-4210-AC9A-4A4EA90EBA88}" presName="thickLine" presStyleLbl="alignNode1" presStyleIdx="4" presStyleCnt="9"/>
      <dgm:spPr/>
    </dgm:pt>
    <dgm:pt modelId="{546FA080-0D50-4C9C-9DDF-D2F504505B99}" type="pres">
      <dgm:prSet presAssocID="{5B92B336-70C3-4210-AC9A-4A4EA90EBA88}" presName="horz1" presStyleCnt="0"/>
      <dgm:spPr/>
    </dgm:pt>
    <dgm:pt modelId="{9882CB4E-86B0-4895-96F8-B8E1AAFAE4B3}" type="pres">
      <dgm:prSet presAssocID="{5B92B336-70C3-4210-AC9A-4A4EA90EBA88}" presName="tx1" presStyleLbl="revTx" presStyleIdx="4" presStyleCnt="9"/>
      <dgm:spPr/>
    </dgm:pt>
    <dgm:pt modelId="{275FADFA-00AB-448D-8BD5-ED2BB99792F7}" type="pres">
      <dgm:prSet presAssocID="{5B92B336-70C3-4210-AC9A-4A4EA90EBA88}" presName="vert1" presStyleCnt="0"/>
      <dgm:spPr/>
    </dgm:pt>
    <dgm:pt modelId="{907427DA-7F4B-4B2C-BB2C-90331C33C5F1}" type="pres">
      <dgm:prSet presAssocID="{DD4D9573-430E-4285-9E1F-4F26FAC2083C}" presName="thickLine" presStyleLbl="alignNode1" presStyleIdx="5" presStyleCnt="9"/>
      <dgm:spPr/>
    </dgm:pt>
    <dgm:pt modelId="{72E3FC45-9141-4464-81E7-62BC09A15D00}" type="pres">
      <dgm:prSet presAssocID="{DD4D9573-430E-4285-9E1F-4F26FAC2083C}" presName="horz1" presStyleCnt="0"/>
      <dgm:spPr/>
    </dgm:pt>
    <dgm:pt modelId="{DED2DC1D-1678-4A1E-8756-E60E4FE026B3}" type="pres">
      <dgm:prSet presAssocID="{DD4D9573-430E-4285-9E1F-4F26FAC2083C}" presName="tx1" presStyleLbl="revTx" presStyleIdx="5" presStyleCnt="9"/>
      <dgm:spPr/>
    </dgm:pt>
    <dgm:pt modelId="{C0B265B8-1410-44AF-AD85-FA2E84A57A8D}" type="pres">
      <dgm:prSet presAssocID="{DD4D9573-430E-4285-9E1F-4F26FAC2083C}" presName="vert1" presStyleCnt="0"/>
      <dgm:spPr/>
    </dgm:pt>
    <dgm:pt modelId="{7A6C3B4E-EF18-4E24-ACAB-CC21F160EBDC}" type="pres">
      <dgm:prSet presAssocID="{5659A823-39BD-4E35-9E7E-2AA1CCCF2882}" presName="thickLine" presStyleLbl="alignNode1" presStyleIdx="6" presStyleCnt="9"/>
      <dgm:spPr/>
    </dgm:pt>
    <dgm:pt modelId="{23012FF0-2518-4A85-AF9D-EB394B2D2E76}" type="pres">
      <dgm:prSet presAssocID="{5659A823-39BD-4E35-9E7E-2AA1CCCF2882}" presName="horz1" presStyleCnt="0"/>
      <dgm:spPr/>
    </dgm:pt>
    <dgm:pt modelId="{A86097BB-A661-4A57-8F90-30FA167D8B04}" type="pres">
      <dgm:prSet presAssocID="{5659A823-39BD-4E35-9E7E-2AA1CCCF2882}" presName="tx1" presStyleLbl="revTx" presStyleIdx="6" presStyleCnt="9"/>
      <dgm:spPr/>
    </dgm:pt>
    <dgm:pt modelId="{49482AB4-BE38-43C8-992B-4246E2DC0FCE}" type="pres">
      <dgm:prSet presAssocID="{5659A823-39BD-4E35-9E7E-2AA1CCCF2882}" presName="vert1" presStyleCnt="0"/>
      <dgm:spPr/>
    </dgm:pt>
    <dgm:pt modelId="{451CB3ED-EC30-447E-8835-4C8FFFB0C455}" type="pres">
      <dgm:prSet presAssocID="{EA78A84A-9BD6-410C-B2F0-DB1D4DD138AB}" presName="thickLine" presStyleLbl="alignNode1" presStyleIdx="7" presStyleCnt="9"/>
      <dgm:spPr/>
    </dgm:pt>
    <dgm:pt modelId="{6D1BA5E1-0B07-457F-BA41-ED242BEE47FF}" type="pres">
      <dgm:prSet presAssocID="{EA78A84A-9BD6-410C-B2F0-DB1D4DD138AB}" presName="horz1" presStyleCnt="0"/>
      <dgm:spPr/>
    </dgm:pt>
    <dgm:pt modelId="{B6A2EDD5-DC6E-4656-9685-28D83034E721}" type="pres">
      <dgm:prSet presAssocID="{EA78A84A-9BD6-410C-B2F0-DB1D4DD138AB}" presName="tx1" presStyleLbl="revTx" presStyleIdx="7" presStyleCnt="9"/>
      <dgm:spPr/>
    </dgm:pt>
    <dgm:pt modelId="{78762B7A-64D4-4917-8643-B6B83B4D120B}" type="pres">
      <dgm:prSet presAssocID="{EA78A84A-9BD6-410C-B2F0-DB1D4DD138AB}" presName="vert1" presStyleCnt="0"/>
      <dgm:spPr/>
    </dgm:pt>
    <dgm:pt modelId="{6975C942-FB4D-408E-A286-47239B6DC82C}" type="pres">
      <dgm:prSet presAssocID="{2611F233-0A4D-498A-B90C-81D1CF573D2C}" presName="thickLine" presStyleLbl="alignNode1" presStyleIdx="8" presStyleCnt="9"/>
      <dgm:spPr/>
    </dgm:pt>
    <dgm:pt modelId="{3D4658C6-5AB9-48E6-BF5E-A60AC78E655D}" type="pres">
      <dgm:prSet presAssocID="{2611F233-0A4D-498A-B90C-81D1CF573D2C}" presName="horz1" presStyleCnt="0"/>
      <dgm:spPr/>
    </dgm:pt>
    <dgm:pt modelId="{9057953F-601F-4F8E-8FF2-A36EBE8D3558}" type="pres">
      <dgm:prSet presAssocID="{2611F233-0A4D-498A-B90C-81D1CF573D2C}" presName="tx1" presStyleLbl="revTx" presStyleIdx="8" presStyleCnt="9"/>
      <dgm:spPr/>
    </dgm:pt>
    <dgm:pt modelId="{D55651C7-BEBE-4D01-AD86-A328FCADC4E8}" type="pres">
      <dgm:prSet presAssocID="{2611F233-0A4D-498A-B90C-81D1CF573D2C}" presName="vert1" presStyleCnt="0"/>
      <dgm:spPr/>
    </dgm:pt>
  </dgm:ptLst>
  <dgm:cxnLst>
    <dgm:cxn modelId="{88249300-2CD4-4438-9133-1C3482854E20}" srcId="{AE982677-7FF7-4C8D-8F94-2E3E9A3ACE54}" destId="{5659A823-39BD-4E35-9E7E-2AA1CCCF2882}" srcOrd="6" destOrd="0" parTransId="{12EA08E7-5B1A-483D-8527-2B2AA2E00AFA}" sibTransId="{DCCB2F20-4ABF-4244-A102-51B8C4BD01FA}"/>
    <dgm:cxn modelId="{E5867809-34F4-42DC-BE5A-8C94B76EEC68}" srcId="{AE982677-7FF7-4C8D-8F94-2E3E9A3ACE54}" destId="{5B92B336-70C3-4210-AC9A-4A4EA90EBA88}" srcOrd="4" destOrd="0" parTransId="{0FFA9430-87A8-41CB-A92A-472871537778}" sibTransId="{0002D24F-D873-498E-A3F6-564C2642A979}"/>
    <dgm:cxn modelId="{6566A10C-386A-4AEA-A43B-8E38B06FAB23}" srcId="{AE982677-7FF7-4C8D-8F94-2E3E9A3ACE54}" destId="{EA78A84A-9BD6-410C-B2F0-DB1D4DD138AB}" srcOrd="7" destOrd="0" parTransId="{F55312ED-1061-4F2A-B30A-EE3170632677}" sibTransId="{6C2BF18F-374D-4505-AE68-A8111D2015BC}"/>
    <dgm:cxn modelId="{4E74A910-2EAD-4AF9-9E83-91F2F9A45563}" srcId="{AE982677-7FF7-4C8D-8F94-2E3E9A3ACE54}" destId="{8241D184-54A9-4A1C-AF62-150624B08B3A}" srcOrd="3" destOrd="0" parTransId="{DBE09C7E-2F1E-4E6B-BA92-B694523C3D47}" sibTransId="{622B447A-69C8-44CF-A3A7-AFDD0B453A08}"/>
    <dgm:cxn modelId="{D6842D18-9972-41CB-B01F-42928D3E4831}" type="presOf" srcId="{5B92B336-70C3-4210-AC9A-4A4EA90EBA88}" destId="{9882CB4E-86B0-4895-96F8-B8E1AAFAE4B3}" srcOrd="0" destOrd="0" presId="urn:microsoft.com/office/officeart/2008/layout/LinedList"/>
    <dgm:cxn modelId="{36A70331-552E-4B35-9073-3B6A74449A45}" type="presOf" srcId="{DD4D9573-430E-4285-9E1F-4F26FAC2083C}" destId="{DED2DC1D-1678-4A1E-8756-E60E4FE026B3}" srcOrd="0" destOrd="0" presId="urn:microsoft.com/office/officeart/2008/layout/LinedList"/>
    <dgm:cxn modelId="{8EFA5A39-A69D-47B3-A82A-161A4EA03DE4}" type="presOf" srcId="{E78509F0-935D-49B8-B766-FD62F07F7C10}" destId="{0D51BDB8-EDC6-4D88-9B7D-C335A00F5C89}" srcOrd="0" destOrd="0" presId="urn:microsoft.com/office/officeart/2008/layout/LinedList"/>
    <dgm:cxn modelId="{BF4EC945-3936-4F9A-BED2-C176A60922FE}" type="presOf" srcId="{8241D184-54A9-4A1C-AF62-150624B08B3A}" destId="{C341D648-DA0A-429F-ABD7-D1F5EFFAF843}" srcOrd="0" destOrd="0" presId="urn:microsoft.com/office/officeart/2008/layout/LinedList"/>
    <dgm:cxn modelId="{8CED5748-3456-49EF-807C-2E7DA557D6F7}" srcId="{AE982677-7FF7-4C8D-8F94-2E3E9A3ACE54}" destId="{E78509F0-935D-49B8-B766-FD62F07F7C10}" srcOrd="0" destOrd="0" parTransId="{DFF286DF-C894-43FF-A58D-400AB7B9B77E}" sibTransId="{446F0A57-FB95-4E90-971F-0DE614CD6D7F}"/>
    <dgm:cxn modelId="{EE322A49-E241-4AD0-813D-D3E9EE4B5BA5}" srcId="{AE982677-7FF7-4C8D-8F94-2E3E9A3ACE54}" destId="{2611F233-0A4D-498A-B90C-81D1CF573D2C}" srcOrd="8" destOrd="0" parTransId="{50C878E2-2A64-455C-9240-7F1B48448D41}" sibTransId="{E8B2D1FC-DBD7-4A03-8AC7-59CD77259BE2}"/>
    <dgm:cxn modelId="{BF92AE4A-5FE4-4408-BC23-4079BCB55006}" type="presOf" srcId="{5659A823-39BD-4E35-9E7E-2AA1CCCF2882}" destId="{A86097BB-A661-4A57-8F90-30FA167D8B04}" srcOrd="0" destOrd="0" presId="urn:microsoft.com/office/officeart/2008/layout/LinedList"/>
    <dgm:cxn modelId="{C3184777-BFE4-4670-A0FA-8859C8C1337B}" type="presOf" srcId="{BD1B748A-DBBC-48DD-B7B0-2CE69309D3DA}" destId="{81F0A30B-62A4-4061-B8A2-1ACDBDC4B576}" srcOrd="0" destOrd="0" presId="urn:microsoft.com/office/officeart/2008/layout/LinedList"/>
    <dgm:cxn modelId="{CA31687A-18A6-4C51-A8BA-0B04947E1384}" srcId="{AE982677-7FF7-4C8D-8F94-2E3E9A3ACE54}" destId="{DD4D9573-430E-4285-9E1F-4F26FAC2083C}" srcOrd="5" destOrd="0" parTransId="{0FC22D5A-FF81-4848-8E50-0E4587468B37}" sibTransId="{54852F61-6AA5-4DCC-9CFB-726777833A52}"/>
    <dgm:cxn modelId="{465A0385-8762-42CB-8020-3E10F0A7B284}" type="presOf" srcId="{AE982677-7FF7-4C8D-8F94-2E3E9A3ACE54}" destId="{CEB2ECA0-77DA-47D9-82FF-7EB701A9EFEF}" srcOrd="0" destOrd="0" presId="urn:microsoft.com/office/officeart/2008/layout/LinedList"/>
    <dgm:cxn modelId="{56F0878C-142F-4F4B-88C9-555020BCB91A}" srcId="{AE982677-7FF7-4C8D-8F94-2E3E9A3ACE54}" destId="{2281819F-F5AD-4444-9AC4-78BCC59A2876}" srcOrd="1" destOrd="0" parTransId="{842CFB67-5741-4FEE-BBA9-5325297A937D}" sibTransId="{844BA05C-B060-46CA-8AD4-5E4CCE72889A}"/>
    <dgm:cxn modelId="{A6BAD198-6DAB-4911-BD09-D4171199FE2B}" type="presOf" srcId="{EA78A84A-9BD6-410C-B2F0-DB1D4DD138AB}" destId="{B6A2EDD5-DC6E-4656-9685-28D83034E721}" srcOrd="0" destOrd="0" presId="urn:microsoft.com/office/officeart/2008/layout/LinedList"/>
    <dgm:cxn modelId="{09BA2AEA-1AB6-472C-AC47-201DEC10B580}" type="presOf" srcId="{2611F233-0A4D-498A-B90C-81D1CF573D2C}" destId="{9057953F-601F-4F8E-8FF2-A36EBE8D3558}" srcOrd="0" destOrd="0" presId="urn:microsoft.com/office/officeart/2008/layout/LinedList"/>
    <dgm:cxn modelId="{853AC7EE-82D9-4DC4-8F06-F7B328EA89BB}" srcId="{AE982677-7FF7-4C8D-8F94-2E3E9A3ACE54}" destId="{BD1B748A-DBBC-48DD-B7B0-2CE69309D3DA}" srcOrd="2" destOrd="0" parTransId="{D4703CDD-8A89-4C05-992C-B793AFF65C19}" sibTransId="{BDD1E4A3-5CAA-4D21-8870-FD0A11F1A959}"/>
    <dgm:cxn modelId="{DFA7D6EF-A877-492B-885B-EC4FD026E845}" type="presOf" srcId="{2281819F-F5AD-4444-9AC4-78BCC59A2876}" destId="{E49CEB30-AF5D-46CA-831C-B0F9C5355F66}" srcOrd="0" destOrd="0" presId="urn:microsoft.com/office/officeart/2008/layout/LinedList"/>
    <dgm:cxn modelId="{757B78DF-FB0C-4F77-BE00-66DD231F0FF1}" type="presParOf" srcId="{CEB2ECA0-77DA-47D9-82FF-7EB701A9EFEF}" destId="{32C60D55-ED3B-41B3-B90B-F54968634B28}" srcOrd="0" destOrd="0" presId="urn:microsoft.com/office/officeart/2008/layout/LinedList"/>
    <dgm:cxn modelId="{31C94EC4-DA28-41C3-9A36-69121879B860}" type="presParOf" srcId="{CEB2ECA0-77DA-47D9-82FF-7EB701A9EFEF}" destId="{976B4F48-A365-438E-9351-981661E8A0C2}" srcOrd="1" destOrd="0" presId="urn:microsoft.com/office/officeart/2008/layout/LinedList"/>
    <dgm:cxn modelId="{7F9CFCC4-1D4C-4DBC-9C81-99E3A19E481F}" type="presParOf" srcId="{976B4F48-A365-438E-9351-981661E8A0C2}" destId="{0D51BDB8-EDC6-4D88-9B7D-C335A00F5C89}" srcOrd="0" destOrd="0" presId="urn:microsoft.com/office/officeart/2008/layout/LinedList"/>
    <dgm:cxn modelId="{5C389222-C158-478C-A5F8-CC4AF6A4BF49}" type="presParOf" srcId="{976B4F48-A365-438E-9351-981661E8A0C2}" destId="{4F268A3D-BB55-4230-9F92-2440CB0633C5}" srcOrd="1" destOrd="0" presId="urn:microsoft.com/office/officeart/2008/layout/LinedList"/>
    <dgm:cxn modelId="{B60BBA8F-2C39-49EC-89EF-A2D36583D108}" type="presParOf" srcId="{CEB2ECA0-77DA-47D9-82FF-7EB701A9EFEF}" destId="{763FDA5A-CA2F-4E6B-B076-BC0E6848CD39}" srcOrd="2" destOrd="0" presId="urn:microsoft.com/office/officeart/2008/layout/LinedList"/>
    <dgm:cxn modelId="{ECB2B184-0051-4432-AF71-D0248B8A521A}" type="presParOf" srcId="{CEB2ECA0-77DA-47D9-82FF-7EB701A9EFEF}" destId="{5FD69CC5-FE81-44EA-9CDA-5B60066C7E80}" srcOrd="3" destOrd="0" presId="urn:microsoft.com/office/officeart/2008/layout/LinedList"/>
    <dgm:cxn modelId="{A650891A-A409-438D-9BB7-0D260819A6E6}" type="presParOf" srcId="{5FD69CC5-FE81-44EA-9CDA-5B60066C7E80}" destId="{E49CEB30-AF5D-46CA-831C-B0F9C5355F66}" srcOrd="0" destOrd="0" presId="urn:microsoft.com/office/officeart/2008/layout/LinedList"/>
    <dgm:cxn modelId="{05D52489-8C66-4C39-975E-4D4660997EC3}" type="presParOf" srcId="{5FD69CC5-FE81-44EA-9CDA-5B60066C7E80}" destId="{8A227A22-E519-45BB-8EBE-AB0D5611C9E4}" srcOrd="1" destOrd="0" presId="urn:microsoft.com/office/officeart/2008/layout/LinedList"/>
    <dgm:cxn modelId="{B3A86194-FF8C-4C9C-A3C9-60EC5A101D7A}" type="presParOf" srcId="{CEB2ECA0-77DA-47D9-82FF-7EB701A9EFEF}" destId="{B733CEC0-CDB9-4D8D-A2F9-1630E725AB7C}" srcOrd="4" destOrd="0" presId="urn:microsoft.com/office/officeart/2008/layout/LinedList"/>
    <dgm:cxn modelId="{9E81AB70-C72B-4521-BD56-6B458B39B53D}" type="presParOf" srcId="{CEB2ECA0-77DA-47D9-82FF-7EB701A9EFEF}" destId="{B4750DBD-FF56-4D88-98F1-5112283DC4CE}" srcOrd="5" destOrd="0" presId="urn:microsoft.com/office/officeart/2008/layout/LinedList"/>
    <dgm:cxn modelId="{DC14C836-F6D0-4F23-AF74-9F436A794898}" type="presParOf" srcId="{B4750DBD-FF56-4D88-98F1-5112283DC4CE}" destId="{81F0A30B-62A4-4061-B8A2-1ACDBDC4B576}" srcOrd="0" destOrd="0" presId="urn:microsoft.com/office/officeart/2008/layout/LinedList"/>
    <dgm:cxn modelId="{5510DE17-DB0F-482B-A18A-3383CF064DDA}" type="presParOf" srcId="{B4750DBD-FF56-4D88-98F1-5112283DC4CE}" destId="{DCBD3CA8-7859-4123-9F3F-7F8D8640B768}" srcOrd="1" destOrd="0" presId="urn:microsoft.com/office/officeart/2008/layout/LinedList"/>
    <dgm:cxn modelId="{174F7881-9527-4C32-B88C-14793FF475DF}" type="presParOf" srcId="{CEB2ECA0-77DA-47D9-82FF-7EB701A9EFEF}" destId="{196BDF38-1483-4D48-A447-0B54F1B86E6B}" srcOrd="6" destOrd="0" presId="urn:microsoft.com/office/officeart/2008/layout/LinedList"/>
    <dgm:cxn modelId="{34EB3BE1-4103-4A14-B3AD-CEE99FDD9DCF}" type="presParOf" srcId="{CEB2ECA0-77DA-47D9-82FF-7EB701A9EFEF}" destId="{B848AE8D-8EC6-4534-B06C-F0568B218A7F}" srcOrd="7" destOrd="0" presId="urn:microsoft.com/office/officeart/2008/layout/LinedList"/>
    <dgm:cxn modelId="{75EF4754-FE97-4DAC-9902-87A4945007BA}" type="presParOf" srcId="{B848AE8D-8EC6-4534-B06C-F0568B218A7F}" destId="{C341D648-DA0A-429F-ABD7-D1F5EFFAF843}" srcOrd="0" destOrd="0" presId="urn:microsoft.com/office/officeart/2008/layout/LinedList"/>
    <dgm:cxn modelId="{CEBDE4D3-225E-462C-A320-E2F7431653FC}" type="presParOf" srcId="{B848AE8D-8EC6-4534-B06C-F0568B218A7F}" destId="{24EBB911-4259-460A-A8E7-5852C86B870E}" srcOrd="1" destOrd="0" presId="urn:microsoft.com/office/officeart/2008/layout/LinedList"/>
    <dgm:cxn modelId="{22B72A8D-F90B-4AA8-A59D-AAAAB11B9DE4}" type="presParOf" srcId="{CEB2ECA0-77DA-47D9-82FF-7EB701A9EFEF}" destId="{47D084CB-2446-495A-A165-F0165685AEDC}" srcOrd="8" destOrd="0" presId="urn:microsoft.com/office/officeart/2008/layout/LinedList"/>
    <dgm:cxn modelId="{8373BD6B-284F-4CE3-81A4-BB26C2C7CE8D}" type="presParOf" srcId="{CEB2ECA0-77DA-47D9-82FF-7EB701A9EFEF}" destId="{546FA080-0D50-4C9C-9DDF-D2F504505B99}" srcOrd="9" destOrd="0" presId="urn:microsoft.com/office/officeart/2008/layout/LinedList"/>
    <dgm:cxn modelId="{8B3ECF12-F74F-495E-B37A-B967CE6914CA}" type="presParOf" srcId="{546FA080-0D50-4C9C-9DDF-D2F504505B99}" destId="{9882CB4E-86B0-4895-96F8-B8E1AAFAE4B3}" srcOrd="0" destOrd="0" presId="urn:microsoft.com/office/officeart/2008/layout/LinedList"/>
    <dgm:cxn modelId="{6100B834-35D3-4DA9-95F0-4C1CA6FDA6FB}" type="presParOf" srcId="{546FA080-0D50-4C9C-9DDF-D2F504505B99}" destId="{275FADFA-00AB-448D-8BD5-ED2BB99792F7}" srcOrd="1" destOrd="0" presId="urn:microsoft.com/office/officeart/2008/layout/LinedList"/>
    <dgm:cxn modelId="{545A7661-19E8-4696-9A92-21AB3FF80A9E}" type="presParOf" srcId="{CEB2ECA0-77DA-47D9-82FF-7EB701A9EFEF}" destId="{907427DA-7F4B-4B2C-BB2C-90331C33C5F1}" srcOrd="10" destOrd="0" presId="urn:microsoft.com/office/officeart/2008/layout/LinedList"/>
    <dgm:cxn modelId="{7DFF0C0A-6662-43C6-A2B0-9A6C04198743}" type="presParOf" srcId="{CEB2ECA0-77DA-47D9-82FF-7EB701A9EFEF}" destId="{72E3FC45-9141-4464-81E7-62BC09A15D00}" srcOrd="11" destOrd="0" presId="urn:microsoft.com/office/officeart/2008/layout/LinedList"/>
    <dgm:cxn modelId="{FABB1AD4-B6C5-4B5D-AC7E-FC1603614B2F}" type="presParOf" srcId="{72E3FC45-9141-4464-81E7-62BC09A15D00}" destId="{DED2DC1D-1678-4A1E-8756-E60E4FE026B3}" srcOrd="0" destOrd="0" presId="urn:microsoft.com/office/officeart/2008/layout/LinedList"/>
    <dgm:cxn modelId="{5DC93D48-B8FC-41DB-B1A7-2F1C475680DB}" type="presParOf" srcId="{72E3FC45-9141-4464-81E7-62BC09A15D00}" destId="{C0B265B8-1410-44AF-AD85-FA2E84A57A8D}" srcOrd="1" destOrd="0" presId="urn:microsoft.com/office/officeart/2008/layout/LinedList"/>
    <dgm:cxn modelId="{E29EC94A-EEB6-4A8D-985F-491FFB0D4D0A}" type="presParOf" srcId="{CEB2ECA0-77DA-47D9-82FF-7EB701A9EFEF}" destId="{7A6C3B4E-EF18-4E24-ACAB-CC21F160EBDC}" srcOrd="12" destOrd="0" presId="urn:microsoft.com/office/officeart/2008/layout/LinedList"/>
    <dgm:cxn modelId="{50805F61-A81D-45D8-8BC0-7F5722EB940F}" type="presParOf" srcId="{CEB2ECA0-77DA-47D9-82FF-7EB701A9EFEF}" destId="{23012FF0-2518-4A85-AF9D-EB394B2D2E76}" srcOrd="13" destOrd="0" presId="urn:microsoft.com/office/officeart/2008/layout/LinedList"/>
    <dgm:cxn modelId="{FCCA3375-874F-42A4-837B-330C57D5395A}" type="presParOf" srcId="{23012FF0-2518-4A85-AF9D-EB394B2D2E76}" destId="{A86097BB-A661-4A57-8F90-30FA167D8B04}" srcOrd="0" destOrd="0" presId="urn:microsoft.com/office/officeart/2008/layout/LinedList"/>
    <dgm:cxn modelId="{0C542257-A680-483D-B487-ED3A537B46E8}" type="presParOf" srcId="{23012FF0-2518-4A85-AF9D-EB394B2D2E76}" destId="{49482AB4-BE38-43C8-992B-4246E2DC0FCE}" srcOrd="1" destOrd="0" presId="urn:microsoft.com/office/officeart/2008/layout/LinedList"/>
    <dgm:cxn modelId="{51FBE50F-B693-4ADD-B87E-417240D6690D}" type="presParOf" srcId="{CEB2ECA0-77DA-47D9-82FF-7EB701A9EFEF}" destId="{451CB3ED-EC30-447E-8835-4C8FFFB0C455}" srcOrd="14" destOrd="0" presId="urn:microsoft.com/office/officeart/2008/layout/LinedList"/>
    <dgm:cxn modelId="{D74AF1B6-C7C7-447B-86D0-01E420E69CD1}" type="presParOf" srcId="{CEB2ECA0-77DA-47D9-82FF-7EB701A9EFEF}" destId="{6D1BA5E1-0B07-457F-BA41-ED242BEE47FF}" srcOrd="15" destOrd="0" presId="urn:microsoft.com/office/officeart/2008/layout/LinedList"/>
    <dgm:cxn modelId="{8946A4D7-5DCF-480F-ABF7-F63C6E7EA782}" type="presParOf" srcId="{6D1BA5E1-0B07-457F-BA41-ED242BEE47FF}" destId="{B6A2EDD5-DC6E-4656-9685-28D83034E721}" srcOrd="0" destOrd="0" presId="urn:microsoft.com/office/officeart/2008/layout/LinedList"/>
    <dgm:cxn modelId="{619230BD-F35B-4108-9169-29D563EF7898}" type="presParOf" srcId="{6D1BA5E1-0B07-457F-BA41-ED242BEE47FF}" destId="{78762B7A-64D4-4917-8643-B6B83B4D120B}" srcOrd="1" destOrd="0" presId="urn:microsoft.com/office/officeart/2008/layout/LinedList"/>
    <dgm:cxn modelId="{50D6C709-4056-4984-BB88-E8E926903EC0}" type="presParOf" srcId="{CEB2ECA0-77DA-47D9-82FF-7EB701A9EFEF}" destId="{6975C942-FB4D-408E-A286-47239B6DC82C}" srcOrd="16" destOrd="0" presId="urn:microsoft.com/office/officeart/2008/layout/LinedList"/>
    <dgm:cxn modelId="{D227CC89-1047-4D29-B99B-4F55F0651B82}" type="presParOf" srcId="{CEB2ECA0-77DA-47D9-82FF-7EB701A9EFEF}" destId="{3D4658C6-5AB9-48E6-BF5E-A60AC78E655D}" srcOrd="17" destOrd="0" presId="urn:microsoft.com/office/officeart/2008/layout/LinedList"/>
    <dgm:cxn modelId="{6BB22E6A-0E41-4D15-91B5-BF0CD35E8BE8}" type="presParOf" srcId="{3D4658C6-5AB9-48E6-BF5E-A60AC78E655D}" destId="{9057953F-601F-4F8E-8FF2-A36EBE8D3558}" srcOrd="0" destOrd="0" presId="urn:microsoft.com/office/officeart/2008/layout/LinedList"/>
    <dgm:cxn modelId="{2A31FEA7-8A5E-4C3E-8724-8378336C6DD9}" type="presParOf" srcId="{3D4658C6-5AB9-48E6-BF5E-A60AC78E655D}" destId="{D55651C7-BEBE-4D01-AD86-A328FCADC4E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537C6D29-DFA2-44F4-9989-285CB48A07E0}" type="doc">
      <dgm:prSet loTypeId="urn:microsoft.com/office/officeart/2005/8/layout/matrix3" loCatId="matrix" qsTypeId="urn:microsoft.com/office/officeart/2005/8/quickstyle/simple1#253" qsCatId="simple" csTypeId="urn:microsoft.com/office/officeart/2005/8/colors/colorful1#29" csCatId="colorful"/>
      <dgm:spPr/>
      <dgm:t>
        <a:bodyPr/>
        <a:lstStyle/>
        <a:p>
          <a:endParaRPr lang="en-US"/>
        </a:p>
      </dgm:t>
    </dgm:pt>
    <dgm:pt modelId="{E93AB706-8B9C-4F9D-83C6-A23755DD05EA}">
      <dgm:prSet/>
      <dgm:spPr/>
      <dgm:t>
        <a:bodyPr/>
        <a:lstStyle/>
        <a:p>
          <a:r>
            <a:rPr lang="en-GB"/>
            <a:t>Aims are broad and general. </a:t>
          </a:r>
          <a:endParaRPr lang="en-US"/>
        </a:p>
      </dgm:t>
    </dgm:pt>
    <dgm:pt modelId="{02513E9B-BC01-4B94-99B7-6A74746388F0}" type="parTrans" cxnId="{A8B0B3C7-00A6-455B-88B5-65F1010A2A45}">
      <dgm:prSet/>
      <dgm:spPr/>
      <dgm:t>
        <a:bodyPr/>
        <a:lstStyle/>
        <a:p>
          <a:endParaRPr lang="en-US"/>
        </a:p>
      </dgm:t>
    </dgm:pt>
    <dgm:pt modelId="{00D9C1B4-41B9-4943-8757-4E799CDC3FE1}" type="sibTrans" cxnId="{A8B0B3C7-00A6-455B-88B5-65F1010A2A45}">
      <dgm:prSet/>
      <dgm:spPr/>
      <dgm:t>
        <a:bodyPr/>
        <a:lstStyle/>
        <a:p>
          <a:endParaRPr lang="en-US"/>
        </a:p>
      </dgm:t>
    </dgm:pt>
    <dgm:pt modelId="{56AD9F92-20DC-48F9-9BFB-321329DA9F8C}">
      <dgm:prSet/>
      <dgm:spPr/>
      <dgm:t>
        <a:bodyPr/>
        <a:lstStyle/>
        <a:p>
          <a:r>
            <a:rPr lang="en-GB"/>
            <a:t>Focusing on the WHAT. </a:t>
          </a:r>
          <a:endParaRPr lang="en-US"/>
        </a:p>
      </dgm:t>
    </dgm:pt>
    <dgm:pt modelId="{ED5E4A07-B857-4E3C-9F1B-3AD4FACA91F9}" type="parTrans" cxnId="{C8FC7F54-E74B-403E-995F-0F1383BBB5DB}">
      <dgm:prSet/>
      <dgm:spPr/>
      <dgm:t>
        <a:bodyPr/>
        <a:lstStyle/>
        <a:p>
          <a:endParaRPr lang="en-US"/>
        </a:p>
      </dgm:t>
    </dgm:pt>
    <dgm:pt modelId="{153E58C4-0E7C-4C53-87E3-A8408D28F13F}" type="sibTrans" cxnId="{C8FC7F54-E74B-403E-995F-0F1383BBB5DB}">
      <dgm:prSet/>
      <dgm:spPr/>
      <dgm:t>
        <a:bodyPr/>
        <a:lstStyle/>
        <a:p>
          <a:endParaRPr lang="en-US"/>
        </a:p>
      </dgm:t>
    </dgm:pt>
    <dgm:pt modelId="{11957281-64FC-4EF3-8183-671D10FB28D6}">
      <dgm:prSet/>
      <dgm:spPr/>
      <dgm:t>
        <a:bodyPr/>
        <a:lstStyle/>
        <a:p>
          <a:r>
            <a:rPr lang="en-GB"/>
            <a:t>It's a longer-term focus.</a:t>
          </a:r>
          <a:endParaRPr lang="en-US"/>
        </a:p>
      </dgm:t>
    </dgm:pt>
    <dgm:pt modelId="{AA8DDE0E-70FE-4C45-8910-68C04C16BDE5}" type="parTrans" cxnId="{D81A2763-B986-420C-9CF8-6699C31C7D53}">
      <dgm:prSet/>
      <dgm:spPr/>
      <dgm:t>
        <a:bodyPr/>
        <a:lstStyle/>
        <a:p>
          <a:endParaRPr lang="en-US"/>
        </a:p>
      </dgm:t>
    </dgm:pt>
    <dgm:pt modelId="{87E2A0BB-9F7F-4202-A711-E9748659695D}" type="sibTrans" cxnId="{D81A2763-B986-420C-9CF8-6699C31C7D53}">
      <dgm:prSet/>
      <dgm:spPr/>
      <dgm:t>
        <a:bodyPr/>
        <a:lstStyle/>
        <a:p>
          <a:endParaRPr lang="en-US"/>
        </a:p>
      </dgm:t>
    </dgm:pt>
    <dgm:pt modelId="{C78FC52E-72BF-4485-ABD5-F6D0040A33F8}">
      <dgm:prSet/>
      <dgm:spPr/>
      <dgm:t>
        <a:bodyPr/>
        <a:lstStyle/>
        <a:p>
          <a:r>
            <a:rPr lang="en-GB"/>
            <a:t>The main focal point.</a:t>
          </a:r>
          <a:endParaRPr lang="en-US"/>
        </a:p>
      </dgm:t>
    </dgm:pt>
    <dgm:pt modelId="{DFF569E0-C000-41E1-A61B-148B6B42058D}" type="parTrans" cxnId="{FF43DB1D-FA80-4F3E-A874-191DC772805C}">
      <dgm:prSet/>
      <dgm:spPr/>
      <dgm:t>
        <a:bodyPr/>
        <a:lstStyle/>
        <a:p>
          <a:endParaRPr lang="en-US"/>
        </a:p>
      </dgm:t>
    </dgm:pt>
    <dgm:pt modelId="{0B66E1EB-2258-4CC0-930F-D2EAAFC5AFF0}" type="sibTrans" cxnId="{FF43DB1D-FA80-4F3E-A874-191DC772805C}">
      <dgm:prSet/>
      <dgm:spPr/>
      <dgm:t>
        <a:bodyPr/>
        <a:lstStyle/>
        <a:p>
          <a:endParaRPr lang="en-US"/>
        </a:p>
      </dgm:t>
    </dgm:pt>
    <dgm:pt modelId="{2E4CC9C3-3CE5-4280-BEDF-BE7A805E4AFB}" type="pres">
      <dgm:prSet presAssocID="{537C6D29-DFA2-44F4-9989-285CB48A07E0}" presName="matrix" presStyleCnt="0">
        <dgm:presLayoutVars>
          <dgm:chMax val="1"/>
          <dgm:dir/>
          <dgm:resizeHandles val="exact"/>
        </dgm:presLayoutVars>
      </dgm:prSet>
      <dgm:spPr/>
    </dgm:pt>
    <dgm:pt modelId="{6BBB9AE1-D084-4763-AC38-F0A6DE1FA54A}" type="pres">
      <dgm:prSet presAssocID="{537C6D29-DFA2-44F4-9989-285CB48A07E0}" presName="diamond" presStyleLbl="bgShp" presStyleIdx="0" presStyleCnt="1"/>
      <dgm:spPr/>
    </dgm:pt>
    <dgm:pt modelId="{ACC632AD-922B-4DE8-B58B-61DF7D0F54AD}" type="pres">
      <dgm:prSet presAssocID="{537C6D29-DFA2-44F4-9989-285CB48A07E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5716641-7706-4615-BFC4-D2F3BE340AF3}" type="pres">
      <dgm:prSet presAssocID="{537C6D29-DFA2-44F4-9989-285CB48A07E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6F8EBD0-D0F2-4617-960B-9CECA79B17B1}" type="pres">
      <dgm:prSet presAssocID="{537C6D29-DFA2-44F4-9989-285CB48A07E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1233A06-C05C-4808-8C34-61264BB90D7D}" type="pres">
      <dgm:prSet presAssocID="{537C6D29-DFA2-44F4-9989-285CB48A07E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F43DB1D-FA80-4F3E-A874-191DC772805C}" srcId="{537C6D29-DFA2-44F4-9989-285CB48A07E0}" destId="{C78FC52E-72BF-4485-ABD5-F6D0040A33F8}" srcOrd="3" destOrd="0" parTransId="{DFF569E0-C000-41E1-A61B-148B6B42058D}" sibTransId="{0B66E1EB-2258-4CC0-930F-D2EAAFC5AFF0}"/>
    <dgm:cxn modelId="{A98EEC35-A804-4C64-9876-2134F06684A1}" type="presOf" srcId="{11957281-64FC-4EF3-8183-671D10FB28D6}" destId="{06F8EBD0-D0F2-4617-960B-9CECA79B17B1}" srcOrd="0" destOrd="0" presId="urn:microsoft.com/office/officeart/2005/8/layout/matrix3"/>
    <dgm:cxn modelId="{2C36E35C-E897-4F0C-8321-D813608F4CC0}" type="presOf" srcId="{E93AB706-8B9C-4F9D-83C6-A23755DD05EA}" destId="{ACC632AD-922B-4DE8-B58B-61DF7D0F54AD}" srcOrd="0" destOrd="0" presId="urn:microsoft.com/office/officeart/2005/8/layout/matrix3"/>
    <dgm:cxn modelId="{D81A2763-B986-420C-9CF8-6699C31C7D53}" srcId="{537C6D29-DFA2-44F4-9989-285CB48A07E0}" destId="{11957281-64FC-4EF3-8183-671D10FB28D6}" srcOrd="2" destOrd="0" parTransId="{AA8DDE0E-70FE-4C45-8910-68C04C16BDE5}" sibTransId="{87E2A0BB-9F7F-4202-A711-E9748659695D}"/>
    <dgm:cxn modelId="{DF806F74-F2B7-4519-B653-AF95739DF3DE}" type="presOf" srcId="{537C6D29-DFA2-44F4-9989-285CB48A07E0}" destId="{2E4CC9C3-3CE5-4280-BEDF-BE7A805E4AFB}" srcOrd="0" destOrd="0" presId="urn:microsoft.com/office/officeart/2005/8/layout/matrix3"/>
    <dgm:cxn modelId="{C8FC7F54-E74B-403E-995F-0F1383BBB5DB}" srcId="{537C6D29-DFA2-44F4-9989-285CB48A07E0}" destId="{56AD9F92-20DC-48F9-9BFB-321329DA9F8C}" srcOrd="1" destOrd="0" parTransId="{ED5E4A07-B857-4E3C-9F1B-3AD4FACA91F9}" sibTransId="{153E58C4-0E7C-4C53-87E3-A8408D28F13F}"/>
    <dgm:cxn modelId="{E1A18D89-8D64-4CB0-A9F7-D66B2CAF6405}" type="presOf" srcId="{56AD9F92-20DC-48F9-9BFB-321329DA9F8C}" destId="{75716641-7706-4615-BFC4-D2F3BE340AF3}" srcOrd="0" destOrd="0" presId="urn:microsoft.com/office/officeart/2005/8/layout/matrix3"/>
    <dgm:cxn modelId="{A8B0B3C7-00A6-455B-88B5-65F1010A2A45}" srcId="{537C6D29-DFA2-44F4-9989-285CB48A07E0}" destId="{E93AB706-8B9C-4F9D-83C6-A23755DD05EA}" srcOrd="0" destOrd="0" parTransId="{02513E9B-BC01-4B94-99B7-6A74746388F0}" sibTransId="{00D9C1B4-41B9-4943-8757-4E799CDC3FE1}"/>
    <dgm:cxn modelId="{258947D3-7233-465A-B1E2-353469458087}" type="presOf" srcId="{C78FC52E-72BF-4485-ABD5-F6D0040A33F8}" destId="{E1233A06-C05C-4808-8C34-61264BB90D7D}" srcOrd="0" destOrd="0" presId="urn:microsoft.com/office/officeart/2005/8/layout/matrix3"/>
    <dgm:cxn modelId="{A2713E89-294C-4DBD-9B21-490818CC2275}" type="presParOf" srcId="{2E4CC9C3-3CE5-4280-BEDF-BE7A805E4AFB}" destId="{6BBB9AE1-D084-4763-AC38-F0A6DE1FA54A}" srcOrd="0" destOrd="0" presId="urn:microsoft.com/office/officeart/2005/8/layout/matrix3"/>
    <dgm:cxn modelId="{B85A44B2-1D94-4489-AE35-375FE6A61708}" type="presParOf" srcId="{2E4CC9C3-3CE5-4280-BEDF-BE7A805E4AFB}" destId="{ACC632AD-922B-4DE8-B58B-61DF7D0F54AD}" srcOrd="1" destOrd="0" presId="urn:microsoft.com/office/officeart/2005/8/layout/matrix3"/>
    <dgm:cxn modelId="{8A7F41AA-8E34-4639-9E10-2CAB9159A7C0}" type="presParOf" srcId="{2E4CC9C3-3CE5-4280-BEDF-BE7A805E4AFB}" destId="{75716641-7706-4615-BFC4-D2F3BE340AF3}" srcOrd="2" destOrd="0" presId="urn:microsoft.com/office/officeart/2005/8/layout/matrix3"/>
    <dgm:cxn modelId="{9095C94E-B910-41A4-8996-6A3C7A7912A5}" type="presParOf" srcId="{2E4CC9C3-3CE5-4280-BEDF-BE7A805E4AFB}" destId="{06F8EBD0-D0F2-4617-960B-9CECA79B17B1}" srcOrd="3" destOrd="0" presId="urn:microsoft.com/office/officeart/2005/8/layout/matrix3"/>
    <dgm:cxn modelId="{8B04F4A2-7317-4B2D-8370-7E051EBDD7E3}" type="presParOf" srcId="{2E4CC9C3-3CE5-4280-BEDF-BE7A805E4AFB}" destId="{E1233A06-C05C-4808-8C34-61264BB90D7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E69C61F6-916A-42EC-A061-373E615F689A}" type="doc">
      <dgm:prSet loTypeId="urn:microsoft.com/office/officeart/2018/2/layout/IconVerticalSolidList" loCatId="icon" qsTypeId="urn:microsoft.com/office/officeart/2005/8/quickstyle/simple1#26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A88B9F6-74CE-443D-AB41-F8245FA7AB2A}">
      <dgm:prSet/>
      <dgm:spPr/>
      <dgm:t>
        <a:bodyPr/>
        <a:lstStyle/>
        <a:p>
          <a:r>
            <a:rPr lang="en-GB"/>
            <a:t>Objectives are specific and actionable.</a:t>
          </a:r>
          <a:endParaRPr lang="en-US"/>
        </a:p>
      </dgm:t>
    </dgm:pt>
    <dgm:pt modelId="{620F14C4-192A-4CC5-9778-AED8D2B53324}" type="parTrans" cxnId="{74F31085-EF80-413F-8343-F5426C660549}">
      <dgm:prSet/>
      <dgm:spPr/>
      <dgm:t>
        <a:bodyPr/>
        <a:lstStyle/>
        <a:p>
          <a:endParaRPr lang="en-US"/>
        </a:p>
      </dgm:t>
    </dgm:pt>
    <dgm:pt modelId="{E3257631-3177-4DCA-B225-A819EBF0EB2A}" type="sibTrans" cxnId="{74F31085-EF80-413F-8343-F5426C660549}">
      <dgm:prSet/>
      <dgm:spPr/>
      <dgm:t>
        <a:bodyPr/>
        <a:lstStyle/>
        <a:p>
          <a:endParaRPr lang="en-US"/>
        </a:p>
      </dgm:t>
    </dgm:pt>
    <dgm:pt modelId="{5CB1F834-8092-4850-AE59-211B07089F64}">
      <dgm:prSet/>
      <dgm:spPr/>
      <dgm:t>
        <a:bodyPr/>
        <a:lstStyle/>
        <a:p>
          <a:r>
            <a:rPr lang="en-GB"/>
            <a:t>Focusing on the HOW. </a:t>
          </a:r>
          <a:endParaRPr lang="en-US"/>
        </a:p>
      </dgm:t>
    </dgm:pt>
    <dgm:pt modelId="{8DED706B-85D1-44BF-9B87-1DDF44B7417A}" type="parTrans" cxnId="{9638EDAA-790D-4065-88BE-9D497FF6632C}">
      <dgm:prSet/>
      <dgm:spPr/>
      <dgm:t>
        <a:bodyPr/>
        <a:lstStyle/>
        <a:p>
          <a:endParaRPr lang="en-US"/>
        </a:p>
      </dgm:t>
    </dgm:pt>
    <dgm:pt modelId="{B127E21B-E044-4011-9731-98AE1BD9749F}" type="sibTrans" cxnId="{9638EDAA-790D-4065-88BE-9D497FF6632C}">
      <dgm:prSet/>
      <dgm:spPr/>
      <dgm:t>
        <a:bodyPr/>
        <a:lstStyle/>
        <a:p>
          <a:endParaRPr lang="en-US"/>
        </a:p>
      </dgm:t>
    </dgm:pt>
    <dgm:pt modelId="{D495A949-EE55-45B9-93F5-D63914DB555D}">
      <dgm:prSet/>
      <dgm:spPr/>
      <dgm:t>
        <a:bodyPr/>
        <a:lstStyle/>
        <a:p>
          <a:r>
            <a:rPr lang="en-GB"/>
            <a:t>SMART.</a:t>
          </a:r>
          <a:endParaRPr lang="en-US"/>
        </a:p>
      </dgm:t>
    </dgm:pt>
    <dgm:pt modelId="{75046088-5164-411D-87FE-252968777F74}" type="parTrans" cxnId="{FC475990-C064-4BBC-9FB7-A16BE0130B8A}">
      <dgm:prSet/>
      <dgm:spPr/>
      <dgm:t>
        <a:bodyPr/>
        <a:lstStyle/>
        <a:p>
          <a:endParaRPr lang="en-US"/>
        </a:p>
      </dgm:t>
    </dgm:pt>
    <dgm:pt modelId="{D51731AE-01E8-4F03-821C-8AEB33204C3F}" type="sibTrans" cxnId="{FC475990-C064-4BBC-9FB7-A16BE0130B8A}">
      <dgm:prSet/>
      <dgm:spPr/>
      <dgm:t>
        <a:bodyPr/>
        <a:lstStyle/>
        <a:p>
          <a:endParaRPr lang="en-US"/>
        </a:p>
      </dgm:t>
    </dgm:pt>
    <dgm:pt modelId="{A2137381-610D-486C-93CD-4B79D0D0FA14}">
      <dgm:prSet/>
      <dgm:spPr/>
      <dgm:t>
        <a:bodyPr/>
        <a:lstStyle/>
        <a:p>
          <a:r>
            <a:rPr lang="en-GB"/>
            <a:t>Assess, investigate, evaluate, identify, calculate, describe, explain.</a:t>
          </a:r>
          <a:endParaRPr lang="en-US"/>
        </a:p>
      </dgm:t>
    </dgm:pt>
    <dgm:pt modelId="{55740925-E693-4C7F-972B-5AA90721F67A}" type="parTrans" cxnId="{03FCE941-67F5-4EEE-A141-A980FC6061FF}">
      <dgm:prSet/>
      <dgm:spPr/>
      <dgm:t>
        <a:bodyPr/>
        <a:lstStyle/>
        <a:p>
          <a:endParaRPr lang="en-US"/>
        </a:p>
      </dgm:t>
    </dgm:pt>
    <dgm:pt modelId="{11F39C00-7B44-4A20-8385-821E7267111D}" type="sibTrans" cxnId="{03FCE941-67F5-4EEE-A141-A980FC6061FF}">
      <dgm:prSet/>
      <dgm:spPr/>
      <dgm:t>
        <a:bodyPr/>
        <a:lstStyle/>
        <a:p>
          <a:endParaRPr lang="en-US"/>
        </a:p>
      </dgm:t>
    </dgm:pt>
    <dgm:pt modelId="{A8534173-CEB6-4012-B5B3-FBFBFBE7AB4A}" type="pres">
      <dgm:prSet presAssocID="{E69C61F6-916A-42EC-A061-373E615F689A}" presName="root" presStyleCnt="0">
        <dgm:presLayoutVars>
          <dgm:dir/>
          <dgm:resizeHandles val="exact"/>
        </dgm:presLayoutVars>
      </dgm:prSet>
      <dgm:spPr/>
    </dgm:pt>
    <dgm:pt modelId="{F2EEB316-750B-4820-9420-E8AF0E89DADF}" type="pres">
      <dgm:prSet presAssocID="{2A88B9F6-74CE-443D-AB41-F8245FA7AB2A}" presName="compNode" presStyleCnt="0"/>
      <dgm:spPr/>
    </dgm:pt>
    <dgm:pt modelId="{89344C67-FE5E-4554-A7DD-74A0D09CAB83}" type="pres">
      <dgm:prSet presAssocID="{2A88B9F6-74CE-443D-AB41-F8245FA7AB2A}" presName="bgRect" presStyleLbl="bgShp" presStyleIdx="0" presStyleCnt="4"/>
      <dgm:spPr/>
    </dgm:pt>
    <dgm:pt modelId="{DAE2DE58-DA33-4974-83D5-EE7F1B1E5C90}" type="pres">
      <dgm:prSet presAssocID="{2A88B9F6-74CE-443D-AB41-F8245FA7AB2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654FC85-CB5A-462C-B425-D279B8806BDA}" type="pres">
      <dgm:prSet presAssocID="{2A88B9F6-74CE-443D-AB41-F8245FA7AB2A}" presName="spaceRect" presStyleCnt="0"/>
      <dgm:spPr/>
    </dgm:pt>
    <dgm:pt modelId="{3A7B2C3E-6896-49BB-A1B0-83663C853589}" type="pres">
      <dgm:prSet presAssocID="{2A88B9F6-74CE-443D-AB41-F8245FA7AB2A}" presName="parTx" presStyleLbl="revTx" presStyleIdx="0" presStyleCnt="4">
        <dgm:presLayoutVars>
          <dgm:chMax val="0"/>
          <dgm:chPref val="0"/>
        </dgm:presLayoutVars>
      </dgm:prSet>
      <dgm:spPr/>
    </dgm:pt>
    <dgm:pt modelId="{E7618097-51B0-4298-A5C1-FCCE3B352355}" type="pres">
      <dgm:prSet presAssocID="{E3257631-3177-4DCA-B225-A819EBF0EB2A}" presName="sibTrans" presStyleCnt="0"/>
      <dgm:spPr/>
    </dgm:pt>
    <dgm:pt modelId="{805EE9A5-0191-45A3-918D-810DD4B731B8}" type="pres">
      <dgm:prSet presAssocID="{5CB1F834-8092-4850-AE59-211B07089F64}" presName="compNode" presStyleCnt="0"/>
      <dgm:spPr/>
    </dgm:pt>
    <dgm:pt modelId="{7ED88112-5EF8-4E14-A47C-0F41B8F5AD87}" type="pres">
      <dgm:prSet presAssocID="{5CB1F834-8092-4850-AE59-211B07089F64}" presName="bgRect" presStyleLbl="bgShp" presStyleIdx="1" presStyleCnt="4"/>
      <dgm:spPr/>
    </dgm:pt>
    <dgm:pt modelId="{393F6BF4-47DE-4F74-9D66-250B5B64E68E}" type="pres">
      <dgm:prSet presAssocID="{5CB1F834-8092-4850-AE59-211B07089F6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91AAB1D-0F12-4D6E-B0B1-93C4B5DF7E3A}" type="pres">
      <dgm:prSet presAssocID="{5CB1F834-8092-4850-AE59-211B07089F64}" presName="spaceRect" presStyleCnt="0"/>
      <dgm:spPr/>
    </dgm:pt>
    <dgm:pt modelId="{84C69797-73F9-45F1-BD76-A6DAF9958BCB}" type="pres">
      <dgm:prSet presAssocID="{5CB1F834-8092-4850-AE59-211B07089F64}" presName="parTx" presStyleLbl="revTx" presStyleIdx="1" presStyleCnt="4">
        <dgm:presLayoutVars>
          <dgm:chMax val="0"/>
          <dgm:chPref val="0"/>
        </dgm:presLayoutVars>
      </dgm:prSet>
      <dgm:spPr/>
    </dgm:pt>
    <dgm:pt modelId="{EDEE5B87-42C8-4C45-BE5B-2348244FF021}" type="pres">
      <dgm:prSet presAssocID="{B127E21B-E044-4011-9731-98AE1BD9749F}" presName="sibTrans" presStyleCnt="0"/>
      <dgm:spPr/>
    </dgm:pt>
    <dgm:pt modelId="{383F9946-9AC9-43CB-8910-58C34A9455B9}" type="pres">
      <dgm:prSet presAssocID="{D495A949-EE55-45B9-93F5-D63914DB555D}" presName="compNode" presStyleCnt="0"/>
      <dgm:spPr/>
    </dgm:pt>
    <dgm:pt modelId="{67C94703-6869-43D9-99E5-19B28CE125EA}" type="pres">
      <dgm:prSet presAssocID="{D495A949-EE55-45B9-93F5-D63914DB555D}" presName="bgRect" presStyleLbl="bgShp" presStyleIdx="2" presStyleCnt="4"/>
      <dgm:spPr/>
    </dgm:pt>
    <dgm:pt modelId="{27DE5F53-637D-49D6-BAAC-F6FF05F19EDC}" type="pres">
      <dgm:prSet presAssocID="{D495A949-EE55-45B9-93F5-D63914DB555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44A17C5-0119-4095-AEEC-AEDCDA04B966}" type="pres">
      <dgm:prSet presAssocID="{D495A949-EE55-45B9-93F5-D63914DB555D}" presName="spaceRect" presStyleCnt="0"/>
      <dgm:spPr/>
    </dgm:pt>
    <dgm:pt modelId="{D801F68C-9193-4385-B914-4793CD68F4E7}" type="pres">
      <dgm:prSet presAssocID="{D495A949-EE55-45B9-93F5-D63914DB555D}" presName="parTx" presStyleLbl="revTx" presStyleIdx="2" presStyleCnt="4">
        <dgm:presLayoutVars>
          <dgm:chMax val="0"/>
          <dgm:chPref val="0"/>
        </dgm:presLayoutVars>
      </dgm:prSet>
      <dgm:spPr/>
    </dgm:pt>
    <dgm:pt modelId="{2DEB9D60-1B9F-4A97-A855-D21EECCDB47E}" type="pres">
      <dgm:prSet presAssocID="{D51731AE-01E8-4F03-821C-8AEB33204C3F}" presName="sibTrans" presStyleCnt="0"/>
      <dgm:spPr/>
    </dgm:pt>
    <dgm:pt modelId="{377E407F-6A5E-4F79-B4D2-782F30E43670}" type="pres">
      <dgm:prSet presAssocID="{A2137381-610D-486C-93CD-4B79D0D0FA14}" presName="compNode" presStyleCnt="0"/>
      <dgm:spPr/>
    </dgm:pt>
    <dgm:pt modelId="{DABE2CEC-28F6-4BAA-89E8-20DC986D2901}" type="pres">
      <dgm:prSet presAssocID="{A2137381-610D-486C-93CD-4B79D0D0FA14}" presName="bgRect" presStyleLbl="bgShp" presStyleIdx="3" presStyleCnt="4"/>
      <dgm:spPr/>
    </dgm:pt>
    <dgm:pt modelId="{AB6DACDC-9EC5-4418-8328-CEF476F5277A}" type="pres">
      <dgm:prSet presAssocID="{A2137381-610D-486C-93CD-4B79D0D0FA1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A36EB186-DC62-4A80-ACBC-C4D9A16435B0}" type="pres">
      <dgm:prSet presAssocID="{A2137381-610D-486C-93CD-4B79D0D0FA14}" presName="spaceRect" presStyleCnt="0"/>
      <dgm:spPr/>
    </dgm:pt>
    <dgm:pt modelId="{55E047EC-F3B4-417F-B58A-BD04DCA1FD68}" type="pres">
      <dgm:prSet presAssocID="{A2137381-610D-486C-93CD-4B79D0D0FA1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D45EB2F-17A9-4274-B206-4611F542481B}" type="presOf" srcId="{A2137381-610D-486C-93CD-4B79D0D0FA14}" destId="{55E047EC-F3B4-417F-B58A-BD04DCA1FD68}" srcOrd="0" destOrd="0" presId="urn:microsoft.com/office/officeart/2018/2/layout/IconVerticalSolidList"/>
    <dgm:cxn modelId="{03FCE941-67F5-4EEE-A141-A980FC6061FF}" srcId="{E69C61F6-916A-42EC-A061-373E615F689A}" destId="{A2137381-610D-486C-93CD-4B79D0D0FA14}" srcOrd="3" destOrd="0" parTransId="{55740925-E693-4C7F-972B-5AA90721F67A}" sibTransId="{11F39C00-7B44-4A20-8385-821E7267111D}"/>
    <dgm:cxn modelId="{357A0552-4B67-4993-AFDC-BE5D78A676D2}" type="presOf" srcId="{2A88B9F6-74CE-443D-AB41-F8245FA7AB2A}" destId="{3A7B2C3E-6896-49BB-A1B0-83663C853589}" srcOrd="0" destOrd="0" presId="urn:microsoft.com/office/officeart/2018/2/layout/IconVerticalSolidList"/>
    <dgm:cxn modelId="{74F31085-EF80-413F-8343-F5426C660549}" srcId="{E69C61F6-916A-42EC-A061-373E615F689A}" destId="{2A88B9F6-74CE-443D-AB41-F8245FA7AB2A}" srcOrd="0" destOrd="0" parTransId="{620F14C4-192A-4CC5-9778-AED8D2B53324}" sibTransId="{E3257631-3177-4DCA-B225-A819EBF0EB2A}"/>
    <dgm:cxn modelId="{65D22089-022D-49B7-BD11-D11E85D338FA}" type="presOf" srcId="{D495A949-EE55-45B9-93F5-D63914DB555D}" destId="{D801F68C-9193-4385-B914-4793CD68F4E7}" srcOrd="0" destOrd="0" presId="urn:microsoft.com/office/officeart/2018/2/layout/IconVerticalSolidList"/>
    <dgm:cxn modelId="{FC475990-C064-4BBC-9FB7-A16BE0130B8A}" srcId="{E69C61F6-916A-42EC-A061-373E615F689A}" destId="{D495A949-EE55-45B9-93F5-D63914DB555D}" srcOrd="2" destOrd="0" parTransId="{75046088-5164-411D-87FE-252968777F74}" sibTransId="{D51731AE-01E8-4F03-821C-8AEB33204C3F}"/>
    <dgm:cxn modelId="{ED8B109C-B663-47BF-AEAB-17E910068E22}" type="presOf" srcId="{5CB1F834-8092-4850-AE59-211B07089F64}" destId="{84C69797-73F9-45F1-BD76-A6DAF9958BCB}" srcOrd="0" destOrd="0" presId="urn:microsoft.com/office/officeart/2018/2/layout/IconVerticalSolidList"/>
    <dgm:cxn modelId="{9638EDAA-790D-4065-88BE-9D497FF6632C}" srcId="{E69C61F6-916A-42EC-A061-373E615F689A}" destId="{5CB1F834-8092-4850-AE59-211B07089F64}" srcOrd="1" destOrd="0" parTransId="{8DED706B-85D1-44BF-9B87-1DDF44B7417A}" sibTransId="{B127E21B-E044-4011-9731-98AE1BD9749F}"/>
    <dgm:cxn modelId="{36F59DC4-E4E5-4FC7-871D-205E54562F94}" type="presOf" srcId="{E69C61F6-916A-42EC-A061-373E615F689A}" destId="{A8534173-CEB6-4012-B5B3-FBFBFBE7AB4A}" srcOrd="0" destOrd="0" presId="urn:microsoft.com/office/officeart/2018/2/layout/IconVerticalSolidList"/>
    <dgm:cxn modelId="{F6ED3BEF-ACAB-4126-A60C-C2C0423A45D5}" type="presParOf" srcId="{A8534173-CEB6-4012-B5B3-FBFBFBE7AB4A}" destId="{F2EEB316-750B-4820-9420-E8AF0E89DADF}" srcOrd="0" destOrd="0" presId="urn:microsoft.com/office/officeart/2018/2/layout/IconVerticalSolidList"/>
    <dgm:cxn modelId="{0D67CE73-7CAB-475F-8D5C-4536BCA87DA9}" type="presParOf" srcId="{F2EEB316-750B-4820-9420-E8AF0E89DADF}" destId="{89344C67-FE5E-4554-A7DD-74A0D09CAB83}" srcOrd="0" destOrd="0" presId="urn:microsoft.com/office/officeart/2018/2/layout/IconVerticalSolidList"/>
    <dgm:cxn modelId="{376EC9A6-9C5B-45D7-8DF2-B9E852F8D2AB}" type="presParOf" srcId="{F2EEB316-750B-4820-9420-E8AF0E89DADF}" destId="{DAE2DE58-DA33-4974-83D5-EE7F1B1E5C90}" srcOrd="1" destOrd="0" presId="urn:microsoft.com/office/officeart/2018/2/layout/IconVerticalSolidList"/>
    <dgm:cxn modelId="{CCAE8BA0-9421-445A-BF21-03995D7B0DD2}" type="presParOf" srcId="{F2EEB316-750B-4820-9420-E8AF0E89DADF}" destId="{6654FC85-CB5A-462C-B425-D279B8806BDA}" srcOrd="2" destOrd="0" presId="urn:microsoft.com/office/officeart/2018/2/layout/IconVerticalSolidList"/>
    <dgm:cxn modelId="{17D7B521-4AD7-40DA-9C05-F64FEDD63342}" type="presParOf" srcId="{F2EEB316-750B-4820-9420-E8AF0E89DADF}" destId="{3A7B2C3E-6896-49BB-A1B0-83663C853589}" srcOrd="3" destOrd="0" presId="urn:microsoft.com/office/officeart/2018/2/layout/IconVerticalSolidList"/>
    <dgm:cxn modelId="{F8AF49E9-2EBF-4203-9DCE-0B8BC9E3AF2D}" type="presParOf" srcId="{A8534173-CEB6-4012-B5B3-FBFBFBE7AB4A}" destId="{E7618097-51B0-4298-A5C1-FCCE3B352355}" srcOrd="1" destOrd="0" presId="urn:microsoft.com/office/officeart/2018/2/layout/IconVerticalSolidList"/>
    <dgm:cxn modelId="{F24016EF-1110-4A7F-A1E6-76A6549A6961}" type="presParOf" srcId="{A8534173-CEB6-4012-B5B3-FBFBFBE7AB4A}" destId="{805EE9A5-0191-45A3-918D-810DD4B731B8}" srcOrd="2" destOrd="0" presId="urn:microsoft.com/office/officeart/2018/2/layout/IconVerticalSolidList"/>
    <dgm:cxn modelId="{957E22BE-541C-49AE-9EFD-F97270CCAB58}" type="presParOf" srcId="{805EE9A5-0191-45A3-918D-810DD4B731B8}" destId="{7ED88112-5EF8-4E14-A47C-0F41B8F5AD87}" srcOrd="0" destOrd="0" presId="urn:microsoft.com/office/officeart/2018/2/layout/IconVerticalSolidList"/>
    <dgm:cxn modelId="{BE55ED7A-82F1-49FB-BDAF-65275F2A7ECC}" type="presParOf" srcId="{805EE9A5-0191-45A3-918D-810DD4B731B8}" destId="{393F6BF4-47DE-4F74-9D66-250B5B64E68E}" srcOrd="1" destOrd="0" presId="urn:microsoft.com/office/officeart/2018/2/layout/IconVerticalSolidList"/>
    <dgm:cxn modelId="{303A2422-A706-464D-B009-66F6C73C7EC2}" type="presParOf" srcId="{805EE9A5-0191-45A3-918D-810DD4B731B8}" destId="{991AAB1D-0F12-4D6E-B0B1-93C4B5DF7E3A}" srcOrd="2" destOrd="0" presId="urn:microsoft.com/office/officeart/2018/2/layout/IconVerticalSolidList"/>
    <dgm:cxn modelId="{D08D44D5-8B42-4F8D-ABDF-E952254D80C6}" type="presParOf" srcId="{805EE9A5-0191-45A3-918D-810DD4B731B8}" destId="{84C69797-73F9-45F1-BD76-A6DAF9958BCB}" srcOrd="3" destOrd="0" presId="urn:microsoft.com/office/officeart/2018/2/layout/IconVerticalSolidList"/>
    <dgm:cxn modelId="{67100890-6785-4DEB-9C91-B4E16C7A9260}" type="presParOf" srcId="{A8534173-CEB6-4012-B5B3-FBFBFBE7AB4A}" destId="{EDEE5B87-42C8-4C45-BE5B-2348244FF021}" srcOrd="3" destOrd="0" presId="urn:microsoft.com/office/officeart/2018/2/layout/IconVerticalSolidList"/>
    <dgm:cxn modelId="{73F6ED8B-2F42-41E4-858E-567CFCB78709}" type="presParOf" srcId="{A8534173-CEB6-4012-B5B3-FBFBFBE7AB4A}" destId="{383F9946-9AC9-43CB-8910-58C34A9455B9}" srcOrd="4" destOrd="0" presId="urn:microsoft.com/office/officeart/2018/2/layout/IconVerticalSolidList"/>
    <dgm:cxn modelId="{AF2EBFB1-B4FB-422E-96D7-9765D389E7BF}" type="presParOf" srcId="{383F9946-9AC9-43CB-8910-58C34A9455B9}" destId="{67C94703-6869-43D9-99E5-19B28CE125EA}" srcOrd="0" destOrd="0" presId="urn:microsoft.com/office/officeart/2018/2/layout/IconVerticalSolidList"/>
    <dgm:cxn modelId="{334438AF-976B-43C8-908C-880FF2243AFF}" type="presParOf" srcId="{383F9946-9AC9-43CB-8910-58C34A9455B9}" destId="{27DE5F53-637D-49D6-BAAC-F6FF05F19EDC}" srcOrd="1" destOrd="0" presId="urn:microsoft.com/office/officeart/2018/2/layout/IconVerticalSolidList"/>
    <dgm:cxn modelId="{D0587FEB-C8A6-45C7-97C8-87F0EF44721E}" type="presParOf" srcId="{383F9946-9AC9-43CB-8910-58C34A9455B9}" destId="{A44A17C5-0119-4095-AEEC-AEDCDA04B966}" srcOrd="2" destOrd="0" presId="urn:microsoft.com/office/officeart/2018/2/layout/IconVerticalSolidList"/>
    <dgm:cxn modelId="{E4C32DFC-60B3-4C61-B161-8991BAD66060}" type="presParOf" srcId="{383F9946-9AC9-43CB-8910-58C34A9455B9}" destId="{D801F68C-9193-4385-B914-4793CD68F4E7}" srcOrd="3" destOrd="0" presId="urn:microsoft.com/office/officeart/2018/2/layout/IconVerticalSolidList"/>
    <dgm:cxn modelId="{4C574B58-2805-486A-92E3-C88487F3A3D0}" type="presParOf" srcId="{A8534173-CEB6-4012-B5B3-FBFBFBE7AB4A}" destId="{2DEB9D60-1B9F-4A97-A855-D21EECCDB47E}" srcOrd="5" destOrd="0" presId="urn:microsoft.com/office/officeart/2018/2/layout/IconVerticalSolidList"/>
    <dgm:cxn modelId="{12A2CF66-F103-487B-A0BD-D9FA581EE2CE}" type="presParOf" srcId="{A8534173-CEB6-4012-B5B3-FBFBFBE7AB4A}" destId="{377E407F-6A5E-4F79-B4D2-782F30E43670}" srcOrd="6" destOrd="0" presId="urn:microsoft.com/office/officeart/2018/2/layout/IconVerticalSolidList"/>
    <dgm:cxn modelId="{A4DBBE33-C7F4-4EA4-9D5E-B15DAF2787C5}" type="presParOf" srcId="{377E407F-6A5E-4F79-B4D2-782F30E43670}" destId="{DABE2CEC-28F6-4BAA-89E8-20DC986D2901}" srcOrd="0" destOrd="0" presId="urn:microsoft.com/office/officeart/2018/2/layout/IconVerticalSolidList"/>
    <dgm:cxn modelId="{D954A19D-F14B-4626-A2E1-EF83343C6784}" type="presParOf" srcId="{377E407F-6A5E-4F79-B4D2-782F30E43670}" destId="{AB6DACDC-9EC5-4418-8328-CEF476F5277A}" srcOrd="1" destOrd="0" presId="urn:microsoft.com/office/officeart/2018/2/layout/IconVerticalSolidList"/>
    <dgm:cxn modelId="{8DAF6B79-E82A-40CC-982E-B9F6E5B16F48}" type="presParOf" srcId="{377E407F-6A5E-4F79-B4D2-782F30E43670}" destId="{A36EB186-DC62-4A80-ACBC-C4D9A16435B0}" srcOrd="2" destOrd="0" presId="urn:microsoft.com/office/officeart/2018/2/layout/IconVerticalSolidList"/>
    <dgm:cxn modelId="{C60B8D59-30A7-40CD-AEAB-3F8B3B470D8D}" type="presParOf" srcId="{377E407F-6A5E-4F79-B4D2-782F30E43670}" destId="{55E047EC-F3B4-417F-B58A-BD04DCA1FD6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484EA7DF-6528-4647-8955-0249990EF008}" type="doc">
      <dgm:prSet loTypeId="urn:microsoft.com/office/officeart/2018/2/layout/IconVerticalSolidList" loCatId="icon" qsTypeId="urn:microsoft.com/office/officeart/2005/8/quickstyle/simple1#275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4653A8F-79A3-4A16-B8FF-541DEA6818E2}">
      <dgm:prSet/>
      <dgm:spPr/>
      <dgm:t>
        <a:bodyPr/>
        <a:lstStyle/>
        <a:p>
          <a:r>
            <a:rPr lang="en-US"/>
            <a:t>Let's try starting with a topic and build the question, aim and objectives together.</a:t>
          </a:r>
        </a:p>
      </dgm:t>
    </dgm:pt>
    <dgm:pt modelId="{B479E583-5E21-4797-999A-F317F6FF6209}" type="parTrans" cxnId="{AC593671-362D-4415-9C3B-6B081B5A7E99}">
      <dgm:prSet/>
      <dgm:spPr/>
      <dgm:t>
        <a:bodyPr/>
        <a:lstStyle/>
        <a:p>
          <a:endParaRPr lang="en-US"/>
        </a:p>
      </dgm:t>
    </dgm:pt>
    <dgm:pt modelId="{F3A2F19B-880B-440F-B56B-F6C6941F0FF6}" type="sibTrans" cxnId="{AC593671-362D-4415-9C3B-6B081B5A7E99}">
      <dgm:prSet/>
      <dgm:spPr/>
      <dgm:t>
        <a:bodyPr/>
        <a:lstStyle/>
        <a:p>
          <a:endParaRPr lang="en-US"/>
        </a:p>
      </dgm:t>
    </dgm:pt>
    <dgm:pt modelId="{006AA33D-2FA8-4F05-8707-0C4310B81E56}">
      <dgm:prSet/>
      <dgm:spPr/>
      <dgm:t>
        <a:bodyPr/>
        <a:lstStyle/>
        <a:p>
          <a:r>
            <a:rPr lang="en-US"/>
            <a:t>Mental health</a:t>
          </a:r>
        </a:p>
      </dgm:t>
    </dgm:pt>
    <dgm:pt modelId="{F7437894-8FD2-4BDD-9DDA-C2F1858D9FE4}" type="parTrans" cxnId="{F5135F19-75AC-4958-A5D1-F0A79807F9FB}">
      <dgm:prSet/>
      <dgm:spPr/>
      <dgm:t>
        <a:bodyPr/>
        <a:lstStyle/>
        <a:p>
          <a:endParaRPr lang="en-US"/>
        </a:p>
      </dgm:t>
    </dgm:pt>
    <dgm:pt modelId="{3FE7F76F-BC9C-453D-AFBE-F178EEC299B6}" type="sibTrans" cxnId="{F5135F19-75AC-4958-A5D1-F0A79807F9FB}">
      <dgm:prSet/>
      <dgm:spPr/>
      <dgm:t>
        <a:bodyPr/>
        <a:lstStyle/>
        <a:p>
          <a:endParaRPr lang="en-US"/>
        </a:p>
      </dgm:t>
    </dgm:pt>
    <dgm:pt modelId="{C1499B17-8D69-4EC8-A9A3-0B0AE1B47674}">
      <dgm:prSet/>
      <dgm:spPr/>
      <dgm:t>
        <a:bodyPr/>
        <a:lstStyle/>
        <a:p>
          <a:r>
            <a:rPr lang="en-US"/>
            <a:t>Student experience</a:t>
          </a:r>
        </a:p>
      </dgm:t>
    </dgm:pt>
    <dgm:pt modelId="{16F53709-87B3-4E26-9F11-3CA62C0EF63A}" type="parTrans" cxnId="{03669E84-9821-404E-A12E-4FACD6ADDD2A}">
      <dgm:prSet/>
      <dgm:spPr/>
      <dgm:t>
        <a:bodyPr/>
        <a:lstStyle/>
        <a:p>
          <a:endParaRPr lang="en-US"/>
        </a:p>
      </dgm:t>
    </dgm:pt>
    <dgm:pt modelId="{3E38C357-91B4-4E28-B79D-3960D84CD965}" type="sibTrans" cxnId="{03669E84-9821-404E-A12E-4FACD6ADDD2A}">
      <dgm:prSet/>
      <dgm:spPr/>
      <dgm:t>
        <a:bodyPr/>
        <a:lstStyle/>
        <a:p>
          <a:endParaRPr lang="en-US"/>
        </a:p>
      </dgm:t>
    </dgm:pt>
    <dgm:pt modelId="{E660441B-DD47-4A37-A120-92577E94170F}">
      <dgm:prSet/>
      <dgm:spPr/>
      <dgm:t>
        <a:bodyPr/>
        <a:lstStyle/>
        <a:p>
          <a:r>
            <a:rPr lang="en-US"/>
            <a:t>Artificial intelligence</a:t>
          </a:r>
        </a:p>
      </dgm:t>
    </dgm:pt>
    <dgm:pt modelId="{3C3E644A-E0E2-425F-A6EE-2F73F4D96216}" type="parTrans" cxnId="{224D5D04-16ED-47D8-8AAF-649D743E0B83}">
      <dgm:prSet/>
      <dgm:spPr/>
      <dgm:t>
        <a:bodyPr/>
        <a:lstStyle/>
        <a:p>
          <a:endParaRPr lang="en-US"/>
        </a:p>
      </dgm:t>
    </dgm:pt>
    <dgm:pt modelId="{4AD73095-F1C0-4AA3-9118-F5FBF4F1F10F}" type="sibTrans" cxnId="{224D5D04-16ED-47D8-8AAF-649D743E0B83}">
      <dgm:prSet/>
      <dgm:spPr/>
      <dgm:t>
        <a:bodyPr/>
        <a:lstStyle/>
        <a:p>
          <a:endParaRPr lang="en-US"/>
        </a:p>
      </dgm:t>
    </dgm:pt>
    <dgm:pt modelId="{AD3F5B20-59A8-47AE-B170-63C24C8AB30C}" type="pres">
      <dgm:prSet presAssocID="{484EA7DF-6528-4647-8955-0249990EF008}" presName="root" presStyleCnt="0">
        <dgm:presLayoutVars>
          <dgm:dir/>
          <dgm:resizeHandles val="exact"/>
        </dgm:presLayoutVars>
      </dgm:prSet>
      <dgm:spPr/>
    </dgm:pt>
    <dgm:pt modelId="{8A077BBA-D332-4423-A56B-532A13A668F5}" type="pres">
      <dgm:prSet presAssocID="{74653A8F-79A3-4A16-B8FF-541DEA6818E2}" presName="compNode" presStyleCnt="0"/>
      <dgm:spPr/>
    </dgm:pt>
    <dgm:pt modelId="{B49C1F9C-F528-468F-9DC8-CD44D52FC2F7}" type="pres">
      <dgm:prSet presAssocID="{74653A8F-79A3-4A16-B8FF-541DEA6818E2}" presName="bgRect" presStyleLbl="bgShp" presStyleIdx="0" presStyleCnt="4"/>
      <dgm:spPr/>
    </dgm:pt>
    <dgm:pt modelId="{761F3861-8D9A-4FF5-A66F-4441189BD237}" type="pres">
      <dgm:prSet presAssocID="{74653A8F-79A3-4A16-B8FF-541DEA6818E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438D2BA8-2C12-42C2-B406-8DAEEFAAA17E}" type="pres">
      <dgm:prSet presAssocID="{74653A8F-79A3-4A16-B8FF-541DEA6818E2}" presName="spaceRect" presStyleCnt="0"/>
      <dgm:spPr/>
    </dgm:pt>
    <dgm:pt modelId="{7BE4EB8A-83D1-460B-BAF4-5695EBD8D414}" type="pres">
      <dgm:prSet presAssocID="{74653A8F-79A3-4A16-B8FF-541DEA6818E2}" presName="parTx" presStyleLbl="revTx" presStyleIdx="0" presStyleCnt="4">
        <dgm:presLayoutVars>
          <dgm:chMax val="0"/>
          <dgm:chPref val="0"/>
        </dgm:presLayoutVars>
      </dgm:prSet>
      <dgm:spPr/>
    </dgm:pt>
    <dgm:pt modelId="{EF516408-AE53-431E-B91D-E031841C8D18}" type="pres">
      <dgm:prSet presAssocID="{F3A2F19B-880B-440F-B56B-F6C6941F0FF6}" presName="sibTrans" presStyleCnt="0"/>
      <dgm:spPr/>
    </dgm:pt>
    <dgm:pt modelId="{254E6167-F072-4B4B-82EE-D2B3A46F4021}" type="pres">
      <dgm:prSet presAssocID="{006AA33D-2FA8-4F05-8707-0C4310B81E56}" presName="compNode" presStyleCnt="0"/>
      <dgm:spPr/>
    </dgm:pt>
    <dgm:pt modelId="{33175DFC-39FC-4EF4-9FB2-EE8AB638A2BE}" type="pres">
      <dgm:prSet presAssocID="{006AA33D-2FA8-4F05-8707-0C4310B81E56}" presName="bgRect" presStyleLbl="bgShp" presStyleIdx="1" presStyleCnt="4"/>
      <dgm:spPr/>
    </dgm:pt>
    <dgm:pt modelId="{4C447F07-E3B0-445E-80A6-3FF750C6CC9F}" type="pres">
      <dgm:prSet presAssocID="{006AA33D-2FA8-4F05-8707-0C4310B81E5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9A9BD6B-4239-4D4A-A152-CF456ADF7EED}" type="pres">
      <dgm:prSet presAssocID="{006AA33D-2FA8-4F05-8707-0C4310B81E56}" presName="spaceRect" presStyleCnt="0"/>
      <dgm:spPr/>
    </dgm:pt>
    <dgm:pt modelId="{2FD67AC4-57E0-42B8-8051-59CE5C26B7A0}" type="pres">
      <dgm:prSet presAssocID="{006AA33D-2FA8-4F05-8707-0C4310B81E56}" presName="parTx" presStyleLbl="revTx" presStyleIdx="1" presStyleCnt="4">
        <dgm:presLayoutVars>
          <dgm:chMax val="0"/>
          <dgm:chPref val="0"/>
        </dgm:presLayoutVars>
      </dgm:prSet>
      <dgm:spPr/>
    </dgm:pt>
    <dgm:pt modelId="{C611C74F-E148-4FD5-8221-62A406B2A477}" type="pres">
      <dgm:prSet presAssocID="{3FE7F76F-BC9C-453D-AFBE-F178EEC299B6}" presName="sibTrans" presStyleCnt="0"/>
      <dgm:spPr/>
    </dgm:pt>
    <dgm:pt modelId="{72BA0B6B-BD2C-4792-86F9-A8634D12E502}" type="pres">
      <dgm:prSet presAssocID="{C1499B17-8D69-4EC8-A9A3-0B0AE1B47674}" presName="compNode" presStyleCnt="0"/>
      <dgm:spPr/>
    </dgm:pt>
    <dgm:pt modelId="{2A8CDE6D-89B2-44C7-8831-E9D684767223}" type="pres">
      <dgm:prSet presAssocID="{C1499B17-8D69-4EC8-A9A3-0B0AE1B47674}" presName="bgRect" presStyleLbl="bgShp" presStyleIdx="2" presStyleCnt="4"/>
      <dgm:spPr/>
    </dgm:pt>
    <dgm:pt modelId="{44E47D95-5206-4434-9CFB-A7EFC4754190}" type="pres">
      <dgm:prSet presAssocID="{C1499B17-8D69-4EC8-A9A3-0B0AE1B4767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23497C2E-324C-4AE4-96A4-12508415AE2F}" type="pres">
      <dgm:prSet presAssocID="{C1499B17-8D69-4EC8-A9A3-0B0AE1B47674}" presName="spaceRect" presStyleCnt="0"/>
      <dgm:spPr/>
    </dgm:pt>
    <dgm:pt modelId="{6EA5DE3E-338C-4467-B74A-5A73356EE358}" type="pres">
      <dgm:prSet presAssocID="{C1499B17-8D69-4EC8-A9A3-0B0AE1B47674}" presName="parTx" presStyleLbl="revTx" presStyleIdx="2" presStyleCnt="4">
        <dgm:presLayoutVars>
          <dgm:chMax val="0"/>
          <dgm:chPref val="0"/>
        </dgm:presLayoutVars>
      </dgm:prSet>
      <dgm:spPr/>
    </dgm:pt>
    <dgm:pt modelId="{9858B2C5-D7B2-4FC0-9B47-79895322CB67}" type="pres">
      <dgm:prSet presAssocID="{3E38C357-91B4-4E28-B79D-3960D84CD965}" presName="sibTrans" presStyleCnt="0"/>
      <dgm:spPr/>
    </dgm:pt>
    <dgm:pt modelId="{0924F8FF-8258-41BE-A4A0-A48D0A12DDD6}" type="pres">
      <dgm:prSet presAssocID="{E660441B-DD47-4A37-A120-92577E94170F}" presName="compNode" presStyleCnt="0"/>
      <dgm:spPr/>
    </dgm:pt>
    <dgm:pt modelId="{0B19B756-340F-4C85-BA13-21256A3FCD3B}" type="pres">
      <dgm:prSet presAssocID="{E660441B-DD47-4A37-A120-92577E94170F}" presName="bgRect" presStyleLbl="bgShp" presStyleIdx="3" presStyleCnt="4"/>
      <dgm:spPr/>
    </dgm:pt>
    <dgm:pt modelId="{207BCE1E-ACD2-41C7-8F99-59D1F43AEB0E}" type="pres">
      <dgm:prSet presAssocID="{E660441B-DD47-4A37-A120-92577E94170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DC32BE1-EE65-43A9-B78D-F2C9182658E1}" type="pres">
      <dgm:prSet presAssocID="{E660441B-DD47-4A37-A120-92577E94170F}" presName="spaceRect" presStyleCnt="0"/>
      <dgm:spPr/>
    </dgm:pt>
    <dgm:pt modelId="{711E1630-8C77-43EF-97A1-ACDDF5343761}" type="pres">
      <dgm:prSet presAssocID="{E660441B-DD47-4A37-A120-92577E94170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24D5D04-16ED-47D8-8AAF-649D743E0B83}" srcId="{484EA7DF-6528-4647-8955-0249990EF008}" destId="{E660441B-DD47-4A37-A120-92577E94170F}" srcOrd="3" destOrd="0" parTransId="{3C3E644A-E0E2-425F-A6EE-2F73F4D96216}" sibTransId="{4AD73095-F1C0-4AA3-9118-F5FBF4F1F10F}"/>
    <dgm:cxn modelId="{F5135F19-75AC-4958-A5D1-F0A79807F9FB}" srcId="{484EA7DF-6528-4647-8955-0249990EF008}" destId="{006AA33D-2FA8-4F05-8707-0C4310B81E56}" srcOrd="1" destOrd="0" parTransId="{F7437894-8FD2-4BDD-9DDA-C2F1858D9FE4}" sibTransId="{3FE7F76F-BC9C-453D-AFBE-F178EEC299B6}"/>
    <dgm:cxn modelId="{D33D2825-8FE1-48EB-B58A-B62B41285C37}" type="presOf" srcId="{74653A8F-79A3-4A16-B8FF-541DEA6818E2}" destId="{7BE4EB8A-83D1-460B-BAF4-5695EBD8D414}" srcOrd="0" destOrd="0" presId="urn:microsoft.com/office/officeart/2018/2/layout/IconVerticalSolidList"/>
    <dgm:cxn modelId="{18892F44-ECB7-41A7-8EA7-0D503B25A22E}" type="presOf" srcId="{E660441B-DD47-4A37-A120-92577E94170F}" destId="{711E1630-8C77-43EF-97A1-ACDDF5343761}" srcOrd="0" destOrd="0" presId="urn:microsoft.com/office/officeart/2018/2/layout/IconVerticalSolidList"/>
    <dgm:cxn modelId="{C81AE646-052E-4278-92D5-AEAE0AC27E59}" type="presOf" srcId="{C1499B17-8D69-4EC8-A9A3-0B0AE1B47674}" destId="{6EA5DE3E-338C-4467-B74A-5A73356EE358}" srcOrd="0" destOrd="0" presId="urn:microsoft.com/office/officeart/2018/2/layout/IconVerticalSolidList"/>
    <dgm:cxn modelId="{F49F4669-3238-43E0-B4A4-13FD58A61E50}" type="presOf" srcId="{006AA33D-2FA8-4F05-8707-0C4310B81E56}" destId="{2FD67AC4-57E0-42B8-8051-59CE5C26B7A0}" srcOrd="0" destOrd="0" presId="urn:microsoft.com/office/officeart/2018/2/layout/IconVerticalSolidList"/>
    <dgm:cxn modelId="{AC593671-362D-4415-9C3B-6B081B5A7E99}" srcId="{484EA7DF-6528-4647-8955-0249990EF008}" destId="{74653A8F-79A3-4A16-B8FF-541DEA6818E2}" srcOrd="0" destOrd="0" parTransId="{B479E583-5E21-4797-999A-F317F6FF6209}" sibTransId="{F3A2F19B-880B-440F-B56B-F6C6941F0FF6}"/>
    <dgm:cxn modelId="{03669E84-9821-404E-A12E-4FACD6ADDD2A}" srcId="{484EA7DF-6528-4647-8955-0249990EF008}" destId="{C1499B17-8D69-4EC8-A9A3-0B0AE1B47674}" srcOrd="2" destOrd="0" parTransId="{16F53709-87B3-4E26-9F11-3CA62C0EF63A}" sibTransId="{3E38C357-91B4-4E28-B79D-3960D84CD965}"/>
    <dgm:cxn modelId="{7113C1B9-6719-481B-8C70-DACC26E0E2BB}" type="presOf" srcId="{484EA7DF-6528-4647-8955-0249990EF008}" destId="{AD3F5B20-59A8-47AE-B170-63C24C8AB30C}" srcOrd="0" destOrd="0" presId="urn:microsoft.com/office/officeart/2018/2/layout/IconVerticalSolidList"/>
    <dgm:cxn modelId="{992E652B-33F5-4CA4-AD32-EEC32F13B39F}" type="presParOf" srcId="{AD3F5B20-59A8-47AE-B170-63C24C8AB30C}" destId="{8A077BBA-D332-4423-A56B-532A13A668F5}" srcOrd="0" destOrd="0" presId="urn:microsoft.com/office/officeart/2018/2/layout/IconVerticalSolidList"/>
    <dgm:cxn modelId="{BA93C99B-9916-4D2A-8D4F-E8FDF265FB7E}" type="presParOf" srcId="{8A077BBA-D332-4423-A56B-532A13A668F5}" destId="{B49C1F9C-F528-468F-9DC8-CD44D52FC2F7}" srcOrd="0" destOrd="0" presId="urn:microsoft.com/office/officeart/2018/2/layout/IconVerticalSolidList"/>
    <dgm:cxn modelId="{A6F15B21-054C-44E7-B698-26546D5D2CC5}" type="presParOf" srcId="{8A077BBA-D332-4423-A56B-532A13A668F5}" destId="{761F3861-8D9A-4FF5-A66F-4441189BD237}" srcOrd="1" destOrd="0" presId="urn:microsoft.com/office/officeart/2018/2/layout/IconVerticalSolidList"/>
    <dgm:cxn modelId="{B5365509-553C-4DC8-8713-2C03C8559B27}" type="presParOf" srcId="{8A077BBA-D332-4423-A56B-532A13A668F5}" destId="{438D2BA8-2C12-42C2-B406-8DAEEFAAA17E}" srcOrd="2" destOrd="0" presId="urn:microsoft.com/office/officeart/2018/2/layout/IconVerticalSolidList"/>
    <dgm:cxn modelId="{3313791C-7092-4F66-9FFB-0D3C55A20AC1}" type="presParOf" srcId="{8A077BBA-D332-4423-A56B-532A13A668F5}" destId="{7BE4EB8A-83D1-460B-BAF4-5695EBD8D414}" srcOrd="3" destOrd="0" presId="urn:microsoft.com/office/officeart/2018/2/layout/IconVerticalSolidList"/>
    <dgm:cxn modelId="{4F7C9248-5D14-4A34-B3F8-4ED60EDA3C78}" type="presParOf" srcId="{AD3F5B20-59A8-47AE-B170-63C24C8AB30C}" destId="{EF516408-AE53-431E-B91D-E031841C8D18}" srcOrd="1" destOrd="0" presId="urn:microsoft.com/office/officeart/2018/2/layout/IconVerticalSolidList"/>
    <dgm:cxn modelId="{527465B3-F14E-4D6B-9315-6B2E911EF97D}" type="presParOf" srcId="{AD3F5B20-59A8-47AE-B170-63C24C8AB30C}" destId="{254E6167-F072-4B4B-82EE-D2B3A46F4021}" srcOrd="2" destOrd="0" presId="urn:microsoft.com/office/officeart/2018/2/layout/IconVerticalSolidList"/>
    <dgm:cxn modelId="{FEFE4270-50B6-4432-B0B5-78DB8EE35387}" type="presParOf" srcId="{254E6167-F072-4B4B-82EE-D2B3A46F4021}" destId="{33175DFC-39FC-4EF4-9FB2-EE8AB638A2BE}" srcOrd="0" destOrd="0" presId="urn:microsoft.com/office/officeart/2018/2/layout/IconVerticalSolidList"/>
    <dgm:cxn modelId="{E001CC6A-B600-4645-BECA-498E4F71AAC7}" type="presParOf" srcId="{254E6167-F072-4B4B-82EE-D2B3A46F4021}" destId="{4C447F07-E3B0-445E-80A6-3FF750C6CC9F}" srcOrd="1" destOrd="0" presId="urn:microsoft.com/office/officeart/2018/2/layout/IconVerticalSolidList"/>
    <dgm:cxn modelId="{E32E411E-BAD7-49C5-B6E4-E4B3301BAA03}" type="presParOf" srcId="{254E6167-F072-4B4B-82EE-D2B3A46F4021}" destId="{39A9BD6B-4239-4D4A-A152-CF456ADF7EED}" srcOrd="2" destOrd="0" presId="urn:microsoft.com/office/officeart/2018/2/layout/IconVerticalSolidList"/>
    <dgm:cxn modelId="{3970AF9E-F3C2-473B-A9A6-D946912247C6}" type="presParOf" srcId="{254E6167-F072-4B4B-82EE-D2B3A46F4021}" destId="{2FD67AC4-57E0-42B8-8051-59CE5C26B7A0}" srcOrd="3" destOrd="0" presId="urn:microsoft.com/office/officeart/2018/2/layout/IconVerticalSolidList"/>
    <dgm:cxn modelId="{793B2093-EB53-45D1-8FF3-306056AF073B}" type="presParOf" srcId="{AD3F5B20-59A8-47AE-B170-63C24C8AB30C}" destId="{C611C74F-E148-4FD5-8221-62A406B2A477}" srcOrd="3" destOrd="0" presId="urn:microsoft.com/office/officeart/2018/2/layout/IconVerticalSolidList"/>
    <dgm:cxn modelId="{05FFD00F-A441-4566-869C-85DC168E7584}" type="presParOf" srcId="{AD3F5B20-59A8-47AE-B170-63C24C8AB30C}" destId="{72BA0B6B-BD2C-4792-86F9-A8634D12E502}" srcOrd="4" destOrd="0" presId="urn:microsoft.com/office/officeart/2018/2/layout/IconVerticalSolidList"/>
    <dgm:cxn modelId="{DAA7127F-A629-4726-8CB6-D84BD267BAF6}" type="presParOf" srcId="{72BA0B6B-BD2C-4792-86F9-A8634D12E502}" destId="{2A8CDE6D-89B2-44C7-8831-E9D684767223}" srcOrd="0" destOrd="0" presId="urn:microsoft.com/office/officeart/2018/2/layout/IconVerticalSolidList"/>
    <dgm:cxn modelId="{F862D7A6-BC36-49B4-ABFD-13D630362BA4}" type="presParOf" srcId="{72BA0B6B-BD2C-4792-86F9-A8634D12E502}" destId="{44E47D95-5206-4434-9CFB-A7EFC4754190}" srcOrd="1" destOrd="0" presId="urn:microsoft.com/office/officeart/2018/2/layout/IconVerticalSolidList"/>
    <dgm:cxn modelId="{7F02CD49-D49B-480A-AB94-A68AA7EF8B3F}" type="presParOf" srcId="{72BA0B6B-BD2C-4792-86F9-A8634D12E502}" destId="{23497C2E-324C-4AE4-96A4-12508415AE2F}" srcOrd="2" destOrd="0" presId="urn:microsoft.com/office/officeart/2018/2/layout/IconVerticalSolidList"/>
    <dgm:cxn modelId="{15DDDA30-0FEA-4AFC-B4C9-EF99AA9B1EEF}" type="presParOf" srcId="{72BA0B6B-BD2C-4792-86F9-A8634D12E502}" destId="{6EA5DE3E-338C-4467-B74A-5A73356EE358}" srcOrd="3" destOrd="0" presId="urn:microsoft.com/office/officeart/2018/2/layout/IconVerticalSolidList"/>
    <dgm:cxn modelId="{59EB6488-9079-4D2D-B469-AAA9EDE353FD}" type="presParOf" srcId="{AD3F5B20-59A8-47AE-B170-63C24C8AB30C}" destId="{9858B2C5-D7B2-4FC0-9B47-79895322CB67}" srcOrd="5" destOrd="0" presId="urn:microsoft.com/office/officeart/2018/2/layout/IconVerticalSolidList"/>
    <dgm:cxn modelId="{2C1F4039-31F3-4950-BA78-BDA0A2C9620F}" type="presParOf" srcId="{AD3F5B20-59A8-47AE-B170-63C24C8AB30C}" destId="{0924F8FF-8258-41BE-A4A0-A48D0A12DDD6}" srcOrd="6" destOrd="0" presId="urn:microsoft.com/office/officeart/2018/2/layout/IconVerticalSolidList"/>
    <dgm:cxn modelId="{F4AC26FF-0D4F-4277-A938-1FE0FDEB3310}" type="presParOf" srcId="{0924F8FF-8258-41BE-A4A0-A48D0A12DDD6}" destId="{0B19B756-340F-4C85-BA13-21256A3FCD3B}" srcOrd="0" destOrd="0" presId="urn:microsoft.com/office/officeart/2018/2/layout/IconVerticalSolidList"/>
    <dgm:cxn modelId="{A3109643-11FD-4C65-900D-499C548683FB}" type="presParOf" srcId="{0924F8FF-8258-41BE-A4A0-A48D0A12DDD6}" destId="{207BCE1E-ACD2-41C7-8F99-59D1F43AEB0E}" srcOrd="1" destOrd="0" presId="urn:microsoft.com/office/officeart/2018/2/layout/IconVerticalSolidList"/>
    <dgm:cxn modelId="{1749150A-335B-4EE7-82E2-DE78A76DF2E8}" type="presParOf" srcId="{0924F8FF-8258-41BE-A4A0-A48D0A12DDD6}" destId="{8DC32BE1-EE65-43A9-B78D-F2C9182658E1}" srcOrd="2" destOrd="0" presId="urn:microsoft.com/office/officeart/2018/2/layout/IconVerticalSolidList"/>
    <dgm:cxn modelId="{B29B6DD0-79EA-42BE-9324-FD94F948DE25}" type="presParOf" srcId="{0924F8FF-8258-41BE-A4A0-A48D0A12DDD6}" destId="{711E1630-8C77-43EF-97A1-ACDDF53437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FF047296-817F-4B4A-960E-6FB15A9D3EEB}" type="doc">
      <dgm:prSet loTypeId="urn:microsoft.com/office/officeart/2018/2/layout/IconVerticalSolidList" loCatId="icon" qsTypeId="urn:microsoft.com/office/officeart/2005/8/quickstyle/simple1#286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7946703-68F2-4218-B798-5A97052A96DF}">
      <dgm:prSet/>
      <dgm:spPr/>
      <dgm:t>
        <a:bodyPr/>
        <a:lstStyle/>
        <a:p>
          <a:r>
            <a:rPr lang="en-US"/>
            <a:t>Time to work on your own area.</a:t>
          </a:r>
        </a:p>
      </dgm:t>
    </dgm:pt>
    <dgm:pt modelId="{F6A0C3A0-83D9-415B-9871-224BE67A0AC3}" type="parTrans" cxnId="{7A5B81E5-72E5-4E32-8459-14E25B29FCD7}">
      <dgm:prSet/>
      <dgm:spPr/>
      <dgm:t>
        <a:bodyPr/>
        <a:lstStyle/>
        <a:p>
          <a:endParaRPr lang="en-US"/>
        </a:p>
      </dgm:t>
    </dgm:pt>
    <dgm:pt modelId="{70E19AF7-E611-4FDB-BD42-A06487BDDC05}" type="sibTrans" cxnId="{7A5B81E5-72E5-4E32-8459-14E25B29FCD7}">
      <dgm:prSet/>
      <dgm:spPr/>
      <dgm:t>
        <a:bodyPr/>
        <a:lstStyle/>
        <a:p>
          <a:endParaRPr lang="en-US"/>
        </a:p>
      </dgm:t>
    </dgm:pt>
    <dgm:pt modelId="{EBF5F382-A76A-44D2-960E-A2FEEE633B75}">
      <dgm:prSet/>
      <dgm:spPr/>
      <dgm:t>
        <a:bodyPr/>
        <a:lstStyle/>
        <a:p>
          <a:r>
            <a:rPr lang="en-US"/>
            <a:t>Step 1: Topic</a:t>
          </a:r>
        </a:p>
      </dgm:t>
    </dgm:pt>
    <dgm:pt modelId="{23F4CF87-F45F-471A-B6FE-FBE829D6C324}" type="parTrans" cxnId="{16FC0C1C-3E71-4FA4-AFBF-B01750AB3C9B}">
      <dgm:prSet/>
      <dgm:spPr/>
      <dgm:t>
        <a:bodyPr/>
        <a:lstStyle/>
        <a:p>
          <a:endParaRPr lang="en-US"/>
        </a:p>
      </dgm:t>
    </dgm:pt>
    <dgm:pt modelId="{96597F5D-D6DF-4C3E-8F83-F16A350653FE}" type="sibTrans" cxnId="{16FC0C1C-3E71-4FA4-AFBF-B01750AB3C9B}">
      <dgm:prSet/>
      <dgm:spPr/>
      <dgm:t>
        <a:bodyPr/>
        <a:lstStyle/>
        <a:p>
          <a:endParaRPr lang="en-US"/>
        </a:p>
      </dgm:t>
    </dgm:pt>
    <dgm:pt modelId="{3012A8CB-34FA-49F0-B801-AF389D5CB715}">
      <dgm:prSet/>
      <dgm:spPr/>
      <dgm:t>
        <a:bodyPr/>
        <a:lstStyle/>
        <a:p>
          <a:r>
            <a:rPr lang="en-US"/>
            <a:t>Step 2: Why does it matter?</a:t>
          </a:r>
        </a:p>
      </dgm:t>
    </dgm:pt>
    <dgm:pt modelId="{8828E521-972C-4EAC-BAB1-D0EA1198B22F}" type="parTrans" cxnId="{4312EDC0-F415-4077-BABC-67147785F9F0}">
      <dgm:prSet/>
      <dgm:spPr/>
      <dgm:t>
        <a:bodyPr/>
        <a:lstStyle/>
        <a:p>
          <a:endParaRPr lang="en-US"/>
        </a:p>
      </dgm:t>
    </dgm:pt>
    <dgm:pt modelId="{C3F26632-3306-473D-AC96-027E3D2F096A}" type="sibTrans" cxnId="{4312EDC0-F415-4077-BABC-67147785F9F0}">
      <dgm:prSet/>
      <dgm:spPr/>
      <dgm:t>
        <a:bodyPr/>
        <a:lstStyle/>
        <a:p>
          <a:endParaRPr lang="en-US"/>
        </a:p>
      </dgm:t>
    </dgm:pt>
    <dgm:pt modelId="{1E0FF74B-63FC-4624-9886-8D7935AA0C3E}">
      <dgm:prSet/>
      <dgm:spPr/>
      <dgm:t>
        <a:bodyPr/>
        <a:lstStyle/>
        <a:p>
          <a:r>
            <a:rPr lang="en-US"/>
            <a:t>Step 3: Who is affected?</a:t>
          </a:r>
        </a:p>
      </dgm:t>
    </dgm:pt>
    <dgm:pt modelId="{EE13919F-BFCA-4582-BA48-067EB97DEF3A}" type="parTrans" cxnId="{91D5B2AC-EED5-44D2-9213-18939D07001C}">
      <dgm:prSet/>
      <dgm:spPr/>
      <dgm:t>
        <a:bodyPr/>
        <a:lstStyle/>
        <a:p>
          <a:endParaRPr lang="en-US"/>
        </a:p>
      </dgm:t>
    </dgm:pt>
    <dgm:pt modelId="{796745B6-A431-460A-94A0-ADC5919A6B24}" type="sibTrans" cxnId="{91D5B2AC-EED5-44D2-9213-18939D07001C}">
      <dgm:prSet/>
      <dgm:spPr/>
      <dgm:t>
        <a:bodyPr/>
        <a:lstStyle/>
        <a:p>
          <a:endParaRPr lang="en-US"/>
        </a:p>
      </dgm:t>
    </dgm:pt>
    <dgm:pt modelId="{5ACCFF0A-EF45-4C83-A902-59AD7D5BBCE8}">
      <dgm:prSet/>
      <dgm:spPr/>
      <dgm:t>
        <a:bodyPr/>
        <a:lstStyle/>
        <a:p>
          <a:r>
            <a:rPr lang="en-US"/>
            <a:t>Step 4: A possible question</a:t>
          </a:r>
        </a:p>
      </dgm:t>
    </dgm:pt>
    <dgm:pt modelId="{0612251B-B55B-43A8-8283-CAB8F98D005C}" type="parTrans" cxnId="{4BB588BC-9F45-47A1-8B56-EA150028854D}">
      <dgm:prSet/>
      <dgm:spPr/>
      <dgm:t>
        <a:bodyPr/>
        <a:lstStyle/>
        <a:p>
          <a:endParaRPr lang="en-US"/>
        </a:p>
      </dgm:t>
    </dgm:pt>
    <dgm:pt modelId="{103053E2-4D64-4CFA-BC1E-16D47E880186}" type="sibTrans" cxnId="{4BB588BC-9F45-47A1-8B56-EA150028854D}">
      <dgm:prSet/>
      <dgm:spPr/>
      <dgm:t>
        <a:bodyPr/>
        <a:lstStyle/>
        <a:p>
          <a:endParaRPr lang="en-US"/>
        </a:p>
      </dgm:t>
    </dgm:pt>
    <dgm:pt modelId="{0BB977A4-91F9-4FA4-A1A7-CDB062619BF8}">
      <dgm:prSet/>
      <dgm:spPr/>
      <dgm:t>
        <a:bodyPr/>
        <a:lstStyle/>
        <a:p>
          <a:r>
            <a:rPr lang="en-US"/>
            <a:t>Try and create 2/3 different areas to pursue.</a:t>
          </a:r>
        </a:p>
      </dgm:t>
    </dgm:pt>
    <dgm:pt modelId="{BD620EFE-D7D7-413C-97E4-6784A954724F}" type="parTrans" cxnId="{EA060ECD-41DC-445B-BD04-8B94CC6B4065}">
      <dgm:prSet/>
      <dgm:spPr/>
      <dgm:t>
        <a:bodyPr/>
        <a:lstStyle/>
        <a:p>
          <a:endParaRPr lang="en-US"/>
        </a:p>
      </dgm:t>
    </dgm:pt>
    <dgm:pt modelId="{CADF8A59-04A7-42BB-9094-6E368E10738D}" type="sibTrans" cxnId="{EA060ECD-41DC-445B-BD04-8B94CC6B4065}">
      <dgm:prSet/>
      <dgm:spPr/>
      <dgm:t>
        <a:bodyPr/>
        <a:lstStyle/>
        <a:p>
          <a:endParaRPr lang="en-US"/>
        </a:p>
      </dgm:t>
    </dgm:pt>
    <dgm:pt modelId="{766FEA4F-C79B-440F-99B2-6D2F9B3203E2}" type="pres">
      <dgm:prSet presAssocID="{FF047296-817F-4B4A-960E-6FB15A9D3EEB}" presName="root" presStyleCnt="0">
        <dgm:presLayoutVars>
          <dgm:dir/>
          <dgm:resizeHandles val="exact"/>
        </dgm:presLayoutVars>
      </dgm:prSet>
      <dgm:spPr/>
    </dgm:pt>
    <dgm:pt modelId="{9FA6C5EB-221A-4DF1-AE20-63087ABCB0B6}" type="pres">
      <dgm:prSet presAssocID="{C7946703-68F2-4218-B798-5A97052A96DF}" presName="compNode" presStyleCnt="0"/>
      <dgm:spPr/>
    </dgm:pt>
    <dgm:pt modelId="{F1F371F4-D098-4395-8395-FCF40339D99D}" type="pres">
      <dgm:prSet presAssocID="{C7946703-68F2-4218-B798-5A97052A96DF}" presName="bgRect" presStyleLbl="bgShp" presStyleIdx="0" presStyleCnt="6"/>
      <dgm:spPr/>
    </dgm:pt>
    <dgm:pt modelId="{A297ACD8-F3FB-4235-BF1C-39DABD64FCEF}" type="pres">
      <dgm:prSet presAssocID="{C7946703-68F2-4218-B798-5A97052A96DF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708C2130-3255-4F52-9901-E990873DD5A9}" type="pres">
      <dgm:prSet presAssocID="{C7946703-68F2-4218-B798-5A97052A96DF}" presName="spaceRect" presStyleCnt="0"/>
      <dgm:spPr/>
    </dgm:pt>
    <dgm:pt modelId="{5F82FBA7-47DE-40EB-8137-4D0726A67043}" type="pres">
      <dgm:prSet presAssocID="{C7946703-68F2-4218-B798-5A97052A96DF}" presName="parTx" presStyleLbl="revTx" presStyleIdx="0" presStyleCnt="6">
        <dgm:presLayoutVars>
          <dgm:chMax val="0"/>
          <dgm:chPref val="0"/>
        </dgm:presLayoutVars>
      </dgm:prSet>
      <dgm:spPr/>
    </dgm:pt>
    <dgm:pt modelId="{7A7EE5C2-C232-4048-A3C6-239A11E7E93F}" type="pres">
      <dgm:prSet presAssocID="{70E19AF7-E611-4FDB-BD42-A06487BDDC05}" presName="sibTrans" presStyleCnt="0"/>
      <dgm:spPr/>
    </dgm:pt>
    <dgm:pt modelId="{4963ECB5-648E-4815-A049-634AAA14BFDA}" type="pres">
      <dgm:prSet presAssocID="{EBF5F382-A76A-44D2-960E-A2FEEE633B75}" presName="compNode" presStyleCnt="0"/>
      <dgm:spPr/>
    </dgm:pt>
    <dgm:pt modelId="{B6B1C744-1605-4EAF-92FB-BC4812DF1B60}" type="pres">
      <dgm:prSet presAssocID="{EBF5F382-A76A-44D2-960E-A2FEEE633B75}" presName="bgRect" presStyleLbl="bgShp" presStyleIdx="1" presStyleCnt="6"/>
      <dgm:spPr/>
    </dgm:pt>
    <dgm:pt modelId="{9055ACD6-DA45-4BF3-98B3-FADAFB01B3AD}" type="pres">
      <dgm:prSet presAssocID="{EBF5F382-A76A-44D2-960E-A2FEEE633B75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 Steps"/>
        </a:ext>
      </dgm:extLst>
    </dgm:pt>
    <dgm:pt modelId="{CCF28D96-A441-4EBA-8FA7-B0461D9C4FBF}" type="pres">
      <dgm:prSet presAssocID="{EBF5F382-A76A-44D2-960E-A2FEEE633B75}" presName="spaceRect" presStyleCnt="0"/>
      <dgm:spPr/>
    </dgm:pt>
    <dgm:pt modelId="{E5D104F5-066D-43AF-81C8-44DF1FF35423}" type="pres">
      <dgm:prSet presAssocID="{EBF5F382-A76A-44D2-960E-A2FEEE633B75}" presName="parTx" presStyleLbl="revTx" presStyleIdx="1" presStyleCnt="6">
        <dgm:presLayoutVars>
          <dgm:chMax val="0"/>
          <dgm:chPref val="0"/>
        </dgm:presLayoutVars>
      </dgm:prSet>
      <dgm:spPr/>
    </dgm:pt>
    <dgm:pt modelId="{0BCEB4A5-9A4E-4433-B139-35E802FE99B6}" type="pres">
      <dgm:prSet presAssocID="{96597F5D-D6DF-4C3E-8F83-F16A350653FE}" presName="sibTrans" presStyleCnt="0"/>
      <dgm:spPr/>
    </dgm:pt>
    <dgm:pt modelId="{0077AC4C-A3EB-40DB-B33E-1C30A6D6A928}" type="pres">
      <dgm:prSet presAssocID="{3012A8CB-34FA-49F0-B801-AF389D5CB715}" presName="compNode" presStyleCnt="0"/>
      <dgm:spPr/>
    </dgm:pt>
    <dgm:pt modelId="{683724FA-7D32-436B-A84C-E28675781ED1}" type="pres">
      <dgm:prSet presAssocID="{3012A8CB-34FA-49F0-B801-AF389D5CB715}" presName="bgRect" presStyleLbl="bgShp" presStyleIdx="2" presStyleCnt="6"/>
      <dgm:spPr/>
    </dgm:pt>
    <dgm:pt modelId="{EAF43056-4329-4777-970B-5DC8467B68CD}" type="pres">
      <dgm:prSet presAssocID="{3012A8CB-34FA-49F0-B801-AF389D5CB715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903D99FF-314B-4243-91FC-9DC92238504F}" type="pres">
      <dgm:prSet presAssocID="{3012A8CB-34FA-49F0-B801-AF389D5CB715}" presName="spaceRect" presStyleCnt="0"/>
      <dgm:spPr/>
    </dgm:pt>
    <dgm:pt modelId="{A9450538-2023-48D1-9E60-64C293767EE6}" type="pres">
      <dgm:prSet presAssocID="{3012A8CB-34FA-49F0-B801-AF389D5CB715}" presName="parTx" presStyleLbl="revTx" presStyleIdx="2" presStyleCnt="6">
        <dgm:presLayoutVars>
          <dgm:chMax val="0"/>
          <dgm:chPref val="0"/>
        </dgm:presLayoutVars>
      </dgm:prSet>
      <dgm:spPr/>
    </dgm:pt>
    <dgm:pt modelId="{E63B36E1-51F9-462E-83EF-3F08482F86DB}" type="pres">
      <dgm:prSet presAssocID="{C3F26632-3306-473D-AC96-027E3D2F096A}" presName="sibTrans" presStyleCnt="0"/>
      <dgm:spPr/>
    </dgm:pt>
    <dgm:pt modelId="{FEEBE8BF-CDDD-4DD5-B01E-F81ECCEBD7A9}" type="pres">
      <dgm:prSet presAssocID="{1E0FF74B-63FC-4624-9886-8D7935AA0C3E}" presName="compNode" presStyleCnt="0"/>
      <dgm:spPr/>
    </dgm:pt>
    <dgm:pt modelId="{B8314145-EA18-47A0-9BF9-740548178CCA}" type="pres">
      <dgm:prSet presAssocID="{1E0FF74B-63FC-4624-9886-8D7935AA0C3E}" presName="bgRect" presStyleLbl="bgShp" presStyleIdx="3" presStyleCnt="6"/>
      <dgm:spPr/>
    </dgm:pt>
    <dgm:pt modelId="{E3E75FDA-954A-424F-9082-C2B40CD78C90}" type="pres">
      <dgm:prSet presAssocID="{1E0FF74B-63FC-4624-9886-8D7935AA0C3E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2D945CBF-7F2E-424D-92E1-877016BB4361}" type="pres">
      <dgm:prSet presAssocID="{1E0FF74B-63FC-4624-9886-8D7935AA0C3E}" presName="spaceRect" presStyleCnt="0"/>
      <dgm:spPr/>
    </dgm:pt>
    <dgm:pt modelId="{25BE8610-333F-4300-80B8-90BCD308EBC7}" type="pres">
      <dgm:prSet presAssocID="{1E0FF74B-63FC-4624-9886-8D7935AA0C3E}" presName="parTx" presStyleLbl="revTx" presStyleIdx="3" presStyleCnt="6">
        <dgm:presLayoutVars>
          <dgm:chMax val="0"/>
          <dgm:chPref val="0"/>
        </dgm:presLayoutVars>
      </dgm:prSet>
      <dgm:spPr/>
    </dgm:pt>
    <dgm:pt modelId="{97A77AAD-ABB9-4BF0-BA95-13BC41D8F8D3}" type="pres">
      <dgm:prSet presAssocID="{796745B6-A431-460A-94A0-ADC5919A6B24}" presName="sibTrans" presStyleCnt="0"/>
      <dgm:spPr/>
    </dgm:pt>
    <dgm:pt modelId="{E8D7CEA8-B43A-4C2F-AC3A-5BA25B4A2528}" type="pres">
      <dgm:prSet presAssocID="{5ACCFF0A-EF45-4C83-A902-59AD7D5BBCE8}" presName="compNode" presStyleCnt="0"/>
      <dgm:spPr/>
    </dgm:pt>
    <dgm:pt modelId="{1B61A937-3A17-4715-8212-2A2B0B0034C5}" type="pres">
      <dgm:prSet presAssocID="{5ACCFF0A-EF45-4C83-A902-59AD7D5BBCE8}" presName="bgRect" presStyleLbl="bgShp" presStyleIdx="4" presStyleCnt="6"/>
      <dgm:spPr/>
    </dgm:pt>
    <dgm:pt modelId="{AE0F7C10-3E0E-4317-BB85-3C96169CA659}" type="pres">
      <dgm:prSet presAssocID="{5ACCFF0A-EF45-4C83-A902-59AD7D5BBCE8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34FF362-7F2D-4DD0-948F-9998BAF64D92}" type="pres">
      <dgm:prSet presAssocID="{5ACCFF0A-EF45-4C83-A902-59AD7D5BBCE8}" presName="spaceRect" presStyleCnt="0"/>
      <dgm:spPr/>
    </dgm:pt>
    <dgm:pt modelId="{7FF8F769-D5E9-4960-ACD3-33151BFDBD8A}" type="pres">
      <dgm:prSet presAssocID="{5ACCFF0A-EF45-4C83-A902-59AD7D5BBCE8}" presName="parTx" presStyleLbl="revTx" presStyleIdx="4" presStyleCnt="6">
        <dgm:presLayoutVars>
          <dgm:chMax val="0"/>
          <dgm:chPref val="0"/>
        </dgm:presLayoutVars>
      </dgm:prSet>
      <dgm:spPr/>
    </dgm:pt>
    <dgm:pt modelId="{F4739EA9-2156-4435-BD63-E1DBA999F58B}" type="pres">
      <dgm:prSet presAssocID="{103053E2-4D64-4CFA-BC1E-16D47E880186}" presName="sibTrans" presStyleCnt="0"/>
      <dgm:spPr/>
    </dgm:pt>
    <dgm:pt modelId="{8586E668-2525-471A-8561-FCB181D8B60D}" type="pres">
      <dgm:prSet presAssocID="{0BB977A4-91F9-4FA4-A1A7-CDB062619BF8}" presName="compNode" presStyleCnt="0"/>
      <dgm:spPr/>
    </dgm:pt>
    <dgm:pt modelId="{E94463CB-E562-410D-9C34-AF7CAC757C0C}" type="pres">
      <dgm:prSet presAssocID="{0BB977A4-91F9-4FA4-A1A7-CDB062619BF8}" presName="bgRect" presStyleLbl="bgShp" presStyleIdx="5" presStyleCnt="6"/>
      <dgm:spPr/>
    </dgm:pt>
    <dgm:pt modelId="{37868824-A12C-4830-A613-F3CD772BF719}" type="pres">
      <dgm:prSet presAssocID="{0BB977A4-91F9-4FA4-A1A7-CDB062619BF8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B48C2475-CEE0-4A2D-98EF-12E069A1C906}" type="pres">
      <dgm:prSet presAssocID="{0BB977A4-91F9-4FA4-A1A7-CDB062619BF8}" presName="spaceRect" presStyleCnt="0"/>
      <dgm:spPr/>
    </dgm:pt>
    <dgm:pt modelId="{ED253E1D-3DE3-4033-BDB1-DFF7976919C6}" type="pres">
      <dgm:prSet presAssocID="{0BB977A4-91F9-4FA4-A1A7-CDB062619BF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E8339219-DBCB-453F-B7D6-53D41131A4EA}" type="presOf" srcId="{5ACCFF0A-EF45-4C83-A902-59AD7D5BBCE8}" destId="{7FF8F769-D5E9-4960-ACD3-33151BFDBD8A}" srcOrd="0" destOrd="0" presId="urn:microsoft.com/office/officeart/2018/2/layout/IconVerticalSolidList"/>
    <dgm:cxn modelId="{16FC0C1C-3E71-4FA4-AFBF-B01750AB3C9B}" srcId="{FF047296-817F-4B4A-960E-6FB15A9D3EEB}" destId="{EBF5F382-A76A-44D2-960E-A2FEEE633B75}" srcOrd="1" destOrd="0" parTransId="{23F4CF87-F45F-471A-B6FE-FBE829D6C324}" sibTransId="{96597F5D-D6DF-4C3E-8F83-F16A350653FE}"/>
    <dgm:cxn modelId="{CF0DC26A-3313-46B6-BA15-75F38BDEC272}" type="presOf" srcId="{C7946703-68F2-4218-B798-5A97052A96DF}" destId="{5F82FBA7-47DE-40EB-8137-4D0726A67043}" srcOrd="0" destOrd="0" presId="urn:microsoft.com/office/officeart/2018/2/layout/IconVerticalSolidList"/>
    <dgm:cxn modelId="{DECB6383-A3C7-4CD5-BB5C-CD1408257DEE}" type="presOf" srcId="{1E0FF74B-63FC-4624-9886-8D7935AA0C3E}" destId="{25BE8610-333F-4300-80B8-90BCD308EBC7}" srcOrd="0" destOrd="0" presId="urn:microsoft.com/office/officeart/2018/2/layout/IconVerticalSolidList"/>
    <dgm:cxn modelId="{96C7E583-13AD-406C-91CB-368C02815B9A}" type="presOf" srcId="{FF047296-817F-4B4A-960E-6FB15A9D3EEB}" destId="{766FEA4F-C79B-440F-99B2-6D2F9B3203E2}" srcOrd="0" destOrd="0" presId="urn:microsoft.com/office/officeart/2018/2/layout/IconVerticalSolidList"/>
    <dgm:cxn modelId="{91D5B2AC-EED5-44D2-9213-18939D07001C}" srcId="{FF047296-817F-4B4A-960E-6FB15A9D3EEB}" destId="{1E0FF74B-63FC-4624-9886-8D7935AA0C3E}" srcOrd="3" destOrd="0" parTransId="{EE13919F-BFCA-4582-BA48-067EB97DEF3A}" sibTransId="{796745B6-A431-460A-94A0-ADC5919A6B24}"/>
    <dgm:cxn modelId="{49CAD0B4-2E6F-496E-9720-185C7896226F}" type="presOf" srcId="{3012A8CB-34FA-49F0-B801-AF389D5CB715}" destId="{A9450538-2023-48D1-9E60-64C293767EE6}" srcOrd="0" destOrd="0" presId="urn:microsoft.com/office/officeart/2018/2/layout/IconVerticalSolidList"/>
    <dgm:cxn modelId="{4BB588BC-9F45-47A1-8B56-EA150028854D}" srcId="{FF047296-817F-4B4A-960E-6FB15A9D3EEB}" destId="{5ACCFF0A-EF45-4C83-A902-59AD7D5BBCE8}" srcOrd="4" destOrd="0" parTransId="{0612251B-B55B-43A8-8283-CAB8F98D005C}" sibTransId="{103053E2-4D64-4CFA-BC1E-16D47E880186}"/>
    <dgm:cxn modelId="{4312EDC0-F415-4077-BABC-67147785F9F0}" srcId="{FF047296-817F-4B4A-960E-6FB15A9D3EEB}" destId="{3012A8CB-34FA-49F0-B801-AF389D5CB715}" srcOrd="2" destOrd="0" parTransId="{8828E521-972C-4EAC-BAB1-D0EA1198B22F}" sibTransId="{C3F26632-3306-473D-AC96-027E3D2F096A}"/>
    <dgm:cxn modelId="{EA060ECD-41DC-445B-BD04-8B94CC6B4065}" srcId="{FF047296-817F-4B4A-960E-6FB15A9D3EEB}" destId="{0BB977A4-91F9-4FA4-A1A7-CDB062619BF8}" srcOrd="5" destOrd="0" parTransId="{BD620EFE-D7D7-413C-97E4-6784A954724F}" sibTransId="{CADF8A59-04A7-42BB-9094-6E368E10738D}"/>
    <dgm:cxn modelId="{5DE630D4-E020-4E54-9551-73A52D8048FA}" type="presOf" srcId="{0BB977A4-91F9-4FA4-A1A7-CDB062619BF8}" destId="{ED253E1D-3DE3-4033-BDB1-DFF7976919C6}" srcOrd="0" destOrd="0" presId="urn:microsoft.com/office/officeart/2018/2/layout/IconVerticalSolidList"/>
    <dgm:cxn modelId="{7A5B81E5-72E5-4E32-8459-14E25B29FCD7}" srcId="{FF047296-817F-4B4A-960E-6FB15A9D3EEB}" destId="{C7946703-68F2-4218-B798-5A97052A96DF}" srcOrd="0" destOrd="0" parTransId="{F6A0C3A0-83D9-415B-9871-224BE67A0AC3}" sibTransId="{70E19AF7-E611-4FDB-BD42-A06487BDDC05}"/>
    <dgm:cxn modelId="{32124BED-89D9-40F1-BBCB-18E69B9528D5}" type="presOf" srcId="{EBF5F382-A76A-44D2-960E-A2FEEE633B75}" destId="{E5D104F5-066D-43AF-81C8-44DF1FF35423}" srcOrd="0" destOrd="0" presId="urn:microsoft.com/office/officeart/2018/2/layout/IconVerticalSolidList"/>
    <dgm:cxn modelId="{0B3DCDCA-8695-49E8-A324-5E99871985FD}" type="presParOf" srcId="{766FEA4F-C79B-440F-99B2-6D2F9B3203E2}" destId="{9FA6C5EB-221A-4DF1-AE20-63087ABCB0B6}" srcOrd="0" destOrd="0" presId="urn:microsoft.com/office/officeart/2018/2/layout/IconVerticalSolidList"/>
    <dgm:cxn modelId="{A953C9E1-5630-4137-B139-D9849ABE397E}" type="presParOf" srcId="{9FA6C5EB-221A-4DF1-AE20-63087ABCB0B6}" destId="{F1F371F4-D098-4395-8395-FCF40339D99D}" srcOrd="0" destOrd="0" presId="urn:microsoft.com/office/officeart/2018/2/layout/IconVerticalSolidList"/>
    <dgm:cxn modelId="{BFB02BE4-C7E9-4761-BCA1-D701278814FF}" type="presParOf" srcId="{9FA6C5EB-221A-4DF1-AE20-63087ABCB0B6}" destId="{A297ACD8-F3FB-4235-BF1C-39DABD64FCEF}" srcOrd="1" destOrd="0" presId="urn:microsoft.com/office/officeart/2018/2/layout/IconVerticalSolidList"/>
    <dgm:cxn modelId="{63BC569A-0F6B-46E5-AE39-568B306D8037}" type="presParOf" srcId="{9FA6C5EB-221A-4DF1-AE20-63087ABCB0B6}" destId="{708C2130-3255-4F52-9901-E990873DD5A9}" srcOrd="2" destOrd="0" presId="urn:microsoft.com/office/officeart/2018/2/layout/IconVerticalSolidList"/>
    <dgm:cxn modelId="{321D3DFF-AEA6-4E79-9EAE-2C140347B509}" type="presParOf" srcId="{9FA6C5EB-221A-4DF1-AE20-63087ABCB0B6}" destId="{5F82FBA7-47DE-40EB-8137-4D0726A67043}" srcOrd="3" destOrd="0" presId="urn:microsoft.com/office/officeart/2018/2/layout/IconVerticalSolidList"/>
    <dgm:cxn modelId="{3B731E3A-BF36-4B59-BB68-87710C5D864C}" type="presParOf" srcId="{766FEA4F-C79B-440F-99B2-6D2F9B3203E2}" destId="{7A7EE5C2-C232-4048-A3C6-239A11E7E93F}" srcOrd="1" destOrd="0" presId="urn:microsoft.com/office/officeart/2018/2/layout/IconVerticalSolidList"/>
    <dgm:cxn modelId="{D9ADFB38-D672-41F2-A242-C2BCF979DB54}" type="presParOf" srcId="{766FEA4F-C79B-440F-99B2-6D2F9B3203E2}" destId="{4963ECB5-648E-4815-A049-634AAA14BFDA}" srcOrd="2" destOrd="0" presId="urn:microsoft.com/office/officeart/2018/2/layout/IconVerticalSolidList"/>
    <dgm:cxn modelId="{5E422B55-97EF-43B4-B9C4-14B74DC63969}" type="presParOf" srcId="{4963ECB5-648E-4815-A049-634AAA14BFDA}" destId="{B6B1C744-1605-4EAF-92FB-BC4812DF1B60}" srcOrd="0" destOrd="0" presId="urn:microsoft.com/office/officeart/2018/2/layout/IconVerticalSolidList"/>
    <dgm:cxn modelId="{F17FD732-1002-4E1B-AFBF-E873CC2F44D2}" type="presParOf" srcId="{4963ECB5-648E-4815-A049-634AAA14BFDA}" destId="{9055ACD6-DA45-4BF3-98B3-FADAFB01B3AD}" srcOrd="1" destOrd="0" presId="urn:microsoft.com/office/officeart/2018/2/layout/IconVerticalSolidList"/>
    <dgm:cxn modelId="{E4E16536-6024-4CD0-82B6-EE590072B8E4}" type="presParOf" srcId="{4963ECB5-648E-4815-A049-634AAA14BFDA}" destId="{CCF28D96-A441-4EBA-8FA7-B0461D9C4FBF}" srcOrd="2" destOrd="0" presId="urn:microsoft.com/office/officeart/2018/2/layout/IconVerticalSolidList"/>
    <dgm:cxn modelId="{33C23915-8EE3-4406-96DE-247FE7348086}" type="presParOf" srcId="{4963ECB5-648E-4815-A049-634AAA14BFDA}" destId="{E5D104F5-066D-43AF-81C8-44DF1FF35423}" srcOrd="3" destOrd="0" presId="urn:microsoft.com/office/officeart/2018/2/layout/IconVerticalSolidList"/>
    <dgm:cxn modelId="{932D0298-9712-45E5-B59A-CC929B05EB88}" type="presParOf" srcId="{766FEA4F-C79B-440F-99B2-6D2F9B3203E2}" destId="{0BCEB4A5-9A4E-4433-B139-35E802FE99B6}" srcOrd="3" destOrd="0" presId="urn:microsoft.com/office/officeart/2018/2/layout/IconVerticalSolidList"/>
    <dgm:cxn modelId="{893DF6FA-DD55-43EA-A8BB-9045F62AD3AB}" type="presParOf" srcId="{766FEA4F-C79B-440F-99B2-6D2F9B3203E2}" destId="{0077AC4C-A3EB-40DB-B33E-1C30A6D6A928}" srcOrd="4" destOrd="0" presId="urn:microsoft.com/office/officeart/2018/2/layout/IconVerticalSolidList"/>
    <dgm:cxn modelId="{B4A6FD2F-1C63-48C3-9ADD-EDD8E1A5ACEC}" type="presParOf" srcId="{0077AC4C-A3EB-40DB-B33E-1C30A6D6A928}" destId="{683724FA-7D32-436B-A84C-E28675781ED1}" srcOrd="0" destOrd="0" presId="urn:microsoft.com/office/officeart/2018/2/layout/IconVerticalSolidList"/>
    <dgm:cxn modelId="{5096E757-E247-46D7-B655-59AA9CA6D315}" type="presParOf" srcId="{0077AC4C-A3EB-40DB-B33E-1C30A6D6A928}" destId="{EAF43056-4329-4777-970B-5DC8467B68CD}" srcOrd="1" destOrd="0" presId="urn:microsoft.com/office/officeart/2018/2/layout/IconVerticalSolidList"/>
    <dgm:cxn modelId="{19D9CB42-7611-45EB-ADC4-F1EDEBD2092A}" type="presParOf" srcId="{0077AC4C-A3EB-40DB-B33E-1C30A6D6A928}" destId="{903D99FF-314B-4243-91FC-9DC92238504F}" srcOrd="2" destOrd="0" presId="urn:microsoft.com/office/officeart/2018/2/layout/IconVerticalSolidList"/>
    <dgm:cxn modelId="{6DD8DA98-3C8F-41A1-8569-B2052C763700}" type="presParOf" srcId="{0077AC4C-A3EB-40DB-B33E-1C30A6D6A928}" destId="{A9450538-2023-48D1-9E60-64C293767EE6}" srcOrd="3" destOrd="0" presId="urn:microsoft.com/office/officeart/2018/2/layout/IconVerticalSolidList"/>
    <dgm:cxn modelId="{0A2B7AD5-F7E6-402A-91C9-92EC625862BD}" type="presParOf" srcId="{766FEA4F-C79B-440F-99B2-6D2F9B3203E2}" destId="{E63B36E1-51F9-462E-83EF-3F08482F86DB}" srcOrd="5" destOrd="0" presId="urn:microsoft.com/office/officeart/2018/2/layout/IconVerticalSolidList"/>
    <dgm:cxn modelId="{E96FD383-D482-4DD8-AC34-352C1224B723}" type="presParOf" srcId="{766FEA4F-C79B-440F-99B2-6D2F9B3203E2}" destId="{FEEBE8BF-CDDD-4DD5-B01E-F81ECCEBD7A9}" srcOrd="6" destOrd="0" presId="urn:microsoft.com/office/officeart/2018/2/layout/IconVerticalSolidList"/>
    <dgm:cxn modelId="{C6A743B8-3A31-41F0-9238-3CBD4FD4A9CC}" type="presParOf" srcId="{FEEBE8BF-CDDD-4DD5-B01E-F81ECCEBD7A9}" destId="{B8314145-EA18-47A0-9BF9-740548178CCA}" srcOrd="0" destOrd="0" presId="urn:microsoft.com/office/officeart/2018/2/layout/IconVerticalSolidList"/>
    <dgm:cxn modelId="{DDE9CAE6-F12E-47B3-BFE7-18B512B0CF44}" type="presParOf" srcId="{FEEBE8BF-CDDD-4DD5-B01E-F81ECCEBD7A9}" destId="{E3E75FDA-954A-424F-9082-C2B40CD78C90}" srcOrd="1" destOrd="0" presId="urn:microsoft.com/office/officeart/2018/2/layout/IconVerticalSolidList"/>
    <dgm:cxn modelId="{A6EAE70F-F882-478C-9316-5BC6CD95A736}" type="presParOf" srcId="{FEEBE8BF-CDDD-4DD5-B01E-F81ECCEBD7A9}" destId="{2D945CBF-7F2E-424D-92E1-877016BB4361}" srcOrd="2" destOrd="0" presId="urn:microsoft.com/office/officeart/2018/2/layout/IconVerticalSolidList"/>
    <dgm:cxn modelId="{01714241-B363-4099-852F-AF9EBE9DC20F}" type="presParOf" srcId="{FEEBE8BF-CDDD-4DD5-B01E-F81ECCEBD7A9}" destId="{25BE8610-333F-4300-80B8-90BCD308EBC7}" srcOrd="3" destOrd="0" presId="urn:microsoft.com/office/officeart/2018/2/layout/IconVerticalSolidList"/>
    <dgm:cxn modelId="{2E15C866-ED8C-4210-B7E9-59E95E169A25}" type="presParOf" srcId="{766FEA4F-C79B-440F-99B2-6D2F9B3203E2}" destId="{97A77AAD-ABB9-4BF0-BA95-13BC41D8F8D3}" srcOrd="7" destOrd="0" presId="urn:microsoft.com/office/officeart/2018/2/layout/IconVerticalSolidList"/>
    <dgm:cxn modelId="{E294F089-AE6F-41CD-8ED1-1E215C73AA1C}" type="presParOf" srcId="{766FEA4F-C79B-440F-99B2-6D2F9B3203E2}" destId="{E8D7CEA8-B43A-4C2F-AC3A-5BA25B4A2528}" srcOrd="8" destOrd="0" presId="urn:microsoft.com/office/officeart/2018/2/layout/IconVerticalSolidList"/>
    <dgm:cxn modelId="{595200C9-EEF7-4C14-82F1-EAAC2A46FE3F}" type="presParOf" srcId="{E8D7CEA8-B43A-4C2F-AC3A-5BA25B4A2528}" destId="{1B61A937-3A17-4715-8212-2A2B0B0034C5}" srcOrd="0" destOrd="0" presId="urn:microsoft.com/office/officeart/2018/2/layout/IconVerticalSolidList"/>
    <dgm:cxn modelId="{EFC42ECD-73AD-49EF-9C38-A32B25156F1D}" type="presParOf" srcId="{E8D7CEA8-B43A-4C2F-AC3A-5BA25B4A2528}" destId="{AE0F7C10-3E0E-4317-BB85-3C96169CA659}" srcOrd="1" destOrd="0" presId="urn:microsoft.com/office/officeart/2018/2/layout/IconVerticalSolidList"/>
    <dgm:cxn modelId="{3F5044B4-2C6B-4902-B06D-550604BD114A}" type="presParOf" srcId="{E8D7CEA8-B43A-4C2F-AC3A-5BA25B4A2528}" destId="{434FF362-7F2D-4DD0-948F-9998BAF64D92}" srcOrd="2" destOrd="0" presId="urn:microsoft.com/office/officeart/2018/2/layout/IconVerticalSolidList"/>
    <dgm:cxn modelId="{045B1300-FAA2-4BBF-BF10-82FA5E75411C}" type="presParOf" srcId="{E8D7CEA8-B43A-4C2F-AC3A-5BA25B4A2528}" destId="{7FF8F769-D5E9-4960-ACD3-33151BFDBD8A}" srcOrd="3" destOrd="0" presId="urn:microsoft.com/office/officeart/2018/2/layout/IconVerticalSolidList"/>
    <dgm:cxn modelId="{312A882B-DD7F-4635-A4C9-C35C575BE16E}" type="presParOf" srcId="{766FEA4F-C79B-440F-99B2-6D2F9B3203E2}" destId="{F4739EA9-2156-4435-BD63-E1DBA999F58B}" srcOrd="9" destOrd="0" presId="urn:microsoft.com/office/officeart/2018/2/layout/IconVerticalSolidList"/>
    <dgm:cxn modelId="{2E96BF46-3AAC-46E0-A4FD-2A58B079269E}" type="presParOf" srcId="{766FEA4F-C79B-440F-99B2-6D2F9B3203E2}" destId="{8586E668-2525-471A-8561-FCB181D8B60D}" srcOrd="10" destOrd="0" presId="urn:microsoft.com/office/officeart/2018/2/layout/IconVerticalSolidList"/>
    <dgm:cxn modelId="{D49F7F56-41F7-42E4-90F7-4068E0392897}" type="presParOf" srcId="{8586E668-2525-471A-8561-FCB181D8B60D}" destId="{E94463CB-E562-410D-9C34-AF7CAC757C0C}" srcOrd="0" destOrd="0" presId="urn:microsoft.com/office/officeart/2018/2/layout/IconVerticalSolidList"/>
    <dgm:cxn modelId="{DEB4110C-AEF5-41E8-A94B-D82D8B1BAFAF}" type="presParOf" srcId="{8586E668-2525-471A-8561-FCB181D8B60D}" destId="{37868824-A12C-4830-A613-F3CD772BF719}" srcOrd="1" destOrd="0" presId="urn:microsoft.com/office/officeart/2018/2/layout/IconVerticalSolidList"/>
    <dgm:cxn modelId="{45326F1B-0E55-459B-8F78-F98AB4C31AAD}" type="presParOf" srcId="{8586E668-2525-471A-8561-FCB181D8B60D}" destId="{B48C2475-CEE0-4A2D-98EF-12E069A1C906}" srcOrd="2" destOrd="0" presId="urn:microsoft.com/office/officeart/2018/2/layout/IconVerticalSolidList"/>
    <dgm:cxn modelId="{41D956ED-DEB0-49BC-A43E-2C15E154D78F}" type="presParOf" srcId="{8586E668-2525-471A-8561-FCB181D8B60D}" destId="{ED253E1D-3DE3-4033-BDB1-DFF7976919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0A16E59B-051C-4867-837D-40E4D562F788}" type="doc">
      <dgm:prSet loTypeId="urn:microsoft.com/office/officeart/2008/layout/LinedList" loCatId="list" qsTypeId="urn:microsoft.com/office/officeart/2005/8/quickstyle/simple1#299" qsCatId="simple" csTypeId="urn:microsoft.com/office/officeart/2005/8/colors/colorful2#50" csCatId="colorful"/>
      <dgm:spPr/>
      <dgm:t>
        <a:bodyPr/>
        <a:lstStyle/>
        <a:p>
          <a:endParaRPr lang="en-US"/>
        </a:p>
      </dgm:t>
    </dgm:pt>
    <dgm:pt modelId="{75F15519-EE9A-4440-88E5-5E43782D0874}">
      <dgm:prSet/>
      <dgm:spPr/>
      <dgm:t>
        <a:bodyPr/>
        <a:lstStyle/>
        <a:p>
          <a:r>
            <a:rPr lang="en-US"/>
            <a:t>Can you find literature?</a:t>
          </a:r>
        </a:p>
      </dgm:t>
    </dgm:pt>
    <dgm:pt modelId="{BC6BD3C3-9995-4C5F-89F2-813C68DED1FB}" type="parTrans" cxnId="{4B72B558-D50C-4129-B5DA-80CBCF5ED18C}">
      <dgm:prSet/>
      <dgm:spPr/>
      <dgm:t>
        <a:bodyPr/>
        <a:lstStyle/>
        <a:p>
          <a:endParaRPr lang="en-US"/>
        </a:p>
      </dgm:t>
    </dgm:pt>
    <dgm:pt modelId="{C5B48525-030C-409F-8B7E-F308D6E57D14}" type="sibTrans" cxnId="{4B72B558-D50C-4129-B5DA-80CBCF5ED18C}">
      <dgm:prSet/>
      <dgm:spPr/>
      <dgm:t>
        <a:bodyPr/>
        <a:lstStyle/>
        <a:p>
          <a:endParaRPr lang="en-US"/>
        </a:p>
      </dgm:t>
    </dgm:pt>
    <dgm:pt modelId="{C20DA81C-42D3-4680-A9F6-DB6F56F7E5C1}">
      <dgm:prSet/>
      <dgm:spPr/>
      <dgm:t>
        <a:bodyPr/>
        <a:lstStyle/>
        <a:p>
          <a:r>
            <a:rPr lang="en-US"/>
            <a:t>Is it related to health, social or childcare? </a:t>
          </a:r>
        </a:p>
      </dgm:t>
    </dgm:pt>
    <dgm:pt modelId="{F20BF0C3-CAC1-4355-9CFC-29F4EAE44424}" type="parTrans" cxnId="{66D5806B-CD8B-4CEF-B860-4D997785A12A}">
      <dgm:prSet/>
      <dgm:spPr/>
      <dgm:t>
        <a:bodyPr/>
        <a:lstStyle/>
        <a:p>
          <a:endParaRPr lang="en-US"/>
        </a:p>
      </dgm:t>
    </dgm:pt>
    <dgm:pt modelId="{24EA7D82-7864-4EA1-80BC-29B42777D1D2}" type="sibTrans" cxnId="{66D5806B-CD8B-4CEF-B860-4D997785A12A}">
      <dgm:prSet/>
      <dgm:spPr/>
      <dgm:t>
        <a:bodyPr/>
        <a:lstStyle/>
        <a:p>
          <a:endParaRPr lang="en-US"/>
        </a:p>
      </dgm:t>
    </dgm:pt>
    <dgm:pt modelId="{6A2A39C1-0336-4AAC-A9B7-4EC4F217CF25}">
      <dgm:prSet/>
      <dgm:spPr/>
      <dgm:t>
        <a:bodyPr/>
        <a:lstStyle/>
        <a:p>
          <a:r>
            <a:rPr lang="en-US"/>
            <a:t>Is it specific?</a:t>
          </a:r>
        </a:p>
      </dgm:t>
    </dgm:pt>
    <dgm:pt modelId="{4D0E8242-8D54-48F5-9880-9F018D7F0B81}" type="parTrans" cxnId="{A34909D8-D76D-4293-8D92-C19BDC62CA8D}">
      <dgm:prSet/>
      <dgm:spPr/>
      <dgm:t>
        <a:bodyPr/>
        <a:lstStyle/>
        <a:p>
          <a:endParaRPr lang="en-US"/>
        </a:p>
      </dgm:t>
    </dgm:pt>
    <dgm:pt modelId="{7E43DC71-67C7-41BE-9D6E-69AB647F24D6}" type="sibTrans" cxnId="{A34909D8-D76D-4293-8D92-C19BDC62CA8D}">
      <dgm:prSet/>
      <dgm:spPr/>
      <dgm:t>
        <a:bodyPr/>
        <a:lstStyle/>
        <a:p>
          <a:endParaRPr lang="en-US"/>
        </a:p>
      </dgm:t>
    </dgm:pt>
    <dgm:pt modelId="{67569797-ADEE-4063-B3B7-F3B3026F3C96}">
      <dgm:prSet/>
      <dgm:spPr/>
      <dgm:t>
        <a:bodyPr/>
        <a:lstStyle/>
        <a:p>
          <a:r>
            <a:rPr lang="en-US"/>
            <a:t>Is it an ethical study?</a:t>
          </a:r>
        </a:p>
      </dgm:t>
    </dgm:pt>
    <dgm:pt modelId="{DF680A0F-27AD-499A-B23F-F2D4E2A3AFC3}" type="parTrans" cxnId="{D1ACE844-A8D2-43AD-848B-E9178A912E27}">
      <dgm:prSet/>
      <dgm:spPr/>
      <dgm:t>
        <a:bodyPr/>
        <a:lstStyle/>
        <a:p>
          <a:endParaRPr lang="en-US"/>
        </a:p>
      </dgm:t>
    </dgm:pt>
    <dgm:pt modelId="{3D73B505-226A-485D-B914-B37ADE49C525}" type="sibTrans" cxnId="{D1ACE844-A8D2-43AD-848B-E9178A912E27}">
      <dgm:prSet/>
      <dgm:spPr/>
      <dgm:t>
        <a:bodyPr/>
        <a:lstStyle/>
        <a:p>
          <a:endParaRPr lang="en-US"/>
        </a:p>
      </dgm:t>
    </dgm:pt>
    <dgm:pt modelId="{BEDA6436-C8CA-4234-A93A-181B340E4B11}">
      <dgm:prSet/>
      <dgm:spPr/>
      <dgm:t>
        <a:bodyPr/>
        <a:lstStyle/>
        <a:p>
          <a:r>
            <a:rPr lang="en-US"/>
            <a:t>Could you realistically investigate it?</a:t>
          </a:r>
        </a:p>
      </dgm:t>
    </dgm:pt>
    <dgm:pt modelId="{63508CBA-91CF-40AB-8C5E-84B08E82CAC7}" type="parTrans" cxnId="{25DF1870-3E79-46EE-97FD-201886A4B0CA}">
      <dgm:prSet/>
      <dgm:spPr/>
      <dgm:t>
        <a:bodyPr/>
        <a:lstStyle/>
        <a:p>
          <a:endParaRPr lang="en-US"/>
        </a:p>
      </dgm:t>
    </dgm:pt>
    <dgm:pt modelId="{298F09DB-EE22-4B5E-B016-A95A5475CE8B}" type="sibTrans" cxnId="{25DF1870-3E79-46EE-97FD-201886A4B0CA}">
      <dgm:prSet/>
      <dgm:spPr/>
      <dgm:t>
        <a:bodyPr/>
        <a:lstStyle/>
        <a:p>
          <a:endParaRPr lang="en-US"/>
        </a:p>
      </dgm:t>
    </dgm:pt>
    <dgm:pt modelId="{6940BA0C-AA6B-4E28-B1C3-4E4296D9D666}" type="pres">
      <dgm:prSet presAssocID="{0A16E59B-051C-4867-837D-40E4D562F788}" presName="vert0" presStyleCnt="0">
        <dgm:presLayoutVars>
          <dgm:dir/>
          <dgm:animOne val="branch"/>
          <dgm:animLvl val="lvl"/>
        </dgm:presLayoutVars>
      </dgm:prSet>
      <dgm:spPr/>
    </dgm:pt>
    <dgm:pt modelId="{DEF12F3E-8EC2-40FD-BDB3-87DD0F703E6D}" type="pres">
      <dgm:prSet presAssocID="{75F15519-EE9A-4440-88E5-5E43782D0874}" presName="thickLine" presStyleLbl="alignNode1" presStyleIdx="0" presStyleCnt="5"/>
      <dgm:spPr/>
    </dgm:pt>
    <dgm:pt modelId="{1110172B-C8C0-4948-89FA-8612653C0A75}" type="pres">
      <dgm:prSet presAssocID="{75F15519-EE9A-4440-88E5-5E43782D0874}" presName="horz1" presStyleCnt="0"/>
      <dgm:spPr/>
    </dgm:pt>
    <dgm:pt modelId="{5D37D258-B384-491B-BB3B-564F1DAE5151}" type="pres">
      <dgm:prSet presAssocID="{75F15519-EE9A-4440-88E5-5E43782D0874}" presName="tx1" presStyleLbl="revTx" presStyleIdx="0" presStyleCnt="5"/>
      <dgm:spPr/>
    </dgm:pt>
    <dgm:pt modelId="{2269C5CF-A64B-430F-B578-E34A3E941A19}" type="pres">
      <dgm:prSet presAssocID="{75F15519-EE9A-4440-88E5-5E43782D0874}" presName="vert1" presStyleCnt="0"/>
      <dgm:spPr/>
    </dgm:pt>
    <dgm:pt modelId="{84E35191-C31B-42A7-859B-072936C353E2}" type="pres">
      <dgm:prSet presAssocID="{C20DA81C-42D3-4680-A9F6-DB6F56F7E5C1}" presName="thickLine" presStyleLbl="alignNode1" presStyleIdx="1" presStyleCnt="5"/>
      <dgm:spPr/>
    </dgm:pt>
    <dgm:pt modelId="{F85317A3-448D-42FA-88AE-64F032511951}" type="pres">
      <dgm:prSet presAssocID="{C20DA81C-42D3-4680-A9F6-DB6F56F7E5C1}" presName="horz1" presStyleCnt="0"/>
      <dgm:spPr/>
    </dgm:pt>
    <dgm:pt modelId="{8A847F8D-CB82-4CDA-A223-BB0326A267D2}" type="pres">
      <dgm:prSet presAssocID="{C20DA81C-42D3-4680-A9F6-DB6F56F7E5C1}" presName="tx1" presStyleLbl="revTx" presStyleIdx="1" presStyleCnt="5"/>
      <dgm:spPr/>
    </dgm:pt>
    <dgm:pt modelId="{F7F45EB9-7151-4649-A72D-E016AC6F8064}" type="pres">
      <dgm:prSet presAssocID="{C20DA81C-42D3-4680-A9F6-DB6F56F7E5C1}" presName="vert1" presStyleCnt="0"/>
      <dgm:spPr/>
    </dgm:pt>
    <dgm:pt modelId="{14077893-138D-4AB9-A7C7-B32BC11584D2}" type="pres">
      <dgm:prSet presAssocID="{6A2A39C1-0336-4AAC-A9B7-4EC4F217CF25}" presName="thickLine" presStyleLbl="alignNode1" presStyleIdx="2" presStyleCnt="5"/>
      <dgm:spPr/>
    </dgm:pt>
    <dgm:pt modelId="{2353A209-ADC0-48A9-B08B-ED1F0089F1A7}" type="pres">
      <dgm:prSet presAssocID="{6A2A39C1-0336-4AAC-A9B7-4EC4F217CF25}" presName="horz1" presStyleCnt="0"/>
      <dgm:spPr/>
    </dgm:pt>
    <dgm:pt modelId="{47ACEBDD-80E8-4D5C-B6B3-359283A0F56B}" type="pres">
      <dgm:prSet presAssocID="{6A2A39C1-0336-4AAC-A9B7-4EC4F217CF25}" presName="tx1" presStyleLbl="revTx" presStyleIdx="2" presStyleCnt="5"/>
      <dgm:spPr/>
    </dgm:pt>
    <dgm:pt modelId="{D7173F8C-44A4-4B10-99AB-EB03634E58B5}" type="pres">
      <dgm:prSet presAssocID="{6A2A39C1-0336-4AAC-A9B7-4EC4F217CF25}" presName="vert1" presStyleCnt="0"/>
      <dgm:spPr/>
    </dgm:pt>
    <dgm:pt modelId="{2FCA335D-D7AF-4F2D-B12D-1BED6E4294BB}" type="pres">
      <dgm:prSet presAssocID="{67569797-ADEE-4063-B3B7-F3B3026F3C96}" presName="thickLine" presStyleLbl="alignNode1" presStyleIdx="3" presStyleCnt="5"/>
      <dgm:spPr/>
    </dgm:pt>
    <dgm:pt modelId="{FF0C4F5C-28FA-4318-9CFA-3FC0DEB445BC}" type="pres">
      <dgm:prSet presAssocID="{67569797-ADEE-4063-B3B7-F3B3026F3C96}" presName="horz1" presStyleCnt="0"/>
      <dgm:spPr/>
    </dgm:pt>
    <dgm:pt modelId="{EBB09270-F44C-4299-BB3B-D2F3F123DC25}" type="pres">
      <dgm:prSet presAssocID="{67569797-ADEE-4063-B3B7-F3B3026F3C96}" presName="tx1" presStyleLbl="revTx" presStyleIdx="3" presStyleCnt="5"/>
      <dgm:spPr/>
    </dgm:pt>
    <dgm:pt modelId="{8DA2E0D7-DFF2-4128-8F0D-581F34282DBD}" type="pres">
      <dgm:prSet presAssocID="{67569797-ADEE-4063-B3B7-F3B3026F3C96}" presName="vert1" presStyleCnt="0"/>
      <dgm:spPr/>
    </dgm:pt>
    <dgm:pt modelId="{3BD7F1A9-52E5-4855-9AAD-23D20E2B2704}" type="pres">
      <dgm:prSet presAssocID="{BEDA6436-C8CA-4234-A93A-181B340E4B11}" presName="thickLine" presStyleLbl="alignNode1" presStyleIdx="4" presStyleCnt="5"/>
      <dgm:spPr/>
    </dgm:pt>
    <dgm:pt modelId="{94AFC483-C127-4673-A0E8-93D396C3A66B}" type="pres">
      <dgm:prSet presAssocID="{BEDA6436-C8CA-4234-A93A-181B340E4B11}" presName="horz1" presStyleCnt="0"/>
      <dgm:spPr/>
    </dgm:pt>
    <dgm:pt modelId="{9C783605-09F7-43E2-90E0-8E37722A7A74}" type="pres">
      <dgm:prSet presAssocID="{BEDA6436-C8CA-4234-A93A-181B340E4B11}" presName="tx1" presStyleLbl="revTx" presStyleIdx="4" presStyleCnt="5"/>
      <dgm:spPr/>
    </dgm:pt>
    <dgm:pt modelId="{ECE916E6-52B5-45E1-AC51-31C2D91411CC}" type="pres">
      <dgm:prSet presAssocID="{BEDA6436-C8CA-4234-A93A-181B340E4B11}" presName="vert1" presStyleCnt="0"/>
      <dgm:spPr/>
    </dgm:pt>
  </dgm:ptLst>
  <dgm:cxnLst>
    <dgm:cxn modelId="{23166D3C-5423-4961-8BAB-3A703B4C2887}" type="presOf" srcId="{BEDA6436-C8CA-4234-A93A-181B340E4B11}" destId="{9C783605-09F7-43E2-90E0-8E37722A7A74}" srcOrd="0" destOrd="0" presId="urn:microsoft.com/office/officeart/2008/layout/LinedList"/>
    <dgm:cxn modelId="{D1ACE844-A8D2-43AD-848B-E9178A912E27}" srcId="{0A16E59B-051C-4867-837D-40E4D562F788}" destId="{67569797-ADEE-4063-B3B7-F3B3026F3C96}" srcOrd="3" destOrd="0" parTransId="{DF680A0F-27AD-499A-B23F-F2D4E2A3AFC3}" sibTransId="{3D73B505-226A-485D-B914-B37ADE49C525}"/>
    <dgm:cxn modelId="{66D5806B-CD8B-4CEF-B860-4D997785A12A}" srcId="{0A16E59B-051C-4867-837D-40E4D562F788}" destId="{C20DA81C-42D3-4680-A9F6-DB6F56F7E5C1}" srcOrd="1" destOrd="0" parTransId="{F20BF0C3-CAC1-4355-9CFC-29F4EAE44424}" sibTransId="{24EA7D82-7864-4EA1-80BC-29B42777D1D2}"/>
    <dgm:cxn modelId="{25DF1870-3E79-46EE-97FD-201886A4B0CA}" srcId="{0A16E59B-051C-4867-837D-40E4D562F788}" destId="{BEDA6436-C8CA-4234-A93A-181B340E4B11}" srcOrd="4" destOrd="0" parTransId="{63508CBA-91CF-40AB-8C5E-84B08E82CAC7}" sibTransId="{298F09DB-EE22-4B5E-B016-A95A5475CE8B}"/>
    <dgm:cxn modelId="{8636B271-1C1F-4790-BA51-A31771750CB0}" type="presOf" srcId="{0A16E59B-051C-4867-837D-40E4D562F788}" destId="{6940BA0C-AA6B-4E28-B1C3-4E4296D9D666}" srcOrd="0" destOrd="0" presId="urn:microsoft.com/office/officeart/2008/layout/LinedList"/>
    <dgm:cxn modelId="{4B72B558-D50C-4129-B5DA-80CBCF5ED18C}" srcId="{0A16E59B-051C-4867-837D-40E4D562F788}" destId="{75F15519-EE9A-4440-88E5-5E43782D0874}" srcOrd="0" destOrd="0" parTransId="{BC6BD3C3-9995-4C5F-89F2-813C68DED1FB}" sibTransId="{C5B48525-030C-409F-8B7E-F308D6E57D14}"/>
    <dgm:cxn modelId="{711BA783-0DB6-4E12-9508-0C663C3389D4}" type="presOf" srcId="{75F15519-EE9A-4440-88E5-5E43782D0874}" destId="{5D37D258-B384-491B-BB3B-564F1DAE5151}" srcOrd="0" destOrd="0" presId="urn:microsoft.com/office/officeart/2008/layout/LinedList"/>
    <dgm:cxn modelId="{CACBCBB6-839F-4AC2-BEBE-4F706192613C}" type="presOf" srcId="{C20DA81C-42D3-4680-A9F6-DB6F56F7E5C1}" destId="{8A847F8D-CB82-4CDA-A223-BB0326A267D2}" srcOrd="0" destOrd="0" presId="urn:microsoft.com/office/officeart/2008/layout/LinedList"/>
    <dgm:cxn modelId="{FFEFC0BD-A196-4752-86FD-6B2B08B24D3F}" type="presOf" srcId="{67569797-ADEE-4063-B3B7-F3B3026F3C96}" destId="{EBB09270-F44C-4299-BB3B-D2F3F123DC25}" srcOrd="0" destOrd="0" presId="urn:microsoft.com/office/officeart/2008/layout/LinedList"/>
    <dgm:cxn modelId="{A34909D8-D76D-4293-8D92-C19BDC62CA8D}" srcId="{0A16E59B-051C-4867-837D-40E4D562F788}" destId="{6A2A39C1-0336-4AAC-A9B7-4EC4F217CF25}" srcOrd="2" destOrd="0" parTransId="{4D0E8242-8D54-48F5-9880-9F018D7F0B81}" sibTransId="{7E43DC71-67C7-41BE-9D6E-69AB647F24D6}"/>
    <dgm:cxn modelId="{0148A6DE-A137-46E7-A650-01D9E7A95E0A}" type="presOf" srcId="{6A2A39C1-0336-4AAC-A9B7-4EC4F217CF25}" destId="{47ACEBDD-80E8-4D5C-B6B3-359283A0F56B}" srcOrd="0" destOrd="0" presId="urn:microsoft.com/office/officeart/2008/layout/LinedList"/>
    <dgm:cxn modelId="{2B48C5EC-EC48-4B97-8761-DFE41A23F823}" type="presParOf" srcId="{6940BA0C-AA6B-4E28-B1C3-4E4296D9D666}" destId="{DEF12F3E-8EC2-40FD-BDB3-87DD0F703E6D}" srcOrd="0" destOrd="0" presId="urn:microsoft.com/office/officeart/2008/layout/LinedList"/>
    <dgm:cxn modelId="{D98D4948-26B3-4549-8490-EAA0D87C898F}" type="presParOf" srcId="{6940BA0C-AA6B-4E28-B1C3-4E4296D9D666}" destId="{1110172B-C8C0-4948-89FA-8612653C0A75}" srcOrd="1" destOrd="0" presId="urn:microsoft.com/office/officeart/2008/layout/LinedList"/>
    <dgm:cxn modelId="{C9A1AAA3-E832-4AF2-B480-F420FED32B72}" type="presParOf" srcId="{1110172B-C8C0-4948-89FA-8612653C0A75}" destId="{5D37D258-B384-491B-BB3B-564F1DAE5151}" srcOrd="0" destOrd="0" presId="urn:microsoft.com/office/officeart/2008/layout/LinedList"/>
    <dgm:cxn modelId="{13DBC845-5D64-4E9C-9B5A-E34AE8975ED2}" type="presParOf" srcId="{1110172B-C8C0-4948-89FA-8612653C0A75}" destId="{2269C5CF-A64B-430F-B578-E34A3E941A19}" srcOrd="1" destOrd="0" presId="urn:microsoft.com/office/officeart/2008/layout/LinedList"/>
    <dgm:cxn modelId="{478258BE-016E-419A-8162-8ECEB6E9E11E}" type="presParOf" srcId="{6940BA0C-AA6B-4E28-B1C3-4E4296D9D666}" destId="{84E35191-C31B-42A7-859B-072936C353E2}" srcOrd="2" destOrd="0" presId="urn:microsoft.com/office/officeart/2008/layout/LinedList"/>
    <dgm:cxn modelId="{975B9F4F-80AF-4D0D-9A65-620DA915228D}" type="presParOf" srcId="{6940BA0C-AA6B-4E28-B1C3-4E4296D9D666}" destId="{F85317A3-448D-42FA-88AE-64F032511951}" srcOrd="3" destOrd="0" presId="urn:microsoft.com/office/officeart/2008/layout/LinedList"/>
    <dgm:cxn modelId="{ABBD8417-3A01-4499-B89F-B197E314186C}" type="presParOf" srcId="{F85317A3-448D-42FA-88AE-64F032511951}" destId="{8A847F8D-CB82-4CDA-A223-BB0326A267D2}" srcOrd="0" destOrd="0" presId="urn:microsoft.com/office/officeart/2008/layout/LinedList"/>
    <dgm:cxn modelId="{1CC9ACF4-B858-454F-AF6C-9A01EB1F8FB6}" type="presParOf" srcId="{F85317A3-448D-42FA-88AE-64F032511951}" destId="{F7F45EB9-7151-4649-A72D-E016AC6F8064}" srcOrd="1" destOrd="0" presId="urn:microsoft.com/office/officeart/2008/layout/LinedList"/>
    <dgm:cxn modelId="{4A2CC076-5329-442A-9729-9D5AC8452E38}" type="presParOf" srcId="{6940BA0C-AA6B-4E28-B1C3-4E4296D9D666}" destId="{14077893-138D-4AB9-A7C7-B32BC11584D2}" srcOrd="4" destOrd="0" presId="urn:microsoft.com/office/officeart/2008/layout/LinedList"/>
    <dgm:cxn modelId="{415A7B00-836A-48C1-BE7A-3197D00BC088}" type="presParOf" srcId="{6940BA0C-AA6B-4E28-B1C3-4E4296D9D666}" destId="{2353A209-ADC0-48A9-B08B-ED1F0089F1A7}" srcOrd="5" destOrd="0" presId="urn:microsoft.com/office/officeart/2008/layout/LinedList"/>
    <dgm:cxn modelId="{F325EADF-0055-41FA-9845-EE03123ABB5B}" type="presParOf" srcId="{2353A209-ADC0-48A9-B08B-ED1F0089F1A7}" destId="{47ACEBDD-80E8-4D5C-B6B3-359283A0F56B}" srcOrd="0" destOrd="0" presId="urn:microsoft.com/office/officeart/2008/layout/LinedList"/>
    <dgm:cxn modelId="{CED7E1CB-9AEF-44E0-B3C5-AE776924E919}" type="presParOf" srcId="{2353A209-ADC0-48A9-B08B-ED1F0089F1A7}" destId="{D7173F8C-44A4-4B10-99AB-EB03634E58B5}" srcOrd="1" destOrd="0" presId="urn:microsoft.com/office/officeart/2008/layout/LinedList"/>
    <dgm:cxn modelId="{881154E3-3A1F-44F5-BDE8-620F2BFB4AEC}" type="presParOf" srcId="{6940BA0C-AA6B-4E28-B1C3-4E4296D9D666}" destId="{2FCA335D-D7AF-4F2D-B12D-1BED6E4294BB}" srcOrd="6" destOrd="0" presId="urn:microsoft.com/office/officeart/2008/layout/LinedList"/>
    <dgm:cxn modelId="{306A65A8-502B-45E6-9B5E-C0E4D1262537}" type="presParOf" srcId="{6940BA0C-AA6B-4E28-B1C3-4E4296D9D666}" destId="{FF0C4F5C-28FA-4318-9CFA-3FC0DEB445BC}" srcOrd="7" destOrd="0" presId="urn:microsoft.com/office/officeart/2008/layout/LinedList"/>
    <dgm:cxn modelId="{F0C11B5F-81BB-4895-94F8-E1E18D31D0F2}" type="presParOf" srcId="{FF0C4F5C-28FA-4318-9CFA-3FC0DEB445BC}" destId="{EBB09270-F44C-4299-BB3B-D2F3F123DC25}" srcOrd="0" destOrd="0" presId="urn:microsoft.com/office/officeart/2008/layout/LinedList"/>
    <dgm:cxn modelId="{77EE380E-40BE-4AE1-B587-6D811B5415E7}" type="presParOf" srcId="{FF0C4F5C-28FA-4318-9CFA-3FC0DEB445BC}" destId="{8DA2E0D7-DFF2-4128-8F0D-581F34282DBD}" srcOrd="1" destOrd="0" presId="urn:microsoft.com/office/officeart/2008/layout/LinedList"/>
    <dgm:cxn modelId="{7217205E-6F54-461B-B29A-B7E9290F3DCF}" type="presParOf" srcId="{6940BA0C-AA6B-4E28-B1C3-4E4296D9D666}" destId="{3BD7F1A9-52E5-4855-9AAD-23D20E2B2704}" srcOrd="8" destOrd="0" presId="urn:microsoft.com/office/officeart/2008/layout/LinedList"/>
    <dgm:cxn modelId="{762FE9DE-8E5D-4A35-8638-068A4A741499}" type="presParOf" srcId="{6940BA0C-AA6B-4E28-B1C3-4E4296D9D666}" destId="{94AFC483-C127-4673-A0E8-93D396C3A66B}" srcOrd="9" destOrd="0" presId="urn:microsoft.com/office/officeart/2008/layout/LinedList"/>
    <dgm:cxn modelId="{FC70EE44-BF83-42C4-8FFC-3D63FF0A6A83}" type="presParOf" srcId="{94AFC483-C127-4673-A0E8-93D396C3A66B}" destId="{9C783605-09F7-43E2-90E0-8E37722A7A74}" srcOrd="0" destOrd="0" presId="urn:microsoft.com/office/officeart/2008/layout/LinedList"/>
    <dgm:cxn modelId="{FF81220F-156F-4AA4-A484-0501F1549AB8}" type="presParOf" srcId="{94AFC483-C127-4673-A0E8-93D396C3A66B}" destId="{ECE916E6-52B5-45E1-AC51-31C2D91411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B0138770-C5EE-4D45-BF06-6F35BBBEB77F}" type="doc">
      <dgm:prSet loTypeId="urn:microsoft.com/office/officeart/2018/2/layout/IconVerticalSolidList" loCatId="icon" qsTypeId="urn:microsoft.com/office/officeart/2005/8/quickstyle/simple1#309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51C9046-3F24-41FC-B666-026FC47432A8}">
      <dgm:prSet/>
      <dgm:spPr/>
      <dgm:t>
        <a:bodyPr/>
        <a:lstStyle/>
        <a:p>
          <a:r>
            <a:rPr lang="en-US"/>
            <a:t>Swap your questions around and looking at your peers' work, provide some feedback. </a:t>
          </a:r>
        </a:p>
      </dgm:t>
    </dgm:pt>
    <dgm:pt modelId="{99C78E57-F80D-4139-8DFC-362FF443BD11}" type="parTrans" cxnId="{0E484405-70E5-4558-93CE-CE64C32594A3}">
      <dgm:prSet/>
      <dgm:spPr/>
      <dgm:t>
        <a:bodyPr/>
        <a:lstStyle/>
        <a:p>
          <a:endParaRPr lang="en-US"/>
        </a:p>
      </dgm:t>
    </dgm:pt>
    <dgm:pt modelId="{35CC0935-27E8-43BC-B814-826291779A6C}" type="sibTrans" cxnId="{0E484405-70E5-4558-93CE-CE64C32594A3}">
      <dgm:prSet/>
      <dgm:spPr/>
      <dgm:t>
        <a:bodyPr/>
        <a:lstStyle/>
        <a:p>
          <a:endParaRPr lang="en-US"/>
        </a:p>
      </dgm:t>
    </dgm:pt>
    <dgm:pt modelId="{33FC04E0-A66A-4233-8BA4-3C4D56461779}">
      <dgm:prSet/>
      <dgm:spPr/>
      <dgm:t>
        <a:bodyPr/>
        <a:lstStyle/>
        <a:p>
          <a:r>
            <a:rPr lang="en-US"/>
            <a:t>What is clear about the project?</a:t>
          </a:r>
        </a:p>
      </dgm:t>
    </dgm:pt>
    <dgm:pt modelId="{77FEB7BA-D705-46F4-A14E-454D9F15856E}" type="parTrans" cxnId="{7D3D8568-3DB0-4001-8186-C145866C9DCF}">
      <dgm:prSet/>
      <dgm:spPr/>
      <dgm:t>
        <a:bodyPr/>
        <a:lstStyle/>
        <a:p>
          <a:endParaRPr lang="en-US"/>
        </a:p>
      </dgm:t>
    </dgm:pt>
    <dgm:pt modelId="{2E14FA17-4459-4554-A268-162AD2C6B175}" type="sibTrans" cxnId="{7D3D8568-3DB0-4001-8186-C145866C9DCF}">
      <dgm:prSet/>
      <dgm:spPr/>
      <dgm:t>
        <a:bodyPr/>
        <a:lstStyle/>
        <a:p>
          <a:endParaRPr lang="en-US"/>
        </a:p>
      </dgm:t>
    </dgm:pt>
    <dgm:pt modelId="{76EF0D6D-A188-4743-9994-F4B7230E56C5}">
      <dgm:prSet/>
      <dgm:spPr/>
      <dgm:t>
        <a:bodyPr/>
        <a:lstStyle/>
        <a:p>
          <a:r>
            <a:rPr lang="en-US"/>
            <a:t>What is unclear?</a:t>
          </a:r>
        </a:p>
      </dgm:t>
    </dgm:pt>
    <dgm:pt modelId="{F8902A26-602F-4C64-A6C9-7EA06439A72D}" type="parTrans" cxnId="{CA6A9917-3AB3-42B4-9521-E128CA5A4453}">
      <dgm:prSet/>
      <dgm:spPr/>
      <dgm:t>
        <a:bodyPr/>
        <a:lstStyle/>
        <a:p>
          <a:endParaRPr lang="en-US"/>
        </a:p>
      </dgm:t>
    </dgm:pt>
    <dgm:pt modelId="{C5CB72F5-D147-49A9-B3BB-EBEDAE1BA02A}" type="sibTrans" cxnId="{CA6A9917-3AB3-42B4-9521-E128CA5A4453}">
      <dgm:prSet/>
      <dgm:spPr/>
      <dgm:t>
        <a:bodyPr/>
        <a:lstStyle/>
        <a:p>
          <a:endParaRPr lang="en-US"/>
        </a:p>
      </dgm:t>
    </dgm:pt>
    <dgm:pt modelId="{B81CB029-5002-4988-BF92-D90707488AB6}">
      <dgm:prSet/>
      <dgm:spPr/>
      <dgm:t>
        <a:bodyPr/>
        <a:lstStyle/>
        <a:p>
          <a:r>
            <a:rPr lang="en-US"/>
            <a:t>What could improve this question?</a:t>
          </a:r>
        </a:p>
      </dgm:t>
    </dgm:pt>
    <dgm:pt modelId="{E1FE7118-A0A8-44B2-BE88-B9F868087C3E}" type="parTrans" cxnId="{E1B7EBED-F317-4F9B-A8F5-AFB5C6858329}">
      <dgm:prSet/>
      <dgm:spPr/>
      <dgm:t>
        <a:bodyPr/>
        <a:lstStyle/>
        <a:p>
          <a:endParaRPr lang="en-US"/>
        </a:p>
      </dgm:t>
    </dgm:pt>
    <dgm:pt modelId="{5794D72C-8FE2-48C8-BB04-14C45108F368}" type="sibTrans" cxnId="{E1B7EBED-F317-4F9B-A8F5-AFB5C6858329}">
      <dgm:prSet/>
      <dgm:spPr/>
      <dgm:t>
        <a:bodyPr/>
        <a:lstStyle/>
        <a:p>
          <a:endParaRPr lang="en-US"/>
        </a:p>
      </dgm:t>
    </dgm:pt>
    <dgm:pt modelId="{6E502A97-D4FF-4126-9644-E868975AC7DB}" type="pres">
      <dgm:prSet presAssocID="{B0138770-C5EE-4D45-BF06-6F35BBBEB77F}" presName="root" presStyleCnt="0">
        <dgm:presLayoutVars>
          <dgm:dir/>
          <dgm:resizeHandles val="exact"/>
        </dgm:presLayoutVars>
      </dgm:prSet>
      <dgm:spPr/>
    </dgm:pt>
    <dgm:pt modelId="{493140D7-0193-4ACA-8837-919D13C7B420}" type="pres">
      <dgm:prSet presAssocID="{451C9046-3F24-41FC-B666-026FC47432A8}" presName="compNode" presStyleCnt="0"/>
      <dgm:spPr/>
    </dgm:pt>
    <dgm:pt modelId="{843C2234-A223-43D4-B144-98C792CAA220}" type="pres">
      <dgm:prSet presAssocID="{451C9046-3F24-41FC-B666-026FC47432A8}" presName="bgRect" presStyleLbl="bgShp" presStyleIdx="0" presStyleCnt="4"/>
      <dgm:spPr/>
    </dgm:pt>
    <dgm:pt modelId="{A44E0B93-5FAA-42EC-A9EC-5AAEDB7B2498}" type="pres">
      <dgm:prSet presAssocID="{451C9046-3F24-41FC-B666-026FC47432A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7E40DC42-41B4-4613-AA81-F1264BE71994}" type="pres">
      <dgm:prSet presAssocID="{451C9046-3F24-41FC-B666-026FC47432A8}" presName="spaceRect" presStyleCnt="0"/>
      <dgm:spPr/>
    </dgm:pt>
    <dgm:pt modelId="{F3EBCDC2-342C-4BEA-9BBE-332786758884}" type="pres">
      <dgm:prSet presAssocID="{451C9046-3F24-41FC-B666-026FC47432A8}" presName="parTx" presStyleLbl="revTx" presStyleIdx="0" presStyleCnt="4">
        <dgm:presLayoutVars>
          <dgm:chMax val="0"/>
          <dgm:chPref val="0"/>
        </dgm:presLayoutVars>
      </dgm:prSet>
      <dgm:spPr/>
    </dgm:pt>
    <dgm:pt modelId="{8A6F3656-1C4D-4151-92B2-7E495C787F17}" type="pres">
      <dgm:prSet presAssocID="{35CC0935-27E8-43BC-B814-826291779A6C}" presName="sibTrans" presStyleCnt="0"/>
      <dgm:spPr/>
    </dgm:pt>
    <dgm:pt modelId="{7A90B9FF-8345-42F4-8877-21274D918815}" type="pres">
      <dgm:prSet presAssocID="{33FC04E0-A66A-4233-8BA4-3C4D56461779}" presName="compNode" presStyleCnt="0"/>
      <dgm:spPr/>
    </dgm:pt>
    <dgm:pt modelId="{A942CF8F-516D-4983-92C6-1A5BCB4CC2FC}" type="pres">
      <dgm:prSet presAssocID="{33FC04E0-A66A-4233-8BA4-3C4D56461779}" presName="bgRect" presStyleLbl="bgShp" presStyleIdx="1" presStyleCnt="4"/>
      <dgm:spPr/>
    </dgm:pt>
    <dgm:pt modelId="{A31195D7-7A49-4ACA-9DA1-2CCE842EE9A4}" type="pres">
      <dgm:prSet presAssocID="{33FC04E0-A66A-4233-8BA4-3C4D5646177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E2E23B6-3125-4B83-BA14-C1C9275176F2}" type="pres">
      <dgm:prSet presAssocID="{33FC04E0-A66A-4233-8BA4-3C4D56461779}" presName="spaceRect" presStyleCnt="0"/>
      <dgm:spPr/>
    </dgm:pt>
    <dgm:pt modelId="{55F276E7-C355-410D-B0BF-2B30CE56F3B2}" type="pres">
      <dgm:prSet presAssocID="{33FC04E0-A66A-4233-8BA4-3C4D56461779}" presName="parTx" presStyleLbl="revTx" presStyleIdx="1" presStyleCnt="4">
        <dgm:presLayoutVars>
          <dgm:chMax val="0"/>
          <dgm:chPref val="0"/>
        </dgm:presLayoutVars>
      </dgm:prSet>
      <dgm:spPr/>
    </dgm:pt>
    <dgm:pt modelId="{ADBBFA97-5ECB-4815-B89C-E890AC6DA708}" type="pres">
      <dgm:prSet presAssocID="{2E14FA17-4459-4554-A268-162AD2C6B175}" presName="sibTrans" presStyleCnt="0"/>
      <dgm:spPr/>
    </dgm:pt>
    <dgm:pt modelId="{8F74E8E8-6BAB-4DAE-8536-58DB043A6D8D}" type="pres">
      <dgm:prSet presAssocID="{76EF0D6D-A188-4743-9994-F4B7230E56C5}" presName="compNode" presStyleCnt="0"/>
      <dgm:spPr/>
    </dgm:pt>
    <dgm:pt modelId="{83E4117F-D995-4092-AA0F-BB2CB6DCAC88}" type="pres">
      <dgm:prSet presAssocID="{76EF0D6D-A188-4743-9994-F4B7230E56C5}" presName="bgRect" presStyleLbl="bgShp" presStyleIdx="2" presStyleCnt="4"/>
      <dgm:spPr/>
    </dgm:pt>
    <dgm:pt modelId="{195654ED-ABB5-47CA-83C7-4ADCCA5A176F}" type="pres">
      <dgm:prSet presAssocID="{76EF0D6D-A188-4743-9994-F4B7230E56C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C2F6661D-B2FB-4CF4-880B-A3DA238D22C2}" type="pres">
      <dgm:prSet presAssocID="{76EF0D6D-A188-4743-9994-F4B7230E56C5}" presName="spaceRect" presStyleCnt="0"/>
      <dgm:spPr/>
    </dgm:pt>
    <dgm:pt modelId="{679BAE16-CE67-4CDB-BD1F-6DEC23DDB8D8}" type="pres">
      <dgm:prSet presAssocID="{76EF0D6D-A188-4743-9994-F4B7230E56C5}" presName="parTx" presStyleLbl="revTx" presStyleIdx="2" presStyleCnt="4">
        <dgm:presLayoutVars>
          <dgm:chMax val="0"/>
          <dgm:chPref val="0"/>
        </dgm:presLayoutVars>
      </dgm:prSet>
      <dgm:spPr/>
    </dgm:pt>
    <dgm:pt modelId="{9C0FECFF-2BCB-464A-92C9-6FE9B3114C1F}" type="pres">
      <dgm:prSet presAssocID="{C5CB72F5-D147-49A9-B3BB-EBEDAE1BA02A}" presName="sibTrans" presStyleCnt="0"/>
      <dgm:spPr/>
    </dgm:pt>
    <dgm:pt modelId="{ADB7DB78-5A40-4A13-9D35-93C74ECCBAFA}" type="pres">
      <dgm:prSet presAssocID="{B81CB029-5002-4988-BF92-D90707488AB6}" presName="compNode" presStyleCnt="0"/>
      <dgm:spPr/>
    </dgm:pt>
    <dgm:pt modelId="{C0DA6D2E-6621-463A-BC17-4F236EF6E387}" type="pres">
      <dgm:prSet presAssocID="{B81CB029-5002-4988-BF92-D90707488AB6}" presName="bgRect" presStyleLbl="bgShp" presStyleIdx="3" presStyleCnt="4"/>
      <dgm:spPr/>
    </dgm:pt>
    <dgm:pt modelId="{2DE1DFDA-EC6D-49B4-BB0C-F87C49CB8FC0}" type="pres">
      <dgm:prSet presAssocID="{B81CB029-5002-4988-BF92-D90707488AB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7F409D5-F56C-4962-9DAE-3194A9353FC2}" type="pres">
      <dgm:prSet presAssocID="{B81CB029-5002-4988-BF92-D90707488AB6}" presName="spaceRect" presStyleCnt="0"/>
      <dgm:spPr/>
    </dgm:pt>
    <dgm:pt modelId="{3BA937AC-03BE-4FCB-B1D1-305DF4E14C63}" type="pres">
      <dgm:prSet presAssocID="{B81CB029-5002-4988-BF92-D90707488AB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E484405-70E5-4558-93CE-CE64C32594A3}" srcId="{B0138770-C5EE-4D45-BF06-6F35BBBEB77F}" destId="{451C9046-3F24-41FC-B666-026FC47432A8}" srcOrd="0" destOrd="0" parTransId="{99C78E57-F80D-4139-8DFC-362FF443BD11}" sibTransId="{35CC0935-27E8-43BC-B814-826291779A6C}"/>
    <dgm:cxn modelId="{CA6A9917-3AB3-42B4-9521-E128CA5A4453}" srcId="{B0138770-C5EE-4D45-BF06-6F35BBBEB77F}" destId="{76EF0D6D-A188-4743-9994-F4B7230E56C5}" srcOrd="2" destOrd="0" parTransId="{F8902A26-602F-4C64-A6C9-7EA06439A72D}" sibTransId="{C5CB72F5-D147-49A9-B3BB-EBEDAE1BA02A}"/>
    <dgm:cxn modelId="{68B10F3B-3D06-47E2-A498-D21CAEDC23FB}" type="presOf" srcId="{B0138770-C5EE-4D45-BF06-6F35BBBEB77F}" destId="{6E502A97-D4FF-4126-9644-E868975AC7DB}" srcOrd="0" destOrd="0" presId="urn:microsoft.com/office/officeart/2018/2/layout/IconVerticalSolidList"/>
    <dgm:cxn modelId="{7D3D8568-3DB0-4001-8186-C145866C9DCF}" srcId="{B0138770-C5EE-4D45-BF06-6F35BBBEB77F}" destId="{33FC04E0-A66A-4233-8BA4-3C4D56461779}" srcOrd="1" destOrd="0" parTransId="{77FEB7BA-D705-46F4-A14E-454D9F15856E}" sibTransId="{2E14FA17-4459-4554-A268-162AD2C6B175}"/>
    <dgm:cxn modelId="{A4067891-E93D-488E-82C1-4A05E0626232}" type="presOf" srcId="{76EF0D6D-A188-4743-9994-F4B7230E56C5}" destId="{679BAE16-CE67-4CDB-BD1F-6DEC23DDB8D8}" srcOrd="0" destOrd="0" presId="urn:microsoft.com/office/officeart/2018/2/layout/IconVerticalSolidList"/>
    <dgm:cxn modelId="{881BADB1-D9F8-422A-8C00-A180AA0D799E}" type="presOf" srcId="{B81CB029-5002-4988-BF92-D90707488AB6}" destId="{3BA937AC-03BE-4FCB-B1D1-305DF4E14C63}" srcOrd="0" destOrd="0" presId="urn:microsoft.com/office/officeart/2018/2/layout/IconVerticalSolidList"/>
    <dgm:cxn modelId="{045607BA-0B86-43FA-BC39-135F00A835F6}" type="presOf" srcId="{33FC04E0-A66A-4233-8BA4-3C4D56461779}" destId="{55F276E7-C355-410D-B0BF-2B30CE56F3B2}" srcOrd="0" destOrd="0" presId="urn:microsoft.com/office/officeart/2018/2/layout/IconVerticalSolidList"/>
    <dgm:cxn modelId="{E1B7EBED-F317-4F9B-A8F5-AFB5C6858329}" srcId="{B0138770-C5EE-4D45-BF06-6F35BBBEB77F}" destId="{B81CB029-5002-4988-BF92-D90707488AB6}" srcOrd="3" destOrd="0" parTransId="{E1FE7118-A0A8-44B2-BE88-B9F868087C3E}" sibTransId="{5794D72C-8FE2-48C8-BB04-14C45108F368}"/>
    <dgm:cxn modelId="{009A0CEF-C1EB-46E3-BA11-8D6B779A98EC}" type="presOf" srcId="{451C9046-3F24-41FC-B666-026FC47432A8}" destId="{F3EBCDC2-342C-4BEA-9BBE-332786758884}" srcOrd="0" destOrd="0" presId="urn:microsoft.com/office/officeart/2018/2/layout/IconVerticalSolidList"/>
    <dgm:cxn modelId="{8C784338-4B70-4B14-94C7-14F3CC28A687}" type="presParOf" srcId="{6E502A97-D4FF-4126-9644-E868975AC7DB}" destId="{493140D7-0193-4ACA-8837-919D13C7B420}" srcOrd="0" destOrd="0" presId="urn:microsoft.com/office/officeart/2018/2/layout/IconVerticalSolidList"/>
    <dgm:cxn modelId="{920C0769-81AF-4DF0-9EDD-DEF568995C5D}" type="presParOf" srcId="{493140D7-0193-4ACA-8837-919D13C7B420}" destId="{843C2234-A223-43D4-B144-98C792CAA220}" srcOrd="0" destOrd="0" presId="urn:microsoft.com/office/officeart/2018/2/layout/IconVerticalSolidList"/>
    <dgm:cxn modelId="{318DABD7-D1C4-436C-95E9-7360CA791E96}" type="presParOf" srcId="{493140D7-0193-4ACA-8837-919D13C7B420}" destId="{A44E0B93-5FAA-42EC-A9EC-5AAEDB7B2498}" srcOrd="1" destOrd="0" presId="urn:microsoft.com/office/officeart/2018/2/layout/IconVerticalSolidList"/>
    <dgm:cxn modelId="{9874D9F1-85ED-4D8B-BAFD-2A2657E90283}" type="presParOf" srcId="{493140D7-0193-4ACA-8837-919D13C7B420}" destId="{7E40DC42-41B4-4613-AA81-F1264BE71994}" srcOrd="2" destOrd="0" presId="urn:microsoft.com/office/officeart/2018/2/layout/IconVerticalSolidList"/>
    <dgm:cxn modelId="{B61E85B5-1B0B-493C-8B38-A05B3CC4FD33}" type="presParOf" srcId="{493140D7-0193-4ACA-8837-919D13C7B420}" destId="{F3EBCDC2-342C-4BEA-9BBE-332786758884}" srcOrd="3" destOrd="0" presId="urn:microsoft.com/office/officeart/2018/2/layout/IconVerticalSolidList"/>
    <dgm:cxn modelId="{5EB25A5A-A211-4E2C-9809-6806DE80DA12}" type="presParOf" srcId="{6E502A97-D4FF-4126-9644-E868975AC7DB}" destId="{8A6F3656-1C4D-4151-92B2-7E495C787F17}" srcOrd="1" destOrd="0" presId="urn:microsoft.com/office/officeart/2018/2/layout/IconVerticalSolidList"/>
    <dgm:cxn modelId="{6537A509-DD4A-48EA-A143-2100B3837A41}" type="presParOf" srcId="{6E502A97-D4FF-4126-9644-E868975AC7DB}" destId="{7A90B9FF-8345-42F4-8877-21274D918815}" srcOrd="2" destOrd="0" presId="urn:microsoft.com/office/officeart/2018/2/layout/IconVerticalSolidList"/>
    <dgm:cxn modelId="{0937341D-F260-4AC5-9BDB-074BF7318AE8}" type="presParOf" srcId="{7A90B9FF-8345-42F4-8877-21274D918815}" destId="{A942CF8F-516D-4983-92C6-1A5BCB4CC2FC}" srcOrd="0" destOrd="0" presId="urn:microsoft.com/office/officeart/2018/2/layout/IconVerticalSolidList"/>
    <dgm:cxn modelId="{3B5F30ED-9EB2-4AED-B22D-C04D7E24405C}" type="presParOf" srcId="{7A90B9FF-8345-42F4-8877-21274D918815}" destId="{A31195D7-7A49-4ACA-9DA1-2CCE842EE9A4}" srcOrd="1" destOrd="0" presId="urn:microsoft.com/office/officeart/2018/2/layout/IconVerticalSolidList"/>
    <dgm:cxn modelId="{7A6853C0-005E-4DBB-972C-1C8E11FC9ED0}" type="presParOf" srcId="{7A90B9FF-8345-42F4-8877-21274D918815}" destId="{9E2E23B6-3125-4B83-BA14-C1C9275176F2}" srcOrd="2" destOrd="0" presId="urn:microsoft.com/office/officeart/2018/2/layout/IconVerticalSolidList"/>
    <dgm:cxn modelId="{A915561D-57CA-46EA-B56C-C6AD6C0181C0}" type="presParOf" srcId="{7A90B9FF-8345-42F4-8877-21274D918815}" destId="{55F276E7-C355-410D-B0BF-2B30CE56F3B2}" srcOrd="3" destOrd="0" presId="urn:microsoft.com/office/officeart/2018/2/layout/IconVerticalSolidList"/>
    <dgm:cxn modelId="{27C85510-4456-4011-960B-BEA6AC6047D4}" type="presParOf" srcId="{6E502A97-D4FF-4126-9644-E868975AC7DB}" destId="{ADBBFA97-5ECB-4815-B89C-E890AC6DA708}" srcOrd="3" destOrd="0" presId="urn:microsoft.com/office/officeart/2018/2/layout/IconVerticalSolidList"/>
    <dgm:cxn modelId="{7CF4B20C-BD30-4219-A45E-51FDDD76F737}" type="presParOf" srcId="{6E502A97-D4FF-4126-9644-E868975AC7DB}" destId="{8F74E8E8-6BAB-4DAE-8536-58DB043A6D8D}" srcOrd="4" destOrd="0" presId="urn:microsoft.com/office/officeart/2018/2/layout/IconVerticalSolidList"/>
    <dgm:cxn modelId="{665EECCE-BAAB-4E6B-B332-CAC312E41679}" type="presParOf" srcId="{8F74E8E8-6BAB-4DAE-8536-58DB043A6D8D}" destId="{83E4117F-D995-4092-AA0F-BB2CB6DCAC88}" srcOrd="0" destOrd="0" presId="urn:microsoft.com/office/officeart/2018/2/layout/IconVerticalSolidList"/>
    <dgm:cxn modelId="{71CC82FB-FA8F-4A1F-AE53-56468CB15184}" type="presParOf" srcId="{8F74E8E8-6BAB-4DAE-8536-58DB043A6D8D}" destId="{195654ED-ABB5-47CA-83C7-4ADCCA5A176F}" srcOrd="1" destOrd="0" presId="urn:microsoft.com/office/officeart/2018/2/layout/IconVerticalSolidList"/>
    <dgm:cxn modelId="{33E762A6-7EAB-478D-89C9-C447EBA4F706}" type="presParOf" srcId="{8F74E8E8-6BAB-4DAE-8536-58DB043A6D8D}" destId="{C2F6661D-B2FB-4CF4-880B-A3DA238D22C2}" srcOrd="2" destOrd="0" presId="urn:microsoft.com/office/officeart/2018/2/layout/IconVerticalSolidList"/>
    <dgm:cxn modelId="{5D8F22F7-3D75-4AB6-85BB-559DF9732D33}" type="presParOf" srcId="{8F74E8E8-6BAB-4DAE-8536-58DB043A6D8D}" destId="{679BAE16-CE67-4CDB-BD1F-6DEC23DDB8D8}" srcOrd="3" destOrd="0" presId="urn:microsoft.com/office/officeart/2018/2/layout/IconVerticalSolidList"/>
    <dgm:cxn modelId="{2D602698-FE2F-4C66-B374-D5B0DC362689}" type="presParOf" srcId="{6E502A97-D4FF-4126-9644-E868975AC7DB}" destId="{9C0FECFF-2BCB-464A-92C9-6FE9B3114C1F}" srcOrd="5" destOrd="0" presId="urn:microsoft.com/office/officeart/2018/2/layout/IconVerticalSolidList"/>
    <dgm:cxn modelId="{9D450A7B-4231-4154-BF49-A2ABEDEBBB3A}" type="presParOf" srcId="{6E502A97-D4FF-4126-9644-E868975AC7DB}" destId="{ADB7DB78-5A40-4A13-9D35-93C74ECCBAFA}" srcOrd="6" destOrd="0" presId="urn:microsoft.com/office/officeart/2018/2/layout/IconVerticalSolidList"/>
    <dgm:cxn modelId="{917E7930-7221-4C37-A4BA-090C418CC2BD}" type="presParOf" srcId="{ADB7DB78-5A40-4A13-9D35-93C74ECCBAFA}" destId="{C0DA6D2E-6621-463A-BC17-4F236EF6E387}" srcOrd="0" destOrd="0" presId="urn:microsoft.com/office/officeart/2018/2/layout/IconVerticalSolidList"/>
    <dgm:cxn modelId="{8E12EA78-8D61-4B1D-ACE6-111503C0A506}" type="presParOf" srcId="{ADB7DB78-5A40-4A13-9D35-93C74ECCBAFA}" destId="{2DE1DFDA-EC6D-49B4-BB0C-F87C49CB8FC0}" srcOrd="1" destOrd="0" presId="urn:microsoft.com/office/officeart/2018/2/layout/IconVerticalSolidList"/>
    <dgm:cxn modelId="{6297863E-06AD-4876-BAAF-66DBA426A0F4}" type="presParOf" srcId="{ADB7DB78-5A40-4A13-9D35-93C74ECCBAFA}" destId="{77F409D5-F56C-4962-9DAE-3194A9353FC2}" srcOrd="2" destOrd="0" presId="urn:microsoft.com/office/officeart/2018/2/layout/IconVerticalSolidList"/>
    <dgm:cxn modelId="{A90E4292-BBC3-4373-81C0-13C5125ACDD1}" type="presParOf" srcId="{ADB7DB78-5A40-4A13-9D35-93C74ECCBAFA}" destId="{3BA937AC-03BE-4FCB-B1D1-305DF4E14C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874A7D54-72CB-44D8-A2E1-DE060226CBC1}" type="doc">
      <dgm:prSet loTypeId="urn:microsoft.com/office/officeart/2018/2/layout/IconVerticalSolidList" loCatId="icon" qsTypeId="urn:microsoft.com/office/officeart/2005/8/quickstyle/simple1#318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C21FB16-7421-4B27-918A-8A0CAA7C4771}">
      <dgm:prSet/>
      <dgm:spPr/>
      <dgm:t>
        <a:bodyPr/>
        <a:lstStyle/>
        <a:p>
          <a:r>
            <a:rPr lang="en-US"/>
            <a:t>By now, you should hopefully have a working title, some potential aims and objectives and a draft question for your assessments. </a:t>
          </a:r>
        </a:p>
      </dgm:t>
    </dgm:pt>
    <dgm:pt modelId="{CA92A16A-A83F-4BB4-8F59-2E1F7B2CBCFA}" type="parTrans" cxnId="{7FB1598E-5162-403A-BBBF-9BFE7BC044DC}">
      <dgm:prSet/>
      <dgm:spPr/>
      <dgm:t>
        <a:bodyPr/>
        <a:lstStyle/>
        <a:p>
          <a:endParaRPr lang="en-US"/>
        </a:p>
      </dgm:t>
    </dgm:pt>
    <dgm:pt modelId="{50DDE071-2051-4249-9705-DD4D75629E05}" type="sibTrans" cxnId="{7FB1598E-5162-403A-BBBF-9BFE7BC044DC}">
      <dgm:prSet/>
      <dgm:spPr/>
      <dgm:t>
        <a:bodyPr/>
        <a:lstStyle/>
        <a:p>
          <a:endParaRPr lang="en-US"/>
        </a:p>
      </dgm:t>
    </dgm:pt>
    <dgm:pt modelId="{7ED653A5-7B9E-498C-A60E-F7BEF220D624}">
      <dgm:prSet/>
      <dgm:spPr/>
      <dgm:t>
        <a:bodyPr/>
        <a:lstStyle/>
        <a:p>
          <a:r>
            <a:rPr lang="en-US"/>
            <a:t>This is the foundation of your assessments for this module. </a:t>
          </a:r>
        </a:p>
      </dgm:t>
    </dgm:pt>
    <dgm:pt modelId="{DF093D28-B84F-49BF-93E6-5F6165799661}" type="parTrans" cxnId="{72982D95-1AA5-4DDB-B5E5-3DDBC8C59F44}">
      <dgm:prSet/>
      <dgm:spPr/>
      <dgm:t>
        <a:bodyPr/>
        <a:lstStyle/>
        <a:p>
          <a:endParaRPr lang="en-US"/>
        </a:p>
      </dgm:t>
    </dgm:pt>
    <dgm:pt modelId="{609E5998-3802-4555-B480-E1CA6B59B2B2}" type="sibTrans" cxnId="{72982D95-1AA5-4DDB-B5E5-3DDBC8C59F44}">
      <dgm:prSet/>
      <dgm:spPr/>
      <dgm:t>
        <a:bodyPr/>
        <a:lstStyle/>
        <a:p>
          <a:endParaRPr lang="en-US"/>
        </a:p>
      </dgm:t>
    </dgm:pt>
    <dgm:pt modelId="{A4EEFDEC-FB41-4899-B51C-10CFD52E236D}">
      <dgm:prSet/>
      <dgm:spPr/>
      <dgm:t>
        <a:bodyPr/>
        <a:lstStyle/>
        <a:p>
          <a:r>
            <a:rPr lang="en-US"/>
            <a:t>For next week, you will need to complete some independent work. </a:t>
          </a:r>
        </a:p>
      </dgm:t>
    </dgm:pt>
    <dgm:pt modelId="{B78FA814-3330-412D-A60E-EA0524C8FD8A}" type="parTrans" cxnId="{19B8F4C3-AB24-4EF1-86B1-B97EEAE1E745}">
      <dgm:prSet/>
      <dgm:spPr/>
      <dgm:t>
        <a:bodyPr/>
        <a:lstStyle/>
        <a:p>
          <a:endParaRPr lang="en-US"/>
        </a:p>
      </dgm:t>
    </dgm:pt>
    <dgm:pt modelId="{FD474FB2-EA44-4262-8543-9E4338647819}" type="sibTrans" cxnId="{19B8F4C3-AB24-4EF1-86B1-B97EEAE1E745}">
      <dgm:prSet/>
      <dgm:spPr/>
      <dgm:t>
        <a:bodyPr/>
        <a:lstStyle/>
        <a:p>
          <a:endParaRPr lang="en-US"/>
        </a:p>
      </dgm:t>
    </dgm:pt>
    <dgm:pt modelId="{61E9FD02-5919-48F2-90F8-ED5C732AE41B}" type="pres">
      <dgm:prSet presAssocID="{874A7D54-72CB-44D8-A2E1-DE060226CBC1}" presName="root" presStyleCnt="0">
        <dgm:presLayoutVars>
          <dgm:dir/>
          <dgm:resizeHandles val="exact"/>
        </dgm:presLayoutVars>
      </dgm:prSet>
      <dgm:spPr/>
    </dgm:pt>
    <dgm:pt modelId="{A86BF6D4-2F63-484E-9641-E9A777FF0998}" type="pres">
      <dgm:prSet presAssocID="{2C21FB16-7421-4B27-918A-8A0CAA7C4771}" presName="compNode" presStyleCnt="0"/>
      <dgm:spPr/>
    </dgm:pt>
    <dgm:pt modelId="{4DD66CB0-1D58-4C0C-A2CB-3CC378010834}" type="pres">
      <dgm:prSet presAssocID="{2C21FB16-7421-4B27-918A-8A0CAA7C4771}" presName="bgRect" presStyleLbl="bgShp" presStyleIdx="0" presStyleCnt="3"/>
      <dgm:spPr/>
    </dgm:pt>
    <dgm:pt modelId="{C46D1E73-82F0-499E-9E8F-AA5F1781AC72}" type="pres">
      <dgm:prSet presAssocID="{2C21FB16-7421-4B27-918A-8A0CAA7C4771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198CE17E-E7EB-4DA8-95A9-93581C0247BE}" type="pres">
      <dgm:prSet presAssocID="{2C21FB16-7421-4B27-918A-8A0CAA7C4771}" presName="spaceRect" presStyleCnt="0"/>
      <dgm:spPr/>
    </dgm:pt>
    <dgm:pt modelId="{32F937D4-95FE-4A00-BA40-2546AAD0BE71}" type="pres">
      <dgm:prSet presAssocID="{2C21FB16-7421-4B27-918A-8A0CAA7C4771}" presName="parTx" presStyleLbl="revTx" presStyleIdx="0" presStyleCnt="3">
        <dgm:presLayoutVars>
          <dgm:chMax val="0"/>
          <dgm:chPref val="0"/>
        </dgm:presLayoutVars>
      </dgm:prSet>
      <dgm:spPr/>
    </dgm:pt>
    <dgm:pt modelId="{CDD34E83-6B89-4FD4-B741-541BCF4E47FB}" type="pres">
      <dgm:prSet presAssocID="{50DDE071-2051-4249-9705-DD4D75629E05}" presName="sibTrans" presStyleCnt="0"/>
      <dgm:spPr/>
    </dgm:pt>
    <dgm:pt modelId="{C5860F1A-B3ED-4650-AB22-8A16D34C9FD0}" type="pres">
      <dgm:prSet presAssocID="{7ED653A5-7B9E-498C-A60E-F7BEF220D624}" presName="compNode" presStyleCnt="0"/>
      <dgm:spPr/>
    </dgm:pt>
    <dgm:pt modelId="{A49BB022-23AD-490F-94E7-1C56C477368F}" type="pres">
      <dgm:prSet presAssocID="{7ED653A5-7B9E-498C-A60E-F7BEF220D624}" presName="bgRect" presStyleLbl="bgShp" presStyleIdx="1" presStyleCnt="3"/>
      <dgm:spPr/>
    </dgm:pt>
    <dgm:pt modelId="{34F2EBDE-4DF1-4012-9AE6-FF582ED53989}" type="pres">
      <dgm:prSet presAssocID="{7ED653A5-7B9E-498C-A60E-F7BEF220D62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147094B-1D1B-466F-B637-1D8B7AFCBBB7}" type="pres">
      <dgm:prSet presAssocID="{7ED653A5-7B9E-498C-A60E-F7BEF220D624}" presName="spaceRect" presStyleCnt="0"/>
      <dgm:spPr/>
    </dgm:pt>
    <dgm:pt modelId="{DBBACCE6-3B47-4300-AF3E-FCAC745E4FB7}" type="pres">
      <dgm:prSet presAssocID="{7ED653A5-7B9E-498C-A60E-F7BEF220D624}" presName="parTx" presStyleLbl="revTx" presStyleIdx="1" presStyleCnt="3">
        <dgm:presLayoutVars>
          <dgm:chMax val="0"/>
          <dgm:chPref val="0"/>
        </dgm:presLayoutVars>
      </dgm:prSet>
      <dgm:spPr/>
    </dgm:pt>
    <dgm:pt modelId="{3710D5C0-747C-4BC8-84AF-A8C82D105192}" type="pres">
      <dgm:prSet presAssocID="{609E5998-3802-4555-B480-E1CA6B59B2B2}" presName="sibTrans" presStyleCnt="0"/>
      <dgm:spPr/>
    </dgm:pt>
    <dgm:pt modelId="{E55A21B1-1A62-4BBB-86FF-86B212675E1C}" type="pres">
      <dgm:prSet presAssocID="{A4EEFDEC-FB41-4899-B51C-10CFD52E236D}" presName="compNode" presStyleCnt="0"/>
      <dgm:spPr/>
    </dgm:pt>
    <dgm:pt modelId="{39F4BED1-CE77-44C1-89F4-4F4CAADEA4AE}" type="pres">
      <dgm:prSet presAssocID="{A4EEFDEC-FB41-4899-B51C-10CFD52E236D}" presName="bgRect" presStyleLbl="bgShp" presStyleIdx="2" presStyleCnt="3"/>
      <dgm:spPr/>
    </dgm:pt>
    <dgm:pt modelId="{3CFD99D2-E73A-47B1-9D25-EC5B1F6DB59D}" type="pres">
      <dgm:prSet presAssocID="{A4EEFDEC-FB41-4899-B51C-10CFD52E236D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EC442F71-6C1D-4D28-AAAF-C3B7E695D106}" type="pres">
      <dgm:prSet presAssocID="{A4EEFDEC-FB41-4899-B51C-10CFD52E236D}" presName="spaceRect" presStyleCnt="0"/>
      <dgm:spPr/>
    </dgm:pt>
    <dgm:pt modelId="{9D00013C-CB06-4620-81AD-9824AD05E179}" type="pres">
      <dgm:prSet presAssocID="{A4EEFDEC-FB41-4899-B51C-10CFD52E236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F5ADE3F-642D-48C8-BE23-B09E9DA8D397}" type="presOf" srcId="{874A7D54-72CB-44D8-A2E1-DE060226CBC1}" destId="{61E9FD02-5919-48F2-90F8-ED5C732AE41B}" srcOrd="0" destOrd="0" presId="urn:microsoft.com/office/officeart/2018/2/layout/IconVerticalSolidList"/>
    <dgm:cxn modelId="{7FB1598E-5162-403A-BBBF-9BFE7BC044DC}" srcId="{874A7D54-72CB-44D8-A2E1-DE060226CBC1}" destId="{2C21FB16-7421-4B27-918A-8A0CAA7C4771}" srcOrd="0" destOrd="0" parTransId="{CA92A16A-A83F-4BB4-8F59-2E1F7B2CBCFA}" sibTransId="{50DDE071-2051-4249-9705-DD4D75629E05}"/>
    <dgm:cxn modelId="{72982D95-1AA5-4DDB-B5E5-3DDBC8C59F44}" srcId="{874A7D54-72CB-44D8-A2E1-DE060226CBC1}" destId="{7ED653A5-7B9E-498C-A60E-F7BEF220D624}" srcOrd="1" destOrd="0" parTransId="{DF093D28-B84F-49BF-93E6-5F6165799661}" sibTransId="{609E5998-3802-4555-B480-E1CA6B59B2B2}"/>
    <dgm:cxn modelId="{876BEF99-E74D-4BA7-9AB0-59F145DD4572}" type="presOf" srcId="{A4EEFDEC-FB41-4899-B51C-10CFD52E236D}" destId="{9D00013C-CB06-4620-81AD-9824AD05E179}" srcOrd="0" destOrd="0" presId="urn:microsoft.com/office/officeart/2018/2/layout/IconVerticalSolidList"/>
    <dgm:cxn modelId="{0AF9C1B7-D83D-4630-9BEF-932E8B23C294}" type="presOf" srcId="{7ED653A5-7B9E-498C-A60E-F7BEF220D624}" destId="{DBBACCE6-3B47-4300-AF3E-FCAC745E4FB7}" srcOrd="0" destOrd="0" presId="urn:microsoft.com/office/officeart/2018/2/layout/IconVerticalSolidList"/>
    <dgm:cxn modelId="{19B8F4C3-AB24-4EF1-86B1-B97EEAE1E745}" srcId="{874A7D54-72CB-44D8-A2E1-DE060226CBC1}" destId="{A4EEFDEC-FB41-4899-B51C-10CFD52E236D}" srcOrd="2" destOrd="0" parTransId="{B78FA814-3330-412D-A60E-EA0524C8FD8A}" sibTransId="{FD474FB2-EA44-4262-8543-9E4338647819}"/>
    <dgm:cxn modelId="{C75E7BE2-044E-41C1-B216-BE60A8D379F3}" type="presOf" srcId="{2C21FB16-7421-4B27-918A-8A0CAA7C4771}" destId="{32F937D4-95FE-4A00-BA40-2546AAD0BE71}" srcOrd="0" destOrd="0" presId="urn:microsoft.com/office/officeart/2018/2/layout/IconVerticalSolidList"/>
    <dgm:cxn modelId="{700E280A-0D10-48E6-8818-6E713F572A8C}" type="presParOf" srcId="{61E9FD02-5919-48F2-90F8-ED5C732AE41B}" destId="{A86BF6D4-2F63-484E-9641-E9A777FF0998}" srcOrd="0" destOrd="0" presId="urn:microsoft.com/office/officeart/2018/2/layout/IconVerticalSolidList"/>
    <dgm:cxn modelId="{77C56A29-048E-4AC3-9DB2-10077342B684}" type="presParOf" srcId="{A86BF6D4-2F63-484E-9641-E9A777FF0998}" destId="{4DD66CB0-1D58-4C0C-A2CB-3CC378010834}" srcOrd="0" destOrd="0" presId="urn:microsoft.com/office/officeart/2018/2/layout/IconVerticalSolidList"/>
    <dgm:cxn modelId="{6F021CEE-1ADE-47D1-9DE8-16479DD6D34B}" type="presParOf" srcId="{A86BF6D4-2F63-484E-9641-E9A777FF0998}" destId="{C46D1E73-82F0-499E-9E8F-AA5F1781AC72}" srcOrd="1" destOrd="0" presId="urn:microsoft.com/office/officeart/2018/2/layout/IconVerticalSolidList"/>
    <dgm:cxn modelId="{83414518-CC83-467A-A4BC-DFA4C1B58E88}" type="presParOf" srcId="{A86BF6D4-2F63-484E-9641-E9A777FF0998}" destId="{198CE17E-E7EB-4DA8-95A9-93581C0247BE}" srcOrd="2" destOrd="0" presId="urn:microsoft.com/office/officeart/2018/2/layout/IconVerticalSolidList"/>
    <dgm:cxn modelId="{761C1F16-54D2-4DDD-AFD7-0DECCE1D6329}" type="presParOf" srcId="{A86BF6D4-2F63-484E-9641-E9A777FF0998}" destId="{32F937D4-95FE-4A00-BA40-2546AAD0BE71}" srcOrd="3" destOrd="0" presId="urn:microsoft.com/office/officeart/2018/2/layout/IconVerticalSolidList"/>
    <dgm:cxn modelId="{F011F9C4-CDA0-4D23-B533-23D2D6428237}" type="presParOf" srcId="{61E9FD02-5919-48F2-90F8-ED5C732AE41B}" destId="{CDD34E83-6B89-4FD4-B741-541BCF4E47FB}" srcOrd="1" destOrd="0" presId="urn:microsoft.com/office/officeart/2018/2/layout/IconVerticalSolidList"/>
    <dgm:cxn modelId="{60F33B1A-3ADB-480F-8A7D-9F0475B91586}" type="presParOf" srcId="{61E9FD02-5919-48F2-90F8-ED5C732AE41B}" destId="{C5860F1A-B3ED-4650-AB22-8A16D34C9FD0}" srcOrd="2" destOrd="0" presId="urn:microsoft.com/office/officeart/2018/2/layout/IconVerticalSolidList"/>
    <dgm:cxn modelId="{AEF6860A-A95E-432C-90F2-5109165437D5}" type="presParOf" srcId="{C5860F1A-B3ED-4650-AB22-8A16D34C9FD0}" destId="{A49BB022-23AD-490F-94E7-1C56C477368F}" srcOrd="0" destOrd="0" presId="urn:microsoft.com/office/officeart/2018/2/layout/IconVerticalSolidList"/>
    <dgm:cxn modelId="{5FCE6B40-ACE3-493F-A078-FB81AB9A1F81}" type="presParOf" srcId="{C5860F1A-B3ED-4650-AB22-8A16D34C9FD0}" destId="{34F2EBDE-4DF1-4012-9AE6-FF582ED53989}" srcOrd="1" destOrd="0" presId="urn:microsoft.com/office/officeart/2018/2/layout/IconVerticalSolidList"/>
    <dgm:cxn modelId="{A07B6B5F-E836-4E58-8C6F-BCEB5E9FA5C3}" type="presParOf" srcId="{C5860F1A-B3ED-4650-AB22-8A16D34C9FD0}" destId="{5147094B-1D1B-466F-B637-1D8B7AFCBBB7}" srcOrd="2" destOrd="0" presId="urn:microsoft.com/office/officeart/2018/2/layout/IconVerticalSolidList"/>
    <dgm:cxn modelId="{5C1E5888-7FEE-4CCE-9753-30BE370F11CB}" type="presParOf" srcId="{C5860F1A-B3ED-4650-AB22-8A16D34C9FD0}" destId="{DBBACCE6-3B47-4300-AF3E-FCAC745E4FB7}" srcOrd="3" destOrd="0" presId="urn:microsoft.com/office/officeart/2018/2/layout/IconVerticalSolidList"/>
    <dgm:cxn modelId="{B6F8F2F6-85B0-4CB4-BEE8-7277731575D9}" type="presParOf" srcId="{61E9FD02-5919-48F2-90F8-ED5C732AE41B}" destId="{3710D5C0-747C-4BC8-84AF-A8C82D105192}" srcOrd="3" destOrd="0" presId="urn:microsoft.com/office/officeart/2018/2/layout/IconVerticalSolidList"/>
    <dgm:cxn modelId="{74D153C5-1BA1-4B13-8A48-B76E0A60EBF1}" type="presParOf" srcId="{61E9FD02-5919-48F2-90F8-ED5C732AE41B}" destId="{E55A21B1-1A62-4BBB-86FF-86B212675E1C}" srcOrd="4" destOrd="0" presId="urn:microsoft.com/office/officeart/2018/2/layout/IconVerticalSolidList"/>
    <dgm:cxn modelId="{2EED79EE-4700-41E4-B3E0-3E11EE542D44}" type="presParOf" srcId="{E55A21B1-1A62-4BBB-86FF-86B212675E1C}" destId="{39F4BED1-CE77-44C1-89F4-4F4CAADEA4AE}" srcOrd="0" destOrd="0" presId="urn:microsoft.com/office/officeart/2018/2/layout/IconVerticalSolidList"/>
    <dgm:cxn modelId="{99FA78FE-02C1-49A4-9DDA-E44C47778E16}" type="presParOf" srcId="{E55A21B1-1A62-4BBB-86FF-86B212675E1C}" destId="{3CFD99D2-E73A-47B1-9D25-EC5B1F6DB59D}" srcOrd="1" destOrd="0" presId="urn:microsoft.com/office/officeart/2018/2/layout/IconVerticalSolidList"/>
    <dgm:cxn modelId="{53471299-9A67-427E-BA7D-EC5F6C411FD1}" type="presParOf" srcId="{E55A21B1-1A62-4BBB-86FF-86B212675E1C}" destId="{EC442F71-6C1D-4D28-AAAF-C3B7E695D106}" srcOrd="2" destOrd="0" presId="urn:microsoft.com/office/officeart/2018/2/layout/IconVerticalSolidList"/>
    <dgm:cxn modelId="{D6FE1EC9-9077-4B5F-9957-43481E6C09F6}" type="presParOf" srcId="{E55A21B1-1A62-4BBB-86FF-86B212675E1C}" destId="{9D00013C-CB06-4620-81AD-9824AD05E1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A75A09FF-781D-41AF-9DF1-6C26C6D3B919}" type="doc">
      <dgm:prSet loTypeId="urn:microsoft.com/office/officeart/2018/2/layout/IconVerticalSolidList" loCatId="icon" qsTypeId="urn:microsoft.com/office/officeart/2005/8/quickstyle/simple1#329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5A807C1-583C-4ACE-B208-3EE2D0BE07F4}">
      <dgm:prSet/>
      <dgm:spPr/>
      <dgm:t>
        <a:bodyPr/>
        <a:lstStyle/>
        <a:p>
          <a:r>
            <a:rPr lang="en-US"/>
            <a:t>Refining the research question</a:t>
          </a:r>
        </a:p>
      </dgm:t>
    </dgm:pt>
    <dgm:pt modelId="{DA024A11-22FF-407A-8505-9FFF713C4273}" type="parTrans" cxnId="{850E402D-51AF-4BEE-B1C9-091355F4AEE1}">
      <dgm:prSet/>
      <dgm:spPr/>
      <dgm:t>
        <a:bodyPr/>
        <a:lstStyle/>
        <a:p>
          <a:endParaRPr lang="en-US"/>
        </a:p>
      </dgm:t>
    </dgm:pt>
    <dgm:pt modelId="{188CDFE5-BD69-49E0-9C93-19D08E379ACD}" type="sibTrans" cxnId="{850E402D-51AF-4BEE-B1C9-091355F4AEE1}">
      <dgm:prSet/>
      <dgm:spPr/>
      <dgm:t>
        <a:bodyPr/>
        <a:lstStyle/>
        <a:p>
          <a:endParaRPr lang="en-US"/>
        </a:p>
      </dgm:t>
    </dgm:pt>
    <dgm:pt modelId="{D767C6CA-3917-48B1-B248-5CA749BF7F3F}">
      <dgm:prSet/>
      <dgm:spPr/>
      <dgm:t>
        <a:bodyPr/>
        <a:lstStyle/>
        <a:p>
          <a:r>
            <a:rPr lang="en-US"/>
            <a:t>Locate five academic sources</a:t>
          </a:r>
        </a:p>
      </dgm:t>
    </dgm:pt>
    <dgm:pt modelId="{6F599E1A-520A-4ED5-B2A2-A8922498FD61}" type="parTrans" cxnId="{2DE8E521-A6AF-49AC-8C6C-0C0579A8EFDE}">
      <dgm:prSet/>
      <dgm:spPr/>
      <dgm:t>
        <a:bodyPr/>
        <a:lstStyle/>
        <a:p>
          <a:endParaRPr lang="en-US"/>
        </a:p>
      </dgm:t>
    </dgm:pt>
    <dgm:pt modelId="{A7FD89E3-AF18-4FA1-BAF3-7BA5B478941F}" type="sibTrans" cxnId="{2DE8E521-A6AF-49AC-8C6C-0C0579A8EFDE}">
      <dgm:prSet/>
      <dgm:spPr/>
      <dgm:t>
        <a:bodyPr/>
        <a:lstStyle/>
        <a:p>
          <a:endParaRPr lang="en-US"/>
        </a:p>
      </dgm:t>
    </dgm:pt>
    <dgm:pt modelId="{38831181-9013-44A8-8F40-5FFA23ACDADD}">
      <dgm:prSet/>
      <dgm:spPr/>
      <dgm:t>
        <a:bodyPr/>
        <a:lstStyle/>
        <a:p>
          <a:r>
            <a:rPr lang="en-US"/>
            <a:t>Complete the table on the next slide</a:t>
          </a:r>
        </a:p>
      </dgm:t>
    </dgm:pt>
    <dgm:pt modelId="{7DE38864-7A26-4BD0-9F83-818E53A69158}" type="parTrans" cxnId="{4D8E5FA2-53C9-4BDD-B326-AC1219DE1303}">
      <dgm:prSet/>
      <dgm:spPr/>
      <dgm:t>
        <a:bodyPr/>
        <a:lstStyle/>
        <a:p>
          <a:endParaRPr lang="en-US"/>
        </a:p>
      </dgm:t>
    </dgm:pt>
    <dgm:pt modelId="{3763E7E6-9C55-47E3-B488-2C2A87400CEA}" type="sibTrans" cxnId="{4D8E5FA2-53C9-4BDD-B326-AC1219DE1303}">
      <dgm:prSet/>
      <dgm:spPr/>
      <dgm:t>
        <a:bodyPr/>
        <a:lstStyle/>
        <a:p>
          <a:endParaRPr lang="en-US"/>
        </a:p>
      </dgm:t>
    </dgm:pt>
    <dgm:pt modelId="{EA3127D9-2BEC-4E62-83AC-099A6FB02059}">
      <dgm:prSet/>
      <dgm:spPr/>
      <dgm:t>
        <a:bodyPr/>
        <a:lstStyle/>
        <a:p>
          <a:r>
            <a:rPr lang="en-US"/>
            <a:t>Write 150 words answering the question 'Why is this research important?'</a:t>
          </a:r>
        </a:p>
      </dgm:t>
    </dgm:pt>
    <dgm:pt modelId="{EF884622-BEA6-4FB3-BEE6-5983EE056258}" type="parTrans" cxnId="{13E3D1D5-C6C8-42D0-B512-7918406DE056}">
      <dgm:prSet/>
      <dgm:spPr/>
      <dgm:t>
        <a:bodyPr/>
        <a:lstStyle/>
        <a:p>
          <a:endParaRPr lang="en-US"/>
        </a:p>
      </dgm:t>
    </dgm:pt>
    <dgm:pt modelId="{542C0608-A628-4CAC-8320-6A86384D380B}" type="sibTrans" cxnId="{13E3D1D5-C6C8-42D0-B512-7918406DE056}">
      <dgm:prSet/>
      <dgm:spPr/>
      <dgm:t>
        <a:bodyPr/>
        <a:lstStyle/>
        <a:p>
          <a:endParaRPr lang="en-US"/>
        </a:p>
      </dgm:t>
    </dgm:pt>
    <dgm:pt modelId="{2DB4E4CF-A558-4F18-8101-0A7FA4FEA541}" type="pres">
      <dgm:prSet presAssocID="{A75A09FF-781D-41AF-9DF1-6C26C6D3B919}" presName="root" presStyleCnt="0">
        <dgm:presLayoutVars>
          <dgm:dir/>
          <dgm:resizeHandles val="exact"/>
        </dgm:presLayoutVars>
      </dgm:prSet>
      <dgm:spPr/>
    </dgm:pt>
    <dgm:pt modelId="{BEF15944-B12B-4D33-88B9-57CA2EC0CBE1}" type="pres">
      <dgm:prSet presAssocID="{75A807C1-583C-4ACE-B208-3EE2D0BE07F4}" presName="compNode" presStyleCnt="0"/>
      <dgm:spPr/>
    </dgm:pt>
    <dgm:pt modelId="{38F9C44F-B25D-43C7-B0AA-A212435754FF}" type="pres">
      <dgm:prSet presAssocID="{75A807C1-583C-4ACE-B208-3EE2D0BE07F4}" presName="bgRect" presStyleLbl="bgShp" presStyleIdx="0" presStyleCnt="4"/>
      <dgm:spPr/>
    </dgm:pt>
    <dgm:pt modelId="{93793F8B-7F9F-4DB0-8D03-71FB9DC020A2}" type="pres">
      <dgm:prSet presAssocID="{75A807C1-583C-4ACE-B208-3EE2D0BE07F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1736DC6-2D80-4509-978F-BF1F0F8F79B3}" type="pres">
      <dgm:prSet presAssocID="{75A807C1-583C-4ACE-B208-3EE2D0BE07F4}" presName="spaceRect" presStyleCnt="0"/>
      <dgm:spPr/>
    </dgm:pt>
    <dgm:pt modelId="{14F95A3A-65F0-40C5-8623-B250522E2143}" type="pres">
      <dgm:prSet presAssocID="{75A807C1-583C-4ACE-B208-3EE2D0BE07F4}" presName="parTx" presStyleLbl="revTx" presStyleIdx="0" presStyleCnt="4">
        <dgm:presLayoutVars>
          <dgm:chMax val="0"/>
          <dgm:chPref val="0"/>
        </dgm:presLayoutVars>
      </dgm:prSet>
      <dgm:spPr/>
    </dgm:pt>
    <dgm:pt modelId="{F20030AF-D6AF-4817-BEDA-0ACD235F4154}" type="pres">
      <dgm:prSet presAssocID="{188CDFE5-BD69-49E0-9C93-19D08E379ACD}" presName="sibTrans" presStyleCnt="0"/>
      <dgm:spPr/>
    </dgm:pt>
    <dgm:pt modelId="{AE69044B-1E4F-40BC-BC62-91240E49FF81}" type="pres">
      <dgm:prSet presAssocID="{D767C6CA-3917-48B1-B248-5CA749BF7F3F}" presName="compNode" presStyleCnt="0"/>
      <dgm:spPr/>
    </dgm:pt>
    <dgm:pt modelId="{BF599299-AA48-4358-B127-1AD87B0E48E8}" type="pres">
      <dgm:prSet presAssocID="{D767C6CA-3917-48B1-B248-5CA749BF7F3F}" presName="bgRect" presStyleLbl="bgShp" presStyleIdx="1" presStyleCnt="4"/>
      <dgm:spPr/>
    </dgm:pt>
    <dgm:pt modelId="{1B84787F-8DC4-40E6-B197-FF51E6C4CD19}" type="pres">
      <dgm:prSet presAssocID="{D767C6CA-3917-48B1-B248-5CA749BF7F3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398362C-1802-490F-B6BB-28ABBB8D6CBC}" type="pres">
      <dgm:prSet presAssocID="{D767C6CA-3917-48B1-B248-5CA749BF7F3F}" presName="spaceRect" presStyleCnt="0"/>
      <dgm:spPr/>
    </dgm:pt>
    <dgm:pt modelId="{25F36CA4-6AB1-4B05-B5A8-7D1A5C3D48A9}" type="pres">
      <dgm:prSet presAssocID="{D767C6CA-3917-48B1-B248-5CA749BF7F3F}" presName="parTx" presStyleLbl="revTx" presStyleIdx="1" presStyleCnt="4">
        <dgm:presLayoutVars>
          <dgm:chMax val="0"/>
          <dgm:chPref val="0"/>
        </dgm:presLayoutVars>
      </dgm:prSet>
      <dgm:spPr/>
    </dgm:pt>
    <dgm:pt modelId="{8470C8AD-A8C3-4389-8C6F-72E489B34719}" type="pres">
      <dgm:prSet presAssocID="{A7FD89E3-AF18-4FA1-BAF3-7BA5B478941F}" presName="sibTrans" presStyleCnt="0"/>
      <dgm:spPr/>
    </dgm:pt>
    <dgm:pt modelId="{7A40EE40-7079-4ECC-BE55-EDFFE689D9E7}" type="pres">
      <dgm:prSet presAssocID="{38831181-9013-44A8-8F40-5FFA23ACDADD}" presName="compNode" presStyleCnt="0"/>
      <dgm:spPr/>
    </dgm:pt>
    <dgm:pt modelId="{32D02031-F809-451F-9B95-4DB403440A12}" type="pres">
      <dgm:prSet presAssocID="{38831181-9013-44A8-8F40-5FFA23ACDADD}" presName="bgRect" presStyleLbl="bgShp" presStyleIdx="2" presStyleCnt="4"/>
      <dgm:spPr/>
    </dgm:pt>
    <dgm:pt modelId="{3250853C-26BA-4968-A828-F4FF4194C046}" type="pres">
      <dgm:prSet presAssocID="{38831181-9013-44A8-8F40-5FFA23ACDAD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EF1AA10-7861-4942-8D55-03A75016758C}" type="pres">
      <dgm:prSet presAssocID="{38831181-9013-44A8-8F40-5FFA23ACDADD}" presName="spaceRect" presStyleCnt="0"/>
      <dgm:spPr/>
    </dgm:pt>
    <dgm:pt modelId="{FE22F538-CB2D-478A-9F3A-A96A9F2D4587}" type="pres">
      <dgm:prSet presAssocID="{38831181-9013-44A8-8F40-5FFA23ACDADD}" presName="parTx" presStyleLbl="revTx" presStyleIdx="2" presStyleCnt="4">
        <dgm:presLayoutVars>
          <dgm:chMax val="0"/>
          <dgm:chPref val="0"/>
        </dgm:presLayoutVars>
      </dgm:prSet>
      <dgm:spPr/>
    </dgm:pt>
    <dgm:pt modelId="{681A34A8-58D2-4E51-81B9-0C3CC5EF0AAC}" type="pres">
      <dgm:prSet presAssocID="{3763E7E6-9C55-47E3-B488-2C2A87400CEA}" presName="sibTrans" presStyleCnt="0"/>
      <dgm:spPr/>
    </dgm:pt>
    <dgm:pt modelId="{19585B43-2391-424E-9CC4-B2172041C5E1}" type="pres">
      <dgm:prSet presAssocID="{EA3127D9-2BEC-4E62-83AC-099A6FB02059}" presName="compNode" presStyleCnt="0"/>
      <dgm:spPr/>
    </dgm:pt>
    <dgm:pt modelId="{9CDF63C7-5E2F-45A9-9F36-B93A5AE17858}" type="pres">
      <dgm:prSet presAssocID="{EA3127D9-2BEC-4E62-83AC-099A6FB02059}" presName="bgRect" presStyleLbl="bgShp" presStyleIdx="3" presStyleCnt="4"/>
      <dgm:spPr/>
    </dgm:pt>
    <dgm:pt modelId="{5E2FF70C-95F5-4F66-8098-8ED516BBDB41}" type="pres">
      <dgm:prSet presAssocID="{EA3127D9-2BEC-4E62-83AC-099A6FB0205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E404F78-CCC5-47AE-BB44-2770C8AF6592}" type="pres">
      <dgm:prSet presAssocID="{EA3127D9-2BEC-4E62-83AC-099A6FB02059}" presName="spaceRect" presStyleCnt="0"/>
      <dgm:spPr/>
    </dgm:pt>
    <dgm:pt modelId="{8236223E-3045-454E-B81F-A47FE32E4D94}" type="pres">
      <dgm:prSet presAssocID="{EA3127D9-2BEC-4E62-83AC-099A6FB0205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DE8E521-A6AF-49AC-8C6C-0C0579A8EFDE}" srcId="{A75A09FF-781D-41AF-9DF1-6C26C6D3B919}" destId="{D767C6CA-3917-48B1-B248-5CA749BF7F3F}" srcOrd="1" destOrd="0" parTransId="{6F599E1A-520A-4ED5-B2A2-A8922498FD61}" sibTransId="{A7FD89E3-AF18-4FA1-BAF3-7BA5B478941F}"/>
    <dgm:cxn modelId="{850E402D-51AF-4BEE-B1C9-091355F4AEE1}" srcId="{A75A09FF-781D-41AF-9DF1-6C26C6D3B919}" destId="{75A807C1-583C-4ACE-B208-3EE2D0BE07F4}" srcOrd="0" destOrd="0" parTransId="{DA024A11-22FF-407A-8505-9FFF713C4273}" sibTransId="{188CDFE5-BD69-49E0-9C93-19D08E379ACD}"/>
    <dgm:cxn modelId="{5CBB0C69-DD22-4A14-B46A-0068027FC191}" type="presOf" srcId="{A75A09FF-781D-41AF-9DF1-6C26C6D3B919}" destId="{2DB4E4CF-A558-4F18-8101-0A7FA4FEA541}" srcOrd="0" destOrd="0" presId="urn:microsoft.com/office/officeart/2018/2/layout/IconVerticalSolidList"/>
    <dgm:cxn modelId="{84F94549-6065-4BA2-9D63-BA20D9FC1B3D}" type="presOf" srcId="{D767C6CA-3917-48B1-B248-5CA749BF7F3F}" destId="{25F36CA4-6AB1-4B05-B5A8-7D1A5C3D48A9}" srcOrd="0" destOrd="0" presId="urn:microsoft.com/office/officeart/2018/2/layout/IconVerticalSolidList"/>
    <dgm:cxn modelId="{4D8E5FA2-53C9-4BDD-B326-AC1219DE1303}" srcId="{A75A09FF-781D-41AF-9DF1-6C26C6D3B919}" destId="{38831181-9013-44A8-8F40-5FFA23ACDADD}" srcOrd="2" destOrd="0" parTransId="{7DE38864-7A26-4BD0-9F83-818E53A69158}" sibTransId="{3763E7E6-9C55-47E3-B488-2C2A87400CEA}"/>
    <dgm:cxn modelId="{4DF614AA-EB1F-4789-9678-B8181A8865F7}" type="presOf" srcId="{EA3127D9-2BEC-4E62-83AC-099A6FB02059}" destId="{8236223E-3045-454E-B81F-A47FE32E4D94}" srcOrd="0" destOrd="0" presId="urn:microsoft.com/office/officeart/2018/2/layout/IconVerticalSolidList"/>
    <dgm:cxn modelId="{13E3D1D5-C6C8-42D0-B512-7918406DE056}" srcId="{A75A09FF-781D-41AF-9DF1-6C26C6D3B919}" destId="{EA3127D9-2BEC-4E62-83AC-099A6FB02059}" srcOrd="3" destOrd="0" parTransId="{EF884622-BEA6-4FB3-BEE6-5983EE056258}" sibTransId="{542C0608-A628-4CAC-8320-6A86384D380B}"/>
    <dgm:cxn modelId="{2F36AAE0-2638-4188-BAD8-80A3B374B2B2}" type="presOf" srcId="{38831181-9013-44A8-8F40-5FFA23ACDADD}" destId="{FE22F538-CB2D-478A-9F3A-A96A9F2D4587}" srcOrd="0" destOrd="0" presId="urn:microsoft.com/office/officeart/2018/2/layout/IconVerticalSolidList"/>
    <dgm:cxn modelId="{447FF0E4-BAA4-480A-A976-525A18CB5706}" type="presOf" srcId="{75A807C1-583C-4ACE-B208-3EE2D0BE07F4}" destId="{14F95A3A-65F0-40C5-8623-B250522E2143}" srcOrd="0" destOrd="0" presId="urn:microsoft.com/office/officeart/2018/2/layout/IconVerticalSolidList"/>
    <dgm:cxn modelId="{D1A46680-F9DA-42DB-977F-AB99640E8450}" type="presParOf" srcId="{2DB4E4CF-A558-4F18-8101-0A7FA4FEA541}" destId="{BEF15944-B12B-4D33-88B9-57CA2EC0CBE1}" srcOrd="0" destOrd="0" presId="urn:microsoft.com/office/officeart/2018/2/layout/IconVerticalSolidList"/>
    <dgm:cxn modelId="{7B99ADB3-7D41-4AEF-A32E-595821CD5B28}" type="presParOf" srcId="{BEF15944-B12B-4D33-88B9-57CA2EC0CBE1}" destId="{38F9C44F-B25D-43C7-B0AA-A212435754FF}" srcOrd="0" destOrd="0" presId="urn:microsoft.com/office/officeart/2018/2/layout/IconVerticalSolidList"/>
    <dgm:cxn modelId="{84128A1D-B6E7-4E03-BEEC-D655FDD262E8}" type="presParOf" srcId="{BEF15944-B12B-4D33-88B9-57CA2EC0CBE1}" destId="{93793F8B-7F9F-4DB0-8D03-71FB9DC020A2}" srcOrd="1" destOrd="0" presId="urn:microsoft.com/office/officeart/2018/2/layout/IconVerticalSolidList"/>
    <dgm:cxn modelId="{0D4ADBE9-3935-4AE0-B4E9-13F42EBE3287}" type="presParOf" srcId="{BEF15944-B12B-4D33-88B9-57CA2EC0CBE1}" destId="{D1736DC6-2D80-4509-978F-BF1F0F8F79B3}" srcOrd="2" destOrd="0" presId="urn:microsoft.com/office/officeart/2018/2/layout/IconVerticalSolidList"/>
    <dgm:cxn modelId="{AB79BA83-4DE0-4F9D-9701-817BE3B9E0F0}" type="presParOf" srcId="{BEF15944-B12B-4D33-88B9-57CA2EC0CBE1}" destId="{14F95A3A-65F0-40C5-8623-B250522E2143}" srcOrd="3" destOrd="0" presId="urn:microsoft.com/office/officeart/2018/2/layout/IconVerticalSolidList"/>
    <dgm:cxn modelId="{C42071FD-C95C-4E59-9934-153F2A11FB94}" type="presParOf" srcId="{2DB4E4CF-A558-4F18-8101-0A7FA4FEA541}" destId="{F20030AF-D6AF-4817-BEDA-0ACD235F4154}" srcOrd="1" destOrd="0" presId="urn:microsoft.com/office/officeart/2018/2/layout/IconVerticalSolidList"/>
    <dgm:cxn modelId="{F7D99771-7C72-44E8-B4FE-90978AB6D3A2}" type="presParOf" srcId="{2DB4E4CF-A558-4F18-8101-0A7FA4FEA541}" destId="{AE69044B-1E4F-40BC-BC62-91240E49FF81}" srcOrd="2" destOrd="0" presId="urn:microsoft.com/office/officeart/2018/2/layout/IconVerticalSolidList"/>
    <dgm:cxn modelId="{1F0B73A7-E5A1-46E0-8AE5-5C39E3E18775}" type="presParOf" srcId="{AE69044B-1E4F-40BC-BC62-91240E49FF81}" destId="{BF599299-AA48-4358-B127-1AD87B0E48E8}" srcOrd="0" destOrd="0" presId="urn:microsoft.com/office/officeart/2018/2/layout/IconVerticalSolidList"/>
    <dgm:cxn modelId="{BE53F558-2063-458F-8A9E-B72363078EB7}" type="presParOf" srcId="{AE69044B-1E4F-40BC-BC62-91240E49FF81}" destId="{1B84787F-8DC4-40E6-B197-FF51E6C4CD19}" srcOrd="1" destOrd="0" presId="urn:microsoft.com/office/officeart/2018/2/layout/IconVerticalSolidList"/>
    <dgm:cxn modelId="{9E108129-E1D3-467B-A17C-1976F058F99A}" type="presParOf" srcId="{AE69044B-1E4F-40BC-BC62-91240E49FF81}" destId="{C398362C-1802-490F-B6BB-28ABBB8D6CBC}" srcOrd="2" destOrd="0" presId="urn:microsoft.com/office/officeart/2018/2/layout/IconVerticalSolidList"/>
    <dgm:cxn modelId="{96A420ED-3E8C-4E96-A4DD-F995592DAEBC}" type="presParOf" srcId="{AE69044B-1E4F-40BC-BC62-91240E49FF81}" destId="{25F36CA4-6AB1-4B05-B5A8-7D1A5C3D48A9}" srcOrd="3" destOrd="0" presId="urn:microsoft.com/office/officeart/2018/2/layout/IconVerticalSolidList"/>
    <dgm:cxn modelId="{119FBA3B-1D13-49C0-BFF6-7D3CBD25F812}" type="presParOf" srcId="{2DB4E4CF-A558-4F18-8101-0A7FA4FEA541}" destId="{8470C8AD-A8C3-4389-8C6F-72E489B34719}" srcOrd="3" destOrd="0" presId="urn:microsoft.com/office/officeart/2018/2/layout/IconVerticalSolidList"/>
    <dgm:cxn modelId="{231123C2-815C-4585-83E1-EC3EAB5997AB}" type="presParOf" srcId="{2DB4E4CF-A558-4F18-8101-0A7FA4FEA541}" destId="{7A40EE40-7079-4ECC-BE55-EDFFE689D9E7}" srcOrd="4" destOrd="0" presId="urn:microsoft.com/office/officeart/2018/2/layout/IconVerticalSolidList"/>
    <dgm:cxn modelId="{F70E78F6-FF90-4DE4-9AE9-209A9518173B}" type="presParOf" srcId="{7A40EE40-7079-4ECC-BE55-EDFFE689D9E7}" destId="{32D02031-F809-451F-9B95-4DB403440A12}" srcOrd="0" destOrd="0" presId="urn:microsoft.com/office/officeart/2018/2/layout/IconVerticalSolidList"/>
    <dgm:cxn modelId="{B0E094FC-CA2F-4D11-90FF-25620B790623}" type="presParOf" srcId="{7A40EE40-7079-4ECC-BE55-EDFFE689D9E7}" destId="{3250853C-26BA-4968-A828-F4FF4194C046}" srcOrd="1" destOrd="0" presId="urn:microsoft.com/office/officeart/2018/2/layout/IconVerticalSolidList"/>
    <dgm:cxn modelId="{11D2A1E5-AABD-4921-8711-F73BCDA10837}" type="presParOf" srcId="{7A40EE40-7079-4ECC-BE55-EDFFE689D9E7}" destId="{7EF1AA10-7861-4942-8D55-03A75016758C}" srcOrd="2" destOrd="0" presId="urn:microsoft.com/office/officeart/2018/2/layout/IconVerticalSolidList"/>
    <dgm:cxn modelId="{167B286D-FEBB-4344-9D8F-5356335527A9}" type="presParOf" srcId="{7A40EE40-7079-4ECC-BE55-EDFFE689D9E7}" destId="{FE22F538-CB2D-478A-9F3A-A96A9F2D4587}" srcOrd="3" destOrd="0" presId="urn:microsoft.com/office/officeart/2018/2/layout/IconVerticalSolidList"/>
    <dgm:cxn modelId="{BBE9A78E-DB51-4212-AEE8-7A18C31C1127}" type="presParOf" srcId="{2DB4E4CF-A558-4F18-8101-0A7FA4FEA541}" destId="{681A34A8-58D2-4E51-81B9-0C3CC5EF0AAC}" srcOrd="5" destOrd="0" presId="urn:microsoft.com/office/officeart/2018/2/layout/IconVerticalSolidList"/>
    <dgm:cxn modelId="{A54D9CCF-599E-4FD4-88F2-B1258F0A5E81}" type="presParOf" srcId="{2DB4E4CF-A558-4F18-8101-0A7FA4FEA541}" destId="{19585B43-2391-424E-9CC4-B2172041C5E1}" srcOrd="6" destOrd="0" presId="urn:microsoft.com/office/officeart/2018/2/layout/IconVerticalSolidList"/>
    <dgm:cxn modelId="{A695CA28-E198-42DD-89F9-1177C52E7F66}" type="presParOf" srcId="{19585B43-2391-424E-9CC4-B2172041C5E1}" destId="{9CDF63C7-5E2F-45A9-9F36-B93A5AE17858}" srcOrd="0" destOrd="0" presId="urn:microsoft.com/office/officeart/2018/2/layout/IconVerticalSolidList"/>
    <dgm:cxn modelId="{8CC56337-8596-4518-92BD-70A891D123A2}" type="presParOf" srcId="{19585B43-2391-424E-9CC4-B2172041C5E1}" destId="{5E2FF70C-95F5-4F66-8098-8ED516BBDB41}" srcOrd="1" destOrd="0" presId="urn:microsoft.com/office/officeart/2018/2/layout/IconVerticalSolidList"/>
    <dgm:cxn modelId="{AC45C5BB-CEB0-4C75-A792-92E7F6BBDFE9}" type="presParOf" srcId="{19585B43-2391-424E-9CC4-B2172041C5E1}" destId="{7E404F78-CCC5-47AE-BB44-2770C8AF6592}" srcOrd="2" destOrd="0" presId="urn:microsoft.com/office/officeart/2018/2/layout/IconVerticalSolidList"/>
    <dgm:cxn modelId="{DFCDC3C5-8F41-4B50-AD90-E26836BD9CFB}" type="presParOf" srcId="{19585B43-2391-424E-9CC4-B2172041C5E1}" destId="{8236223E-3045-454E-B81F-A47FE32E4D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ECB9A-EBD8-43C5-A8D1-BA2754F5873D}">
      <dsp:nvSpPr>
        <dsp:cNvPr id="0" name=""/>
        <dsp:cNvSpPr/>
      </dsp:nvSpPr>
      <dsp:spPr>
        <a:xfrm>
          <a:off x="0" y="1668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BA9EBD-BFD2-4F95-B41C-D83E57C0C832}">
      <dsp:nvSpPr>
        <dsp:cNvPr id="0" name=""/>
        <dsp:cNvSpPr/>
      </dsp:nvSpPr>
      <dsp:spPr>
        <a:xfrm>
          <a:off x="215034" y="161611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F4776-9F57-4D2A-86E4-38641D03C4AC}">
      <dsp:nvSpPr>
        <dsp:cNvPr id="0" name=""/>
        <dsp:cNvSpPr/>
      </dsp:nvSpPr>
      <dsp:spPr>
        <a:xfrm>
          <a:off x="821039" y="1668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Aim: To plan for Assessment 1 and 2, covering aims, objectives, topics and questions. </a:t>
          </a:r>
        </a:p>
      </dsp:txBody>
      <dsp:txXfrm>
        <a:off x="821039" y="1668"/>
        <a:ext cx="6296878" cy="710856"/>
      </dsp:txXfrm>
    </dsp:sp>
    <dsp:sp modelId="{2E5561CB-43FE-4343-B863-6CDE885CB07D}">
      <dsp:nvSpPr>
        <dsp:cNvPr id="0" name=""/>
        <dsp:cNvSpPr/>
      </dsp:nvSpPr>
      <dsp:spPr>
        <a:xfrm>
          <a:off x="0" y="890239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A89E65-7096-4AFA-B2DF-592FDC4DE06B}">
      <dsp:nvSpPr>
        <dsp:cNvPr id="0" name=""/>
        <dsp:cNvSpPr/>
      </dsp:nvSpPr>
      <dsp:spPr>
        <a:xfrm>
          <a:off x="215034" y="1050182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55230-F378-446B-909C-92462463ED17}">
      <dsp:nvSpPr>
        <dsp:cNvPr id="0" name=""/>
        <dsp:cNvSpPr/>
      </dsp:nvSpPr>
      <dsp:spPr>
        <a:xfrm>
          <a:off x="821039" y="890239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Distinguish between topics, aims, objectives and research questions. </a:t>
          </a:r>
        </a:p>
      </dsp:txBody>
      <dsp:txXfrm>
        <a:off x="821039" y="890239"/>
        <a:ext cx="6296878" cy="710856"/>
      </dsp:txXfrm>
    </dsp:sp>
    <dsp:sp modelId="{BC804138-721C-4223-B348-F1848651873F}">
      <dsp:nvSpPr>
        <dsp:cNvPr id="0" name=""/>
        <dsp:cNvSpPr/>
      </dsp:nvSpPr>
      <dsp:spPr>
        <a:xfrm>
          <a:off x="0" y="1778810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1278C7-A82D-48F1-B79C-65C17D35E06D}">
      <dsp:nvSpPr>
        <dsp:cNvPr id="0" name=""/>
        <dsp:cNvSpPr/>
      </dsp:nvSpPr>
      <dsp:spPr>
        <a:xfrm>
          <a:off x="215034" y="1938753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E207C-0345-4E12-A687-FF10C24DBC79}">
      <dsp:nvSpPr>
        <dsp:cNvPr id="0" name=""/>
        <dsp:cNvSpPr/>
      </dsp:nvSpPr>
      <dsp:spPr>
        <a:xfrm>
          <a:off x="821039" y="1778810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Critically refine a broad topic into a focused question.</a:t>
          </a:r>
        </a:p>
      </dsp:txBody>
      <dsp:txXfrm>
        <a:off x="821039" y="1778810"/>
        <a:ext cx="6296878" cy="710856"/>
      </dsp:txXfrm>
    </dsp:sp>
    <dsp:sp modelId="{78D5F4C5-972C-424E-B43C-24E3117BF633}">
      <dsp:nvSpPr>
        <dsp:cNvPr id="0" name=""/>
        <dsp:cNvSpPr/>
      </dsp:nvSpPr>
      <dsp:spPr>
        <a:xfrm>
          <a:off x="0" y="2667381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D48363-98B5-4E24-8280-8BBA8A7D9FEB}">
      <dsp:nvSpPr>
        <dsp:cNvPr id="0" name=""/>
        <dsp:cNvSpPr/>
      </dsp:nvSpPr>
      <dsp:spPr>
        <a:xfrm>
          <a:off x="215034" y="2827324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4B7244-7BCA-4384-9DAC-9DB4A65A819F}">
      <dsp:nvSpPr>
        <dsp:cNvPr id="0" name=""/>
        <dsp:cNvSpPr/>
      </dsp:nvSpPr>
      <dsp:spPr>
        <a:xfrm>
          <a:off x="821039" y="2667381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Apply PICO and SPIDER frameworks.</a:t>
          </a:r>
        </a:p>
      </dsp:txBody>
      <dsp:txXfrm>
        <a:off x="821039" y="2667381"/>
        <a:ext cx="6296878" cy="710856"/>
      </dsp:txXfrm>
    </dsp:sp>
    <dsp:sp modelId="{CBD851EF-2648-4858-BBA3-7C35D9C8BA84}">
      <dsp:nvSpPr>
        <dsp:cNvPr id="0" name=""/>
        <dsp:cNvSpPr/>
      </dsp:nvSpPr>
      <dsp:spPr>
        <a:xfrm>
          <a:off x="0" y="3555952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FC0A30-3E8E-40FF-9E22-0919EB2DFB05}">
      <dsp:nvSpPr>
        <dsp:cNvPr id="0" name=""/>
        <dsp:cNvSpPr/>
      </dsp:nvSpPr>
      <dsp:spPr>
        <a:xfrm>
          <a:off x="215034" y="3715895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201D5-AD18-4B5F-AB1B-A08FB4BCB274}">
      <dsp:nvSpPr>
        <dsp:cNvPr id="0" name=""/>
        <dsp:cNvSpPr/>
      </dsp:nvSpPr>
      <dsp:spPr>
        <a:xfrm>
          <a:off x="821039" y="3555952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Produce a draft title, question, aim and objectives.</a:t>
          </a:r>
        </a:p>
      </dsp:txBody>
      <dsp:txXfrm>
        <a:off x="821039" y="3555952"/>
        <a:ext cx="6296878" cy="710856"/>
      </dsp:txXfrm>
    </dsp:sp>
    <dsp:sp modelId="{9EB3C2D8-1B9B-4E51-A666-429B00644DA1}">
      <dsp:nvSpPr>
        <dsp:cNvPr id="0" name=""/>
        <dsp:cNvSpPr/>
      </dsp:nvSpPr>
      <dsp:spPr>
        <a:xfrm>
          <a:off x="0" y="4444523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CFE6A4-7B83-44D0-9564-832719E3AE40}">
      <dsp:nvSpPr>
        <dsp:cNvPr id="0" name=""/>
        <dsp:cNvSpPr/>
      </dsp:nvSpPr>
      <dsp:spPr>
        <a:xfrm>
          <a:off x="215034" y="4604466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FF8552-1D60-482A-BAEB-1BA2F06EA9EC}">
      <dsp:nvSpPr>
        <dsp:cNvPr id="0" name=""/>
        <dsp:cNvSpPr/>
      </dsp:nvSpPr>
      <dsp:spPr>
        <a:xfrm>
          <a:off x="821039" y="4444523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Evaluate the feasibility of a proposed study. </a:t>
          </a:r>
        </a:p>
      </dsp:txBody>
      <dsp:txXfrm>
        <a:off x="821039" y="4444523"/>
        <a:ext cx="6296878" cy="7108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22D80D-B938-4A08-91AE-FE7FCBFA2221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313D9B-D78D-43F6-9D08-C9D7CFFE245F}">
      <dsp:nvSpPr>
        <dsp:cNvPr id="0" name=""/>
        <dsp:cNvSpPr/>
      </dsp:nvSpPr>
      <dsp:spPr>
        <a:xfrm>
          <a:off x="0" y="0"/>
          <a:ext cx="7117918" cy="2578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What is research?</a:t>
          </a:r>
        </a:p>
      </dsp:txBody>
      <dsp:txXfrm>
        <a:off x="0" y="0"/>
        <a:ext cx="7117918" cy="2578524"/>
      </dsp:txXfrm>
    </dsp:sp>
    <dsp:sp modelId="{5359CC85-27AB-4D5F-A153-742B390B0954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0BAB0-D1FC-44DC-B0FE-1934CC7D3039}">
      <dsp:nvSpPr>
        <dsp:cNvPr id="0" name=""/>
        <dsp:cNvSpPr/>
      </dsp:nvSpPr>
      <dsp:spPr>
        <a:xfrm>
          <a:off x="0" y="2578524"/>
          <a:ext cx="7117918" cy="2578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Why do we conduct research?</a:t>
          </a:r>
        </a:p>
      </dsp:txBody>
      <dsp:txXfrm>
        <a:off x="0" y="2578524"/>
        <a:ext cx="7117918" cy="25785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B434A1-5004-4B2E-94E4-D843B783D2E5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B6A7E-AE36-473D-9A7F-582031FF7068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Which is easier to answer:</a:t>
          </a:r>
        </a:p>
      </dsp:txBody>
      <dsp:txXfrm>
        <a:off x="0" y="0"/>
        <a:ext cx="7117918" cy="1289262"/>
      </dsp:txXfrm>
    </dsp:sp>
    <dsp:sp modelId="{3160B789-5733-492C-A032-B074402C8AC9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2685588"/>
            <a:satOff val="-4802"/>
            <a:lumOff val="7189"/>
            <a:alphaOff val="0"/>
          </a:schemeClr>
        </a:solidFill>
        <a:ln w="12700" cap="flat" cmpd="sng" algn="ctr">
          <a:solidFill>
            <a:schemeClr val="accent2">
              <a:hueOff val="-2685588"/>
              <a:satOff val="-4802"/>
              <a:lumOff val="71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28937-946C-4F05-90E6-859C24EDFB3E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Tell me about healthcare.</a:t>
          </a:r>
        </a:p>
      </dsp:txBody>
      <dsp:txXfrm>
        <a:off x="0" y="1289262"/>
        <a:ext cx="7117918" cy="1289262"/>
      </dsp:txXfrm>
    </dsp:sp>
    <dsp:sp modelId="{9CF660DB-2B6C-4672-B0BB-126F9053924A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5371177"/>
            <a:satOff val="-9605"/>
            <a:lumOff val="14379"/>
            <a:alphaOff val="0"/>
          </a:schemeClr>
        </a:solidFill>
        <a:ln w="12700" cap="flat" cmpd="sng" algn="ctr">
          <a:solidFill>
            <a:schemeClr val="accent2">
              <a:hueOff val="-5371177"/>
              <a:satOff val="-9605"/>
              <a:lumOff val="14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789C0B-DB5A-4863-A2BE-04B55E992DC2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What barriers do older adults experience when using digital healthcare services?</a:t>
          </a:r>
        </a:p>
      </dsp:txBody>
      <dsp:txXfrm>
        <a:off x="0" y="2578524"/>
        <a:ext cx="7117918" cy="1289262"/>
      </dsp:txXfrm>
    </dsp:sp>
    <dsp:sp modelId="{F2834106-BE3A-4C12-A8C1-8F93E28F1059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C554B8-236B-4F2A-85E0-A5D6670C5A6E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Good research begins with a focused research question.</a:t>
          </a:r>
        </a:p>
      </dsp:txBody>
      <dsp:txXfrm>
        <a:off x="0" y="3867786"/>
        <a:ext cx="7117918" cy="12892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775BC3-BA41-4901-A21C-B98DFCDA8FA6}">
      <dsp:nvSpPr>
        <dsp:cNvPr id="0" name=""/>
        <dsp:cNvSpPr/>
      </dsp:nvSpPr>
      <dsp:spPr>
        <a:xfrm>
          <a:off x="0" y="1668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71FC3-4EFA-4CF8-9BA7-094E3EE47725}">
      <dsp:nvSpPr>
        <dsp:cNvPr id="0" name=""/>
        <dsp:cNvSpPr/>
      </dsp:nvSpPr>
      <dsp:spPr>
        <a:xfrm>
          <a:off x="215034" y="161611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E8EF1E-6835-4826-939F-C9C49E3188E6}">
      <dsp:nvSpPr>
        <dsp:cNvPr id="0" name=""/>
        <dsp:cNvSpPr/>
      </dsp:nvSpPr>
      <dsp:spPr>
        <a:xfrm>
          <a:off x="821039" y="1668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Why is our question so important?</a:t>
          </a:r>
        </a:p>
      </dsp:txBody>
      <dsp:txXfrm>
        <a:off x="821039" y="1668"/>
        <a:ext cx="6296878" cy="710856"/>
      </dsp:txXfrm>
    </dsp:sp>
    <dsp:sp modelId="{86157ED9-1D20-4D48-BDE0-A36FD7B73FC5}">
      <dsp:nvSpPr>
        <dsp:cNvPr id="0" name=""/>
        <dsp:cNvSpPr/>
      </dsp:nvSpPr>
      <dsp:spPr>
        <a:xfrm>
          <a:off x="0" y="890239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7D65BF-BC25-4108-B0C8-199ECBAFFD7D}">
      <dsp:nvSpPr>
        <dsp:cNvPr id="0" name=""/>
        <dsp:cNvSpPr/>
      </dsp:nvSpPr>
      <dsp:spPr>
        <a:xfrm>
          <a:off x="215034" y="1050182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1FAE2C-E270-4A0F-9AFA-7817FE87EF79}">
      <dsp:nvSpPr>
        <dsp:cNvPr id="0" name=""/>
        <dsp:cNvSpPr/>
      </dsp:nvSpPr>
      <dsp:spPr>
        <a:xfrm>
          <a:off x="821039" y="890239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Question</a:t>
          </a:r>
        </a:p>
      </dsp:txBody>
      <dsp:txXfrm>
        <a:off x="821039" y="890239"/>
        <a:ext cx="6296878" cy="710856"/>
      </dsp:txXfrm>
    </dsp:sp>
    <dsp:sp modelId="{0A8AA0B5-CF4F-4D64-8636-F2A93A1BA0AB}">
      <dsp:nvSpPr>
        <dsp:cNvPr id="0" name=""/>
        <dsp:cNvSpPr/>
      </dsp:nvSpPr>
      <dsp:spPr>
        <a:xfrm>
          <a:off x="0" y="1778810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FE5945-197F-496E-A839-CCD80B19AFDA}">
      <dsp:nvSpPr>
        <dsp:cNvPr id="0" name=""/>
        <dsp:cNvSpPr/>
      </dsp:nvSpPr>
      <dsp:spPr>
        <a:xfrm>
          <a:off x="215034" y="1938753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45DEA8-E6A1-4289-BE3B-4ADEFA45D755}">
      <dsp:nvSpPr>
        <dsp:cNvPr id="0" name=""/>
        <dsp:cNvSpPr/>
      </dsp:nvSpPr>
      <dsp:spPr>
        <a:xfrm>
          <a:off x="821039" y="1778810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Methodology</a:t>
          </a:r>
        </a:p>
      </dsp:txBody>
      <dsp:txXfrm>
        <a:off x="821039" y="1778810"/>
        <a:ext cx="6296878" cy="710856"/>
      </dsp:txXfrm>
    </dsp:sp>
    <dsp:sp modelId="{0AAAFAE3-9723-4F1D-BD27-F3AE6938DA50}">
      <dsp:nvSpPr>
        <dsp:cNvPr id="0" name=""/>
        <dsp:cNvSpPr/>
      </dsp:nvSpPr>
      <dsp:spPr>
        <a:xfrm>
          <a:off x="0" y="2667381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E244B5-2511-4F5F-B6F6-D64DC66B4352}">
      <dsp:nvSpPr>
        <dsp:cNvPr id="0" name=""/>
        <dsp:cNvSpPr/>
      </dsp:nvSpPr>
      <dsp:spPr>
        <a:xfrm>
          <a:off x="215034" y="2827324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9959E8-82A5-486F-B681-755F401F46CC}">
      <dsp:nvSpPr>
        <dsp:cNvPr id="0" name=""/>
        <dsp:cNvSpPr/>
      </dsp:nvSpPr>
      <dsp:spPr>
        <a:xfrm>
          <a:off x="821039" y="2667381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Data Collection</a:t>
          </a:r>
        </a:p>
      </dsp:txBody>
      <dsp:txXfrm>
        <a:off x="821039" y="2667381"/>
        <a:ext cx="6296878" cy="710856"/>
      </dsp:txXfrm>
    </dsp:sp>
    <dsp:sp modelId="{FEBF4321-64FC-4749-8B2F-5877306A937E}">
      <dsp:nvSpPr>
        <dsp:cNvPr id="0" name=""/>
        <dsp:cNvSpPr/>
      </dsp:nvSpPr>
      <dsp:spPr>
        <a:xfrm>
          <a:off x="0" y="3555952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E81C42-D927-4287-ABE6-C800C8C70848}">
      <dsp:nvSpPr>
        <dsp:cNvPr id="0" name=""/>
        <dsp:cNvSpPr/>
      </dsp:nvSpPr>
      <dsp:spPr>
        <a:xfrm>
          <a:off x="215034" y="3715895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C4690-28DE-4386-9264-5F3A832CAB4E}">
      <dsp:nvSpPr>
        <dsp:cNvPr id="0" name=""/>
        <dsp:cNvSpPr/>
      </dsp:nvSpPr>
      <dsp:spPr>
        <a:xfrm>
          <a:off x="821039" y="3555952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Data Analysis</a:t>
          </a:r>
        </a:p>
      </dsp:txBody>
      <dsp:txXfrm>
        <a:off x="821039" y="3555952"/>
        <a:ext cx="6296878" cy="710856"/>
      </dsp:txXfrm>
    </dsp:sp>
    <dsp:sp modelId="{AF20438A-A966-4E7B-8F49-34B1F5F88F0C}">
      <dsp:nvSpPr>
        <dsp:cNvPr id="0" name=""/>
        <dsp:cNvSpPr/>
      </dsp:nvSpPr>
      <dsp:spPr>
        <a:xfrm>
          <a:off x="0" y="4444523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7DA8A5-41DD-421F-AAE5-8D940D92C94A}">
      <dsp:nvSpPr>
        <dsp:cNvPr id="0" name=""/>
        <dsp:cNvSpPr/>
      </dsp:nvSpPr>
      <dsp:spPr>
        <a:xfrm>
          <a:off x="215034" y="4604466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91042-1F43-45B4-967C-6374CABC3700}">
      <dsp:nvSpPr>
        <dsp:cNvPr id="0" name=""/>
        <dsp:cNvSpPr/>
      </dsp:nvSpPr>
      <dsp:spPr>
        <a:xfrm>
          <a:off x="821039" y="4444523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Conclusions</a:t>
          </a:r>
        </a:p>
      </dsp:txBody>
      <dsp:txXfrm>
        <a:off x="821039" y="4444523"/>
        <a:ext cx="6296878" cy="7108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460539-6832-4E36-B18B-A5BFAB5384B2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28973A-5D79-4A71-A444-8D18BF35A9F1}">
      <dsp:nvSpPr>
        <dsp:cNvPr id="0" name=""/>
        <dsp:cNvSpPr/>
      </dsp:nvSpPr>
      <dsp:spPr>
        <a:xfrm>
          <a:off x="0" y="629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Research questions determine:</a:t>
          </a:r>
        </a:p>
      </dsp:txBody>
      <dsp:txXfrm>
        <a:off x="0" y="629"/>
        <a:ext cx="7117918" cy="736541"/>
      </dsp:txXfrm>
    </dsp:sp>
    <dsp:sp modelId="{1AEEE5ED-0D75-4728-AE4A-7E5587EF9A97}">
      <dsp:nvSpPr>
        <dsp:cNvPr id="0" name=""/>
        <dsp:cNvSpPr/>
      </dsp:nvSpPr>
      <dsp:spPr>
        <a:xfrm>
          <a:off x="0" y="737170"/>
          <a:ext cx="7117918" cy="0"/>
        </a:xfrm>
        <a:prstGeom prst="line">
          <a:avLst/>
        </a:prstGeom>
        <a:solidFill>
          <a:schemeClr val="accent2">
            <a:hueOff val="-1342794"/>
            <a:satOff val="-2401"/>
            <a:lumOff val="3595"/>
            <a:alphaOff val="0"/>
          </a:schemeClr>
        </a:solidFill>
        <a:ln w="12700" cap="flat" cmpd="sng" algn="ctr">
          <a:solidFill>
            <a:schemeClr val="accent2">
              <a:hueOff val="-1342794"/>
              <a:satOff val="-2401"/>
              <a:lumOff val="35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D584E-8963-450D-9B0B-4AA9CEDE4FA5}">
      <dsp:nvSpPr>
        <dsp:cNvPr id="0" name=""/>
        <dsp:cNvSpPr/>
      </dsp:nvSpPr>
      <dsp:spPr>
        <a:xfrm>
          <a:off x="0" y="737170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literature we search.</a:t>
          </a:r>
        </a:p>
      </dsp:txBody>
      <dsp:txXfrm>
        <a:off x="0" y="737170"/>
        <a:ext cx="7117918" cy="736541"/>
      </dsp:txXfrm>
    </dsp:sp>
    <dsp:sp modelId="{A50A9C57-300B-49B5-BE4C-6DC89693D966}">
      <dsp:nvSpPr>
        <dsp:cNvPr id="0" name=""/>
        <dsp:cNvSpPr/>
      </dsp:nvSpPr>
      <dsp:spPr>
        <a:xfrm>
          <a:off x="0" y="1473712"/>
          <a:ext cx="7117918" cy="0"/>
        </a:xfrm>
        <a:prstGeom prst="line">
          <a:avLst/>
        </a:prstGeom>
        <a:solidFill>
          <a:schemeClr val="accent2">
            <a:hueOff val="-2685588"/>
            <a:satOff val="-4802"/>
            <a:lumOff val="7189"/>
            <a:alphaOff val="0"/>
          </a:schemeClr>
        </a:solidFill>
        <a:ln w="12700" cap="flat" cmpd="sng" algn="ctr">
          <a:solidFill>
            <a:schemeClr val="accent2">
              <a:hueOff val="-2685588"/>
              <a:satOff val="-4802"/>
              <a:lumOff val="71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7278B-7459-4EB4-AB74-050497EAEE8C}">
      <dsp:nvSpPr>
        <dsp:cNvPr id="0" name=""/>
        <dsp:cNvSpPr/>
      </dsp:nvSpPr>
      <dsp:spPr>
        <a:xfrm>
          <a:off x="0" y="1473712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methodology we utilise.</a:t>
          </a:r>
        </a:p>
      </dsp:txBody>
      <dsp:txXfrm>
        <a:off x="0" y="1473712"/>
        <a:ext cx="7117918" cy="736541"/>
      </dsp:txXfrm>
    </dsp:sp>
    <dsp:sp modelId="{C52F597D-EB2C-4507-AE6F-38E179C58990}">
      <dsp:nvSpPr>
        <dsp:cNvPr id="0" name=""/>
        <dsp:cNvSpPr/>
      </dsp:nvSpPr>
      <dsp:spPr>
        <a:xfrm>
          <a:off x="0" y="2210253"/>
          <a:ext cx="7117918" cy="0"/>
        </a:xfrm>
        <a:prstGeom prst="line">
          <a:avLst/>
        </a:prstGeom>
        <a:solidFill>
          <a:schemeClr val="accent2">
            <a:hueOff val="-4028383"/>
            <a:satOff val="-7204"/>
            <a:lumOff val="10784"/>
            <a:alphaOff val="0"/>
          </a:schemeClr>
        </a:solidFill>
        <a:ln w="12700" cap="flat" cmpd="sng" algn="ctr">
          <a:solidFill>
            <a:schemeClr val="accent2">
              <a:hueOff val="-4028383"/>
              <a:satOff val="-7204"/>
              <a:lumOff val="10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0F3F5-7B85-4C3F-9CC1-9B5B5B559672}">
      <dsp:nvSpPr>
        <dsp:cNvPr id="0" name=""/>
        <dsp:cNvSpPr/>
      </dsp:nvSpPr>
      <dsp:spPr>
        <a:xfrm>
          <a:off x="0" y="2210253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participants are/are not included.</a:t>
          </a:r>
        </a:p>
      </dsp:txBody>
      <dsp:txXfrm>
        <a:off x="0" y="2210253"/>
        <a:ext cx="7117918" cy="736541"/>
      </dsp:txXfrm>
    </dsp:sp>
    <dsp:sp modelId="{EEC2D781-98BB-4006-8F15-BB230830D24A}">
      <dsp:nvSpPr>
        <dsp:cNvPr id="0" name=""/>
        <dsp:cNvSpPr/>
      </dsp:nvSpPr>
      <dsp:spPr>
        <a:xfrm>
          <a:off x="0" y="2946795"/>
          <a:ext cx="7117918" cy="0"/>
        </a:xfrm>
        <a:prstGeom prst="line">
          <a:avLst/>
        </a:prstGeom>
        <a:solidFill>
          <a:schemeClr val="accent2">
            <a:hueOff val="-5371177"/>
            <a:satOff val="-9605"/>
            <a:lumOff val="14379"/>
            <a:alphaOff val="0"/>
          </a:schemeClr>
        </a:solidFill>
        <a:ln w="12700" cap="flat" cmpd="sng" algn="ctr">
          <a:solidFill>
            <a:schemeClr val="accent2">
              <a:hueOff val="-5371177"/>
              <a:satOff val="-9605"/>
              <a:lumOff val="14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DD724-983B-450C-9574-78DA832C0BB1}">
      <dsp:nvSpPr>
        <dsp:cNvPr id="0" name=""/>
        <dsp:cNvSpPr/>
      </dsp:nvSpPr>
      <dsp:spPr>
        <a:xfrm>
          <a:off x="0" y="2946795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data we collect.</a:t>
          </a:r>
        </a:p>
      </dsp:txBody>
      <dsp:txXfrm>
        <a:off x="0" y="2946795"/>
        <a:ext cx="7117918" cy="736541"/>
      </dsp:txXfrm>
    </dsp:sp>
    <dsp:sp modelId="{C3C20A4A-8B67-4C4E-B173-8E50767A4270}">
      <dsp:nvSpPr>
        <dsp:cNvPr id="0" name=""/>
        <dsp:cNvSpPr/>
      </dsp:nvSpPr>
      <dsp:spPr>
        <a:xfrm>
          <a:off x="0" y="3683336"/>
          <a:ext cx="7117918" cy="0"/>
        </a:xfrm>
        <a:prstGeom prst="line">
          <a:avLst/>
        </a:prstGeom>
        <a:solidFill>
          <a:schemeClr val="accent2">
            <a:hueOff val="-6713971"/>
            <a:satOff val="-12006"/>
            <a:lumOff val="17973"/>
            <a:alphaOff val="0"/>
          </a:schemeClr>
        </a:solidFill>
        <a:ln w="12700" cap="flat" cmpd="sng" algn="ctr">
          <a:solidFill>
            <a:schemeClr val="accent2">
              <a:hueOff val="-6713971"/>
              <a:satOff val="-12006"/>
              <a:lumOff val="179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203E20-12C7-45D8-B27B-BCE607566FAB}">
      <dsp:nvSpPr>
        <dsp:cNvPr id="0" name=""/>
        <dsp:cNvSpPr/>
      </dsp:nvSpPr>
      <dsp:spPr>
        <a:xfrm>
          <a:off x="0" y="3683336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conclusions are drawn.</a:t>
          </a:r>
        </a:p>
      </dsp:txBody>
      <dsp:txXfrm>
        <a:off x="0" y="3683336"/>
        <a:ext cx="7117918" cy="736541"/>
      </dsp:txXfrm>
    </dsp:sp>
    <dsp:sp modelId="{2977BC3B-4237-4308-89CB-3A031F82FC57}">
      <dsp:nvSpPr>
        <dsp:cNvPr id="0" name=""/>
        <dsp:cNvSpPr/>
      </dsp:nvSpPr>
      <dsp:spPr>
        <a:xfrm>
          <a:off x="0" y="4419878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0E0A1A-8E37-49B5-8DCC-746438707943}">
      <dsp:nvSpPr>
        <dsp:cNvPr id="0" name=""/>
        <dsp:cNvSpPr/>
      </dsp:nvSpPr>
      <dsp:spPr>
        <a:xfrm>
          <a:off x="0" y="4419878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Poor questions lead to poor proposals, no matter how strong the writing.</a:t>
          </a:r>
        </a:p>
      </dsp:txBody>
      <dsp:txXfrm>
        <a:off x="0" y="4419878"/>
        <a:ext cx="7117918" cy="73654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99CB14-262B-411F-9353-45B65BDCA217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FDACB2-4BA5-4E91-B88F-259A782BCF32}">
      <dsp:nvSpPr>
        <dsp:cNvPr id="0" name=""/>
        <dsp:cNvSpPr/>
      </dsp:nvSpPr>
      <dsp:spPr>
        <a:xfrm>
          <a:off x="0" y="629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If the question changes, what else changes?</a:t>
          </a:r>
        </a:p>
      </dsp:txBody>
      <dsp:txXfrm>
        <a:off x="0" y="629"/>
        <a:ext cx="7117918" cy="1031157"/>
      </dsp:txXfrm>
    </dsp:sp>
    <dsp:sp modelId="{BDE577B2-CD72-4E71-A5B6-8D215763B4C7}">
      <dsp:nvSpPr>
        <dsp:cNvPr id="0" name=""/>
        <dsp:cNvSpPr/>
      </dsp:nvSpPr>
      <dsp:spPr>
        <a:xfrm>
          <a:off x="0" y="1031787"/>
          <a:ext cx="7117918" cy="0"/>
        </a:xfrm>
        <a:prstGeom prst="line">
          <a:avLst/>
        </a:prstGeom>
        <a:solidFill>
          <a:schemeClr val="accent2">
            <a:hueOff val="-2014191"/>
            <a:satOff val="-3602"/>
            <a:lumOff val="5392"/>
            <a:alphaOff val="0"/>
          </a:schemeClr>
        </a:solidFill>
        <a:ln w="12700" cap="flat" cmpd="sng" algn="ctr">
          <a:solidFill>
            <a:schemeClr val="accent2">
              <a:hueOff val="-2014191"/>
              <a:satOff val="-3602"/>
              <a:lumOff val="5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F442F7-B578-4A10-8BB7-63B4363CB086}">
      <dsp:nvSpPr>
        <dsp:cNvPr id="0" name=""/>
        <dsp:cNvSpPr/>
      </dsp:nvSpPr>
      <dsp:spPr>
        <a:xfrm>
          <a:off x="0" y="1031787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What are student nurses' experiences of simulation learning?</a:t>
          </a:r>
        </a:p>
      </dsp:txBody>
      <dsp:txXfrm>
        <a:off x="0" y="1031787"/>
        <a:ext cx="7117918" cy="1031157"/>
      </dsp:txXfrm>
    </dsp:sp>
    <dsp:sp modelId="{EBE63E26-158B-4882-B0DB-CADCE092AC9F}">
      <dsp:nvSpPr>
        <dsp:cNvPr id="0" name=""/>
        <dsp:cNvSpPr/>
      </dsp:nvSpPr>
      <dsp:spPr>
        <a:xfrm>
          <a:off x="0" y="2062945"/>
          <a:ext cx="7117918" cy="0"/>
        </a:xfrm>
        <a:prstGeom prst="line">
          <a:avLst/>
        </a:prstGeom>
        <a:solidFill>
          <a:schemeClr val="accent2">
            <a:hueOff val="-4028383"/>
            <a:satOff val="-7204"/>
            <a:lumOff val="10784"/>
            <a:alphaOff val="0"/>
          </a:schemeClr>
        </a:solidFill>
        <a:ln w="12700" cap="flat" cmpd="sng" algn="ctr">
          <a:solidFill>
            <a:schemeClr val="accent2">
              <a:hueOff val="-4028383"/>
              <a:satOff val="-7204"/>
              <a:lumOff val="10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C3425-1104-4B73-8C0D-780C8E8C259E}">
      <dsp:nvSpPr>
        <dsp:cNvPr id="0" name=""/>
        <dsp:cNvSpPr/>
      </dsp:nvSpPr>
      <dsp:spPr>
        <a:xfrm>
          <a:off x="0" y="2062945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Qualitative approach</a:t>
          </a:r>
        </a:p>
      </dsp:txBody>
      <dsp:txXfrm>
        <a:off x="0" y="2062945"/>
        <a:ext cx="7117918" cy="1031157"/>
      </dsp:txXfrm>
    </dsp:sp>
    <dsp:sp modelId="{D2A0CEF8-6CC6-4939-B183-E8C342614C95}">
      <dsp:nvSpPr>
        <dsp:cNvPr id="0" name=""/>
        <dsp:cNvSpPr/>
      </dsp:nvSpPr>
      <dsp:spPr>
        <a:xfrm>
          <a:off x="0" y="3094103"/>
          <a:ext cx="7117918" cy="0"/>
        </a:xfrm>
        <a:prstGeom prst="line">
          <a:avLst/>
        </a:prstGeom>
        <a:solidFill>
          <a:schemeClr val="accent2">
            <a:hueOff val="-6042574"/>
            <a:satOff val="-10805"/>
            <a:lumOff val="16176"/>
            <a:alphaOff val="0"/>
          </a:schemeClr>
        </a:solidFill>
        <a:ln w="12700" cap="flat" cmpd="sng" algn="ctr">
          <a:solidFill>
            <a:schemeClr val="accent2">
              <a:hueOff val="-6042574"/>
              <a:satOff val="-10805"/>
              <a:lumOff val="16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FD019-110D-4369-BEC8-4CE47C098966}">
      <dsp:nvSpPr>
        <dsp:cNvPr id="0" name=""/>
        <dsp:cNvSpPr/>
      </dsp:nvSpPr>
      <dsp:spPr>
        <a:xfrm>
          <a:off x="0" y="3094103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Interviews</a:t>
          </a:r>
        </a:p>
      </dsp:txBody>
      <dsp:txXfrm>
        <a:off x="0" y="3094103"/>
        <a:ext cx="7117918" cy="1031157"/>
      </dsp:txXfrm>
    </dsp:sp>
    <dsp:sp modelId="{4D1CC385-1C54-4A3C-9736-52E5889710E4}">
      <dsp:nvSpPr>
        <dsp:cNvPr id="0" name=""/>
        <dsp:cNvSpPr/>
      </dsp:nvSpPr>
      <dsp:spPr>
        <a:xfrm>
          <a:off x="0" y="4125261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1AD2A-69ED-4BFF-9FA0-5FF592747FBA}">
      <dsp:nvSpPr>
        <dsp:cNvPr id="0" name=""/>
        <dsp:cNvSpPr/>
      </dsp:nvSpPr>
      <dsp:spPr>
        <a:xfrm>
          <a:off x="0" y="4125261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Thematic analysis</a:t>
          </a:r>
        </a:p>
      </dsp:txBody>
      <dsp:txXfrm>
        <a:off x="0" y="4125261"/>
        <a:ext cx="7117918" cy="10311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0747D7-4A3A-4FF5-AE6D-D665BEF7D8E3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AB9C3B-99E7-4F25-A4C4-87096176D754}">
      <dsp:nvSpPr>
        <dsp:cNvPr id="0" name=""/>
        <dsp:cNvSpPr/>
      </dsp:nvSpPr>
      <dsp:spPr>
        <a:xfrm>
          <a:off x="0" y="2518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If the question changes, what else changes?</a:t>
          </a:r>
        </a:p>
      </dsp:txBody>
      <dsp:txXfrm>
        <a:off x="0" y="2518"/>
        <a:ext cx="7117918" cy="858668"/>
      </dsp:txXfrm>
    </dsp:sp>
    <dsp:sp modelId="{8FECD458-82E7-4E9D-88BA-A49A020FB6D8}">
      <dsp:nvSpPr>
        <dsp:cNvPr id="0" name=""/>
        <dsp:cNvSpPr/>
      </dsp:nvSpPr>
      <dsp:spPr>
        <a:xfrm>
          <a:off x="0" y="861186"/>
          <a:ext cx="7117918" cy="0"/>
        </a:xfrm>
        <a:prstGeom prst="line">
          <a:avLst/>
        </a:prstGeom>
        <a:solidFill>
          <a:schemeClr val="accent2">
            <a:hueOff val="-1611353"/>
            <a:satOff val="-2881"/>
            <a:lumOff val="4314"/>
            <a:alphaOff val="0"/>
          </a:schemeClr>
        </a:solidFill>
        <a:ln w="12700" cap="flat" cmpd="sng" algn="ctr">
          <a:solidFill>
            <a:schemeClr val="accent2">
              <a:hueOff val="-1611353"/>
              <a:satOff val="-2881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3F151-8B16-474D-BFAC-8964BBA2AB57}">
      <dsp:nvSpPr>
        <dsp:cNvPr id="0" name=""/>
        <dsp:cNvSpPr/>
      </dsp:nvSpPr>
      <dsp:spPr>
        <a:xfrm>
          <a:off x="0" y="861186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Does simulation learning improve examination scores?</a:t>
          </a:r>
        </a:p>
      </dsp:txBody>
      <dsp:txXfrm>
        <a:off x="0" y="861186"/>
        <a:ext cx="7117918" cy="858668"/>
      </dsp:txXfrm>
    </dsp:sp>
    <dsp:sp modelId="{5F976C6A-042A-474C-A8B7-FF44D91CF210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3222706"/>
            <a:satOff val="-5763"/>
            <a:lumOff val="8627"/>
            <a:alphaOff val="0"/>
          </a:schemeClr>
        </a:solidFill>
        <a:ln w="12700" cap="flat" cmpd="sng" algn="ctr">
          <a:solidFill>
            <a:schemeClr val="accent2">
              <a:hueOff val="-3222706"/>
              <a:satOff val="-5763"/>
              <a:lumOff val="86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F75B3-94DF-40B7-8BE0-77A001E647FE}">
      <dsp:nvSpPr>
        <dsp:cNvPr id="0" name=""/>
        <dsp:cNvSpPr/>
      </dsp:nvSpPr>
      <dsp:spPr>
        <a:xfrm>
          <a:off x="0" y="1719855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Quantitative approach</a:t>
          </a:r>
        </a:p>
      </dsp:txBody>
      <dsp:txXfrm>
        <a:off x="0" y="1719855"/>
        <a:ext cx="7117918" cy="858668"/>
      </dsp:txXfrm>
    </dsp:sp>
    <dsp:sp modelId="{A6DA83C3-3E01-425B-835A-62B48C5A1378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4834059"/>
            <a:satOff val="-8644"/>
            <a:lumOff val="12941"/>
            <a:alphaOff val="0"/>
          </a:schemeClr>
        </a:solidFill>
        <a:ln w="12700" cap="flat" cmpd="sng" algn="ctr">
          <a:solidFill>
            <a:schemeClr val="accent2">
              <a:hueOff val="-4834059"/>
              <a:satOff val="-8644"/>
              <a:lumOff val="1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E2F16D-3A35-473A-9D16-BF0760517058}">
      <dsp:nvSpPr>
        <dsp:cNvPr id="0" name=""/>
        <dsp:cNvSpPr/>
      </dsp:nvSpPr>
      <dsp:spPr>
        <a:xfrm>
          <a:off x="0" y="2578524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Numerical data</a:t>
          </a:r>
        </a:p>
      </dsp:txBody>
      <dsp:txXfrm>
        <a:off x="0" y="2578524"/>
        <a:ext cx="7117918" cy="858668"/>
      </dsp:txXfrm>
    </dsp:sp>
    <dsp:sp modelId="{52A3BCCA-2A12-4CDC-B6C5-1A731BAD0524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6445412"/>
            <a:satOff val="-11526"/>
            <a:lumOff val="17254"/>
            <a:alphaOff val="0"/>
          </a:schemeClr>
        </a:solidFill>
        <a:ln w="12700" cap="flat" cmpd="sng" algn="ctr">
          <a:solidFill>
            <a:schemeClr val="accent2">
              <a:hueOff val="-6445412"/>
              <a:satOff val="-11526"/>
              <a:lumOff val="172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9F9311-3991-4375-BB16-937ECDE1EC11}">
      <dsp:nvSpPr>
        <dsp:cNvPr id="0" name=""/>
        <dsp:cNvSpPr/>
      </dsp:nvSpPr>
      <dsp:spPr>
        <a:xfrm>
          <a:off x="0" y="3437193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Statistical analysis</a:t>
          </a:r>
        </a:p>
      </dsp:txBody>
      <dsp:txXfrm>
        <a:off x="0" y="3437193"/>
        <a:ext cx="7117918" cy="858668"/>
      </dsp:txXfrm>
    </dsp:sp>
    <dsp:sp modelId="{04237187-E24F-41CF-A124-4D40D3A11455}">
      <dsp:nvSpPr>
        <dsp:cNvPr id="0" name=""/>
        <dsp:cNvSpPr/>
      </dsp:nvSpPr>
      <dsp:spPr>
        <a:xfrm>
          <a:off x="0" y="4295862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3EAE34-16AB-480B-AD5E-4BB4556D2994}">
      <dsp:nvSpPr>
        <dsp:cNvPr id="0" name=""/>
        <dsp:cNvSpPr/>
      </dsp:nvSpPr>
      <dsp:spPr>
        <a:xfrm>
          <a:off x="0" y="4295862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Same topic, completely different design</a:t>
          </a:r>
        </a:p>
      </dsp:txBody>
      <dsp:txXfrm>
        <a:off x="0" y="4295862"/>
        <a:ext cx="7117918" cy="85866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0816BF-8C8F-4746-B446-3C5E1B4B8C8E}">
      <dsp:nvSpPr>
        <dsp:cNvPr id="0" name=""/>
        <dsp:cNvSpPr/>
      </dsp:nvSpPr>
      <dsp:spPr>
        <a:xfrm>
          <a:off x="0" y="1668"/>
          <a:ext cx="7117918" cy="7108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B9618D-AA62-4B13-956E-5846C9401736}">
      <dsp:nvSpPr>
        <dsp:cNvPr id="0" name=""/>
        <dsp:cNvSpPr/>
      </dsp:nvSpPr>
      <dsp:spPr>
        <a:xfrm>
          <a:off x="215034" y="161611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BF3C0-8DD9-4571-ABFC-84EAC7F02B2C}">
      <dsp:nvSpPr>
        <dsp:cNvPr id="0" name=""/>
        <dsp:cNvSpPr/>
      </dsp:nvSpPr>
      <dsp:spPr>
        <a:xfrm>
          <a:off x="821039" y="1668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Question A</a:t>
          </a:r>
        </a:p>
      </dsp:txBody>
      <dsp:txXfrm>
        <a:off x="821039" y="1668"/>
        <a:ext cx="6296878" cy="710856"/>
      </dsp:txXfrm>
    </dsp:sp>
    <dsp:sp modelId="{DFD92CC6-BF1E-46F9-BBC5-96379ABF5990}">
      <dsp:nvSpPr>
        <dsp:cNvPr id="0" name=""/>
        <dsp:cNvSpPr/>
      </dsp:nvSpPr>
      <dsp:spPr>
        <a:xfrm>
          <a:off x="0" y="890239"/>
          <a:ext cx="7117918" cy="71085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402937-A17D-4E4B-89F9-0E0D4E3B5A2F}">
      <dsp:nvSpPr>
        <dsp:cNvPr id="0" name=""/>
        <dsp:cNvSpPr/>
      </dsp:nvSpPr>
      <dsp:spPr>
        <a:xfrm>
          <a:off x="215034" y="1050182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656A4-DA77-472F-84EA-AE2969F4650D}">
      <dsp:nvSpPr>
        <dsp:cNvPr id="0" name=""/>
        <dsp:cNvSpPr/>
      </dsp:nvSpPr>
      <dsp:spPr>
        <a:xfrm>
          <a:off x="821039" y="890239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What is healthcare?</a:t>
          </a:r>
        </a:p>
      </dsp:txBody>
      <dsp:txXfrm>
        <a:off x="821039" y="890239"/>
        <a:ext cx="6296878" cy="710856"/>
      </dsp:txXfrm>
    </dsp:sp>
    <dsp:sp modelId="{4B1708A5-EF26-42D8-A835-38ED56CB7686}">
      <dsp:nvSpPr>
        <dsp:cNvPr id="0" name=""/>
        <dsp:cNvSpPr/>
      </dsp:nvSpPr>
      <dsp:spPr>
        <a:xfrm>
          <a:off x="0" y="1778810"/>
          <a:ext cx="7117918" cy="7108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2B90D4-4E5C-4DC1-9734-748CD9DD7F8F}">
      <dsp:nvSpPr>
        <dsp:cNvPr id="0" name=""/>
        <dsp:cNvSpPr/>
      </dsp:nvSpPr>
      <dsp:spPr>
        <a:xfrm>
          <a:off x="215034" y="1938753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2B3F2B-C871-448A-8FC3-999D11A6443E}">
      <dsp:nvSpPr>
        <dsp:cNvPr id="0" name=""/>
        <dsp:cNvSpPr/>
      </dsp:nvSpPr>
      <dsp:spPr>
        <a:xfrm>
          <a:off x="821039" y="1778810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Question B</a:t>
          </a:r>
        </a:p>
      </dsp:txBody>
      <dsp:txXfrm>
        <a:off x="821039" y="1778810"/>
        <a:ext cx="6296878" cy="710856"/>
      </dsp:txXfrm>
    </dsp:sp>
    <dsp:sp modelId="{70AF71CC-7F69-4C77-B351-7ED34ADD4F8E}">
      <dsp:nvSpPr>
        <dsp:cNvPr id="0" name=""/>
        <dsp:cNvSpPr/>
      </dsp:nvSpPr>
      <dsp:spPr>
        <a:xfrm>
          <a:off x="0" y="2667381"/>
          <a:ext cx="7117918" cy="71085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191B2D-5B37-4D01-8F66-62F1059B9118}">
      <dsp:nvSpPr>
        <dsp:cNvPr id="0" name=""/>
        <dsp:cNvSpPr/>
      </dsp:nvSpPr>
      <dsp:spPr>
        <a:xfrm>
          <a:off x="215034" y="2827324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43CFEE-0357-4504-8E56-95D3C0F2CABA}">
      <dsp:nvSpPr>
        <dsp:cNvPr id="0" name=""/>
        <dsp:cNvSpPr/>
      </dsp:nvSpPr>
      <dsp:spPr>
        <a:xfrm>
          <a:off x="821039" y="2667381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 does social media affect people?</a:t>
          </a:r>
        </a:p>
      </dsp:txBody>
      <dsp:txXfrm>
        <a:off x="821039" y="2667381"/>
        <a:ext cx="6296878" cy="710856"/>
      </dsp:txXfrm>
    </dsp:sp>
    <dsp:sp modelId="{A0D25166-C9BC-4D55-BB30-3DA4510ACB11}">
      <dsp:nvSpPr>
        <dsp:cNvPr id="0" name=""/>
        <dsp:cNvSpPr/>
      </dsp:nvSpPr>
      <dsp:spPr>
        <a:xfrm>
          <a:off x="0" y="3555952"/>
          <a:ext cx="7117918" cy="71085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0B383C-7356-4346-9C7F-712C17183F81}">
      <dsp:nvSpPr>
        <dsp:cNvPr id="0" name=""/>
        <dsp:cNvSpPr/>
      </dsp:nvSpPr>
      <dsp:spPr>
        <a:xfrm>
          <a:off x="215034" y="3715895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FF514-179F-4F8F-A352-160F04C1AC94}">
      <dsp:nvSpPr>
        <dsp:cNvPr id="0" name=""/>
        <dsp:cNvSpPr/>
      </dsp:nvSpPr>
      <dsp:spPr>
        <a:xfrm>
          <a:off x="821039" y="3555952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Question C</a:t>
          </a:r>
        </a:p>
      </dsp:txBody>
      <dsp:txXfrm>
        <a:off x="821039" y="3555952"/>
        <a:ext cx="6296878" cy="710856"/>
      </dsp:txXfrm>
    </dsp:sp>
    <dsp:sp modelId="{61943DE9-55CC-4A5D-93D5-3F5673A3338C}">
      <dsp:nvSpPr>
        <dsp:cNvPr id="0" name=""/>
        <dsp:cNvSpPr/>
      </dsp:nvSpPr>
      <dsp:spPr>
        <a:xfrm>
          <a:off x="0" y="4444523"/>
          <a:ext cx="7117918" cy="7108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01F448-F37D-480C-B759-F111BCB1B4EC}">
      <dsp:nvSpPr>
        <dsp:cNvPr id="0" name=""/>
        <dsp:cNvSpPr/>
      </dsp:nvSpPr>
      <dsp:spPr>
        <a:xfrm>
          <a:off x="215034" y="4604466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58A948-C60C-4924-BFFC-72DEFCB7EA22}">
      <dsp:nvSpPr>
        <dsp:cNvPr id="0" name=""/>
        <dsp:cNvSpPr/>
      </dsp:nvSpPr>
      <dsp:spPr>
        <a:xfrm>
          <a:off x="821039" y="4444523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What factors influence burnout among NHS nurses working in emergency departments?</a:t>
          </a:r>
        </a:p>
      </dsp:txBody>
      <dsp:txXfrm>
        <a:off x="821039" y="4444523"/>
        <a:ext cx="6296878" cy="71085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580568-D3D9-41A4-AA74-F976EEC6C3F2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86F069-F46D-427B-9C98-72879A736E28}">
      <dsp:nvSpPr>
        <dsp:cNvPr id="0" name=""/>
        <dsp:cNvSpPr/>
      </dsp:nvSpPr>
      <dsp:spPr>
        <a:xfrm>
          <a:off x="0" y="2518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Limited evidence</a:t>
          </a:r>
        </a:p>
      </dsp:txBody>
      <dsp:txXfrm>
        <a:off x="0" y="2518"/>
        <a:ext cx="7117918" cy="858668"/>
      </dsp:txXfrm>
    </dsp:sp>
    <dsp:sp modelId="{270CB970-AACF-4E9A-B758-B415F992C9E7}">
      <dsp:nvSpPr>
        <dsp:cNvPr id="0" name=""/>
        <dsp:cNvSpPr/>
      </dsp:nvSpPr>
      <dsp:spPr>
        <a:xfrm>
          <a:off x="0" y="861186"/>
          <a:ext cx="7117918" cy="0"/>
        </a:xfrm>
        <a:prstGeom prst="line">
          <a:avLst/>
        </a:prstGeom>
        <a:solidFill>
          <a:schemeClr val="accent2">
            <a:hueOff val="-1611353"/>
            <a:satOff val="-2881"/>
            <a:lumOff val="4314"/>
            <a:alphaOff val="0"/>
          </a:schemeClr>
        </a:solidFill>
        <a:ln w="12700" cap="flat" cmpd="sng" algn="ctr">
          <a:solidFill>
            <a:schemeClr val="accent2">
              <a:hueOff val="-1611353"/>
              <a:satOff val="-2881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C0687F-A3D7-4B00-A16F-0CC7391F02AD}">
      <dsp:nvSpPr>
        <dsp:cNvPr id="0" name=""/>
        <dsp:cNvSpPr/>
      </dsp:nvSpPr>
      <dsp:spPr>
        <a:xfrm>
          <a:off x="0" y="861186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Contradictory evidence</a:t>
          </a:r>
        </a:p>
      </dsp:txBody>
      <dsp:txXfrm>
        <a:off x="0" y="861186"/>
        <a:ext cx="7117918" cy="858668"/>
      </dsp:txXfrm>
    </dsp:sp>
    <dsp:sp modelId="{34E6128F-C545-41D3-A6F6-12C919924C68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3222706"/>
            <a:satOff val="-5763"/>
            <a:lumOff val="8627"/>
            <a:alphaOff val="0"/>
          </a:schemeClr>
        </a:solidFill>
        <a:ln w="12700" cap="flat" cmpd="sng" algn="ctr">
          <a:solidFill>
            <a:schemeClr val="accent2">
              <a:hueOff val="-3222706"/>
              <a:satOff val="-5763"/>
              <a:lumOff val="86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3B0C3-643D-46CF-9C7D-B698DA9957A0}">
      <dsp:nvSpPr>
        <dsp:cNvPr id="0" name=""/>
        <dsp:cNvSpPr/>
      </dsp:nvSpPr>
      <dsp:spPr>
        <a:xfrm>
          <a:off x="0" y="1719855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Evidence from another population</a:t>
          </a:r>
        </a:p>
      </dsp:txBody>
      <dsp:txXfrm>
        <a:off x="0" y="1719855"/>
        <a:ext cx="7117918" cy="858668"/>
      </dsp:txXfrm>
    </dsp:sp>
    <dsp:sp modelId="{3E3615D0-0749-492E-9A68-81C035A97E2B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4834059"/>
            <a:satOff val="-8644"/>
            <a:lumOff val="12941"/>
            <a:alphaOff val="0"/>
          </a:schemeClr>
        </a:solidFill>
        <a:ln w="12700" cap="flat" cmpd="sng" algn="ctr">
          <a:solidFill>
            <a:schemeClr val="accent2">
              <a:hueOff val="-4834059"/>
              <a:satOff val="-8644"/>
              <a:lumOff val="1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622FE5-3C9B-4848-88BE-688461B1E34B}">
      <dsp:nvSpPr>
        <dsp:cNvPr id="0" name=""/>
        <dsp:cNvSpPr/>
      </dsp:nvSpPr>
      <dsp:spPr>
        <a:xfrm>
          <a:off x="0" y="2578524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Research conducted in another country</a:t>
          </a:r>
        </a:p>
      </dsp:txBody>
      <dsp:txXfrm>
        <a:off x="0" y="2578524"/>
        <a:ext cx="7117918" cy="858668"/>
      </dsp:txXfrm>
    </dsp:sp>
    <dsp:sp modelId="{D7884F60-A931-420E-9E52-B87FC06D380C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6445412"/>
            <a:satOff val="-11526"/>
            <a:lumOff val="17254"/>
            <a:alphaOff val="0"/>
          </a:schemeClr>
        </a:solidFill>
        <a:ln w="12700" cap="flat" cmpd="sng" algn="ctr">
          <a:solidFill>
            <a:schemeClr val="accent2">
              <a:hueOff val="-6445412"/>
              <a:satOff val="-11526"/>
              <a:lumOff val="172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A58D6-0EC4-49CC-8A11-3EBDC56FBC53}">
      <dsp:nvSpPr>
        <dsp:cNvPr id="0" name=""/>
        <dsp:cNvSpPr/>
      </dsp:nvSpPr>
      <dsp:spPr>
        <a:xfrm>
          <a:off x="0" y="3437193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An emerging issue</a:t>
          </a:r>
        </a:p>
      </dsp:txBody>
      <dsp:txXfrm>
        <a:off x="0" y="3437193"/>
        <a:ext cx="7117918" cy="858668"/>
      </dsp:txXfrm>
    </dsp:sp>
    <dsp:sp modelId="{1D132125-6465-466B-B0DF-3C68CB794288}">
      <dsp:nvSpPr>
        <dsp:cNvPr id="0" name=""/>
        <dsp:cNvSpPr/>
      </dsp:nvSpPr>
      <dsp:spPr>
        <a:xfrm>
          <a:off x="0" y="4295862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7AD92-1008-4A7C-AF6E-585FDA4AEA9C}">
      <dsp:nvSpPr>
        <dsp:cNvPr id="0" name=""/>
        <dsp:cNvSpPr/>
      </dsp:nvSpPr>
      <dsp:spPr>
        <a:xfrm>
          <a:off x="0" y="4295862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Does not need to be entirely brand new.</a:t>
          </a:r>
        </a:p>
      </dsp:txBody>
      <dsp:txXfrm>
        <a:off x="0" y="4295862"/>
        <a:ext cx="7117918" cy="85866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D68FB5-2B3E-4A83-B3D1-B4F9D53E5FD9}">
      <dsp:nvSpPr>
        <dsp:cNvPr id="0" name=""/>
        <dsp:cNvSpPr/>
      </dsp:nvSpPr>
      <dsp:spPr>
        <a:xfrm>
          <a:off x="0" y="535463"/>
          <a:ext cx="2997696" cy="19035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86A516-8EEB-4567-98BB-01571AAE7234}">
      <dsp:nvSpPr>
        <dsp:cNvPr id="0" name=""/>
        <dsp:cNvSpPr/>
      </dsp:nvSpPr>
      <dsp:spPr>
        <a:xfrm>
          <a:off x="333077" y="851887"/>
          <a:ext cx="2997696" cy="19035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The issue is ...</a:t>
          </a:r>
        </a:p>
      </dsp:txBody>
      <dsp:txXfrm>
        <a:off x="388830" y="907640"/>
        <a:ext cx="2886190" cy="1792031"/>
      </dsp:txXfrm>
    </dsp:sp>
    <dsp:sp modelId="{388F7B79-59DE-4326-88E3-7A8D846341A6}">
      <dsp:nvSpPr>
        <dsp:cNvPr id="0" name=""/>
        <dsp:cNvSpPr/>
      </dsp:nvSpPr>
      <dsp:spPr>
        <a:xfrm>
          <a:off x="3663850" y="535463"/>
          <a:ext cx="2997696" cy="19035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266DE-EEDC-4266-8C71-EE8D3DAF4CDC}">
      <dsp:nvSpPr>
        <dsp:cNvPr id="0" name=""/>
        <dsp:cNvSpPr/>
      </dsp:nvSpPr>
      <dsp:spPr>
        <a:xfrm>
          <a:off x="3996928" y="851887"/>
          <a:ext cx="2997696" cy="19035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This affects ...</a:t>
          </a:r>
        </a:p>
      </dsp:txBody>
      <dsp:txXfrm>
        <a:off x="4052681" y="907640"/>
        <a:ext cx="2886190" cy="1792031"/>
      </dsp:txXfrm>
    </dsp:sp>
    <dsp:sp modelId="{4DA0142B-5F9E-408E-A622-0A2BFF55B662}">
      <dsp:nvSpPr>
        <dsp:cNvPr id="0" name=""/>
        <dsp:cNvSpPr/>
      </dsp:nvSpPr>
      <dsp:spPr>
        <a:xfrm>
          <a:off x="7327701" y="535463"/>
          <a:ext cx="2997696" cy="19035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26020-B4F2-4E67-ACFF-4AA47019C0F3}">
      <dsp:nvSpPr>
        <dsp:cNvPr id="0" name=""/>
        <dsp:cNvSpPr/>
      </dsp:nvSpPr>
      <dsp:spPr>
        <a:xfrm>
          <a:off x="7660778" y="851887"/>
          <a:ext cx="2997696" cy="19035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Understanding this could help ...</a:t>
          </a:r>
        </a:p>
      </dsp:txBody>
      <dsp:txXfrm>
        <a:off x="7716531" y="907640"/>
        <a:ext cx="2886190" cy="179203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4BBD42-FC19-4C4C-A468-B23FD98EC2BE}">
      <dsp:nvSpPr>
        <dsp:cNvPr id="0" name=""/>
        <dsp:cNvSpPr/>
      </dsp:nvSpPr>
      <dsp:spPr>
        <a:xfrm>
          <a:off x="0" y="1668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DC4A54-BC56-46BF-9750-788EC26144CD}">
      <dsp:nvSpPr>
        <dsp:cNvPr id="0" name=""/>
        <dsp:cNvSpPr/>
      </dsp:nvSpPr>
      <dsp:spPr>
        <a:xfrm>
          <a:off x="215034" y="161611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4B7587-44F3-4B7F-94B0-48DFA6F87E2F}">
      <dsp:nvSpPr>
        <dsp:cNvPr id="0" name=""/>
        <dsp:cNvSpPr/>
      </dsp:nvSpPr>
      <dsp:spPr>
        <a:xfrm>
          <a:off x="821039" y="1668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Step 1: Choose a topic</a:t>
          </a:r>
        </a:p>
      </dsp:txBody>
      <dsp:txXfrm>
        <a:off x="821039" y="1668"/>
        <a:ext cx="6296878" cy="710856"/>
      </dsp:txXfrm>
    </dsp:sp>
    <dsp:sp modelId="{B48DFFA5-1721-4927-85DD-41CE1DCEF86B}">
      <dsp:nvSpPr>
        <dsp:cNvPr id="0" name=""/>
        <dsp:cNvSpPr/>
      </dsp:nvSpPr>
      <dsp:spPr>
        <a:xfrm>
          <a:off x="0" y="890239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6CA235-1782-497D-96CB-E647E72D8DFD}">
      <dsp:nvSpPr>
        <dsp:cNvPr id="0" name=""/>
        <dsp:cNvSpPr/>
      </dsp:nvSpPr>
      <dsp:spPr>
        <a:xfrm>
          <a:off x="215034" y="1050182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BF64D-13C4-46FB-8D5C-AD3F9096AB78}">
      <dsp:nvSpPr>
        <dsp:cNvPr id="0" name=""/>
        <dsp:cNvSpPr/>
      </dsp:nvSpPr>
      <dsp:spPr>
        <a:xfrm>
          <a:off x="821039" y="890239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Step 2: Preliminary background reading</a:t>
          </a:r>
        </a:p>
      </dsp:txBody>
      <dsp:txXfrm>
        <a:off x="821039" y="890239"/>
        <a:ext cx="6296878" cy="710856"/>
      </dsp:txXfrm>
    </dsp:sp>
    <dsp:sp modelId="{C104ADEF-42E8-4F02-A4F8-8C2C9E4127F6}">
      <dsp:nvSpPr>
        <dsp:cNvPr id="0" name=""/>
        <dsp:cNvSpPr/>
      </dsp:nvSpPr>
      <dsp:spPr>
        <a:xfrm>
          <a:off x="0" y="1778810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6957BA-5532-4CD4-8E82-921E519B7DA9}">
      <dsp:nvSpPr>
        <dsp:cNvPr id="0" name=""/>
        <dsp:cNvSpPr/>
      </dsp:nvSpPr>
      <dsp:spPr>
        <a:xfrm>
          <a:off x="215034" y="1938753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99C94D-DD2A-42A9-9189-B5381F51D490}">
      <dsp:nvSpPr>
        <dsp:cNvPr id="0" name=""/>
        <dsp:cNvSpPr/>
      </dsp:nvSpPr>
      <dsp:spPr>
        <a:xfrm>
          <a:off x="821039" y="1778810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Step 3: Narrow down the topic</a:t>
          </a:r>
        </a:p>
      </dsp:txBody>
      <dsp:txXfrm>
        <a:off x="821039" y="1778810"/>
        <a:ext cx="6296878" cy="710856"/>
      </dsp:txXfrm>
    </dsp:sp>
    <dsp:sp modelId="{27223F0B-9DCF-4C1D-A3AA-A2CA9D897B79}">
      <dsp:nvSpPr>
        <dsp:cNvPr id="0" name=""/>
        <dsp:cNvSpPr/>
      </dsp:nvSpPr>
      <dsp:spPr>
        <a:xfrm>
          <a:off x="0" y="2667381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39FD38-3145-4BE3-8E4D-2A14227F16FB}">
      <dsp:nvSpPr>
        <dsp:cNvPr id="0" name=""/>
        <dsp:cNvSpPr/>
      </dsp:nvSpPr>
      <dsp:spPr>
        <a:xfrm>
          <a:off x="215034" y="2827324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B7F2A-F4FC-4D5F-83F3-1885C46B0062}">
      <dsp:nvSpPr>
        <dsp:cNvPr id="0" name=""/>
        <dsp:cNvSpPr/>
      </dsp:nvSpPr>
      <dsp:spPr>
        <a:xfrm>
          <a:off x="821039" y="2667381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Step 4: Identify a 'Research Problem'</a:t>
          </a:r>
        </a:p>
      </dsp:txBody>
      <dsp:txXfrm>
        <a:off x="821039" y="2667381"/>
        <a:ext cx="6296878" cy="710856"/>
      </dsp:txXfrm>
    </dsp:sp>
    <dsp:sp modelId="{F1F1A70F-5804-4622-B606-7D6145510B29}">
      <dsp:nvSpPr>
        <dsp:cNvPr id="0" name=""/>
        <dsp:cNvSpPr/>
      </dsp:nvSpPr>
      <dsp:spPr>
        <a:xfrm>
          <a:off x="0" y="3555952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FFFD96-3F2F-4B5E-A62D-919ADE239111}">
      <dsp:nvSpPr>
        <dsp:cNvPr id="0" name=""/>
        <dsp:cNvSpPr/>
      </dsp:nvSpPr>
      <dsp:spPr>
        <a:xfrm>
          <a:off x="215034" y="3715895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6139D-FAF0-4426-BC35-5062D40BC9F5}">
      <dsp:nvSpPr>
        <dsp:cNvPr id="0" name=""/>
        <dsp:cNvSpPr/>
      </dsp:nvSpPr>
      <dsp:spPr>
        <a:xfrm>
          <a:off x="821039" y="3555952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Step 5: Develop a question</a:t>
          </a:r>
        </a:p>
      </dsp:txBody>
      <dsp:txXfrm>
        <a:off x="821039" y="3555952"/>
        <a:ext cx="6296878" cy="710856"/>
      </dsp:txXfrm>
    </dsp:sp>
    <dsp:sp modelId="{AB6B4162-4601-41CA-918A-20E19A96A8A5}">
      <dsp:nvSpPr>
        <dsp:cNvPr id="0" name=""/>
        <dsp:cNvSpPr/>
      </dsp:nvSpPr>
      <dsp:spPr>
        <a:xfrm>
          <a:off x="0" y="4444523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00DD62-B707-4F72-B4C8-6A9522B64730}">
      <dsp:nvSpPr>
        <dsp:cNvPr id="0" name=""/>
        <dsp:cNvSpPr/>
      </dsp:nvSpPr>
      <dsp:spPr>
        <a:xfrm>
          <a:off x="215034" y="4604466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D4191C-539A-45EF-AB3A-68C1E19BB82B}">
      <dsp:nvSpPr>
        <dsp:cNvPr id="0" name=""/>
        <dsp:cNvSpPr/>
      </dsp:nvSpPr>
      <dsp:spPr>
        <a:xfrm>
          <a:off x="821039" y="4444523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Step 6: Establish aims and objectives</a:t>
          </a:r>
        </a:p>
      </dsp:txBody>
      <dsp:txXfrm>
        <a:off x="821039" y="4444523"/>
        <a:ext cx="6296878" cy="71085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4E555C-2905-48C6-848E-16F4A1975D4A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B6EDF-8395-479D-BEDF-03DFD1E05556}">
      <dsp:nvSpPr>
        <dsp:cNvPr id="0" name=""/>
        <dsp:cNvSpPr/>
      </dsp:nvSpPr>
      <dsp:spPr>
        <a:xfrm>
          <a:off x="0" y="629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Topic: Student wellbeing</a:t>
          </a:r>
        </a:p>
      </dsp:txBody>
      <dsp:txXfrm>
        <a:off x="0" y="629"/>
        <a:ext cx="7117918" cy="736541"/>
      </dsp:txXfrm>
    </dsp:sp>
    <dsp:sp modelId="{FFB5CA63-E800-4AF4-913D-5C8649BE295A}">
      <dsp:nvSpPr>
        <dsp:cNvPr id="0" name=""/>
        <dsp:cNvSpPr/>
      </dsp:nvSpPr>
      <dsp:spPr>
        <a:xfrm>
          <a:off x="0" y="737170"/>
          <a:ext cx="7117918" cy="0"/>
        </a:xfrm>
        <a:prstGeom prst="line">
          <a:avLst/>
        </a:prstGeom>
        <a:solidFill>
          <a:schemeClr val="accent2">
            <a:hueOff val="-1342794"/>
            <a:satOff val="-2401"/>
            <a:lumOff val="3595"/>
            <a:alphaOff val="0"/>
          </a:schemeClr>
        </a:solidFill>
        <a:ln w="12700" cap="flat" cmpd="sng" algn="ctr">
          <a:solidFill>
            <a:schemeClr val="accent2">
              <a:hueOff val="-1342794"/>
              <a:satOff val="-2401"/>
              <a:lumOff val="35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314098-213E-4701-A44F-174EC9119010}">
      <dsp:nvSpPr>
        <dsp:cNvPr id="0" name=""/>
        <dsp:cNvSpPr/>
      </dsp:nvSpPr>
      <dsp:spPr>
        <a:xfrm>
          <a:off x="0" y="737170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Research question: What factors influence student wellbeing among undergraduate HSC students?</a:t>
          </a:r>
        </a:p>
      </dsp:txBody>
      <dsp:txXfrm>
        <a:off x="0" y="737170"/>
        <a:ext cx="7117918" cy="736541"/>
      </dsp:txXfrm>
    </dsp:sp>
    <dsp:sp modelId="{BCEC2FF7-BF30-49BA-8319-C0988ACA032C}">
      <dsp:nvSpPr>
        <dsp:cNvPr id="0" name=""/>
        <dsp:cNvSpPr/>
      </dsp:nvSpPr>
      <dsp:spPr>
        <a:xfrm>
          <a:off x="0" y="1473712"/>
          <a:ext cx="7117918" cy="0"/>
        </a:xfrm>
        <a:prstGeom prst="line">
          <a:avLst/>
        </a:prstGeom>
        <a:solidFill>
          <a:schemeClr val="accent2">
            <a:hueOff val="-2685588"/>
            <a:satOff val="-4802"/>
            <a:lumOff val="7189"/>
            <a:alphaOff val="0"/>
          </a:schemeClr>
        </a:solidFill>
        <a:ln w="12700" cap="flat" cmpd="sng" algn="ctr">
          <a:solidFill>
            <a:schemeClr val="accent2">
              <a:hueOff val="-2685588"/>
              <a:satOff val="-4802"/>
              <a:lumOff val="71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D48945-D269-42F6-AC3B-0EB2D402A5EB}">
      <dsp:nvSpPr>
        <dsp:cNvPr id="0" name=""/>
        <dsp:cNvSpPr/>
      </dsp:nvSpPr>
      <dsp:spPr>
        <a:xfrm>
          <a:off x="0" y="1473712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Aim: To explore factors that influence wellbeing among UG HSC students.</a:t>
          </a:r>
        </a:p>
      </dsp:txBody>
      <dsp:txXfrm>
        <a:off x="0" y="1473712"/>
        <a:ext cx="7117918" cy="736541"/>
      </dsp:txXfrm>
    </dsp:sp>
    <dsp:sp modelId="{480D3888-4656-45CF-90BA-BC38943CFC35}">
      <dsp:nvSpPr>
        <dsp:cNvPr id="0" name=""/>
        <dsp:cNvSpPr/>
      </dsp:nvSpPr>
      <dsp:spPr>
        <a:xfrm>
          <a:off x="0" y="2210253"/>
          <a:ext cx="7117918" cy="0"/>
        </a:xfrm>
        <a:prstGeom prst="line">
          <a:avLst/>
        </a:prstGeom>
        <a:solidFill>
          <a:schemeClr val="accent2">
            <a:hueOff val="-4028383"/>
            <a:satOff val="-7204"/>
            <a:lumOff val="10784"/>
            <a:alphaOff val="0"/>
          </a:schemeClr>
        </a:solidFill>
        <a:ln w="12700" cap="flat" cmpd="sng" algn="ctr">
          <a:solidFill>
            <a:schemeClr val="accent2">
              <a:hueOff val="-4028383"/>
              <a:satOff val="-7204"/>
              <a:lumOff val="10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51A5B4-D45C-4463-8B6C-531C08BCF587}">
      <dsp:nvSpPr>
        <dsp:cNvPr id="0" name=""/>
        <dsp:cNvSpPr/>
      </dsp:nvSpPr>
      <dsp:spPr>
        <a:xfrm>
          <a:off x="0" y="2210253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Objectives: </a:t>
          </a:r>
        </a:p>
      </dsp:txBody>
      <dsp:txXfrm>
        <a:off x="0" y="2210253"/>
        <a:ext cx="7117918" cy="736541"/>
      </dsp:txXfrm>
    </dsp:sp>
    <dsp:sp modelId="{407FA026-BFBD-439B-AEC0-2D5FEB28E076}">
      <dsp:nvSpPr>
        <dsp:cNvPr id="0" name=""/>
        <dsp:cNvSpPr/>
      </dsp:nvSpPr>
      <dsp:spPr>
        <a:xfrm>
          <a:off x="0" y="2946795"/>
          <a:ext cx="7117918" cy="0"/>
        </a:xfrm>
        <a:prstGeom prst="line">
          <a:avLst/>
        </a:prstGeom>
        <a:solidFill>
          <a:schemeClr val="accent2">
            <a:hueOff val="-5371177"/>
            <a:satOff val="-9605"/>
            <a:lumOff val="14379"/>
            <a:alphaOff val="0"/>
          </a:schemeClr>
        </a:solidFill>
        <a:ln w="12700" cap="flat" cmpd="sng" algn="ctr">
          <a:solidFill>
            <a:schemeClr val="accent2">
              <a:hueOff val="-5371177"/>
              <a:satOff val="-9605"/>
              <a:lumOff val="14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6B4EA-1A48-4FD3-B74B-6EC7DC97BEDA}">
      <dsp:nvSpPr>
        <dsp:cNvPr id="0" name=""/>
        <dsp:cNvSpPr/>
      </dsp:nvSpPr>
      <dsp:spPr>
        <a:xfrm>
          <a:off x="0" y="2946795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Identify factors affecting student wellbeing.</a:t>
          </a:r>
        </a:p>
      </dsp:txBody>
      <dsp:txXfrm>
        <a:off x="0" y="2946795"/>
        <a:ext cx="7117918" cy="736541"/>
      </dsp:txXfrm>
    </dsp:sp>
    <dsp:sp modelId="{44A9B2F3-CE19-47B6-AD5B-341DF0D8B25D}">
      <dsp:nvSpPr>
        <dsp:cNvPr id="0" name=""/>
        <dsp:cNvSpPr/>
      </dsp:nvSpPr>
      <dsp:spPr>
        <a:xfrm>
          <a:off x="0" y="3683336"/>
          <a:ext cx="7117918" cy="0"/>
        </a:xfrm>
        <a:prstGeom prst="line">
          <a:avLst/>
        </a:prstGeom>
        <a:solidFill>
          <a:schemeClr val="accent2">
            <a:hueOff val="-6713971"/>
            <a:satOff val="-12006"/>
            <a:lumOff val="17973"/>
            <a:alphaOff val="0"/>
          </a:schemeClr>
        </a:solidFill>
        <a:ln w="12700" cap="flat" cmpd="sng" algn="ctr">
          <a:solidFill>
            <a:schemeClr val="accent2">
              <a:hueOff val="-6713971"/>
              <a:satOff val="-12006"/>
              <a:lumOff val="179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7266A-99EB-4E3C-A119-EB292814A26B}">
      <dsp:nvSpPr>
        <dsp:cNvPr id="0" name=""/>
        <dsp:cNvSpPr/>
      </dsp:nvSpPr>
      <dsp:spPr>
        <a:xfrm>
          <a:off x="0" y="3683336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Explore student experience.</a:t>
          </a:r>
        </a:p>
      </dsp:txBody>
      <dsp:txXfrm>
        <a:off x="0" y="3683336"/>
        <a:ext cx="7117918" cy="736541"/>
      </dsp:txXfrm>
    </dsp:sp>
    <dsp:sp modelId="{A920024D-5D5D-4BFB-B763-B123F22F2BE0}">
      <dsp:nvSpPr>
        <dsp:cNvPr id="0" name=""/>
        <dsp:cNvSpPr/>
      </dsp:nvSpPr>
      <dsp:spPr>
        <a:xfrm>
          <a:off x="0" y="4419878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581D08-3207-4217-AE07-1B0C96A95A18}">
      <dsp:nvSpPr>
        <dsp:cNvPr id="0" name=""/>
        <dsp:cNvSpPr/>
      </dsp:nvSpPr>
      <dsp:spPr>
        <a:xfrm>
          <a:off x="0" y="4419878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Consider implications for support services. </a:t>
          </a:r>
        </a:p>
      </dsp:txBody>
      <dsp:txXfrm>
        <a:off x="0" y="4419878"/>
        <a:ext cx="7117918" cy="73654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E788C4-FFC1-4465-AF6E-E57C4535A54B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71696D-C9AC-4F0A-8E37-D6A38459FB30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 am interested in secondary school students using their mobile phones to assist their learning</a:t>
          </a:r>
          <a:endParaRPr lang="en-US" sz="2800" kern="1200"/>
        </a:p>
      </dsp:txBody>
      <dsp:txXfrm>
        <a:off x="0" y="2518"/>
        <a:ext cx="7117918" cy="1717337"/>
      </dsp:txXfrm>
    </dsp:sp>
    <dsp:sp modelId="{957A218F-9512-42CF-A89A-7106A7EBCD48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7722DE-B151-436A-8EFA-93751EEF5C79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 am interested in how secondary school teachers use mobile phones in their classrooms for teaching and learning purposes</a:t>
          </a:r>
          <a:endParaRPr lang="en-US" sz="2800" kern="1200"/>
        </a:p>
      </dsp:txBody>
      <dsp:txXfrm>
        <a:off x="0" y="1719855"/>
        <a:ext cx="7117918" cy="1717337"/>
      </dsp:txXfrm>
    </dsp:sp>
    <dsp:sp modelId="{45705BF0-5B33-484B-8601-7861B2AAC054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ABEB0-D0D3-4A8C-A51B-DA750F1ED710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 am interested in how educators feel when they see secondary school students using their mobile phones in class</a:t>
          </a:r>
          <a:endParaRPr lang="en-US" sz="2800" kern="1200"/>
        </a:p>
      </dsp:txBody>
      <dsp:txXfrm>
        <a:off x="0" y="3437193"/>
        <a:ext cx="7117918" cy="171733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D7561-14D1-4302-8ACB-2D8622036220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3C7F83-D40F-40EE-AB9A-B8D256F5BB4D}">
      <dsp:nvSpPr>
        <dsp:cNvPr id="0" name=""/>
        <dsp:cNvSpPr/>
      </dsp:nvSpPr>
      <dsp:spPr>
        <a:xfrm>
          <a:off x="0" y="0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Topic</a:t>
          </a:r>
        </a:p>
      </dsp:txBody>
      <dsp:txXfrm>
        <a:off x="0" y="0"/>
        <a:ext cx="7117918" cy="644631"/>
      </dsp:txXfrm>
    </dsp:sp>
    <dsp:sp modelId="{E697CE04-E6AF-4429-840D-F4D342B67C94}">
      <dsp:nvSpPr>
        <dsp:cNvPr id="0" name=""/>
        <dsp:cNvSpPr/>
      </dsp:nvSpPr>
      <dsp:spPr>
        <a:xfrm>
          <a:off x="0" y="644631"/>
          <a:ext cx="7117918" cy="0"/>
        </a:xfrm>
        <a:prstGeom prst="line">
          <a:avLst/>
        </a:prstGeom>
        <a:solidFill>
          <a:schemeClr val="accent2">
            <a:hueOff val="-1150967"/>
            <a:satOff val="-2058"/>
            <a:lumOff val="3081"/>
            <a:alphaOff val="0"/>
          </a:schemeClr>
        </a:solidFill>
        <a:ln w="12700" cap="flat" cmpd="sng" algn="ctr">
          <a:solidFill>
            <a:schemeClr val="accent2">
              <a:hueOff val="-1150967"/>
              <a:satOff val="-2058"/>
              <a:lumOff val="30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E94B6-6067-4A26-BE31-81943E51F53A}">
      <dsp:nvSpPr>
        <dsp:cNvPr id="0" name=""/>
        <dsp:cNvSpPr/>
      </dsp:nvSpPr>
      <dsp:spPr>
        <a:xfrm>
          <a:off x="0" y="644631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destination region.</a:t>
          </a:r>
        </a:p>
      </dsp:txBody>
      <dsp:txXfrm>
        <a:off x="0" y="644631"/>
        <a:ext cx="7117918" cy="644631"/>
      </dsp:txXfrm>
    </dsp:sp>
    <dsp:sp modelId="{60D311E1-8791-43A0-BFF4-6DFD986F2FDE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2301933"/>
            <a:satOff val="-4116"/>
            <a:lumOff val="6162"/>
            <a:alphaOff val="0"/>
          </a:schemeClr>
        </a:solidFill>
        <a:ln w="12700" cap="flat" cmpd="sng" algn="ctr">
          <a:solidFill>
            <a:schemeClr val="accent2">
              <a:hueOff val="-2301933"/>
              <a:satOff val="-4116"/>
              <a:lumOff val="61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1BB801-744E-4DBD-80BB-906369DBC65C}">
      <dsp:nvSpPr>
        <dsp:cNvPr id="0" name=""/>
        <dsp:cNvSpPr/>
      </dsp:nvSpPr>
      <dsp:spPr>
        <a:xfrm>
          <a:off x="0" y="1289262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Research Aim</a:t>
          </a:r>
        </a:p>
      </dsp:txBody>
      <dsp:txXfrm>
        <a:off x="0" y="1289262"/>
        <a:ext cx="7117918" cy="644631"/>
      </dsp:txXfrm>
    </dsp:sp>
    <dsp:sp modelId="{889C3929-13A0-4F15-8030-5F452382C063}">
      <dsp:nvSpPr>
        <dsp:cNvPr id="0" name=""/>
        <dsp:cNvSpPr/>
      </dsp:nvSpPr>
      <dsp:spPr>
        <a:xfrm>
          <a:off x="0" y="1933893"/>
          <a:ext cx="7117918" cy="0"/>
        </a:xfrm>
        <a:prstGeom prst="line">
          <a:avLst/>
        </a:prstGeom>
        <a:solidFill>
          <a:schemeClr val="accent2">
            <a:hueOff val="-3452899"/>
            <a:satOff val="-6174"/>
            <a:lumOff val="9243"/>
            <a:alphaOff val="0"/>
          </a:schemeClr>
        </a:solidFill>
        <a:ln w="12700" cap="flat" cmpd="sng" algn="ctr">
          <a:solidFill>
            <a:schemeClr val="accent2">
              <a:hueOff val="-3452899"/>
              <a:satOff val="-6174"/>
              <a:lumOff val="92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C16F9-D6F6-4921-9A01-46774AF4B031}">
      <dsp:nvSpPr>
        <dsp:cNvPr id="0" name=""/>
        <dsp:cNvSpPr/>
      </dsp:nvSpPr>
      <dsp:spPr>
        <a:xfrm>
          <a:off x="0" y="1933893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destination you're trying to reach.</a:t>
          </a:r>
        </a:p>
      </dsp:txBody>
      <dsp:txXfrm>
        <a:off x="0" y="1933893"/>
        <a:ext cx="7117918" cy="644631"/>
      </dsp:txXfrm>
    </dsp:sp>
    <dsp:sp modelId="{7CC22579-D507-4545-8029-F553A8916386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4603866"/>
            <a:satOff val="-8233"/>
            <a:lumOff val="12325"/>
            <a:alphaOff val="0"/>
          </a:schemeClr>
        </a:solidFill>
        <a:ln w="12700" cap="flat" cmpd="sng" algn="ctr">
          <a:solidFill>
            <a:schemeClr val="accent2">
              <a:hueOff val="-4603866"/>
              <a:satOff val="-8233"/>
              <a:lumOff val="123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CB1D33-6755-441F-8C36-52C89D91DB1D}">
      <dsp:nvSpPr>
        <dsp:cNvPr id="0" name=""/>
        <dsp:cNvSpPr/>
      </dsp:nvSpPr>
      <dsp:spPr>
        <a:xfrm>
          <a:off x="0" y="2578524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Objectives</a:t>
          </a:r>
        </a:p>
      </dsp:txBody>
      <dsp:txXfrm>
        <a:off x="0" y="2578524"/>
        <a:ext cx="7117918" cy="644631"/>
      </dsp:txXfrm>
    </dsp:sp>
    <dsp:sp modelId="{33E2227B-31AD-4C44-83E4-68B78F0870A4}">
      <dsp:nvSpPr>
        <dsp:cNvPr id="0" name=""/>
        <dsp:cNvSpPr/>
      </dsp:nvSpPr>
      <dsp:spPr>
        <a:xfrm>
          <a:off x="0" y="3223155"/>
          <a:ext cx="7117918" cy="0"/>
        </a:xfrm>
        <a:prstGeom prst="line">
          <a:avLst/>
        </a:prstGeom>
        <a:solidFill>
          <a:schemeClr val="accent2">
            <a:hueOff val="-5754832"/>
            <a:satOff val="-10291"/>
            <a:lumOff val="15406"/>
            <a:alphaOff val="0"/>
          </a:schemeClr>
        </a:solidFill>
        <a:ln w="12700" cap="flat" cmpd="sng" algn="ctr">
          <a:solidFill>
            <a:schemeClr val="accent2">
              <a:hueOff val="-5754832"/>
              <a:satOff val="-10291"/>
              <a:lumOff val="154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4369F-2685-4A31-A4CB-F8ED13B5A4F2}">
      <dsp:nvSpPr>
        <dsp:cNvPr id="0" name=""/>
        <dsp:cNvSpPr/>
      </dsp:nvSpPr>
      <dsp:spPr>
        <a:xfrm>
          <a:off x="0" y="3223155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route you'll take.</a:t>
          </a:r>
        </a:p>
      </dsp:txBody>
      <dsp:txXfrm>
        <a:off x="0" y="3223155"/>
        <a:ext cx="7117918" cy="644631"/>
      </dsp:txXfrm>
    </dsp:sp>
    <dsp:sp modelId="{A0599EB7-40DD-4FA2-81B2-4D1C26EF78A5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6905799"/>
            <a:satOff val="-12349"/>
            <a:lumOff val="18487"/>
            <a:alphaOff val="0"/>
          </a:schemeClr>
        </a:solidFill>
        <a:ln w="12700" cap="flat" cmpd="sng" algn="ctr">
          <a:solidFill>
            <a:schemeClr val="accent2">
              <a:hueOff val="-6905799"/>
              <a:satOff val="-12349"/>
              <a:lumOff val="184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9E10E-A6E6-48D1-9ABE-5447D4D6A47B}">
      <dsp:nvSpPr>
        <dsp:cNvPr id="0" name=""/>
        <dsp:cNvSpPr/>
      </dsp:nvSpPr>
      <dsp:spPr>
        <a:xfrm>
          <a:off x="0" y="3867786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Research Question</a:t>
          </a:r>
        </a:p>
      </dsp:txBody>
      <dsp:txXfrm>
        <a:off x="0" y="3867786"/>
        <a:ext cx="7117918" cy="644631"/>
      </dsp:txXfrm>
    </dsp:sp>
    <dsp:sp modelId="{5CC1EB85-3F08-4BDD-9ED8-A6F5044631E0}">
      <dsp:nvSpPr>
        <dsp:cNvPr id="0" name=""/>
        <dsp:cNvSpPr/>
      </dsp:nvSpPr>
      <dsp:spPr>
        <a:xfrm>
          <a:off x="0" y="4512417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5A059B-7BA5-465C-BB09-B745C4677B16}">
      <dsp:nvSpPr>
        <dsp:cNvPr id="0" name=""/>
        <dsp:cNvSpPr/>
      </dsp:nvSpPr>
      <dsp:spPr>
        <a:xfrm>
          <a:off x="0" y="4512417"/>
          <a:ext cx="7117918" cy="644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question you're trying to answer when you arrive.</a:t>
          </a:r>
        </a:p>
      </dsp:txBody>
      <dsp:txXfrm>
        <a:off x="0" y="4512417"/>
        <a:ext cx="7117918" cy="64463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3FA381-9D63-4DC4-AFBA-EC328A307D7C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E8D99C-16D8-440A-838A-AD15F8C0DF99}">
      <dsp:nvSpPr>
        <dsp:cNvPr id="0" name=""/>
        <dsp:cNvSpPr/>
      </dsp:nvSpPr>
      <dsp:spPr>
        <a:xfrm>
          <a:off x="0" y="629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Specific</a:t>
          </a:r>
        </a:p>
      </dsp:txBody>
      <dsp:txXfrm>
        <a:off x="0" y="629"/>
        <a:ext cx="7117918" cy="736541"/>
      </dsp:txXfrm>
    </dsp:sp>
    <dsp:sp modelId="{37471EBD-20FA-4340-A923-F0A63A0D3676}">
      <dsp:nvSpPr>
        <dsp:cNvPr id="0" name=""/>
        <dsp:cNvSpPr/>
      </dsp:nvSpPr>
      <dsp:spPr>
        <a:xfrm>
          <a:off x="0" y="737170"/>
          <a:ext cx="7117918" cy="0"/>
        </a:xfrm>
        <a:prstGeom prst="line">
          <a:avLst/>
        </a:prstGeom>
        <a:solidFill>
          <a:schemeClr val="accent2">
            <a:hueOff val="-1342794"/>
            <a:satOff val="-2401"/>
            <a:lumOff val="3595"/>
            <a:alphaOff val="0"/>
          </a:schemeClr>
        </a:solidFill>
        <a:ln w="12700" cap="flat" cmpd="sng" algn="ctr">
          <a:solidFill>
            <a:schemeClr val="accent2">
              <a:hueOff val="-1342794"/>
              <a:satOff val="-2401"/>
              <a:lumOff val="35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B2828-10D2-4CA9-974D-2107EFC153D4}">
      <dsp:nvSpPr>
        <dsp:cNvPr id="0" name=""/>
        <dsp:cNvSpPr/>
      </dsp:nvSpPr>
      <dsp:spPr>
        <a:xfrm>
          <a:off x="0" y="737170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Interesting</a:t>
          </a:r>
        </a:p>
      </dsp:txBody>
      <dsp:txXfrm>
        <a:off x="0" y="737170"/>
        <a:ext cx="7117918" cy="736541"/>
      </dsp:txXfrm>
    </dsp:sp>
    <dsp:sp modelId="{E6B716F9-8EC2-4BF7-AF5D-0702342284C0}">
      <dsp:nvSpPr>
        <dsp:cNvPr id="0" name=""/>
        <dsp:cNvSpPr/>
      </dsp:nvSpPr>
      <dsp:spPr>
        <a:xfrm>
          <a:off x="0" y="1473712"/>
          <a:ext cx="7117918" cy="0"/>
        </a:xfrm>
        <a:prstGeom prst="line">
          <a:avLst/>
        </a:prstGeom>
        <a:solidFill>
          <a:schemeClr val="accent2">
            <a:hueOff val="-2685588"/>
            <a:satOff val="-4802"/>
            <a:lumOff val="7189"/>
            <a:alphaOff val="0"/>
          </a:schemeClr>
        </a:solidFill>
        <a:ln w="12700" cap="flat" cmpd="sng" algn="ctr">
          <a:solidFill>
            <a:schemeClr val="accent2">
              <a:hueOff val="-2685588"/>
              <a:satOff val="-4802"/>
              <a:lumOff val="71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EFA88E-3B07-4690-8103-2C1FFFC3EAEA}">
      <dsp:nvSpPr>
        <dsp:cNvPr id="0" name=""/>
        <dsp:cNvSpPr/>
      </dsp:nvSpPr>
      <dsp:spPr>
        <a:xfrm>
          <a:off x="0" y="1473712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Researchable</a:t>
          </a:r>
        </a:p>
      </dsp:txBody>
      <dsp:txXfrm>
        <a:off x="0" y="1473712"/>
        <a:ext cx="7117918" cy="736541"/>
      </dsp:txXfrm>
    </dsp:sp>
    <dsp:sp modelId="{240AF116-E0A2-45FC-9D66-1BB6B85AE5EA}">
      <dsp:nvSpPr>
        <dsp:cNvPr id="0" name=""/>
        <dsp:cNvSpPr/>
      </dsp:nvSpPr>
      <dsp:spPr>
        <a:xfrm>
          <a:off x="0" y="2210253"/>
          <a:ext cx="7117918" cy="0"/>
        </a:xfrm>
        <a:prstGeom prst="line">
          <a:avLst/>
        </a:prstGeom>
        <a:solidFill>
          <a:schemeClr val="accent2">
            <a:hueOff val="-4028383"/>
            <a:satOff val="-7204"/>
            <a:lumOff val="10784"/>
            <a:alphaOff val="0"/>
          </a:schemeClr>
        </a:solidFill>
        <a:ln w="12700" cap="flat" cmpd="sng" algn="ctr">
          <a:solidFill>
            <a:schemeClr val="accent2">
              <a:hueOff val="-4028383"/>
              <a:satOff val="-7204"/>
              <a:lumOff val="10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89A425-EA51-4B53-B625-56496E3056E4}">
      <dsp:nvSpPr>
        <dsp:cNvPr id="0" name=""/>
        <dsp:cNvSpPr/>
      </dsp:nvSpPr>
      <dsp:spPr>
        <a:xfrm>
          <a:off x="0" y="2210253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Feasible</a:t>
          </a:r>
        </a:p>
      </dsp:txBody>
      <dsp:txXfrm>
        <a:off x="0" y="2210253"/>
        <a:ext cx="7117918" cy="736541"/>
      </dsp:txXfrm>
    </dsp:sp>
    <dsp:sp modelId="{D03CEA9C-173D-4620-B24F-C6FA4F3CEC9A}">
      <dsp:nvSpPr>
        <dsp:cNvPr id="0" name=""/>
        <dsp:cNvSpPr/>
      </dsp:nvSpPr>
      <dsp:spPr>
        <a:xfrm>
          <a:off x="0" y="2946795"/>
          <a:ext cx="7117918" cy="0"/>
        </a:xfrm>
        <a:prstGeom prst="line">
          <a:avLst/>
        </a:prstGeom>
        <a:solidFill>
          <a:schemeClr val="accent2">
            <a:hueOff val="-5371177"/>
            <a:satOff val="-9605"/>
            <a:lumOff val="14379"/>
            <a:alphaOff val="0"/>
          </a:schemeClr>
        </a:solidFill>
        <a:ln w="12700" cap="flat" cmpd="sng" algn="ctr">
          <a:solidFill>
            <a:schemeClr val="accent2">
              <a:hueOff val="-5371177"/>
              <a:satOff val="-9605"/>
              <a:lumOff val="14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958E9B-6F34-49E1-B3AE-9EB94DC70C5A}">
      <dsp:nvSpPr>
        <dsp:cNvPr id="0" name=""/>
        <dsp:cNvSpPr/>
      </dsp:nvSpPr>
      <dsp:spPr>
        <a:xfrm>
          <a:off x="0" y="2946795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Complex (enough)</a:t>
          </a:r>
        </a:p>
      </dsp:txBody>
      <dsp:txXfrm>
        <a:off x="0" y="2946795"/>
        <a:ext cx="7117918" cy="736541"/>
      </dsp:txXfrm>
    </dsp:sp>
    <dsp:sp modelId="{D9A23060-895B-4685-8BEF-39187B134F84}">
      <dsp:nvSpPr>
        <dsp:cNvPr id="0" name=""/>
        <dsp:cNvSpPr/>
      </dsp:nvSpPr>
      <dsp:spPr>
        <a:xfrm>
          <a:off x="0" y="3683336"/>
          <a:ext cx="7117918" cy="0"/>
        </a:xfrm>
        <a:prstGeom prst="line">
          <a:avLst/>
        </a:prstGeom>
        <a:solidFill>
          <a:schemeClr val="accent2">
            <a:hueOff val="-6713971"/>
            <a:satOff val="-12006"/>
            <a:lumOff val="17973"/>
            <a:alphaOff val="0"/>
          </a:schemeClr>
        </a:solidFill>
        <a:ln w="12700" cap="flat" cmpd="sng" algn="ctr">
          <a:solidFill>
            <a:schemeClr val="accent2">
              <a:hueOff val="-6713971"/>
              <a:satOff val="-12006"/>
              <a:lumOff val="179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397B9-A8EE-4569-91A7-1893AB3638EE}">
      <dsp:nvSpPr>
        <dsp:cNvPr id="0" name=""/>
        <dsp:cNvSpPr/>
      </dsp:nvSpPr>
      <dsp:spPr>
        <a:xfrm>
          <a:off x="0" y="3683336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Relevant</a:t>
          </a:r>
        </a:p>
      </dsp:txBody>
      <dsp:txXfrm>
        <a:off x="0" y="3683336"/>
        <a:ext cx="7117918" cy="736541"/>
      </dsp:txXfrm>
    </dsp:sp>
    <dsp:sp modelId="{BDD0693E-2009-41F5-9394-55F282D51D1A}">
      <dsp:nvSpPr>
        <dsp:cNvPr id="0" name=""/>
        <dsp:cNvSpPr/>
      </dsp:nvSpPr>
      <dsp:spPr>
        <a:xfrm>
          <a:off x="0" y="4419878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F37C39-60CB-426D-A96F-7603BD5686DA}">
      <dsp:nvSpPr>
        <dsp:cNvPr id="0" name=""/>
        <dsp:cNvSpPr/>
      </dsp:nvSpPr>
      <dsp:spPr>
        <a:xfrm>
          <a:off x="0" y="4419878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 good framework is FINER, Feasible, Interesting, Novel, Ethical, Relevant</a:t>
          </a:r>
        </a:p>
      </dsp:txBody>
      <dsp:txXfrm>
        <a:off x="0" y="4419878"/>
        <a:ext cx="7117918" cy="736541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94C35D-17F9-43C8-8AD7-33A872946C1A}">
      <dsp:nvSpPr>
        <dsp:cNvPr id="0" name=""/>
        <dsp:cNvSpPr/>
      </dsp:nvSpPr>
      <dsp:spPr>
        <a:xfrm>
          <a:off x="1282347" y="1395"/>
          <a:ext cx="2529306" cy="151758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Too broad</a:t>
          </a:r>
        </a:p>
      </dsp:txBody>
      <dsp:txXfrm>
        <a:off x="1282347" y="1395"/>
        <a:ext cx="2529306" cy="1517583"/>
      </dsp:txXfrm>
    </dsp:sp>
    <dsp:sp modelId="{10455BE2-7A6D-455E-99D5-DE5D21AF2E9C}">
      <dsp:nvSpPr>
        <dsp:cNvPr id="0" name=""/>
        <dsp:cNvSpPr/>
      </dsp:nvSpPr>
      <dsp:spPr>
        <a:xfrm>
          <a:off x="4064584" y="1395"/>
          <a:ext cx="2529306" cy="151758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Too narrow</a:t>
          </a:r>
        </a:p>
      </dsp:txBody>
      <dsp:txXfrm>
        <a:off x="4064584" y="1395"/>
        <a:ext cx="2529306" cy="1517583"/>
      </dsp:txXfrm>
    </dsp:sp>
    <dsp:sp modelId="{1972104D-6387-4E28-B98E-738A90327311}">
      <dsp:nvSpPr>
        <dsp:cNvPr id="0" name=""/>
        <dsp:cNvSpPr/>
      </dsp:nvSpPr>
      <dsp:spPr>
        <a:xfrm>
          <a:off x="6846821" y="1395"/>
          <a:ext cx="2529306" cy="151758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Vague/unclear</a:t>
          </a:r>
        </a:p>
      </dsp:txBody>
      <dsp:txXfrm>
        <a:off x="6846821" y="1395"/>
        <a:ext cx="2529306" cy="1517583"/>
      </dsp:txXfrm>
    </dsp:sp>
    <dsp:sp modelId="{A75C06D8-7307-4BA0-BDB4-85EC426EB3E7}">
      <dsp:nvSpPr>
        <dsp:cNvPr id="0" name=""/>
        <dsp:cNvSpPr/>
      </dsp:nvSpPr>
      <dsp:spPr>
        <a:xfrm>
          <a:off x="1282347" y="1771909"/>
          <a:ext cx="2529306" cy="151758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Leading or biased</a:t>
          </a:r>
        </a:p>
      </dsp:txBody>
      <dsp:txXfrm>
        <a:off x="1282347" y="1771909"/>
        <a:ext cx="2529306" cy="1517583"/>
      </dsp:txXfrm>
    </dsp:sp>
    <dsp:sp modelId="{47B9ACDF-0995-4558-BA4C-D5E370416904}">
      <dsp:nvSpPr>
        <dsp:cNvPr id="0" name=""/>
        <dsp:cNvSpPr/>
      </dsp:nvSpPr>
      <dsp:spPr>
        <a:xfrm>
          <a:off x="4064584" y="1771909"/>
          <a:ext cx="2529306" cy="1517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Too simple</a:t>
          </a:r>
        </a:p>
      </dsp:txBody>
      <dsp:txXfrm>
        <a:off x="4064584" y="1771909"/>
        <a:ext cx="2529306" cy="1517583"/>
      </dsp:txXfrm>
    </dsp:sp>
    <dsp:sp modelId="{233F2BBE-A52A-4078-B0C3-8E08BB049411}">
      <dsp:nvSpPr>
        <dsp:cNvPr id="0" name=""/>
        <dsp:cNvSpPr/>
      </dsp:nvSpPr>
      <dsp:spPr>
        <a:xfrm>
          <a:off x="6846821" y="1771909"/>
          <a:ext cx="2529306" cy="151758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Already well understood</a:t>
          </a:r>
        </a:p>
      </dsp:txBody>
      <dsp:txXfrm>
        <a:off x="6846821" y="1771909"/>
        <a:ext cx="2529306" cy="151758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6E61AE-9A60-4DE9-9299-D67EC1741BC5}">
      <dsp:nvSpPr>
        <dsp:cNvPr id="0" name=""/>
        <dsp:cNvSpPr/>
      </dsp:nvSpPr>
      <dsp:spPr>
        <a:xfrm>
          <a:off x="0" y="380944"/>
          <a:ext cx="1065847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DCD94-C5ED-42E4-A21D-632748573258}">
      <dsp:nvSpPr>
        <dsp:cNvPr id="0" name=""/>
        <dsp:cNvSpPr/>
      </dsp:nvSpPr>
      <dsp:spPr>
        <a:xfrm>
          <a:off x="532923" y="11944"/>
          <a:ext cx="7460932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2005" tIns="0" rIns="282005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People</a:t>
          </a:r>
        </a:p>
      </dsp:txBody>
      <dsp:txXfrm>
        <a:off x="568949" y="47970"/>
        <a:ext cx="7388880" cy="665948"/>
      </dsp:txXfrm>
    </dsp:sp>
    <dsp:sp modelId="{0FAE32FE-4BFB-4E20-8A7C-BF62981D98E5}">
      <dsp:nvSpPr>
        <dsp:cNvPr id="0" name=""/>
        <dsp:cNvSpPr/>
      </dsp:nvSpPr>
      <dsp:spPr>
        <a:xfrm>
          <a:off x="0" y="1514944"/>
          <a:ext cx="1065847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EDEC8E-020F-47EB-9B4F-BB7FB9A7340B}">
      <dsp:nvSpPr>
        <dsp:cNvPr id="0" name=""/>
        <dsp:cNvSpPr/>
      </dsp:nvSpPr>
      <dsp:spPr>
        <a:xfrm>
          <a:off x="532923" y="1145944"/>
          <a:ext cx="7460932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2005" tIns="0" rIns="282005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Problem</a:t>
          </a:r>
        </a:p>
      </dsp:txBody>
      <dsp:txXfrm>
        <a:off x="568949" y="1181970"/>
        <a:ext cx="7388880" cy="665948"/>
      </dsp:txXfrm>
    </dsp:sp>
    <dsp:sp modelId="{0C573A00-CD8B-462D-8677-800F923E7A4C}">
      <dsp:nvSpPr>
        <dsp:cNvPr id="0" name=""/>
        <dsp:cNvSpPr/>
      </dsp:nvSpPr>
      <dsp:spPr>
        <a:xfrm>
          <a:off x="0" y="2648944"/>
          <a:ext cx="10658475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A4EF25-547E-4362-8646-41A6C297815D}">
      <dsp:nvSpPr>
        <dsp:cNvPr id="0" name=""/>
        <dsp:cNvSpPr/>
      </dsp:nvSpPr>
      <dsp:spPr>
        <a:xfrm>
          <a:off x="532923" y="2279944"/>
          <a:ext cx="7460932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2005" tIns="0" rIns="282005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Context</a:t>
          </a:r>
        </a:p>
      </dsp:txBody>
      <dsp:txXfrm>
        <a:off x="568949" y="2315970"/>
        <a:ext cx="7388880" cy="66594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9D013-BCED-46A9-87F3-4A8DA0E6F49E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157E3-B817-4BE1-8BF8-7F60C22F5E2F}">
      <dsp:nvSpPr>
        <dsp:cNvPr id="0" name=""/>
        <dsp:cNvSpPr/>
      </dsp:nvSpPr>
      <dsp:spPr>
        <a:xfrm>
          <a:off x="0" y="629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Population</a:t>
          </a:r>
        </a:p>
      </dsp:txBody>
      <dsp:txXfrm>
        <a:off x="0" y="629"/>
        <a:ext cx="7117918" cy="1031157"/>
      </dsp:txXfrm>
    </dsp:sp>
    <dsp:sp modelId="{6C5856F6-0F87-4802-9C60-39E2CB4B0CC3}">
      <dsp:nvSpPr>
        <dsp:cNvPr id="0" name=""/>
        <dsp:cNvSpPr/>
      </dsp:nvSpPr>
      <dsp:spPr>
        <a:xfrm>
          <a:off x="0" y="1031787"/>
          <a:ext cx="7117918" cy="0"/>
        </a:xfrm>
        <a:prstGeom prst="line">
          <a:avLst/>
        </a:prstGeom>
        <a:solidFill>
          <a:schemeClr val="accent2">
            <a:hueOff val="-2014191"/>
            <a:satOff val="-3602"/>
            <a:lumOff val="5392"/>
            <a:alphaOff val="0"/>
          </a:schemeClr>
        </a:solidFill>
        <a:ln w="12700" cap="flat" cmpd="sng" algn="ctr">
          <a:solidFill>
            <a:schemeClr val="accent2">
              <a:hueOff val="-2014191"/>
              <a:satOff val="-3602"/>
              <a:lumOff val="5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591AE3-C021-4D33-AD78-13186277A250}">
      <dsp:nvSpPr>
        <dsp:cNvPr id="0" name=""/>
        <dsp:cNvSpPr/>
      </dsp:nvSpPr>
      <dsp:spPr>
        <a:xfrm>
          <a:off x="0" y="1031787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Intervention</a:t>
          </a:r>
        </a:p>
      </dsp:txBody>
      <dsp:txXfrm>
        <a:off x="0" y="1031787"/>
        <a:ext cx="7117918" cy="1031157"/>
      </dsp:txXfrm>
    </dsp:sp>
    <dsp:sp modelId="{928BAA40-C712-49AD-8E0D-E0752B55A7E4}">
      <dsp:nvSpPr>
        <dsp:cNvPr id="0" name=""/>
        <dsp:cNvSpPr/>
      </dsp:nvSpPr>
      <dsp:spPr>
        <a:xfrm>
          <a:off x="0" y="2062945"/>
          <a:ext cx="7117918" cy="0"/>
        </a:xfrm>
        <a:prstGeom prst="line">
          <a:avLst/>
        </a:prstGeom>
        <a:solidFill>
          <a:schemeClr val="accent2">
            <a:hueOff val="-4028383"/>
            <a:satOff val="-7204"/>
            <a:lumOff val="10784"/>
            <a:alphaOff val="0"/>
          </a:schemeClr>
        </a:solidFill>
        <a:ln w="12700" cap="flat" cmpd="sng" algn="ctr">
          <a:solidFill>
            <a:schemeClr val="accent2">
              <a:hueOff val="-4028383"/>
              <a:satOff val="-7204"/>
              <a:lumOff val="10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6D559E-D025-4A6F-82B0-ADAEB49CD10D}">
      <dsp:nvSpPr>
        <dsp:cNvPr id="0" name=""/>
        <dsp:cNvSpPr/>
      </dsp:nvSpPr>
      <dsp:spPr>
        <a:xfrm>
          <a:off x="0" y="2062945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Comparison</a:t>
          </a:r>
        </a:p>
      </dsp:txBody>
      <dsp:txXfrm>
        <a:off x="0" y="2062945"/>
        <a:ext cx="7117918" cy="1031157"/>
      </dsp:txXfrm>
    </dsp:sp>
    <dsp:sp modelId="{7C9BFEFC-5BF6-48CA-B7F7-72DA7B002F2A}">
      <dsp:nvSpPr>
        <dsp:cNvPr id="0" name=""/>
        <dsp:cNvSpPr/>
      </dsp:nvSpPr>
      <dsp:spPr>
        <a:xfrm>
          <a:off x="0" y="3094103"/>
          <a:ext cx="7117918" cy="0"/>
        </a:xfrm>
        <a:prstGeom prst="line">
          <a:avLst/>
        </a:prstGeom>
        <a:solidFill>
          <a:schemeClr val="accent2">
            <a:hueOff val="-6042574"/>
            <a:satOff val="-10805"/>
            <a:lumOff val="16176"/>
            <a:alphaOff val="0"/>
          </a:schemeClr>
        </a:solidFill>
        <a:ln w="12700" cap="flat" cmpd="sng" algn="ctr">
          <a:solidFill>
            <a:schemeClr val="accent2">
              <a:hueOff val="-6042574"/>
              <a:satOff val="-10805"/>
              <a:lumOff val="16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E0DC2-449E-4044-B78D-B0C42C6EA1C0}">
      <dsp:nvSpPr>
        <dsp:cNvPr id="0" name=""/>
        <dsp:cNvSpPr/>
      </dsp:nvSpPr>
      <dsp:spPr>
        <a:xfrm>
          <a:off x="0" y="3094103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Outcome</a:t>
          </a:r>
        </a:p>
      </dsp:txBody>
      <dsp:txXfrm>
        <a:off x="0" y="3094103"/>
        <a:ext cx="7117918" cy="1031157"/>
      </dsp:txXfrm>
    </dsp:sp>
    <dsp:sp modelId="{FE69D049-8121-420A-9103-EC29F60D9DEA}">
      <dsp:nvSpPr>
        <dsp:cNvPr id="0" name=""/>
        <dsp:cNvSpPr/>
      </dsp:nvSpPr>
      <dsp:spPr>
        <a:xfrm>
          <a:off x="0" y="4125261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AE9F6F-6CF0-45A3-BDC2-44142DFABEC3}">
      <dsp:nvSpPr>
        <dsp:cNvPr id="0" name=""/>
        <dsp:cNvSpPr/>
      </dsp:nvSpPr>
      <dsp:spPr>
        <a:xfrm>
          <a:off x="0" y="4125261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Ideal for quantitative topics</a:t>
          </a:r>
        </a:p>
      </dsp:txBody>
      <dsp:txXfrm>
        <a:off x="0" y="4125261"/>
        <a:ext cx="7117918" cy="1031157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627177-77EF-4F22-AAFA-F7D5F083EEF0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42388-1BCD-4AB3-9929-512202C69589}">
      <dsp:nvSpPr>
        <dsp:cNvPr id="0" name=""/>
        <dsp:cNvSpPr/>
      </dsp:nvSpPr>
      <dsp:spPr>
        <a:xfrm>
          <a:off x="0" y="2518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Sample</a:t>
          </a:r>
        </a:p>
      </dsp:txBody>
      <dsp:txXfrm>
        <a:off x="0" y="2518"/>
        <a:ext cx="7117918" cy="858668"/>
      </dsp:txXfrm>
    </dsp:sp>
    <dsp:sp modelId="{90814A24-000B-4313-8EE9-0F177E58DBC1}">
      <dsp:nvSpPr>
        <dsp:cNvPr id="0" name=""/>
        <dsp:cNvSpPr/>
      </dsp:nvSpPr>
      <dsp:spPr>
        <a:xfrm>
          <a:off x="0" y="861186"/>
          <a:ext cx="7117918" cy="0"/>
        </a:xfrm>
        <a:prstGeom prst="line">
          <a:avLst/>
        </a:prstGeom>
        <a:solidFill>
          <a:schemeClr val="accent2">
            <a:hueOff val="-1611353"/>
            <a:satOff val="-2881"/>
            <a:lumOff val="4314"/>
            <a:alphaOff val="0"/>
          </a:schemeClr>
        </a:solidFill>
        <a:ln w="12700" cap="flat" cmpd="sng" algn="ctr">
          <a:solidFill>
            <a:schemeClr val="accent2">
              <a:hueOff val="-1611353"/>
              <a:satOff val="-2881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031AB1-B643-43EF-8837-064DEB1C58FE}">
      <dsp:nvSpPr>
        <dsp:cNvPr id="0" name=""/>
        <dsp:cNvSpPr/>
      </dsp:nvSpPr>
      <dsp:spPr>
        <a:xfrm>
          <a:off x="0" y="861186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Phenomenon of Interest</a:t>
          </a:r>
        </a:p>
      </dsp:txBody>
      <dsp:txXfrm>
        <a:off x="0" y="861186"/>
        <a:ext cx="7117918" cy="858668"/>
      </dsp:txXfrm>
    </dsp:sp>
    <dsp:sp modelId="{18025A3C-BB65-4655-AFB4-AED4BA7524F9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3222706"/>
            <a:satOff val="-5763"/>
            <a:lumOff val="8627"/>
            <a:alphaOff val="0"/>
          </a:schemeClr>
        </a:solidFill>
        <a:ln w="12700" cap="flat" cmpd="sng" algn="ctr">
          <a:solidFill>
            <a:schemeClr val="accent2">
              <a:hueOff val="-3222706"/>
              <a:satOff val="-5763"/>
              <a:lumOff val="86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DD0C9-F437-4ACE-9690-86C6347B424E}">
      <dsp:nvSpPr>
        <dsp:cNvPr id="0" name=""/>
        <dsp:cNvSpPr/>
      </dsp:nvSpPr>
      <dsp:spPr>
        <a:xfrm>
          <a:off x="0" y="1719855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Design</a:t>
          </a:r>
        </a:p>
      </dsp:txBody>
      <dsp:txXfrm>
        <a:off x="0" y="1719855"/>
        <a:ext cx="7117918" cy="858668"/>
      </dsp:txXfrm>
    </dsp:sp>
    <dsp:sp modelId="{1BE053A9-CEEE-4CF7-A1C3-7B263669C864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4834059"/>
            <a:satOff val="-8644"/>
            <a:lumOff val="12941"/>
            <a:alphaOff val="0"/>
          </a:schemeClr>
        </a:solidFill>
        <a:ln w="12700" cap="flat" cmpd="sng" algn="ctr">
          <a:solidFill>
            <a:schemeClr val="accent2">
              <a:hueOff val="-4834059"/>
              <a:satOff val="-8644"/>
              <a:lumOff val="1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DDD0A-CE8B-4D39-9750-C44FA0751D16}">
      <dsp:nvSpPr>
        <dsp:cNvPr id="0" name=""/>
        <dsp:cNvSpPr/>
      </dsp:nvSpPr>
      <dsp:spPr>
        <a:xfrm>
          <a:off x="0" y="2578524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Evaluation</a:t>
          </a:r>
        </a:p>
      </dsp:txBody>
      <dsp:txXfrm>
        <a:off x="0" y="2578524"/>
        <a:ext cx="7117918" cy="858668"/>
      </dsp:txXfrm>
    </dsp:sp>
    <dsp:sp modelId="{67D92F67-73AD-4877-83C6-2F6CDC123132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6445412"/>
            <a:satOff val="-11526"/>
            <a:lumOff val="17254"/>
            <a:alphaOff val="0"/>
          </a:schemeClr>
        </a:solidFill>
        <a:ln w="12700" cap="flat" cmpd="sng" algn="ctr">
          <a:solidFill>
            <a:schemeClr val="accent2">
              <a:hueOff val="-6445412"/>
              <a:satOff val="-11526"/>
              <a:lumOff val="172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A5348-5855-4BB5-83C3-21E783C27350}">
      <dsp:nvSpPr>
        <dsp:cNvPr id="0" name=""/>
        <dsp:cNvSpPr/>
      </dsp:nvSpPr>
      <dsp:spPr>
        <a:xfrm>
          <a:off x="0" y="3437193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Research Type</a:t>
          </a:r>
        </a:p>
      </dsp:txBody>
      <dsp:txXfrm>
        <a:off x="0" y="3437193"/>
        <a:ext cx="7117918" cy="858668"/>
      </dsp:txXfrm>
    </dsp:sp>
    <dsp:sp modelId="{4A3C0838-2627-4A8A-AA75-0CEF50BA827D}">
      <dsp:nvSpPr>
        <dsp:cNvPr id="0" name=""/>
        <dsp:cNvSpPr/>
      </dsp:nvSpPr>
      <dsp:spPr>
        <a:xfrm>
          <a:off x="0" y="4295862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0B39F-3292-4D3B-84B5-05DD26B1288D}">
      <dsp:nvSpPr>
        <dsp:cNvPr id="0" name=""/>
        <dsp:cNvSpPr/>
      </dsp:nvSpPr>
      <dsp:spPr>
        <a:xfrm>
          <a:off x="0" y="4295862"/>
          <a:ext cx="7117918" cy="858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Ideal for qualitative topics.</a:t>
          </a:r>
        </a:p>
      </dsp:txBody>
      <dsp:txXfrm>
        <a:off x="0" y="4295862"/>
        <a:ext cx="7117918" cy="858668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C60D55-ED3B-41B3-B90B-F54968634B28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51BDB8-EDC6-4D88-9B7D-C335A00F5C89}">
      <dsp:nvSpPr>
        <dsp:cNvPr id="0" name=""/>
        <dsp:cNvSpPr/>
      </dsp:nvSpPr>
      <dsp:spPr>
        <a:xfrm>
          <a:off x="0" y="629"/>
          <a:ext cx="7117918" cy="57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"What are the issues in the elderly care sector?" </a:t>
          </a:r>
          <a:endParaRPr lang="en-US" sz="2500" kern="1200"/>
        </a:p>
      </dsp:txBody>
      <dsp:txXfrm>
        <a:off x="0" y="629"/>
        <a:ext cx="7117918" cy="572865"/>
      </dsp:txXfrm>
    </dsp:sp>
    <dsp:sp modelId="{763FDA5A-CA2F-4E6B-B076-BC0E6848CD39}">
      <dsp:nvSpPr>
        <dsp:cNvPr id="0" name=""/>
        <dsp:cNvSpPr/>
      </dsp:nvSpPr>
      <dsp:spPr>
        <a:xfrm>
          <a:off x="0" y="573495"/>
          <a:ext cx="7117918" cy="0"/>
        </a:xfrm>
        <a:prstGeom prst="line">
          <a:avLst/>
        </a:prstGeom>
        <a:solidFill>
          <a:schemeClr val="accent2">
            <a:hueOff val="-1007096"/>
            <a:satOff val="-1801"/>
            <a:lumOff val="2696"/>
            <a:alphaOff val="0"/>
          </a:schemeClr>
        </a:solidFill>
        <a:ln w="12700" cap="flat" cmpd="sng" algn="ctr">
          <a:solidFill>
            <a:schemeClr val="accent2">
              <a:hueOff val="-1007096"/>
              <a:satOff val="-1801"/>
              <a:lumOff val="26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9CEB30-AF5D-46CA-831C-B0F9C5355F66}">
      <dsp:nvSpPr>
        <dsp:cNvPr id="0" name=""/>
        <dsp:cNvSpPr/>
      </dsp:nvSpPr>
      <dsp:spPr>
        <a:xfrm>
          <a:off x="0" y="573495"/>
          <a:ext cx="7117918" cy="57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"How can society be made healthier?" </a:t>
          </a:r>
          <a:endParaRPr lang="en-US" sz="2500" kern="1200"/>
        </a:p>
      </dsp:txBody>
      <dsp:txXfrm>
        <a:off x="0" y="573495"/>
        <a:ext cx="7117918" cy="572865"/>
      </dsp:txXfrm>
    </dsp:sp>
    <dsp:sp modelId="{B733CEC0-CDB9-4D8D-A2F9-1630E725AB7C}">
      <dsp:nvSpPr>
        <dsp:cNvPr id="0" name=""/>
        <dsp:cNvSpPr/>
      </dsp:nvSpPr>
      <dsp:spPr>
        <a:xfrm>
          <a:off x="0" y="1146360"/>
          <a:ext cx="7117918" cy="0"/>
        </a:xfrm>
        <a:prstGeom prst="line">
          <a:avLst/>
        </a:prstGeom>
        <a:solidFill>
          <a:schemeClr val="accent2">
            <a:hueOff val="-2014191"/>
            <a:satOff val="-3602"/>
            <a:lumOff val="5392"/>
            <a:alphaOff val="0"/>
          </a:schemeClr>
        </a:solidFill>
        <a:ln w="12700" cap="flat" cmpd="sng" algn="ctr">
          <a:solidFill>
            <a:schemeClr val="accent2">
              <a:hueOff val="-2014191"/>
              <a:satOff val="-3602"/>
              <a:lumOff val="5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F0A30B-62A4-4061-B8A2-1ACDBDC4B576}">
      <dsp:nvSpPr>
        <dsp:cNvPr id="0" name=""/>
        <dsp:cNvSpPr/>
      </dsp:nvSpPr>
      <dsp:spPr>
        <a:xfrm>
          <a:off x="0" y="1146360"/>
          <a:ext cx="7117918" cy="57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"Do nurses wear blue uniforms?"  </a:t>
          </a:r>
          <a:endParaRPr lang="en-US" sz="2500" kern="1200"/>
        </a:p>
      </dsp:txBody>
      <dsp:txXfrm>
        <a:off x="0" y="1146360"/>
        <a:ext cx="7117918" cy="572865"/>
      </dsp:txXfrm>
    </dsp:sp>
    <dsp:sp modelId="{196BDF38-1483-4D48-A447-0B54F1B86E6B}">
      <dsp:nvSpPr>
        <dsp:cNvPr id="0" name=""/>
        <dsp:cNvSpPr/>
      </dsp:nvSpPr>
      <dsp:spPr>
        <a:xfrm>
          <a:off x="0" y="1719226"/>
          <a:ext cx="7117918" cy="0"/>
        </a:xfrm>
        <a:prstGeom prst="line">
          <a:avLst/>
        </a:prstGeom>
        <a:solidFill>
          <a:schemeClr val="accent2">
            <a:hueOff val="-3021287"/>
            <a:satOff val="-5403"/>
            <a:lumOff val="8088"/>
            <a:alphaOff val="0"/>
          </a:schemeClr>
        </a:solidFill>
        <a:ln w="12700" cap="flat" cmpd="sng" algn="ctr">
          <a:solidFill>
            <a:schemeClr val="accent2">
              <a:hueOff val="-3021287"/>
              <a:satOff val="-5403"/>
              <a:lumOff val="80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41D648-DA0A-429F-ABD7-D1F5EFFAF843}">
      <dsp:nvSpPr>
        <dsp:cNvPr id="0" name=""/>
        <dsp:cNvSpPr/>
      </dsp:nvSpPr>
      <dsp:spPr>
        <a:xfrm>
          <a:off x="0" y="1719226"/>
          <a:ext cx="7117918" cy="57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"What are the effects of writing advice?"  </a:t>
          </a:r>
          <a:endParaRPr lang="en-US" sz="2500" kern="1200"/>
        </a:p>
      </dsp:txBody>
      <dsp:txXfrm>
        <a:off x="0" y="1719226"/>
        <a:ext cx="7117918" cy="572865"/>
      </dsp:txXfrm>
    </dsp:sp>
    <dsp:sp modelId="{47D084CB-2446-495A-A165-F0165685AEDC}">
      <dsp:nvSpPr>
        <dsp:cNvPr id="0" name=""/>
        <dsp:cNvSpPr/>
      </dsp:nvSpPr>
      <dsp:spPr>
        <a:xfrm>
          <a:off x="0" y="2292091"/>
          <a:ext cx="7117918" cy="0"/>
        </a:xfrm>
        <a:prstGeom prst="line">
          <a:avLst/>
        </a:prstGeom>
        <a:solidFill>
          <a:schemeClr val="accent2">
            <a:hueOff val="-4028383"/>
            <a:satOff val="-7204"/>
            <a:lumOff val="10784"/>
            <a:alphaOff val="0"/>
          </a:schemeClr>
        </a:solidFill>
        <a:ln w="12700" cap="flat" cmpd="sng" algn="ctr">
          <a:solidFill>
            <a:schemeClr val="accent2">
              <a:hueOff val="-4028383"/>
              <a:satOff val="-7204"/>
              <a:lumOff val="10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82CB4E-86B0-4895-96F8-B8E1AAFAE4B3}">
      <dsp:nvSpPr>
        <dsp:cNvPr id="0" name=""/>
        <dsp:cNvSpPr/>
      </dsp:nvSpPr>
      <dsp:spPr>
        <a:xfrm>
          <a:off x="0" y="2292091"/>
          <a:ext cx="7117918" cy="57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"Is the housing situation in the Netherlands bad?"  </a:t>
          </a:r>
          <a:endParaRPr lang="en-US" sz="2500" kern="1200"/>
        </a:p>
      </dsp:txBody>
      <dsp:txXfrm>
        <a:off x="0" y="2292091"/>
        <a:ext cx="7117918" cy="572865"/>
      </dsp:txXfrm>
    </dsp:sp>
    <dsp:sp modelId="{907427DA-7F4B-4B2C-BB2C-90331C33C5F1}">
      <dsp:nvSpPr>
        <dsp:cNvPr id="0" name=""/>
        <dsp:cNvSpPr/>
      </dsp:nvSpPr>
      <dsp:spPr>
        <a:xfrm>
          <a:off x="0" y="2864957"/>
          <a:ext cx="7117918" cy="0"/>
        </a:xfrm>
        <a:prstGeom prst="line">
          <a:avLst/>
        </a:prstGeom>
        <a:solidFill>
          <a:schemeClr val="accent2">
            <a:hueOff val="-5035478"/>
            <a:satOff val="-9004"/>
            <a:lumOff val="13480"/>
            <a:alphaOff val="0"/>
          </a:schemeClr>
        </a:solidFill>
        <a:ln w="12700" cap="flat" cmpd="sng" algn="ctr">
          <a:solidFill>
            <a:schemeClr val="accent2">
              <a:hueOff val="-5035478"/>
              <a:satOff val="-9004"/>
              <a:lumOff val="134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D2DC1D-1678-4A1E-8756-E60E4FE026B3}">
      <dsp:nvSpPr>
        <dsp:cNvPr id="0" name=""/>
        <dsp:cNvSpPr/>
      </dsp:nvSpPr>
      <dsp:spPr>
        <a:xfrm>
          <a:off x="0" y="2864957"/>
          <a:ext cx="7117918" cy="57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"Was your experience with the new therapy good?"  </a:t>
          </a:r>
          <a:endParaRPr lang="en-US" sz="2500" kern="1200"/>
        </a:p>
      </dsp:txBody>
      <dsp:txXfrm>
        <a:off x="0" y="2864957"/>
        <a:ext cx="7117918" cy="572865"/>
      </dsp:txXfrm>
    </dsp:sp>
    <dsp:sp modelId="{7A6C3B4E-EF18-4E24-ACAB-CC21F160EBDC}">
      <dsp:nvSpPr>
        <dsp:cNvPr id="0" name=""/>
        <dsp:cNvSpPr/>
      </dsp:nvSpPr>
      <dsp:spPr>
        <a:xfrm>
          <a:off x="0" y="3437822"/>
          <a:ext cx="7117918" cy="0"/>
        </a:xfrm>
        <a:prstGeom prst="line">
          <a:avLst/>
        </a:prstGeom>
        <a:solidFill>
          <a:schemeClr val="accent2">
            <a:hueOff val="-6042574"/>
            <a:satOff val="-10805"/>
            <a:lumOff val="16176"/>
            <a:alphaOff val="0"/>
          </a:schemeClr>
        </a:solidFill>
        <a:ln w="12700" cap="flat" cmpd="sng" algn="ctr">
          <a:solidFill>
            <a:schemeClr val="accent2">
              <a:hueOff val="-6042574"/>
              <a:satOff val="-10805"/>
              <a:lumOff val="16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6097BB-A661-4A57-8F90-30FA167D8B04}">
      <dsp:nvSpPr>
        <dsp:cNvPr id="0" name=""/>
        <dsp:cNvSpPr/>
      </dsp:nvSpPr>
      <dsp:spPr>
        <a:xfrm>
          <a:off x="0" y="3437822"/>
          <a:ext cx="7117918" cy="57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"Does exercise benefit health?"  </a:t>
          </a:r>
          <a:endParaRPr lang="en-US" sz="2500" kern="1200"/>
        </a:p>
      </dsp:txBody>
      <dsp:txXfrm>
        <a:off x="0" y="3437822"/>
        <a:ext cx="7117918" cy="572865"/>
      </dsp:txXfrm>
    </dsp:sp>
    <dsp:sp modelId="{451CB3ED-EC30-447E-8835-4C8FFFB0C455}">
      <dsp:nvSpPr>
        <dsp:cNvPr id="0" name=""/>
        <dsp:cNvSpPr/>
      </dsp:nvSpPr>
      <dsp:spPr>
        <a:xfrm>
          <a:off x="0" y="4010688"/>
          <a:ext cx="7117918" cy="0"/>
        </a:xfrm>
        <a:prstGeom prst="line">
          <a:avLst/>
        </a:prstGeom>
        <a:solidFill>
          <a:schemeClr val="accent2">
            <a:hueOff val="-7049669"/>
            <a:satOff val="-12606"/>
            <a:lumOff val="18872"/>
            <a:alphaOff val="0"/>
          </a:schemeClr>
        </a:solidFill>
        <a:ln w="12700" cap="flat" cmpd="sng" algn="ctr">
          <a:solidFill>
            <a:schemeClr val="accent2">
              <a:hueOff val="-7049669"/>
              <a:satOff val="-12606"/>
              <a:lumOff val="188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2EDD5-DC6E-4656-9685-28D83034E721}">
      <dsp:nvSpPr>
        <dsp:cNvPr id="0" name=""/>
        <dsp:cNvSpPr/>
      </dsp:nvSpPr>
      <dsp:spPr>
        <a:xfrm>
          <a:off x="0" y="4010688"/>
          <a:ext cx="7117918" cy="57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"Is social care important?"  </a:t>
          </a:r>
          <a:endParaRPr lang="en-US" sz="2500" kern="1200"/>
        </a:p>
      </dsp:txBody>
      <dsp:txXfrm>
        <a:off x="0" y="4010688"/>
        <a:ext cx="7117918" cy="572865"/>
      </dsp:txXfrm>
    </dsp:sp>
    <dsp:sp modelId="{6975C942-FB4D-408E-A286-47239B6DC82C}">
      <dsp:nvSpPr>
        <dsp:cNvPr id="0" name=""/>
        <dsp:cNvSpPr/>
      </dsp:nvSpPr>
      <dsp:spPr>
        <a:xfrm>
          <a:off x="0" y="4583553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7953F-601F-4F8E-8FF2-A36EBE8D3558}">
      <dsp:nvSpPr>
        <dsp:cNvPr id="0" name=""/>
        <dsp:cNvSpPr/>
      </dsp:nvSpPr>
      <dsp:spPr>
        <a:xfrm>
          <a:off x="0" y="4583553"/>
          <a:ext cx="7117918" cy="572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"Does CO2 cause global warming?"  </a:t>
          </a:r>
          <a:endParaRPr lang="en-US" sz="2500" kern="1200"/>
        </a:p>
      </dsp:txBody>
      <dsp:txXfrm>
        <a:off x="0" y="4583553"/>
        <a:ext cx="7117918" cy="572865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BB9AE1-D084-4763-AC38-F0A6DE1FA54A}">
      <dsp:nvSpPr>
        <dsp:cNvPr id="0" name=""/>
        <dsp:cNvSpPr/>
      </dsp:nvSpPr>
      <dsp:spPr>
        <a:xfrm>
          <a:off x="367210" y="0"/>
          <a:ext cx="5157049" cy="515704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C632AD-922B-4DE8-B58B-61DF7D0F54AD}">
      <dsp:nvSpPr>
        <dsp:cNvPr id="0" name=""/>
        <dsp:cNvSpPr/>
      </dsp:nvSpPr>
      <dsp:spPr>
        <a:xfrm>
          <a:off x="857130" y="489919"/>
          <a:ext cx="2011249" cy="20112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Aims are broad and general. </a:t>
          </a:r>
          <a:endParaRPr lang="en-US" sz="2800" kern="1200"/>
        </a:p>
      </dsp:txBody>
      <dsp:txXfrm>
        <a:off x="955311" y="588100"/>
        <a:ext cx="1814887" cy="1814887"/>
      </dsp:txXfrm>
    </dsp:sp>
    <dsp:sp modelId="{75716641-7706-4615-BFC4-D2F3BE340AF3}">
      <dsp:nvSpPr>
        <dsp:cNvPr id="0" name=""/>
        <dsp:cNvSpPr/>
      </dsp:nvSpPr>
      <dsp:spPr>
        <a:xfrm>
          <a:off x="3023091" y="489919"/>
          <a:ext cx="2011249" cy="20112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Focusing on the WHAT. </a:t>
          </a:r>
          <a:endParaRPr lang="en-US" sz="2800" kern="1200"/>
        </a:p>
      </dsp:txBody>
      <dsp:txXfrm>
        <a:off x="3121272" y="588100"/>
        <a:ext cx="1814887" cy="1814887"/>
      </dsp:txXfrm>
    </dsp:sp>
    <dsp:sp modelId="{06F8EBD0-D0F2-4617-960B-9CECA79B17B1}">
      <dsp:nvSpPr>
        <dsp:cNvPr id="0" name=""/>
        <dsp:cNvSpPr/>
      </dsp:nvSpPr>
      <dsp:spPr>
        <a:xfrm>
          <a:off x="857130" y="2655880"/>
          <a:ext cx="2011249" cy="20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It's a longer-term focus.</a:t>
          </a:r>
          <a:endParaRPr lang="en-US" sz="2800" kern="1200"/>
        </a:p>
      </dsp:txBody>
      <dsp:txXfrm>
        <a:off x="955311" y="2754061"/>
        <a:ext cx="1814887" cy="1814887"/>
      </dsp:txXfrm>
    </dsp:sp>
    <dsp:sp modelId="{E1233A06-C05C-4808-8C34-61264BB90D7D}">
      <dsp:nvSpPr>
        <dsp:cNvPr id="0" name=""/>
        <dsp:cNvSpPr/>
      </dsp:nvSpPr>
      <dsp:spPr>
        <a:xfrm>
          <a:off x="3023091" y="2655880"/>
          <a:ext cx="2011249" cy="20112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main focal point.</a:t>
          </a:r>
          <a:endParaRPr lang="en-US" sz="2800" kern="1200"/>
        </a:p>
      </dsp:txBody>
      <dsp:txXfrm>
        <a:off x="3121272" y="2754061"/>
        <a:ext cx="1814887" cy="1814887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344C67-FE5E-4554-A7DD-74A0D09CAB83}">
      <dsp:nvSpPr>
        <dsp:cNvPr id="0" name=""/>
        <dsp:cNvSpPr/>
      </dsp:nvSpPr>
      <dsp:spPr>
        <a:xfrm>
          <a:off x="0" y="2140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E2DE58-DA33-4974-83D5-EE7F1B1E5C90}">
      <dsp:nvSpPr>
        <dsp:cNvPr id="0" name=""/>
        <dsp:cNvSpPr/>
      </dsp:nvSpPr>
      <dsp:spPr>
        <a:xfrm>
          <a:off x="328149" y="246218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7B2C3E-6896-49BB-A1B0-83663C853589}">
      <dsp:nvSpPr>
        <dsp:cNvPr id="0" name=""/>
        <dsp:cNvSpPr/>
      </dsp:nvSpPr>
      <dsp:spPr>
        <a:xfrm>
          <a:off x="1252936" y="2140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Objectives are specific and actionable.</a:t>
          </a:r>
          <a:endParaRPr lang="en-US" sz="2200" kern="1200"/>
        </a:p>
      </dsp:txBody>
      <dsp:txXfrm>
        <a:off x="1252936" y="2140"/>
        <a:ext cx="5864981" cy="1084793"/>
      </dsp:txXfrm>
    </dsp:sp>
    <dsp:sp modelId="{7ED88112-5EF8-4E14-A47C-0F41B8F5AD87}">
      <dsp:nvSpPr>
        <dsp:cNvPr id="0" name=""/>
        <dsp:cNvSpPr/>
      </dsp:nvSpPr>
      <dsp:spPr>
        <a:xfrm>
          <a:off x="0" y="1358132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3F6BF4-47DE-4F74-9D66-250B5B64E68E}">
      <dsp:nvSpPr>
        <dsp:cNvPr id="0" name=""/>
        <dsp:cNvSpPr/>
      </dsp:nvSpPr>
      <dsp:spPr>
        <a:xfrm>
          <a:off x="328149" y="1602210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C69797-73F9-45F1-BD76-A6DAF9958BCB}">
      <dsp:nvSpPr>
        <dsp:cNvPr id="0" name=""/>
        <dsp:cNvSpPr/>
      </dsp:nvSpPr>
      <dsp:spPr>
        <a:xfrm>
          <a:off x="1252936" y="1358132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Focusing on the HOW. </a:t>
          </a:r>
          <a:endParaRPr lang="en-US" sz="2200" kern="1200"/>
        </a:p>
      </dsp:txBody>
      <dsp:txXfrm>
        <a:off x="1252936" y="1358132"/>
        <a:ext cx="5864981" cy="1084793"/>
      </dsp:txXfrm>
    </dsp:sp>
    <dsp:sp modelId="{67C94703-6869-43D9-99E5-19B28CE125EA}">
      <dsp:nvSpPr>
        <dsp:cNvPr id="0" name=""/>
        <dsp:cNvSpPr/>
      </dsp:nvSpPr>
      <dsp:spPr>
        <a:xfrm>
          <a:off x="0" y="2714123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DE5F53-637D-49D6-BAAC-F6FF05F19EDC}">
      <dsp:nvSpPr>
        <dsp:cNvPr id="0" name=""/>
        <dsp:cNvSpPr/>
      </dsp:nvSpPr>
      <dsp:spPr>
        <a:xfrm>
          <a:off x="328149" y="2958202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01F68C-9193-4385-B914-4793CD68F4E7}">
      <dsp:nvSpPr>
        <dsp:cNvPr id="0" name=""/>
        <dsp:cNvSpPr/>
      </dsp:nvSpPr>
      <dsp:spPr>
        <a:xfrm>
          <a:off x="1252936" y="2714123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SMART.</a:t>
          </a:r>
          <a:endParaRPr lang="en-US" sz="2200" kern="1200"/>
        </a:p>
      </dsp:txBody>
      <dsp:txXfrm>
        <a:off x="1252936" y="2714123"/>
        <a:ext cx="5864981" cy="1084793"/>
      </dsp:txXfrm>
    </dsp:sp>
    <dsp:sp modelId="{DABE2CEC-28F6-4BAA-89E8-20DC986D2901}">
      <dsp:nvSpPr>
        <dsp:cNvPr id="0" name=""/>
        <dsp:cNvSpPr/>
      </dsp:nvSpPr>
      <dsp:spPr>
        <a:xfrm>
          <a:off x="0" y="4070115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6DACDC-9EC5-4418-8328-CEF476F5277A}">
      <dsp:nvSpPr>
        <dsp:cNvPr id="0" name=""/>
        <dsp:cNvSpPr/>
      </dsp:nvSpPr>
      <dsp:spPr>
        <a:xfrm>
          <a:off x="328149" y="4314193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047EC-F3B4-417F-B58A-BD04DCA1FD68}">
      <dsp:nvSpPr>
        <dsp:cNvPr id="0" name=""/>
        <dsp:cNvSpPr/>
      </dsp:nvSpPr>
      <dsp:spPr>
        <a:xfrm>
          <a:off x="1252936" y="4070115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Assess, investigate, evaluate, identify, calculate, describe, explain.</a:t>
          </a:r>
          <a:endParaRPr lang="en-US" sz="2200" kern="1200"/>
        </a:p>
      </dsp:txBody>
      <dsp:txXfrm>
        <a:off x="1252936" y="4070115"/>
        <a:ext cx="5864981" cy="1084793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9C1F9C-F528-468F-9DC8-CD44D52FC2F7}">
      <dsp:nvSpPr>
        <dsp:cNvPr id="0" name=""/>
        <dsp:cNvSpPr/>
      </dsp:nvSpPr>
      <dsp:spPr>
        <a:xfrm>
          <a:off x="0" y="2140"/>
          <a:ext cx="7117918" cy="108479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1F3861-8D9A-4FF5-A66F-4441189BD237}">
      <dsp:nvSpPr>
        <dsp:cNvPr id="0" name=""/>
        <dsp:cNvSpPr/>
      </dsp:nvSpPr>
      <dsp:spPr>
        <a:xfrm>
          <a:off x="328149" y="246218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4EB8A-83D1-460B-BAF4-5695EBD8D414}">
      <dsp:nvSpPr>
        <dsp:cNvPr id="0" name=""/>
        <dsp:cNvSpPr/>
      </dsp:nvSpPr>
      <dsp:spPr>
        <a:xfrm>
          <a:off x="1252936" y="2140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Let's try starting with a topic and build the question, aim and objectives together.</a:t>
          </a:r>
        </a:p>
      </dsp:txBody>
      <dsp:txXfrm>
        <a:off x="1252936" y="2140"/>
        <a:ext cx="5864981" cy="1084793"/>
      </dsp:txXfrm>
    </dsp:sp>
    <dsp:sp modelId="{33175DFC-39FC-4EF4-9FB2-EE8AB638A2BE}">
      <dsp:nvSpPr>
        <dsp:cNvPr id="0" name=""/>
        <dsp:cNvSpPr/>
      </dsp:nvSpPr>
      <dsp:spPr>
        <a:xfrm>
          <a:off x="0" y="1358132"/>
          <a:ext cx="7117918" cy="10847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447F07-E3B0-445E-80A6-3FF750C6CC9F}">
      <dsp:nvSpPr>
        <dsp:cNvPr id="0" name=""/>
        <dsp:cNvSpPr/>
      </dsp:nvSpPr>
      <dsp:spPr>
        <a:xfrm>
          <a:off x="328149" y="1602210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D67AC4-57E0-42B8-8051-59CE5C26B7A0}">
      <dsp:nvSpPr>
        <dsp:cNvPr id="0" name=""/>
        <dsp:cNvSpPr/>
      </dsp:nvSpPr>
      <dsp:spPr>
        <a:xfrm>
          <a:off x="1252936" y="1358132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Mental health</a:t>
          </a:r>
        </a:p>
      </dsp:txBody>
      <dsp:txXfrm>
        <a:off x="1252936" y="1358132"/>
        <a:ext cx="5864981" cy="1084793"/>
      </dsp:txXfrm>
    </dsp:sp>
    <dsp:sp modelId="{2A8CDE6D-89B2-44C7-8831-E9D684767223}">
      <dsp:nvSpPr>
        <dsp:cNvPr id="0" name=""/>
        <dsp:cNvSpPr/>
      </dsp:nvSpPr>
      <dsp:spPr>
        <a:xfrm>
          <a:off x="0" y="2714123"/>
          <a:ext cx="7117918" cy="10847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E47D95-5206-4434-9CFB-A7EFC4754190}">
      <dsp:nvSpPr>
        <dsp:cNvPr id="0" name=""/>
        <dsp:cNvSpPr/>
      </dsp:nvSpPr>
      <dsp:spPr>
        <a:xfrm>
          <a:off x="328149" y="2958202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5DE3E-338C-4467-B74A-5A73356EE358}">
      <dsp:nvSpPr>
        <dsp:cNvPr id="0" name=""/>
        <dsp:cNvSpPr/>
      </dsp:nvSpPr>
      <dsp:spPr>
        <a:xfrm>
          <a:off x="1252936" y="2714123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Student experience</a:t>
          </a:r>
        </a:p>
      </dsp:txBody>
      <dsp:txXfrm>
        <a:off x="1252936" y="2714123"/>
        <a:ext cx="5864981" cy="1084793"/>
      </dsp:txXfrm>
    </dsp:sp>
    <dsp:sp modelId="{0B19B756-340F-4C85-BA13-21256A3FCD3B}">
      <dsp:nvSpPr>
        <dsp:cNvPr id="0" name=""/>
        <dsp:cNvSpPr/>
      </dsp:nvSpPr>
      <dsp:spPr>
        <a:xfrm>
          <a:off x="0" y="4070115"/>
          <a:ext cx="7117918" cy="108479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7BCE1E-ACD2-41C7-8F99-59D1F43AEB0E}">
      <dsp:nvSpPr>
        <dsp:cNvPr id="0" name=""/>
        <dsp:cNvSpPr/>
      </dsp:nvSpPr>
      <dsp:spPr>
        <a:xfrm>
          <a:off x="328149" y="4314193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E1630-8C77-43EF-97A1-ACDDF5343761}">
      <dsp:nvSpPr>
        <dsp:cNvPr id="0" name=""/>
        <dsp:cNvSpPr/>
      </dsp:nvSpPr>
      <dsp:spPr>
        <a:xfrm>
          <a:off x="1252936" y="4070115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Artificial intelligence</a:t>
          </a:r>
        </a:p>
      </dsp:txBody>
      <dsp:txXfrm>
        <a:off x="1252936" y="4070115"/>
        <a:ext cx="5864981" cy="1084793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F371F4-D098-4395-8395-FCF40339D99D}">
      <dsp:nvSpPr>
        <dsp:cNvPr id="0" name=""/>
        <dsp:cNvSpPr/>
      </dsp:nvSpPr>
      <dsp:spPr>
        <a:xfrm>
          <a:off x="0" y="1668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97ACD8-F3FB-4235-BF1C-39DABD64FCEF}">
      <dsp:nvSpPr>
        <dsp:cNvPr id="0" name=""/>
        <dsp:cNvSpPr/>
      </dsp:nvSpPr>
      <dsp:spPr>
        <a:xfrm>
          <a:off x="215034" y="161611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2FBA7-47DE-40EB-8137-4D0726A67043}">
      <dsp:nvSpPr>
        <dsp:cNvPr id="0" name=""/>
        <dsp:cNvSpPr/>
      </dsp:nvSpPr>
      <dsp:spPr>
        <a:xfrm>
          <a:off x="821039" y="1668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Time to work on your own area.</a:t>
          </a:r>
        </a:p>
      </dsp:txBody>
      <dsp:txXfrm>
        <a:off x="821039" y="1668"/>
        <a:ext cx="6296878" cy="710856"/>
      </dsp:txXfrm>
    </dsp:sp>
    <dsp:sp modelId="{B6B1C744-1605-4EAF-92FB-BC4812DF1B60}">
      <dsp:nvSpPr>
        <dsp:cNvPr id="0" name=""/>
        <dsp:cNvSpPr/>
      </dsp:nvSpPr>
      <dsp:spPr>
        <a:xfrm>
          <a:off x="0" y="890239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55ACD6-DA45-4BF3-98B3-FADAFB01B3AD}">
      <dsp:nvSpPr>
        <dsp:cNvPr id="0" name=""/>
        <dsp:cNvSpPr/>
      </dsp:nvSpPr>
      <dsp:spPr>
        <a:xfrm>
          <a:off x="215034" y="1050182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D104F5-066D-43AF-81C8-44DF1FF35423}">
      <dsp:nvSpPr>
        <dsp:cNvPr id="0" name=""/>
        <dsp:cNvSpPr/>
      </dsp:nvSpPr>
      <dsp:spPr>
        <a:xfrm>
          <a:off x="821039" y="890239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Step 1: Topic</a:t>
          </a:r>
        </a:p>
      </dsp:txBody>
      <dsp:txXfrm>
        <a:off x="821039" y="890239"/>
        <a:ext cx="6296878" cy="710856"/>
      </dsp:txXfrm>
    </dsp:sp>
    <dsp:sp modelId="{683724FA-7D32-436B-A84C-E28675781ED1}">
      <dsp:nvSpPr>
        <dsp:cNvPr id="0" name=""/>
        <dsp:cNvSpPr/>
      </dsp:nvSpPr>
      <dsp:spPr>
        <a:xfrm>
          <a:off x="0" y="1778810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F43056-4329-4777-970B-5DC8467B68CD}">
      <dsp:nvSpPr>
        <dsp:cNvPr id="0" name=""/>
        <dsp:cNvSpPr/>
      </dsp:nvSpPr>
      <dsp:spPr>
        <a:xfrm>
          <a:off x="215034" y="1938753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450538-2023-48D1-9E60-64C293767EE6}">
      <dsp:nvSpPr>
        <dsp:cNvPr id="0" name=""/>
        <dsp:cNvSpPr/>
      </dsp:nvSpPr>
      <dsp:spPr>
        <a:xfrm>
          <a:off x="821039" y="1778810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Step 2: Why does it matter?</a:t>
          </a:r>
        </a:p>
      </dsp:txBody>
      <dsp:txXfrm>
        <a:off x="821039" y="1778810"/>
        <a:ext cx="6296878" cy="710856"/>
      </dsp:txXfrm>
    </dsp:sp>
    <dsp:sp modelId="{B8314145-EA18-47A0-9BF9-740548178CCA}">
      <dsp:nvSpPr>
        <dsp:cNvPr id="0" name=""/>
        <dsp:cNvSpPr/>
      </dsp:nvSpPr>
      <dsp:spPr>
        <a:xfrm>
          <a:off x="0" y="2667381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E75FDA-954A-424F-9082-C2B40CD78C90}">
      <dsp:nvSpPr>
        <dsp:cNvPr id="0" name=""/>
        <dsp:cNvSpPr/>
      </dsp:nvSpPr>
      <dsp:spPr>
        <a:xfrm>
          <a:off x="215034" y="2827324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E8610-333F-4300-80B8-90BCD308EBC7}">
      <dsp:nvSpPr>
        <dsp:cNvPr id="0" name=""/>
        <dsp:cNvSpPr/>
      </dsp:nvSpPr>
      <dsp:spPr>
        <a:xfrm>
          <a:off x="821039" y="2667381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Step 3: Who is affected?</a:t>
          </a:r>
        </a:p>
      </dsp:txBody>
      <dsp:txXfrm>
        <a:off x="821039" y="2667381"/>
        <a:ext cx="6296878" cy="710856"/>
      </dsp:txXfrm>
    </dsp:sp>
    <dsp:sp modelId="{1B61A937-3A17-4715-8212-2A2B0B0034C5}">
      <dsp:nvSpPr>
        <dsp:cNvPr id="0" name=""/>
        <dsp:cNvSpPr/>
      </dsp:nvSpPr>
      <dsp:spPr>
        <a:xfrm>
          <a:off x="0" y="3555952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0F7C10-3E0E-4317-BB85-3C96169CA659}">
      <dsp:nvSpPr>
        <dsp:cNvPr id="0" name=""/>
        <dsp:cNvSpPr/>
      </dsp:nvSpPr>
      <dsp:spPr>
        <a:xfrm>
          <a:off x="215034" y="3715895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F8F769-D5E9-4960-ACD3-33151BFDBD8A}">
      <dsp:nvSpPr>
        <dsp:cNvPr id="0" name=""/>
        <dsp:cNvSpPr/>
      </dsp:nvSpPr>
      <dsp:spPr>
        <a:xfrm>
          <a:off x="821039" y="3555952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Step 4: A possible question</a:t>
          </a:r>
        </a:p>
      </dsp:txBody>
      <dsp:txXfrm>
        <a:off x="821039" y="3555952"/>
        <a:ext cx="6296878" cy="710856"/>
      </dsp:txXfrm>
    </dsp:sp>
    <dsp:sp modelId="{E94463CB-E562-410D-9C34-AF7CAC757C0C}">
      <dsp:nvSpPr>
        <dsp:cNvPr id="0" name=""/>
        <dsp:cNvSpPr/>
      </dsp:nvSpPr>
      <dsp:spPr>
        <a:xfrm>
          <a:off x="0" y="4444523"/>
          <a:ext cx="7117918" cy="7108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868824-A12C-4830-A613-F3CD772BF719}">
      <dsp:nvSpPr>
        <dsp:cNvPr id="0" name=""/>
        <dsp:cNvSpPr/>
      </dsp:nvSpPr>
      <dsp:spPr>
        <a:xfrm>
          <a:off x="215034" y="4604466"/>
          <a:ext cx="390971" cy="3909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53E1D-3DE3-4033-BDB1-DFF7976919C6}">
      <dsp:nvSpPr>
        <dsp:cNvPr id="0" name=""/>
        <dsp:cNvSpPr/>
      </dsp:nvSpPr>
      <dsp:spPr>
        <a:xfrm>
          <a:off x="821039" y="4444523"/>
          <a:ext cx="6296878" cy="7108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232" tIns="75232" rIns="75232" bIns="752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Try and create 2/3 different areas to pursue.</a:t>
          </a:r>
        </a:p>
      </dsp:txBody>
      <dsp:txXfrm>
        <a:off x="821039" y="4444523"/>
        <a:ext cx="6296878" cy="710856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F12F3E-8EC2-40FD-BDB3-87DD0F703E6D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37D258-B384-491B-BB3B-564F1DAE5151}">
      <dsp:nvSpPr>
        <dsp:cNvPr id="0" name=""/>
        <dsp:cNvSpPr/>
      </dsp:nvSpPr>
      <dsp:spPr>
        <a:xfrm>
          <a:off x="0" y="629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Can you find literature?</a:t>
          </a:r>
        </a:p>
      </dsp:txBody>
      <dsp:txXfrm>
        <a:off x="0" y="629"/>
        <a:ext cx="7117918" cy="1031157"/>
      </dsp:txXfrm>
    </dsp:sp>
    <dsp:sp modelId="{84E35191-C31B-42A7-859B-072936C353E2}">
      <dsp:nvSpPr>
        <dsp:cNvPr id="0" name=""/>
        <dsp:cNvSpPr/>
      </dsp:nvSpPr>
      <dsp:spPr>
        <a:xfrm>
          <a:off x="0" y="1031787"/>
          <a:ext cx="7117918" cy="0"/>
        </a:xfrm>
        <a:prstGeom prst="line">
          <a:avLst/>
        </a:prstGeom>
        <a:solidFill>
          <a:schemeClr val="accent2">
            <a:hueOff val="-2014191"/>
            <a:satOff val="-3602"/>
            <a:lumOff val="5392"/>
            <a:alphaOff val="0"/>
          </a:schemeClr>
        </a:solidFill>
        <a:ln w="12700" cap="flat" cmpd="sng" algn="ctr">
          <a:solidFill>
            <a:schemeClr val="accent2">
              <a:hueOff val="-2014191"/>
              <a:satOff val="-3602"/>
              <a:lumOff val="5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847F8D-CB82-4CDA-A223-BB0326A267D2}">
      <dsp:nvSpPr>
        <dsp:cNvPr id="0" name=""/>
        <dsp:cNvSpPr/>
      </dsp:nvSpPr>
      <dsp:spPr>
        <a:xfrm>
          <a:off x="0" y="1031787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Is it related to health, social or childcare? </a:t>
          </a:r>
        </a:p>
      </dsp:txBody>
      <dsp:txXfrm>
        <a:off x="0" y="1031787"/>
        <a:ext cx="7117918" cy="1031157"/>
      </dsp:txXfrm>
    </dsp:sp>
    <dsp:sp modelId="{14077893-138D-4AB9-A7C7-B32BC11584D2}">
      <dsp:nvSpPr>
        <dsp:cNvPr id="0" name=""/>
        <dsp:cNvSpPr/>
      </dsp:nvSpPr>
      <dsp:spPr>
        <a:xfrm>
          <a:off x="0" y="2062945"/>
          <a:ext cx="7117918" cy="0"/>
        </a:xfrm>
        <a:prstGeom prst="line">
          <a:avLst/>
        </a:prstGeom>
        <a:solidFill>
          <a:schemeClr val="accent2">
            <a:hueOff val="-4028383"/>
            <a:satOff val="-7204"/>
            <a:lumOff val="10784"/>
            <a:alphaOff val="0"/>
          </a:schemeClr>
        </a:solidFill>
        <a:ln w="12700" cap="flat" cmpd="sng" algn="ctr">
          <a:solidFill>
            <a:schemeClr val="accent2">
              <a:hueOff val="-4028383"/>
              <a:satOff val="-7204"/>
              <a:lumOff val="10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ACEBDD-80E8-4D5C-B6B3-359283A0F56B}">
      <dsp:nvSpPr>
        <dsp:cNvPr id="0" name=""/>
        <dsp:cNvSpPr/>
      </dsp:nvSpPr>
      <dsp:spPr>
        <a:xfrm>
          <a:off x="0" y="2062945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Is it specific?</a:t>
          </a:r>
        </a:p>
      </dsp:txBody>
      <dsp:txXfrm>
        <a:off x="0" y="2062945"/>
        <a:ext cx="7117918" cy="1031157"/>
      </dsp:txXfrm>
    </dsp:sp>
    <dsp:sp modelId="{2FCA335D-D7AF-4F2D-B12D-1BED6E4294BB}">
      <dsp:nvSpPr>
        <dsp:cNvPr id="0" name=""/>
        <dsp:cNvSpPr/>
      </dsp:nvSpPr>
      <dsp:spPr>
        <a:xfrm>
          <a:off x="0" y="3094103"/>
          <a:ext cx="7117918" cy="0"/>
        </a:xfrm>
        <a:prstGeom prst="line">
          <a:avLst/>
        </a:prstGeom>
        <a:solidFill>
          <a:schemeClr val="accent2">
            <a:hueOff val="-6042574"/>
            <a:satOff val="-10805"/>
            <a:lumOff val="16176"/>
            <a:alphaOff val="0"/>
          </a:schemeClr>
        </a:solidFill>
        <a:ln w="12700" cap="flat" cmpd="sng" algn="ctr">
          <a:solidFill>
            <a:schemeClr val="accent2">
              <a:hueOff val="-6042574"/>
              <a:satOff val="-10805"/>
              <a:lumOff val="16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09270-F44C-4299-BB3B-D2F3F123DC25}">
      <dsp:nvSpPr>
        <dsp:cNvPr id="0" name=""/>
        <dsp:cNvSpPr/>
      </dsp:nvSpPr>
      <dsp:spPr>
        <a:xfrm>
          <a:off x="0" y="3094103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Is it an ethical study?</a:t>
          </a:r>
        </a:p>
      </dsp:txBody>
      <dsp:txXfrm>
        <a:off x="0" y="3094103"/>
        <a:ext cx="7117918" cy="1031157"/>
      </dsp:txXfrm>
    </dsp:sp>
    <dsp:sp modelId="{3BD7F1A9-52E5-4855-9AAD-23D20E2B2704}">
      <dsp:nvSpPr>
        <dsp:cNvPr id="0" name=""/>
        <dsp:cNvSpPr/>
      </dsp:nvSpPr>
      <dsp:spPr>
        <a:xfrm>
          <a:off x="0" y="4125261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783605-09F7-43E2-90E0-8E37722A7A74}">
      <dsp:nvSpPr>
        <dsp:cNvPr id="0" name=""/>
        <dsp:cNvSpPr/>
      </dsp:nvSpPr>
      <dsp:spPr>
        <a:xfrm>
          <a:off x="0" y="4125261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Could you realistically investigate it?</a:t>
          </a:r>
        </a:p>
      </dsp:txBody>
      <dsp:txXfrm>
        <a:off x="0" y="4125261"/>
        <a:ext cx="7117918" cy="1031157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3C2234-A223-43D4-B144-98C792CAA220}">
      <dsp:nvSpPr>
        <dsp:cNvPr id="0" name=""/>
        <dsp:cNvSpPr/>
      </dsp:nvSpPr>
      <dsp:spPr>
        <a:xfrm>
          <a:off x="0" y="2140"/>
          <a:ext cx="7117918" cy="108479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4E0B93-5FAA-42EC-A9EC-5AAEDB7B2498}">
      <dsp:nvSpPr>
        <dsp:cNvPr id="0" name=""/>
        <dsp:cNvSpPr/>
      </dsp:nvSpPr>
      <dsp:spPr>
        <a:xfrm>
          <a:off x="328149" y="246218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BCDC2-342C-4BEA-9BBE-332786758884}">
      <dsp:nvSpPr>
        <dsp:cNvPr id="0" name=""/>
        <dsp:cNvSpPr/>
      </dsp:nvSpPr>
      <dsp:spPr>
        <a:xfrm>
          <a:off x="1252936" y="2140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Swap your questions around and looking at your peers' work, provide some feedback. </a:t>
          </a:r>
        </a:p>
      </dsp:txBody>
      <dsp:txXfrm>
        <a:off x="1252936" y="2140"/>
        <a:ext cx="5864981" cy="1084793"/>
      </dsp:txXfrm>
    </dsp:sp>
    <dsp:sp modelId="{A942CF8F-516D-4983-92C6-1A5BCB4CC2FC}">
      <dsp:nvSpPr>
        <dsp:cNvPr id="0" name=""/>
        <dsp:cNvSpPr/>
      </dsp:nvSpPr>
      <dsp:spPr>
        <a:xfrm>
          <a:off x="0" y="1358132"/>
          <a:ext cx="7117918" cy="10847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1195D7-7A49-4ACA-9DA1-2CCE842EE9A4}">
      <dsp:nvSpPr>
        <dsp:cNvPr id="0" name=""/>
        <dsp:cNvSpPr/>
      </dsp:nvSpPr>
      <dsp:spPr>
        <a:xfrm>
          <a:off x="328149" y="1602210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F276E7-C355-410D-B0BF-2B30CE56F3B2}">
      <dsp:nvSpPr>
        <dsp:cNvPr id="0" name=""/>
        <dsp:cNvSpPr/>
      </dsp:nvSpPr>
      <dsp:spPr>
        <a:xfrm>
          <a:off x="1252936" y="1358132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What is clear about the project?</a:t>
          </a:r>
        </a:p>
      </dsp:txBody>
      <dsp:txXfrm>
        <a:off x="1252936" y="1358132"/>
        <a:ext cx="5864981" cy="1084793"/>
      </dsp:txXfrm>
    </dsp:sp>
    <dsp:sp modelId="{83E4117F-D995-4092-AA0F-BB2CB6DCAC88}">
      <dsp:nvSpPr>
        <dsp:cNvPr id="0" name=""/>
        <dsp:cNvSpPr/>
      </dsp:nvSpPr>
      <dsp:spPr>
        <a:xfrm>
          <a:off x="0" y="2714123"/>
          <a:ext cx="7117918" cy="10847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5654ED-ABB5-47CA-83C7-4ADCCA5A176F}">
      <dsp:nvSpPr>
        <dsp:cNvPr id="0" name=""/>
        <dsp:cNvSpPr/>
      </dsp:nvSpPr>
      <dsp:spPr>
        <a:xfrm>
          <a:off x="328149" y="2958202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BAE16-CE67-4CDB-BD1F-6DEC23DDB8D8}">
      <dsp:nvSpPr>
        <dsp:cNvPr id="0" name=""/>
        <dsp:cNvSpPr/>
      </dsp:nvSpPr>
      <dsp:spPr>
        <a:xfrm>
          <a:off x="1252936" y="2714123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What is unclear?</a:t>
          </a:r>
        </a:p>
      </dsp:txBody>
      <dsp:txXfrm>
        <a:off x="1252936" y="2714123"/>
        <a:ext cx="5864981" cy="1084793"/>
      </dsp:txXfrm>
    </dsp:sp>
    <dsp:sp modelId="{C0DA6D2E-6621-463A-BC17-4F236EF6E387}">
      <dsp:nvSpPr>
        <dsp:cNvPr id="0" name=""/>
        <dsp:cNvSpPr/>
      </dsp:nvSpPr>
      <dsp:spPr>
        <a:xfrm>
          <a:off x="0" y="4070115"/>
          <a:ext cx="7117918" cy="108479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E1DFDA-EC6D-49B4-BB0C-F87C49CB8FC0}">
      <dsp:nvSpPr>
        <dsp:cNvPr id="0" name=""/>
        <dsp:cNvSpPr/>
      </dsp:nvSpPr>
      <dsp:spPr>
        <a:xfrm>
          <a:off x="328149" y="4314193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937AC-03BE-4FCB-B1D1-305DF4E14C63}">
      <dsp:nvSpPr>
        <dsp:cNvPr id="0" name=""/>
        <dsp:cNvSpPr/>
      </dsp:nvSpPr>
      <dsp:spPr>
        <a:xfrm>
          <a:off x="1252936" y="4070115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What could improve this question?</a:t>
          </a:r>
        </a:p>
      </dsp:txBody>
      <dsp:txXfrm>
        <a:off x="1252936" y="4070115"/>
        <a:ext cx="5864981" cy="1084793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D66CB0-1D58-4C0C-A2CB-3CC378010834}">
      <dsp:nvSpPr>
        <dsp:cNvPr id="0" name=""/>
        <dsp:cNvSpPr/>
      </dsp:nvSpPr>
      <dsp:spPr>
        <a:xfrm>
          <a:off x="0" y="629"/>
          <a:ext cx="7117918" cy="14730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6D1E73-82F0-499E-9E8F-AA5F1781AC72}">
      <dsp:nvSpPr>
        <dsp:cNvPr id="0" name=""/>
        <dsp:cNvSpPr/>
      </dsp:nvSpPr>
      <dsp:spPr>
        <a:xfrm>
          <a:off x="445607" y="332073"/>
          <a:ext cx="810195" cy="8101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937D4-95FE-4A00-BA40-2546AAD0BE71}">
      <dsp:nvSpPr>
        <dsp:cNvPr id="0" name=""/>
        <dsp:cNvSpPr/>
      </dsp:nvSpPr>
      <dsp:spPr>
        <a:xfrm>
          <a:off x="1701410" y="629"/>
          <a:ext cx="5416507" cy="1473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901" tIns="155901" rIns="155901" bIns="15590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By now, you should hopefully have a working title, some potential aims and objectives and a draft question for your assessments. </a:t>
          </a:r>
        </a:p>
      </dsp:txBody>
      <dsp:txXfrm>
        <a:off x="1701410" y="629"/>
        <a:ext cx="5416507" cy="1473082"/>
      </dsp:txXfrm>
    </dsp:sp>
    <dsp:sp modelId="{A49BB022-23AD-490F-94E7-1C56C477368F}">
      <dsp:nvSpPr>
        <dsp:cNvPr id="0" name=""/>
        <dsp:cNvSpPr/>
      </dsp:nvSpPr>
      <dsp:spPr>
        <a:xfrm>
          <a:off x="0" y="1841983"/>
          <a:ext cx="7117918" cy="14730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F2EBDE-4DF1-4012-9AE6-FF582ED53989}">
      <dsp:nvSpPr>
        <dsp:cNvPr id="0" name=""/>
        <dsp:cNvSpPr/>
      </dsp:nvSpPr>
      <dsp:spPr>
        <a:xfrm>
          <a:off x="445607" y="2173426"/>
          <a:ext cx="810195" cy="8101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BACCE6-3B47-4300-AF3E-FCAC745E4FB7}">
      <dsp:nvSpPr>
        <dsp:cNvPr id="0" name=""/>
        <dsp:cNvSpPr/>
      </dsp:nvSpPr>
      <dsp:spPr>
        <a:xfrm>
          <a:off x="1701410" y="1841983"/>
          <a:ext cx="5416507" cy="1473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901" tIns="155901" rIns="155901" bIns="15590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This is the foundation of your assessments for this module. </a:t>
          </a:r>
        </a:p>
      </dsp:txBody>
      <dsp:txXfrm>
        <a:off x="1701410" y="1841983"/>
        <a:ext cx="5416507" cy="1473082"/>
      </dsp:txXfrm>
    </dsp:sp>
    <dsp:sp modelId="{39F4BED1-CE77-44C1-89F4-4F4CAADEA4AE}">
      <dsp:nvSpPr>
        <dsp:cNvPr id="0" name=""/>
        <dsp:cNvSpPr/>
      </dsp:nvSpPr>
      <dsp:spPr>
        <a:xfrm>
          <a:off x="0" y="3683336"/>
          <a:ext cx="7117918" cy="147308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FD99D2-E73A-47B1-9D25-EC5B1F6DB59D}">
      <dsp:nvSpPr>
        <dsp:cNvPr id="0" name=""/>
        <dsp:cNvSpPr/>
      </dsp:nvSpPr>
      <dsp:spPr>
        <a:xfrm>
          <a:off x="445607" y="4014780"/>
          <a:ext cx="810195" cy="8101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0013C-CB06-4620-81AD-9824AD05E179}">
      <dsp:nvSpPr>
        <dsp:cNvPr id="0" name=""/>
        <dsp:cNvSpPr/>
      </dsp:nvSpPr>
      <dsp:spPr>
        <a:xfrm>
          <a:off x="1701410" y="3683336"/>
          <a:ext cx="5416507" cy="1473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901" tIns="155901" rIns="155901" bIns="15590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For next week, you will need to complete some independent work. </a:t>
          </a:r>
        </a:p>
      </dsp:txBody>
      <dsp:txXfrm>
        <a:off x="1701410" y="3683336"/>
        <a:ext cx="5416507" cy="1473082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F9C44F-B25D-43C7-B0AA-A212435754FF}">
      <dsp:nvSpPr>
        <dsp:cNvPr id="0" name=""/>
        <dsp:cNvSpPr/>
      </dsp:nvSpPr>
      <dsp:spPr>
        <a:xfrm>
          <a:off x="0" y="2140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793F8B-7F9F-4DB0-8D03-71FB9DC020A2}">
      <dsp:nvSpPr>
        <dsp:cNvPr id="0" name=""/>
        <dsp:cNvSpPr/>
      </dsp:nvSpPr>
      <dsp:spPr>
        <a:xfrm>
          <a:off x="328149" y="246218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F95A3A-65F0-40C5-8623-B250522E2143}">
      <dsp:nvSpPr>
        <dsp:cNvPr id="0" name=""/>
        <dsp:cNvSpPr/>
      </dsp:nvSpPr>
      <dsp:spPr>
        <a:xfrm>
          <a:off x="1252936" y="2140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Refining the research question</a:t>
          </a:r>
        </a:p>
      </dsp:txBody>
      <dsp:txXfrm>
        <a:off x="1252936" y="2140"/>
        <a:ext cx="5864981" cy="1084793"/>
      </dsp:txXfrm>
    </dsp:sp>
    <dsp:sp modelId="{BF599299-AA48-4358-B127-1AD87B0E48E8}">
      <dsp:nvSpPr>
        <dsp:cNvPr id="0" name=""/>
        <dsp:cNvSpPr/>
      </dsp:nvSpPr>
      <dsp:spPr>
        <a:xfrm>
          <a:off x="0" y="1358132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4787F-8DC4-40E6-B197-FF51E6C4CD19}">
      <dsp:nvSpPr>
        <dsp:cNvPr id="0" name=""/>
        <dsp:cNvSpPr/>
      </dsp:nvSpPr>
      <dsp:spPr>
        <a:xfrm>
          <a:off x="328149" y="1602210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36CA4-6AB1-4B05-B5A8-7D1A5C3D48A9}">
      <dsp:nvSpPr>
        <dsp:cNvPr id="0" name=""/>
        <dsp:cNvSpPr/>
      </dsp:nvSpPr>
      <dsp:spPr>
        <a:xfrm>
          <a:off x="1252936" y="1358132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Locate five academic sources</a:t>
          </a:r>
        </a:p>
      </dsp:txBody>
      <dsp:txXfrm>
        <a:off x="1252936" y="1358132"/>
        <a:ext cx="5864981" cy="1084793"/>
      </dsp:txXfrm>
    </dsp:sp>
    <dsp:sp modelId="{32D02031-F809-451F-9B95-4DB403440A12}">
      <dsp:nvSpPr>
        <dsp:cNvPr id="0" name=""/>
        <dsp:cNvSpPr/>
      </dsp:nvSpPr>
      <dsp:spPr>
        <a:xfrm>
          <a:off x="0" y="2714123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50853C-26BA-4968-A828-F4FF4194C046}">
      <dsp:nvSpPr>
        <dsp:cNvPr id="0" name=""/>
        <dsp:cNvSpPr/>
      </dsp:nvSpPr>
      <dsp:spPr>
        <a:xfrm>
          <a:off x="328149" y="2958202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2F538-CB2D-478A-9F3A-A96A9F2D4587}">
      <dsp:nvSpPr>
        <dsp:cNvPr id="0" name=""/>
        <dsp:cNvSpPr/>
      </dsp:nvSpPr>
      <dsp:spPr>
        <a:xfrm>
          <a:off x="1252936" y="2714123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Complete the table on the next slide</a:t>
          </a:r>
        </a:p>
      </dsp:txBody>
      <dsp:txXfrm>
        <a:off x="1252936" y="2714123"/>
        <a:ext cx="5864981" cy="1084793"/>
      </dsp:txXfrm>
    </dsp:sp>
    <dsp:sp modelId="{9CDF63C7-5E2F-45A9-9F36-B93A5AE17858}">
      <dsp:nvSpPr>
        <dsp:cNvPr id="0" name=""/>
        <dsp:cNvSpPr/>
      </dsp:nvSpPr>
      <dsp:spPr>
        <a:xfrm>
          <a:off x="0" y="4070115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2FF70C-95F5-4F66-8098-8ED516BBDB41}">
      <dsp:nvSpPr>
        <dsp:cNvPr id="0" name=""/>
        <dsp:cNvSpPr/>
      </dsp:nvSpPr>
      <dsp:spPr>
        <a:xfrm>
          <a:off x="328149" y="4314193"/>
          <a:ext cx="596636" cy="5966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36223E-3045-454E-B81F-A47FE32E4D94}">
      <dsp:nvSpPr>
        <dsp:cNvPr id="0" name=""/>
        <dsp:cNvSpPr/>
      </dsp:nvSpPr>
      <dsp:spPr>
        <a:xfrm>
          <a:off x="1252936" y="4070115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Write 150 words answering the question 'Why is this research important?'</a:t>
          </a:r>
        </a:p>
      </dsp:txBody>
      <dsp:txXfrm>
        <a:off x="1252936" y="4070115"/>
        <a:ext cx="5864981" cy="10847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4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7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9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0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1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13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14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5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16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17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18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19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2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22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25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#26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#27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#28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#29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#30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#3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#32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C267A8-C382-4820-8EC6-2728FD0C107E}" type="datetimeFigureOut">
              <a:t>8/11/2026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0EEF3B-A561-4777-B8FD-00DA479AEC3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49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07857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58108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6327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6C86A-0031-4C74-AB37-38878212A248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8260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566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975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92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095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419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38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179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7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869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368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121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4DDAA81C-8784-A69A-F521-07180D074D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199" y="465413"/>
            <a:ext cx="10441225" cy="58106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501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8/11/2026</a:t>
            </a:fld>
            <a:endParaRPr lang="en-US" sz="10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48678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1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B7F1566-658F-5000-B0F3-DE8550F1FC2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8213" r="6" b="25526"/>
          <a:stretch>
            <a:fillRect/>
          </a:stretch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25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From Topics to Questions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2606" y="3602038"/>
            <a:ext cx="7063739" cy="1655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Designing a Study Worth Doing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2634DE-AE78-DB40-B727-39335E93F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6EF3DB-DBA5-E87D-5EB0-4B4C1B384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1259307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8945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B2DA67B-D51B-300B-6E7E-B1676CF4B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Recap From Last Week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7B8133-4C64-BAD3-2127-2865E556FD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1162055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5387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25D4F1-8848-BD62-BBDC-54C8A5F3F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287E64-CFE5-4E47-FB4C-E343C8FBD0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165727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6326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96BFE17-1E65-739E-FEE7-7CC421AA5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Questions Matter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4CF5B8-7BAF-540D-A16B-E618B73703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5560578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7492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F6A748-DFB4-D671-5562-093F94579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Questions Matter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339C7E-0317-86EF-15B2-A259850708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7054768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8699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A18E2C-C459-F50D-6DEB-35F0947A6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Questions Matter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65A0D1-96FD-9409-C653-4F26F60AC6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9629567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0604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CBBC62-C3CA-302E-DDEA-9551401AA2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C2393E-E3FF-34AB-289A-A5B8BE498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Questions Matter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00F2F7-5AE2-7D07-0492-3C1868A759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112668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7446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99976D-8EEB-F0F3-8F1F-E9BF3ED63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Questions Matter: Which is Best?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E93D71-1248-CC88-EE16-14DA610240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118214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87438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C4B642F-3E35-7F7F-E221-E1E5E21B7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Research Gaps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DDE72F-3750-DF3B-2CF4-24A89EEBAD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7479152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6403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739BF-52FC-4875-B392-4044CC04F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A1CAD8-1CD4-40E6-B88B-9D4FF5C3D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0D65577D-83CF-47FA-954E-60C70AFDB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2361" y="253193"/>
            <a:ext cx="11801644" cy="6229550"/>
            <a:chOff x="162361" y="253193"/>
            <a:chExt cx="11801644" cy="622955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4D2C49A-33C3-4048-8267-6907CA622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0439" y="253193"/>
              <a:ext cx="150552" cy="150552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54A3D21-5E60-4B25-890E-FA22F1643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361" y="366560"/>
              <a:ext cx="309716" cy="309716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0638" y="588622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5072" y="6176963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9653" y="5965616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632D46-ADFE-50AE-205D-DA06D3B7A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3"/>
            <a:ext cx="10773422" cy="1797530"/>
          </a:xfrm>
        </p:spPr>
        <p:txBody>
          <a:bodyPr anchor="t">
            <a:normAutofit/>
          </a:bodyPr>
          <a:lstStyle/>
          <a:p>
            <a:r>
              <a:rPr lang="en-US" sz="4400"/>
              <a:t>Why Does the Research Matter?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084F8E-6A50-6A61-DB7F-8ABD9FC0C2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1511426"/>
              </p:ext>
            </p:extLst>
          </p:nvPr>
        </p:nvGraphicFramePr>
        <p:xfrm>
          <a:off x="777875" y="2886075"/>
          <a:ext cx="10658475" cy="3290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10675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CABD04-57CF-2FDB-2CE3-76C2D320B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The Research Process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9BBA78-A7AF-DF08-842C-5E4570E3DD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049827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4025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7CAE2-29E7-9912-FA83-B0F864C44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Topics vs Aim vs Objectives vs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278A9-1C2D-DBF3-032D-3DAEA690F9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You need to be able to distinguish between all of these for this module and beyond. </a:t>
            </a:r>
          </a:p>
          <a:p>
            <a:pPr>
              <a:buClr>
                <a:srgbClr val="B1005E"/>
              </a:buClr>
            </a:pPr>
            <a:endParaRPr lang="en-US">
              <a:ea typeface="Calibri"/>
              <a:cs typeface="Calibri"/>
            </a:endParaRPr>
          </a:p>
          <a:p>
            <a:pPr>
              <a:buClr>
                <a:srgbClr val="B1005E"/>
              </a:buClr>
            </a:pPr>
            <a:r>
              <a:rPr lang="en-US">
                <a:ea typeface="Calibri"/>
                <a:cs typeface="Calibri"/>
              </a:rPr>
              <a:t>Topics are broad areas of study.</a:t>
            </a:r>
          </a:p>
          <a:p>
            <a:pPr>
              <a:buClr>
                <a:srgbClr val="B1005E"/>
              </a:buClr>
            </a:pPr>
            <a:r>
              <a:rPr lang="en-US">
                <a:ea typeface="Calibri"/>
                <a:cs typeface="Calibri"/>
              </a:rPr>
              <a:t>Research questions are questions that a study aims to answer, they address an issue or problem. The focal point of the research and the central argument. </a:t>
            </a:r>
          </a:p>
          <a:p>
            <a:pPr>
              <a:buClr>
                <a:srgbClr val="B1005E"/>
              </a:buClr>
            </a:pPr>
            <a:r>
              <a:rPr lang="en-US">
                <a:ea typeface="Calibri"/>
                <a:cs typeface="Calibri"/>
              </a:rPr>
              <a:t>Research aims are the main goal or the overarching purpose of the research. Why is it required? What is it about?</a:t>
            </a:r>
          </a:p>
          <a:p>
            <a:pPr>
              <a:buClr>
                <a:srgbClr val="B1005E"/>
              </a:buClr>
            </a:pPr>
            <a:r>
              <a:rPr lang="en-US">
                <a:ea typeface="Calibri"/>
                <a:cs typeface="Calibri"/>
              </a:rPr>
              <a:t>Research objectives specify how the study accomplishes the aim. Dividing the research into smaller parts; objectives are the steps to fulfil the aim. Usually specified in action verbs. </a:t>
            </a:r>
          </a:p>
        </p:txBody>
      </p:sp>
    </p:spTree>
    <p:extLst>
      <p:ext uri="{BB962C8B-B14F-4D97-AF65-F5344CB8AC3E}">
        <p14:creationId xmlns:p14="http://schemas.microsoft.com/office/powerpoint/2010/main" val="3251576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9C4B5BF-7540-F2E7-4F52-845ACE135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Worked Example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221B89-63F3-4BF1-E72D-94C03E93AE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163984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87654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794EE6C-3B1B-9F6C-7BD0-1709C32D527B}"/>
              </a:ext>
            </a:extLst>
          </p:cNvPr>
          <p:cNvSpPr/>
          <p:nvPr/>
        </p:nvSpPr>
        <p:spPr>
          <a:xfrm>
            <a:off x="5972598" y="2564151"/>
            <a:ext cx="3457864" cy="2523776"/>
          </a:xfrm>
          <a:prstGeom prst="wedgeRoundRectCallout">
            <a:avLst>
              <a:gd name="adj1" fmla="val 60711"/>
              <a:gd name="adj2" fmla="val 29397"/>
              <a:gd name="adj3" fmla="val 16667"/>
            </a:avLst>
          </a:prstGeom>
          <a:solidFill>
            <a:schemeClr val="bg1"/>
          </a:solidFill>
          <a:ln w="412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2916" kern="120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  <a:ea typeface="+mn-ea"/>
                <a:cs typeface="+mn-cs"/>
              </a:rPr>
              <a:t>”I want to do research on students and technology”</a:t>
            </a:r>
            <a:endParaRPr lang="en-GB" sz="3600">
              <a:solidFill>
                <a:schemeClr val="tx1">
                  <a:lumMod val="65000"/>
                  <a:lumOff val="3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5359A5-AB7E-3DCD-5BA6-ED061D1BB82D}"/>
              </a:ext>
            </a:extLst>
          </p:cNvPr>
          <p:cNvSpPr txBox="1"/>
          <p:nvPr/>
        </p:nvSpPr>
        <p:spPr>
          <a:xfrm>
            <a:off x="1713344" y="2717721"/>
            <a:ext cx="2500569" cy="5410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740664">
              <a:spcAft>
                <a:spcPts val="600"/>
              </a:spcAft>
            </a:pPr>
            <a:r>
              <a:rPr lang="en-GB" sz="2916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Broad topic:</a:t>
            </a:r>
            <a:endParaRPr lang="en-GB" sz="36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D50CB3-8A8C-0E17-2370-1A4A1B8371B6}"/>
              </a:ext>
            </a:extLst>
          </p:cNvPr>
          <p:cNvSpPr txBox="1"/>
          <p:nvPr/>
        </p:nvSpPr>
        <p:spPr>
          <a:xfrm>
            <a:off x="1256157" y="4318604"/>
            <a:ext cx="4535061" cy="441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22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“What do you mean by students”?</a:t>
            </a:r>
            <a:endParaRPr lang="en-GB" sz="28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9475F6-0AD5-1217-7777-0F7B07DEDF69}"/>
              </a:ext>
            </a:extLst>
          </p:cNvPr>
          <p:cNvSpPr txBox="1"/>
          <p:nvPr/>
        </p:nvSpPr>
        <p:spPr>
          <a:xfrm>
            <a:off x="1196580" y="4869395"/>
            <a:ext cx="4535061" cy="441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22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“What do you mean by Technology”?</a:t>
            </a:r>
            <a:endParaRPr lang="en-GB" sz="28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13AEF8-E582-3C4C-F95B-EE1BBDDAA080}"/>
              </a:ext>
            </a:extLst>
          </p:cNvPr>
          <p:cNvSpPr txBox="1"/>
          <p:nvPr/>
        </p:nvSpPr>
        <p:spPr>
          <a:xfrm>
            <a:off x="1981943" y="5420187"/>
            <a:ext cx="2837072" cy="441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2268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 Very broad areas</a:t>
            </a:r>
            <a:endParaRPr lang="en-GB" sz="2800" b="1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73749C8-BCEB-458F-179E-91D26CB30542}"/>
              </a:ext>
            </a:extLst>
          </p:cNvPr>
          <p:cNvSpPr txBox="1">
            <a:spLocks/>
          </p:cNvSpPr>
          <p:nvPr/>
        </p:nvSpPr>
        <p:spPr>
          <a:xfrm>
            <a:off x="500358" y="494242"/>
            <a:ext cx="2185987" cy="7871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GB"/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12389044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794EE6C-3B1B-9F6C-7BD0-1709C32D527B}"/>
              </a:ext>
            </a:extLst>
          </p:cNvPr>
          <p:cNvSpPr/>
          <p:nvPr/>
        </p:nvSpPr>
        <p:spPr>
          <a:xfrm>
            <a:off x="6811785" y="2160353"/>
            <a:ext cx="3457864" cy="2523776"/>
          </a:xfrm>
          <a:prstGeom prst="wedgeRoundRectCallout">
            <a:avLst>
              <a:gd name="adj1" fmla="val 60711"/>
              <a:gd name="adj2" fmla="val 29397"/>
              <a:gd name="adj3" fmla="val 16667"/>
            </a:avLst>
          </a:prstGeom>
          <a:solidFill>
            <a:schemeClr val="bg1"/>
          </a:solidFill>
          <a:ln w="412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740664">
              <a:spcAft>
                <a:spcPts val="600"/>
              </a:spcAft>
            </a:pPr>
            <a:r>
              <a:rPr lang="en-GB" sz="2916" kern="1200">
                <a:solidFill>
                  <a:schemeClr val="lt1"/>
                </a:solidFill>
                <a:latin typeface="Comic Sans MS" panose="030F0702030302020204" pitchFamily="66" charset="0"/>
                <a:ea typeface="+mn-ea"/>
                <a:cs typeface="+mn-cs"/>
              </a:rPr>
              <a:t>“</a:t>
            </a:r>
            <a:r>
              <a:rPr lang="en-GB" sz="2916" kern="1200">
                <a:solidFill>
                  <a:schemeClr val="tx1">
                    <a:lumMod val="65000"/>
                    <a:lumOff val="35000"/>
                  </a:schemeClr>
                </a:solidFill>
                <a:latin typeface="Comic Sans MS" panose="030F0702030302020204" pitchFamily="66" charset="0"/>
                <a:ea typeface="+mn-ea"/>
                <a:cs typeface="+mn-cs"/>
              </a:rPr>
              <a:t>”I am interested in secondary school students and mobile phones in class”</a:t>
            </a:r>
            <a:endParaRPr lang="en-GB" sz="3600">
              <a:solidFill>
                <a:schemeClr val="tx1">
                  <a:lumMod val="65000"/>
                  <a:lumOff val="3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5359A5-AB7E-3DCD-5BA6-ED061D1BB82D}"/>
              </a:ext>
            </a:extLst>
          </p:cNvPr>
          <p:cNvSpPr txBox="1"/>
          <p:nvPr/>
        </p:nvSpPr>
        <p:spPr>
          <a:xfrm>
            <a:off x="1933944" y="2112667"/>
            <a:ext cx="2500569" cy="989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740664">
              <a:spcAft>
                <a:spcPts val="600"/>
              </a:spcAft>
            </a:pPr>
            <a:r>
              <a:rPr lang="en-GB" sz="2916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Refining the Broad topic:</a:t>
            </a:r>
            <a:endParaRPr lang="en-GB" sz="36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D50CB3-8A8C-0E17-2370-1A4A1B8371B6}"/>
              </a:ext>
            </a:extLst>
          </p:cNvPr>
          <p:cNvSpPr txBox="1"/>
          <p:nvPr/>
        </p:nvSpPr>
        <p:spPr>
          <a:xfrm>
            <a:off x="1259004" y="3365999"/>
            <a:ext cx="4535062" cy="2227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40664">
              <a:spcAft>
                <a:spcPts val="600"/>
              </a:spcAft>
            </a:pPr>
            <a:r>
              <a:rPr lang="en-GB" sz="2268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More focused:</a:t>
            </a:r>
          </a:p>
          <a:p>
            <a:pPr marL="370332" indent="-370332" defTabSz="74066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Secondary school students</a:t>
            </a:r>
          </a:p>
          <a:p>
            <a:pPr marL="370332" indent="-370332" defTabSz="74066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Mobile Phones</a:t>
            </a:r>
          </a:p>
          <a:p>
            <a:pPr marL="370332" indent="-370332" defTabSz="74066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class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2A90EC-98DB-0DE0-EF49-B1D107FF713F}"/>
              </a:ext>
            </a:extLst>
          </p:cNvPr>
          <p:cNvSpPr txBox="1"/>
          <p:nvPr/>
        </p:nvSpPr>
        <p:spPr>
          <a:xfrm>
            <a:off x="1089302" y="5270764"/>
            <a:ext cx="6951988" cy="4413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740664">
              <a:spcAft>
                <a:spcPts val="600"/>
              </a:spcAft>
            </a:pPr>
            <a:r>
              <a:rPr lang="en-GB" sz="2268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But this research could still go in a number of directions</a:t>
            </a:r>
            <a:endParaRPr lang="en-GB" sz="2800" b="1"/>
          </a:p>
        </p:txBody>
      </p:sp>
    </p:spTree>
    <p:extLst>
      <p:ext uri="{BB962C8B-B14F-4D97-AF65-F5344CB8AC3E}">
        <p14:creationId xmlns:p14="http://schemas.microsoft.com/office/powerpoint/2010/main" val="161989730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20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38EB3037-874E-6361-0902-7E589D5E9F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5084167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9567537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1F239F0-53B2-7791-77AB-F96E670452D4}"/>
              </a:ext>
            </a:extLst>
          </p:cNvPr>
          <p:cNvSpPr txBox="1"/>
          <p:nvPr/>
        </p:nvSpPr>
        <p:spPr>
          <a:xfrm>
            <a:off x="304801" y="107715"/>
            <a:ext cx="1017448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/>
              <a:t>In order to focus a topic, </a:t>
            </a:r>
          </a:p>
          <a:p>
            <a:r>
              <a:rPr lang="en-GB" sz="3200"/>
              <a:t>identify the </a:t>
            </a:r>
            <a:r>
              <a:rPr lang="en-GB" sz="3200" b="1"/>
              <a:t>PROBLEM</a:t>
            </a:r>
            <a:r>
              <a:rPr lang="en-GB" sz="3200"/>
              <a:t> you want to research…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92BA78-34FB-BD7C-86FA-657D3C68B30F}"/>
              </a:ext>
            </a:extLst>
          </p:cNvPr>
          <p:cNvSpPr txBox="1"/>
          <p:nvPr/>
        </p:nvSpPr>
        <p:spPr>
          <a:xfrm>
            <a:off x="306487" y="1190077"/>
            <a:ext cx="7568671" cy="59093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2400" i="1">
                <a:solidFill>
                  <a:srgbClr val="00B0F0"/>
                </a:solidFill>
                <a:latin typeface="+mn-lt"/>
              </a:rPr>
              <a:t>(just some examples of problems relating to this topic)</a:t>
            </a:r>
          </a:p>
          <a:p>
            <a:endParaRPr lang="en-GB" sz="240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>
                <a:latin typeface="+mn-lt"/>
              </a:rPr>
              <a:t>“Secondary school students learning in a new language find it difficult to process class material unless they can access translators on their smartphones”</a:t>
            </a:r>
          </a:p>
          <a:p>
            <a:pPr marL="457200" indent="-457200">
              <a:buAutoNum type="arabicPeriod"/>
            </a:pPr>
            <a:endParaRPr lang="en-GB" sz="2400"/>
          </a:p>
          <a:p>
            <a:pPr marL="457200" indent="-457200">
              <a:buFont typeface="+mj-lt"/>
              <a:buAutoNum type="arabicPeriod"/>
            </a:pPr>
            <a:r>
              <a:rPr lang="en-GB" sz="2400">
                <a:latin typeface="+mn-lt"/>
              </a:rPr>
              <a:t>“The presence of a mobile phone in class could be undermining the ability of secondary school children to focus on their classwork”</a:t>
            </a:r>
          </a:p>
          <a:p>
            <a:pPr marL="457200" indent="-457200">
              <a:buFont typeface="+mj-lt"/>
              <a:buAutoNum type="arabicPeriod"/>
            </a:pPr>
            <a:endParaRPr lang="en-GB" sz="240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>
                <a:latin typeface="+mn-lt"/>
              </a:rPr>
              <a:t>“Many educators may feel the presence of mobile phones in secondary school are detrimental to learning but is the answer a no-phone policy”</a:t>
            </a:r>
          </a:p>
          <a:p>
            <a:endParaRPr lang="en-GB">
              <a:latin typeface="Comic Sans MS" panose="030F070203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8402DBE-2A81-B152-3C00-4A28E207CF66}"/>
              </a:ext>
            </a:extLst>
          </p:cNvPr>
          <p:cNvSpPr/>
          <p:nvPr/>
        </p:nvSpPr>
        <p:spPr>
          <a:xfrm>
            <a:off x="7876326" y="1308044"/>
            <a:ext cx="3952085" cy="5314212"/>
          </a:xfrm>
          <a:prstGeom prst="rect">
            <a:avLst/>
          </a:prstGeom>
          <a:solidFill>
            <a:srgbClr val="12A28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>
                <a:latin typeface="+mj-lt"/>
              </a:rPr>
              <a:t>By identifying a RESEARCH PROBLEM the topic becomes much more focused</a:t>
            </a:r>
          </a:p>
          <a:p>
            <a:pPr algn="ctr"/>
            <a:endParaRPr lang="en-GB">
              <a:latin typeface="+mj-lt"/>
            </a:endParaRPr>
          </a:p>
          <a:p>
            <a:pPr algn="ctr"/>
            <a:r>
              <a:rPr lang="en-GB">
                <a:latin typeface="+mj-lt"/>
              </a:rPr>
              <a:t>The example topic can have multiple research problems by specifying:</a:t>
            </a:r>
          </a:p>
          <a:p>
            <a:pPr algn="ctr"/>
            <a:endParaRPr lang="en-GB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Level of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Type of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The exact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The context</a:t>
            </a:r>
          </a:p>
          <a:p>
            <a:pPr algn="ctr"/>
            <a:endParaRPr lang="en-GB">
              <a:latin typeface="+mj-lt"/>
            </a:endParaRPr>
          </a:p>
          <a:p>
            <a:pPr algn="ctr"/>
            <a:r>
              <a:rPr lang="en-GB">
                <a:latin typeface="+mj-lt"/>
              </a:rPr>
              <a:t>The research becomes more focused, manageable and interesting!</a:t>
            </a:r>
          </a:p>
          <a:p>
            <a:pPr algn="ctr"/>
            <a:endParaRPr lang="en-GB"/>
          </a:p>
        </p:txBody>
      </p:sp>
      <p:pic>
        <p:nvPicPr>
          <p:cNvPr id="2052" name="Picture 4" descr="Mobile phone ban plan to improve school behaviour - BBC News">
            <a:extLst>
              <a:ext uri="{FF2B5EF4-FFF2-40B4-BE49-F238E27FC236}">
                <a16:creationId xmlns:a16="http://schemas.microsoft.com/office/drawing/2014/main" id="{0C6B2A82-EF6D-15B6-9449-57161AA1A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2424" y="5014913"/>
            <a:ext cx="3793331" cy="15287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86797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7A63E5-C6CB-A0A8-FA00-81A16D22E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The Research Journey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E4358A-5408-3018-73D2-8E6595DC28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0451061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13423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6E6F04-6C45-D08A-0869-B25D19CFE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Good Research Questions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E8DABD-D8F9-5656-D3DF-0E575C98DB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591025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48404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739BF-52FC-4875-B392-4044CC04F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A1CAD8-1CD4-40E6-B88B-9D4FF5C3D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0D65577D-83CF-47FA-954E-60C70AFDB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2361" y="253193"/>
            <a:ext cx="11801644" cy="6229550"/>
            <a:chOff x="162361" y="253193"/>
            <a:chExt cx="11801644" cy="622955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4D2C49A-33C3-4048-8267-6907CA622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0439" y="253193"/>
              <a:ext cx="150552" cy="150552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54A3D21-5E60-4B25-890E-FA22F1643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361" y="366560"/>
              <a:ext cx="309716" cy="309716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0638" y="588622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5072" y="6176963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9653" y="5965616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1E558F2-297D-C3D1-C365-CA6B7D124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3"/>
            <a:ext cx="10773422" cy="1797530"/>
          </a:xfrm>
        </p:spPr>
        <p:txBody>
          <a:bodyPr anchor="t">
            <a:normAutofit/>
          </a:bodyPr>
          <a:lstStyle/>
          <a:p>
            <a:r>
              <a:rPr lang="en-US" sz="4400"/>
              <a:t>Bad Research Questions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82602C-8B66-BCC7-2586-79B10C3A04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9130671"/>
              </p:ext>
            </p:extLst>
          </p:nvPr>
        </p:nvGraphicFramePr>
        <p:xfrm>
          <a:off x="777875" y="2886075"/>
          <a:ext cx="10658475" cy="3290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89484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739BF-52FC-4875-B392-4044CC04F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A1CAD8-1CD4-40E6-B88B-9D4FF5C3D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0D65577D-83CF-47FA-954E-60C70AFDB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2361" y="253193"/>
            <a:ext cx="11801644" cy="6229550"/>
            <a:chOff x="162361" y="253193"/>
            <a:chExt cx="11801644" cy="622955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4D2C49A-33C3-4048-8267-6907CA622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0439" y="253193"/>
              <a:ext cx="150552" cy="150552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54A3D21-5E60-4B25-890E-FA22F1643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361" y="366560"/>
              <a:ext cx="309716" cy="309716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0638" y="588622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5072" y="6176963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9653" y="5965616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9EC7D9-4084-FBFC-709C-8DDC3E72F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3"/>
            <a:ext cx="10773422" cy="1797530"/>
          </a:xfrm>
        </p:spPr>
        <p:txBody>
          <a:bodyPr anchor="t">
            <a:normAutofit/>
          </a:bodyPr>
          <a:lstStyle/>
          <a:p>
            <a:r>
              <a:rPr lang="en-US" sz="4400"/>
              <a:t>Developing a 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9AAB94-AD3C-7704-4048-A4F1433D1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8071679"/>
              </p:ext>
            </p:extLst>
          </p:nvPr>
        </p:nvGraphicFramePr>
        <p:xfrm>
          <a:off x="777875" y="2886075"/>
          <a:ext cx="10658475" cy="3290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18366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85E33A-CC2B-31F3-E615-8C14CAC446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846EDF-0822-1535-69A9-C90343CB6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Developing a Question: PICO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FCE04B-228A-61C8-1A16-AD771D1EBF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2809512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25557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26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C6269FD-B42C-FCA5-6F09-63FB71CE2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Developing a Question: SPIDER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A6F106F0-CBC7-CE4B-3703-C8F8286109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5956948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78370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66310-9F4D-925B-5526-335D3B30B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Good and Bad Questions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4AAA7-8EC1-F693-7492-4074988013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b="1">
                <a:solidFill>
                  <a:srgbClr val="E6E8F0"/>
                </a:solidFill>
                <a:ea typeface="+mn-lt"/>
                <a:cs typeface="+mn-lt"/>
              </a:rPr>
              <a:t>PICOT (Population, Intervention, Comparison, Outcome, Time)</a:t>
            </a: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AB96FB0-143D-BDED-DBCF-0F88C0D758E1}"/>
              </a:ext>
            </a:extLst>
          </p:cNvPr>
          <p:cNvGraphicFramePr>
            <a:graphicFrameLocks noGrp="1"/>
          </p:cNvGraphicFramePr>
          <p:nvPr/>
        </p:nvGraphicFramePr>
        <p:xfrm>
          <a:off x="1164166" y="1777999"/>
          <a:ext cx="9865882" cy="454974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932941">
                  <a:extLst>
                    <a:ext uri="{9D8B030D-6E8A-4147-A177-3AD203B41FA5}">
                      <a16:colId xmlns:a16="http://schemas.microsoft.com/office/drawing/2014/main" val="4162281675"/>
                    </a:ext>
                  </a:extLst>
                </a:gridCol>
                <a:gridCol w="4932941">
                  <a:extLst>
                    <a:ext uri="{9D8B030D-6E8A-4147-A177-3AD203B41FA5}">
                      <a16:colId xmlns:a16="http://schemas.microsoft.com/office/drawing/2014/main" val="3640826161"/>
                    </a:ext>
                  </a:extLst>
                </a:gridCol>
              </a:tblGrid>
              <a:tr h="415122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275"/>
                        </a:lnSpc>
                        <a:spcAft>
                          <a:spcPts val="750"/>
                        </a:spcAft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Good Research Questions</a:t>
                      </a: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 </a:t>
                      </a:r>
                      <a:endParaRPr lang="en-GB" sz="1800" b="0" i="0">
                        <a:effectLst/>
                      </a:endParaRPr>
                    </a:p>
                  </a:txBody>
                  <a:tcPr marL="38100" marR="38100" marT="38100" marB="38100">
                    <a:lnL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275"/>
                        </a:lnSpc>
                        <a:spcAft>
                          <a:spcPts val="750"/>
                        </a:spcAft>
                        <a:buNone/>
                      </a:pPr>
                      <a:r>
                        <a:rPr lang="en-GB" sz="1800" b="1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Bad Research Questions</a:t>
                      </a: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 </a:t>
                      </a:r>
                      <a:endParaRPr lang="en-GB" sz="1800" b="0" i="0">
                        <a:effectLst/>
                      </a:endParaRPr>
                    </a:p>
                  </a:txBody>
                  <a:tcPr marL="38100" marR="38100" marT="38100" marB="38100">
                    <a:lnL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2177788"/>
                  </a:ext>
                </a:extLst>
              </a:tr>
              <a:tr h="99629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  <a:spcAft>
                          <a:spcPts val="750"/>
                        </a:spcAft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Have no simple answer - are open-ended and consider cause/effect </a:t>
                      </a:r>
                      <a:endParaRPr lang="en-GB" sz="1800" b="0" i="0">
                        <a:effectLst/>
                      </a:endParaRPr>
                    </a:p>
                  </a:txBody>
                  <a:tcPr marL="38100" marR="38100" marT="38100" marB="38100">
                    <a:lnL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  <a:spcAft>
                          <a:spcPts val="750"/>
                        </a:spcAft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Have simple or easy answers - can be answered with one word, a number, or a list </a:t>
                      </a:r>
                      <a:endParaRPr lang="en-GB" sz="1800" b="0" i="0">
                        <a:effectLst/>
                      </a:endParaRPr>
                    </a:p>
                  </a:txBody>
                  <a:tcPr marL="38100" marR="38100" marT="38100" marB="38100">
                    <a:lnL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9305580"/>
                  </a:ext>
                </a:extLst>
              </a:tr>
              <a:tr h="99629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  <a:spcAft>
                          <a:spcPts val="750"/>
                        </a:spcAft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Are "researchable" - can be answered with accessible research, facts, and data </a:t>
                      </a:r>
                      <a:endParaRPr lang="en-GB" sz="1800" b="0" i="0">
                        <a:effectLst/>
                      </a:endParaRPr>
                    </a:p>
                  </a:txBody>
                  <a:tcPr marL="38100" marR="38100" marT="38100" marB="38100">
                    <a:lnL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  <a:spcAft>
                          <a:spcPts val="750"/>
                        </a:spcAft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Cannot be answered -- there is no answer, or the information to answer the question is not accessible </a:t>
                      </a:r>
                      <a:endParaRPr lang="en-GB" sz="1800" b="0" i="0">
                        <a:effectLst/>
                      </a:endParaRPr>
                    </a:p>
                  </a:txBody>
                  <a:tcPr marL="38100" marR="38100" marT="38100" marB="38100">
                    <a:lnL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8498503"/>
                  </a:ext>
                </a:extLst>
              </a:tr>
              <a:tr h="71401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  <a:spcAft>
                          <a:spcPts val="750"/>
                        </a:spcAft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Open the door for other areas of research and inquiry  </a:t>
                      </a:r>
                      <a:endParaRPr lang="en-GB" sz="1800" b="0" i="0">
                        <a:effectLst/>
                      </a:endParaRPr>
                    </a:p>
                  </a:txBody>
                  <a:tcPr marL="38100" marR="38100" marT="38100" marB="38100">
                    <a:lnL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  <a:spcAft>
                          <a:spcPts val="750"/>
                        </a:spcAft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Can only be answered with an opinion </a:t>
                      </a:r>
                      <a:endParaRPr lang="en-GB" sz="1800" b="0" i="0">
                        <a:effectLst/>
                      </a:endParaRPr>
                    </a:p>
                  </a:txBody>
                  <a:tcPr marL="38100" marR="38100" marT="38100" marB="38100">
                    <a:lnL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585217"/>
                  </a:ext>
                </a:extLst>
              </a:tr>
              <a:tr h="71401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  <a:spcAft>
                          <a:spcPts val="750"/>
                        </a:spcAft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Often begin with - how, why, what, which? </a:t>
                      </a:r>
                      <a:endParaRPr lang="en-GB" sz="1800" b="0" i="0">
                        <a:effectLst/>
                      </a:endParaRPr>
                    </a:p>
                  </a:txBody>
                  <a:tcPr marL="38100" marR="38100" marT="38100" marB="38100">
                    <a:lnL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  <a:spcAft>
                          <a:spcPts val="750"/>
                        </a:spcAft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Often begin with - who, when, where, how much, how many? </a:t>
                      </a:r>
                      <a:endParaRPr lang="en-GB" sz="1800" b="0" i="0">
                        <a:effectLst/>
                      </a:endParaRPr>
                    </a:p>
                  </a:txBody>
                  <a:tcPr marL="38100" marR="38100" marT="38100" marB="38100">
                    <a:lnL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1528374"/>
                  </a:ext>
                </a:extLst>
              </a:tr>
              <a:tr h="71401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  <a:spcAft>
                          <a:spcPts val="750"/>
                        </a:spcAft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Pass the </a:t>
                      </a:r>
                      <a:r>
                        <a:rPr lang="en-GB" sz="1800" b="0" i="1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so what</a:t>
                      </a: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 test - are interesting to others </a:t>
                      </a:r>
                      <a:endParaRPr lang="en-GB" sz="1800" b="0" i="0">
                        <a:effectLst/>
                      </a:endParaRPr>
                    </a:p>
                  </a:txBody>
                  <a:tcPr marL="38100" marR="38100" marT="38100" marB="38100">
                    <a:lnL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75"/>
                        </a:lnSpc>
                        <a:spcAft>
                          <a:spcPts val="750"/>
                        </a:spcAft>
                        <a:buNone/>
                      </a:pP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Do not pass the </a:t>
                      </a:r>
                      <a:r>
                        <a:rPr lang="en-GB" sz="1800" b="0" i="1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so what</a:t>
                      </a:r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Open Sans"/>
                        </a:rPr>
                        <a:t> test - no one really cares about the answer </a:t>
                      </a:r>
                      <a:endParaRPr lang="en-GB" sz="1800" b="0" i="0">
                        <a:effectLst/>
                      </a:endParaRPr>
                    </a:p>
                  </a:txBody>
                  <a:tcPr marL="38100" marR="38100" marT="38100" marB="38100">
                    <a:lnL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4F4F4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1795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80862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74EF49-36B0-93AC-ACA7-CBAB95741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>
                <a:cs typeface="Sabon Next LT"/>
              </a:rPr>
              <a:t>Questions</a:t>
            </a:r>
            <a:endParaRPr lang="en-GB" sz="44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7F7691-4297-ED27-B770-C333DFEF66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0332892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86802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B4AC6-951A-9300-148C-C254F691B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Improving Questions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A4806-96CA-F5F9-0704-1F644FB9B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How do social media platforms affect mental health?</a:t>
            </a:r>
          </a:p>
          <a:p>
            <a:r>
              <a:rPr lang="en-GB"/>
              <a:t>Narrow the population</a:t>
            </a:r>
          </a:p>
          <a:p>
            <a:r>
              <a:rPr lang="en-GB"/>
              <a:t>Specify the platform</a:t>
            </a:r>
          </a:p>
          <a:p>
            <a:r>
              <a:rPr lang="en-GB"/>
              <a:t>Define the effect</a:t>
            </a:r>
          </a:p>
        </p:txBody>
      </p:sp>
    </p:spTree>
    <p:extLst>
      <p:ext uri="{BB962C8B-B14F-4D97-AF65-F5344CB8AC3E}">
        <p14:creationId xmlns:p14="http://schemas.microsoft.com/office/powerpoint/2010/main" val="2615774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12421-70E7-EDB7-661B-FDAEC4C92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Improving Questions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639D0-FD56-A2E8-C05E-C8730EA88B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"What are the specific psychological effects of using TikTok for more than two hours daily among teenagers with pre-existing anxiety disorders?" 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"How does the use of Instagram's photo filters impact body image satisfaction in young women aged 18–25?" 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"To what extent does peer pressure on social media influence the prevalence of self-harming behaviours in adolescents?"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43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4EFE3-ABED-1C80-7CDB-465B7EB58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Improving Questions – Unethical/Unfeasible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FAB15-6FC6-97E7-6920-FC1E57B7EB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>
                <a:ea typeface="+mn-lt"/>
                <a:cs typeface="+mn-lt"/>
              </a:rPr>
              <a:t>"Does forced exercise improve the health of severely ill patients?" 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Change the intervention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Change the outcome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Clarify the population</a:t>
            </a:r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"What is the impact of a voluntary, hospital-based walking program on the self-reported well-being and mobility of recovering cardiac patients?"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975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A97D8-620D-FA31-994A-B4A0403F4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Improving Questions – Yes/No Answers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7BF4A-32A3-700C-3CA9-9B716E41F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"Is poverty linked to poor health?"  </a:t>
            </a:r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>
                <a:ea typeface="+mn-lt"/>
                <a:cs typeface="+mn-lt"/>
              </a:rPr>
              <a:t>Turn it into a "how" or "why" question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Specify the context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Define the mechanism</a:t>
            </a:r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"To what extent do specific economic policies in disadvantaged urban areas influence health disparities related to cardiovascular disease?"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10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DD89A-52A2-BAD4-FD29-B4B147E16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Improving Questions – Presumptuous/Biased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088F8-C4DF-2190-542B-67CD3D62C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>
                <a:ea typeface="+mn-lt"/>
                <a:cs typeface="+mn-lt"/>
              </a:rPr>
              <a:t>"Why is home care for the elderly better than care homes?" 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Remove the value judgment</a:t>
            </a:r>
            <a:endParaRPr lang="en-GB"/>
          </a:p>
          <a:p>
            <a:r>
              <a:rPr lang="en-GB">
                <a:ea typeface="+mn-lt"/>
                <a:cs typeface="+mn-lt"/>
              </a:rPr>
              <a:t>Use neutral comparative language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Focus on measurable metrics</a:t>
            </a:r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"How do health and social outcomes for elderly patients receiving home care compare to those in residential care settings across key metrics such as social engagement and physical health?" 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89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69BB5-A8C0-3B9A-E671-D34E0C7AE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Sabon Next LT"/>
              </a:rPr>
              <a:t>Improving Questions – Irrelevant/Boring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6C381-C23E-E7A1-9899-6874DDD6E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"Do doctors use pens or pencils more often when writing notes?" </a:t>
            </a:r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>
                <a:ea typeface="+mn-lt"/>
                <a:cs typeface="+mn-lt"/>
              </a:rPr>
              <a:t>Ground the question in a real-world problem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Connect it to meaningful outcomes</a:t>
            </a:r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"How does the use of electronic health record systems affect the accuracy and efficiency of clinical documentation by doctors?" 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021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450B8C-C2B5-ED60-6C8D-717E2F0FF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0981" y="435935"/>
            <a:ext cx="5636683" cy="6145618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2200" b="1">
                <a:solidFill>
                  <a:schemeClr val="tx1"/>
                </a:solidFill>
                <a:latin typeface="+mn-lt"/>
              </a:rPr>
              <a:t>Research Problem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>
                <a:latin typeface="+mn-lt"/>
              </a:rPr>
              <a:t>“Secondary school students learning in a new language find it difficult to process class material unless they can access translators on their smartphones”</a:t>
            </a:r>
          </a:p>
          <a:p>
            <a:pPr marL="457200" indent="-457200">
              <a:buFont typeface="+mj-lt"/>
              <a:buAutoNum type="arabicPeriod"/>
            </a:pPr>
            <a:endParaRPr lang="en-GB" sz="220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200">
                <a:latin typeface="+mn-lt"/>
              </a:rPr>
              <a:t>“The presence of a mobile phone in class could be undermining the ability of secondary school children to focus on their classwork”</a:t>
            </a:r>
          </a:p>
          <a:p>
            <a:pPr marL="457200" indent="-457200">
              <a:buFont typeface="+mj-lt"/>
              <a:buAutoNum type="arabicPeriod"/>
            </a:pPr>
            <a:endParaRPr lang="en-GB" sz="2200">
              <a:latin typeface="+mn-l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200">
                <a:latin typeface="+mn-lt"/>
              </a:rPr>
              <a:t>“Many educators may feel the presence of mobile phones in secondary school are detrimental to learning but is the answer a no-phone policy”</a:t>
            </a:r>
          </a:p>
          <a:p>
            <a:endParaRPr lang="en-GB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4F84CCF1-62DC-6A24-18DD-72BBCC8FD7A2}"/>
              </a:ext>
            </a:extLst>
          </p:cNvPr>
          <p:cNvSpPr txBox="1">
            <a:spLocks/>
          </p:cNvSpPr>
          <p:nvPr/>
        </p:nvSpPr>
        <p:spPr bwMode="auto">
          <a:xfrm>
            <a:off x="5612605" y="1318633"/>
            <a:ext cx="6274594" cy="48961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200" b="1">
                <a:solidFill>
                  <a:schemeClr val="tx1"/>
                </a:solidFill>
              </a:rPr>
              <a:t>(just some potential)Research Questions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/>
              <a:t>“Can access to a smartphone translator improve educational outcomes for secondary school children learning in a new language”?</a:t>
            </a:r>
          </a:p>
          <a:p>
            <a:pPr marL="457200" indent="-457200">
              <a:buFont typeface="+mj-lt"/>
              <a:buAutoNum type="arabicPeriod"/>
            </a:pPr>
            <a:endParaRPr lang="en-GB" sz="2200"/>
          </a:p>
          <a:p>
            <a:pPr marL="457200" indent="-457200">
              <a:buFont typeface="+mj-lt"/>
              <a:buAutoNum type="arabicPeriod"/>
            </a:pPr>
            <a:r>
              <a:rPr lang="en-GB" sz="2200"/>
              <a:t>“How does the presence of a mobile phone in class effect secondary school children’s educational attainment?”</a:t>
            </a:r>
          </a:p>
          <a:p>
            <a:pPr marL="457200" indent="-457200">
              <a:buFont typeface="+mj-lt"/>
              <a:buAutoNum type="arabicPeriod"/>
            </a:pPr>
            <a:endParaRPr lang="en-GB" sz="2200"/>
          </a:p>
          <a:p>
            <a:pPr marL="457200" indent="-457200">
              <a:buFont typeface="+mj-lt"/>
              <a:buAutoNum type="arabicPeriod"/>
            </a:pPr>
            <a:r>
              <a:rPr lang="en-GB" sz="2200"/>
              <a:t>“What implications would a no-phone policy have in secondary school classrooms?”</a:t>
            </a:r>
          </a:p>
          <a:p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B036BA0-D3AA-45F3-195F-27B884058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1192" y="314325"/>
            <a:ext cx="3445403" cy="787111"/>
          </a:xfrm>
        </p:spPr>
        <p:txBody>
          <a:bodyPr/>
          <a:lstStyle/>
          <a:p>
            <a:r>
              <a:rPr lang="en-GB">
                <a:solidFill>
                  <a:srgbClr val="00B0F0"/>
                </a:solidFill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2414661219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1B88C-9FF2-C464-47EC-623C621AA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4606280" cy="5157049"/>
          </a:xfrm>
        </p:spPr>
        <p:txBody>
          <a:bodyPr anchor="ctr">
            <a:normAutofit/>
          </a:bodyPr>
          <a:lstStyle/>
          <a:p>
            <a:r>
              <a:rPr lang="en-GB" sz="4400">
                <a:cs typeface="Sabon Next LT"/>
              </a:rPr>
              <a:t>Research Aims and Objectives</a:t>
            </a:r>
            <a:endParaRPr lang="en-GB" sz="4400"/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9215E110-AB5D-437B-9906-4A431F695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51383" y="253192"/>
            <a:ext cx="2260285" cy="6604807"/>
            <a:chOff x="9951383" y="253192"/>
            <a:chExt cx="2260285" cy="6604807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4D2C49A-33C3-4048-8267-6907CA622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51383" y="253192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54A3D21-5E60-4B25-890E-FA22F1643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27694" y="749878"/>
              <a:ext cx="202144" cy="202144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236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16802" y="6415697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51383" y="620435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336017-F12B-485C-B5E1-B6971DA0CD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61912" y="6317717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D09127-9380-1272-E713-CAE4CBFDA1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5051582"/>
              </p:ext>
            </p:extLst>
          </p:nvPr>
        </p:nvGraphicFramePr>
        <p:xfrm>
          <a:off x="5544878" y="952022"/>
          <a:ext cx="5891471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62573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A36B1FD-F81C-5031-081D-BC91A7F3C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>
                <a:cs typeface="Sabon Next LT"/>
              </a:rPr>
              <a:t>Research Aims and Objectives</a:t>
            </a:r>
            <a:endParaRPr lang="en-GB" sz="44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19F006-0787-4352-0454-3373ADD7CE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176170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659594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2B41072-1A86-1A02-1744-19445087732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0" y="0"/>
            <a:ext cx="12191999" cy="6858000"/>
          </a:xfr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GB" sz="2200" b="1" u="sng"/>
              <a:t>Example 1</a:t>
            </a:r>
          </a:p>
          <a:p>
            <a:pPr marL="0" indent="0" algn="ctr">
              <a:buNone/>
            </a:pPr>
            <a:r>
              <a:rPr lang="en-GB" sz="2200" b="1"/>
              <a:t>Research Problem</a:t>
            </a:r>
          </a:p>
          <a:p>
            <a:pPr marL="0" indent="0">
              <a:buNone/>
            </a:pPr>
            <a:r>
              <a:rPr lang="en-GB" sz="2200"/>
              <a:t>Frontline healthcare staff are a priority group for Covid-19 vaccination programmes due to their high exposure to the virus and their vital role in the NHS. However, despite this, some healthcare staff are reluctant to receive the Covid-19 booster vaccination, leaving them more vulnerable to contracting Covid-19.  </a:t>
            </a:r>
          </a:p>
          <a:p>
            <a:pPr marL="0" indent="0" algn="ctr">
              <a:buNone/>
            </a:pPr>
            <a:r>
              <a:rPr lang="en-GB" sz="2200" b="1"/>
              <a:t>Research Question</a:t>
            </a:r>
          </a:p>
          <a:p>
            <a:pPr marL="0" indent="0">
              <a:buNone/>
            </a:pPr>
            <a:r>
              <a:rPr lang="en-GB" sz="2200"/>
              <a:t>How can Covid-19 booster vaccine uptake rates be increased amongst frontline healthcare workers?</a:t>
            </a:r>
          </a:p>
          <a:p>
            <a:pPr marL="0" indent="0" algn="ctr">
              <a:buNone/>
            </a:pPr>
            <a:r>
              <a:rPr lang="en-GB" sz="2200" b="1"/>
              <a:t>Research Aim</a:t>
            </a:r>
          </a:p>
          <a:p>
            <a:pPr marL="0" indent="0">
              <a:buNone/>
            </a:pPr>
            <a:r>
              <a:rPr lang="en-GB" sz="2200"/>
              <a:t>The aim of this research is to identify what measures could increase frontline healthcare staffs engagement with Covid-19 booster vaccination programmes.</a:t>
            </a:r>
          </a:p>
          <a:p>
            <a:pPr marL="0" indent="0">
              <a:buNone/>
            </a:pPr>
            <a:r>
              <a:rPr lang="en-GB" sz="2200" b="1"/>
              <a:t>Research Objectives</a:t>
            </a:r>
            <a:endParaRPr lang="en-GB" sz="2200"/>
          </a:p>
          <a:p>
            <a:r>
              <a:rPr lang="en-GB" sz="2000"/>
              <a:t>To identify the scope of Covid-19 booster vaccine uptake and hesitancy amongst British frontline healthcare workers</a:t>
            </a:r>
          </a:p>
          <a:p>
            <a:r>
              <a:rPr lang="en-GB" sz="2000"/>
              <a:t>To explore what motivates frontline healthcare staff to engage with Covid-19 booster vaccination programmes</a:t>
            </a:r>
          </a:p>
          <a:p>
            <a:r>
              <a:rPr lang="en-GB" sz="2000"/>
              <a:t>To explore the reasons why some frontline healthcare workers are hesitant to have the Covid-19 booster vaccination</a:t>
            </a:r>
          </a:p>
          <a:p>
            <a:r>
              <a:rPr lang="en-GB" sz="2000"/>
              <a:t>To identify ways that Covid-19 booster vaccination uptake can be increased amongst frontline healthcare workers</a:t>
            </a:r>
          </a:p>
          <a:p>
            <a:pPr marL="0" indent="0" algn="ctr">
              <a:buNone/>
            </a:pPr>
            <a:endParaRPr lang="en-GB" sz="2000"/>
          </a:p>
          <a:p>
            <a:pPr marL="0" indent="0" algn="ctr">
              <a:buNone/>
            </a:pPr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58077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4F84CCF1-62DC-6A24-18DD-72BBCC8FD7A2}"/>
              </a:ext>
            </a:extLst>
          </p:cNvPr>
          <p:cNvSpPr txBox="1">
            <a:spLocks/>
          </p:cNvSpPr>
          <p:nvPr/>
        </p:nvSpPr>
        <p:spPr bwMode="auto">
          <a:xfrm>
            <a:off x="0" y="0"/>
            <a:ext cx="9701212" cy="6858000"/>
          </a:xfrm>
          <a:prstGeom prst="rect">
            <a:avLst/>
          </a:prstGeom>
          <a:solidFill>
            <a:srgbClr val="FDF8D7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rgbClr val="3B3838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800" u="sng">
                <a:solidFill>
                  <a:schemeClr val="tx1"/>
                </a:solidFill>
                <a:latin typeface="Abadi" panose="020B0604020104020204" pitchFamily="34" charset="0"/>
              </a:rPr>
              <a:t>Research Problem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800">
                <a:solidFill>
                  <a:schemeClr val="tx1"/>
                </a:solidFill>
                <a:latin typeface="Abadi" panose="020B0604020104020204" pitchFamily="34" charset="0"/>
              </a:rPr>
              <a:t>Parents/carers face significant delays between seeking help and a confirmed diagnosis of Autism Spectrum (AS) for their child. This results in delayed access to early intervention services.</a:t>
            </a:r>
            <a:r>
              <a:rPr lang="en-GB" sz="1800" b="0" i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Previous research suggests that telehealth could offer a way of improving the diagnostic pathway for AS.</a:t>
            </a:r>
            <a:r>
              <a:rPr lang="en-GB" sz="1800">
                <a:solidFill>
                  <a:schemeClr val="tx1"/>
                </a:solidFill>
                <a:latin typeface="Abadi" panose="020B0604020104020204" pitchFamily="34" charset="0"/>
              </a:rPr>
              <a:t> However, there is limited research regarding the degree to which parents will accept telehealth as a means of remote AS diagnosis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1800" u="sng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1800" u="sng">
                <a:solidFill>
                  <a:schemeClr val="tx1"/>
                </a:solidFill>
                <a:latin typeface="Abadi" panose="020B0604020104020204" pitchFamily="34" charset="0"/>
              </a:rPr>
              <a:t>Research Question:</a:t>
            </a:r>
          </a:p>
          <a:p>
            <a:pPr marL="0" indent="0" algn="ctr">
              <a:buNone/>
            </a:pPr>
            <a:r>
              <a:rPr lang="en-GB" sz="1800">
                <a:solidFill>
                  <a:schemeClr val="tx1"/>
                </a:solidFill>
                <a:latin typeface="Abadi" panose="020B0604020104020204" pitchFamily="34" charset="0"/>
              </a:rPr>
              <a:t>“Does telehealth offer a way of improving the diagnostic pathway for Autism Spectrum for children?”</a:t>
            </a:r>
          </a:p>
          <a:p>
            <a:pPr marL="0" indent="0" algn="ctr">
              <a:buNone/>
            </a:pPr>
            <a:endParaRPr lang="en-GB" sz="180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marL="0" indent="0" algn="ctr">
              <a:buNone/>
            </a:pPr>
            <a:r>
              <a:rPr lang="en-GB" sz="1800" u="sng">
                <a:solidFill>
                  <a:schemeClr val="tx1"/>
                </a:solidFill>
                <a:latin typeface="Abadi" panose="020B0604020104020204" pitchFamily="34" charset="0"/>
              </a:rPr>
              <a:t>Research aim</a:t>
            </a:r>
          </a:p>
          <a:p>
            <a:pPr marL="0" indent="0" algn="ctr">
              <a:buNone/>
            </a:pPr>
            <a:r>
              <a:rPr lang="en-GB" sz="1800">
                <a:solidFill>
                  <a:schemeClr val="tx1"/>
                </a:solidFill>
                <a:latin typeface="Abadi" panose="020B0604020104020204" pitchFamily="34" charset="0"/>
              </a:rPr>
              <a:t>The aim of this research is to explore the potential use and acceptance of telehealth technologies as an alternative diagnostic pathway for Autism Spectrum in children</a:t>
            </a:r>
          </a:p>
          <a:p>
            <a:pPr marL="0" indent="0" algn="ctr">
              <a:buNone/>
            </a:pPr>
            <a:endParaRPr lang="en-GB" sz="1800">
              <a:solidFill>
                <a:schemeClr val="tx1"/>
              </a:solidFill>
              <a:latin typeface="Abadi" panose="020B0604020104020204" pitchFamily="34" charset="0"/>
            </a:endParaRPr>
          </a:p>
          <a:p>
            <a:pPr marL="0" indent="0" algn="ctr">
              <a:buNone/>
            </a:pPr>
            <a:r>
              <a:rPr lang="en-GB" sz="1800" u="sng">
                <a:solidFill>
                  <a:schemeClr val="tx1"/>
                </a:solidFill>
                <a:latin typeface="Abadi" panose="020B0604020104020204" pitchFamily="34" charset="0"/>
              </a:rPr>
              <a:t>Research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>
                <a:solidFill>
                  <a:schemeClr val="tx1"/>
                </a:solidFill>
                <a:latin typeface="Abadi" panose="020B0604020104020204" pitchFamily="34" charset="0"/>
              </a:rPr>
              <a:t>To identify which telehealth approaches are currently used in the diagnosis and assessment of AS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>
                <a:solidFill>
                  <a:schemeClr val="tx1"/>
                </a:solidFill>
                <a:latin typeface="Abadi" panose="020B0604020104020204" pitchFamily="34" charset="0"/>
              </a:rPr>
              <a:t>To evaluate the acceptance of telehealth approaches as a diagnostic tool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>
                <a:solidFill>
                  <a:schemeClr val="tx1"/>
                </a:solidFill>
                <a:latin typeface="Abadi" panose="020B0604020104020204" pitchFamily="34" charset="0"/>
              </a:rPr>
              <a:t>To assess how telehealth compares with face-to-face diagnosis and assessment methods</a:t>
            </a:r>
          </a:p>
          <a:p>
            <a:pPr marL="457200" indent="-457200">
              <a:buFont typeface="+mj-lt"/>
              <a:buAutoNum type="arabicPeriod"/>
            </a:pPr>
            <a:endParaRPr lang="en-GB" sz="2200">
              <a:solidFill>
                <a:schemeClr val="tx1"/>
              </a:solidFill>
              <a:latin typeface="+mj-lt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0EC6CA98-5B07-3B07-E747-5420F075E163}"/>
              </a:ext>
            </a:extLst>
          </p:cNvPr>
          <p:cNvSpPr/>
          <p:nvPr/>
        </p:nvSpPr>
        <p:spPr>
          <a:xfrm>
            <a:off x="10058399" y="1285875"/>
            <a:ext cx="1920943" cy="4667250"/>
          </a:xfrm>
          <a:prstGeom prst="wedgeRectCallout">
            <a:avLst>
              <a:gd name="adj1" fmla="val -79561"/>
              <a:gd name="adj2" fmla="val -8689"/>
            </a:avLst>
          </a:prstGeom>
          <a:solidFill>
            <a:srgbClr val="FAED90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ct val="30000"/>
              </a:spcBef>
              <a:defRPr/>
            </a:pPr>
            <a:r>
              <a:rPr lang="en-GB" sz="1400" b="1">
                <a:solidFill>
                  <a:schemeClr val="tx1"/>
                </a:solidFill>
                <a:latin typeface="Comic Sans MS" panose="030F0702030302020204" pitchFamily="66" charset="0"/>
              </a:rPr>
              <a:t>Research Question </a:t>
            </a:r>
            <a:r>
              <a:rPr lang="en-GB" sz="1400">
                <a:solidFill>
                  <a:schemeClr val="tx1"/>
                </a:solidFill>
                <a:latin typeface="Comic Sans MS" panose="030F0702030302020204" pitchFamily="66" charset="0"/>
              </a:rPr>
              <a:t>is the central question of the study that has to be answered on the basis of research findings.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400">
              <a:solidFill>
                <a:schemeClr val="tx1"/>
              </a:solidFill>
              <a:latin typeface="Comic Sans MS" panose="030F0702030302020204" pitchFamily="66" charset="0"/>
              <a:cs typeface="Cavolini" panose="0300050204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400" b="0" i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Research aim specifies </a:t>
            </a:r>
            <a:r>
              <a:rPr lang="en-GB" sz="1400" b="1" i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WHAT</a:t>
            </a:r>
            <a:r>
              <a:rPr lang="en-GB" sz="1400" b="0" i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 needs to be studied…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400" b="0" i="0">
              <a:solidFill>
                <a:schemeClr val="tx1"/>
              </a:solidFill>
              <a:effectLst/>
              <a:latin typeface="Comic Sans MS" panose="030F0702030302020204" pitchFamily="66" charset="0"/>
              <a:cs typeface="Cavolini" panose="03000502040302020204" pitchFamily="66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400">
                <a:solidFill>
                  <a:schemeClr val="tx1"/>
                </a:solidFill>
                <a:latin typeface="Comic Sans MS" panose="030F0702030302020204" pitchFamily="66" charset="0"/>
                <a:cs typeface="Cavolini" panose="03000502040302020204" pitchFamily="66" charset="0"/>
              </a:rPr>
              <a:t>R</a:t>
            </a:r>
            <a:r>
              <a:rPr lang="en-GB" sz="1400" b="0" i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esearch objectives comprise a number of steps that address </a:t>
            </a:r>
            <a:r>
              <a:rPr lang="en-GB" sz="1400" b="1" i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HOW</a:t>
            </a:r>
            <a:r>
              <a:rPr lang="en-GB" sz="1400" b="0" i="0"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Cavolini" panose="03000502040302020204" pitchFamily="66" charset="0"/>
              </a:rPr>
              <a:t> research the aim will be achieved…</a:t>
            </a:r>
            <a:endParaRPr lang="en-GB" sz="1400">
              <a:solidFill>
                <a:schemeClr val="tx1"/>
              </a:solidFill>
              <a:latin typeface="Comic Sans MS" panose="030F070203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8473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AE8D21-EFCF-60B2-6B08-95D2AAF36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Your Turn!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C8389B-9958-FE95-9630-45DF33DC06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3116305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319146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405F04-C6E4-6B16-6CDD-2C289BCDF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Workshop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F930AD-ED77-9480-FEE2-561D6BFEFF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5361962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27918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BF792F5-45C9-EBDE-F8F9-C2838CFF4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Feasibility Check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A1F4CA-44A8-6782-A6E9-A18D958C07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160545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678921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D3FA3C-F5A7-E636-8086-2F41B5C6D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Swap Questions!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E2386D-94BC-82C4-D1F0-86D1B42800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21101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08492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934C53B-7855-7FE3-4007-795122BF4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End Results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B20210-B75A-3EBA-1DFD-AD9EC3DF50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72471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80935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C2A5C3-C9F7-CE1D-FFDF-D3F42E287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100"/>
              <a:t>Independent Study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55AC96-90FB-C7CB-6153-1A5F4014FF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114193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115259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00102-1E87-F9D1-DB6A-30ACB63E4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Independent Study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B2DB383-E89C-94C9-4DBE-68B88B962B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8348565"/>
              </p:ext>
            </p:extLst>
          </p:nvPr>
        </p:nvGraphicFramePr>
        <p:xfrm>
          <a:off x="777875" y="1825625"/>
          <a:ext cx="10658475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52825">
                  <a:extLst>
                    <a:ext uri="{9D8B030D-6E8A-4147-A177-3AD203B41FA5}">
                      <a16:colId xmlns:a16="http://schemas.microsoft.com/office/drawing/2014/main" val="613289872"/>
                    </a:ext>
                  </a:extLst>
                </a:gridCol>
                <a:gridCol w="3552825">
                  <a:extLst>
                    <a:ext uri="{9D8B030D-6E8A-4147-A177-3AD203B41FA5}">
                      <a16:colId xmlns:a16="http://schemas.microsoft.com/office/drawing/2014/main" val="1559525105"/>
                    </a:ext>
                  </a:extLst>
                </a:gridCol>
                <a:gridCol w="3552825">
                  <a:extLst>
                    <a:ext uri="{9D8B030D-6E8A-4147-A177-3AD203B41FA5}">
                      <a16:colId xmlns:a16="http://schemas.microsoft.com/office/drawing/2014/main" val="11518379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Main Finding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Relevance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97364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3394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3763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8435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71822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34339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5386624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Custom 30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7446E"/>
      </a:accent1>
      <a:accent2>
        <a:srgbClr val="A40056"/>
      </a:accent2>
      <a:accent3>
        <a:srgbClr val="24BEEE"/>
      </a:accent3>
      <a:accent4>
        <a:srgbClr val="91274F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44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5" baseType="lpstr">
      <vt:lpstr>ConfettiVTI</vt:lpstr>
      <vt:lpstr>From Topics to Questions</vt:lpstr>
      <vt:lpstr>Aims and Objectives</vt:lpstr>
      <vt:lpstr>Recap From Last Week</vt:lpstr>
      <vt:lpstr>Question</vt:lpstr>
      <vt:lpstr>Questions Matter</vt:lpstr>
      <vt:lpstr>Questions Matter</vt:lpstr>
      <vt:lpstr>Questions Matter</vt:lpstr>
      <vt:lpstr>Questions Matter</vt:lpstr>
      <vt:lpstr>Questions Matter: Which is Best?</vt:lpstr>
      <vt:lpstr>Research Gaps</vt:lpstr>
      <vt:lpstr>Why Does the Research Matter?</vt:lpstr>
      <vt:lpstr>The Research Process</vt:lpstr>
      <vt:lpstr>Topics vs Aim vs Objectives vs Question</vt:lpstr>
      <vt:lpstr>Worked Example</vt:lpstr>
      <vt:lpstr>PowerPoint Presentation</vt:lpstr>
      <vt:lpstr>PowerPoint Presentation</vt:lpstr>
      <vt:lpstr>PowerPoint Presentation</vt:lpstr>
      <vt:lpstr>PowerPoint Presentation</vt:lpstr>
      <vt:lpstr>The Research Journey</vt:lpstr>
      <vt:lpstr>Good Research Questions</vt:lpstr>
      <vt:lpstr>Bad Research Questions</vt:lpstr>
      <vt:lpstr>Developing a Question</vt:lpstr>
      <vt:lpstr>Developing a Question: PICO</vt:lpstr>
      <vt:lpstr>Developing a Question: SPIDER</vt:lpstr>
      <vt:lpstr>Good and Bad Questions</vt:lpstr>
      <vt:lpstr>Questions</vt:lpstr>
      <vt:lpstr>Improving Questions</vt:lpstr>
      <vt:lpstr>Improving Questions</vt:lpstr>
      <vt:lpstr>Improving Questions – Unethical/Unfeasible</vt:lpstr>
      <vt:lpstr>Improving Questions – Yes/No Answers</vt:lpstr>
      <vt:lpstr>Improving Questions – Presumptuous/Biased</vt:lpstr>
      <vt:lpstr>Improving Questions – Irrelevant/Boring</vt:lpstr>
      <vt:lpstr>Example</vt:lpstr>
      <vt:lpstr>Research Aims and Objectives</vt:lpstr>
      <vt:lpstr>Research Aims and Objectives</vt:lpstr>
      <vt:lpstr>PowerPoint Presentation</vt:lpstr>
      <vt:lpstr>PowerPoint Presentation</vt:lpstr>
      <vt:lpstr>Your Turn! </vt:lpstr>
      <vt:lpstr>Workshop</vt:lpstr>
      <vt:lpstr>Feasibility Check</vt:lpstr>
      <vt:lpstr>Swap Questions! </vt:lpstr>
      <vt:lpstr>End Results</vt:lpstr>
      <vt:lpstr>Independent Study</vt:lpstr>
      <vt:lpstr>Independent Study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24</cp:revision>
  <dcterms:created xsi:type="dcterms:W3CDTF">2026-08-07T09:15:30Z</dcterms:created>
  <dcterms:modified xsi:type="dcterms:W3CDTF">2026-08-11T14:03:44Z</dcterms:modified>
</cp:coreProperties>
</file>