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Lst>
  <p:sldSz cy="5143500" cx="9144000"/>
  <p:notesSz cx="6858000" cy="9144000"/>
  <p:embeddedFontLst>
    <p:embeddedFont>
      <p:font typeface="Nunito"/>
      <p:regular r:id="rId22"/>
      <p:bold r:id="rId23"/>
      <p:italic r:id="rId24"/>
      <p:boldItalic r:id="rId25"/>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font" Target="fonts/Nunito-regular.fntdata"/><Relationship Id="rId21" Type="http://schemas.openxmlformats.org/officeDocument/2006/relationships/slide" Target="slides/slide16.xml"/><Relationship Id="rId24" Type="http://schemas.openxmlformats.org/officeDocument/2006/relationships/font" Target="fonts/Nunito-italic.fntdata"/><Relationship Id="rId23" Type="http://schemas.openxmlformats.org/officeDocument/2006/relationships/font" Target="fonts/Nunito-bold.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5" Type="http://schemas.openxmlformats.org/officeDocument/2006/relationships/font" Target="fonts/Nunito-bold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126" name="Google Shape;126;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g3a48260d6c6_0_15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2" name="Google Shape;132;g3a48260d6c6_0_15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5" name="Shape 135"/>
        <p:cNvGrpSpPr/>
        <p:nvPr/>
      </p:nvGrpSpPr>
      <p:grpSpPr>
        <a:xfrm>
          <a:off x="0" y="0"/>
          <a:ext cx="0" cy="0"/>
          <a:chOff x="0" y="0"/>
          <a:chExt cx="0" cy="0"/>
        </a:xfrm>
      </p:grpSpPr>
      <p:sp>
        <p:nvSpPr>
          <p:cNvPr id="136" name="Google Shape;136;g3a48260d6c6_0_1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7" name="Google Shape;137;g3a48260d6c6_0_1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2" name="Shape 142"/>
        <p:cNvGrpSpPr/>
        <p:nvPr/>
      </p:nvGrpSpPr>
      <p:grpSpPr>
        <a:xfrm>
          <a:off x="0" y="0"/>
          <a:ext cx="0" cy="0"/>
          <a:chOff x="0" y="0"/>
          <a:chExt cx="0" cy="0"/>
        </a:xfrm>
      </p:grpSpPr>
      <p:sp>
        <p:nvSpPr>
          <p:cNvPr id="143" name="Google Shape;143;g3a48260d6c6_0_1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4" name="Google Shape;144;g3a48260d6c6_0_1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g3a48260d6c6_0_15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1" name="Google Shape;151;g3a48260d6c6_0_15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g3a48260d6c6_0_1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6" name="Google Shape;156;g3a48260d6c6_0_1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1" name="Shape 161"/>
        <p:cNvGrpSpPr/>
        <p:nvPr/>
      </p:nvGrpSpPr>
      <p:grpSpPr>
        <a:xfrm>
          <a:off x="0" y="0"/>
          <a:ext cx="0" cy="0"/>
          <a:chOff x="0" y="0"/>
          <a:chExt cx="0" cy="0"/>
        </a:xfrm>
      </p:grpSpPr>
      <p:sp>
        <p:nvSpPr>
          <p:cNvPr id="162" name="Google Shape;162;g3a48260d6c6_0_14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3" name="Google Shape;163;g3a48260d6c6_0_14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6" name="Shape 166"/>
        <p:cNvGrpSpPr/>
        <p:nvPr/>
      </p:nvGrpSpPr>
      <p:grpSpPr>
        <a:xfrm>
          <a:off x="0" y="0"/>
          <a:ext cx="0" cy="0"/>
          <a:chOff x="0" y="0"/>
          <a:chExt cx="0" cy="0"/>
        </a:xfrm>
      </p:grpSpPr>
      <p:sp>
        <p:nvSpPr>
          <p:cNvPr id="167" name="Google Shape;167;g3a48260d6c6_0_1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8" name="Google Shape;168;g3a48260d6c6_0_1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3" name="Shape 173"/>
        <p:cNvGrpSpPr/>
        <p:nvPr/>
      </p:nvGrpSpPr>
      <p:grpSpPr>
        <a:xfrm>
          <a:off x="0" y="0"/>
          <a:ext cx="0" cy="0"/>
          <a:chOff x="0" y="0"/>
          <a:chExt cx="0" cy="0"/>
        </a:xfrm>
      </p:grpSpPr>
      <p:sp>
        <p:nvSpPr>
          <p:cNvPr id="174" name="Google Shape;174;g3a48260d6c6_0_1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5" name="Google Shape;175;g3a48260d6c6_0_1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9" name="Shape 179"/>
        <p:cNvGrpSpPr/>
        <p:nvPr/>
      </p:nvGrpSpPr>
      <p:grpSpPr>
        <a:xfrm>
          <a:off x="0" y="0"/>
          <a:ext cx="0" cy="0"/>
          <a:chOff x="0" y="0"/>
          <a:chExt cx="0" cy="0"/>
        </a:xfrm>
      </p:grpSpPr>
      <p:sp>
        <p:nvSpPr>
          <p:cNvPr id="180" name="Google Shape;180;g3a48260d6c6_0_17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1" name="Google Shape;181;g3a48260d6c6_0_1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4" name="Shape 184"/>
        <p:cNvGrpSpPr/>
        <p:nvPr/>
      </p:nvGrpSpPr>
      <p:grpSpPr>
        <a:xfrm>
          <a:off x="0" y="0"/>
          <a:ext cx="0" cy="0"/>
          <a:chOff x="0" y="0"/>
          <a:chExt cx="0" cy="0"/>
        </a:xfrm>
      </p:grpSpPr>
      <p:sp>
        <p:nvSpPr>
          <p:cNvPr id="185" name="Google Shape;185;g3a48260d6c6_0_18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6" name="Google Shape;186;g3a48260d6c6_0_1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2" name="Shape 192"/>
        <p:cNvGrpSpPr/>
        <p:nvPr/>
      </p:nvGrpSpPr>
      <p:grpSpPr>
        <a:xfrm>
          <a:off x="0" y="0"/>
          <a:ext cx="0" cy="0"/>
          <a:chOff x="0" y="0"/>
          <a:chExt cx="0" cy="0"/>
        </a:xfrm>
      </p:grpSpPr>
      <p:sp>
        <p:nvSpPr>
          <p:cNvPr id="193" name="Google Shape;193;g3a48260d6c6_0_2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4" name="Google Shape;194;g3a48260d6c6_0_2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7" name="Shape 197"/>
        <p:cNvGrpSpPr/>
        <p:nvPr/>
      </p:nvGrpSpPr>
      <p:grpSpPr>
        <a:xfrm>
          <a:off x="0" y="0"/>
          <a:ext cx="0" cy="0"/>
          <a:chOff x="0" y="0"/>
          <a:chExt cx="0" cy="0"/>
        </a:xfrm>
      </p:grpSpPr>
      <p:sp>
        <p:nvSpPr>
          <p:cNvPr id="198" name="Google Shape;198;g3a48260d6c6_0_20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9" name="Google Shape;199;g3a48260d6c6_0_20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3" name="Shape 203"/>
        <p:cNvGrpSpPr/>
        <p:nvPr/>
      </p:nvGrpSpPr>
      <p:grpSpPr>
        <a:xfrm>
          <a:off x="0" y="0"/>
          <a:ext cx="0" cy="0"/>
          <a:chOff x="0" y="0"/>
          <a:chExt cx="0" cy="0"/>
        </a:xfrm>
      </p:grpSpPr>
      <p:sp>
        <p:nvSpPr>
          <p:cNvPr id="204" name="Google Shape;204;g3a48260d6c6_0_2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5" name="Google Shape;205;g3a48260d6c6_0_2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8" name="Shape 208"/>
        <p:cNvGrpSpPr/>
        <p:nvPr/>
      </p:nvGrpSpPr>
      <p:grpSpPr>
        <a:xfrm>
          <a:off x="0" y="0"/>
          <a:ext cx="0" cy="0"/>
          <a:chOff x="0" y="0"/>
          <a:chExt cx="0" cy="0"/>
        </a:xfrm>
      </p:grpSpPr>
      <p:sp>
        <p:nvSpPr>
          <p:cNvPr id="209" name="Google Shape;209;g3a48260d6c6_0_2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0" name="Google Shape;210;g3a48260d6c6_0_2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5" name="Shape 215"/>
        <p:cNvGrpSpPr/>
        <p:nvPr/>
      </p:nvGrpSpPr>
      <p:grpSpPr>
        <a:xfrm>
          <a:off x="0" y="0"/>
          <a:ext cx="0" cy="0"/>
          <a:chOff x="0" y="0"/>
          <a:chExt cx="0" cy="0"/>
        </a:xfrm>
      </p:grpSpPr>
      <p:sp>
        <p:nvSpPr>
          <p:cNvPr id="216" name="Google Shape;216;g3a48260d6c6_0_2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7" name="Google Shape;217;g3a48260d6c6_0_2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accent6"/>
        </a:solidFill>
      </p:bgPr>
    </p:bg>
    <p:spTree>
      <p:nvGrpSpPr>
        <p:cNvPr id="9" name="Shape 9"/>
        <p:cNvGrpSpPr/>
        <p:nvPr/>
      </p:nvGrpSpPr>
      <p:grpSpPr>
        <a:xfrm>
          <a:off x="0" y="0"/>
          <a:ext cx="0" cy="0"/>
          <a:chOff x="0" y="0"/>
          <a:chExt cx="0" cy="0"/>
        </a:xfrm>
      </p:grpSpPr>
      <p:sp>
        <p:nvSpPr>
          <p:cNvPr id="10" name="Google Shape;10;p2"/>
          <p:cNvSpPr/>
          <p:nvPr/>
        </p:nvSpPr>
        <p:spPr>
          <a:xfrm>
            <a:off x="31" y="2824500"/>
            <a:ext cx="7370400" cy="2319000"/>
          </a:xfrm>
          <a:prstGeom prst="rtTriangle">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2"/>
          <p:cNvSpPr/>
          <p:nvPr/>
        </p:nvSpPr>
        <p:spPr>
          <a:xfrm flipH="1">
            <a:off x="3582600" y="1550700"/>
            <a:ext cx="5561400" cy="35928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
          <p:cNvSpPr/>
          <p:nvPr/>
        </p:nvSpPr>
        <p:spPr>
          <a:xfrm rot="10800000">
            <a:off x="5058905" y="0"/>
            <a:ext cx="4085100" cy="2052600"/>
          </a:xfrm>
          <a:prstGeom prst="rtTriangle">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a:off x="20327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4" name="Google Shape;14;p2"/>
          <p:cNvGrpSpPr/>
          <p:nvPr/>
        </p:nvGrpSpPr>
        <p:grpSpPr>
          <a:xfrm>
            <a:off x="255200" y="592"/>
            <a:ext cx="2250363" cy="1044300"/>
            <a:chOff x="255200" y="592"/>
            <a:chExt cx="2250363" cy="1044300"/>
          </a:xfrm>
        </p:grpSpPr>
        <p:sp>
          <p:nvSpPr>
            <p:cNvPr id="15" name="Google Shape;15;p2"/>
            <p:cNvSpPr/>
            <p:nvPr/>
          </p:nvSpPr>
          <p:spPr>
            <a:xfrm>
              <a:off x="764063" y="592"/>
              <a:ext cx="1741500" cy="10443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2"/>
            <p:cNvSpPr/>
            <p:nvPr/>
          </p:nvSpPr>
          <p:spPr>
            <a:xfrm>
              <a:off x="509632" y="592"/>
              <a:ext cx="1741500" cy="10443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2"/>
            <p:cNvSpPr/>
            <p:nvPr/>
          </p:nvSpPr>
          <p:spPr>
            <a:xfrm>
              <a:off x="255200" y="592"/>
              <a:ext cx="1741500" cy="10443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 name="Google Shape;18;p2"/>
          <p:cNvGrpSpPr/>
          <p:nvPr/>
        </p:nvGrpSpPr>
        <p:grpSpPr>
          <a:xfrm>
            <a:off x="905395" y="592"/>
            <a:ext cx="2250363" cy="1044300"/>
            <a:chOff x="905395" y="592"/>
            <a:chExt cx="2250363" cy="1044300"/>
          </a:xfrm>
        </p:grpSpPr>
        <p:sp>
          <p:nvSpPr>
            <p:cNvPr id="19" name="Google Shape;19;p2"/>
            <p:cNvSpPr/>
            <p:nvPr/>
          </p:nvSpPr>
          <p:spPr>
            <a:xfrm>
              <a:off x="1414258" y="592"/>
              <a:ext cx="1741500" cy="1044300"/>
            </a:xfrm>
            <a:prstGeom prst="parallelogram">
              <a:avLst>
                <a:gd fmla="val 153193"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2"/>
            <p:cNvSpPr/>
            <p:nvPr/>
          </p:nvSpPr>
          <p:spPr>
            <a:xfrm>
              <a:off x="1159826" y="592"/>
              <a:ext cx="1741500" cy="1044300"/>
            </a:xfrm>
            <a:prstGeom prst="parallelogram">
              <a:avLst>
                <a:gd fmla="val 153193"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2"/>
            <p:cNvSpPr/>
            <p:nvPr/>
          </p:nvSpPr>
          <p:spPr>
            <a:xfrm>
              <a:off x="905395" y="592"/>
              <a:ext cx="1741500" cy="1044300"/>
            </a:xfrm>
            <a:prstGeom prst="parallelogram">
              <a:avLst>
                <a:gd fmla="val 153193"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 name="Google Shape;22;p2"/>
          <p:cNvGrpSpPr/>
          <p:nvPr/>
        </p:nvGrpSpPr>
        <p:grpSpPr>
          <a:xfrm>
            <a:off x="7057468" y="5088"/>
            <a:ext cx="1851282" cy="752108"/>
            <a:chOff x="6917201" y="0"/>
            <a:chExt cx="2227777" cy="863400"/>
          </a:xfrm>
        </p:grpSpPr>
        <p:sp>
          <p:nvSpPr>
            <p:cNvPr id="23" name="Google Shape;23;p2"/>
            <p:cNvSpPr/>
            <p:nvPr/>
          </p:nvSpPr>
          <p:spPr>
            <a:xfrm>
              <a:off x="7641677"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 name="Google Shape;24;p2"/>
            <p:cNvSpPr/>
            <p:nvPr/>
          </p:nvSpPr>
          <p:spPr>
            <a:xfrm>
              <a:off x="7279439"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2"/>
            <p:cNvSpPr/>
            <p:nvPr/>
          </p:nvSpPr>
          <p:spPr>
            <a:xfrm>
              <a:off x="6917201"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6" name="Google Shape;26;p2"/>
          <p:cNvGrpSpPr/>
          <p:nvPr/>
        </p:nvGrpSpPr>
        <p:grpSpPr>
          <a:xfrm>
            <a:off x="6553032" y="4217852"/>
            <a:ext cx="2389068" cy="925737"/>
            <a:chOff x="6917201" y="0"/>
            <a:chExt cx="2227777" cy="863400"/>
          </a:xfrm>
        </p:grpSpPr>
        <p:sp>
          <p:nvSpPr>
            <p:cNvPr id="27" name="Google Shape;27;p2"/>
            <p:cNvSpPr/>
            <p:nvPr/>
          </p:nvSpPr>
          <p:spPr>
            <a:xfrm>
              <a:off x="7641677" y="0"/>
              <a:ext cx="1503300" cy="863400"/>
            </a:xfrm>
            <a:prstGeom prst="parallelogram">
              <a:avLst>
                <a:gd fmla="val 158024"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2"/>
            <p:cNvSpPr/>
            <p:nvPr/>
          </p:nvSpPr>
          <p:spPr>
            <a:xfrm>
              <a:off x="7279439" y="0"/>
              <a:ext cx="1503300" cy="863400"/>
            </a:xfrm>
            <a:prstGeom prst="parallelogram">
              <a:avLst>
                <a:gd fmla="val 158024"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2"/>
            <p:cNvSpPr/>
            <p:nvPr/>
          </p:nvSpPr>
          <p:spPr>
            <a:xfrm>
              <a:off x="6917201" y="0"/>
              <a:ext cx="1503300" cy="863400"/>
            </a:xfrm>
            <a:prstGeom prst="parallelogram">
              <a:avLst>
                <a:gd fmla="val 158024"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0" name="Google Shape;30;p2"/>
          <p:cNvGrpSpPr/>
          <p:nvPr/>
        </p:nvGrpSpPr>
        <p:grpSpPr>
          <a:xfrm>
            <a:off x="199149" y="4055652"/>
            <a:ext cx="2795414" cy="1083308"/>
            <a:chOff x="6917201" y="0"/>
            <a:chExt cx="2227777" cy="863400"/>
          </a:xfrm>
        </p:grpSpPr>
        <p:sp>
          <p:nvSpPr>
            <p:cNvPr id="31" name="Google Shape;31;p2"/>
            <p:cNvSpPr/>
            <p:nvPr/>
          </p:nvSpPr>
          <p:spPr>
            <a:xfrm>
              <a:off x="7641677"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2"/>
            <p:cNvSpPr/>
            <p:nvPr/>
          </p:nvSpPr>
          <p:spPr>
            <a:xfrm>
              <a:off x="7279439"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2"/>
            <p:cNvSpPr/>
            <p:nvPr/>
          </p:nvSpPr>
          <p:spPr>
            <a:xfrm>
              <a:off x="6917201"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4" name="Google Shape;34;p2"/>
          <p:cNvSpPr txBox="1"/>
          <p:nvPr>
            <p:ph type="ctrTitle"/>
          </p:nvPr>
        </p:nvSpPr>
        <p:spPr>
          <a:xfrm>
            <a:off x="1858703" y="1822833"/>
            <a:ext cx="5361300" cy="14481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p:txBody>
      </p:sp>
      <p:sp>
        <p:nvSpPr>
          <p:cNvPr id="35" name="Google Shape;35;p2"/>
          <p:cNvSpPr txBox="1"/>
          <p:nvPr>
            <p:ph idx="1" type="subTitle"/>
          </p:nvPr>
        </p:nvSpPr>
        <p:spPr>
          <a:xfrm>
            <a:off x="1858700" y="3413158"/>
            <a:ext cx="5361300" cy="52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p:txBody>
      </p:sp>
      <p:sp>
        <p:nvSpPr>
          <p:cNvPr id="36" name="Google Shape;36;p2"/>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accent3"/>
        </a:solidFill>
      </p:bgPr>
    </p:bg>
    <p:spTree>
      <p:nvGrpSpPr>
        <p:cNvPr id="37" name="Shape 37"/>
        <p:cNvGrpSpPr/>
        <p:nvPr/>
      </p:nvGrpSpPr>
      <p:grpSpPr>
        <a:xfrm>
          <a:off x="0" y="0"/>
          <a:ext cx="0" cy="0"/>
          <a:chOff x="0" y="0"/>
          <a:chExt cx="0" cy="0"/>
        </a:xfrm>
      </p:grpSpPr>
      <p:sp>
        <p:nvSpPr>
          <p:cNvPr id="38" name="Google Shape;38;p3"/>
          <p:cNvSpPr/>
          <p:nvPr/>
        </p:nvSpPr>
        <p:spPr>
          <a:xfrm flipH="1">
            <a:off x="4757100" y="2309400"/>
            <a:ext cx="4386900" cy="2834100"/>
          </a:xfrm>
          <a:prstGeom prst="rtTriangl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9" name="Google Shape;39;p3"/>
          <p:cNvGrpSpPr/>
          <p:nvPr/>
        </p:nvGrpSpPr>
        <p:grpSpPr>
          <a:xfrm>
            <a:off x="5594191" y="3961115"/>
            <a:ext cx="2910145" cy="1182340"/>
            <a:chOff x="6917201" y="0"/>
            <a:chExt cx="2227777" cy="863400"/>
          </a:xfrm>
        </p:grpSpPr>
        <p:sp>
          <p:nvSpPr>
            <p:cNvPr id="40" name="Google Shape;40;p3"/>
            <p:cNvSpPr/>
            <p:nvPr/>
          </p:nvSpPr>
          <p:spPr>
            <a:xfrm>
              <a:off x="7641677"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 name="Google Shape;41;p3"/>
            <p:cNvSpPr/>
            <p:nvPr/>
          </p:nvSpPr>
          <p:spPr>
            <a:xfrm>
              <a:off x="7279439"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 name="Google Shape;42;p3"/>
            <p:cNvSpPr/>
            <p:nvPr/>
          </p:nvSpPr>
          <p:spPr>
            <a:xfrm>
              <a:off x="6917201"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3" name="Google Shape;43;p3"/>
          <p:cNvGrpSpPr/>
          <p:nvPr/>
        </p:nvGrpSpPr>
        <p:grpSpPr>
          <a:xfrm>
            <a:off x="199149" y="2"/>
            <a:ext cx="2795414" cy="1083308"/>
            <a:chOff x="6917201" y="0"/>
            <a:chExt cx="2227777" cy="863400"/>
          </a:xfrm>
        </p:grpSpPr>
        <p:sp>
          <p:nvSpPr>
            <p:cNvPr id="44" name="Google Shape;44;p3"/>
            <p:cNvSpPr/>
            <p:nvPr/>
          </p:nvSpPr>
          <p:spPr>
            <a:xfrm>
              <a:off x="7641677"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 name="Google Shape;45;p3"/>
            <p:cNvSpPr/>
            <p:nvPr/>
          </p:nvSpPr>
          <p:spPr>
            <a:xfrm>
              <a:off x="7279439"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 name="Google Shape;46;p3"/>
            <p:cNvSpPr/>
            <p:nvPr/>
          </p:nvSpPr>
          <p:spPr>
            <a:xfrm>
              <a:off x="6917201"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7" name="Google Shape;47;p3"/>
          <p:cNvSpPr txBox="1"/>
          <p:nvPr>
            <p:ph type="title"/>
          </p:nvPr>
        </p:nvSpPr>
        <p:spPr>
          <a:xfrm>
            <a:off x="1888684" y="1746100"/>
            <a:ext cx="5377500" cy="1646100"/>
          </a:xfrm>
          <a:prstGeom prst="rect">
            <a:avLst/>
          </a:prstGeom>
        </p:spPr>
        <p:txBody>
          <a:bodyPr anchorCtr="0" anchor="ctr" bIns="91425" lIns="91425" spcFirstLastPara="1" rIns="91425" wrap="square" tIns="91425">
            <a:normAutofit/>
          </a:bodyPr>
          <a:lstStyle>
            <a:lvl1pPr lvl="0" algn="ctr">
              <a:spcBef>
                <a:spcPts val="0"/>
              </a:spcBef>
              <a:spcAft>
                <a:spcPts val="0"/>
              </a:spcAft>
              <a:buClr>
                <a:schemeClr val="dk2"/>
              </a:buClr>
              <a:buSzPts val="3200"/>
              <a:buNone/>
              <a:defRPr sz="3200">
                <a:solidFill>
                  <a:schemeClr val="dk2"/>
                </a:solidFill>
              </a:defRPr>
            </a:lvl1pPr>
            <a:lvl2pPr lvl="1" algn="ctr">
              <a:spcBef>
                <a:spcPts val="0"/>
              </a:spcBef>
              <a:spcAft>
                <a:spcPts val="0"/>
              </a:spcAft>
              <a:buClr>
                <a:schemeClr val="dk2"/>
              </a:buClr>
              <a:buSzPts val="3200"/>
              <a:buNone/>
              <a:defRPr sz="3200">
                <a:solidFill>
                  <a:schemeClr val="dk2"/>
                </a:solidFill>
              </a:defRPr>
            </a:lvl2pPr>
            <a:lvl3pPr lvl="2" algn="ctr">
              <a:spcBef>
                <a:spcPts val="0"/>
              </a:spcBef>
              <a:spcAft>
                <a:spcPts val="0"/>
              </a:spcAft>
              <a:buClr>
                <a:schemeClr val="dk2"/>
              </a:buClr>
              <a:buSzPts val="3200"/>
              <a:buNone/>
              <a:defRPr sz="3200">
                <a:solidFill>
                  <a:schemeClr val="dk2"/>
                </a:solidFill>
              </a:defRPr>
            </a:lvl3pPr>
            <a:lvl4pPr lvl="3" algn="ctr">
              <a:spcBef>
                <a:spcPts val="0"/>
              </a:spcBef>
              <a:spcAft>
                <a:spcPts val="0"/>
              </a:spcAft>
              <a:buClr>
                <a:schemeClr val="dk2"/>
              </a:buClr>
              <a:buSzPts val="3200"/>
              <a:buNone/>
              <a:defRPr sz="3200">
                <a:solidFill>
                  <a:schemeClr val="dk2"/>
                </a:solidFill>
              </a:defRPr>
            </a:lvl4pPr>
            <a:lvl5pPr lvl="4" algn="ctr">
              <a:spcBef>
                <a:spcPts val="0"/>
              </a:spcBef>
              <a:spcAft>
                <a:spcPts val="0"/>
              </a:spcAft>
              <a:buClr>
                <a:schemeClr val="dk2"/>
              </a:buClr>
              <a:buSzPts val="3200"/>
              <a:buNone/>
              <a:defRPr sz="3200">
                <a:solidFill>
                  <a:schemeClr val="dk2"/>
                </a:solidFill>
              </a:defRPr>
            </a:lvl5pPr>
            <a:lvl6pPr lvl="5" algn="ctr">
              <a:spcBef>
                <a:spcPts val="0"/>
              </a:spcBef>
              <a:spcAft>
                <a:spcPts val="0"/>
              </a:spcAft>
              <a:buClr>
                <a:schemeClr val="dk2"/>
              </a:buClr>
              <a:buSzPts val="3200"/>
              <a:buNone/>
              <a:defRPr sz="3200">
                <a:solidFill>
                  <a:schemeClr val="dk2"/>
                </a:solidFill>
              </a:defRPr>
            </a:lvl6pPr>
            <a:lvl7pPr lvl="6" algn="ctr">
              <a:spcBef>
                <a:spcPts val="0"/>
              </a:spcBef>
              <a:spcAft>
                <a:spcPts val="0"/>
              </a:spcAft>
              <a:buClr>
                <a:schemeClr val="dk2"/>
              </a:buClr>
              <a:buSzPts val="3200"/>
              <a:buNone/>
              <a:defRPr sz="3200">
                <a:solidFill>
                  <a:schemeClr val="dk2"/>
                </a:solidFill>
              </a:defRPr>
            </a:lvl7pPr>
            <a:lvl8pPr lvl="7" algn="ctr">
              <a:spcBef>
                <a:spcPts val="0"/>
              </a:spcBef>
              <a:spcAft>
                <a:spcPts val="0"/>
              </a:spcAft>
              <a:buClr>
                <a:schemeClr val="dk2"/>
              </a:buClr>
              <a:buSzPts val="3200"/>
              <a:buNone/>
              <a:defRPr sz="3200">
                <a:solidFill>
                  <a:schemeClr val="dk2"/>
                </a:solidFill>
              </a:defRPr>
            </a:lvl8pPr>
            <a:lvl9pPr lvl="8" algn="ctr">
              <a:spcBef>
                <a:spcPts val="0"/>
              </a:spcBef>
              <a:spcAft>
                <a:spcPts val="0"/>
              </a:spcAft>
              <a:buClr>
                <a:schemeClr val="dk2"/>
              </a:buClr>
              <a:buSzPts val="3200"/>
              <a:buNone/>
              <a:defRPr sz="3200">
                <a:solidFill>
                  <a:schemeClr val="dk2"/>
                </a:solidFill>
              </a:defRPr>
            </a:lvl9pPr>
          </a:lstStyle>
          <a:p/>
        </p:txBody>
      </p:sp>
      <p:sp>
        <p:nvSpPr>
          <p:cNvPr id="48" name="Google Shape;48;p3"/>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bg>
      <p:bgPr>
        <a:solidFill>
          <a:schemeClr val="dk2"/>
        </a:solidFill>
      </p:bgPr>
    </p:bg>
    <p:spTree>
      <p:nvGrpSpPr>
        <p:cNvPr id="49" name="Shape 49"/>
        <p:cNvGrpSpPr/>
        <p:nvPr/>
      </p:nvGrpSpPr>
      <p:grpSpPr>
        <a:xfrm>
          <a:off x="0" y="0"/>
          <a:ext cx="0" cy="0"/>
          <a:chOff x="0" y="0"/>
          <a:chExt cx="0" cy="0"/>
        </a:xfrm>
      </p:grpSpPr>
      <p:sp>
        <p:nvSpPr>
          <p:cNvPr id="50" name="Google Shape;50;p4"/>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4"/>
          <p:cNvSpPr/>
          <p:nvPr/>
        </p:nvSpPr>
        <p:spPr>
          <a:xfrm>
            <a:off x="31" y="2824500"/>
            <a:ext cx="7370400" cy="23190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 name="Google Shape;52;p4"/>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 name="Google Shape;53;p4"/>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54" name="Google Shape;54;p4"/>
          <p:cNvSpPr txBox="1"/>
          <p:nvPr>
            <p:ph idx="1" type="body"/>
          </p:nvPr>
        </p:nvSpPr>
        <p:spPr>
          <a:xfrm>
            <a:off x="819150" y="1990725"/>
            <a:ext cx="7505700" cy="24480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5" name="Google Shape;55;p4"/>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bg>
      <p:bgPr>
        <a:solidFill>
          <a:schemeClr val="dk2"/>
        </a:solidFill>
      </p:bgPr>
    </p:bg>
    <p:spTree>
      <p:nvGrpSpPr>
        <p:cNvPr id="56" name="Shape 56"/>
        <p:cNvGrpSpPr/>
        <p:nvPr/>
      </p:nvGrpSpPr>
      <p:grpSpPr>
        <a:xfrm>
          <a:off x="0" y="0"/>
          <a:ext cx="0" cy="0"/>
          <a:chOff x="0" y="0"/>
          <a:chExt cx="0" cy="0"/>
        </a:xfrm>
      </p:grpSpPr>
      <p:sp>
        <p:nvSpPr>
          <p:cNvPr id="57" name="Google Shape;57;p5"/>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 name="Google Shape;58;p5"/>
          <p:cNvSpPr/>
          <p:nvPr/>
        </p:nvSpPr>
        <p:spPr>
          <a:xfrm>
            <a:off x="31" y="2824500"/>
            <a:ext cx="7370400" cy="23190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 name="Google Shape;59;p5"/>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 name="Google Shape;60;p5"/>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61" name="Google Shape;61;p5"/>
          <p:cNvSpPr txBox="1"/>
          <p:nvPr>
            <p:ph idx="1" type="body"/>
          </p:nvPr>
        </p:nvSpPr>
        <p:spPr>
          <a:xfrm>
            <a:off x="819150" y="1990725"/>
            <a:ext cx="3686100" cy="24480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62" name="Google Shape;62;p5"/>
          <p:cNvSpPr txBox="1"/>
          <p:nvPr>
            <p:ph idx="2" type="body"/>
          </p:nvPr>
        </p:nvSpPr>
        <p:spPr>
          <a:xfrm>
            <a:off x="4638675" y="1990725"/>
            <a:ext cx="3686100" cy="24480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63" name="Google Shape;63;p5"/>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bg>
      <p:bgPr>
        <a:solidFill>
          <a:schemeClr val="dk2"/>
        </a:solidFill>
      </p:bgPr>
    </p:bg>
    <p:spTree>
      <p:nvGrpSpPr>
        <p:cNvPr id="64" name="Shape 64"/>
        <p:cNvGrpSpPr/>
        <p:nvPr/>
      </p:nvGrpSpPr>
      <p:grpSpPr>
        <a:xfrm>
          <a:off x="0" y="0"/>
          <a:ext cx="0" cy="0"/>
          <a:chOff x="0" y="0"/>
          <a:chExt cx="0" cy="0"/>
        </a:xfrm>
      </p:grpSpPr>
      <p:sp>
        <p:nvSpPr>
          <p:cNvPr id="65" name="Google Shape;65;p6"/>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 name="Google Shape;66;p6"/>
          <p:cNvSpPr/>
          <p:nvPr/>
        </p:nvSpPr>
        <p:spPr>
          <a:xfrm>
            <a:off x="31" y="2824500"/>
            <a:ext cx="7370400" cy="23190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 name="Google Shape;67;p6"/>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 name="Google Shape;68;p6"/>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69" name="Google Shape;69;p6"/>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bg>
      <p:bgPr>
        <a:solidFill>
          <a:schemeClr val="accent3"/>
        </a:solidFill>
      </p:bgPr>
    </p:bg>
    <p:spTree>
      <p:nvGrpSpPr>
        <p:cNvPr id="70" name="Shape 70"/>
        <p:cNvGrpSpPr/>
        <p:nvPr/>
      </p:nvGrpSpPr>
      <p:grpSpPr>
        <a:xfrm>
          <a:off x="0" y="0"/>
          <a:ext cx="0" cy="0"/>
          <a:chOff x="0" y="0"/>
          <a:chExt cx="0" cy="0"/>
        </a:xfrm>
      </p:grpSpPr>
      <p:sp>
        <p:nvSpPr>
          <p:cNvPr id="71" name="Google Shape;71;p7"/>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7"/>
          <p:cNvSpPr/>
          <p:nvPr/>
        </p:nvSpPr>
        <p:spPr>
          <a:xfrm>
            <a:off x="31" y="2824500"/>
            <a:ext cx="7370400" cy="2319000"/>
          </a:xfrm>
          <a:prstGeom prst="rtTriangle">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7"/>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7"/>
          <p:cNvSpPr txBox="1"/>
          <p:nvPr>
            <p:ph type="title"/>
          </p:nvPr>
        </p:nvSpPr>
        <p:spPr>
          <a:xfrm>
            <a:off x="819150" y="845600"/>
            <a:ext cx="3709200" cy="13830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75" name="Google Shape;75;p7"/>
          <p:cNvSpPr txBox="1"/>
          <p:nvPr>
            <p:ph idx="1" type="body"/>
          </p:nvPr>
        </p:nvSpPr>
        <p:spPr>
          <a:xfrm>
            <a:off x="830700" y="2319050"/>
            <a:ext cx="3709200" cy="21198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76" name="Google Shape;76;p7"/>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1"/>
        </a:solidFill>
      </p:bgPr>
    </p:bg>
    <p:spTree>
      <p:nvGrpSpPr>
        <p:cNvPr id="77" name="Shape 77"/>
        <p:cNvGrpSpPr/>
        <p:nvPr/>
      </p:nvGrpSpPr>
      <p:grpSpPr>
        <a:xfrm>
          <a:off x="0" y="0"/>
          <a:ext cx="0" cy="0"/>
          <a:chOff x="0" y="0"/>
          <a:chExt cx="0" cy="0"/>
        </a:xfrm>
      </p:grpSpPr>
      <p:sp>
        <p:nvSpPr>
          <p:cNvPr id="78" name="Google Shape;78;p8"/>
          <p:cNvSpPr/>
          <p:nvPr/>
        </p:nvSpPr>
        <p:spPr>
          <a:xfrm>
            <a:off x="0" y="2823144"/>
            <a:ext cx="7369200" cy="2316900"/>
          </a:xfrm>
          <a:prstGeom prst="rtTriangle">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8"/>
          <p:cNvSpPr/>
          <p:nvPr/>
        </p:nvSpPr>
        <p:spPr>
          <a:xfrm flipH="1">
            <a:off x="3583210" y="1554113"/>
            <a:ext cx="5560500" cy="35895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80" name="Google Shape;80;p8"/>
          <p:cNvGrpSpPr/>
          <p:nvPr/>
        </p:nvGrpSpPr>
        <p:grpSpPr>
          <a:xfrm>
            <a:off x="255991" y="-118"/>
            <a:ext cx="2251347" cy="1043408"/>
            <a:chOff x="3961956" y="4383950"/>
            <a:chExt cx="1160548" cy="548700"/>
          </a:xfrm>
        </p:grpSpPr>
        <p:sp>
          <p:nvSpPr>
            <p:cNvPr id="81" name="Google Shape;81;p8"/>
            <p:cNvSpPr/>
            <p:nvPr/>
          </p:nvSpPr>
          <p:spPr>
            <a:xfrm>
              <a:off x="4224904" y="4383950"/>
              <a:ext cx="897600" cy="5487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8"/>
            <p:cNvSpPr/>
            <p:nvPr/>
          </p:nvSpPr>
          <p:spPr>
            <a:xfrm>
              <a:off x="4093430" y="4383950"/>
              <a:ext cx="897600" cy="5487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 name="Google Shape;83;p8"/>
            <p:cNvSpPr/>
            <p:nvPr/>
          </p:nvSpPr>
          <p:spPr>
            <a:xfrm>
              <a:off x="3961956" y="4383950"/>
              <a:ext cx="897600" cy="5487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4" name="Google Shape;84;p8"/>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85" name="Google Shape;85;p8"/>
          <p:cNvGrpSpPr/>
          <p:nvPr/>
        </p:nvGrpSpPr>
        <p:grpSpPr>
          <a:xfrm>
            <a:off x="34934" y="4522125"/>
            <a:ext cx="1593306" cy="617072"/>
            <a:chOff x="6917201" y="0"/>
            <a:chExt cx="2227777" cy="863400"/>
          </a:xfrm>
        </p:grpSpPr>
        <p:sp>
          <p:nvSpPr>
            <p:cNvPr id="86" name="Google Shape;86;p8"/>
            <p:cNvSpPr/>
            <p:nvPr/>
          </p:nvSpPr>
          <p:spPr>
            <a:xfrm>
              <a:off x="7641677" y="0"/>
              <a:ext cx="1503300" cy="863400"/>
            </a:xfrm>
            <a:prstGeom prst="parallelogram">
              <a:avLst>
                <a:gd fmla="val 158024"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8"/>
            <p:cNvSpPr/>
            <p:nvPr/>
          </p:nvSpPr>
          <p:spPr>
            <a:xfrm>
              <a:off x="7279439" y="0"/>
              <a:ext cx="1503300" cy="863400"/>
            </a:xfrm>
            <a:prstGeom prst="parallelogram">
              <a:avLst>
                <a:gd fmla="val 158024"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8"/>
            <p:cNvSpPr/>
            <p:nvPr/>
          </p:nvSpPr>
          <p:spPr>
            <a:xfrm>
              <a:off x="6917201" y="0"/>
              <a:ext cx="1503300" cy="863400"/>
            </a:xfrm>
            <a:prstGeom prst="parallelogram">
              <a:avLst>
                <a:gd fmla="val 158024"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9" name="Google Shape;89;p8"/>
          <p:cNvGrpSpPr/>
          <p:nvPr/>
        </p:nvGrpSpPr>
        <p:grpSpPr>
          <a:xfrm>
            <a:off x="5886353" y="1243"/>
            <a:ext cx="3257455" cy="1261514"/>
            <a:chOff x="6917201" y="0"/>
            <a:chExt cx="2227777" cy="863400"/>
          </a:xfrm>
        </p:grpSpPr>
        <p:sp>
          <p:nvSpPr>
            <p:cNvPr id="90" name="Google Shape;90;p8"/>
            <p:cNvSpPr/>
            <p:nvPr/>
          </p:nvSpPr>
          <p:spPr>
            <a:xfrm>
              <a:off x="7641677"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 name="Google Shape;91;p8"/>
            <p:cNvSpPr/>
            <p:nvPr/>
          </p:nvSpPr>
          <p:spPr>
            <a:xfrm>
              <a:off x="7279439"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 name="Google Shape;92;p8"/>
            <p:cNvSpPr/>
            <p:nvPr/>
          </p:nvSpPr>
          <p:spPr>
            <a:xfrm>
              <a:off x="6917201"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93" name="Google Shape;93;p8"/>
          <p:cNvSpPr txBox="1"/>
          <p:nvPr>
            <p:ph type="title"/>
          </p:nvPr>
        </p:nvSpPr>
        <p:spPr>
          <a:xfrm>
            <a:off x="1393929" y="1301146"/>
            <a:ext cx="6366900" cy="25392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200"/>
              <a:buNone/>
              <a:defRPr sz="3200"/>
            </a:lvl1pPr>
            <a:lvl2pPr lvl="1" algn="ctr">
              <a:spcBef>
                <a:spcPts val="0"/>
              </a:spcBef>
              <a:spcAft>
                <a:spcPts val="0"/>
              </a:spcAft>
              <a:buSzPts val="3200"/>
              <a:buNone/>
              <a:defRPr sz="3200"/>
            </a:lvl2pPr>
            <a:lvl3pPr lvl="2" algn="ctr">
              <a:spcBef>
                <a:spcPts val="0"/>
              </a:spcBef>
              <a:spcAft>
                <a:spcPts val="0"/>
              </a:spcAft>
              <a:buSzPts val="3200"/>
              <a:buNone/>
              <a:defRPr sz="3200"/>
            </a:lvl3pPr>
            <a:lvl4pPr lvl="3" algn="ctr">
              <a:spcBef>
                <a:spcPts val="0"/>
              </a:spcBef>
              <a:spcAft>
                <a:spcPts val="0"/>
              </a:spcAft>
              <a:buSzPts val="3200"/>
              <a:buNone/>
              <a:defRPr sz="3200"/>
            </a:lvl4pPr>
            <a:lvl5pPr lvl="4" algn="ctr">
              <a:spcBef>
                <a:spcPts val="0"/>
              </a:spcBef>
              <a:spcAft>
                <a:spcPts val="0"/>
              </a:spcAft>
              <a:buSzPts val="3200"/>
              <a:buNone/>
              <a:defRPr sz="3200"/>
            </a:lvl5pPr>
            <a:lvl6pPr lvl="5" algn="ctr">
              <a:spcBef>
                <a:spcPts val="0"/>
              </a:spcBef>
              <a:spcAft>
                <a:spcPts val="0"/>
              </a:spcAft>
              <a:buSzPts val="3200"/>
              <a:buNone/>
              <a:defRPr sz="3200"/>
            </a:lvl6pPr>
            <a:lvl7pPr lvl="6" algn="ctr">
              <a:spcBef>
                <a:spcPts val="0"/>
              </a:spcBef>
              <a:spcAft>
                <a:spcPts val="0"/>
              </a:spcAft>
              <a:buSzPts val="3200"/>
              <a:buNone/>
              <a:defRPr sz="3200"/>
            </a:lvl7pPr>
            <a:lvl8pPr lvl="7" algn="ctr">
              <a:spcBef>
                <a:spcPts val="0"/>
              </a:spcBef>
              <a:spcAft>
                <a:spcPts val="0"/>
              </a:spcAft>
              <a:buSzPts val="3200"/>
              <a:buNone/>
              <a:defRPr sz="3200"/>
            </a:lvl8pPr>
            <a:lvl9pPr lvl="8" algn="ctr">
              <a:spcBef>
                <a:spcPts val="0"/>
              </a:spcBef>
              <a:spcAft>
                <a:spcPts val="0"/>
              </a:spcAft>
              <a:buSzPts val="3200"/>
              <a:buNone/>
              <a:defRPr sz="3200"/>
            </a:lvl9pPr>
          </a:lstStyle>
          <a:p/>
        </p:txBody>
      </p:sp>
      <p:sp>
        <p:nvSpPr>
          <p:cNvPr id="94" name="Google Shape;94;p8"/>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bg>
      <p:bgPr>
        <a:solidFill>
          <a:schemeClr val="dk2"/>
        </a:solidFill>
      </p:bgPr>
    </p:bg>
    <p:spTree>
      <p:nvGrpSpPr>
        <p:cNvPr id="95" name="Shape 95"/>
        <p:cNvGrpSpPr/>
        <p:nvPr/>
      </p:nvGrpSpPr>
      <p:grpSpPr>
        <a:xfrm>
          <a:off x="0" y="0"/>
          <a:ext cx="0" cy="0"/>
          <a:chOff x="0" y="0"/>
          <a:chExt cx="0" cy="0"/>
        </a:xfrm>
      </p:grpSpPr>
      <p:sp>
        <p:nvSpPr>
          <p:cNvPr id="96" name="Google Shape;96;p9"/>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 name="Google Shape;97;p9"/>
          <p:cNvSpPr/>
          <p:nvPr/>
        </p:nvSpPr>
        <p:spPr>
          <a:xfrm>
            <a:off x="31" y="2824500"/>
            <a:ext cx="7370400" cy="23190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 name="Google Shape;98;p9"/>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 name="Google Shape;99;p9"/>
          <p:cNvSpPr txBox="1"/>
          <p:nvPr>
            <p:ph type="title"/>
          </p:nvPr>
        </p:nvSpPr>
        <p:spPr>
          <a:xfrm>
            <a:off x="819150" y="845600"/>
            <a:ext cx="6424200" cy="7050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100" name="Google Shape;100;p9"/>
          <p:cNvSpPr txBox="1"/>
          <p:nvPr>
            <p:ph idx="1" type="subTitle"/>
          </p:nvPr>
        </p:nvSpPr>
        <p:spPr>
          <a:xfrm>
            <a:off x="819150" y="1550700"/>
            <a:ext cx="5859900" cy="3936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p:txBody>
      </p:sp>
      <p:sp>
        <p:nvSpPr>
          <p:cNvPr id="101" name="Google Shape;101;p9"/>
          <p:cNvSpPr txBox="1"/>
          <p:nvPr>
            <p:ph idx="2" type="body"/>
          </p:nvPr>
        </p:nvSpPr>
        <p:spPr>
          <a:xfrm>
            <a:off x="819150" y="2467050"/>
            <a:ext cx="5859900" cy="2095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102" name="Google Shape;102;p9"/>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bg>
      <p:bgPr>
        <a:solidFill>
          <a:schemeClr val="accent1"/>
        </a:solidFill>
      </p:bgPr>
    </p:bg>
    <p:spTree>
      <p:nvGrpSpPr>
        <p:cNvPr id="103" name="Shape 103"/>
        <p:cNvGrpSpPr/>
        <p:nvPr/>
      </p:nvGrpSpPr>
      <p:grpSpPr>
        <a:xfrm>
          <a:off x="0" y="0"/>
          <a:ext cx="0" cy="0"/>
          <a:chOff x="0" y="0"/>
          <a:chExt cx="0" cy="0"/>
        </a:xfrm>
      </p:grpSpPr>
      <p:sp>
        <p:nvSpPr>
          <p:cNvPr id="104" name="Google Shape;104;p10"/>
          <p:cNvSpPr/>
          <p:nvPr/>
        </p:nvSpPr>
        <p:spPr>
          <a:xfrm>
            <a:off x="31" y="2824500"/>
            <a:ext cx="7370400" cy="23190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 name="Google Shape;105;p10"/>
          <p:cNvSpPr/>
          <p:nvPr/>
        </p:nvSpPr>
        <p:spPr>
          <a:xfrm flipH="1">
            <a:off x="3582600" y="1550700"/>
            <a:ext cx="5561400" cy="3592800"/>
          </a:xfrm>
          <a:prstGeom prst="rtTriangle">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 name="Google Shape;106;p10"/>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 name="Google Shape;107;p10"/>
          <p:cNvSpPr txBox="1"/>
          <p:nvPr>
            <p:ph idx="1" type="body"/>
          </p:nvPr>
        </p:nvSpPr>
        <p:spPr>
          <a:xfrm>
            <a:off x="328025" y="4163500"/>
            <a:ext cx="7415100" cy="605100"/>
          </a:xfrm>
          <a:prstGeom prst="rect">
            <a:avLst/>
          </a:prstGeom>
        </p:spPr>
        <p:txBody>
          <a:bodyPr anchorCtr="0" anchor="b" bIns="91425" lIns="91425" spcFirstLastPara="1" rIns="91425" wrap="square" tIns="91425">
            <a:normAutofit/>
          </a:bodyPr>
          <a:lstStyle>
            <a:lvl1pPr indent="-228600" lvl="0" marL="457200">
              <a:lnSpc>
                <a:spcPct val="100000"/>
              </a:lnSpc>
              <a:spcBef>
                <a:spcPts val="0"/>
              </a:spcBef>
              <a:spcAft>
                <a:spcPts val="0"/>
              </a:spcAft>
              <a:buSzPts val="1300"/>
              <a:buNone/>
              <a:defRPr/>
            </a:lvl1pPr>
          </a:lstStyle>
          <a:p/>
        </p:txBody>
      </p:sp>
      <p:sp>
        <p:nvSpPr>
          <p:cNvPr id="108" name="Google Shape;108;p10"/>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accent3"/>
        </a:solidFill>
      </p:bgPr>
    </p:bg>
    <p:spTree>
      <p:nvGrpSpPr>
        <p:cNvPr id="109" name="Shape 109"/>
        <p:cNvGrpSpPr/>
        <p:nvPr/>
      </p:nvGrpSpPr>
      <p:grpSpPr>
        <a:xfrm>
          <a:off x="0" y="0"/>
          <a:ext cx="0" cy="0"/>
          <a:chOff x="0" y="0"/>
          <a:chExt cx="0" cy="0"/>
        </a:xfrm>
      </p:grpSpPr>
      <p:sp>
        <p:nvSpPr>
          <p:cNvPr id="110" name="Google Shape;110;p11"/>
          <p:cNvSpPr/>
          <p:nvPr/>
        </p:nvSpPr>
        <p:spPr>
          <a:xfrm flipH="1">
            <a:off x="5569200" y="2834075"/>
            <a:ext cx="3574800" cy="2309400"/>
          </a:xfrm>
          <a:prstGeom prst="rtTriangl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1" name="Google Shape;111;p11"/>
          <p:cNvGrpSpPr/>
          <p:nvPr/>
        </p:nvGrpSpPr>
        <p:grpSpPr>
          <a:xfrm>
            <a:off x="5959222" y="4119576"/>
            <a:ext cx="2520952" cy="1024165"/>
            <a:chOff x="6917201" y="0"/>
            <a:chExt cx="2227777" cy="863400"/>
          </a:xfrm>
        </p:grpSpPr>
        <p:sp>
          <p:nvSpPr>
            <p:cNvPr id="112" name="Google Shape;112;p11"/>
            <p:cNvSpPr/>
            <p:nvPr/>
          </p:nvSpPr>
          <p:spPr>
            <a:xfrm>
              <a:off x="7641677"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11"/>
            <p:cNvSpPr/>
            <p:nvPr/>
          </p:nvSpPr>
          <p:spPr>
            <a:xfrm>
              <a:off x="7279439"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 name="Google Shape;114;p11"/>
            <p:cNvSpPr/>
            <p:nvPr/>
          </p:nvSpPr>
          <p:spPr>
            <a:xfrm>
              <a:off x="6917201"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15" name="Google Shape;115;p11"/>
          <p:cNvGrpSpPr/>
          <p:nvPr/>
        </p:nvGrpSpPr>
        <p:grpSpPr>
          <a:xfrm>
            <a:off x="199149" y="2"/>
            <a:ext cx="2795414" cy="1083308"/>
            <a:chOff x="6917201" y="0"/>
            <a:chExt cx="2227777" cy="863400"/>
          </a:xfrm>
        </p:grpSpPr>
        <p:sp>
          <p:nvSpPr>
            <p:cNvPr id="116" name="Google Shape;116;p11"/>
            <p:cNvSpPr/>
            <p:nvPr/>
          </p:nvSpPr>
          <p:spPr>
            <a:xfrm>
              <a:off x="7641677"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11"/>
            <p:cNvSpPr/>
            <p:nvPr/>
          </p:nvSpPr>
          <p:spPr>
            <a:xfrm>
              <a:off x="7279439"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11"/>
            <p:cNvSpPr/>
            <p:nvPr/>
          </p:nvSpPr>
          <p:spPr>
            <a:xfrm>
              <a:off x="6917201"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19" name="Google Shape;119;p11"/>
          <p:cNvSpPr txBox="1"/>
          <p:nvPr>
            <p:ph hasCustomPrompt="1" type="title"/>
          </p:nvPr>
        </p:nvSpPr>
        <p:spPr>
          <a:xfrm>
            <a:off x="1385850" y="1383850"/>
            <a:ext cx="6372300" cy="1379700"/>
          </a:xfrm>
          <a:prstGeom prst="rect">
            <a:avLst/>
          </a:prstGeom>
        </p:spPr>
        <p:txBody>
          <a:bodyPr anchorCtr="0" anchor="ctr" bIns="91425" lIns="91425" spcFirstLastPara="1" rIns="91425" wrap="square" tIns="91425">
            <a:normAutofit/>
          </a:bodyPr>
          <a:lstStyle>
            <a:lvl1pPr lvl="0" algn="ctr">
              <a:spcBef>
                <a:spcPts val="0"/>
              </a:spcBef>
              <a:spcAft>
                <a:spcPts val="0"/>
              </a:spcAft>
              <a:buClr>
                <a:schemeClr val="dk2"/>
              </a:buClr>
              <a:buSzPts val="8600"/>
              <a:buNone/>
              <a:defRPr sz="8600">
                <a:solidFill>
                  <a:schemeClr val="dk2"/>
                </a:solidFill>
              </a:defRPr>
            </a:lvl1pPr>
            <a:lvl2pPr lvl="1" algn="ctr">
              <a:spcBef>
                <a:spcPts val="0"/>
              </a:spcBef>
              <a:spcAft>
                <a:spcPts val="0"/>
              </a:spcAft>
              <a:buClr>
                <a:schemeClr val="dk2"/>
              </a:buClr>
              <a:buSzPts val="8600"/>
              <a:buNone/>
              <a:defRPr sz="8600">
                <a:solidFill>
                  <a:schemeClr val="dk2"/>
                </a:solidFill>
              </a:defRPr>
            </a:lvl2pPr>
            <a:lvl3pPr lvl="2" algn="ctr">
              <a:spcBef>
                <a:spcPts val="0"/>
              </a:spcBef>
              <a:spcAft>
                <a:spcPts val="0"/>
              </a:spcAft>
              <a:buClr>
                <a:schemeClr val="dk2"/>
              </a:buClr>
              <a:buSzPts val="8600"/>
              <a:buNone/>
              <a:defRPr sz="8600">
                <a:solidFill>
                  <a:schemeClr val="dk2"/>
                </a:solidFill>
              </a:defRPr>
            </a:lvl3pPr>
            <a:lvl4pPr lvl="3" algn="ctr">
              <a:spcBef>
                <a:spcPts val="0"/>
              </a:spcBef>
              <a:spcAft>
                <a:spcPts val="0"/>
              </a:spcAft>
              <a:buClr>
                <a:schemeClr val="dk2"/>
              </a:buClr>
              <a:buSzPts val="8600"/>
              <a:buNone/>
              <a:defRPr sz="8600">
                <a:solidFill>
                  <a:schemeClr val="dk2"/>
                </a:solidFill>
              </a:defRPr>
            </a:lvl4pPr>
            <a:lvl5pPr lvl="4" algn="ctr">
              <a:spcBef>
                <a:spcPts val="0"/>
              </a:spcBef>
              <a:spcAft>
                <a:spcPts val="0"/>
              </a:spcAft>
              <a:buClr>
                <a:schemeClr val="dk2"/>
              </a:buClr>
              <a:buSzPts val="8600"/>
              <a:buNone/>
              <a:defRPr sz="8600">
                <a:solidFill>
                  <a:schemeClr val="dk2"/>
                </a:solidFill>
              </a:defRPr>
            </a:lvl5pPr>
            <a:lvl6pPr lvl="5" algn="ctr">
              <a:spcBef>
                <a:spcPts val="0"/>
              </a:spcBef>
              <a:spcAft>
                <a:spcPts val="0"/>
              </a:spcAft>
              <a:buClr>
                <a:schemeClr val="dk2"/>
              </a:buClr>
              <a:buSzPts val="8600"/>
              <a:buNone/>
              <a:defRPr sz="8600">
                <a:solidFill>
                  <a:schemeClr val="dk2"/>
                </a:solidFill>
              </a:defRPr>
            </a:lvl6pPr>
            <a:lvl7pPr lvl="6" algn="ctr">
              <a:spcBef>
                <a:spcPts val="0"/>
              </a:spcBef>
              <a:spcAft>
                <a:spcPts val="0"/>
              </a:spcAft>
              <a:buClr>
                <a:schemeClr val="dk2"/>
              </a:buClr>
              <a:buSzPts val="8600"/>
              <a:buNone/>
              <a:defRPr sz="8600">
                <a:solidFill>
                  <a:schemeClr val="dk2"/>
                </a:solidFill>
              </a:defRPr>
            </a:lvl7pPr>
            <a:lvl8pPr lvl="7" algn="ctr">
              <a:spcBef>
                <a:spcPts val="0"/>
              </a:spcBef>
              <a:spcAft>
                <a:spcPts val="0"/>
              </a:spcAft>
              <a:buClr>
                <a:schemeClr val="dk2"/>
              </a:buClr>
              <a:buSzPts val="8600"/>
              <a:buNone/>
              <a:defRPr sz="8600">
                <a:solidFill>
                  <a:schemeClr val="dk2"/>
                </a:solidFill>
              </a:defRPr>
            </a:lvl8pPr>
            <a:lvl9pPr lvl="8" algn="ctr">
              <a:spcBef>
                <a:spcPts val="0"/>
              </a:spcBef>
              <a:spcAft>
                <a:spcPts val="0"/>
              </a:spcAft>
              <a:buClr>
                <a:schemeClr val="dk2"/>
              </a:buClr>
              <a:buSzPts val="8600"/>
              <a:buNone/>
              <a:defRPr sz="8600">
                <a:solidFill>
                  <a:schemeClr val="dk2"/>
                </a:solidFill>
              </a:defRPr>
            </a:lvl9pPr>
          </a:lstStyle>
          <a:p>
            <a:r>
              <a:t>xx%</a:t>
            </a:r>
          </a:p>
        </p:txBody>
      </p:sp>
      <p:sp>
        <p:nvSpPr>
          <p:cNvPr id="120" name="Google Shape;120;p11"/>
          <p:cNvSpPr txBox="1"/>
          <p:nvPr>
            <p:ph idx="1" type="body"/>
          </p:nvPr>
        </p:nvSpPr>
        <p:spPr>
          <a:xfrm>
            <a:off x="1385850" y="2863850"/>
            <a:ext cx="6372300" cy="641100"/>
          </a:xfrm>
          <a:prstGeom prst="rect">
            <a:avLst/>
          </a:prstGeom>
        </p:spPr>
        <p:txBody>
          <a:bodyPr anchorCtr="0" anchor="t" bIns="91425" lIns="91425" spcFirstLastPara="1" rIns="91425" wrap="square" tIns="91425">
            <a:normAutofit/>
          </a:bodyPr>
          <a:lstStyle>
            <a:lvl1pPr indent="-311150" lvl="0" marL="457200" algn="ctr">
              <a:spcBef>
                <a:spcPts val="0"/>
              </a:spcBef>
              <a:spcAft>
                <a:spcPts val="0"/>
              </a:spcAft>
              <a:buSzPts val="1300"/>
              <a:buChar char="●"/>
              <a:defRPr/>
            </a:lvl1pPr>
            <a:lvl2pPr indent="-298450" lvl="1" marL="914400" algn="ctr">
              <a:spcBef>
                <a:spcPts val="0"/>
              </a:spcBef>
              <a:spcAft>
                <a:spcPts val="0"/>
              </a:spcAft>
              <a:buSzPts val="1100"/>
              <a:buChar char="○"/>
              <a:defRPr/>
            </a:lvl2pPr>
            <a:lvl3pPr indent="-298450" lvl="2" marL="1371600" algn="ctr">
              <a:spcBef>
                <a:spcPts val="0"/>
              </a:spcBef>
              <a:spcAft>
                <a:spcPts val="0"/>
              </a:spcAft>
              <a:buSzPts val="1100"/>
              <a:buChar char="■"/>
              <a:defRPr/>
            </a:lvl3pPr>
            <a:lvl4pPr indent="-298450" lvl="3" marL="1828800" algn="ctr">
              <a:spcBef>
                <a:spcPts val="0"/>
              </a:spcBef>
              <a:spcAft>
                <a:spcPts val="0"/>
              </a:spcAft>
              <a:buSzPts val="1100"/>
              <a:buChar char="●"/>
              <a:defRPr/>
            </a:lvl4pPr>
            <a:lvl5pPr indent="-298450" lvl="4" marL="2286000" algn="ctr">
              <a:spcBef>
                <a:spcPts val="0"/>
              </a:spcBef>
              <a:spcAft>
                <a:spcPts val="0"/>
              </a:spcAft>
              <a:buSzPts val="1100"/>
              <a:buChar char="○"/>
              <a:defRPr/>
            </a:lvl5pPr>
            <a:lvl6pPr indent="-298450" lvl="5" marL="2743200" algn="ctr">
              <a:spcBef>
                <a:spcPts val="0"/>
              </a:spcBef>
              <a:spcAft>
                <a:spcPts val="0"/>
              </a:spcAft>
              <a:buSzPts val="1100"/>
              <a:buChar char="■"/>
              <a:defRPr/>
            </a:lvl6pPr>
            <a:lvl7pPr indent="-298450" lvl="6" marL="3200400" algn="ctr">
              <a:spcBef>
                <a:spcPts val="0"/>
              </a:spcBef>
              <a:spcAft>
                <a:spcPts val="0"/>
              </a:spcAft>
              <a:buSzPts val="1100"/>
              <a:buChar char="●"/>
              <a:defRPr/>
            </a:lvl7pPr>
            <a:lvl8pPr indent="-298450" lvl="7" marL="3657600" algn="ctr">
              <a:spcBef>
                <a:spcPts val="0"/>
              </a:spcBef>
              <a:spcAft>
                <a:spcPts val="0"/>
              </a:spcAft>
              <a:buSzPts val="1100"/>
              <a:buChar char="○"/>
              <a:defRPr/>
            </a:lvl8pPr>
            <a:lvl9pPr indent="-298450" lvl="8" marL="4114800" algn="ctr">
              <a:spcBef>
                <a:spcPts val="0"/>
              </a:spcBef>
              <a:spcAft>
                <a:spcPts val="0"/>
              </a:spcAft>
              <a:buSzPts val="1100"/>
              <a:buChar char="■"/>
              <a:defRPr/>
            </a:lvl9pPr>
          </a:lstStyle>
          <a:p/>
        </p:txBody>
      </p:sp>
      <p:sp>
        <p:nvSpPr>
          <p:cNvPr id="121" name="Google Shape;121;p11"/>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22" name="Shape 122"/>
        <p:cNvGrpSpPr/>
        <p:nvPr/>
      </p:nvGrpSpPr>
      <p:grpSpPr>
        <a:xfrm>
          <a:off x="0" y="0"/>
          <a:ext cx="0" cy="0"/>
          <a:chOff x="0" y="0"/>
          <a:chExt cx="0" cy="0"/>
        </a:xfrm>
      </p:grpSpPr>
      <p:sp>
        <p:nvSpPr>
          <p:cNvPr id="123" name="Google Shape;123;p12"/>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hift">
    <p:bg>
      <p:bgPr>
        <a:solidFill>
          <a:schemeClr val="dk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1pPr>
            <a:lvl2pPr lvl="1">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2pPr>
            <a:lvl3pPr lvl="2">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3pPr>
            <a:lvl4pPr lvl="3">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4pPr>
            <a:lvl5pPr lvl="4">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5pPr>
            <a:lvl6pPr lvl="5">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6pPr>
            <a:lvl7pPr lvl="6">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7pPr>
            <a:lvl8pPr lvl="7">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8pPr>
            <a:lvl9pPr lvl="8">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9pPr>
          </a:lstStyle>
          <a:p/>
        </p:txBody>
      </p:sp>
      <p:sp>
        <p:nvSpPr>
          <p:cNvPr id="7" name="Google Shape;7;p1"/>
          <p:cNvSpPr txBox="1"/>
          <p:nvPr>
            <p:ph idx="1" type="body"/>
          </p:nvPr>
        </p:nvSpPr>
        <p:spPr>
          <a:xfrm>
            <a:off x="311700" y="1152475"/>
            <a:ext cx="8520600" cy="3391200"/>
          </a:xfrm>
          <a:prstGeom prst="rect">
            <a:avLst/>
          </a:prstGeom>
          <a:noFill/>
          <a:ln>
            <a:noFill/>
          </a:ln>
        </p:spPr>
        <p:txBody>
          <a:bodyPr anchorCtr="0" anchor="t" bIns="91425" lIns="91425" spcFirstLastPara="1" rIns="91425" wrap="square" tIns="91425">
            <a:normAutofit/>
          </a:bodyPr>
          <a:lstStyle>
            <a:lvl1pPr indent="-311150" lvl="0" marL="457200">
              <a:lnSpc>
                <a:spcPct val="115000"/>
              </a:lnSpc>
              <a:spcBef>
                <a:spcPts val="0"/>
              </a:spcBef>
              <a:spcAft>
                <a:spcPts val="0"/>
              </a:spcAft>
              <a:buClr>
                <a:schemeClr val="dk2"/>
              </a:buClr>
              <a:buSzPts val="1300"/>
              <a:buFont typeface="Calibri"/>
              <a:buChar char="●"/>
              <a:defRPr sz="1300">
                <a:solidFill>
                  <a:schemeClr val="dk2"/>
                </a:solidFill>
                <a:latin typeface="Calibri"/>
                <a:ea typeface="Calibri"/>
                <a:cs typeface="Calibri"/>
                <a:sym typeface="Calibri"/>
              </a:defRPr>
            </a:lvl1pPr>
            <a:lvl2pPr indent="-298450" lvl="1" marL="9144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2pPr>
            <a:lvl3pPr indent="-298450" lvl="2" marL="13716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3pPr>
            <a:lvl4pPr indent="-298450" lvl="3" marL="18288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4pPr>
            <a:lvl5pPr indent="-298450" lvl="4" marL="22860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5pPr>
            <a:lvl6pPr indent="-298450" lvl="5" marL="27432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6pPr>
            <a:lvl7pPr indent="-298450" lvl="6" marL="32004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7pPr>
            <a:lvl8pPr indent="-298450" lvl="7" marL="36576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8pPr>
            <a:lvl9pPr indent="-298450" lvl="8" marL="41148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9pPr>
          </a:lstStyle>
          <a:p/>
        </p:txBody>
      </p:sp>
      <p:sp>
        <p:nvSpPr>
          <p:cNvPr id="8" name="Google Shape;8;p1"/>
          <p:cNvSpPr txBox="1"/>
          <p:nvPr>
            <p:ph idx="12" type="sldNum"/>
          </p:nvPr>
        </p:nvSpPr>
        <p:spPr>
          <a:xfrm>
            <a:off x="8390734" y="4543668"/>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latin typeface="Nunito"/>
                <a:ea typeface="Nunito"/>
                <a:cs typeface="Nunito"/>
                <a:sym typeface="Nunito"/>
              </a:defRPr>
            </a:lvl1pPr>
            <a:lvl2pPr lvl="1" algn="r">
              <a:buNone/>
              <a:defRPr sz="1000">
                <a:solidFill>
                  <a:schemeClr val="dk2"/>
                </a:solidFill>
                <a:latin typeface="Nunito"/>
                <a:ea typeface="Nunito"/>
                <a:cs typeface="Nunito"/>
                <a:sym typeface="Nunito"/>
              </a:defRPr>
            </a:lvl2pPr>
            <a:lvl3pPr lvl="2" algn="r">
              <a:buNone/>
              <a:defRPr sz="1000">
                <a:solidFill>
                  <a:schemeClr val="dk2"/>
                </a:solidFill>
                <a:latin typeface="Nunito"/>
                <a:ea typeface="Nunito"/>
                <a:cs typeface="Nunito"/>
                <a:sym typeface="Nunito"/>
              </a:defRPr>
            </a:lvl3pPr>
            <a:lvl4pPr lvl="3" algn="r">
              <a:buNone/>
              <a:defRPr sz="1000">
                <a:solidFill>
                  <a:schemeClr val="dk2"/>
                </a:solidFill>
                <a:latin typeface="Nunito"/>
                <a:ea typeface="Nunito"/>
                <a:cs typeface="Nunito"/>
                <a:sym typeface="Nunito"/>
              </a:defRPr>
            </a:lvl4pPr>
            <a:lvl5pPr lvl="4" algn="r">
              <a:buNone/>
              <a:defRPr sz="1000">
                <a:solidFill>
                  <a:schemeClr val="dk2"/>
                </a:solidFill>
                <a:latin typeface="Nunito"/>
                <a:ea typeface="Nunito"/>
                <a:cs typeface="Nunito"/>
                <a:sym typeface="Nunito"/>
              </a:defRPr>
            </a:lvl5pPr>
            <a:lvl6pPr lvl="5" algn="r">
              <a:buNone/>
              <a:defRPr sz="1000">
                <a:solidFill>
                  <a:schemeClr val="dk2"/>
                </a:solidFill>
                <a:latin typeface="Nunito"/>
                <a:ea typeface="Nunito"/>
                <a:cs typeface="Nunito"/>
                <a:sym typeface="Nunito"/>
              </a:defRPr>
            </a:lvl6pPr>
            <a:lvl7pPr lvl="6" algn="r">
              <a:buNone/>
              <a:defRPr sz="1000">
                <a:solidFill>
                  <a:schemeClr val="dk2"/>
                </a:solidFill>
                <a:latin typeface="Nunito"/>
                <a:ea typeface="Nunito"/>
                <a:cs typeface="Nunito"/>
                <a:sym typeface="Nunito"/>
              </a:defRPr>
            </a:lvl7pPr>
            <a:lvl8pPr lvl="7" algn="r">
              <a:buNone/>
              <a:defRPr sz="1000">
                <a:solidFill>
                  <a:schemeClr val="dk2"/>
                </a:solidFill>
                <a:latin typeface="Nunito"/>
                <a:ea typeface="Nunito"/>
                <a:cs typeface="Nunito"/>
                <a:sym typeface="Nunito"/>
              </a:defRPr>
            </a:lvl8pPr>
            <a:lvl9pPr lvl="8" algn="r">
              <a:buNone/>
              <a:defRPr sz="1000">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1.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7.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5.jpg"/><Relationship Id="rId4" Type="http://schemas.openxmlformats.org/officeDocument/2006/relationships/image" Target="../media/image6.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2.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7" name="Shape 127"/>
        <p:cNvGrpSpPr/>
        <p:nvPr/>
      </p:nvGrpSpPr>
      <p:grpSpPr>
        <a:xfrm>
          <a:off x="0" y="0"/>
          <a:ext cx="0" cy="0"/>
          <a:chOff x="0" y="0"/>
          <a:chExt cx="0" cy="0"/>
        </a:xfrm>
      </p:grpSpPr>
      <p:sp>
        <p:nvSpPr>
          <p:cNvPr id="128" name="Google Shape;128;p13"/>
          <p:cNvSpPr txBox="1"/>
          <p:nvPr>
            <p:ph type="ctrTitle"/>
          </p:nvPr>
        </p:nvSpPr>
        <p:spPr>
          <a:xfrm>
            <a:off x="1858703" y="1822833"/>
            <a:ext cx="5361300" cy="1448100"/>
          </a:xfrm>
          <a:prstGeom prst="rect">
            <a:avLst/>
          </a:prstGeom>
        </p:spPr>
        <p:txBody>
          <a:bodyPr anchorCtr="0" anchor="ctr" bIns="91425" lIns="91425" spcFirstLastPara="1" rIns="91425" wrap="square" tIns="91425">
            <a:normAutofit/>
          </a:bodyPr>
          <a:lstStyle/>
          <a:p>
            <a:pPr indent="0" lvl="0" marL="0" rtl="0" algn="ctr">
              <a:spcBef>
                <a:spcPts val="0"/>
              </a:spcBef>
              <a:spcAft>
                <a:spcPts val="0"/>
              </a:spcAft>
              <a:buNone/>
            </a:pPr>
            <a:r>
              <a:rPr lang="en-GB"/>
              <a:t>Student Voice</a:t>
            </a:r>
            <a:endParaRPr/>
          </a:p>
        </p:txBody>
      </p:sp>
      <p:sp>
        <p:nvSpPr>
          <p:cNvPr id="129" name="Google Shape;129;p13"/>
          <p:cNvSpPr txBox="1"/>
          <p:nvPr>
            <p:ph idx="1" type="subTitle"/>
          </p:nvPr>
        </p:nvSpPr>
        <p:spPr>
          <a:xfrm>
            <a:off x="1858700" y="3413158"/>
            <a:ext cx="5361300" cy="52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a:t>By Brooklyn Phillips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14"/>
          <p:cNvSpPr txBox="1"/>
          <p:nvPr>
            <p:ph type="title"/>
          </p:nvPr>
        </p:nvSpPr>
        <p:spPr>
          <a:xfrm>
            <a:off x="1888684" y="1746100"/>
            <a:ext cx="5377500" cy="1646100"/>
          </a:xfrm>
          <a:prstGeom prst="rect">
            <a:avLst/>
          </a:prstGeom>
        </p:spPr>
        <p:txBody>
          <a:bodyPr anchorCtr="0" anchor="ctr" bIns="91425" lIns="91425" spcFirstLastPara="1" rIns="91425" wrap="square" tIns="91425">
            <a:normAutofit/>
          </a:bodyPr>
          <a:lstStyle/>
          <a:p>
            <a:pPr indent="0" lvl="0" marL="0" rtl="0" algn="ctr">
              <a:spcBef>
                <a:spcPts val="0"/>
              </a:spcBef>
              <a:spcAft>
                <a:spcPts val="0"/>
              </a:spcAft>
              <a:buNone/>
            </a:pPr>
            <a:r>
              <a:rPr lang="en-GB" sz="3000">
                <a:solidFill>
                  <a:srgbClr val="000000"/>
                </a:solidFill>
              </a:rPr>
              <a:t>What is student voice?</a:t>
            </a:r>
            <a:endParaRPr>
              <a:solidFill>
                <a:srgbClr val="000000"/>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8" name="Shape 138"/>
        <p:cNvGrpSpPr/>
        <p:nvPr/>
      </p:nvGrpSpPr>
      <p:grpSpPr>
        <a:xfrm>
          <a:off x="0" y="0"/>
          <a:ext cx="0" cy="0"/>
          <a:chOff x="0" y="0"/>
          <a:chExt cx="0" cy="0"/>
        </a:xfrm>
      </p:grpSpPr>
      <p:sp>
        <p:nvSpPr>
          <p:cNvPr id="139" name="Google Shape;139;p15"/>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What is student voice?</a:t>
            </a:r>
            <a:endParaRPr/>
          </a:p>
        </p:txBody>
      </p:sp>
      <p:sp>
        <p:nvSpPr>
          <p:cNvPr id="140" name="Google Shape;140;p15"/>
          <p:cNvSpPr txBox="1"/>
          <p:nvPr>
            <p:ph idx="1" type="body"/>
          </p:nvPr>
        </p:nvSpPr>
        <p:spPr>
          <a:xfrm>
            <a:off x="819150" y="1532300"/>
            <a:ext cx="7505700" cy="2906400"/>
          </a:xfrm>
          <a:prstGeom prst="rect">
            <a:avLst/>
          </a:prstGeom>
        </p:spPr>
        <p:txBody>
          <a:bodyPr anchorCtr="0" anchor="t" bIns="91425" lIns="91425" spcFirstLastPara="1" rIns="91425" wrap="square" tIns="91425">
            <a:normAutofit lnSpcReduction="10000"/>
          </a:bodyPr>
          <a:lstStyle/>
          <a:p>
            <a:pPr indent="0" lvl="0" marL="0" rtl="0" algn="l">
              <a:spcBef>
                <a:spcPts val="1200"/>
              </a:spcBef>
              <a:spcAft>
                <a:spcPts val="0"/>
              </a:spcAft>
              <a:buNone/>
            </a:pPr>
            <a:r>
              <a:rPr lang="en-GB">
                <a:solidFill>
                  <a:srgbClr val="000000"/>
                </a:solidFill>
              </a:rPr>
              <a:t>In PE, student voice refers to methods that let kids actively influence their educational experiences. Student voice encourages kids to take part as co-creators of routines, activities, and instructional objectives rather than PE being something that is done to them. When used effectively, it makes students feel heard, respected, and participated in choices that impact their hands-on education.</a:t>
            </a:r>
            <a:endParaRPr>
              <a:solidFill>
                <a:srgbClr val="000000"/>
              </a:solidFill>
            </a:endParaRPr>
          </a:p>
          <a:p>
            <a:pPr indent="0" lvl="0" marL="0" rtl="0" algn="l">
              <a:spcBef>
                <a:spcPts val="1200"/>
              </a:spcBef>
              <a:spcAft>
                <a:spcPts val="0"/>
              </a:spcAft>
              <a:buNone/>
            </a:pPr>
            <a:r>
              <a:rPr lang="en-GB">
                <a:solidFill>
                  <a:srgbClr val="000000"/>
                </a:solidFill>
              </a:rPr>
              <a:t>The Key Elements are:</a:t>
            </a:r>
            <a:endParaRPr>
              <a:solidFill>
                <a:srgbClr val="000000"/>
              </a:solidFill>
            </a:endParaRPr>
          </a:p>
          <a:p>
            <a:pPr indent="-298450" lvl="0" marL="457200" rtl="0" algn="l">
              <a:spcBef>
                <a:spcPts val="1200"/>
              </a:spcBef>
              <a:spcAft>
                <a:spcPts val="0"/>
              </a:spcAft>
              <a:buClr>
                <a:srgbClr val="000000"/>
              </a:buClr>
              <a:buSzPts val="1100"/>
              <a:buFont typeface="Arial"/>
              <a:buChar char="●"/>
            </a:pPr>
            <a:r>
              <a:rPr lang="en-GB">
                <a:solidFill>
                  <a:srgbClr val="000000"/>
                </a:solidFill>
              </a:rPr>
              <a:t>Encouraging students to express preferences and ideas</a:t>
            </a:r>
            <a:br>
              <a:rPr lang="en-GB">
                <a:solidFill>
                  <a:srgbClr val="000000"/>
                </a:solidFill>
              </a:rPr>
            </a:br>
            <a:endParaRPr>
              <a:solidFill>
                <a:srgbClr val="000000"/>
              </a:solidFill>
            </a:endParaRPr>
          </a:p>
          <a:p>
            <a:pPr indent="-298450" lvl="0" marL="457200" rtl="0" algn="l">
              <a:spcBef>
                <a:spcPts val="0"/>
              </a:spcBef>
              <a:spcAft>
                <a:spcPts val="0"/>
              </a:spcAft>
              <a:buClr>
                <a:srgbClr val="000000"/>
              </a:buClr>
              <a:buSzPts val="1100"/>
              <a:buFont typeface="Arial"/>
              <a:buChar char="●"/>
            </a:pPr>
            <a:r>
              <a:rPr lang="en-GB">
                <a:solidFill>
                  <a:srgbClr val="000000"/>
                </a:solidFill>
              </a:rPr>
              <a:t>Allowing students to influence lesson structure or activity choices</a:t>
            </a:r>
            <a:br>
              <a:rPr lang="en-GB">
                <a:solidFill>
                  <a:srgbClr val="000000"/>
                </a:solidFill>
              </a:rPr>
            </a:br>
            <a:endParaRPr>
              <a:solidFill>
                <a:srgbClr val="000000"/>
              </a:solidFill>
            </a:endParaRPr>
          </a:p>
          <a:p>
            <a:pPr indent="-298450" lvl="0" marL="457200" rtl="0" algn="l">
              <a:spcBef>
                <a:spcPts val="0"/>
              </a:spcBef>
              <a:spcAft>
                <a:spcPts val="0"/>
              </a:spcAft>
              <a:buClr>
                <a:srgbClr val="000000"/>
              </a:buClr>
              <a:buSzPts val="1100"/>
              <a:buFont typeface="Arial"/>
              <a:buChar char="●"/>
            </a:pPr>
            <a:r>
              <a:rPr lang="en-GB">
                <a:solidFill>
                  <a:srgbClr val="000000"/>
                </a:solidFill>
              </a:rPr>
              <a:t>Creating space for students to reflect on what motivates or challenges them</a:t>
            </a:r>
            <a:br>
              <a:rPr lang="en-GB">
                <a:solidFill>
                  <a:srgbClr val="000000"/>
                </a:solidFill>
              </a:rPr>
            </a:br>
            <a:endParaRPr>
              <a:solidFill>
                <a:srgbClr val="000000"/>
              </a:solidFill>
            </a:endParaRPr>
          </a:p>
        </p:txBody>
      </p:sp>
      <p:pic>
        <p:nvPicPr>
          <p:cNvPr descr="Leeds East Academy - Student Voice" id="141" name="Google Shape;141;p15"/>
          <p:cNvPicPr preferRelativeResize="0"/>
          <p:nvPr/>
        </p:nvPicPr>
        <p:blipFill>
          <a:blip r:embed="rId3">
            <a:alphaModFix/>
          </a:blip>
          <a:stretch>
            <a:fillRect/>
          </a:stretch>
        </p:blipFill>
        <p:spPr>
          <a:xfrm>
            <a:off x="6619875" y="2419425"/>
            <a:ext cx="1874350" cy="14743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5" name="Shape 145"/>
        <p:cNvGrpSpPr/>
        <p:nvPr/>
      </p:nvGrpSpPr>
      <p:grpSpPr>
        <a:xfrm>
          <a:off x="0" y="0"/>
          <a:ext cx="0" cy="0"/>
          <a:chOff x="0" y="0"/>
          <a:chExt cx="0" cy="0"/>
        </a:xfrm>
      </p:grpSpPr>
      <p:sp>
        <p:nvSpPr>
          <p:cNvPr id="146" name="Google Shape;146;p16"/>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Why student voice matters in PE</a:t>
            </a:r>
            <a:endParaRPr/>
          </a:p>
        </p:txBody>
      </p:sp>
      <p:sp>
        <p:nvSpPr>
          <p:cNvPr id="147" name="Google Shape;147;p16"/>
          <p:cNvSpPr txBox="1"/>
          <p:nvPr>
            <p:ph idx="1" type="body"/>
          </p:nvPr>
        </p:nvSpPr>
        <p:spPr>
          <a:xfrm>
            <a:off x="819150" y="1648775"/>
            <a:ext cx="3688200" cy="27900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a:t>PE is typically teacher-led in many classrooms, with pupils merely following directions. However, studies indicate that students' participation rises dramatically when they are given the opportunity to participate in planning and decision-making. Students' sense of ownership, enjoyment, and connection to physical activity are all strengthened by student voice.</a:t>
            </a:r>
            <a:endParaRPr/>
          </a:p>
        </p:txBody>
      </p:sp>
      <p:pic>
        <p:nvPicPr>
          <p:cNvPr descr="The Importance of Student Voice in PE - PE Scholar" id="148" name="Google Shape;148;p16"/>
          <p:cNvPicPr preferRelativeResize="0"/>
          <p:nvPr/>
        </p:nvPicPr>
        <p:blipFill>
          <a:blip r:embed="rId3">
            <a:alphaModFix/>
          </a:blip>
          <a:stretch>
            <a:fillRect/>
          </a:stretch>
        </p:blipFill>
        <p:spPr>
          <a:xfrm>
            <a:off x="5170350" y="2016200"/>
            <a:ext cx="2715825" cy="156882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2" name="Shape 152"/>
        <p:cNvGrpSpPr/>
        <p:nvPr/>
      </p:nvGrpSpPr>
      <p:grpSpPr>
        <a:xfrm>
          <a:off x="0" y="0"/>
          <a:ext cx="0" cy="0"/>
          <a:chOff x="0" y="0"/>
          <a:chExt cx="0" cy="0"/>
        </a:xfrm>
      </p:grpSpPr>
      <p:sp>
        <p:nvSpPr>
          <p:cNvPr id="153" name="Google Shape;153;p17"/>
          <p:cNvSpPr txBox="1"/>
          <p:nvPr>
            <p:ph type="title"/>
          </p:nvPr>
        </p:nvSpPr>
        <p:spPr>
          <a:xfrm>
            <a:off x="1888684" y="1746100"/>
            <a:ext cx="5377500" cy="1646100"/>
          </a:xfrm>
          <a:prstGeom prst="rect">
            <a:avLst/>
          </a:prstGeom>
        </p:spPr>
        <p:txBody>
          <a:bodyPr anchorCtr="0" anchor="ctr" bIns="91425" lIns="91425" spcFirstLastPara="1" rIns="91425" wrap="square" tIns="91425">
            <a:normAutofit/>
          </a:bodyPr>
          <a:lstStyle/>
          <a:p>
            <a:pPr indent="0" lvl="0" marL="0" rtl="0" algn="ctr">
              <a:spcBef>
                <a:spcPts val="0"/>
              </a:spcBef>
              <a:spcAft>
                <a:spcPts val="0"/>
              </a:spcAft>
              <a:buNone/>
            </a:pPr>
            <a:r>
              <a:rPr lang="en-GB" sz="3000">
                <a:solidFill>
                  <a:srgbClr val="000000"/>
                </a:solidFill>
              </a:rPr>
              <a:t>Giving students input in PE</a:t>
            </a:r>
            <a:endParaRPr>
              <a:solidFill>
                <a:srgbClr val="000000"/>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7" name="Shape 157"/>
        <p:cNvGrpSpPr/>
        <p:nvPr/>
      </p:nvGrpSpPr>
      <p:grpSpPr>
        <a:xfrm>
          <a:off x="0" y="0"/>
          <a:ext cx="0" cy="0"/>
          <a:chOff x="0" y="0"/>
          <a:chExt cx="0" cy="0"/>
        </a:xfrm>
      </p:grpSpPr>
      <p:sp>
        <p:nvSpPr>
          <p:cNvPr id="158" name="Google Shape;158;p18"/>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Giving students input in PE</a:t>
            </a:r>
            <a:endParaRPr/>
          </a:p>
        </p:txBody>
      </p:sp>
      <p:sp>
        <p:nvSpPr>
          <p:cNvPr id="159" name="Google Shape;159;p18"/>
          <p:cNvSpPr txBox="1"/>
          <p:nvPr>
            <p:ph idx="1" type="body"/>
          </p:nvPr>
        </p:nvSpPr>
        <p:spPr>
          <a:xfrm>
            <a:off x="819150" y="1657750"/>
            <a:ext cx="7505700" cy="2781000"/>
          </a:xfrm>
          <a:prstGeom prst="rect">
            <a:avLst/>
          </a:prstGeom>
        </p:spPr>
        <p:txBody>
          <a:bodyPr anchorCtr="0" anchor="t" bIns="91425" lIns="91425" spcFirstLastPara="1" rIns="91425" wrap="square" tIns="91425">
            <a:normAutofit fontScale="92500" lnSpcReduction="20000"/>
          </a:bodyPr>
          <a:lstStyle/>
          <a:p>
            <a:pPr indent="0" lvl="0" marL="0" rtl="0" algn="l">
              <a:spcBef>
                <a:spcPts val="0"/>
              </a:spcBef>
              <a:spcAft>
                <a:spcPts val="0"/>
              </a:spcAft>
              <a:buNone/>
            </a:pPr>
            <a:r>
              <a:rPr lang="en-GB"/>
              <a:t>Children start to perceive physical education as something they can shape and influence when they are given the chance to express their opinions and offer suggestions. Lessons feel more applicable and significant as a result of this involvement.</a:t>
            </a:r>
            <a:endParaRPr/>
          </a:p>
          <a:p>
            <a:pPr indent="0" lvl="0" marL="0" rtl="0" algn="l">
              <a:spcBef>
                <a:spcPts val="1200"/>
              </a:spcBef>
              <a:spcAft>
                <a:spcPts val="0"/>
              </a:spcAft>
              <a:buNone/>
            </a:pPr>
            <a:r>
              <a:rPr b="1" lang="en-GB" sz="1100">
                <a:solidFill>
                  <a:srgbClr val="000000"/>
                </a:solidFill>
                <a:latin typeface="Arial"/>
                <a:ea typeface="Arial"/>
                <a:cs typeface="Arial"/>
                <a:sym typeface="Arial"/>
              </a:rPr>
              <a:t>Examples of meaningful input:</a:t>
            </a:r>
            <a:endParaRPr b="1" sz="1100">
              <a:solidFill>
                <a:srgbClr val="000000"/>
              </a:solidFill>
              <a:latin typeface="Arial"/>
              <a:ea typeface="Arial"/>
              <a:cs typeface="Arial"/>
              <a:sym typeface="Arial"/>
            </a:endParaRPr>
          </a:p>
          <a:p>
            <a:pPr indent="-293211" lvl="0" marL="457200" rtl="0" algn="l">
              <a:spcBef>
                <a:spcPts val="1200"/>
              </a:spcBef>
              <a:spcAft>
                <a:spcPts val="0"/>
              </a:spcAft>
              <a:buClr>
                <a:srgbClr val="000000"/>
              </a:buClr>
              <a:buSzPct val="100000"/>
              <a:buFont typeface="Arial"/>
              <a:buChar char="●"/>
            </a:pPr>
            <a:r>
              <a:rPr lang="en-GB" sz="1100">
                <a:solidFill>
                  <a:srgbClr val="000000"/>
                </a:solidFill>
                <a:latin typeface="Arial"/>
                <a:ea typeface="Arial"/>
                <a:cs typeface="Arial"/>
                <a:sym typeface="Arial"/>
              </a:rPr>
              <a:t>Contributing ideas for warm-up activities</a:t>
            </a:r>
            <a:br>
              <a:rPr lang="en-GB" sz="1100">
                <a:solidFill>
                  <a:srgbClr val="000000"/>
                </a:solidFill>
                <a:latin typeface="Arial"/>
                <a:ea typeface="Arial"/>
                <a:cs typeface="Arial"/>
                <a:sym typeface="Arial"/>
              </a:rPr>
            </a:br>
            <a:endParaRPr sz="1100">
              <a:solidFill>
                <a:srgbClr val="000000"/>
              </a:solidFill>
              <a:latin typeface="Arial"/>
              <a:ea typeface="Arial"/>
              <a:cs typeface="Arial"/>
              <a:sym typeface="Arial"/>
            </a:endParaRPr>
          </a:p>
          <a:p>
            <a:pPr indent="-293211" lvl="0" marL="457200" rtl="0" algn="l">
              <a:spcBef>
                <a:spcPts val="0"/>
              </a:spcBef>
              <a:spcAft>
                <a:spcPts val="0"/>
              </a:spcAft>
              <a:buClr>
                <a:srgbClr val="000000"/>
              </a:buClr>
              <a:buSzPct val="100000"/>
              <a:buFont typeface="Arial"/>
              <a:buChar char="●"/>
            </a:pPr>
            <a:r>
              <a:rPr lang="en-GB" sz="1100">
                <a:solidFill>
                  <a:srgbClr val="000000"/>
                </a:solidFill>
                <a:latin typeface="Arial"/>
                <a:ea typeface="Arial"/>
                <a:cs typeface="Arial"/>
                <a:sym typeface="Arial"/>
              </a:rPr>
              <a:t>Suggesting ways to modify games</a:t>
            </a:r>
            <a:br>
              <a:rPr lang="en-GB" sz="1100">
                <a:solidFill>
                  <a:srgbClr val="000000"/>
                </a:solidFill>
                <a:latin typeface="Arial"/>
                <a:ea typeface="Arial"/>
                <a:cs typeface="Arial"/>
                <a:sym typeface="Arial"/>
              </a:rPr>
            </a:br>
            <a:endParaRPr sz="1100">
              <a:solidFill>
                <a:srgbClr val="000000"/>
              </a:solidFill>
              <a:latin typeface="Arial"/>
              <a:ea typeface="Arial"/>
              <a:cs typeface="Arial"/>
              <a:sym typeface="Arial"/>
            </a:endParaRPr>
          </a:p>
          <a:p>
            <a:pPr indent="-293211" lvl="0" marL="457200" rtl="0" algn="l">
              <a:spcBef>
                <a:spcPts val="0"/>
              </a:spcBef>
              <a:spcAft>
                <a:spcPts val="0"/>
              </a:spcAft>
              <a:buClr>
                <a:srgbClr val="000000"/>
              </a:buClr>
              <a:buSzPct val="100000"/>
              <a:buFont typeface="Arial"/>
              <a:buChar char="●"/>
            </a:pPr>
            <a:r>
              <a:rPr lang="en-GB" sz="1100">
                <a:solidFill>
                  <a:srgbClr val="000000"/>
                </a:solidFill>
                <a:latin typeface="Arial"/>
                <a:ea typeface="Arial"/>
                <a:cs typeface="Arial"/>
                <a:sym typeface="Arial"/>
              </a:rPr>
              <a:t>Sharing what skills or challenges they want to work on</a:t>
            </a:r>
            <a:br>
              <a:rPr lang="en-GB" sz="1100">
                <a:solidFill>
                  <a:srgbClr val="000000"/>
                </a:solidFill>
                <a:latin typeface="Arial"/>
                <a:ea typeface="Arial"/>
                <a:cs typeface="Arial"/>
                <a:sym typeface="Arial"/>
              </a:rPr>
            </a:br>
            <a:endParaRPr sz="1100">
              <a:solidFill>
                <a:srgbClr val="000000"/>
              </a:solidFill>
              <a:latin typeface="Arial"/>
              <a:ea typeface="Arial"/>
              <a:cs typeface="Arial"/>
              <a:sym typeface="Arial"/>
            </a:endParaRPr>
          </a:p>
          <a:p>
            <a:pPr indent="0" lvl="0" marL="0" rtl="0" algn="l">
              <a:spcBef>
                <a:spcPts val="1200"/>
              </a:spcBef>
              <a:spcAft>
                <a:spcPts val="1200"/>
              </a:spcAft>
              <a:buNone/>
            </a:pPr>
            <a:r>
              <a:rPr lang="en-GB" sz="1100">
                <a:solidFill>
                  <a:srgbClr val="000000"/>
                </a:solidFill>
                <a:latin typeface="Arial"/>
                <a:ea typeface="Arial"/>
                <a:cs typeface="Arial"/>
                <a:sym typeface="Arial"/>
              </a:rPr>
              <a:t>Expressing what they enjoyed or didn’t enjoy in previous lessons, Students claim that merely being asked for their opinions is insufficient; they want professors to put their suggestions into practice. Students feel valued and are more motivated to participate when their contributions are taken into consideration.</a:t>
            </a:r>
            <a:endParaRPr/>
          </a:p>
        </p:txBody>
      </p:sp>
      <p:pic>
        <p:nvPicPr>
          <p:cNvPr descr="Wout Weghorst hits back at his critics ..." id="160" name="Google Shape;160;p18"/>
          <p:cNvPicPr preferRelativeResize="0"/>
          <p:nvPr/>
        </p:nvPicPr>
        <p:blipFill>
          <a:blip r:embed="rId3">
            <a:alphaModFix/>
          </a:blip>
          <a:stretch>
            <a:fillRect/>
          </a:stretch>
        </p:blipFill>
        <p:spPr>
          <a:xfrm>
            <a:off x="6076075" y="2141625"/>
            <a:ext cx="2248800" cy="1496400"/>
          </a:xfrm>
          <a:prstGeom prst="flowChartAlternateProcess">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4" name="Shape 164"/>
        <p:cNvGrpSpPr/>
        <p:nvPr/>
      </p:nvGrpSpPr>
      <p:grpSpPr>
        <a:xfrm>
          <a:off x="0" y="0"/>
          <a:ext cx="0" cy="0"/>
          <a:chOff x="0" y="0"/>
          <a:chExt cx="0" cy="0"/>
        </a:xfrm>
      </p:grpSpPr>
      <p:sp>
        <p:nvSpPr>
          <p:cNvPr id="165" name="Google Shape;165;p19"/>
          <p:cNvSpPr txBox="1"/>
          <p:nvPr>
            <p:ph type="title"/>
          </p:nvPr>
        </p:nvSpPr>
        <p:spPr>
          <a:xfrm>
            <a:off x="1888684" y="1746100"/>
            <a:ext cx="5377500" cy="1646100"/>
          </a:xfrm>
          <a:prstGeom prst="rect">
            <a:avLst/>
          </a:prstGeom>
        </p:spPr>
        <p:txBody>
          <a:bodyPr anchorCtr="0" anchor="ctr" bIns="91425" lIns="91425" spcFirstLastPara="1" rIns="91425" wrap="square" tIns="91425">
            <a:normAutofit/>
          </a:bodyPr>
          <a:lstStyle/>
          <a:p>
            <a:pPr indent="0" lvl="0" marL="0" rtl="0" algn="ctr">
              <a:lnSpc>
                <a:spcPct val="115000"/>
              </a:lnSpc>
              <a:spcBef>
                <a:spcPts val="2400"/>
              </a:spcBef>
              <a:spcAft>
                <a:spcPts val="600"/>
              </a:spcAft>
              <a:buNone/>
            </a:pPr>
            <a:r>
              <a:rPr lang="en-GB" sz="2300">
                <a:solidFill>
                  <a:srgbClr val="000000"/>
                </a:solidFill>
                <a:latin typeface="Arial"/>
                <a:ea typeface="Arial"/>
                <a:cs typeface="Arial"/>
                <a:sym typeface="Arial"/>
              </a:rPr>
              <a:t>Choice &amp; Empowerment in PE</a:t>
            </a:r>
            <a:endParaRPr sz="2300">
              <a:solidFill>
                <a:srgbClr val="000000"/>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9" name="Shape 169"/>
        <p:cNvGrpSpPr/>
        <p:nvPr/>
      </p:nvGrpSpPr>
      <p:grpSpPr>
        <a:xfrm>
          <a:off x="0" y="0"/>
          <a:ext cx="0" cy="0"/>
          <a:chOff x="0" y="0"/>
          <a:chExt cx="0" cy="0"/>
        </a:xfrm>
      </p:grpSpPr>
      <p:sp>
        <p:nvSpPr>
          <p:cNvPr id="170" name="Google Shape;170;p20"/>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Choice &amp; Empowerment in PE</a:t>
            </a:r>
            <a:endParaRPr/>
          </a:p>
        </p:txBody>
      </p:sp>
      <p:sp>
        <p:nvSpPr>
          <p:cNvPr id="171" name="Google Shape;171;p20"/>
          <p:cNvSpPr txBox="1"/>
          <p:nvPr>
            <p:ph idx="1" type="body"/>
          </p:nvPr>
        </p:nvSpPr>
        <p:spPr>
          <a:xfrm>
            <a:off x="819150" y="1621900"/>
            <a:ext cx="3625500" cy="28167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a:t>One of the best ways to promote student voice is through choice. Students get a sense of autonomy when they are able to select from a variety of tasks, degrees of difficulty, roles, or tools. Students who have choices feel more in charge of their education and are encouraged to take ownership of their education. Because students can choose options that fit their interests or ability levels, it also makes them feel more a part of the activity.</a:t>
            </a:r>
            <a:endParaRPr/>
          </a:p>
        </p:txBody>
      </p:sp>
      <p:pic>
        <p:nvPicPr>
          <p:cNvPr id="172" name="Google Shape;172;p20" title="IMG_0080 2.JPG"/>
          <p:cNvPicPr preferRelativeResize="0"/>
          <p:nvPr/>
        </p:nvPicPr>
        <p:blipFill>
          <a:blip r:embed="rId3">
            <a:alphaModFix/>
          </a:blip>
          <a:stretch>
            <a:fillRect/>
          </a:stretch>
        </p:blipFill>
        <p:spPr>
          <a:xfrm>
            <a:off x="4572000" y="1621900"/>
            <a:ext cx="4154400" cy="2365800"/>
          </a:xfrm>
          <a:prstGeom prst="roundRect">
            <a:avLst>
              <a:gd fmla="val 16667" name="adj"/>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6" name="Shape 176"/>
        <p:cNvGrpSpPr/>
        <p:nvPr/>
      </p:nvGrpSpPr>
      <p:grpSpPr>
        <a:xfrm>
          <a:off x="0" y="0"/>
          <a:ext cx="0" cy="0"/>
          <a:chOff x="0" y="0"/>
          <a:chExt cx="0" cy="0"/>
        </a:xfrm>
      </p:grpSpPr>
      <p:sp>
        <p:nvSpPr>
          <p:cNvPr id="177" name="Google Shape;177;p21"/>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Choice &amp; Empowerment in PE</a:t>
            </a:r>
            <a:endParaRPr/>
          </a:p>
        </p:txBody>
      </p:sp>
      <p:sp>
        <p:nvSpPr>
          <p:cNvPr id="178" name="Google Shape;178;p21"/>
          <p:cNvSpPr txBox="1"/>
          <p:nvPr>
            <p:ph idx="1" type="body"/>
          </p:nvPr>
        </p:nvSpPr>
        <p:spPr>
          <a:xfrm>
            <a:off x="819150" y="1559175"/>
            <a:ext cx="7505700" cy="2879700"/>
          </a:xfrm>
          <a:prstGeom prst="rect">
            <a:avLst/>
          </a:prstGeom>
        </p:spPr>
        <p:txBody>
          <a:bodyPr anchorCtr="0" anchor="t" bIns="91425" lIns="91425" spcFirstLastPara="1" rIns="91425" wrap="square" tIns="91425">
            <a:normAutofit/>
          </a:bodyPr>
          <a:lstStyle/>
          <a:p>
            <a:pPr indent="0" lvl="0" marL="0" rtl="0" algn="l">
              <a:spcBef>
                <a:spcPts val="1200"/>
              </a:spcBef>
              <a:spcAft>
                <a:spcPts val="0"/>
              </a:spcAft>
              <a:buNone/>
            </a:pPr>
            <a:r>
              <a:rPr b="1" lang="en-GB" sz="1100">
                <a:solidFill>
                  <a:srgbClr val="000000"/>
                </a:solidFill>
                <a:latin typeface="Arial"/>
                <a:ea typeface="Arial"/>
                <a:cs typeface="Arial"/>
                <a:sym typeface="Arial"/>
              </a:rPr>
              <a:t>Types of meaningful choices:</a:t>
            </a:r>
            <a:endParaRPr b="1" sz="1100">
              <a:solidFill>
                <a:srgbClr val="000000"/>
              </a:solidFill>
              <a:latin typeface="Arial"/>
              <a:ea typeface="Arial"/>
              <a:cs typeface="Arial"/>
              <a:sym typeface="Arial"/>
            </a:endParaRPr>
          </a:p>
          <a:p>
            <a:pPr indent="-298450" lvl="0" marL="457200" rtl="0" algn="l">
              <a:spcBef>
                <a:spcPts val="1200"/>
              </a:spcBef>
              <a:spcAft>
                <a:spcPts val="0"/>
              </a:spcAft>
              <a:buClr>
                <a:srgbClr val="000000"/>
              </a:buClr>
              <a:buSzPts val="1100"/>
              <a:buFont typeface="Arial"/>
              <a:buChar char="●"/>
            </a:pPr>
            <a:r>
              <a:rPr lang="en-GB" sz="1100">
                <a:solidFill>
                  <a:srgbClr val="000000"/>
                </a:solidFill>
                <a:latin typeface="Arial"/>
                <a:ea typeface="Arial"/>
                <a:cs typeface="Arial"/>
                <a:sym typeface="Arial"/>
              </a:rPr>
              <a:t>Choosing between several activities</a:t>
            </a:r>
            <a:br>
              <a:rPr lang="en-GB" sz="1100">
                <a:solidFill>
                  <a:srgbClr val="000000"/>
                </a:solidFill>
                <a:latin typeface="Arial"/>
                <a:ea typeface="Arial"/>
                <a:cs typeface="Arial"/>
                <a:sym typeface="Arial"/>
              </a:rPr>
            </a:br>
            <a:endParaRPr sz="1100">
              <a:solidFill>
                <a:srgbClr val="000000"/>
              </a:solidFill>
              <a:latin typeface="Arial"/>
              <a:ea typeface="Arial"/>
              <a:cs typeface="Arial"/>
              <a:sym typeface="Arial"/>
            </a:endParaRPr>
          </a:p>
          <a:p>
            <a:pPr indent="-298450" lvl="0" marL="457200" rtl="0" algn="l">
              <a:spcBef>
                <a:spcPts val="0"/>
              </a:spcBef>
              <a:spcAft>
                <a:spcPts val="0"/>
              </a:spcAft>
              <a:buClr>
                <a:srgbClr val="000000"/>
              </a:buClr>
              <a:buSzPts val="1100"/>
              <a:buFont typeface="Arial"/>
              <a:buChar char="●"/>
            </a:pPr>
            <a:r>
              <a:rPr lang="en-GB" sz="1100">
                <a:solidFill>
                  <a:srgbClr val="000000"/>
                </a:solidFill>
                <a:latin typeface="Arial"/>
                <a:ea typeface="Arial"/>
                <a:cs typeface="Arial"/>
                <a:sym typeface="Arial"/>
              </a:rPr>
              <a:t>Selecting roles in games (example leader, scorer, defender)</a:t>
            </a:r>
            <a:br>
              <a:rPr lang="en-GB" sz="1100">
                <a:solidFill>
                  <a:srgbClr val="000000"/>
                </a:solidFill>
                <a:latin typeface="Arial"/>
                <a:ea typeface="Arial"/>
                <a:cs typeface="Arial"/>
                <a:sym typeface="Arial"/>
              </a:rPr>
            </a:br>
            <a:endParaRPr sz="1100">
              <a:solidFill>
                <a:srgbClr val="000000"/>
              </a:solidFill>
              <a:latin typeface="Arial"/>
              <a:ea typeface="Arial"/>
              <a:cs typeface="Arial"/>
              <a:sym typeface="Arial"/>
            </a:endParaRPr>
          </a:p>
          <a:p>
            <a:pPr indent="-298450" lvl="0" marL="457200" rtl="0" algn="l">
              <a:spcBef>
                <a:spcPts val="0"/>
              </a:spcBef>
              <a:spcAft>
                <a:spcPts val="0"/>
              </a:spcAft>
              <a:buClr>
                <a:srgbClr val="000000"/>
              </a:buClr>
              <a:buSzPts val="1100"/>
              <a:buFont typeface="Arial"/>
              <a:buChar char="●"/>
            </a:pPr>
            <a:r>
              <a:rPr lang="en-GB" sz="1100">
                <a:solidFill>
                  <a:srgbClr val="000000"/>
                </a:solidFill>
                <a:latin typeface="Arial"/>
                <a:ea typeface="Arial"/>
                <a:cs typeface="Arial"/>
                <a:sym typeface="Arial"/>
              </a:rPr>
              <a:t>Choosing equipment or levels of difficulty</a:t>
            </a:r>
            <a:br>
              <a:rPr lang="en-GB" sz="1100">
                <a:solidFill>
                  <a:srgbClr val="000000"/>
                </a:solidFill>
                <a:latin typeface="Arial"/>
                <a:ea typeface="Arial"/>
                <a:cs typeface="Arial"/>
                <a:sym typeface="Arial"/>
              </a:rPr>
            </a:br>
            <a:endParaRPr sz="1100">
              <a:solidFill>
                <a:srgbClr val="000000"/>
              </a:solidFill>
              <a:latin typeface="Arial"/>
              <a:ea typeface="Arial"/>
              <a:cs typeface="Arial"/>
              <a:sym typeface="Arial"/>
            </a:endParaRPr>
          </a:p>
          <a:p>
            <a:pPr indent="-298450" lvl="0" marL="457200" rtl="0" algn="l">
              <a:spcBef>
                <a:spcPts val="0"/>
              </a:spcBef>
              <a:spcAft>
                <a:spcPts val="0"/>
              </a:spcAft>
              <a:buClr>
                <a:srgbClr val="000000"/>
              </a:buClr>
              <a:buSzPts val="1100"/>
              <a:buFont typeface="Arial"/>
              <a:buChar char="●"/>
            </a:pPr>
            <a:r>
              <a:rPr lang="en-GB" sz="1100">
                <a:solidFill>
                  <a:srgbClr val="000000"/>
                </a:solidFill>
                <a:latin typeface="Arial"/>
                <a:ea typeface="Arial"/>
                <a:cs typeface="Arial"/>
                <a:sym typeface="Arial"/>
              </a:rPr>
              <a:t>Deciding how they wish to complete a challenge</a:t>
            </a:r>
            <a:endParaRPr sz="1100">
              <a:solidFill>
                <a:srgbClr val="000000"/>
              </a:solidFill>
              <a:latin typeface="Arial"/>
              <a:ea typeface="Arial"/>
              <a:cs typeface="Arial"/>
              <a:sym typeface="Arial"/>
            </a:endParaRPr>
          </a:p>
          <a:p>
            <a:pPr indent="0" lvl="0" marL="0" rtl="0" algn="l">
              <a:spcBef>
                <a:spcPts val="1200"/>
              </a:spcBef>
              <a:spcAft>
                <a:spcPts val="0"/>
              </a:spcAft>
              <a:buNone/>
            </a:pPr>
            <a:r>
              <a:rPr lang="en-GB" sz="1100">
                <a:solidFill>
                  <a:srgbClr val="000000"/>
                </a:solidFill>
                <a:latin typeface="Arial"/>
                <a:ea typeface="Arial"/>
                <a:cs typeface="Arial"/>
                <a:sym typeface="Arial"/>
              </a:rPr>
              <a:t>Children often describe choice as “fun” and “exciting” because it allows them to explore what they enjoy. Even small choices can increase motivation, especially for students who may feel less confident in PE.</a:t>
            </a:r>
            <a:endParaRPr sz="1100">
              <a:solidFill>
                <a:srgbClr val="000000"/>
              </a:solidFill>
              <a:latin typeface="Arial"/>
              <a:ea typeface="Arial"/>
              <a:cs typeface="Arial"/>
              <a:sym typeface="Arial"/>
            </a:endParaRPr>
          </a:p>
          <a:p>
            <a:pPr indent="0" lvl="0" marL="0" rtl="0" algn="l">
              <a:spcBef>
                <a:spcPts val="1200"/>
              </a:spcBef>
              <a:spcAft>
                <a:spcPts val="1200"/>
              </a:spcAft>
              <a:buNone/>
            </a:pPr>
            <a:r>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2" name="Shape 182"/>
        <p:cNvGrpSpPr/>
        <p:nvPr/>
      </p:nvGrpSpPr>
      <p:grpSpPr>
        <a:xfrm>
          <a:off x="0" y="0"/>
          <a:ext cx="0" cy="0"/>
          <a:chOff x="0" y="0"/>
          <a:chExt cx="0" cy="0"/>
        </a:xfrm>
      </p:grpSpPr>
      <p:sp>
        <p:nvSpPr>
          <p:cNvPr id="183" name="Google Shape;183;p22"/>
          <p:cNvSpPr txBox="1"/>
          <p:nvPr>
            <p:ph type="title"/>
          </p:nvPr>
        </p:nvSpPr>
        <p:spPr>
          <a:xfrm>
            <a:off x="1888684" y="1746100"/>
            <a:ext cx="5377500" cy="1646100"/>
          </a:xfrm>
          <a:prstGeom prst="rect">
            <a:avLst/>
          </a:prstGeom>
        </p:spPr>
        <p:txBody>
          <a:bodyPr anchorCtr="0" anchor="ctr" bIns="91425" lIns="91425" spcFirstLastPara="1" rIns="91425" wrap="square" tIns="91425">
            <a:normAutofit/>
          </a:bodyPr>
          <a:lstStyle/>
          <a:p>
            <a:pPr indent="0" lvl="0" marL="0" rtl="0" algn="ctr">
              <a:lnSpc>
                <a:spcPct val="115000"/>
              </a:lnSpc>
              <a:spcBef>
                <a:spcPts val="2400"/>
              </a:spcBef>
              <a:spcAft>
                <a:spcPts val="600"/>
              </a:spcAft>
              <a:buNone/>
            </a:pPr>
            <a:r>
              <a:rPr lang="en-GB" sz="2300">
                <a:solidFill>
                  <a:srgbClr val="000000"/>
                </a:solidFill>
                <a:latin typeface="Arial"/>
                <a:ea typeface="Arial"/>
                <a:cs typeface="Arial"/>
                <a:sym typeface="Arial"/>
              </a:rPr>
              <a:t>Supporting Students with Information</a:t>
            </a:r>
            <a:endParaRPr>
              <a:solidFill>
                <a:srgbClr val="000000"/>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7" name="Shape 187"/>
        <p:cNvGrpSpPr/>
        <p:nvPr/>
      </p:nvGrpSpPr>
      <p:grpSpPr>
        <a:xfrm>
          <a:off x="0" y="0"/>
          <a:ext cx="0" cy="0"/>
          <a:chOff x="0" y="0"/>
          <a:chExt cx="0" cy="0"/>
        </a:xfrm>
      </p:grpSpPr>
      <p:sp>
        <p:nvSpPr>
          <p:cNvPr id="188" name="Google Shape;188;p23"/>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Supporting students with information</a:t>
            </a:r>
            <a:endParaRPr/>
          </a:p>
        </p:txBody>
      </p:sp>
      <p:sp>
        <p:nvSpPr>
          <p:cNvPr id="189" name="Google Shape;189;p23"/>
          <p:cNvSpPr txBox="1"/>
          <p:nvPr>
            <p:ph idx="1" type="body"/>
          </p:nvPr>
        </p:nvSpPr>
        <p:spPr>
          <a:xfrm>
            <a:off x="819150" y="1666700"/>
            <a:ext cx="5050200" cy="3001800"/>
          </a:xfrm>
          <a:prstGeom prst="rect">
            <a:avLst/>
          </a:prstGeom>
        </p:spPr>
        <p:txBody>
          <a:bodyPr anchorCtr="0" anchor="t" bIns="91425" lIns="91425" spcFirstLastPara="1" rIns="91425" wrap="square" tIns="91425">
            <a:normAutofit fontScale="92500" lnSpcReduction="20000"/>
          </a:bodyPr>
          <a:lstStyle/>
          <a:p>
            <a:pPr indent="0" lvl="0" marL="0" rtl="0" algn="l">
              <a:spcBef>
                <a:spcPts val="0"/>
              </a:spcBef>
              <a:spcAft>
                <a:spcPts val="0"/>
              </a:spcAft>
              <a:buNone/>
            </a:pPr>
            <a:r>
              <a:rPr lang="en-GB"/>
              <a:t>Children must be aware of their alternatives in order for student voice to be effective. Students often say that they are only able to make meaningful decisions when they are fully informed about the task, the lesson's goal, or the several options. Students feel more capable of making intelligent contributions when teachers take the effort to clarify these concepts. They are able to make decisions that feel logical rather than arbitrary thanks to this support.</a:t>
            </a:r>
            <a:endParaRPr/>
          </a:p>
          <a:p>
            <a:pPr indent="0" lvl="0" marL="0" rtl="0" algn="l">
              <a:spcBef>
                <a:spcPts val="1200"/>
              </a:spcBef>
              <a:spcAft>
                <a:spcPts val="0"/>
              </a:spcAft>
              <a:buNone/>
            </a:pPr>
            <a:r>
              <a:rPr b="1" lang="en-GB" sz="1100">
                <a:solidFill>
                  <a:srgbClr val="000000"/>
                </a:solidFill>
                <a:latin typeface="Arial"/>
                <a:ea typeface="Arial"/>
                <a:cs typeface="Arial"/>
                <a:sym typeface="Arial"/>
              </a:rPr>
              <a:t>Ways teachers can support informed choice:</a:t>
            </a:r>
            <a:endParaRPr b="1" sz="1100">
              <a:solidFill>
                <a:srgbClr val="000000"/>
              </a:solidFill>
              <a:latin typeface="Arial"/>
              <a:ea typeface="Arial"/>
              <a:cs typeface="Arial"/>
              <a:sym typeface="Arial"/>
            </a:endParaRPr>
          </a:p>
          <a:p>
            <a:pPr indent="-293211" lvl="0" marL="457200" rtl="0" algn="l">
              <a:spcBef>
                <a:spcPts val="1200"/>
              </a:spcBef>
              <a:spcAft>
                <a:spcPts val="0"/>
              </a:spcAft>
              <a:buClr>
                <a:srgbClr val="000000"/>
              </a:buClr>
              <a:buSzPct val="100000"/>
              <a:buFont typeface="Arial"/>
              <a:buChar char="●"/>
            </a:pPr>
            <a:r>
              <a:rPr lang="en-GB" sz="1100">
                <a:solidFill>
                  <a:srgbClr val="000000"/>
                </a:solidFill>
                <a:latin typeface="Arial"/>
                <a:ea typeface="Arial"/>
                <a:cs typeface="Arial"/>
                <a:sym typeface="Arial"/>
              </a:rPr>
              <a:t>Explaining goals and intentions of lessons</a:t>
            </a:r>
            <a:br>
              <a:rPr lang="en-GB" sz="1100">
                <a:solidFill>
                  <a:srgbClr val="000000"/>
                </a:solidFill>
                <a:latin typeface="Arial"/>
                <a:ea typeface="Arial"/>
                <a:cs typeface="Arial"/>
                <a:sym typeface="Arial"/>
              </a:rPr>
            </a:br>
            <a:endParaRPr sz="1100">
              <a:solidFill>
                <a:srgbClr val="000000"/>
              </a:solidFill>
              <a:latin typeface="Arial"/>
              <a:ea typeface="Arial"/>
              <a:cs typeface="Arial"/>
              <a:sym typeface="Arial"/>
            </a:endParaRPr>
          </a:p>
          <a:p>
            <a:pPr indent="-293211" lvl="0" marL="457200" rtl="0" algn="l">
              <a:spcBef>
                <a:spcPts val="0"/>
              </a:spcBef>
              <a:spcAft>
                <a:spcPts val="0"/>
              </a:spcAft>
              <a:buClr>
                <a:srgbClr val="000000"/>
              </a:buClr>
              <a:buSzPct val="100000"/>
              <a:buFont typeface="Arial"/>
              <a:buChar char="●"/>
            </a:pPr>
            <a:r>
              <a:rPr lang="en-GB" sz="1100">
                <a:solidFill>
                  <a:srgbClr val="000000"/>
                </a:solidFill>
                <a:latin typeface="Arial"/>
                <a:ea typeface="Arial"/>
                <a:cs typeface="Arial"/>
                <a:sym typeface="Arial"/>
              </a:rPr>
              <a:t>Describing different activity variations</a:t>
            </a:r>
            <a:br>
              <a:rPr lang="en-GB" sz="1100">
                <a:solidFill>
                  <a:srgbClr val="000000"/>
                </a:solidFill>
                <a:latin typeface="Arial"/>
                <a:ea typeface="Arial"/>
                <a:cs typeface="Arial"/>
                <a:sym typeface="Arial"/>
              </a:rPr>
            </a:br>
            <a:endParaRPr sz="1100">
              <a:solidFill>
                <a:srgbClr val="000000"/>
              </a:solidFill>
              <a:latin typeface="Arial"/>
              <a:ea typeface="Arial"/>
              <a:cs typeface="Arial"/>
              <a:sym typeface="Arial"/>
            </a:endParaRPr>
          </a:p>
          <a:p>
            <a:pPr indent="-293211" lvl="0" marL="457200" rtl="0" algn="l">
              <a:spcBef>
                <a:spcPts val="0"/>
              </a:spcBef>
              <a:spcAft>
                <a:spcPts val="0"/>
              </a:spcAft>
              <a:buClr>
                <a:srgbClr val="000000"/>
              </a:buClr>
              <a:buSzPct val="100000"/>
              <a:buFont typeface="Arial"/>
              <a:buChar char="●"/>
            </a:pPr>
            <a:r>
              <a:rPr lang="en-GB" sz="1100">
                <a:solidFill>
                  <a:srgbClr val="000000"/>
                </a:solidFill>
                <a:latin typeface="Arial"/>
                <a:ea typeface="Arial"/>
                <a:cs typeface="Arial"/>
                <a:sym typeface="Arial"/>
              </a:rPr>
              <a:t>Giving examples of how tasks can be modified</a:t>
            </a:r>
            <a:br>
              <a:rPr lang="en-GB" sz="1100">
                <a:solidFill>
                  <a:srgbClr val="000000"/>
                </a:solidFill>
                <a:latin typeface="Arial"/>
                <a:ea typeface="Arial"/>
                <a:cs typeface="Arial"/>
                <a:sym typeface="Arial"/>
              </a:rPr>
            </a:br>
            <a:endParaRPr sz="1100">
              <a:solidFill>
                <a:srgbClr val="000000"/>
              </a:solidFill>
              <a:latin typeface="Arial"/>
              <a:ea typeface="Arial"/>
              <a:cs typeface="Arial"/>
              <a:sym typeface="Arial"/>
            </a:endParaRPr>
          </a:p>
          <a:p>
            <a:pPr indent="-293211" lvl="0" marL="457200" rtl="0" algn="l">
              <a:spcBef>
                <a:spcPts val="0"/>
              </a:spcBef>
              <a:spcAft>
                <a:spcPts val="0"/>
              </a:spcAft>
              <a:buClr>
                <a:srgbClr val="000000"/>
              </a:buClr>
              <a:buSzPct val="100000"/>
              <a:buFont typeface="Arial"/>
              <a:buChar char="●"/>
            </a:pPr>
            <a:r>
              <a:rPr lang="en-GB" sz="1100">
                <a:solidFill>
                  <a:srgbClr val="000000"/>
                </a:solidFill>
                <a:latin typeface="Arial"/>
                <a:ea typeface="Arial"/>
                <a:cs typeface="Arial"/>
                <a:sym typeface="Arial"/>
              </a:rPr>
              <a:t>Discussing what different choices might look like in action</a:t>
            </a:r>
            <a:endParaRPr/>
          </a:p>
        </p:txBody>
      </p:sp>
      <p:pic>
        <p:nvPicPr>
          <p:cNvPr descr="Ten Hag provides clue over the fitness ..." id="190" name="Google Shape;190;p23"/>
          <p:cNvPicPr preferRelativeResize="0"/>
          <p:nvPr/>
        </p:nvPicPr>
        <p:blipFill>
          <a:blip r:embed="rId3">
            <a:alphaModFix/>
          </a:blip>
          <a:stretch>
            <a:fillRect/>
          </a:stretch>
        </p:blipFill>
        <p:spPr>
          <a:xfrm>
            <a:off x="6184300" y="1396975"/>
            <a:ext cx="2285100" cy="1711500"/>
          </a:xfrm>
          <a:prstGeom prst="ellipse">
            <a:avLst/>
          </a:prstGeom>
          <a:noFill/>
          <a:ln>
            <a:noFill/>
          </a:ln>
        </p:spPr>
      </p:pic>
      <p:pic>
        <p:nvPicPr>
          <p:cNvPr descr="primary to secondary PE lessons ..." id="191" name="Google Shape;191;p23"/>
          <p:cNvPicPr preferRelativeResize="0"/>
          <p:nvPr/>
        </p:nvPicPr>
        <p:blipFill>
          <a:blip r:embed="rId4">
            <a:alphaModFix/>
          </a:blip>
          <a:stretch>
            <a:fillRect/>
          </a:stretch>
        </p:blipFill>
        <p:spPr>
          <a:xfrm>
            <a:off x="6093325" y="3262750"/>
            <a:ext cx="2466900" cy="1480200"/>
          </a:xfrm>
          <a:prstGeom prst="flowChartAlternateProcess">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5" name="Shape 195"/>
        <p:cNvGrpSpPr/>
        <p:nvPr/>
      </p:nvGrpSpPr>
      <p:grpSpPr>
        <a:xfrm>
          <a:off x="0" y="0"/>
          <a:ext cx="0" cy="0"/>
          <a:chOff x="0" y="0"/>
          <a:chExt cx="0" cy="0"/>
        </a:xfrm>
      </p:grpSpPr>
      <p:sp>
        <p:nvSpPr>
          <p:cNvPr id="196" name="Google Shape;196;p24"/>
          <p:cNvSpPr txBox="1"/>
          <p:nvPr>
            <p:ph type="title"/>
          </p:nvPr>
        </p:nvSpPr>
        <p:spPr>
          <a:xfrm>
            <a:off x="1888684" y="1746100"/>
            <a:ext cx="5377500" cy="1646100"/>
          </a:xfrm>
          <a:prstGeom prst="rect">
            <a:avLst/>
          </a:prstGeom>
        </p:spPr>
        <p:txBody>
          <a:bodyPr anchorCtr="0" anchor="ctr" bIns="91425" lIns="91425" spcFirstLastPara="1" rIns="91425" wrap="square" tIns="91425">
            <a:normAutofit/>
          </a:bodyPr>
          <a:lstStyle/>
          <a:p>
            <a:pPr indent="0" lvl="0" marL="0" rtl="0" algn="ctr">
              <a:spcBef>
                <a:spcPts val="0"/>
              </a:spcBef>
              <a:spcAft>
                <a:spcPts val="0"/>
              </a:spcAft>
              <a:buNone/>
            </a:pPr>
            <a:r>
              <a:rPr lang="en-GB">
                <a:solidFill>
                  <a:srgbClr val="000000"/>
                </a:solidFill>
              </a:rPr>
              <a:t>Reflection &amp; Student ownership</a:t>
            </a:r>
            <a:endParaRPr>
              <a:solidFill>
                <a:srgbClr val="000000"/>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0" name="Shape 200"/>
        <p:cNvGrpSpPr/>
        <p:nvPr/>
      </p:nvGrpSpPr>
      <p:grpSpPr>
        <a:xfrm>
          <a:off x="0" y="0"/>
          <a:ext cx="0" cy="0"/>
          <a:chOff x="0" y="0"/>
          <a:chExt cx="0" cy="0"/>
        </a:xfrm>
      </p:grpSpPr>
      <p:sp>
        <p:nvSpPr>
          <p:cNvPr id="201" name="Google Shape;201;p25"/>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Reflection &amp; Student Ownership</a:t>
            </a:r>
            <a:endParaRPr/>
          </a:p>
        </p:txBody>
      </p:sp>
      <p:sp>
        <p:nvSpPr>
          <p:cNvPr id="202" name="Google Shape;202;p25"/>
          <p:cNvSpPr txBox="1"/>
          <p:nvPr>
            <p:ph idx="1" type="body"/>
          </p:nvPr>
        </p:nvSpPr>
        <p:spPr>
          <a:xfrm>
            <a:off x="819150" y="1630875"/>
            <a:ext cx="7505700" cy="2808000"/>
          </a:xfrm>
          <a:prstGeom prst="rect">
            <a:avLst/>
          </a:prstGeom>
        </p:spPr>
        <p:txBody>
          <a:bodyPr anchorCtr="0" anchor="t" bIns="91425" lIns="91425" spcFirstLastPara="1" rIns="91425" wrap="square" tIns="91425">
            <a:normAutofit fontScale="92500" lnSpcReduction="20000"/>
          </a:bodyPr>
          <a:lstStyle/>
          <a:p>
            <a:pPr indent="0" lvl="0" marL="0" rtl="0" algn="l">
              <a:spcBef>
                <a:spcPts val="0"/>
              </a:spcBef>
              <a:spcAft>
                <a:spcPts val="0"/>
              </a:spcAft>
              <a:buNone/>
            </a:pPr>
            <a:r>
              <a:rPr lang="en-GB"/>
              <a:t>Students are better able to reflect on their PE experiences. Children start to take charge of their education when they think back on what they liked, what was difficult, or what they would like to do better. Teachers can respond more skilfully by using reflection to better understand the needs and preferences of their pupils. Students eventually realise that their reflections actually influence future lessons.</a:t>
            </a:r>
            <a:endParaRPr/>
          </a:p>
          <a:p>
            <a:pPr indent="0" lvl="0" marL="0" rtl="0" algn="l">
              <a:spcBef>
                <a:spcPts val="1200"/>
              </a:spcBef>
              <a:spcAft>
                <a:spcPts val="0"/>
              </a:spcAft>
              <a:buNone/>
            </a:pPr>
            <a:r>
              <a:rPr b="1" lang="en-GB" sz="1100">
                <a:solidFill>
                  <a:srgbClr val="000000"/>
                </a:solidFill>
                <a:latin typeface="Arial"/>
                <a:ea typeface="Arial"/>
                <a:cs typeface="Arial"/>
                <a:sym typeface="Arial"/>
              </a:rPr>
              <a:t>Reflection can include:</a:t>
            </a:r>
            <a:endParaRPr b="1" sz="1100">
              <a:solidFill>
                <a:srgbClr val="000000"/>
              </a:solidFill>
              <a:latin typeface="Arial"/>
              <a:ea typeface="Arial"/>
              <a:cs typeface="Arial"/>
              <a:sym typeface="Arial"/>
            </a:endParaRPr>
          </a:p>
          <a:p>
            <a:pPr indent="-293211" lvl="0" marL="457200" rtl="0" algn="l">
              <a:spcBef>
                <a:spcPts val="1200"/>
              </a:spcBef>
              <a:spcAft>
                <a:spcPts val="0"/>
              </a:spcAft>
              <a:buClr>
                <a:srgbClr val="000000"/>
              </a:buClr>
              <a:buSzPct val="100000"/>
              <a:buFont typeface="Arial"/>
              <a:buChar char="●"/>
            </a:pPr>
            <a:r>
              <a:rPr lang="en-GB" sz="1100">
                <a:solidFill>
                  <a:srgbClr val="000000"/>
                </a:solidFill>
                <a:latin typeface="Arial"/>
                <a:ea typeface="Arial"/>
                <a:cs typeface="Arial"/>
                <a:sym typeface="Arial"/>
              </a:rPr>
              <a:t>Describing what they found fun or challenging</a:t>
            </a:r>
            <a:br>
              <a:rPr lang="en-GB" sz="1100">
                <a:solidFill>
                  <a:srgbClr val="000000"/>
                </a:solidFill>
                <a:latin typeface="Arial"/>
                <a:ea typeface="Arial"/>
                <a:cs typeface="Arial"/>
                <a:sym typeface="Arial"/>
              </a:rPr>
            </a:br>
            <a:endParaRPr sz="1100">
              <a:solidFill>
                <a:srgbClr val="000000"/>
              </a:solidFill>
              <a:latin typeface="Arial"/>
              <a:ea typeface="Arial"/>
              <a:cs typeface="Arial"/>
              <a:sym typeface="Arial"/>
            </a:endParaRPr>
          </a:p>
          <a:p>
            <a:pPr indent="-293211" lvl="0" marL="457200" rtl="0" algn="l">
              <a:spcBef>
                <a:spcPts val="0"/>
              </a:spcBef>
              <a:spcAft>
                <a:spcPts val="0"/>
              </a:spcAft>
              <a:buClr>
                <a:srgbClr val="000000"/>
              </a:buClr>
              <a:buSzPct val="100000"/>
              <a:buFont typeface="Arial"/>
              <a:buChar char="●"/>
            </a:pPr>
            <a:r>
              <a:rPr lang="en-GB" sz="1100">
                <a:solidFill>
                  <a:srgbClr val="000000"/>
                </a:solidFill>
                <a:latin typeface="Arial"/>
                <a:ea typeface="Arial"/>
                <a:cs typeface="Arial"/>
                <a:sym typeface="Arial"/>
              </a:rPr>
              <a:t>Identifying personal strengths and goals</a:t>
            </a:r>
            <a:br>
              <a:rPr lang="en-GB" sz="1100">
                <a:solidFill>
                  <a:srgbClr val="000000"/>
                </a:solidFill>
                <a:latin typeface="Arial"/>
                <a:ea typeface="Arial"/>
                <a:cs typeface="Arial"/>
                <a:sym typeface="Arial"/>
              </a:rPr>
            </a:br>
            <a:endParaRPr sz="1100">
              <a:solidFill>
                <a:srgbClr val="000000"/>
              </a:solidFill>
              <a:latin typeface="Arial"/>
              <a:ea typeface="Arial"/>
              <a:cs typeface="Arial"/>
              <a:sym typeface="Arial"/>
            </a:endParaRPr>
          </a:p>
          <a:p>
            <a:pPr indent="-293211" lvl="0" marL="457200" rtl="0" algn="l">
              <a:spcBef>
                <a:spcPts val="0"/>
              </a:spcBef>
              <a:spcAft>
                <a:spcPts val="0"/>
              </a:spcAft>
              <a:buClr>
                <a:srgbClr val="000000"/>
              </a:buClr>
              <a:buSzPct val="100000"/>
              <a:buFont typeface="Arial"/>
              <a:buChar char="●"/>
            </a:pPr>
            <a:r>
              <a:rPr lang="en-GB" sz="1100">
                <a:solidFill>
                  <a:srgbClr val="000000"/>
                </a:solidFill>
                <a:latin typeface="Arial"/>
                <a:ea typeface="Arial"/>
                <a:cs typeface="Arial"/>
                <a:sym typeface="Arial"/>
              </a:rPr>
              <a:t>Suggesting adjustments for future lessons</a:t>
            </a:r>
            <a:endParaRPr sz="1100">
              <a:solidFill>
                <a:srgbClr val="000000"/>
              </a:solidFill>
              <a:latin typeface="Arial"/>
              <a:ea typeface="Arial"/>
              <a:cs typeface="Arial"/>
              <a:sym typeface="Arial"/>
            </a:endParaRPr>
          </a:p>
          <a:p>
            <a:pPr indent="0" lvl="0" marL="0" rtl="0" algn="l">
              <a:spcBef>
                <a:spcPts val="1200"/>
              </a:spcBef>
              <a:spcAft>
                <a:spcPts val="1200"/>
              </a:spcAft>
              <a:buNone/>
            </a:pPr>
            <a:r>
              <a:rPr lang="en-GB" sz="1100">
                <a:solidFill>
                  <a:srgbClr val="000000"/>
                </a:solidFill>
                <a:latin typeface="Arial"/>
                <a:ea typeface="Arial"/>
                <a:cs typeface="Arial"/>
                <a:sym typeface="Arial"/>
              </a:rPr>
              <a:t>Sharing feelings about teamwork or participation</a:t>
            </a:r>
            <a:br>
              <a:rPr lang="en-GB" sz="1100">
                <a:solidFill>
                  <a:srgbClr val="000000"/>
                </a:solidFill>
                <a:latin typeface="Arial"/>
                <a:ea typeface="Arial"/>
                <a:cs typeface="Arial"/>
                <a:sym typeface="Arial"/>
              </a:rPr>
            </a:br>
            <a:r>
              <a:rPr lang="en-GB" sz="1100">
                <a:solidFill>
                  <a:srgbClr val="000000"/>
                </a:solidFill>
                <a:latin typeface="Arial"/>
                <a:ea typeface="Arial"/>
                <a:cs typeface="Arial"/>
                <a:sym typeface="Arial"/>
              </a:rPr>
              <a:t>When kids see proof that their reflections matter, they feel more connected to physical education. Students feel more important and involved when teachers modify their lessons in response to their comments.</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6" name="Shape 206"/>
        <p:cNvGrpSpPr/>
        <p:nvPr/>
      </p:nvGrpSpPr>
      <p:grpSpPr>
        <a:xfrm>
          <a:off x="0" y="0"/>
          <a:ext cx="0" cy="0"/>
          <a:chOff x="0" y="0"/>
          <a:chExt cx="0" cy="0"/>
        </a:xfrm>
      </p:grpSpPr>
      <p:sp>
        <p:nvSpPr>
          <p:cNvPr id="207" name="Google Shape;207;p26"/>
          <p:cNvSpPr txBox="1"/>
          <p:nvPr>
            <p:ph type="title"/>
          </p:nvPr>
        </p:nvSpPr>
        <p:spPr>
          <a:xfrm>
            <a:off x="1888684" y="1746100"/>
            <a:ext cx="5377500" cy="1646100"/>
          </a:xfrm>
          <a:prstGeom prst="rect">
            <a:avLst/>
          </a:prstGeom>
        </p:spPr>
        <p:txBody>
          <a:bodyPr anchorCtr="0" anchor="ctr" bIns="91425" lIns="91425" spcFirstLastPara="1" rIns="91425" wrap="square" tIns="91425">
            <a:normAutofit/>
          </a:bodyPr>
          <a:lstStyle/>
          <a:p>
            <a:pPr indent="0" lvl="0" marL="0" rtl="0" algn="ctr">
              <a:lnSpc>
                <a:spcPct val="115000"/>
              </a:lnSpc>
              <a:spcBef>
                <a:spcPts val="2400"/>
              </a:spcBef>
              <a:spcAft>
                <a:spcPts val="600"/>
              </a:spcAft>
              <a:buNone/>
            </a:pPr>
            <a:r>
              <a:rPr lang="en-GB" sz="2300">
                <a:solidFill>
                  <a:srgbClr val="000000"/>
                </a:solidFill>
                <a:latin typeface="Arial"/>
                <a:ea typeface="Arial"/>
                <a:cs typeface="Arial"/>
                <a:sym typeface="Arial"/>
              </a:rPr>
              <a:t>Creating a Meaningful PE Experience</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1" name="Shape 211"/>
        <p:cNvGrpSpPr/>
        <p:nvPr/>
      </p:nvGrpSpPr>
      <p:grpSpPr>
        <a:xfrm>
          <a:off x="0" y="0"/>
          <a:ext cx="0" cy="0"/>
          <a:chOff x="0" y="0"/>
          <a:chExt cx="0" cy="0"/>
        </a:xfrm>
      </p:grpSpPr>
      <p:sp>
        <p:nvSpPr>
          <p:cNvPr id="212" name="Google Shape;212;p27"/>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Creating a Meaningful PE Experience </a:t>
            </a:r>
            <a:endParaRPr/>
          </a:p>
        </p:txBody>
      </p:sp>
      <p:sp>
        <p:nvSpPr>
          <p:cNvPr id="213" name="Google Shape;213;p27"/>
          <p:cNvSpPr txBox="1"/>
          <p:nvPr>
            <p:ph idx="1" type="body"/>
          </p:nvPr>
        </p:nvSpPr>
        <p:spPr>
          <a:xfrm>
            <a:off x="819150" y="1990725"/>
            <a:ext cx="5175600" cy="24480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a:t>What is commonly referred to as a "meaningful PE experience" is influenced by student voice. As a result, PE becomes more than just physical exercise; it's a chance for pupils to experience delight, challenge, social interaction, and personal significance. Children's experiences in physical education become more profound and beneficial when they are given information, choice, input, and the opportunity to reflect. Children who have a meaningful PE experience are more likely to develop favourable attitudes towards physical activity, which can promote lifelong commitment.</a:t>
            </a:r>
            <a:endParaRPr/>
          </a:p>
        </p:txBody>
      </p:sp>
      <p:pic>
        <p:nvPicPr>
          <p:cNvPr descr="Rasmus Hojlund of Manchester United is ..." id="214" name="Google Shape;214;p27"/>
          <p:cNvPicPr preferRelativeResize="0"/>
          <p:nvPr/>
        </p:nvPicPr>
        <p:blipFill>
          <a:blip r:embed="rId3">
            <a:alphaModFix/>
          </a:blip>
          <a:stretch>
            <a:fillRect/>
          </a:stretch>
        </p:blipFill>
        <p:spPr>
          <a:xfrm>
            <a:off x="6181725" y="2062513"/>
            <a:ext cx="2143200" cy="2143200"/>
          </a:xfrm>
          <a:prstGeom prst="hear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8" name="Shape 218"/>
        <p:cNvGrpSpPr/>
        <p:nvPr/>
      </p:nvGrpSpPr>
      <p:grpSpPr>
        <a:xfrm>
          <a:off x="0" y="0"/>
          <a:ext cx="0" cy="0"/>
          <a:chOff x="0" y="0"/>
          <a:chExt cx="0" cy="0"/>
        </a:xfrm>
      </p:grpSpPr>
      <p:sp>
        <p:nvSpPr>
          <p:cNvPr id="219" name="Google Shape;219;p28"/>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Conclusion</a:t>
            </a:r>
            <a:endParaRPr/>
          </a:p>
        </p:txBody>
      </p:sp>
      <p:sp>
        <p:nvSpPr>
          <p:cNvPr id="220" name="Google Shape;220;p28"/>
          <p:cNvSpPr txBox="1"/>
          <p:nvPr>
            <p:ph idx="1" type="body"/>
          </p:nvPr>
        </p:nvSpPr>
        <p:spPr>
          <a:xfrm>
            <a:off x="819150" y="1990725"/>
            <a:ext cx="7505700" cy="24480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a:t>In primary physical education, student voice emphasises how crucial it is to provide room for kids' thoughts, choices, and reflections. Students feel appreciated and empowered when teachers make an effort to include their opinions, give them real options, provide them accurate information, and promote introspection. Students' message is straightforward yet impactful: they want to have a say in how their physical education experiences are shaped.</a:t>
            </a:r>
            <a:endParaRPr/>
          </a:p>
        </p:txBody>
      </p:sp>
    </p:spTree>
  </p:cSld>
  <p:clrMapOvr>
    <a:masterClrMapping/>
  </p:clrMapOvr>
</p:sld>
</file>

<file path=ppt/theme/theme1.xml><?xml version="1.0" encoding="utf-8"?>
<a:theme xmlns:a="http://schemas.openxmlformats.org/drawingml/2006/main" xmlns:r="http://schemas.openxmlformats.org/officeDocument/2006/relationships"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