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handoutMasterIdLst>
    <p:handoutMasterId r:id="rId18"/>
  </p:handoutMasterIdLst>
  <p:sldIdLst>
    <p:sldId id="256" r:id="rId2"/>
    <p:sldId id="259" r:id="rId3"/>
    <p:sldId id="260" r:id="rId4"/>
    <p:sldId id="261" r:id="rId5"/>
    <p:sldId id="257" r:id="rId6"/>
    <p:sldId id="263" r:id="rId7"/>
    <p:sldId id="265" r:id="rId8"/>
    <p:sldId id="269" r:id="rId9"/>
    <p:sldId id="270" r:id="rId10"/>
    <p:sldId id="273" r:id="rId11"/>
    <p:sldId id="279" r:id="rId12"/>
    <p:sldId id="280" r:id="rId13"/>
    <p:sldId id="285" r:id="rId14"/>
    <p:sldId id="283" r:id="rId15"/>
    <p:sldId id="284" r:id="rId16"/>
    <p:sldId id="272" r:id="rId1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7" d="100"/>
          <a:sy n="47" d="100"/>
        </p:scale>
        <p:origin x="136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0453064-184B-4526-94E7-2A2D5BC504F2}" type="datetimeFigureOut">
              <a:rPr lang="en-GB" smtClean="0"/>
              <a:t>19/09/2019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EC20760-5328-470B-BE02-DCF85FE6EC71}" type="slidenum">
              <a:rPr lang="en-GB" smtClean="0"/>
              <a:t>‹#›</a:t>
            </a:fld>
            <a:endParaRPr lang="en-GB"/>
          </a:p>
        </p:txBody>
      </p:sp>
    </p:spTree>
    <p:extLst>
      <p:ext uri="{BB962C8B-B14F-4D97-AF65-F5344CB8AC3E}">
        <p14:creationId xmlns:p14="http://schemas.microsoft.com/office/powerpoint/2010/main" val="26793600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18DC877C-8EAA-4BEF-A83E-98E4CF4ADAE7}"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6FBCC746-B70D-4B8B-80AF-FD292CC614F6}" type="slidenum">
              <a:rPr lang="en-GB" smtClean="0"/>
              <a:t>‹#›</a:t>
            </a:fld>
            <a:endParaRPr lang="en-GB"/>
          </a:p>
        </p:txBody>
      </p:sp>
    </p:spTree>
    <p:extLst>
      <p:ext uri="{BB962C8B-B14F-4D97-AF65-F5344CB8AC3E}">
        <p14:creationId xmlns:p14="http://schemas.microsoft.com/office/powerpoint/2010/main" val="50738018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7A848DE-13E8-478C-AFDF-26AEBD728A1B}"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DC0AC80-AC0A-4C4D-A1E5-97D1432BF4A3}" type="slidenum">
              <a:rPr lang="en-GB" smtClean="0"/>
              <a:t>‹#›</a:t>
            </a:fld>
            <a:endParaRPr lang="en-GB"/>
          </a:p>
        </p:txBody>
      </p:sp>
    </p:spTree>
    <p:extLst>
      <p:ext uri="{BB962C8B-B14F-4D97-AF65-F5344CB8AC3E}">
        <p14:creationId xmlns:p14="http://schemas.microsoft.com/office/powerpoint/2010/main" val="20148366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3D150DDA-F6F7-435D-868F-0E9152616B94}"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C5002BE0-08E0-469A-98BF-1C0A477F0CAA}" type="slidenum">
              <a:rPr lang="en-GB" smtClean="0"/>
              <a:t>‹#›</a:t>
            </a:fld>
            <a:endParaRPr lang="en-GB"/>
          </a:p>
        </p:txBody>
      </p:sp>
    </p:spTree>
    <p:extLst>
      <p:ext uri="{BB962C8B-B14F-4D97-AF65-F5344CB8AC3E}">
        <p14:creationId xmlns:p14="http://schemas.microsoft.com/office/powerpoint/2010/main" val="309326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C08B6A5E-C51D-4973-9302-920212763B53}" type="datetime1">
              <a:rPr lang="en-GB" smtClean="0"/>
              <a:pPr lvl="0"/>
              <a:t>19/09/2019</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5121368D-01E5-4944-9779-2ADC99552AA6}" type="slidenum">
              <a:rPr lang="en-GB" smtClean="0"/>
              <a:t>‹#›</a:t>
            </a:fld>
            <a:endParaRPr lang="en-GB"/>
          </a:p>
        </p:txBody>
      </p:sp>
    </p:spTree>
    <p:extLst>
      <p:ext uri="{BB962C8B-B14F-4D97-AF65-F5344CB8AC3E}">
        <p14:creationId xmlns:p14="http://schemas.microsoft.com/office/powerpoint/2010/main" val="723316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1464258F-DBE2-4AEC-994E-2134486D9A2A}" type="datetime1">
              <a:rPr lang="en-GB" smtClean="0"/>
              <a:pPr lvl="0"/>
              <a:t>19/09/2019</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DF4F262C-3400-40C7-8496-4DF3925C3B65}" type="slidenum">
              <a:rPr lang="en-GB" smtClean="0"/>
              <a:t>‹#›</a:t>
            </a:fld>
            <a:endParaRPr lang="en-GB"/>
          </a:p>
        </p:txBody>
      </p:sp>
    </p:spTree>
    <p:extLst>
      <p:ext uri="{BB962C8B-B14F-4D97-AF65-F5344CB8AC3E}">
        <p14:creationId xmlns:p14="http://schemas.microsoft.com/office/powerpoint/2010/main" val="4147006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8624C782-D4DF-4548-A45B-4EF56F1D6E56}" type="datetime1">
              <a:rPr lang="en-GB" smtClean="0"/>
              <a:pPr lvl="0"/>
              <a:t>19/09/2019</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B0679FB7-9BB8-4E3C-BDFE-F27E10E2A407}" type="slidenum">
              <a:rPr lang="en-GB" smtClean="0"/>
              <a:t>‹#›</a:t>
            </a:fld>
            <a:endParaRPr lang="en-GB"/>
          </a:p>
        </p:txBody>
      </p:sp>
    </p:spTree>
    <p:extLst>
      <p:ext uri="{BB962C8B-B14F-4D97-AF65-F5344CB8AC3E}">
        <p14:creationId xmlns:p14="http://schemas.microsoft.com/office/powerpoint/2010/main" val="588864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80F796BD-B970-44B9-80BA-AF4B05331D14}" type="datetime1">
              <a:rPr lang="en-GB" smtClean="0"/>
              <a:pPr lvl="0"/>
              <a:t>19/09/2019</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A0F30B60-B6D1-4B3D-82B3-256A9649C218}" type="slidenum">
              <a:rPr lang="en-GB" smtClean="0"/>
              <a:t>‹#›</a:t>
            </a:fld>
            <a:endParaRPr lang="en-GB"/>
          </a:p>
        </p:txBody>
      </p:sp>
    </p:spTree>
    <p:extLst>
      <p:ext uri="{BB962C8B-B14F-4D97-AF65-F5344CB8AC3E}">
        <p14:creationId xmlns:p14="http://schemas.microsoft.com/office/powerpoint/2010/main" val="4261890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lvl="0"/>
            <a:fld id="{A005A347-6806-435B-8FE9-707687EAD4D2}" type="datetime1">
              <a:rPr lang="en-GB" smtClean="0"/>
              <a:pPr lvl="0"/>
              <a:t>19/09/2019</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1208EE2-4162-4040-8D38-BB697F7B1F9F}" type="slidenum">
              <a:rPr lang="en-GB" smtClean="0"/>
              <a:t>‹#›</a:t>
            </a:fld>
            <a:endParaRPr lang="en-GB"/>
          </a:p>
        </p:txBody>
      </p:sp>
    </p:spTree>
    <p:extLst>
      <p:ext uri="{BB962C8B-B14F-4D97-AF65-F5344CB8AC3E}">
        <p14:creationId xmlns:p14="http://schemas.microsoft.com/office/powerpoint/2010/main" val="3420144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lvl="0"/>
            <a:fld id="{009CBF6E-7A3C-4A16-A220-017903BE01D6}" type="datetime1">
              <a:rPr lang="en-GB" smtClean="0"/>
              <a:pPr lvl="0"/>
              <a:t>19/09/2019</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A59234E-1B46-4ECE-810B-89B8EC302B85}" type="slidenum">
              <a:rPr lang="en-GB" smtClean="0"/>
              <a:t>‹#›</a:t>
            </a:fld>
            <a:endParaRPr lang="en-GB"/>
          </a:p>
        </p:txBody>
      </p:sp>
    </p:spTree>
    <p:extLst>
      <p:ext uri="{BB962C8B-B14F-4D97-AF65-F5344CB8AC3E}">
        <p14:creationId xmlns:p14="http://schemas.microsoft.com/office/powerpoint/2010/main" val="3042454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FA0F6EEE-1CAC-45BF-98D7-8FC6889640AE}"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AC51725-A829-4C45-B2AA-3337B3B36D97}" type="slidenum">
              <a:rPr lang="en-GB" smtClean="0"/>
              <a:t>‹#›</a:t>
            </a:fld>
            <a:endParaRPr lang="en-GB"/>
          </a:p>
        </p:txBody>
      </p:sp>
    </p:spTree>
    <p:extLst>
      <p:ext uri="{BB962C8B-B14F-4D97-AF65-F5344CB8AC3E}">
        <p14:creationId xmlns:p14="http://schemas.microsoft.com/office/powerpoint/2010/main" val="3026100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FA0F6EEE-1CAC-45BF-98D7-8FC6889640AE}"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AC51725-A829-4C45-B2AA-3337B3B36D97}"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63567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FA0F6EEE-1CAC-45BF-98D7-8FC6889640AE}"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AC51725-A829-4C45-B2AA-3337B3B36D97}" type="slidenum">
              <a:rPr lang="en-GB" smtClean="0"/>
              <a:t>‹#›</a:t>
            </a:fld>
            <a:endParaRPr lang="en-GB"/>
          </a:p>
        </p:txBody>
      </p:sp>
    </p:spTree>
    <p:extLst>
      <p:ext uri="{BB962C8B-B14F-4D97-AF65-F5344CB8AC3E}">
        <p14:creationId xmlns:p14="http://schemas.microsoft.com/office/powerpoint/2010/main" val="2863779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FA0F6EEE-1CAC-45BF-98D7-8FC6889640AE}"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AC51725-A829-4C45-B2AA-3337B3B36D97}"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22755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FA0F6EEE-1CAC-45BF-98D7-8FC6889640AE}"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AC51725-A829-4C45-B2AA-3337B3B36D97}" type="slidenum">
              <a:rPr lang="en-GB" smtClean="0"/>
              <a:t>‹#›</a:t>
            </a:fld>
            <a:endParaRPr lang="en-GB"/>
          </a:p>
        </p:txBody>
      </p:sp>
    </p:spTree>
    <p:extLst>
      <p:ext uri="{BB962C8B-B14F-4D97-AF65-F5344CB8AC3E}">
        <p14:creationId xmlns:p14="http://schemas.microsoft.com/office/powerpoint/2010/main" val="1571912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365BD1F-AAF0-43E5-B1A7-BC2BF6EAB13D}"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A099030-EBC6-4B22-9ED9-DEEB22EC7799}" type="slidenum">
              <a:rPr lang="en-GB" smtClean="0"/>
              <a:t>‹#›</a:t>
            </a:fld>
            <a:endParaRPr lang="en-GB"/>
          </a:p>
        </p:txBody>
      </p:sp>
    </p:spTree>
    <p:extLst>
      <p:ext uri="{BB962C8B-B14F-4D97-AF65-F5344CB8AC3E}">
        <p14:creationId xmlns:p14="http://schemas.microsoft.com/office/powerpoint/2010/main" val="3308007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0FE176E8-8543-4C13-843D-89C2F36D8EE2}" type="datetime1">
              <a:rPr lang="en-GB" smtClean="0"/>
              <a:pPr lvl="0"/>
              <a:t>19/09/2019</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EED87159-E0DE-4B44-B094-46C58922DDBC}" type="slidenum">
              <a:rPr lang="en-GB" smtClean="0"/>
              <a:t>‹#›</a:t>
            </a:fld>
            <a:endParaRPr lang="en-GB"/>
          </a:p>
        </p:txBody>
      </p:sp>
    </p:spTree>
    <p:extLst>
      <p:ext uri="{BB962C8B-B14F-4D97-AF65-F5344CB8AC3E}">
        <p14:creationId xmlns:p14="http://schemas.microsoft.com/office/powerpoint/2010/main" val="985371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FA0F6EEE-1CAC-45BF-98D7-8FC6889640AE}" type="datetime1">
              <a:rPr lang="en-GB" smtClean="0"/>
              <a:pPr lvl="0"/>
              <a:t>19/09/2019</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lvl="0"/>
            <a:fld id="{EAC51725-A829-4C45-B2AA-3337B3B36D97}" type="slidenum">
              <a:rPr lang="en-GB" smtClean="0"/>
              <a:t>‹#›</a:t>
            </a:fld>
            <a:endParaRPr lang="en-GB"/>
          </a:p>
        </p:txBody>
      </p:sp>
    </p:spTree>
    <p:extLst>
      <p:ext uri="{BB962C8B-B14F-4D97-AF65-F5344CB8AC3E}">
        <p14:creationId xmlns:p14="http://schemas.microsoft.com/office/powerpoint/2010/main" val="36337465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youtube.com/watch?v=XpKvs-apvO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CD526-3149-4908-8CB1-585BA9399FF3}"/>
              </a:ext>
            </a:extLst>
          </p:cNvPr>
          <p:cNvSpPr txBox="1">
            <a:spLocks noGrp="1"/>
          </p:cNvSpPr>
          <p:nvPr>
            <p:ph type="ctrTitle"/>
          </p:nvPr>
        </p:nvSpPr>
        <p:spPr/>
        <p:txBody>
          <a:bodyPr/>
          <a:lstStyle/>
          <a:p>
            <a:pPr lvl="0"/>
            <a:r>
              <a:rPr lang="en-GB"/>
              <a:t>Goals </a:t>
            </a:r>
          </a:p>
        </p:txBody>
      </p:sp>
      <p:sp>
        <p:nvSpPr>
          <p:cNvPr id="3" name="Subtitle 2">
            <a:extLst>
              <a:ext uri="{FF2B5EF4-FFF2-40B4-BE49-F238E27FC236}">
                <a16:creationId xmlns:a16="http://schemas.microsoft.com/office/drawing/2014/main" id="{BC236FC3-5CAD-4C37-86A0-4C68A547DDD5}"/>
              </a:ext>
            </a:extLst>
          </p:cNvPr>
          <p:cNvSpPr txBox="1">
            <a:spLocks noGrp="1"/>
          </p:cNvSpPr>
          <p:nvPr>
            <p:ph type="subTitle" idx="1"/>
          </p:nvPr>
        </p:nvSpPr>
        <p:spPr/>
        <p:txBody>
          <a:bodyPr/>
          <a:lstStyle/>
          <a:p>
            <a:pPr lvl="0"/>
            <a:r>
              <a:rPr lang="en-GB"/>
              <a:t>The Importance of setting goals.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5DA9-40F7-449F-85B3-2BF86143C1FC}"/>
              </a:ext>
            </a:extLst>
          </p:cNvPr>
          <p:cNvSpPr txBox="1">
            <a:spLocks noGrp="1"/>
          </p:cNvSpPr>
          <p:nvPr>
            <p:ph type="title"/>
          </p:nvPr>
        </p:nvSpPr>
        <p:spPr/>
        <p:txBody>
          <a:bodyPr/>
          <a:lstStyle/>
          <a:p>
            <a:pPr lvl="0"/>
            <a:r>
              <a:rPr lang="en-GB"/>
              <a:t>The importance of goal setting.</a:t>
            </a:r>
          </a:p>
        </p:txBody>
      </p:sp>
      <p:sp>
        <p:nvSpPr>
          <p:cNvPr id="3" name="Content Placeholder 2">
            <a:extLst>
              <a:ext uri="{FF2B5EF4-FFF2-40B4-BE49-F238E27FC236}">
                <a16:creationId xmlns:a16="http://schemas.microsoft.com/office/drawing/2014/main" id="{CAA00535-46BF-47E7-8377-ADE2FD1256E2}"/>
              </a:ext>
            </a:extLst>
          </p:cNvPr>
          <p:cNvSpPr txBox="1">
            <a:spLocks noGrp="1"/>
          </p:cNvSpPr>
          <p:nvPr>
            <p:ph idx="1"/>
          </p:nvPr>
        </p:nvSpPr>
        <p:spPr>
          <a:xfrm>
            <a:off x="609599" y="2160590"/>
            <a:ext cx="6866022" cy="3880773"/>
          </a:xfrm>
        </p:spPr>
        <p:txBody>
          <a:bodyPr>
            <a:noAutofit/>
          </a:bodyPr>
          <a:lstStyle/>
          <a:p>
            <a:pPr lvl="0">
              <a:lnSpc>
                <a:spcPct val="90000"/>
              </a:lnSpc>
            </a:pPr>
            <a:r>
              <a:rPr lang="en-GB" sz="2400" dirty="0"/>
              <a:t>Many people feel as if the are adrift in the world. They work hard, but they do not seem to make any worthwhile progress. </a:t>
            </a:r>
          </a:p>
          <a:p>
            <a:pPr lvl="0">
              <a:lnSpc>
                <a:spcPct val="90000"/>
              </a:lnSpc>
            </a:pPr>
            <a:r>
              <a:rPr lang="en-GB" sz="2400" dirty="0"/>
              <a:t>A key reason that they feel this way is that they have not spent enough time thinking about what they want from life and have not set themselves formal goals. </a:t>
            </a:r>
          </a:p>
          <a:p>
            <a:pPr lvl="0">
              <a:lnSpc>
                <a:spcPct val="90000"/>
              </a:lnSpc>
            </a:pPr>
            <a:r>
              <a:rPr lang="en-GB" sz="2400" dirty="0"/>
              <a:t>After all, would you set out on a major journey with no real idea of your destination? Probably not!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92857-FBC3-4B70-8E03-6FC960B87D5B}"/>
              </a:ext>
            </a:extLst>
          </p:cNvPr>
          <p:cNvSpPr txBox="1">
            <a:spLocks noGrp="1"/>
          </p:cNvSpPr>
          <p:nvPr>
            <p:ph type="title"/>
          </p:nvPr>
        </p:nvSpPr>
        <p:spPr/>
        <p:txBody>
          <a:bodyPr/>
          <a:lstStyle/>
          <a:p>
            <a:pPr lvl="0"/>
            <a:r>
              <a:rPr lang="en-GB"/>
              <a:t>The Importance of goal setting</a:t>
            </a:r>
          </a:p>
        </p:txBody>
      </p:sp>
      <p:sp>
        <p:nvSpPr>
          <p:cNvPr id="3" name="Content Placeholder 2">
            <a:extLst>
              <a:ext uri="{FF2B5EF4-FFF2-40B4-BE49-F238E27FC236}">
                <a16:creationId xmlns:a16="http://schemas.microsoft.com/office/drawing/2014/main" id="{435CF3AB-C91B-4096-8AD7-12D16F75A25A}"/>
              </a:ext>
            </a:extLst>
          </p:cNvPr>
          <p:cNvSpPr txBox="1">
            <a:spLocks noGrp="1"/>
          </p:cNvSpPr>
          <p:nvPr>
            <p:ph idx="1"/>
          </p:nvPr>
        </p:nvSpPr>
        <p:spPr>
          <a:xfrm>
            <a:off x="609598" y="2160590"/>
            <a:ext cx="6705601" cy="3880773"/>
          </a:xfrm>
        </p:spPr>
        <p:txBody>
          <a:bodyPr>
            <a:normAutofit fontScale="85000" lnSpcReduction="10000"/>
          </a:bodyPr>
          <a:lstStyle/>
          <a:p>
            <a:pPr lvl="0">
              <a:lnSpc>
                <a:spcPct val="90000"/>
              </a:lnSpc>
              <a:spcBef>
                <a:spcPts val="700"/>
              </a:spcBef>
            </a:pPr>
            <a:r>
              <a:rPr lang="en-GB" sz="3000" dirty="0"/>
              <a:t>Goal setting is a powerful process for thinking about your ideal future, and for motivating yourself to turn your vision of this future into reality</a:t>
            </a:r>
          </a:p>
          <a:p>
            <a:pPr lvl="0">
              <a:lnSpc>
                <a:spcPct val="90000"/>
              </a:lnSpc>
              <a:spcBef>
                <a:spcPts val="700"/>
              </a:spcBef>
            </a:pPr>
            <a:r>
              <a:rPr lang="en-GB" sz="3000" dirty="0"/>
              <a:t>The process of setting goals helps you choose where you want to go in life.</a:t>
            </a:r>
          </a:p>
          <a:p>
            <a:pPr lvl="0">
              <a:lnSpc>
                <a:spcPct val="90000"/>
              </a:lnSpc>
              <a:spcBef>
                <a:spcPts val="700"/>
              </a:spcBef>
            </a:pPr>
            <a:r>
              <a:rPr lang="en-GB" sz="3000" dirty="0"/>
              <a:t>By knowing precisely what you want to achieve, you know where you have to concentrate your efforts. </a:t>
            </a:r>
          </a:p>
          <a:p>
            <a:pPr lvl="0">
              <a:lnSpc>
                <a:spcPct val="90000"/>
              </a:lnSpc>
              <a:spcBef>
                <a:spcPts val="700"/>
              </a:spcBef>
            </a:pPr>
            <a:r>
              <a:rPr lang="en-GB" sz="3000" dirty="0"/>
              <a:t>You will also quickly spot the distractions that can, so easily, lead you astray.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FEC55-E2CC-4B10-B230-4A8E157B11BD}"/>
              </a:ext>
            </a:extLst>
          </p:cNvPr>
          <p:cNvSpPr txBox="1">
            <a:spLocks noGrp="1"/>
          </p:cNvSpPr>
          <p:nvPr>
            <p:ph type="title"/>
          </p:nvPr>
        </p:nvSpPr>
        <p:spPr/>
        <p:txBody>
          <a:bodyPr/>
          <a:lstStyle/>
          <a:p>
            <a:pPr lvl="0"/>
            <a:r>
              <a:rPr lang="en-GB"/>
              <a:t>Why Set Goals?</a:t>
            </a:r>
          </a:p>
        </p:txBody>
      </p:sp>
      <p:sp>
        <p:nvSpPr>
          <p:cNvPr id="3" name="Content Placeholder 2">
            <a:extLst>
              <a:ext uri="{FF2B5EF4-FFF2-40B4-BE49-F238E27FC236}">
                <a16:creationId xmlns:a16="http://schemas.microsoft.com/office/drawing/2014/main" id="{7807C972-025D-43A5-8D8B-E9DBF81119E0}"/>
              </a:ext>
            </a:extLst>
          </p:cNvPr>
          <p:cNvSpPr txBox="1">
            <a:spLocks noGrp="1"/>
          </p:cNvSpPr>
          <p:nvPr>
            <p:ph idx="1"/>
          </p:nvPr>
        </p:nvSpPr>
        <p:spPr>
          <a:xfrm>
            <a:off x="481263" y="1775579"/>
            <a:ext cx="6930190" cy="3880773"/>
          </a:xfrm>
        </p:spPr>
        <p:txBody>
          <a:bodyPr>
            <a:normAutofit fontScale="92500" lnSpcReduction="10000"/>
          </a:bodyPr>
          <a:lstStyle/>
          <a:p>
            <a:pPr lvl="0"/>
            <a:r>
              <a:rPr lang="en-GB" sz="2400" dirty="0"/>
              <a:t>Setting goals gives you long-term vision and short-term motivation.  They focus your acquisition of knowledge and help you to organise your time and resources so that you can make the very most of your life. </a:t>
            </a:r>
          </a:p>
          <a:p>
            <a:pPr lvl="0"/>
            <a:r>
              <a:rPr lang="en-GB" sz="2400" dirty="0"/>
              <a:t>By setting clearly defined goals, you can measure and take pride in the achievement of those goals, and you will see progress.  </a:t>
            </a:r>
          </a:p>
          <a:p>
            <a:pPr lvl="0"/>
            <a:r>
              <a:rPr lang="en-GB" sz="2400" dirty="0"/>
              <a:t>You will also raise your self-confidence as you recognise your own ability and competence in achieving the goals you have set. </a:t>
            </a:r>
          </a:p>
          <a:p>
            <a:pPr lvl="0"/>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4D89E-BF54-4D80-913B-449F5D16CA11}"/>
              </a:ext>
            </a:extLst>
          </p:cNvPr>
          <p:cNvSpPr txBox="1">
            <a:spLocks noGrp="1"/>
          </p:cNvSpPr>
          <p:nvPr>
            <p:ph type="title"/>
          </p:nvPr>
        </p:nvSpPr>
        <p:spPr/>
        <p:txBody>
          <a:bodyPr/>
          <a:lstStyle/>
          <a:p>
            <a:pPr lvl="0"/>
            <a:r>
              <a:rPr lang="en-GB" sz="4000"/>
              <a:t>In order to reach a goal you need a plan!!</a:t>
            </a:r>
          </a:p>
        </p:txBody>
      </p:sp>
      <p:sp>
        <p:nvSpPr>
          <p:cNvPr id="3" name="Content Placeholder 2">
            <a:extLst>
              <a:ext uri="{FF2B5EF4-FFF2-40B4-BE49-F238E27FC236}">
                <a16:creationId xmlns:a16="http://schemas.microsoft.com/office/drawing/2014/main" id="{B0129367-D9C2-4B12-AB6B-F87AF70BC708}"/>
              </a:ext>
            </a:extLst>
          </p:cNvPr>
          <p:cNvSpPr txBox="1">
            <a:spLocks noGrp="1"/>
          </p:cNvSpPr>
          <p:nvPr>
            <p:ph idx="1"/>
          </p:nvPr>
        </p:nvSpPr>
        <p:spPr>
          <a:xfrm>
            <a:off x="609598" y="2160590"/>
            <a:ext cx="6689559" cy="3880773"/>
          </a:xfrm>
        </p:spPr>
        <p:txBody>
          <a:bodyPr>
            <a:normAutofit lnSpcReduction="10000"/>
          </a:bodyPr>
          <a:lstStyle/>
          <a:p>
            <a:pPr marL="0" lvl="0" indent="0">
              <a:buNone/>
            </a:pPr>
            <a:r>
              <a:rPr lang="en-GB" sz="2400" dirty="0"/>
              <a:t>Everyone needs to be able to:</a:t>
            </a:r>
          </a:p>
          <a:p>
            <a:pPr lvl="0"/>
            <a:r>
              <a:rPr lang="en-GB" sz="2400" dirty="0"/>
              <a:t>set and prioritise goals</a:t>
            </a:r>
          </a:p>
          <a:p>
            <a:pPr lvl="0"/>
            <a:r>
              <a:rPr lang="en-GB" sz="2400" dirty="0"/>
              <a:t>develop an organised approach to activities and objectives</a:t>
            </a:r>
          </a:p>
          <a:p>
            <a:pPr lvl="0"/>
            <a:r>
              <a:rPr lang="en-GB" sz="2400" dirty="0"/>
              <a:t>actively carry out the plan</a:t>
            </a:r>
          </a:p>
          <a:p>
            <a:pPr lvl="0"/>
            <a:r>
              <a:rPr lang="en-GB" sz="2400" dirty="0"/>
              <a:t>monitor the plan’s progress</a:t>
            </a:r>
          </a:p>
          <a:p>
            <a:pPr lvl="0"/>
            <a:r>
              <a:rPr lang="en-GB" sz="2400" dirty="0"/>
              <a:t>evaluate its effectiveness while considering any need to adjust the plan</a:t>
            </a:r>
          </a:p>
          <a:p>
            <a:pPr lvl="0"/>
            <a:r>
              <a:rPr lang="en-GB" sz="2400" dirty="0"/>
              <a:t>reward success/achievement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0BC5C-D1D7-4D7E-9F09-3BC206494DAB}"/>
              </a:ext>
            </a:extLst>
          </p:cNvPr>
          <p:cNvSpPr txBox="1">
            <a:spLocks noGrp="1"/>
          </p:cNvSpPr>
          <p:nvPr>
            <p:ph type="title"/>
          </p:nvPr>
        </p:nvSpPr>
        <p:spPr/>
        <p:txBody>
          <a:bodyPr/>
          <a:lstStyle/>
          <a:p>
            <a:pPr lvl="0"/>
            <a:r>
              <a:rPr lang="en-GB" sz="4000"/>
              <a:t>Setting personal goals-at different levels.</a:t>
            </a:r>
          </a:p>
        </p:txBody>
      </p:sp>
      <p:sp>
        <p:nvSpPr>
          <p:cNvPr id="3" name="Content Placeholder 2">
            <a:extLst>
              <a:ext uri="{FF2B5EF4-FFF2-40B4-BE49-F238E27FC236}">
                <a16:creationId xmlns:a16="http://schemas.microsoft.com/office/drawing/2014/main" id="{77562317-9945-4DD1-9846-1862436D48B5}"/>
              </a:ext>
            </a:extLst>
          </p:cNvPr>
          <p:cNvSpPr txBox="1">
            <a:spLocks noGrp="1"/>
          </p:cNvSpPr>
          <p:nvPr>
            <p:ph idx="1"/>
          </p:nvPr>
        </p:nvSpPr>
        <p:spPr>
          <a:xfrm>
            <a:off x="609599" y="2160590"/>
            <a:ext cx="6849980" cy="3880773"/>
          </a:xfrm>
        </p:spPr>
        <p:txBody>
          <a:bodyPr>
            <a:normAutofit/>
          </a:bodyPr>
          <a:lstStyle/>
          <a:p>
            <a:pPr lvl="0">
              <a:lnSpc>
                <a:spcPct val="90000"/>
              </a:lnSpc>
            </a:pPr>
            <a:r>
              <a:rPr lang="en-GB" sz="2400" dirty="0"/>
              <a:t>First you think about your "big picture" of what you want to do with your life (or over, say, the next 10 years, and identify the large-scale goals that you want to achieve. </a:t>
            </a:r>
          </a:p>
          <a:p>
            <a:pPr lvl="0">
              <a:lnSpc>
                <a:spcPct val="90000"/>
              </a:lnSpc>
            </a:pPr>
            <a:r>
              <a:rPr lang="en-GB" sz="2400" dirty="0"/>
              <a:t>Then, you break these down into the smaller and smaller targets that you must hit to reach your lifetime goals (5 years, 1 year, monthly, weekly, daily).</a:t>
            </a:r>
          </a:p>
          <a:p>
            <a:pPr lvl="0">
              <a:lnSpc>
                <a:spcPct val="90000"/>
              </a:lnSpc>
            </a:pPr>
            <a:r>
              <a:rPr lang="en-GB" sz="2400" dirty="0"/>
              <a:t>Finally, once you have your plan, you start working on it to achieve these goals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3E86-5FF2-4A50-B410-174424CAC17B}"/>
              </a:ext>
            </a:extLst>
          </p:cNvPr>
          <p:cNvSpPr txBox="1">
            <a:spLocks noGrp="1"/>
          </p:cNvSpPr>
          <p:nvPr>
            <p:ph type="title"/>
          </p:nvPr>
        </p:nvSpPr>
        <p:spPr/>
        <p:txBody>
          <a:bodyPr/>
          <a:lstStyle/>
          <a:p>
            <a:pPr lvl="0"/>
            <a:r>
              <a:rPr lang="en-GB"/>
              <a:t>Step 1: Setting Lifetime Goals</a:t>
            </a:r>
          </a:p>
        </p:txBody>
      </p:sp>
      <p:sp>
        <p:nvSpPr>
          <p:cNvPr id="3" name="Content Placeholder 2">
            <a:extLst>
              <a:ext uri="{FF2B5EF4-FFF2-40B4-BE49-F238E27FC236}">
                <a16:creationId xmlns:a16="http://schemas.microsoft.com/office/drawing/2014/main" id="{450B02D9-F8D6-4DAC-9FAD-D4BEF5686C66}"/>
              </a:ext>
            </a:extLst>
          </p:cNvPr>
          <p:cNvSpPr txBox="1">
            <a:spLocks noGrp="1"/>
          </p:cNvSpPr>
          <p:nvPr>
            <p:ph idx="1"/>
          </p:nvPr>
        </p:nvSpPr>
        <p:spPr>
          <a:xfrm>
            <a:off x="609599" y="1407696"/>
            <a:ext cx="6785812" cy="4405068"/>
          </a:xfrm>
        </p:spPr>
        <p:txBody>
          <a:bodyPr>
            <a:normAutofit/>
          </a:bodyPr>
          <a:lstStyle/>
          <a:p>
            <a:pPr lvl="0">
              <a:lnSpc>
                <a:spcPct val="80000"/>
              </a:lnSpc>
              <a:spcBef>
                <a:spcPts val="700"/>
              </a:spcBef>
            </a:pPr>
            <a:r>
              <a:rPr lang="en-GB" sz="2400" dirty="0"/>
              <a:t>Setting lifetime goals gives you the overall perspective that shapes all other aspects of your decision making.</a:t>
            </a:r>
          </a:p>
          <a:p>
            <a:pPr lvl="0">
              <a:lnSpc>
                <a:spcPct val="80000"/>
              </a:lnSpc>
              <a:spcBef>
                <a:spcPts val="700"/>
              </a:spcBef>
            </a:pPr>
            <a:endParaRPr lang="en-GB" sz="2400" dirty="0"/>
          </a:p>
          <a:p>
            <a:pPr lvl="0">
              <a:lnSpc>
                <a:spcPct val="80000"/>
              </a:lnSpc>
              <a:spcBef>
                <a:spcPts val="700"/>
              </a:spcBef>
            </a:pPr>
            <a:r>
              <a:rPr lang="en-GB" sz="2400" dirty="0"/>
              <a:t>Areas to consider:</a:t>
            </a:r>
          </a:p>
          <a:p>
            <a:pPr lvl="1">
              <a:lnSpc>
                <a:spcPct val="80000"/>
              </a:lnSpc>
              <a:spcBef>
                <a:spcPts val="500"/>
              </a:spcBef>
            </a:pPr>
            <a:r>
              <a:rPr lang="en-GB" sz="2200" b="1" dirty="0"/>
              <a:t>Career</a:t>
            </a:r>
            <a:r>
              <a:rPr lang="en-GB" sz="2200" dirty="0"/>
              <a:t> </a:t>
            </a:r>
          </a:p>
          <a:p>
            <a:pPr lvl="1">
              <a:lnSpc>
                <a:spcPct val="80000"/>
              </a:lnSpc>
              <a:spcBef>
                <a:spcPts val="500"/>
              </a:spcBef>
            </a:pPr>
            <a:r>
              <a:rPr lang="en-GB" sz="2200" b="1" dirty="0"/>
              <a:t>Financial</a:t>
            </a:r>
            <a:r>
              <a:rPr lang="en-GB" sz="2200" dirty="0"/>
              <a:t> </a:t>
            </a:r>
          </a:p>
          <a:p>
            <a:pPr lvl="1">
              <a:lnSpc>
                <a:spcPct val="80000"/>
              </a:lnSpc>
              <a:spcBef>
                <a:spcPts val="500"/>
              </a:spcBef>
            </a:pPr>
            <a:r>
              <a:rPr lang="en-GB" sz="2200" b="1" dirty="0"/>
              <a:t>Education</a:t>
            </a:r>
            <a:r>
              <a:rPr lang="en-GB" sz="2200" dirty="0"/>
              <a:t> </a:t>
            </a:r>
          </a:p>
          <a:p>
            <a:pPr lvl="1">
              <a:lnSpc>
                <a:spcPct val="80000"/>
              </a:lnSpc>
              <a:spcBef>
                <a:spcPts val="500"/>
              </a:spcBef>
            </a:pPr>
            <a:r>
              <a:rPr lang="en-GB" sz="2200" b="1" dirty="0"/>
              <a:t>Family</a:t>
            </a:r>
          </a:p>
          <a:p>
            <a:pPr lvl="1">
              <a:lnSpc>
                <a:spcPct val="80000"/>
              </a:lnSpc>
              <a:spcBef>
                <a:spcPts val="500"/>
              </a:spcBef>
            </a:pPr>
            <a:r>
              <a:rPr lang="en-GB" sz="2200" b="1" dirty="0"/>
              <a:t>Attitude</a:t>
            </a:r>
          </a:p>
          <a:p>
            <a:pPr lvl="1">
              <a:lnSpc>
                <a:spcPct val="80000"/>
              </a:lnSpc>
              <a:spcBef>
                <a:spcPts val="500"/>
              </a:spcBef>
            </a:pPr>
            <a:r>
              <a:rPr lang="en-GB" sz="2200" b="1" dirty="0"/>
              <a:t>Physical</a:t>
            </a:r>
          </a:p>
          <a:p>
            <a:pPr lvl="1">
              <a:lnSpc>
                <a:spcPct val="80000"/>
              </a:lnSpc>
              <a:spcBef>
                <a:spcPts val="500"/>
              </a:spcBef>
            </a:pPr>
            <a:r>
              <a:rPr lang="en-GB" sz="2200" b="1" dirty="0"/>
              <a:t>Pleasure</a:t>
            </a:r>
            <a:endParaRPr lang="en-GB" sz="2200" dirty="0"/>
          </a:p>
          <a:p>
            <a:pPr lvl="0">
              <a:lnSpc>
                <a:spcPct val="80000"/>
              </a:lnSpc>
              <a:spcBef>
                <a:spcPts val="700"/>
              </a:spcBef>
            </a:pPr>
            <a:endParaRPr lang="en-GB" sz="2400" dirty="0"/>
          </a:p>
          <a:p>
            <a:pPr marL="0" lvl="0" indent="0">
              <a:lnSpc>
                <a:spcPct val="80000"/>
              </a:lnSpc>
              <a:spcBef>
                <a:spcPts val="700"/>
              </a:spcBef>
              <a:buNone/>
            </a:pP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C6C6C-413D-4DF9-95AE-199F954E892E}"/>
              </a:ext>
            </a:extLst>
          </p:cNvPr>
          <p:cNvSpPr txBox="1">
            <a:spLocks noGrp="1"/>
          </p:cNvSpPr>
          <p:nvPr>
            <p:ph type="title"/>
          </p:nvPr>
        </p:nvSpPr>
        <p:spPr/>
        <p:txBody>
          <a:bodyPr/>
          <a:lstStyle/>
          <a:p>
            <a:pPr lvl="0"/>
            <a:r>
              <a:rPr lang="en-GB"/>
              <a:t>Class exercise</a:t>
            </a:r>
          </a:p>
        </p:txBody>
      </p:sp>
      <p:sp>
        <p:nvSpPr>
          <p:cNvPr id="3" name="Content Placeholder 2">
            <a:extLst>
              <a:ext uri="{FF2B5EF4-FFF2-40B4-BE49-F238E27FC236}">
                <a16:creationId xmlns:a16="http://schemas.microsoft.com/office/drawing/2014/main" id="{B7D38802-351E-43B8-A9D8-7C420F961ADE}"/>
              </a:ext>
            </a:extLst>
          </p:cNvPr>
          <p:cNvSpPr txBox="1">
            <a:spLocks noGrp="1"/>
          </p:cNvSpPr>
          <p:nvPr>
            <p:ph idx="1"/>
          </p:nvPr>
        </p:nvSpPr>
        <p:spPr>
          <a:xfrm>
            <a:off x="609598" y="1475874"/>
            <a:ext cx="6641433" cy="5117431"/>
          </a:xfrm>
        </p:spPr>
        <p:txBody>
          <a:bodyPr>
            <a:noAutofit/>
          </a:bodyPr>
          <a:lstStyle/>
          <a:p>
            <a:pPr lvl="0">
              <a:lnSpc>
                <a:spcPct val="90000"/>
              </a:lnSpc>
              <a:spcBef>
                <a:spcPts val="600"/>
              </a:spcBef>
            </a:pPr>
            <a:r>
              <a:rPr lang="en-GB" sz="2400" dirty="0"/>
              <a:t>Spend some time in small groups brainstorming these things, and then select one or more goals in each.</a:t>
            </a:r>
          </a:p>
          <a:p>
            <a:pPr lvl="0">
              <a:lnSpc>
                <a:spcPct val="90000"/>
              </a:lnSpc>
              <a:spcBef>
                <a:spcPts val="600"/>
              </a:spcBef>
            </a:pPr>
            <a:r>
              <a:rPr lang="en-GB" sz="2400" dirty="0"/>
              <a:t>Reduce these so that you have a small number of really significant goals that you can focus on.</a:t>
            </a:r>
          </a:p>
          <a:p>
            <a:pPr lvl="0">
              <a:lnSpc>
                <a:spcPct val="90000"/>
              </a:lnSpc>
              <a:spcBef>
                <a:spcPts val="600"/>
              </a:spcBef>
            </a:pPr>
            <a:r>
              <a:rPr lang="en-GB" sz="2400" dirty="0"/>
              <a:t>As you do this, make sure that the goals that you have set are ones that you genuinely want to achieve, not ones that your parents, family, or employers might want. (If you have a partner, you probably want to consider what he or she wants - however, make sure that you also remain true to yourself!)</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906BE-545E-4DFC-842C-08C29E96861F}"/>
              </a:ext>
            </a:extLst>
          </p:cNvPr>
          <p:cNvSpPr txBox="1">
            <a:spLocks noGrp="1"/>
          </p:cNvSpPr>
          <p:nvPr>
            <p:ph type="title"/>
          </p:nvPr>
        </p:nvSpPr>
        <p:spPr/>
        <p:txBody>
          <a:bodyPr/>
          <a:lstStyle/>
          <a:p>
            <a:pPr lvl="0"/>
            <a:r>
              <a:rPr lang="en-GB"/>
              <a:t>Setting Smaller Goals</a:t>
            </a:r>
          </a:p>
        </p:txBody>
      </p:sp>
      <p:sp>
        <p:nvSpPr>
          <p:cNvPr id="3" name="Content Placeholder 2">
            <a:extLst>
              <a:ext uri="{FF2B5EF4-FFF2-40B4-BE49-F238E27FC236}">
                <a16:creationId xmlns:a16="http://schemas.microsoft.com/office/drawing/2014/main" id="{C696A5BD-82BC-45E7-809F-0E60EDD8E2BB}"/>
              </a:ext>
            </a:extLst>
          </p:cNvPr>
          <p:cNvSpPr txBox="1">
            <a:spLocks noGrp="1"/>
          </p:cNvSpPr>
          <p:nvPr>
            <p:ph idx="1"/>
          </p:nvPr>
        </p:nvSpPr>
        <p:spPr>
          <a:xfrm>
            <a:off x="609599" y="1491916"/>
            <a:ext cx="6801854" cy="4549447"/>
          </a:xfrm>
        </p:spPr>
        <p:txBody>
          <a:bodyPr>
            <a:normAutofit/>
          </a:bodyPr>
          <a:lstStyle/>
          <a:p>
            <a:pPr lvl="0">
              <a:lnSpc>
                <a:spcPct val="80000"/>
              </a:lnSpc>
              <a:spcBef>
                <a:spcPts val="700"/>
              </a:spcBef>
            </a:pPr>
            <a:r>
              <a:rPr lang="en-GB" sz="2400" dirty="0"/>
              <a:t>Once you have set your lifetime goals, you can set a five-year plan of smaller goals that you need to complete if you are to reach your lifetime plan. </a:t>
            </a:r>
          </a:p>
          <a:p>
            <a:pPr marL="0" lvl="0" indent="0">
              <a:lnSpc>
                <a:spcPct val="80000"/>
              </a:lnSpc>
              <a:spcBef>
                <a:spcPts val="700"/>
              </a:spcBef>
              <a:buNone/>
            </a:pPr>
            <a:endParaRPr lang="en-GB" sz="2400" dirty="0"/>
          </a:p>
          <a:p>
            <a:pPr lvl="0">
              <a:lnSpc>
                <a:spcPct val="80000"/>
              </a:lnSpc>
              <a:spcBef>
                <a:spcPts val="700"/>
              </a:spcBef>
            </a:pPr>
            <a:r>
              <a:rPr lang="en-GB" sz="2400" dirty="0"/>
              <a:t>Then aim to create a one-year plan, six-month plan, and a one-month plan of progressively smaller goals that you should reach to achieve your lifetime goals. Each of these should be based on the previous plan.</a:t>
            </a:r>
          </a:p>
          <a:p>
            <a:pPr marL="0" lvl="0" indent="0">
              <a:lnSpc>
                <a:spcPct val="80000"/>
              </a:lnSpc>
              <a:spcBef>
                <a:spcPts val="700"/>
              </a:spcBef>
              <a:buNone/>
            </a:pPr>
            <a:endParaRPr lang="en-GB" sz="2400" dirty="0"/>
          </a:p>
          <a:p>
            <a:pPr lvl="0">
              <a:lnSpc>
                <a:spcPct val="80000"/>
              </a:lnSpc>
              <a:spcBef>
                <a:spcPts val="700"/>
              </a:spcBef>
            </a:pPr>
            <a:r>
              <a:rPr lang="en-GB" sz="2400" dirty="0"/>
              <a:t>Finally you can then create a daily to do list of things that you should do today to work towards your lifetime goals.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514AC-F10C-4D6C-8933-0B7E95315F1A}"/>
              </a:ext>
            </a:extLst>
          </p:cNvPr>
          <p:cNvSpPr txBox="1">
            <a:spLocks noGrp="1"/>
          </p:cNvSpPr>
          <p:nvPr>
            <p:ph type="title"/>
          </p:nvPr>
        </p:nvSpPr>
        <p:spPr>
          <a:xfrm>
            <a:off x="657726" y="2470483"/>
            <a:ext cx="6347713" cy="1160379"/>
          </a:xfrm>
        </p:spPr>
        <p:txBody>
          <a:bodyPr>
            <a:normAutofit fontScale="90000"/>
          </a:bodyPr>
          <a:lstStyle/>
          <a:p>
            <a:pPr lvl="0" algn="ctr"/>
            <a:r>
              <a:rPr lang="en-GB" dirty="0"/>
              <a:t>Make sure your goals are SMART(ER)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4CAD59E-A6DF-46D8-8D2C-2F458231056C}"/>
              </a:ext>
            </a:extLst>
          </p:cNvPr>
          <p:cNvSpPr>
            <a:spLocks noGrp="1" noChangeArrowheads="1"/>
          </p:cNvSpPr>
          <p:nvPr>
            <p:ph type="title"/>
          </p:nvPr>
        </p:nvSpPr>
        <p:spPr/>
        <p:txBody>
          <a:bodyPr/>
          <a:lstStyle/>
          <a:p>
            <a:pPr eaLnBrk="1" hangingPunct="1"/>
            <a:r>
              <a:rPr lang="en-GB" altLang="en-US"/>
              <a:t>SMART Targets</a:t>
            </a:r>
            <a:endParaRPr lang="en-US" altLang="en-US"/>
          </a:p>
        </p:txBody>
      </p:sp>
      <p:sp>
        <p:nvSpPr>
          <p:cNvPr id="40963" name="Rectangle 3">
            <a:extLst>
              <a:ext uri="{FF2B5EF4-FFF2-40B4-BE49-F238E27FC236}">
                <a16:creationId xmlns:a16="http://schemas.microsoft.com/office/drawing/2014/main" id="{58633A74-CBD0-4AB8-995C-B488BE2C2E71}"/>
              </a:ext>
            </a:extLst>
          </p:cNvPr>
          <p:cNvSpPr>
            <a:spLocks noGrp="1" noChangeArrowheads="1"/>
          </p:cNvSpPr>
          <p:nvPr>
            <p:ph type="body" sz="half" idx="1"/>
          </p:nvPr>
        </p:nvSpPr>
        <p:spPr/>
        <p:txBody>
          <a:bodyPr/>
          <a:lstStyle/>
          <a:p>
            <a:pPr eaLnBrk="1" hangingPunct="1">
              <a:buFont typeface="Wingdings" panose="05000000000000000000" pitchFamily="2" charset="2"/>
              <a:buNone/>
            </a:pPr>
            <a:endParaRPr lang="en-US" altLang="en-US" sz="2600"/>
          </a:p>
        </p:txBody>
      </p:sp>
      <p:sp>
        <p:nvSpPr>
          <p:cNvPr id="40964" name="Rectangle 25">
            <a:extLst>
              <a:ext uri="{FF2B5EF4-FFF2-40B4-BE49-F238E27FC236}">
                <a16:creationId xmlns:a16="http://schemas.microsoft.com/office/drawing/2014/main" id="{F1BD6D60-A2CD-412B-B34D-0B28A2601F97}"/>
              </a:ext>
            </a:extLst>
          </p:cNvPr>
          <p:cNvSpPr>
            <a:spLocks noGrp="1" noChangeArrowheads="1"/>
          </p:cNvSpPr>
          <p:nvPr>
            <p:ph type="body" sz="half" idx="2"/>
          </p:nvPr>
        </p:nvSpPr>
        <p:spPr/>
        <p:txBody>
          <a:bodyPr/>
          <a:lstStyle/>
          <a:p>
            <a:pPr eaLnBrk="1" hangingPunct="1"/>
            <a:r>
              <a:rPr lang="en-GB" altLang="en-US" sz="2600" dirty="0"/>
              <a:t>To turn plans into something practical and tangible targets need to be: </a:t>
            </a:r>
          </a:p>
          <a:p>
            <a:pPr eaLnBrk="1" hangingPunct="1">
              <a:buFont typeface="Wingdings" panose="05000000000000000000" pitchFamily="2" charset="2"/>
              <a:buNone/>
            </a:pPr>
            <a:endParaRPr lang="en-US" altLang="en-US" sz="2600" dirty="0"/>
          </a:p>
        </p:txBody>
      </p:sp>
      <p:sp>
        <p:nvSpPr>
          <p:cNvPr id="20495" name="Rectangle 15">
            <a:extLst>
              <a:ext uri="{FF2B5EF4-FFF2-40B4-BE49-F238E27FC236}">
                <a16:creationId xmlns:a16="http://schemas.microsoft.com/office/drawing/2014/main" id="{D151A6FE-7AA1-4FB3-9D62-78181B4F45B0}"/>
              </a:ext>
            </a:extLst>
          </p:cNvPr>
          <p:cNvSpPr>
            <a:spLocks noChangeArrowheads="1"/>
          </p:cNvSpPr>
          <p:nvPr/>
        </p:nvSpPr>
        <p:spPr bwMode="auto">
          <a:xfrm>
            <a:off x="1547813" y="5230813"/>
            <a:ext cx="2592387" cy="863600"/>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IME-SCALED</a:t>
            </a:r>
          </a:p>
        </p:txBody>
      </p:sp>
      <p:sp>
        <p:nvSpPr>
          <p:cNvPr id="20496" name="Rectangle 16">
            <a:extLst>
              <a:ext uri="{FF2B5EF4-FFF2-40B4-BE49-F238E27FC236}">
                <a16:creationId xmlns:a16="http://schemas.microsoft.com/office/drawing/2014/main" id="{26C7C675-8B9A-4680-AC22-F6190B98A7A1}"/>
              </a:ext>
            </a:extLst>
          </p:cNvPr>
          <p:cNvSpPr>
            <a:spLocks noChangeArrowheads="1"/>
          </p:cNvSpPr>
          <p:nvPr/>
        </p:nvSpPr>
        <p:spPr bwMode="auto">
          <a:xfrm>
            <a:off x="539750" y="5230813"/>
            <a:ext cx="1008063"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T</a:t>
            </a:r>
          </a:p>
        </p:txBody>
      </p:sp>
      <p:sp>
        <p:nvSpPr>
          <p:cNvPr id="20497" name="Rectangle 17">
            <a:extLst>
              <a:ext uri="{FF2B5EF4-FFF2-40B4-BE49-F238E27FC236}">
                <a16:creationId xmlns:a16="http://schemas.microsoft.com/office/drawing/2014/main" id="{733D7A8E-8F09-4D62-90BD-859D80E90555}"/>
              </a:ext>
            </a:extLst>
          </p:cNvPr>
          <p:cNvSpPr>
            <a:spLocks noChangeArrowheads="1"/>
          </p:cNvSpPr>
          <p:nvPr/>
        </p:nvSpPr>
        <p:spPr bwMode="auto">
          <a:xfrm>
            <a:off x="1547813" y="4365625"/>
            <a:ext cx="2592387" cy="865188"/>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EALISTIC</a:t>
            </a:r>
          </a:p>
        </p:txBody>
      </p:sp>
      <p:sp>
        <p:nvSpPr>
          <p:cNvPr id="20498" name="Rectangle 18">
            <a:extLst>
              <a:ext uri="{FF2B5EF4-FFF2-40B4-BE49-F238E27FC236}">
                <a16:creationId xmlns:a16="http://schemas.microsoft.com/office/drawing/2014/main" id="{FF2F955C-DB16-47E0-B05A-884F1CF78EB4}"/>
              </a:ext>
            </a:extLst>
          </p:cNvPr>
          <p:cNvSpPr>
            <a:spLocks noChangeArrowheads="1"/>
          </p:cNvSpPr>
          <p:nvPr/>
        </p:nvSpPr>
        <p:spPr bwMode="auto">
          <a:xfrm>
            <a:off x="539750" y="4365625"/>
            <a:ext cx="1008063" cy="865188"/>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R</a:t>
            </a:r>
          </a:p>
        </p:txBody>
      </p:sp>
      <p:sp>
        <p:nvSpPr>
          <p:cNvPr id="20499" name="Rectangle 19">
            <a:extLst>
              <a:ext uri="{FF2B5EF4-FFF2-40B4-BE49-F238E27FC236}">
                <a16:creationId xmlns:a16="http://schemas.microsoft.com/office/drawing/2014/main" id="{FE367BFE-7DD3-484A-BB72-BA5873C93D77}"/>
              </a:ext>
            </a:extLst>
          </p:cNvPr>
          <p:cNvSpPr>
            <a:spLocks noChangeArrowheads="1"/>
          </p:cNvSpPr>
          <p:nvPr/>
        </p:nvSpPr>
        <p:spPr bwMode="auto">
          <a:xfrm>
            <a:off x="1547813" y="3502025"/>
            <a:ext cx="2592387" cy="863600"/>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CHIEVABLE</a:t>
            </a:r>
          </a:p>
        </p:txBody>
      </p:sp>
      <p:sp>
        <p:nvSpPr>
          <p:cNvPr id="20500" name="Rectangle 20">
            <a:extLst>
              <a:ext uri="{FF2B5EF4-FFF2-40B4-BE49-F238E27FC236}">
                <a16:creationId xmlns:a16="http://schemas.microsoft.com/office/drawing/2014/main" id="{E3B697E1-CB00-45BB-B036-AE334969ABA4}"/>
              </a:ext>
            </a:extLst>
          </p:cNvPr>
          <p:cNvSpPr>
            <a:spLocks noChangeArrowheads="1"/>
          </p:cNvSpPr>
          <p:nvPr/>
        </p:nvSpPr>
        <p:spPr bwMode="auto">
          <a:xfrm>
            <a:off x="539750" y="3502025"/>
            <a:ext cx="1008063"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A</a:t>
            </a:r>
          </a:p>
        </p:txBody>
      </p:sp>
      <p:sp>
        <p:nvSpPr>
          <p:cNvPr id="20501" name="Rectangle 21">
            <a:extLst>
              <a:ext uri="{FF2B5EF4-FFF2-40B4-BE49-F238E27FC236}">
                <a16:creationId xmlns:a16="http://schemas.microsoft.com/office/drawing/2014/main" id="{E01762E2-66AF-4156-95AC-6E295121269B}"/>
              </a:ext>
            </a:extLst>
          </p:cNvPr>
          <p:cNvSpPr>
            <a:spLocks noChangeArrowheads="1"/>
          </p:cNvSpPr>
          <p:nvPr/>
        </p:nvSpPr>
        <p:spPr bwMode="auto">
          <a:xfrm>
            <a:off x="1547813" y="2636838"/>
            <a:ext cx="2592387" cy="865187"/>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EASURABLE</a:t>
            </a:r>
          </a:p>
        </p:txBody>
      </p:sp>
      <p:sp>
        <p:nvSpPr>
          <p:cNvPr id="20502" name="Rectangle 22">
            <a:extLst>
              <a:ext uri="{FF2B5EF4-FFF2-40B4-BE49-F238E27FC236}">
                <a16:creationId xmlns:a16="http://schemas.microsoft.com/office/drawing/2014/main" id="{C398B87C-4687-4EC2-A0D9-409BF37551BE}"/>
              </a:ext>
            </a:extLst>
          </p:cNvPr>
          <p:cNvSpPr>
            <a:spLocks noChangeArrowheads="1"/>
          </p:cNvSpPr>
          <p:nvPr/>
        </p:nvSpPr>
        <p:spPr bwMode="auto">
          <a:xfrm>
            <a:off x="539750" y="2636838"/>
            <a:ext cx="1008063" cy="865187"/>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M</a:t>
            </a:r>
          </a:p>
        </p:txBody>
      </p:sp>
      <p:sp>
        <p:nvSpPr>
          <p:cNvPr id="20503" name="Rectangle 23">
            <a:extLst>
              <a:ext uri="{FF2B5EF4-FFF2-40B4-BE49-F238E27FC236}">
                <a16:creationId xmlns:a16="http://schemas.microsoft.com/office/drawing/2014/main" id="{EC862E03-4B38-477B-9031-FC7088411F00}"/>
              </a:ext>
            </a:extLst>
          </p:cNvPr>
          <p:cNvSpPr>
            <a:spLocks noChangeArrowheads="1"/>
          </p:cNvSpPr>
          <p:nvPr/>
        </p:nvSpPr>
        <p:spPr bwMode="auto">
          <a:xfrm>
            <a:off x="1547813" y="1773238"/>
            <a:ext cx="2592387" cy="863600"/>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PECIFIC</a:t>
            </a:r>
          </a:p>
        </p:txBody>
      </p:sp>
      <p:sp>
        <p:nvSpPr>
          <p:cNvPr id="20504" name="Rectangle 24">
            <a:extLst>
              <a:ext uri="{FF2B5EF4-FFF2-40B4-BE49-F238E27FC236}">
                <a16:creationId xmlns:a16="http://schemas.microsoft.com/office/drawing/2014/main" id="{3B73F2A9-8A56-4397-94B3-F85BAB32BD5E}"/>
              </a:ext>
            </a:extLst>
          </p:cNvPr>
          <p:cNvSpPr>
            <a:spLocks noChangeArrowheads="1"/>
          </p:cNvSpPr>
          <p:nvPr/>
        </p:nvSpPr>
        <p:spPr bwMode="auto">
          <a:xfrm>
            <a:off x="539750" y="1773238"/>
            <a:ext cx="1008063"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S</a:t>
            </a:r>
          </a:p>
        </p:txBody>
      </p:sp>
    </p:spTree>
    <p:custDataLst>
      <p:tags r:id="rId1"/>
    </p:custDataLst>
    <p:extLst>
      <p:ext uri="{BB962C8B-B14F-4D97-AF65-F5344CB8AC3E}">
        <p14:creationId xmlns:p14="http://schemas.microsoft.com/office/powerpoint/2010/main" val="35111138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20504"/>
                                        </p:tgtEl>
                                        <p:attrNameLst>
                                          <p:attrName>style.visibility</p:attrName>
                                        </p:attrNameLst>
                                      </p:cBhvr>
                                      <p:to>
                                        <p:strVal val="visible"/>
                                      </p:to>
                                    </p:set>
                                    <p:anim calcmode="lin" valueType="num">
                                      <p:cBhvr>
                                        <p:cTn id="7" dur="1000" fill="hold"/>
                                        <p:tgtEl>
                                          <p:spTgt spid="20504"/>
                                        </p:tgtEl>
                                        <p:attrNameLst>
                                          <p:attrName>ppt_w</p:attrName>
                                        </p:attrNameLst>
                                      </p:cBhvr>
                                      <p:tavLst>
                                        <p:tav tm="0">
                                          <p:val>
                                            <p:fltVal val="0"/>
                                          </p:val>
                                        </p:tav>
                                        <p:tav tm="100000">
                                          <p:val>
                                            <p:strVal val="#ppt_w"/>
                                          </p:val>
                                        </p:tav>
                                      </p:tavLst>
                                    </p:anim>
                                    <p:anim calcmode="lin" valueType="num">
                                      <p:cBhvr>
                                        <p:cTn id="8" dur="1000" fill="hold"/>
                                        <p:tgtEl>
                                          <p:spTgt spid="20504"/>
                                        </p:tgtEl>
                                        <p:attrNameLst>
                                          <p:attrName>ppt_h</p:attrName>
                                        </p:attrNameLst>
                                      </p:cBhvr>
                                      <p:tavLst>
                                        <p:tav tm="0">
                                          <p:val>
                                            <p:fltVal val="0"/>
                                          </p:val>
                                        </p:tav>
                                        <p:tav tm="100000">
                                          <p:val>
                                            <p:strVal val="#ppt_h"/>
                                          </p:val>
                                        </p:tav>
                                      </p:tavLst>
                                    </p:anim>
                                    <p:anim calcmode="lin" valueType="num">
                                      <p:cBhvr>
                                        <p:cTn id="9" dur="1000" fill="hold"/>
                                        <p:tgtEl>
                                          <p:spTgt spid="2050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0504"/>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5" presetClass="entr" presetSubtype="0" fill="hold" grpId="0" nodeType="clickEffect">
                                  <p:stCondLst>
                                    <p:cond delay="0"/>
                                  </p:stCondLst>
                                  <p:childTnLst>
                                    <p:set>
                                      <p:cBhvr>
                                        <p:cTn id="14" dur="1" fill="hold">
                                          <p:stCondLst>
                                            <p:cond delay="0"/>
                                          </p:stCondLst>
                                        </p:cTn>
                                        <p:tgtEl>
                                          <p:spTgt spid="20502"/>
                                        </p:tgtEl>
                                        <p:attrNameLst>
                                          <p:attrName>style.visibility</p:attrName>
                                        </p:attrNameLst>
                                      </p:cBhvr>
                                      <p:to>
                                        <p:strVal val="visible"/>
                                      </p:to>
                                    </p:set>
                                    <p:anim calcmode="lin" valueType="num">
                                      <p:cBhvr>
                                        <p:cTn id="15" dur="1000" fill="hold"/>
                                        <p:tgtEl>
                                          <p:spTgt spid="20502"/>
                                        </p:tgtEl>
                                        <p:attrNameLst>
                                          <p:attrName>ppt_w</p:attrName>
                                        </p:attrNameLst>
                                      </p:cBhvr>
                                      <p:tavLst>
                                        <p:tav tm="0">
                                          <p:val>
                                            <p:fltVal val="0"/>
                                          </p:val>
                                        </p:tav>
                                        <p:tav tm="100000">
                                          <p:val>
                                            <p:strVal val="#ppt_w"/>
                                          </p:val>
                                        </p:tav>
                                      </p:tavLst>
                                    </p:anim>
                                    <p:anim calcmode="lin" valueType="num">
                                      <p:cBhvr>
                                        <p:cTn id="16" dur="1000" fill="hold"/>
                                        <p:tgtEl>
                                          <p:spTgt spid="20502"/>
                                        </p:tgtEl>
                                        <p:attrNameLst>
                                          <p:attrName>ppt_h</p:attrName>
                                        </p:attrNameLst>
                                      </p:cBhvr>
                                      <p:tavLst>
                                        <p:tav tm="0">
                                          <p:val>
                                            <p:fltVal val="0"/>
                                          </p:val>
                                        </p:tav>
                                        <p:tav tm="100000">
                                          <p:val>
                                            <p:strVal val="#ppt_h"/>
                                          </p:val>
                                        </p:tav>
                                      </p:tavLst>
                                    </p:anim>
                                    <p:anim calcmode="lin" valueType="num">
                                      <p:cBhvr>
                                        <p:cTn id="17" dur="1000" fill="hold"/>
                                        <p:tgtEl>
                                          <p:spTgt spid="20502"/>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2050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5" presetClass="entr" presetSubtype="0" fill="hold" grpId="0" nodeType="clickEffect">
                                  <p:stCondLst>
                                    <p:cond delay="0"/>
                                  </p:stCondLst>
                                  <p:childTnLst>
                                    <p:set>
                                      <p:cBhvr>
                                        <p:cTn id="22" dur="1" fill="hold">
                                          <p:stCondLst>
                                            <p:cond delay="0"/>
                                          </p:stCondLst>
                                        </p:cTn>
                                        <p:tgtEl>
                                          <p:spTgt spid="20500"/>
                                        </p:tgtEl>
                                        <p:attrNameLst>
                                          <p:attrName>style.visibility</p:attrName>
                                        </p:attrNameLst>
                                      </p:cBhvr>
                                      <p:to>
                                        <p:strVal val="visible"/>
                                      </p:to>
                                    </p:set>
                                    <p:anim calcmode="lin" valueType="num">
                                      <p:cBhvr>
                                        <p:cTn id="23" dur="1000" fill="hold"/>
                                        <p:tgtEl>
                                          <p:spTgt spid="20500"/>
                                        </p:tgtEl>
                                        <p:attrNameLst>
                                          <p:attrName>ppt_w</p:attrName>
                                        </p:attrNameLst>
                                      </p:cBhvr>
                                      <p:tavLst>
                                        <p:tav tm="0">
                                          <p:val>
                                            <p:fltVal val="0"/>
                                          </p:val>
                                        </p:tav>
                                        <p:tav tm="100000">
                                          <p:val>
                                            <p:strVal val="#ppt_w"/>
                                          </p:val>
                                        </p:tav>
                                      </p:tavLst>
                                    </p:anim>
                                    <p:anim calcmode="lin" valueType="num">
                                      <p:cBhvr>
                                        <p:cTn id="24" dur="1000" fill="hold"/>
                                        <p:tgtEl>
                                          <p:spTgt spid="20500"/>
                                        </p:tgtEl>
                                        <p:attrNameLst>
                                          <p:attrName>ppt_h</p:attrName>
                                        </p:attrNameLst>
                                      </p:cBhvr>
                                      <p:tavLst>
                                        <p:tav tm="0">
                                          <p:val>
                                            <p:fltVal val="0"/>
                                          </p:val>
                                        </p:tav>
                                        <p:tav tm="100000">
                                          <p:val>
                                            <p:strVal val="#ppt_h"/>
                                          </p:val>
                                        </p:tav>
                                      </p:tavLst>
                                    </p:anim>
                                    <p:anim calcmode="lin" valueType="num">
                                      <p:cBhvr>
                                        <p:cTn id="25" dur="1000" fill="hold"/>
                                        <p:tgtEl>
                                          <p:spTgt spid="20500"/>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2050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5" presetClass="entr" presetSubtype="0" fill="hold" grpId="0" nodeType="clickEffect">
                                  <p:stCondLst>
                                    <p:cond delay="0"/>
                                  </p:stCondLst>
                                  <p:childTnLst>
                                    <p:set>
                                      <p:cBhvr>
                                        <p:cTn id="30" dur="1" fill="hold">
                                          <p:stCondLst>
                                            <p:cond delay="0"/>
                                          </p:stCondLst>
                                        </p:cTn>
                                        <p:tgtEl>
                                          <p:spTgt spid="20498"/>
                                        </p:tgtEl>
                                        <p:attrNameLst>
                                          <p:attrName>style.visibility</p:attrName>
                                        </p:attrNameLst>
                                      </p:cBhvr>
                                      <p:to>
                                        <p:strVal val="visible"/>
                                      </p:to>
                                    </p:set>
                                    <p:anim calcmode="lin" valueType="num">
                                      <p:cBhvr>
                                        <p:cTn id="31" dur="1000" fill="hold"/>
                                        <p:tgtEl>
                                          <p:spTgt spid="20498"/>
                                        </p:tgtEl>
                                        <p:attrNameLst>
                                          <p:attrName>ppt_w</p:attrName>
                                        </p:attrNameLst>
                                      </p:cBhvr>
                                      <p:tavLst>
                                        <p:tav tm="0">
                                          <p:val>
                                            <p:fltVal val="0"/>
                                          </p:val>
                                        </p:tav>
                                        <p:tav tm="100000">
                                          <p:val>
                                            <p:strVal val="#ppt_w"/>
                                          </p:val>
                                        </p:tav>
                                      </p:tavLst>
                                    </p:anim>
                                    <p:anim calcmode="lin" valueType="num">
                                      <p:cBhvr>
                                        <p:cTn id="32" dur="1000" fill="hold"/>
                                        <p:tgtEl>
                                          <p:spTgt spid="20498"/>
                                        </p:tgtEl>
                                        <p:attrNameLst>
                                          <p:attrName>ppt_h</p:attrName>
                                        </p:attrNameLst>
                                      </p:cBhvr>
                                      <p:tavLst>
                                        <p:tav tm="0">
                                          <p:val>
                                            <p:fltVal val="0"/>
                                          </p:val>
                                        </p:tav>
                                        <p:tav tm="100000">
                                          <p:val>
                                            <p:strVal val="#ppt_h"/>
                                          </p:val>
                                        </p:tav>
                                      </p:tavLst>
                                    </p:anim>
                                    <p:anim calcmode="lin" valueType="num">
                                      <p:cBhvr>
                                        <p:cTn id="33" dur="1000" fill="hold"/>
                                        <p:tgtEl>
                                          <p:spTgt spid="20498"/>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2049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5" presetClass="entr" presetSubtype="0" fill="hold" grpId="0" nodeType="clickEffect">
                                  <p:stCondLst>
                                    <p:cond delay="0"/>
                                  </p:stCondLst>
                                  <p:childTnLst>
                                    <p:set>
                                      <p:cBhvr>
                                        <p:cTn id="38" dur="1" fill="hold">
                                          <p:stCondLst>
                                            <p:cond delay="0"/>
                                          </p:stCondLst>
                                        </p:cTn>
                                        <p:tgtEl>
                                          <p:spTgt spid="20496"/>
                                        </p:tgtEl>
                                        <p:attrNameLst>
                                          <p:attrName>style.visibility</p:attrName>
                                        </p:attrNameLst>
                                      </p:cBhvr>
                                      <p:to>
                                        <p:strVal val="visible"/>
                                      </p:to>
                                    </p:set>
                                    <p:anim calcmode="lin" valueType="num">
                                      <p:cBhvr>
                                        <p:cTn id="39" dur="1000" fill="hold"/>
                                        <p:tgtEl>
                                          <p:spTgt spid="20496"/>
                                        </p:tgtEl>
                                        <p:attrNameLst>
                                          <p:attrName>ppt_w</p:attrName>
                                        </p:attrNameLst>
                                      </p:cBhvr>
                                      <p:tavLst>
                                        <p:tav tm="0">
                                          <p:val>
                                            <p:fltVal val="0"/>
                                          </p:val>
                                        </p:tav>
                                        <p:tav tm="100000">
                                          <p:val>
                                            <p:strVal val="#ppt_w"/>
                                          </p:val>
                                        </p:tav>
                                      </p:tavLst>
                                    </p:anim>
                                    <p:anim calcmode="lin" valueType="num">
                                      <p:cBhvr>
                                        <p:cTn id="40" dur="1000" fill="hold"/>
                                        <p:tgtEl>
                                          <p:spTgt spid="20496"/>
                                        </p:tgtEl>
                                        <p:attrNameLst>
                                          <p:attrName>ppt_h</p:attrName>
                                        </p:attrNameLst>
                                      </p:cBhvr>
                                      <p:tavLst>
                                        <p:tav tm="0">
                                          <p:val>
                                            <p:fltVal val="0"/>
                                          </p:val>
                                        </p:tav>
                                        <p:tav tm="100000">
                                          <p:val>
                                            <p:strVal val="#ppt_h"/>
                                          </p:val>
                                        </p:tav>
                                      </p:tavLst>
                                    </p:anim>
                                    <p:anim calcmode="lin" valueType="num">
                                      <p:cBhvr>
                                        <p:cTn id="41" dur="1000" fill="hold"/>
                                        <p:tgtEl>
                                          <p:spTgt spid="20496"/>
                                        </p:tgtEl>
                                        <p:attrNameLst>
                                          <p:attrName>ppt_x</p:attrName>
                                        </p:attrNameLst>
                                      </p:cBhvr>
                                      <p:tavLst>
                                        <p:tav tm="0" fmla="#ppt_x+(cos(-2*pi*(1-$))*-#ppt_x-sin(-2*pi*(1-$))*(1-#ppt_y))*(1-$)">
                                          <p:val>
                                            <p:fltVal val="0"/>
                                          </p:val>
                                        </p:tav>
                                        <p:tav tm="100000">
                                          <p:val>
                                            <p:fltVal val="1"/>
                                          </p:val>
                                        </p:tav>
                                      </p:tavLst>
                                    </p:anim>
                                    <p:anim calcmode="lin" valueType="num">
                                      <p:cBhvr>
                                        <p:cTn id="42" dur="1000" fill="hold"/>
                                        <p:tgtEl>
                                          <p:spTgt spid="2049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3" presetClass="entr" presetSubtype="16" fill="hold" grpId="1" nodeType="clickEffect">
                                  <p:stCondLst>
                                    <p:cond delay="0"/>
                                  </p:stCondLst>
                                  <p:childTnLst>
                                    <p:set>
                                      <p:cBhvr>
                                        <p:cTn id="46" dur="1" fill="hold">
                                          <p:stCondLst>
                                            <p:cond delay="0"/>
                                          </p:stCondLst>
                                        </p:cTn>
                                        <p:tgtEl>
                                          <p:spTgt spid="20504"/>
                                        </p:tgtEl>
                                        <p:attrNameLst>
                                          <p:attrName>style.visibility</p:attrName>
                                        </p:attrNameLst>
                                      </p:cBhvr>
                                      <p:to>
                                        <p:strVal val="visible"/>
                                      </p:to>
                                    </p:set>
                                    <p:anim calcmode="lin" valueType="num">
                                      <p:cBhvr>
                                        <p:cTn id="47" dur="500" fill="hold"/>
                                        <p:tgtEl>
                                          <p:spTgt spid="20504"/>
                                        </p:tgtEl>
                                        <p:attrNameLst>
                                          <p:attrName>ppt_w</p:attrName>
                                        </p:attrNameLst>
                                      </p:cBhvr>
                                      <p:tavLst>
                                        <p:tav tm="0">
                                          <p:val>
                                            <p:fltVal val="0"/>
                                          </p:val>
                                        </p:tav>
                                        <p:tav tm="100000">
                                          <p:val>
                                            <p:strVal val="#ppt_w"/>
                                          </p:val>
                                        </p:tav>
                                      </p:tavLst>
                                    </p:anim>
                                    <p:anim calcmode="lin" valueType="num">
                                      <p:cBhvr>
                                        <p:cTn id="48" dur="500" fill="hold"/>
                                        <p:tgtEl>
                                          <p:spTgt spid="20504"/>
                                        </p:tgtEl>
                                        <p:attrNameLst>
                                          <p:attrName>ppt_h</p:attrName>
                                        </p:attrNameLst>
                                      </p:cBhvr>
                                      <p:tavLst>
                                        <p:tav tm="0">
                                          <p:val>
                                            <p:fltVal val="0"/>
                                          </p:val>
                                        </p:tav>
                                        <p:tav tm="100000">
                                          <p:val>
                                            <p:strVal val="#ppt_h"/>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20503"/>
                                        </p:tgtEl>
                                        <p:attrNameLst>
                                          <p:attrName>style.visibility</p:attrName>
                                        </p:attrNameLst>
                                      </p:cBhvr>
                                      <p:to>
                                        <p:strVal val="visible"/>
                                      </p:to>
                                    </p:set>
                                    <p:anim calcmode="lin" valueType="num">
                                      <p:cBhvr additive="base">
                                        <p:cTn id="53" dur="500" fill="hold"/>
                                        <p:tgtEl>
                                          <p:spTgt spid="20503"/>
                                        </p:tgtEl>
                                        <p:attrNameLst>
                                          <p:attrName>ppt_x</p:attrName>
                                        </p:attrNameLst>
                                      </p:cBhvr>
                                      <p:tavLst>
                                        <p:tav tm="0">
                                          <p:val>
                                            <p:strVal val="1+#ppt_w/2"/>
                                          </p:val>
                                        </p:tav>
                                        <p:tav tm="100000">
                                          <p:val>
                                            <p:strVal val="#ppt_x"/>
                                          </p:val>
                                        </p:tav>
                                      </p:tavLst>
                                    </p:anim>
                                    <p:anim calcmode="lin" valueType="num">
                                      <p:cBhvr additive="base">
                                        <p:cTn id="54" dur="500" fill="hold"/>
                                        <p:tgtEl>
                                          <p:spTgt spid="20503"/>
                                        </p:tgtEl>
                                        <p:attrNameLst>
                                          <p:attrName>ppt_y</p:attrName>
                                        </p:attrNameLst>
                                      </p:cBhvr>
                                      <p:tavLst>
                                        <p:tav tm="0">
                                          <p:val>
                                            <p:strVal val="#ppt_y"/>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3" presetClass="entr" presetSubtype="16" fill="hold" grpId="1" nodeType="clickEffect">
                                  <p:stCondLst>
                                    <p:cond delay="0"/>
                                  </p:stCondLst>
                                  <p:childTnLst>
                                    <p:set>
                                      <p:cBhvr>
                                        <p:cTn id="58" dur="1" fill="hold">
                                          <p:stCondLst>
                                            <p:cond delay="0"/>
                                          </p:stCondLst>
                                        </p:cTn>
                                        <p:tgtEl>
                                          <p:spTgt spid="20502"/>
                                        </p:tgtEl>
                                        <p:attrNameLst>
                                          <p:attrName>style.visibility</p:attrName>
                                        </p:attrNameLst>
                                      </p:cBhvr>
                                      <p:to>
                                        <p:strVal val="visible"/>
                                      </p:to>
                                    </p:set>
                                    <p:anim calcmode="lin" valueType="num">
                                      <p:cBhvr>
                                        <p:cTn id="59" dur="500" fill="hold"/>
                                        <p:tgtEl>
                                          <p:spTgt spid="20502"/>
                                        </p:tgtEl>
                                        <p:attrNameLst>
                                          <p:attrName>ppt_w</p:attrName>
                                        </p:attrNameLst>
                                      </p:cBhvr>
                                      <p:tavLst>
                                        <p:tav tm="0">
                                          <p:val>
                                            <p:fltVal val="0"/>
                                          </p:val>
                                        </p:tav>
                                        <p:tav tm="100000">
                                          <p:val>
                                            <p:strVal val="#ppt_w"/>
                                          </p:val>
                                        </p:tav>
                                      </p:tavLst>
                                    </p:anim>
                                    <p:anim calcmode="lin" valueType="num">
                                      <p:cBhvr>
                                        <p:cTn id="60" dur="500" fill="hold"/>
                                        <p:tgtEl>
                                          <p:spTgt spid="20502"/>
                                        </p:tgtEl>
                                        <p:attrNameLst>
                                          <p:attrName>ppt_h</p:attrName>
                                        </p:attrNameLst>
                                      </p:cBhvr>
                                      <p:tavLst>
                                        <p:tav tm="0">
                                          <p:val>
                                            <p:fltVal val="0"/>
                                          </p:val>
                                        </p:tav>
                                        <p:tav tm="100000">
                                          <p:val>
                                            <p:strVal val="#ppt_h"/>
                                          </p:val>
                                        </p:tav>
                                      </p:tavLst>
                                    </p:anim>
                                  </p:childTnLst>
                                </p:cTn>
                              </p:par>
                            </p:childTnLst>
                          </p:cTn>
                        </p:par>
                      </p:childTnLst>
                    </p:cTn>
                  </p:par>
                  <p:par>
                    <p:cTn id="61" fill="hold" nodeType="clickPar">
                      <p:stCondLst>
                        <p:cond delay="indefinite"/>
                      </p:stCondLst>
                      <p:childTnLst>
                        <p:par>
                          <p:cTn id="62" fill="hold" nodeType="withGroup">
                            <p:stCondLst>
                              <p:cond delay="0"/>
                            </p:stCondLst>
                            <p:childTnLst>
                              <p:par>
                                <p:cTn id="63" presetID="2" presetClass="entr" presetSubtype="2" fill="hold" grpId="0" nodeType="clickEffect">
                                  <p:stCondLst>
                                    <p:cond delay="0"/>
                                  </p:stCondLst>
                                  <p:childTnLst>
                                    <p:set>
                                      <p:cBhvr>
                                        <p:cTn id="64" dur="1" fill="hold">
                                          <p:stCondLst>
                                            <p:cond delay="0"/>
                                          </p:stCondLst>
                                        </p:cTn>
                                        <p:tgtEl>
                                          <p:spTgt spid="20501"/>
                                        </p:tgtEl>
                                        <p:attrNameLst>
                                          <p:attrName>style.visibility</p:attrName>
                                        </p:attrNameLst>
                                      </p:cBhvr>
                                      <p:to>
                                        <p:strVal val="visible"/>
                                      </p:to>
                                    </p:set>
                                    <p:anim calcmode="lin" valueType="num">
                                      <p:cBhvr additive="base">
                                        <p:cTn id="65" dur="500" fill="hold"/>
                                        <p:tgtEl>
                                          <p:spTgt spid="20501"/>
                                        </p:tgtEl>
                                        <p:attrNameLst>
                                          <p:attrName>ppt_x</p:attrName>
                                        </p:attrNameLst>
                                      </p:cBhvr>
                                      <p:tavLst>
                                        <p:tav tm="0">
                                          <p:val>
                                            <p:strVal val="1+#ppt_w/2"/>
                                          </p:val>
                                        </p:tav>
                                        <p:tav tm="100000">
                                          <p:val>
                                            <p:strVal val="#ppt_x"/>
                                          </p:val>
                                        </p:tav>
                                      </p:tavLst>
                                    </p:anim>
                                    <p:anim calcmode="lin" valueType="num">
                                      <p:cBhvr additive="base">
                                        <p:cTn id="66" dur="500" fill="hold"/>
                                        <p:tgtEl>
                                          <p:spTgt spid="20501"/>
                                        </p:tgtEl>
                                        <p:attrNameLst>
                                          <p:attrName>ppt_y</p:attrName>
                                        </p:attrNameLst>
                                      </p:cBhvr>
                                      <p:tavLst>
                                        <p:tav tm="0">
                                          <p:val>
                                            <p:strVal val="#ppt_y"/>
                                          </p:val>
                                        </p:tav>
                                        <p:tav tm="100000">
                                          <p:val>
                                            <p:strVal val="#ppt_y"/>
                                          </p:val>
                                        </p:tav>
                                      </p:tavLst>
                                    </p:anim>
                                  </p:childTnLst>
                                </p:cTn>
                              </p:par>
                            </p:childTnLst>
                          </p:cTn>
                        </p:par>
                      </p:childTnLst>
                    </p:cTn>
                  </p:par>
                  <p:par>
                    <p:cTn id="67" fill="hold" nodeType="clickPar">
                      <p:stCondLst>
                        <p:cond delay="indefinite"/>
                      </p:stCondLst>
                      <p:childTnLst>
                        <p:par>
                          <p:cTn id="68" fill="hold" nodeType="withGroup">
                            <p:stCondLst>
                              <p:cond delay="0"/>
                            </p:stCondLst>
                            <p:childTnLst>
                              <p:par>
                                <p:cTn id="69" presetID="23" presetClass="entr" presetSubtype="16" fill="hold" grpId="1" nodeType="clickEffect">
                                  <p:stCondLst>
                                    <p:cond delay="0"/>
                                  </p:stCondLst>
                                  <p:childTnLst>
                                    <p:set>
                                      <p:cBhvr>
                                        <p:cTn id="70" dur="1" fill="hold">
                                          <p:stCondLst>
                                            <p:cond delay="0"/>
                                          </p:stCondLst>
                                        </p:cTn>
                                        <p:tgtEl>
                                          <p:spTgt spid="20500"/>
                                        </p:tgtEl>
                                        <p:attrNameLst>
                                          <p:attrName>style.visibility</p:attrName>
                                        </p:attrNameLst>
                                      </p:cBhvr>
                                      <p:to>
                                        <p:strVal val="visible"/>
                                      </p:to>
                                    </p:set>
                                    <p:anim calcmode="lin" valueType="num">
                                      <p:cBhvr>
                                        <p:cTn id="71" dur="500" fill="hold"/>
                                        <p:tgtEl>
                                          <p:spTgt spid="20500"/>
                                        </p:tgtEl>
                                        <p:attrNameLst>
                                          <p:attrName>ppt_w</p:attrName>
                                        </p:attrNameLst>
                                      </p:cBhvr>
                                      <p:tavLst>
                                        <p:tav tm="0">
                                          <p:val>
                                            <p:fltVal val="0"/>
                                          </p:val>
                                        </p:tav>
                                        <p:tav tm="100000">
                                          <p:val>
                                            <p:strVal val="#ppt_w"/>
                                          </p:val>
                                        </p:tav>
                                      </p:tavLst>
                                    </p:anim>
                                    <p:anim calcmode="lin" valueType="num">
                                      <p:cBhvr>
                                        <p:cTn id="72" dur="500" fill="hold"/>
                                        <p:tgtEl>
                                          <p:spTgt spid="20500"/>
                                        </p:tgtEl>
                                        <p:attrNameLst>
                                          <p:attrName>ppt_h</p:attrName>
                                        </p:attrNameLst>
                                      </p:cBhvr>
                                      <p:tavLst>
                                        <p:tav tm="0">
                                          <p:val>
                                            <p:fltVal val="0"/>
                                          </p:val>
                                        </p:tav>
                                        <p:tav tm="100000">
                                          <p:val>
                                            <p:strVal val="#ppt_h"/>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2" presetClass="entr" presetSubtype="2" fill="hold" grpId="0" nodeType="clickEffect">
                                  <p:stCondLst>
                                    <p:cond delay="0"/>
                                  </p:stCondLst>
                                  <p:childTnLst>
                                    <p:set>
                                      <p:cBhvr>
                                        <p:cTn id="76" dur="1" fill="hold">
                                          <p:stCondLst>
                                            <p:cond delay="0"/>
                                          </p:stCondLst>
                                        </p:cTn>
                                        <p:tgtEl>
                                          <p:spTgt spid="20499"/>
                                        </p:tgtEl>
                                        <p:attrNameLst>
                                          <p:attrName>style.visibility</p:attrName>
                                        </p:attrNameLst>
                                      </p:cBhvr>
                                      <p:to>
                                        <p:strVal val="visible"/>
                                      </p:to>
                                    </p:set>
                                    <p:anim calcmode="lin" valueType="num">
                                      <p:cBhvr additive="base">
                                        <p:cTn id="77" dur="500" fill="hold"/>
                                        <p:tgtEl>
                                          <p:spTgt spid="20499"/>
                                        </p:tgtEl>
                                        <p:attrNameLst>
                                          <p:attrName>ppt_x</p:attrName>
                                        </p:attrNameLst>
                                      </p:cBhvr>
                                      <p:tavLst>
                                        <p:tav tm="0">
                                          <p:val>
                                            <p:strVal val="1+#ppt_w/2"/>
                                          </p:val>
                                        </p:tav>
                                        <p:tav tm="100000">
                                          <p:val>
                                            <p:strVal val="#ppt_x"/>
                                          </p:val>
                                        </p:tav>
                                      </p:tavLst>
                                    </p:anim>
                                    <p:anim calcmode="lin" valueType="num">
                                      <p:cBhvr additive="base">
                                        <p:cTn id="78" dur="500" fill="hold"/>
                                        <p:tgtEl>
                                          <p:spTgt spid="20499"/>
                                        </p:tgtEl>
                                        <p:attrNameLst>
                                          <p:attrName>ppt_y</p:attrName>
                                        </p:attrNameLst>
                                      </p:cBhvr>
                                      <p:tavLst>
                                        <p:tav tm="0">
                                          <p:val>
                                            <p:strVal val="#ppt_y"/>
                                          </p:val>
                                        </p:tav>
                                        <p:tav tm="100000">
                                          <p:val>
                                            <p:strVal val="#ppt_y"/>
                                          </p:val>
                                        </p:tav>
                                      </p:tavLst>
                                    </p:anim>
                                  </p:childTnLst>
                                </p:cTn>
                              </p:par>
                            </p:childTnLst>
                          </p:cTn>
                        </p:par>
                      </p:childTnLst>
                    </p:cTn>
                  </p:par>
                  <p:par>
                    <p:cTn id="79" fill="hold" nodeType="clickPar">
                      <p:stCondLst>
                        <p:cond delay="indefinite"/>
                      </p:stCondLst>
                      <p:childTnLst>
                        <p:par>
                          <p:cTn id="80" fill="hold" nodeType="withGroup">
                            <p:stCondLst>
                              <p:cond delay="0"/>
                            </p:stCondLst>
                            <p:childTnLst>
                              <p:par>
                                <p:cTn id="81" presetID="23" presetClass="entr" presetSubtype="16" fill="hold" grpId="1" nodeType="clickEffect">
                                  <p:stCondLst>
                                    <p:cond delay="0"/>
                                  </p:stCondLst>
                                  <p:childTnLst>
                                    <p:set>
                                      <p:cBhvr>
                                        <p:cTn id="82" dur="1" fill="hold">
                                          <p:stCondLst>
                                            <p:cond delay="0"/>
                                          </p:stCondLst>
                                        </p:cTn>
                                        <p:tgtEl>
                                          <p:spTgt spid="20498"/>
                                        </p:tgtEl>
                                        <p:attrNameLst>
                                          <p:attrName>style.visibility</p:attrName>
                                        </p:attrNameLst>
                                      </p:cBhvr>
                                      <p:to>
                                        <p:strVal val="visible"/>
                                      </p:to>
                                    </p:set>
                                    <p:anim calcmode="lin" valueType="num">
                                      <p:cBhvr>
                                        <p:cTn id="83" dur="500" fill="hold"/>
                                        <p:tgtEl>
                                          <p:spTgt spid="20498"/>
                                        </p:tgtEl>
                                        <p:attrNameLst>
                                          <p:attrName>ppt_w</p:attrName>
                                        </p:attrNameLst>
                                      </p:cBhvr>
                                      <p:tavLst>
                                        <p:tav tm="0">
                                          <p:val>
                                            <p:fltVal val="0"/>
                                          </p:val>
                                        </p:tav>
                                        <p:tav tm="100000">
                                          <p:val>
                                            <p:strVal val="#ppt_w"/>
                                          </p:val>
                                        </p:tav>
                                      </p:tavLst>
                                    </p:anim>
                                    <p:anim calcmode="lin" valueType="num">
                                      <p:cBhvr>
                                        <p:cTn id="84" dur="500" fill="hold"/>
                                        <p:tgtEl>
                                          <p:spTgt spid="20498"/>
                                        </p:tgtEl>
                                        <p:attrNameLst>
                                          <p:attrName>ppt_h</p:attrName>
                                        </p:attrNameLst>
                                      </p:cBhvr>
                                      <p:tavLst>
                                        <p:tav tm="0">
                                          <p:val>
                                            <p:fltVal val="0"/>
                                          </p:val>
                                        </p:tav>
                                        <p:tav tm="100000">
                                          <p:val>
                                            <p:strVal val="#ppt_h"/>
                                          </p:val>
                                        </p:tav>
                                      </p:tavLst>
                                    </p:anim>
                                  </p:childTnLst>
                                </p:cTn>
                              </p:par>
                            </p:childTnLst>
                          </p:cTn>
                        </p:par>
                      </p:childTnLst>
                    </p:cTn>
                  </p:par>
                  <p:par>
                    <p:cTn id="85" fill="hold" nodeType="clickPar">
                      <p:stCondLst>
                        <p:cond delay="indefinite"/>
                      </p:stCondLst>
                      <p:childTnLst>
                        <p:par>
                          <p:cTn id="86" fill="hold" nodeType="withGroup">
                            <p:stCondLst>
                              <p:cond delay="0"/>
                            </p:stCondLst>
                            <p:childTnLst>
                              <p:par>
                                <p:cTn id="87" presetID="2" presetClass="entr" presetSubtype="2" fill="hold" grpId="0" nodeType="clickEffect">
                                  <p:stCondLst>
                                    <p:cond delay="0"/>
                                  </p:stCondLst>
                                  <p:childTnLst>
                                    <p:set>
                                      <p:cBhvr>
                                        <p:cTn id="88" dur="1" fill="hold">
                                          <p:stCondLst>
                                            <p:cond delay="0"/>
                                          </p:stCondLst>
                                        </p:cTn>
                                        <p:tgtEl>
                                          <p:spTgt spid="20497"/>
                                        </p:tgtEl>
                                        <p:attrNameLst>
                                          <p:attrName>style.visibility</p:attrName>
                                        </p:attrNameLst>
                                      </p:cBhvr>
                                      <p:to>
                                        <p:strVal val="visible"/>
                                      </p:to>
                                    </p:set>
                                    <p:anim calcmode="lin" valueType="num">
                                      <p:cBhvr additive="base">
                                        <p:cTn id="89" dur="500" fill="hold"/>
                                        <p:tgtEl>
                                          <p:spTgt spid="20497"/>
                                        </p:tgtEl>
                                        <p:attrNameLst>
                                          <p:attrName>ppt_x</p:attrName>
                                        </p:attrNameLst>
                                      </p:cBhvr>
                                      <p:tavLst>
                                        <p:tav tm="0">
                                          <p:val>
                                            <p:strVal val="1+#ppt_w/2"/>
                                          </p:val>
                                        </p:tav>
                                        <p:tav tm="100000">
                                          <p:val>
                                            <p:strVal val="#ppt_x"/>
                                          </p:val>
                                        </p:tav>
                                      </p:tavLst>
                                    </p:anim>
                                    <p:anim calcmode="lin" valueType="num">
                                      <p:cBhvr additive="base">
                                        <p:cTn id="90" dur="500" fill="hold"/>
                                        <p:tgtEl>
                                          <p:spTgt spid="20497"/>
                                        </p:tgtEl>
                                        <p:attrNameLst>
                                          <p:attrName>ppt_y</p:attrName>
                                        </p:attrNameLst>
                                      </p:cBhvr>
                                      <p:tavLst>
                                        <p:tav tm="0">
                                          <p:val>
                                            <p:strVal val="#ppt_y"/>
                                          </p:val>
                                        </p:tav>
                                        <p:tav tm="100000">
                                          <p:val>
                                            <p:strVal val="#ppt_y"/>
                                          </p:val>
                                        </p:tav>
                                      </p:tavLst>
                                    </p:anim>
                                  </p:childTnLst>
                                </p:cTn>
                              </p:par>
                            </p:childTnLst>
                          </p:cTn>
                        </p:par>
                      </p:childTnLst>
                    </p:cTn>
                  </p:par>
                  <p:par>
                    <p:cTn id="91" fill="hold" nodeType="clickPar">
                      <p:stCondLst>
                        <p:cond delay="indefinite"/>
                      </p:stCondLst>
                      <p:childTnLst>
                        <p:par>
                          <p:cTn id="92" fill="hold" nodeType="withGroup">
                            <p:stCondLst>
                              <p:cond delay="0"/>
                            </p:stCondLst>
                            <p:childTnLst>
                              <p:par>
                                <p:cTn id="93" presetID="23" presetClass="entr" presetSubtype="16" fill="hold" grpId="1" nodeType="clickEffect">
                                  <p:stCondLst>
                                    <p:cond delay="0"/>
                                  </p:stCondLst>
                                  <p:childTnLst>
                                    <p:set>
                                      <p:cBhvr>
                                        <p:cTn id="94" dur="1" fill="hold">
                                          <p:stCondLst>
                                            <p:cond delay="0"/>
                                          </p:stCondLst>
                                        </p:cTn>
                                        <p:tgtEl>
                                          <p:spTgt spid="20496"/>
                                        </p:tgtEl>
                                        <p:attrNameLst>
                                          <p:attrName>style.visibility</p:attrName>
                                        </p:attrNameLst>
                                      </p:cBhvr>
                                      <p:to>
                                        <p:strVal val="visible"/>
                                      </p:to>
                                    </p:set>
                                    <p:anim calcmode="lin" valueType="num">
                                      <p:cBhvr>
                                        <p:cTn id="95" dur="500" fill="hold"/>
                                        <p:tgtEl>
                                          <p:spTgt spid="20496"/>
                                        </p:tgtEl>
                                        <p:attrNameLst>
                                          <p:attrName>ppt_w</p:attrName>
                                        </p:attrNameLst>
                                      </p:cBhvr>
                                      <p:tavLst>
                                        <p:tav tm="0">
                                          <p:val>
                                            <p:fltVal val="0"/>
                                          </p:val>
                                        </p:tav>
                                        <p:tav tm="100000">
                                          <p:val>
                                            <p:strVal val="#ppt_w"/>
                                          </p:val>
                                        </p:tav>
                                      </p:tavLst>
                                    </p:anim>
                                    <p:anim calcmode="lin" valueType="num">
                                      <p:cBhvr>
                                        <p:cTn id="96" dur="500" fill="hold"/>
                                        <p:tgtEl>
                                          <p:spTgt spid="20496"/>
                                        </p:tgtEl>
                                        <p:attrNameLst>
                                          <p:attrName>ppt_h</p:attrName>
                                        </p:attrNameLst>
                                      </p:cBhvr>
                                      <p:tavLst>
                                        <p:tav tm="0">
                                          <p:val>
                                            <p:fltVal val="0"/>
                                          </p:val>
                                        </p:tav>
                                        <p:tav tm="100000">
                                          <p:val>
                                            <p:strVal val="#ppt_h"/>
                                          </p:val>
                                        </p:tav>
                                      </p:tavLst>
                                    </p:anim>
                                  </p:childTnLst>
                                </p:cTn>
                              </p:par>
                            </p:childTnLst>
                          </p:cTn>
                        </p:par>
                      </p:childTnLst>
                    </p:cTn>
                  </p:par>
                  <p:par>
                    <p:cTn id="97" fill="hold" nodeType="clickPar">
                      <p:stCondLst>
                        <p:cond delay="indefinite"/>
                      </p:stCondLst>
                      <p:childTnLst>
                        <p:par>
                          <p:cTn id="98" fill="hold" nodeType="withGroup">
                            <p:stCondLst>
                              <p:cond delay="0"/>
                            </p:stCondLst>
                            <p:childTnLst>
                              <p:par>
                                <p:cTn id="99" presetID="2" presetClass="entr" presetSubtype="2" fill="hold" grpId="0" nodeType="clickEffect">
                                  <p:stCondLst>
                                    <p:cond delay="0"/>
                                  </p:stCondLst>
                                  <p:childTnLst>
                                    <p:set>
                                      <p:cBhvr>
                                        <p:cTn id="100" dur="1" fill="hold">
                                          <p:stCondLst>
                                            <p:cond delay="0"/>
                                          </p:stCondLst>
                                        </p:cTn>
                                        <p:tgtEl>
                                          <p:spTgt spid="20495"/>
                                        </p:tgtEl>
                                        <p:attrNameLst>
                                          <p:attrName>style.visibility</p:attrName>
                                        </p:attrNameLst>
                                      </p:cBhvr>
                                      <p:to>
                                        <p:strVal val="visible"/>
                                      </p:to>
                                    </p:set>
                                    <p:anim calcmode="lin" valueType="num">
                                      <p:cBhvr additive="base">
                                        <p:cTn id="101" dur="500" fill="hold"/>
                                        <p:tgtEl>
                                          <p:spTgt spid="20495"/>
                                        </p:tgtEl>
                                        <p:attrNameLst>
                                          <p:attrName>ppt_x</p:attrName>
                                        </p:attrNameLst>
                                      </p:cBhvr>
                                      <p:tavLst>
                                        <p:tav tm="0">
                                          <p:val>
                                            <p:strVal val="1+#ppt_w/2"/>
                                          </p:val>
                                        </p:tav>
                                        <p:tav tm="100000">
                                          <p:val>
                                            <p:strVal val="#ppt_x"/>
                                          </p:val>
                                        </p:tav>
                                      </p:tavLst>
                                    </p:anim>
                                    <p:anim calcmode="lin" valueType="num">
                                      <p:cBhvr additive="base">
                                        <p:cTn id="102" dur="500" fill="hold"/>
                                        <p:tgtEl>
                                          <p:spTgt spid="2049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95" grpId="0" animBg="1"/>
      <p:bldP spid="20496" grpId="0" animBg="1"/>
      <p:bldP spid="20496" grpId="1" animBg="1"/>
      <p:bldP spid="20497" grpId="0" animBg="1"/>
      <p:bldP spid="20498" grpId="0" animBg="1"/>
      <p:bldP spid="20498" grpId="1" animBg="1"/>
      <p:bldP spid="20499" grpId="0" animBg="1"/>
      <p:bldP spid="20500" grpId="0" animBg="1"/>
      <p:bldP spid="20500" grpId="1" animBg="1"/>
      <p:bldP spid="20501" grpId="0" animBg="1"/>
      <p:bldP spid="20502" grpId="0" animBg="1"/>
      <p:bldP spid="20502" grpId="1" animBg="1"/>
      <p:bldP spid="20503" grpId="0" animBg="1"/>
      <p:bldP spid="20504" grpId="0" animBg="1"/>
      <p:bldP spid="20504"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5AE7680-32BA-4688-B44A-3BE42A1F49EB}"/>
              </a:ext>
            </a:extLst>
          </p:cNvPr>
          <p:cNvSpPr>
            <a:spLocks noGrp="1" noChangeArrowheads="1"/>
          </p:cNvSpPr>
          <p:nvPr>
            <p:ph type="title"/>
          </p:nvPr>
        </p:nvSpPr>
        <p:spPr/>
        <p:txBody>
          <a:bodyPr/>
          <a:lstStyle/>
          <a:p>
            <a:pPr eaLnBrk="1" hangingPunct="1"/>
            <a:r>
              <a:rPr lang="en-GB" altLang="en-US"/>
              <a:t>SMART Targets</a:t>
            </a:r>
            <a:endParaRPr lang="en-US" altLang="en-US"/>
          </a:p>
        </p:txBody>
      </p:sp>
      <p:sp>
        <p:nvSpPr>
          <p:cNvPr id="41987" name="Rectangle 3">
            <a:extLst>
              <a:ext uri="{FF2B5EF4-FFF2-40B4-BE49-F238E27FC236}">
                <a16:creationId xmlns:a16="http://schemas.microsoft.com/office/drawing/2014/main" id="{79707D3C-03CC-430D-9E5F-F817BC30626C}"/>
              </a:ext>
            </a:extLst>
          </p:cNvPr>
          <p:cNvSpPr>
            <a:spLocks noGrp="1" noChangeArrowheads="1"/>
          </p:cNvSpPr>
          <p:nvPr>
            <p:ph type="body" idx="1"/>
          </p:nvPr>
        </p:nvSpPr>
        <p:spPr/>
        <p:txBody>
          <a:bodyPr/>
          <a:lstStyle/>
          <a:p>
            <a:pPr eaLnBrk="1" hangingPunct="1"/>
            <a:endParaRPr lang="en-US" altLang="en-US"/>
          </a:p>
        </p:txBody>
      </p:sp>
      <p:sp>
        <p:nvSpPr>
          <p:cNvPr id="41988" name="Rectangle 4">
            <a:extLst>
              <a:ext uri="{FF2B5EF4-FFF2-40B4-BE49-F238E27FC236}">
                <a16:creationId xmlns:a16="http://schemas.microsoft.com/office/drawing/2014/main" id="{B118F154-CF7E-4AEE-A6B6-658EF99A7C39}"/>
              </a:ext>
            </a:extLst>
          </p:cNvPr>
          <p:cNvSpPr>
            <a:spLocks noChangeArrowheads="1"/>
          </p:cNvSpPr>
          <p:nvPr/>
        </p:nvSpPr>
        <p:spPr bwMode="auto">
          <a:xfrm>
            <a:off x="1331913" y="5086350"/>
            <a:ext cx="2592387" cy="863600"/>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IME-SCALED</a:t>
            </a:r>
          </a:p>
        </p:txBody>
      </p:sp>
      <p:sp>
        <p:nvSpPr>
          <p:cNvPr id="41989" name="Rectangle 5">
            <a:extLst>
              <a:ext uri="{FF2B5EF4-FFF2-40B4-BE49-F238E27FC236}">
                <a16:creationId xmlns:a16="http://schemas.microsoft.com/office/drawing/2014/main" id="{DC6D249C-8502-46E7-88E6-47C8E1DA306C}"/>
              </a:ext>
            </a:extLst>
          </p:cNvPr>
          <p:cNvSpPr>
            <a:spLocks noChangeArrowheads="1"/>
          </p:cNvSpPr>
          <p:nvPr/>
        </p:nvSpPr>
        <p:spPr bwMode="auto">
          <a:xfrm>
            <a:off x="323850" y="5086350"/>
            <a:ext cx="1008063"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T</a:t>
            </a:r>
          </a:p>
        </p:txBody>
      </p:sp>
      <p:sp>
        <p:nvSpPr>
          <p:cNvPr id="41990" name="Rectangle 6">
            <a:extLst>
              <a:ext uri="{FF2B5EF4-FFF2-40B4-BE49-F238E27FC236}">
                <a16:creationId xmlns:a16="http://schemas.microsoft.com/office/drawing/2014/main" id="{6523EE20-23D3-4A0F-8549-AE081C40D3EB}"/>
              </a:ext>
            </a:extLst>
          </p:cNvPr>
          <p:cNvSpPr>
            <a:spLocks noChangeArrowheads="1"/>
          </p:cNvSpPr>
          <p:nvPr/>
        </p:nvSpPr>
        <p:spPr bwMode="auto">
          <a:xfrm>
            <a:off x="1331913" y="4221163"/>
            <a:ext cx="2592387" cy="865187"/>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EALISTIC</a:t>
            </a:r>
          </a:p>
        </p:txBody>
      </p:sp>
      <p:sp>
        <p:nvSpPr>
          <p:cNvPr id="41991" name="Rectangle 7">
            <a:extLst>
              <a:ext uri="{FF2B5EF4-FFF2-40B4-BE49-F238E27FC236}">
                <a16:creationId xmlns:a16="http://schemas.microsoft.com/office/drawing/2014/main" id="{6143D92F-0CFC-4956-BD1B-B5EEA41FDBF2}"/>
              </a:ext>
            </a:extLst>
          </p:cNvPr>
          <p:cNvSpPr>
            <a:spLocks noChangeArrowheads="1"/>
          </p:cNvSpPr>
          <p:nvPr/>
        </p:nvSpPr>
        <p:spPr bwMode="auto">
          <a:xfrm>
            <a:off x="323850" y="4221163"/>
            <a:ext cx="1008063" cy="865187"/>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R</a:t>
            </a:r>
          </a:p>
        </p:txBody>
      </p:sp>
      <p:sp>
        <p:nvSpPr>
          <p:cNvPr id="41992" name="Rectangle 8">
            <a:extLst>
              <a:ext uri="{FF2B5EF4-FFF2-40B4-BE49-F238E27FC236}">
                <a16:creationId xmlns:a16="http://schemas.microsoft.com/office/drawing/2014/main" id="{6C0D6A8C-D3B0-484C-811C-4C17B082B721}"/>
              </a:ext>
            </a:extLst>
          </p:cNvPr>
          <p:cNvSpPr>
            <a:spLocks noChangeArrowheads="1"/>
          </p:cNvSpPr>
          <p:nvPr/>
        </p:nvSpPr>
        <p:spPr bwMode="auto">
          <a:xfrm>
            <a:off x="1331913" y="3357563"/>
            <a:ext cx="2592387" cy="863600"/>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CHIEVABLE</a:t>
            </a:r>
          </a:p>
        </p:txBody>
      </p:sp>
      <p:sp>
        <p:nvSpPr>
          <p:cNvPr id="41993" name="Rectangle 9">
            <a:extLst>
              <a:ext uri="{FF2B5EF4-FFF2-40B4-BE49-F238E27FC236}">
                <a16:creationId xmlns:a16="http://schemas.microsoft.com/office/drawing/2014/main" id="{08607D1A-AB1C-42CD-85C2-C08C0B0584A4}"/>
              </a:ext>
            </a:extLst>
          </p:cNvPr>
          <p:cNvSpPr>
            <a:spLocks noChangeArrowheads="1"/>
          </p:cNvSpPr>
          <p:nvPr/>
        </p:nvSpPr>
        <p:spPr bwMode="auto">
          <a:xfrm>
            <a:off x="323850" y="3357563"/>
            <a:ext cx="1008063"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A</a:t>
            </a:r>
          </a:p>
        </p:txBody>
      </p:sp>
      <p:sp>
        <p:nvSpPr>
          <p:cNvPr id="41994" name="Rectangle 10">
            <a:extLst>
              <a:ext uri="{FF2B5EF4-FFF2-40B4-BE49-F238E27FC236}">
                <a16:creationId xmlns:a16="http://schemas.microsoft.com/office/drawing/2014/main" id="{7E37CEFE-B9E2-4AE4-A9E9-D8491F2AAF9F}"/>
              </a:ext>
            </a:extLst>
          </p:cNvPr>
          <p:cNvSpPr>
            <a:spLocks noChangeArrowheads="1"/>
          </p:cNvSpPr>
          <p:nvPr/>
        </p:nvSpPr>
        <p:spPr bwMode="auto">
          <a:xfrm>
            <a:off x="1331913" y="2492375"/>
            <a:ext cx="2592387" cy="865188"/>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EASURABLE</a:t>
            </a:r>
          </a:p>
        </p:txBody>
      </p:sp>
      <p:sp>
        <p:nvSpPr>
          <p:cNvPr id="41995" name="Rectangle 11">
            <a:extLst>
              <a:ext uri="{FF2B5EF4-FFF2-40B4-BE49-F238E27FC236}">
                <a16:creationId xmlns:a16="http://schemas.microsoft.com/office/drawing/2014/main" id="{BE600848-DACB-480E-AE64-4D084FF578BF}"/>
              </a:ext>
            </a:extLst>
          </p:cNvPr>
          <p:cNvSpPr>
            <a:spLocks noChangeArrowheads="1"/>
          </p:cNvSpPr>
          <p:nvPr/>
        </p:nvSpPr>
        <p:spPr bwMode="auto">
          <a:xfrm>
            <a:off x="323850" y="2492375"/>
            <a:ext cx="1008063" cy="865188"/>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M</a:t>
            </a:r>
          </a:p>
        </p:txBody>
      </p:sp>
      <p:sp>
        <p:nvSpPr>
          <p:cNvPr id="41996" name="Rectangle 12">
            <a:extLst>
              <a:ext uri="{FF2B5EF4-FFF2-40B4-BE49-F238E27FC236}">
                <a16:creationId xmlns:a16="http://schemas.microsoft.com/office/drawing/2014/main" id="{755F505A-CF28-4B12-9AB0-47439136F62D}"/>
              </a:ext>
            </a:extLst>
          </p:cNvPr>
          <p:cNvSpPr>
            <a:spLocks noChangeArrowheads="1"/>
          </p:cNvSpPr>
          <p:nvPr/>
        </p:nvSpPr>
        <p:spPr bwMode="auto">
          <a:xfrm>
            <a:off x="1331913" y="1628775"/>
            <a:ext cx="2592387" cy="863600"/>
          </a:xfrm>
          <a:prstGeom prst="rect">
            <a:avLst/>
          </a:prstGeom>
          <a:solidFill>
            <a:srgbClr val="FFD5CE"/>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2600">
                <a:solidFill>
                  <a:srgbClr val="AC1900"/>
                </a:solidFill>
              </a:rPr>
              <a:t>PECIFIC</a:t>
            </a:r>
          </a:p>
        </p:txBody>
      </p:sp>
      <p:sp>
        <p:nvSpPr>
          <p:cNvPr id="41997" name="Rectangle 13">
            <a:extLst>
              <a:ext uri="{FF2B5EF4-FFF2-40B4-BE49-F238E27FC236}">
                <a16:creationId xmlns:a16="http://schemas.microsoft.com/office/drawing/2014/main" id="{E864A93F-3198-4116-A5E7-ABDBD0009DF1}"/>
              </a:ext>
            </a:extLst>
          </p:cNvPr>
          <p:cNvSpPr>
            <a:spLocks noChangeArrowheads="1"/>
          </p:cNvSpPr>
          <p:nvPr/>
        </p:nvSpPr>
        <p:spPr bwMode="auto">
          <a:xfrm>
            <a:off x="323850" y="1628775"/>
            <a:ext cx="1008063"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tx2"/>
              </a:buClr>
              <a:buSzPct val="70000"/>
              <a:buFont typeface="Wingdings" panose="05000000000000000000" pitchFamily="2" charset="2"/>
              <a:buNone/>
            </a:pPr>
            <a:r>
              <a:rPr lang="en-GB" altLang="en-US" sz="4800" b="1">
                <a:solidFill>
                  <a:srgbClr val="AC1900"/>
                </a:solidFill>
              </a:rPr>
              <a:t>S</a:t>
            </a:r>
          </a:p>
        </p:txBody>
      </p:sp>
      <p:sp>
        <p:nvSpPr>
          <p:cNvPr id="41998" name="Rectangle 14">
            <a:extLst>
              <a:ext uri="{FF2B5EF4-FFF2-40B4-BE49-F238E27FC236}">
                <a16:creationId xmlns:a16="http://schemas.microsoft.com/office/drawing/2014/main" id="{F38C73A2-0B56-4A07-8A45-6D1367AE8A6A}"/>
              </a:ext>
            </a:extLst>
          </p:cNvPr>
          <p:cNvSpPr>
            <a:spLocks noChangeArrowheads="1"/>
          </p:cNvSpPr>
          <p:nvPr/>
        </p:nvSpPr>
        <p:spPr bwMode="auto">
          <a:xfrm>
            <a:off x="3940175" y="5086350"/>
            <a:ext cx="4930775"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1500"/>
              <a:t>They have set deadlines and review dates.</a:t>
            </a:r>
          </a:p>
        </p:txBody>
      </p:sp>
      <p:sp>
        <p:nvSpPr>
          <p:cNvPr id="41999" name="Rectangle 15">
            <a:extLst>
              <a:ext uri="{FF2B5EF4-FFF2-40B4-BE49-F238E27FC236}">
                <a16:creationId xmlns:a16="http://schemas.microsoft.com/office/drawing/2014/main" id="{1DA036A6-F798-404C-BCE2-5E30592CF683}"/>
              </a:ext>
            </a:extLst>
          </p:cNvPr>
          <p:cNvSpPr>
            <a:spLocks noChangeArrowheads="1"/>
          </p:cNvSpPr>
          <p:nvPr/>
        </p:nvSpPr>
        <p:spPr bwMode="auto">
          <a:xfrm>
            <a:off x="3940175" y="4221163"/>
            <a:ext cx="4922838" cy="865187"/>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1500"/>
              <a:t>They are about action to which you can definitely commit yourself and can do something about with the resources and support you have.</a:t>
            </a:r>
          </a:p>
        </p:txBody>
      </p:sp>
      <p:sp>
        <p:nvSpPr>
          <p:cNvPr id="42000" name="Rectangle 16">
            <a:extLst>
              <a:ext uri="{FF2B5EF4-FFF2-40B4-BE49-F238E27FC236}">
                <a16:creationId xmlns:a16="http://schemas.microsoft.com/office/drawing/2014/main" id="{0163E69D-4C04-4EFF-98C2-0A42B2548257}"/>
              </a:ext>
            </a:extLst>
          </p:cNvPr>
          <p:cNvSpPr>
            <a:spLocks noChangeArrowheads="1"/>
          </p:cNvSpPr>
          <p:nvPr/>
        </p:nvSpPr>
        <p:spPr bwMode="auto">
          <a:xfrm>
            <a:off x="3940175" y="3357563"/>
            <a:ext cx="4930775"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1500"/>
              <a:t>You must be able to reach them with reasonable effort in the time you have allowed. It is not a dream or a wish list!</a:t>
            </a:r>
          </a:p>
        </p:txBody>
      </p:sp>
      <p:sp>
        <p:nvSpPr>
          <p:cNvPr id="42001" name="Rectangle 17">
            <a:extLst>
              <a:ext uri="{FF2B5EF4-FFF2-40B4-BE49-F238E27FC236}">
                <a16:creationId xmlns:a16="http://schemas.microsoft.com/office/drawing/2014/main" id="{5FE5FEA1-A307-4D06-A8A2-B19DBAE8E449}"/>
              </a:ext>
            </a:extLst>
          </p:cNvPr>
          <p:cNvSpPr>
            <a:spLocks noChangeArrowheads="1"/>
          </p:cNvSpPr>
          <p:nvPr/>
        </p:nvSpPr>
        <p:spPr bwMode="auto">
          <a:xfrm>
            <a:off x="3940175" y="2492375"/>
            <a:ext cx="4930775" cy="865188"/>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1500"/>
              <a:t>You can prove that you have met the target – your success can be measured. You will need to think about how you can provide evidence.</a:t>
            </a:r>
          </a:p>
        </p:txBody>
      </p:sp>
      <p:sp>
        <p:nvSpPr>
          <p:cNvPr id="42002" name="Rectangle 18">
            <a:extLst>
              <a:ext uri="{FF2B5EF4-FFF2-40B4-BE49-F238E27FC236}">
                <a16:creationId xmlns:a16="http://schemas.microsoft.com/office/drawing/2014/main" id="{06AACCCA-1457-458C-BF48-AB98821F8639}"/>
              </a:ext>
            </a:extLst>
          </p:cNvPr>
          <p:cNvSpPr>
            <a:spLocks noChangeArrowheads="1"/>
          </p:cNvSpPr>
          <p:nvPr/>
        </p:nvSpPr>
        <p:spPr bwMode="auto">
          <a:xfrm>
            <a:off x="3940175" y="1628775"/>
            <a:ext cx="4930775" cy="863600"/>
          </a:xfrm>
          <a:prstGeom prst="rect">
            <a:avLst/>
          </a:prstGeom>
          <a:solidFill>
            <a:srgbClr val="FF6249"/>
          </a:solidFill>
          <a:ln w="57150">
            <a:solidFill>
              <a:srgbClr val="AC1900"/>
            </a:solidFill>
            <a:miter lim="800000"/>
            <a:headEnd/>
            <a:tailEnd/>
          </a:ln>
        </p:spPr>
        <p:txBody>
          <a:bodyPr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Clr>
                <a:schemeClr val="tx2"/>
              </a:buClr>
              <a:buSzPct val="70000"/>
              <a:buFont typeface="Wingdings" panose="05000000000000000000" pitchFamily="2" charset="2"/>
              <a:buNone/>
            </a:pPr>
            <a:r>
              <a:rPr lang="en-GB" altLang="en-US" sz="1500"/>
              <a:t>They must be easy to understand and say exactly what you want to learn or improve.</a:t>
            </a:r>
          </a:p>
        </p:txBody>
      </p:sp>
    </p:spTree>
    <p:custDataLst>
      <p:tags r:id="rId1"/>
    </p:custDataLst>
    <p:extLst>
      <p:ext uri="{BB962C8B-B14F-4D97-AF65-F5344CB8AC3E}">
        <p14:creationId xmlns:p14="http://schemas.microsoft.com/office/powerpoint/2010/main" val="973142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94034-F1C3-436A-9C43-59D490C6183B}"/>
              </a:ext>
            </a:extLst>
          </p:cNvPr>
          <p:cNvSpPr>
            <a:spLocks noGrp="1"/>
          </p:cNvSpPr>
          <p:nvPr>
            <p:ph type="title"/>
          </p:nvPr>
        </p:nvSpPr>
        <p:spPr/>
        <p:txBody>
          <a:bodyPr/>
          <a:lstStyle/>
          <a:p>
            <a:r>
              <a:rPr lang="en-GB" dirty="0"/>
              <a:t>Guide to Goal Setting Video</a:t>
            </a:r>
          </a:p>
        </p:txBody>
      </p:sp>
      <p:pic>
        <p:nvPicPr>
          <p:cNvPr id="5" name="Content Placeholder 4">
            <a:hlinkClick r:id="rId2"/>
            <a:extLst>
              <a:ext uri="{FF2B5EF4-FFF2-40B4-BE49-F238E27FC236}">
                <a16:creationId xmlns:a16="http://schemas.microsoft.com/office/drawing/2014/main" id="{C896F620-113A-453F-977B-55288A34890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599" y="1832171"/>
            <a:ext cx="6208788" cy="3193658"/>
          </a:xfrm>
        </p:spPr>
      </p:pic>
    </p:spTree>
    <p:extLst>
      <p:ext uri="{BB962C8B-B14F-4D97-AF65-F5344CB8AC3E}">
        <p14:creationId xmlns:p14="http://schemas.microsoft.com/office/powerpoint/2010/main" val="109356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CC14066-8DB9-4FF4-9E64-AAAE50D08349}"/>
              </a:ext>
            </a:extLst>
          </p:cNvPr>
          <p:cNvSpPr>
            <a:spLocks noGrp="1" noChangeArrowheads="1"/>
          </p:cNvSpPr>
          <p:nvPr>
            <p:ph type="title"/>
          </p:nvPr>
        </p:nvSpPr>
        <p:spPr/>
        <p:txBody>
          <a:bodyPr/>
          <a:lstStyle/>
          <a:p>
            <a:pPr eaLnBrk="1" hangingPunct="1"/>
            <a:r>
              <a:rPr lang="en-GB" altLang="en-US"/>
              <a:t>Tips for Planning</a:t>
            </a:r>
            <a:endParaRPr lang="en-US" altLang="en-US"/>
          </a:p>
        </p:txBody>
      </p:sp>
      <p:sp>
        <p:nvSpPr>
          <p:cNvPr id="45059" name="Rectangle 3">
            <a:extLst>
              <a:ext uri="{FF2B5EF4-FFF2-40B4-BE49-F238E27FC236}">
                <a16:creationId xmlns:a16="http://schemas.microsoft.com/office/drawing/2014/main" id="{550FA514-81AF-4335-ACFE-1F77593A35A8}"/>
              </a:ext>
            </a:extLst>
          </p:cNvPr>
          <p:cNvSpPr>
            <a:spLocks noGrp="1" noChangeArrowheads="1"/>
          </p:cNvSpPr>
          <p:nvPr>
            <p:ph type="body" idx="1"/>
          </p:nvPr>
        </p:nvSpPr>
        <p:spPr>
          <a:xfrm>
            <a:off x="609599" y="1491916"/>
            <a:ext cx="6347714" cy="4549447"/>
          </a:xfrm>
        </p:spPr>
        <p:txBody>
          <a:bodyPr/>
          <a:lstStyle/>
          <a:p>
            <a:pPr eaLnBrk="1" hangingPunct="1"/>
            <a:r>
              <a:rPr lang="en-GB" altLang="en-US" sz="2400" dirty="0"/>
              <a:t>Pay close attention to detail.</a:t>
            </a:r>
          </a:p>
          <a:p>
            <a:pPr eaLnBrk="1" hangingPunct="1"/>
            <a:r>
              <a:rPr lang="en-GB" altLang="en-US" sz="2400" dirty="0"/>
              <a:t>Set clear objectives before starting.</a:t>
            </a:r>
          </a:p>
          <a:p>
            <a:pPr eaLnBrk="1" hangingPunct="1"/>
            <a:r>
              <a:rPr lang="en-GB" altLang="en-US" sz="2400" dirty="0"/>
              <a:t>Set clear start and finish dates for projects.</a:t>
            </a:r>
          </a:p>
          <a:p>
            <a:pPr eaLnBrk="1" hangingPunct="1"/>
            <a:r>
              <a:rPr lang="en-GB" altLang="en-US" sz="2400" dirty="0"/>
              <a:t>Regularly check progress against objectives.</a:t>
            </a:r>
          </a:p>
          <a:p>
            <a:pPr eaLnBrk="1" hangingPunct="1"/>
            <a:r>
              <a:rPr lang="en-GB" altLang="en-US" sz="2400" dirty="0"/>
              <a:t>Involve others in your plans.</a:t>
            </a:r>
          </a:p>
          <a:p>
            <a:pPr eaLnBrk="1" hangingPunct="1"/>
            <a:r>
              <a:rPr lang="en-GB" altLang="en-US" sz="2400" dirty="0"/>
              <a:t>Think and reflect before taking action.</a:t>
            </a:r>
          </a:p>
          <a:p>
            <a:pPr eaLnBrk="1" hangingPunct="1"/>
            <a:endParaRPr lang="en-US" altLang="en-US" dirty="0"/>
          </a:p>
        </p:txBody>
      </p:sp>
    </p:spTree>
    <p:custDataLst>
      <p:tags r:id="rId1"/>
    </p:custDataLst>
    <p:extLst>
      <p:ext uri="{BB962C8B-B14F-4D97-AF65-F5344CB8AC3E}">
        <p14:creationId xmlns:p14="http://schemas.microsoft.com/office/powerpoint/2010/main" val="3099115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A05DA696-3438-4CDA-90D0-C92DD61AD399}"/>
              </a:ext>
            </a:extLst>
          </p:cNvPr>
          <p:cNvSpPr>
            <a:spLocks noGrp="1" noChangeArrowheads="1"/>
          </p:cNvSpPr>
          <p:nvPr>
            <p:ph type="title"/>
          </p:nvPr>
        </p:nvSpPr>
        <p:spPr/>
        <p:txBody>
          <a:bodyPr/>
          <a:lstStyle/>
          <a:p>
            <a:pPr eaLnBrk="1" hangingPunct="1"/>
            <a:r>
              <a:rPr lang="en-GB" altLang="en-US"/>
              <a:t>Tips for Planning</a:t>
            </a:r>
            <a:endParaRPr lang="en-US" altLang="en-US"/>
          </a:p>
        </p:txBody>
      </p:sp>
      <p:sp>
        <p:nvSpPr>
          <p:cNvPr id="46083" name="Rectangle 3">
            <a:extLst>
              <a:ext uri="{FF2B5EF4-FFF2-40B4-BE49-F238E27FC236}">
                <a16:creationId xmlns:a16="http://schemas.microsoft.com/office/drawing/2014/main" id="{4845D21D-0D62-405B-9BA9-744D23E74C08}"/>
              </a:ext>
            </a:extLst>
          </p:cNvPr>
          <p:cNvSpPr>
            <a:spLocks noGrp="1" noChangeArrowheads="1"/>
          </p:cNvSpPr>
          <p:nvPr>
            <p:ph type="body" idx="1"/>
          </p:nvPr>
        </p:nvSpPr>
        <p:spPr>
          <a:xfrm>
            <a:off x="609599" y="1524000"/>
            <a:ext cx="6347714" cy="4517363"/>
          </a:xfrm>
        </p:spPr>
        <p:txBody>
          <a:bodyPr/>
          <a:lstStyle/>
          <a:p>
            <a:pPr eaLnBrk="1" hangingPunct="1"/>
            <a:r>
              <a:rPr lang="en-GB" altLang="en-US" sz="2400" dirty="0"/>
              <a:t>Be patient! – things will change.</a:t>
            </a:r>
          </a:p>
          <a:p>
            <a:pPr eaLnBrk="1" hangingPunct="1"/>
            <a:r>
              <a:rPr lang="en-GB" altLang="en-US" sz="2400" dirty="0"/>
              <a:t>Keep written records of all plans and decisions.</a:t>
            </a:r>
          </a:p>
          <a:p>
            <a:pPr eaLnBrk="1" hangingPunct="1"/>
            <a:r>
              <a:rPr lang="en-GB" altLang="en-US" sz="2400" dirty="0"/>
              <a:t>Don’t be afraid to change plans.</a:t>
            </a:r>
          </a:p>
          <a:p>
            <a:pPr eaLnBrk="1" hangingPunct="1"/>
            <a:r>
              <a:rPr lang="en-GB" altLang="en-US" sz="2400" dirty="0"/>
              <a:t>Be prepared to be flexible over deadlines, but not too flexible!</a:t>
            </a:r>
          </a:p>
          <a:p>
            <a:pPr eaLnBrk="1" hangingPunct="1"/>
            <a:r>
              <a:rPr lang="en-GB" altLang="en-US" sz="2400" dirty="0"/>
              <a:t>Evaluate Progress</a:t>
            </a:r>
          </a:p>
          <a:p>
            <a:pPr eaLnBrk="1" hangingPunct="1"/>
            <a:r>
              <a:rPr lang="en-GB" altLang="en-US" sz="2400" dirty="0"/>
              <a:t>Reward achievements</a:t>
            </a:r>
          </a:p>
          <a:p>
            <a:pPr algn="r" eaLnBrk="1" hangingPunct="1">
              <a:buFont typeface="Wingdings" panose="05000000000000000000" pitchFamily="2" charset="2"/>
              <a:buNone/>
            </a:pPr>
            <a:r>
              <a:rPr lang="en-GB" altLang="en-US" sz="2400" dirty="0"/>
              <a:t>(www.thewelshworkingmanager.com)</a:t>
            </a:r>
            <a:endParaRPr lang="en-US" altLang="en-US" sz="2400" dirty="0"/>
          </a:p>
        </p:txBody>
      </p:sp>
    </p:spTree>
    <p:custDataLst>
      <p:tags r:id="rId1"/>
    </p:custDataLst>
    <p:extLst>
      <p:ext uri="{BB962C8B-B14F-4D97-AF65-F5344CB8AC3E}">
        <p14:creationId xmlns:p14="http://schemas.microsoft.com/office/powerpoint/2010/main" val="2454707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3B0B2-8164-4FFE-8A82-E3BD2CAC825A}"/>
              </a:ext>
            </a:extLst>
          </p:cNvPr>
          <p:cNvSpPr txBox="1">
            <a:spLocks noGrp="1"/>
          </p:cNvSpPr>
          <p:nvPr>
            <p:ph type="title"/>
          </p:nvPr>
        </p:nvSpPr>
        <p:spPr/>
        <p:txBody>
          <a:bodyPr/>
          <a:lstStyle/>
          <a:p>
            <a:pPr lvl="0"/>
            <a:r>
              <a:rPr lang="en-GB"/>
              <a:t>Staying on Course</a:t>
            </a:r>
          </a:p>
        </p:txBody>
      </p:sp>
      <p:sp>
        <p:nvSpPr>
          <p:cNvPr id="3" name="Content Placeholder 2">
            <a:extLst>
              <a:ext uri="{FF2B5EF4-FFF2-40B4-BE49-F238E27FC236}">
                <a16:creationId xmlns:a16="http://schemas.microsoft.com/office/drawing/2014/main" id="{6B683F6B-B140-4EB7-96AA-871C74262EA2}"/>
              </a:ext>
            </a:extLst>
          </p:cNvPr>
          <p:cNvSpPr txBox="1">
            <a:spLocks noGrp="1"/>
          </p:cNvSpPr>
          <p:nvPr>
            <p:ph idx="1"/>
          </p:nvPr>
        </p:nvSpPr>
        <p:spPr>
          <a:xfrm>
            <a:off x="609599" y="1556084"/>
            <a:ext cx="6347714" cy="4485279"/>
          </a:xfrm>
        </p:spPr>
        <p:txBody>
          <a:bodyPr>
            <a:normAutofit/>
          </a:bodyPr>
          <a:lstStyle/>
          <a:p>
            <a:pPr lvl="0"/>
            <a:r>
              <a:rPr lang="en-GB" sz="2400" dirty="0"/>
              <a:t>Once you've decided on your first set of goals, keep the process going by reviewing and updating your To-Do List on a regular basis.</a:t>
            </a:r>
          </a:p>
          <a:p>
            <a:pPr lvl="0"/>
            <a:endParaRPr lang="en-GB" sz="2400" dirty="0"/>
          </a:p>
          <a:p>
            <a:pPr lvl="0"/>
            <a:r>
              <a:rPr lang="en-GB" sz="2400" dirty="0"/>
              <a:t>Periodically review the longer-term plans and modify them to reflect your changing priorities and experience. </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2.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3.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ags/tag4.xml><?xml version="1.0" encoding="utf-8"?>
<p:tagLst xmlns:a="http://schemas.openxmlformats.org/drawingml/2006/main" xmlns:r="http://schemas.openxmlformats.org/officeDocument/2006/relationships" xmlns:p="http://schemas.openxmlformats.org/presentationml/2006/main">
  <p:tag name="POINTS" val="0"/>
  <p:tag name="TIME" val="15"/>
  <p:tag name="QUESTION" val="1"/>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154</TotalTime>
  <Words>949</Words>
  <Application>Microsoft Office PowerPoint</Application>
  <PresentationFormat>On-screen Show (4:3)</PresentationFormat>
  <Paragraphs>97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Trebuchet MS</vt:lpstr>
      <vt:lpstr>Wingdings</vt:lpstr>
      <vt:lpstr>Wingdings 3</vt:lpstr>
      <vt:lpstr>Facet</vt:lpstr>
      <vt:lpstr>Goals </vt:lpstr>
      <vt:lpstr>The importance of goal setting.</vt:lpstr>
      <vt:lpstr>The Importance of goal setting</vt:lpstr>
      <vt:lpstr>Why Set Goals?</vt:lpstr>
      <vt:lpstr>In order to reach a goal you need a plan!!</vt:lpstr>
      <vt:lpstr>Setting personal goals-at different levels.</vt:lpstr>
      <vt:lpstr>Step 1: Setting Lifetime Goals</vt:lpstr>
      <vt:lpstr>Class exercise</vt:lpstr>
      <vt:lpstr>Setting Smaller Goals</vt:lpstr>
      <vt:lpstr>Make sure your goals are SMART(ER)</vt:lpstr>
      <vt:lpstr>SMART Targets</vt:lpstr>
      <vt:lpstr>SMART Targets</vt:lpstr>
      <vt:lpstr>Guide to Goal Setting Video</vt:lpstr>
      <vt:lpstr>Tips for Planning</vt:lpstr>
      <vt:lpstr>Tips for Planning</vt:lpstr>
      <vt:lpstr>Staying on Course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Goal</dc:title>
  <dc:creator>Felicity</dc:creator>
  <cp:lastModifiedBy>Karen Hudson</cp:lastModifiedBy>
  <cp:revision>17</cp:revision>
  <cp:lastPrinted>2019-09-10T09:39:32Z</cp:lastPrinted>
  <dcterms:created xsi:type="dcterms:W3CDTF">2013-03-01T13:07:26Z</dcterms:created>
  <dcterms:modified xsi:type="dcterms:W3CDTF">2019-09-19T15:49:19Z</dcterms:modified>
</cp:coreProperties>
</file>