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6" r:id="rId2"/>
    <p:sldId id="256" r:id="rId3"/>
    <p:sldId id="257" r:id="rId4"/>
    <p:sldId id="268" r:id="rId5"/>
    <p:sldId id="259" r:id="rId6"/>
    <p:sldId id="258" r:id="rId7"/>
    <p:sldId id="267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E0CA0B-51A1-452A-AFC3-8FF09409D8A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04F1A2-9165-4F62-8935-EDCC1568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704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04F1A2-9165-4F62-8935-EDCC1568072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955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04F1A2-9165-4F62-8935-EDCC1568072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025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592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07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720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195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010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876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67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214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237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528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707419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3320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16794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8934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522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445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4EF4C8-2DF4-4D92-B88E-7B8AEE9D6C0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492B5F4-C61E-46CB-B5B5-62A0DF55F3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209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picpedia.org/medical/o/occupational-therapy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136738&amp;picture=lily-le-chien-de-therapie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E3220E5-07DE-496D-C373-651E5C7D5E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3629465"/>
            <a:ext cx="8915399" cy="227419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 and ID :Sevdalina Velinova 2017540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 and number :Psychology for Health and Social Care BMHP4003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Lecture`s name : Dr Hayley Trower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1774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48302" y="2253804"/>
            <a:ext cx="9602786" cy="1570540"/>
          </a:xfrm>
        </p:spPr>
        <p:txBody>
          <a:bodyPr>
            <a:normAutofit/>
          </a:bodyPr>
          <a:lstStyle/>
          <a:p>
            <a:pPr algn="just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is psychology important when working as an Occupational Therapist?</a:t>
            </a:r>
          </a:p>
        </p:txBody>
      </p:sp>
    </p:spTree>
    <p:extLst>
      <p:ext uri="{BB962C8B-B14F-4D97-AF65-F5344CB8AC3E}">
        <p14:creationId xmlns:p14="http://schemas.microsoft.com/office/powerpoint/2010/main" val="1855493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GB" sz="3000">
                <a:latin typeface="Times New Roman" panose="02020603050405020304" pitchFamily="18" charset="0"/>
                <a:cs typeface="Times New Roman" panose="02020603050405020304" pitchFamily="18" charset="0"/>
              </a:rPr>
              <a:t>What is an Occupational Therapist?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pPr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therapist is a health care professional who has the knowledge and skills to help people to overcome their difficulties for leading a productive and happy life.</a:t>
            </a:r>
          </a:p>
        </p:txBody>
      </p:sp>
      <p:pic>
        <p:nvPicPr>
          <p:cNvPr id="13" name="Picture 12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D3596D23-6688-C765-93BF-8B9AD01F06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1916" y="1449499"/>
            <a:ext cx="5451627" cy="363896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89B951D-C612-F457-8869-9B0E93EB21A7}"/>
              </a:ext>
            </a:extLst>
          </p:cNvPr>
          <p:cNvSpPr txBox="1"/>
          <p:nvPr/>
        </p:nvSpPr>
        <p:spPr>
          <a:xfrm>
            <a:off x="8863002" y="4888405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icpedia.org/medical/o/occupational-therap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366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FE84-17EE-42C5-3B4C-E7733645D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         Psychological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4B1B5-A716-5BD4-710F-1E4685ACA9F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Jean Piaget`s cognitive development  theory</a:t>
            </a:r>
          </a:p>
          <a:p>
            <a:endParaRPr lang="en-GB" sz="2800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 development in four stages: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Sensorimotor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Preoperational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Concrete operational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Formal operational</a:t>
            </a:r>
          </a:p>
          <a:p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C5938D-BAD5-C2F0-EEE6-017B6817A5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33600"/>
            <a:ext cx="4313864" cy="3777622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Lev Vygotsky's sociocultural development theory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Scaffolding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Zone of Proximal development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644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an occupational therapist can use knowledge of psychology to support service user?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2456268"/>
            <a:ext cx="8915400" cy="3777622"/>
          </a:xfrm>
        </p:spPr>
        <p:txBody>
          <a:bodyPr>
            <a:normAutofit/>
          </a:bodyPr>
          <a:lstStyle/>
          <a:p>
            <a:pPr marL="0" indent="0" algn="just">
              <a:buClr>
                <a:schemeClr val="accent1">
                  <a:lumMod val="75000"/>
                </a:schemeClr>
              </a:buClr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occupational therapist can use knowledge and skills of psychology to maintain physical as well as mental health of service user.</a:t>
            </a:r>
          </a:p>
          <a:p>
            <a:pPr algn="just">
              <a:buClr>
                <a:schemeClr val="accent1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Helping peoples who are mentally ill or disable by various activities.</a:t>
            </a:r>
          </a:p>
          <a:p>
            <a:pPr algn="just"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ü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activities may be cooking, cleaning, hygiene, and self care. </a:t>
            </a:r>
          </a:p>
          <a:p>
            <a:pPr algn="just"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ü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Helping people being more independent in every day life</a:t>
            </a:r>
          </a:p>
        </p:txBody>
      </p:sp>
    </p:spTree>
    <p:extLst>
      <p:ext uri="{BB962C8B-B14F-4D97-AF65-F5344CB8AC3E}">
        <p14:creationId xmlns:p14="http://schemas.microsoft.com/office/powerpoint/2010/main" val="1764030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psychology as occupational therapist to support service user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25362"/>
            <a:ext cx="5835121" cy="3785860"/>
          </a:xfrm>
        </p:spPr>
        <p:txBody>
          <a:bodyPr>
            <a:normAutofit/>
          </a:bodyPr>
          <a:lstStyle/>
          <a:p>
            <a:pPr>
              <a:buClrTx/>
              <a:buFont typeface="Arial" panose="020B0604020202020204" pitchFamily="34" charset="0"/>
              <a:buChar char="•"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Tx/>
              <a:buFont typeface="Arial" panose="020B0604020202020204" pitchFamily="34" charset="0"/>
              <a:buChar char="•"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ClrTx/>
              <a:buFont typeface="Wingdings" panose="05000000000000000000" pitchFamily="2" charset="2"/>
              <a:buChar char="q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Applying research-based knowledge to support service user`s mental and physical health</a:t>
            </a:r>
          </a:p>
          <a:p>
            <a:pPr>
              <a:buClrTx/>
              <a:buFont typeface="Wingdings" panose="05000000000000000000" pitchFamily="2" charset="2"/>
              <a:buChar char="q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q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Understanding what is impact on development to treat disorders</a:t>
            </a:r>
          </a:p>
          <a:p>
            <a:pPr>
              <a:buClrTx/>
              <a:buFont typeface="Arial" panose="020B0604020202020204" pitchFamily="34" charset="0"/>
              <a:buChar char="•"/>
            </a:pPr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6" name="Picture 45" descr="A person and a child painting&#10;&#10;Description automatically generated with medium confidence">
            <a:extLst>
              <a:ext uri="{FF2B5EF4-FFF2-40B4-BE49-F238E27FC236}">
                <a16:creationId xmlns:a16="http://schemas.microsoft.com/office/drawing/2014/main" id="{25BD06FC-30BB-DD4A-DFAE-6F3187AEE6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290" r="19348" b="-1"/>
          <a:stretch/>
        </p:blipFill>
        <p:spPr>
          <a:xfrm>
            <a:off x="8424333" y="2174580"/>
            <a:ext cx="2873159" cy="3736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069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B97C4DD-D541-A68B-6067-AD13AAE254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89213" y="153988"/>
            <a:ext cx="8915400" cy="6704012"/>
          </a:xfrm>
        </p:spPr>
        <p:txBody>
          <a:bodyPr>
            <a:normAutofit fontScale="90000" lnSpcReduction="20000"/>
          </a:bodyPr>
          <a:lstStyle/>
          <a:p>
            <a:r>
              <a:rPr lang="en-GB" b="1" dirty="0"/>
              <a:t>References</a:t>
            </a:r>
          </a:p>
          <a:p>
            <a:r>
              <a:rPr lang="en-GB" dirty="0"/>
              <a:t>●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Burman, J. T. (2012). Jean Piaget: Images of a life and his factory. History of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Psychology, 15(3), 283–288.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Fischer KW, Bullock D. Cognitive development in school-age children: Conclusions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new directions. In: Development During Middle Childhood: The Years From Six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Twelve. National Academies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Jacobs-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Nzuzi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Khuabi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LA, Swart E,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Soeker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MS. A Service User Perspective Informing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Role of Occupational Therapy in School Transition Practice for High School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Learners with TBI: An African Perspective.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Occup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Int. 2019 Aug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1;2019:1201689.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10.1155/2019/1201689. PMID: 31467499; PMCID: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PMC6701279.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Malik F. Cognitive development. In: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[Internet].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Publishing.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Papalia, D. E., &amp;amp; Feldman, R. D. (2011). A child’s world: Infancy through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adolescence (12th ed.). McGraw-Hill.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Piaget, J. (1951). Play, dreams and imitation in childhood (vol. 25). Routledge.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Waite-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Stupiansky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(2017). Jean Piaget’s constructivist theory of learning. In L. 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Cohen &amp;amp; S. Waite-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Stupiansky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(Eds.), Theories of early childhood education: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Developmental,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behaviorist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and critical (pp. 3–17). Routledge.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Yilmaz, K. (2008). Constructivism: Its theoretical underpinnings, variations, and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implications for classroom instruction. Educational Horizons, 86(3), 161–172.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357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b="940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88832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383</TotalTime>
  <Words>490</Words>
  <Application>Microsoft Office PowerPoint</Application>
  <PresentationFormat>Widescreen</PresentationFormat>
  <Paragraphs>57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Century Gothic</vt:lpstr>
      <vt:lpstr>Times New Roman</vt:lpstr>
      <vt:lpstr>Wingdings</vt:lpstr>
      <vt:lpstr>Wingdings 3</vt:lpstr>
      <vt:lpstr>Wisp</vt:lpstr>
      <vt:lpstr>PowerPoint Presentation</vt:lpstr>
      <vt:lpstr>Why is psychology important when working as an Occupational Therapist?</vt:lpstr>
      <vt:lpstr>What is an Occupational Therapist?</vt:lpstr>
      <vt:lpstr>                  Psychological theories </vt:lpstr>
      <vt:lpstr>How an occupational therapist can use knowledge of psychology to support service user?</vt:lpstr>
      <vt:lpstr>Importance of psychology as occupational therapist to support service user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Occupational Therapist</dc:title>
  <dc:creator>Latif</dc:creator>
  <cp:lastModifiedBy>sevdalina Veli</cp:lastModifiedBy>
  <cp:revision>13</cp:revision>
  <dcterms:created xsi:type="dcterms:W3CDTF">2022-10-07T14:47:28Z</dcterms:created>
  <dcterms:modified xsi:type="dcterms:W3CDTF">2022-10-10T01:16:50Z</dcterms:modified>
</cp:coreProperties>
</file>