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2"/>
    <p:sldMasterId id="2147483672" r:id="rId3"/>
  </p:sldMasterIdLst>
  <p:notesMasterIdLst>
    <p:notesMasterId r:id="rId8"/>
  </p:notesMasterIdLst>
  <p:sldIdLst>
    <p:sldId id="256" r:id="rId4"/>
    <p:sldId id="259" r:id="rId5"/>
    <p:sldId id="257" r:id="rId6"/>
    <p:sldId id="258" r:id="rId7"/>
  </p:sldIdLst>
  <p:sldSz cx="21386800" cy="30279975"/>
  <p:notesSz cx="6858000" cy="9144000"/>
  <p:custDataLst>
    <p:tags r:id="rId9"/>
  </p:custDataLst>
  <p:defaultTextStyle>
    <a:defPPr>
      <a:defRPr lang="en-US"/>
    </a:defPPr>
    <a:lvl1pPr algn="l" rtl="0" eaLnBrk="0" fontAlgn="base" hangingPunct="0">
      <a:spcBef>
        <a:spcPct val="0"/>
      </a:spcBef>
      <a:spcAft>
        <a:spcPct val="0"/>
      </a:spcAft>
      <a:defRPr sz="1700" kern="1200">
        <a:solidFill>
          <a:schemeClr val="tx1"/>
        </a:solidFill>
        <a:latin typeface="Arial Narrow" panose="020B0606020202030204" pitchFamily="34" charset="0"/>
        <a:ea typeface="MS PGothic" panose="020B0600070205080204" pitchFamily="34" charset="-128"/>
        <a:cs typeface="+mn-cs"/>
      </a:defRPr>
    </a:lvl1pPr>
    <a:lvl2pPr marL="322580" indent="135255" algn="l" rtl="0" eaLnBrk="0" fontAlgn="base" hangingPunct="0">
      <a:spcBef>
        <a:spcPct val="0"/>
      </a:spcBef>
      <a:spcAft>
        <a:spcPct val="0"/>
      </a:spcAft>
      <a:defRPr sz="1700" kern="1200">
        <a:solidFill>
          <a:schemeClr val="tx1"/>
        </a:solidFill>
        <a:latin typeface="Arial Narrow" panose="020B0606020202030204" pitchFamily="34" charset="0"/>
        <a:ea typeface="MS PGothic" panose="020B0600070205080204" pitchFamily="34" charset="-128"/>
        <a:cs typeface="+mn-cs"/>
      </a:defRPr>
    </a:lvl2pPr>
    <a:lvl3pPr marL="646430" indent="268605" algn="l" rtl="0" eaLnBrk="0" fontAlgn="base" hangingPunct="0">
      <a:spcBef>
        <a:spcPct val="0"/>
      </a:spcBef>
      <a:spcAft>
        <a:spcPct val="0"/>
      </a:spcAft>
      <a:defRPr sz="1700" kern="1200">
        <a:solidFill>
          <a:schemeClr val="tx1"/>
        </a:solidFill>
        <a:latin typeface="Arial Narrow" panose="020B0606020202030204" pitchFamily="34" charset="0"/>
        <a:ea typeface="MS PGothic" panose="020B0600070205080204" pitchFamily="34" charset="-128"/>
        <a:cs typeface="+mn-cs"/>
      </a:defRPr>
    </a:lvl3pPr>
    <a:lvl4pPr marL="968375" indent="403225" algn="l" rtl="0" eaLnBrk="0" fontAlgn="base" hangingPunct="0">
      <a:spcBef>
        <a:spcPct val="0"/>
      </a:spcBef>
      <a:spcAft>
        <a:spcPct val="0"/>
      </a:spcAft>
      <a:defRPr sz="1700" kern="1200">
        <a:solidFill>
          <a:schemeClr val="tx1"/>
        </a:solidFill>
        <a:latin typeface="Arial Narrow" panose="020B0606020202030204" pitchFamily="34" charset="0"/>
        <a:ea typeface="MS PGothic" panose="020B0600070205080204" pitchFamily="34" charset="-128"/>
        <a:cs typeface="+mn-cs"/>
      </a:defRPr>
    </a:lvl4pPr>
    <a:lvl5pPr marL="1292225" indent="536575" algn="l" rtl="0" eaLnBrk="0" fontAlgn="base" hangingPunct="0">
      <a:spcBef>
        <a:spcPct val="0"/>
      </a:spcBef>
      <a:spcAft>
        <a:spcPct val="0"/>
      </a:spcAft>
      <a:defRPr sz="1700" kern="1200">
        <a:solidFill>
          <a:schemeClr val="tx1"/>
        </a:solidFill>
        <a:latin typeface="Arial Narrow" panose="020B0606020202030204" pitchFamily="34" charset="0"/>
        <a:ea typeface="MS PGothic" panose="020B0600070205080204" pitchFamily="34" charset="-128"/>
        <a:cs typeface="+mn-cs"/>
      </a:defRPr>
    </a:lvl5pPr>
    <a:lvl6pPr marL="2286000" algn="l" defTabSz="914400" rtl="0" eaLnBrk="1" latinLnBrk="0" hangingPunct="1">
      <a:defRPr sz="1700" kern="1200">
        <a:solidFill>
          <a:schemeClr val="tx1"/>
        </a:solidFill>
        <a:latin typeface="Arial Narrow" panose="020B0606020202030204" pitchFamily="34" charset="0"/>
        <a:ea typeface="MS PGothic" panose="020B0600070205080204" pitchFamily="34" charset="-128"/>
        <a:cs typeface="+mn-cs"/>
      </a:defRPr>
    </a:lvl6pPr>
    <a:lvl7pPr marL="2743200" algn="l" defTabSz="914400" rtl="0" eaLnBrk="1" latinLnBrk="0" hangingPunct="1">
      <a:defRPr sz="1700" kern="1200">
        <a:solidFill>
          <a:schemeClr val="tx1"/>
        </a:solidFill>
        <a:latin typeface="Arial Narrow" panose="020B0606020202030204" pitchFamily="34" charset="0"/>
        <a:ea typeface="MS PGothic" panose="020B0600070205080204" pitchFamily="34" charset="-128"/>
        <a:cs typeface="+mn-cs"/>
      </a:defRPr>
    </a:lvl7pPr>
    <a:lvl8pPr marL="3200400" algn="l" defTabSz="914400" rtl="0" eaLnBrk="1" latinLnBrk="0" hangingPunct="1">
      <a:defRPr sz="1700" kern="1200">
        <a:solidFill>
          <a:schemeClr val="tx1"/>
        </a:solidFill>
        <a:latin typeface="Arial Narrow" panose="020B0606020202030204" pitchFamily="34" charset="0"/>
        <a:ea typeface="MS PGothic" panose="020B0600070205080204" pitchFamily="34" charset="-128"/>
        <a:cs typeface="+mn-cs"/>
      </a:defRPr>
    </a:lvl8pPr>
    <a:lvl9pPr marL="3657600" algn="l" defTabSz="914400" rtl="0" eaLnBrk="1" latinLnBrk="0" hangingPunct="1">
      <a:defRPr sz="1700" kern="1200">
        <a:solidFill>
          <a:schemeClr val="tx1"/>
        </a:solidFill>
        <a:latin typeface="Arial Narrow" panose="020B060602020203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3858" userDrawn="1">
          <p15:clr>
            <a:srgbClr val="A4A3A4"/>
          </p15:clr>
        </p15:guide>
        <p15:guide id="2" orient="horz" pos="17210" userDrawn="1">
          <p15:clr>
            <a:srgbClr val="A4A3A4"/>
          </p15:clr>
        </p15:guide>
        <p15:guide id="3" pos="-930" userDrawn="1">
          <p15:clr>
            <a:srgbClr val="A4A3A4"/>
          </p15:clr>
        </p15:guide>
        <p15:guide id="4" pos="4000" userDrawn="1">
          <p15:clr>
            <a:srgbClr val="A4A3A4"/>
          </p15:clr>
        </p15:guide>
        <p15:guide id="5" pos="4258" userDrawn="1">
          <p15:clr>
            <a:srgbClr val="A4A3A4"/>
          </p15:clr>
        </p15:guide>
        <p15:guide id="6" pos="14378" userDrawn="1">
          <p15:clr>
            <a:srgbClr val="A4A3A4"/>
          </p15:clr>
        </p15:guide>
        <p15:guide id="7" pos="9189" userDrawn="1">
          <p15:clr>
            <a:srgbClr val="A4A3A4"/>
          </p15:clr>
        </p15:guide>
        <p15:guide id="8" pos="944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993300"/>
    <a:srgbClr val="F4F1E9"/>
    <a:srgbClr val="1BADCF"/>
    <a:srgbClr val="3399FF"/>
    <a:srgbClr val="0066FF"/>
    <a:srgbClr val="FF9900"/>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5126" autoAdjust="0"/>
  </p:normalViewPr>
  <p:slideViewPr>
    <p:cSldViewPr snapToGrid="0" snapToObjects="1" showGuides="1">
      <p:cViewPr>
        <p:scale>
          <a:sx n="28" d="100"/>
          <a:sy n="28" d="100"/>
        </p:scale>
        <p:origin x="1506" y="66"/>
      </p:cViewPr>
      <p:guideLst>
        <p:guide orient="horz" pos="3858"/>
        <p:guide orient="horz" pos="17210"/>
        <p:guide pos="-930"/>
        <p:guide pos="4000"/>
        <p:guide pos="4258"/>
        <p:guide pos="14378"/>
        <p:guide pos="9189"/>
        <p:guide pos="9447"/>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198" cy="7619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viewProps" Target="viewProps.xml"/><Relationship Id="rId5" Type="http://schemas.openxmlformats.org/officeDocument/2006/relationships/slide" Target="slides/slide2.xml"/><Relationship Id="rId10"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tags" Target="tags/tag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150530" name="Rectangle 2"/>
          <p:cNvSpPr>
            <a:spLocks noGrp="1" noChangeArrowheads="1"/>
          </p:cNvSpPr>
          <p:nvPr>
            <p:ph type="hdr" sz="quarter"/>
          </p:nvPr>
        </p:nvSpPr>
        <p:spPr bwMode="auto">
          <a:xfrm>
            <a:off x="0" y="0"/>
            <a:ext cx="2971800" cy="457200"/>
          </a:xfrm>
          <a:prstGeom prst="rect">
            <a:avLst/>
          </a:prstGeom>
          <a:noFill/>
          <a:ln w="9525">
            <a:noFill/>
            <a:miter lim="800000"/>
          </a:ln>
          <a:effectLst/>
        </p:spPr>
        <p:txBody>
          <a:bodyPr vert="horz" wrap="square" lIns="91440" tIns="45720" rIns="91440" bIns="45720" numCol="1" anchor="t" anchorCtr="0" compatLnSpc="1"/>
          <a:lstStyle>
            <a:lvl1pPr eaLnBrk="1" hangingPunct="1">
              <a:defRPr sz="1200">
                <a:latin typeface="Arial" panose="020B0604020202020204" pitchFamily="34" charset="0"/>
              </a:defRPr>
            </a:lvl1pPr>
          </a:lstStyle>
          <a:p>
            <a:pPr>
              <a:defRPr/>
            </a:pPr>
            <a:endParaRPr lang="zh-CN" altLang="zh-CN"/>
          </a:p>
        </p:txBody>
      </p:sp>
      <p:sp>
        <p:nvSpPr>
          <p:cNvPr id="150531" name="Rectangle 3"/>
          <p:cNvSpPr>
            <a:spLocks noGrp="1" noChangeArrowheads="1"/>
          </p:cNvSpPr>
          <p:nvPr>
            <p:ph type="dt" idx="1"/>
          </p:nvPr>
        </p:nvSpPr>
        <p:spPr bwMode="auto">
          <a:xfrm>
            <a:off x="3884613" y="0"/>
            <a:ext cx="2971800" cy="457200"/>
          </a:xfrm>
          <a:prstGeom prst="rect">
            <a:avLst/>
          </a:prstGeom>
          <a:noFill/>
          <a:ln w="9525">
            <a:noFill/>
            <a:miter lim="800000"/>
          </a:ln>
          <a:effectLst/>
        </p:spPr>
        <p:txBody>
          <a:bodyPr vert="horz" wrap="square" lIns="91440" tIns="45720" rIns="91440" bIns="45720" numCol="1" anchor="t" anchorCtr="0" compatLnSpc="1"/>
          <a:lstStyle>
            <a:lvl1pPr algn="r" eaLnBrk="1" hangingPunct="1">
              <a:defRPr sz="1200">
                <a:latin typeface="Arial" panose="020B0604020202020204" pitchFamily="34" charset="0"/>
              </a:defRPr>
            </a:lvl1pPr>
          </a:lstStyle>
          <a:p>
            <a:pPr>
              <a:defRPr/>
            </a:pPr>
            <a:endParaRPr lang="zh-CN" altLang="zh-CN"/>
          </a:p>
        </p:txBody>
      </p:sp>
      <p:sp>
        <p:nvSpPr>
          <p:cNvPr id="4100" name="Rectangle 4"/>
          <p:cNvSpPr>
            <a:spLocks noGrp="1" noRot="1" noChangeAspect="1" noChangeArrowheads="1" noTextEdit="1"/>
          </p:cNvSpPr>
          <p:nvPr>
            <p:ph type="sldImg" idx="4294967295"/>
          </p:nvPr>
        </p:nvSpPr>
        <p:spPr bwMode="auto">
          <a:xfrm>
            <a:off x="2217738" y="685800"/>
            <a:ext cx="2422525" cy="3429000"/>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sp>
      <p:sp>
        <p:nvSpPr>
          <p:cNvPr id="150533" name="Rectangle 5"/>
          <p:cNvSpPr>
            <a:spLocks noGrp="1" noChangeArrowheads="1"/>
          </p:cNvSpPr>
          <p:nvPr>
            <p:ph type="body" sz="quarter" idx="3"/>
          </p:nvPr>
        </p:nvSpPr>
        <p:spPr bwMode="auto">
          <a:xfrm>
            <a:off x="685800" y="4343400"/>
            <a:ext cx="5486400" cy="4114800"/>
          </a:xfrm>
          <a:prstGeom prst="rect">
            <a:avLst/>
          </a:prstGeom>
          <a:noFill/>
          <a:ln w="9525">
            <a:noFill/>
            <a:miter lim="800000"/>
          </a:ln>
          <a:effectLst/>
        </p:spPr>
        <p:txBody>
          <a:bodyPr vert="horz" wrap="square" lIns="91440" tIns="45720" rIns="91440" bIns="45720" numCol="1" anchor="t" anchorCtr="0" compatLnSpc="1"/>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0534" name="Rectangle 6"/>
          <p:cNvSpPr>
            <a:spLocks noGrp="1" noChangeArrowheads="1"/>
          </p:cNvSpPr>
          <p:nvPr>
            <p:ph type="ftr" sz="quarter" idx="4"/>
          </p:nvPr>
        </p:nvSpPr>
        <p:spPr bwMode="auto">
          <a:xfrm>
            <a:off x="0" y="8685213"/>
            <a:ext cx="2971800" cy="457200"/>
          </a:xfrm>
          <a:prstGeom prst="rect">
            <a:avLst/>
          </a:prstGeom>
          <a:noFill/>
          <a:ln w="9525">
            <a:noFill/>
            <a:miter lim="800000"/>
          </a:ln>
          <a:effectLst/>
        </p:spPr>
        <p:txBody>
          <a:bodyPr vert="horz" wrap="square" lIns="91440" tIns="45720" rIns="91440" bIns="45720" numCol="1" anchor="b" anchorCtr="0" compatLnSpc="1"/>
          <a:lstStyle>
            <a:lvl1pPr eaLnBrk="1" hangingPunct="1">
              <a:defRPr sz="1200">
                <a:latin typeface="Arial" panose="020B0604020202020204" pitchFamily="34" charset="0"/>
              </a:defRPr>
            </a:lvl1pPr>
          </a:lstStyle>
          <a:p>
            <a:pPr>
              <a:defRPr/>
            </a:pPr>
            <a:endParaRPr lang="zh-CN" altLang="zh-CN"/>
          </a:p>
        </p:txBody>
      </p:sp>
      <p:sp>
        <p:nvSpPr>
          <p:cNvPr id="150535" name="Rectangle 7"/>
          <p:cNvSpPr>
            <a:spLocks noGrp="1" noChangeArrowheads="1"/>
          </p:cNvSpPr>
          <p:nvPr>
            <p:ph type="sldNum" sz="quarter" idx="5"/>
          </p:nvPr>
        </p:nvSpPr>
        <p:spPr bwMode="auto">
          <a:xfrm>
            <a:off x="3884613" y="8685213"/>
            <a:ext cx="2971800" cy="457200"/>
          </a:xfrm>
          <a:prstGeom prst="rect">
            <a:avLst/>
          </a:prstGeom>
          <a:noFill/>
          <a:ln w="9525">
            <a:noFill/>
            <a:miter lim="800000"/>
          </a:ln>
          <a:effectLst/>
        </p:spPr>
        <p:txBody>
          <a:bodyPr vert="horz" wrap="square" lIns="91440" tIns="45720" rIns="91440" bIns="45720" numCol="1" anchor="b" anchorCtr="0" compatLnSpc="1"/>
          <a:lstStyle>
            <a:lvl1pPr algn="r" eaLnBrk="1" hangingPunct="1">
              <a:defRPr sz="1200" noProof="1" smtClean="0">
                <a:latin typeface="Arial" panose="020B0604020202020204" pitchFamily="34" charset="0"/>
              </a:defRPr>
            </a:lvl1pPr>
          </a:lstStyle>
          <a:p>
            <a:pPr>
              <a:defRPr/>
            </a:pPr>
            <a:fld id="{6450C4C3-9095-452B-98F5-5F5379D64C6D}" type="slidenum">
              <a:rPr altLang="zh-CN"/>
              <a:t>‹#›</a:t>
            </a:fld>
            <a:endParaRPr lang="en-GB" altLang="zh-CN"/>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800" kern="1200">
        <a:solidFill>
          <a:schemeClr val="tx1"/>
        </a:solidFill>
        <a:latin typeface="Arial" panose="020B0604020202020204" pitchFamily="34" charset="0"/>
        <a:ea typeface="MS PGothic" panose="020B0600070205080204" pitchFamily="34" charset="-128"/>
        <a:cs typeface="MS PGothic" panose="020B0600070205080204" pitchFamily="34" charset="-128"/>
      </a:defRPr>
    </a:lvl1pPr>
    <a:lvl2pPr marL="322580" algn="l" rtl="0" eaLnBrk="0" fontAlgn="base" hangingPunct="0">
      <a:spcBef>
        <a:spcPct val="30000"/>
      </a:spcBef>
      <a:spcAft>
        <a:spcPct val="0"/>
      </a:spcAft>
      <a:defRPr sz="800" kern="1200">
        <a:solidFill>
          <a:schemeClr val="tx1"/>
        </a:solidFill>
        <a:latin typeface="Arial" panose="020B0604020202020204" pitchFamily="34" charset="0"/>
        <a:ea typeface="MS PGothic" panose="020B0600070205080204" pitchFamily="34" charset="-128"/>
        <a:cs typeface="MS PGothic" panose="020B0600070205080204" pitchFamily="34" charset="-128"/>
      </a:defRPr>
    </a:lvl2pPr>
    <a:lvl3pPr marL="646430" algn="l" rtl="0" eaLnBrk="0" fontAlgn="base" hangingPunct="0">
      <a:spcBef>
        <a:spcPct val="30000"/>
      </a:spcBef>
      <a:spcAft>
        <a:spcPct val="0"/>
      </a:spcAft>
      <a:defRPr sz="800" kern="1200">
        <a:solidFill>
          <a:schemeClr val="tx1"/>
        </a:solidFill>
        <a:latin typeface="Arial" panose="020B0604020202020204" pitchFamily="34" charset="0"/>
        <a:ea typeface="MS PGothic" panose="020B0600070205080204" pitchFamily="34" charset="-128"/>
        <a:cs typeface="MS PGothic" panose="020B0600070205080204" pitchFamily="34" charset="-128"/>
      </a:defRPr>
    </a:lvl3pPr>
    <a:lvl4pPr marL="968375" algn="l" rtl="0" eaLnBrk="0" fontAlgn="base" hangingPunct="0">
      <a:spcBef>
        <a:spcPct val="30000"/>
      </a:spcBef>
      <a:spcAft>
        <a:spcPct val="0"/>
      </a:spcAft>
      <a:defRPr sz="800" kern="1200">
        <a:solidFill>
          <a:schemeClr val="tx1"/>
        </a:solidFill>
        <a:latin typeface="Arial" panose="020B0604020202020204" pitchFamily="34" charset="0"/>
        <a:ea typeface="MS PGothic" panose="020B0600070205080204" pitchFamily="34" charset="-128"/>
        <a:cs typeface="MS PGothic" panose="020B0600070205080204" pitchFamily="34" charset="-128"/>
      </a:defRPr>
    </a:lvl4pPr>
    <a:lvl5pPr marL="1292225" algn="l" rtl="0" eaLnBrk="0" fontAlgn="base" hangingPunct="0">
      <a:spcBef>
        <a:spcPct val="30000"/>
      </a:spcBef>
      <a:spcAft>
        <a:spcPct val="0"/>
      </a:spcAft>
      <a:defRPr sz="800" kern="1200">
        <a:solidFill>
          <a:schemeClr val="tx1"/>
        </a:solidFill>
        <a:latin typeface="Arial" panose="020B0604020202020204" pitchFamily="34" charset="0"/>
        <a:ea typeface="MS PGothic" panose="020B0600070205080204" pitchFamily="34" charset="-128"/>
        <a:cs typeface="MS PGothic" panose="020B0600070205080204" pitchFamily="34" charset="-128"/>
      </a:defRPr>
    </a:lvl5pPr>
    <a:lvl6pPr marL="1616075" algn="l" defTabSz="323215" rtl="0" eaLnBrk="1" latinLnBrk="0" hangingPunct="1">
      <a:defRPr sz="800" kern="1200">
        <a:solidFill>
          <a:schemeClr val="tx1"/>
        </a:solidFill>
        <a:latin typeface="+mn-lt"/>
        <a:ea typeface="+mn-ea"/>
        <a:cs typeface="+mn-cs"/>
      </a:defRPr>
    </a:lvl6pPr>
    <a:lvl7pPr marL="1939290" algn="l" defTabSz="323215" rtl="0" eaLnBrk="1" latinLnBrk="0" hangingPunct="1">
      <a:defRPr sz="800" kern="1200">
        <a:solidFill>
          <a:schemeClr val="tx1"/>
        </a:solidFill>
        <a:latin typeface="+mn-lt"/>
        <a:ea typeface="+mn-ea"/>
        <a:cs typeface="+mn-cs"/>
      </a:defRPr>
    </a:lvl7pPr>
    <a:lvl8pPr marL="2262505" algn="l" defTabSz="323215" rtl="0" eaLnBrk="1" latinLnBrk="0" hangingPunct="1">
      <a:defRPr sz="800" kern="1200">
        <a:solidFill>
          <a:schemeClr val="tx1"/>
        </a:solidFill>
        <a:latin typeface="+mn-lt"/>
        <a:ea typeface="+mn-ea"/>
        <a:cs typeface="+mn-cs"/>
      </a:defRPr>
    </a:lvl8pPr>
    <a:lvl9pPr marL="2585720" algn="l" defTabSz="323215" rtl="0" eaLnBrk="1" latinLnBrk="0" hangingPunct="1">
      <a:defRPr sz="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fld id="{12A54CD2-9495-48D3-9D74-7B0648C0ADEB}" type="slidenum">
              <a:rPr altLang="zh-CN"/>
              <a:t>1</a:t>
            </a:fld>
            <a:endParaRPr lang="en-GB" altLang="zh-CN"/>
          </a:p>
        </p:txBody>
      </p:sp>
      <p:sp>
        <p:nvSpPr>
          <p:cNvPr id="6147" name="Rectangle 2"/>
          <p:cNvSpPr>
            <a:spLocks noGrp="1" noRot="1" noChangeAspect="1" noChangeArrowheads="1" noTextEdit="1"/>
          </p:cNvSpPr>
          <p:nvPr>
            <p:ph type="sldImg" idx="4294967295"/>
          </p:nvPr>
        </p:nvSpPr>
        <p:spPr/>
      </p:sp>
      <p:sp>
        <p:nvSpPr>
          <p:cNvPr id="6148" name="Rectangle 3"/>
          <p:cNvSpPr>
            <a:spLocks noGrp="1" noChangeArrowheads="1"/>
          </p:cNvSpPr>
          <p:nvPr>
            <p:ph type="body" idx="4294967295"/>
          </p:nvPr>
        </p:nvSpPr>
        <p:spPr/>
        <p:txBody>
          <a:bodyPr/>
          <a:lstStyle/>
          <a:p>
            <a:pPr eaLnBrk="1" hangingPunct="1"/>
            <a:endParaRPr lang="en-GB" altLang="zh-CN"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4226" y="9406996"/>
            <a:ext cx="18178355" cy="6489424"/>
          </a:xfrm>
        </p:spPr>
        <p:txBody>
          <a:bodyPr/>
          <a:lstStyle/>
          <a:p>
            <a:r>
              <a:rPr lang="en-US" noProof="1"/>
              <a:t>Click to edit Master title style</a:t>
            </a:r>
            <a:endParaRPr lang="en-GB" noProof="1"/>
          </a:p>
        </p:txBody>
      </p:sp>
      <p:sp>
        <p:nvSpPr>
          <p:cNvPr id="3" name="Subtitle 2"/>
          <p:cNvSpPr>
            <a:spLocks noGrp="1"/>
          </p:cNvSpPr>
          <p:nvPr>
            <p:ph type="subTitle" idx="1"/>
          </p:nvPr>
        </p:nvSpPr>
        <p:spPr>
          <a:xfrm>
            <a:off x="3208444" y="17158252"/>
            <a:ext cx="14969912" cy="7739239"/>
          </a:xfrm>
        </p:spPr>
        <p:txBody>
          <a:bodyPr/>
          <a:lstStyle>
            <a:lvl1pPr marL="0" indent="0" algn="ctr">
              <a:buNone/>
              <a:defRPr/>
            </a:lvl1pPr>
            <a:lvl2pPr marL="323215" indent="0" algn="ctr">
              <a:buNone/>
              <a:defRPr/>
            </a:lvl2pPr>
            <a:lvl3pPr marL="646430" indent="0" algn="ctr">
              <a:buNone/>
              <a:defRPr/>
            </a:lvl3pPr>
            <a:lvl4pPr marL="969645" indent="0" algn="ctr">
              <a:buNone/>
              <a:defRPr/>
            </a:lvl4pPr>
            <a:lvl5pPr marL="1292860" indent="0" algn="ctr">
              <a:buNone/>
              <a:defRPr/>
            </a:lvl5pPr>
            <a:lvl6pPr marL="1616075" indent="0" algn="ctr">
              <a:buNone/>
              <a:defRPr/>
            </a:lvl6pPr>
            <a:lvl7pPr marL="1939290" indent="0" algn="ctr">
              <a:buNone/>
              <a:defRPr/>
            </a:lvl7pPr>
            <a:lvl8pPr marL="2262505" indent="0" algn="ctr">
              <a:buNone/>
              <a:defRPr/>
            </a:lvl8pPr>
            <a:lvl9pPr marL="2585720" indent="0" algn="ctr">
              <a:buNone/>
              <a:defRPr/>
            </a:lvl9pPr>
          </a:lstStyle>
          <a:p>
            <a:r>
              <a:rPr lang="en-US" noProof="1"/>
              <a:t>Click to edit Master subtitle style</a:t>
            </a:r>
            <a:endParaRPr lang="en-GB" noProof="1"/>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idx="1"/>
          </p:nvPr>
        </p:nvSpPr>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89102" y="19457591"/>
            <a:ext cx="18179298" cy="6014068"/>
          </a:xfrm>
        </p:spPr>
        <p:txBody>
          <a:bodyPr anchor="t"/>
          <a:lstStyle>
            <a:lvl1pPr algn="l">
              <a:defRPr sz="2800" b="1" cap="all"/>
            </a:lvl1pPr>
          </a:lstStyle>
          <a:p>
            <a:r>
              <a:rPr lang="en-US" noProof="1"/>
              <a:t>Click to edit Master title style</a:t>
            </a:r>
            <a:endParaRPr lang="en-GB" noProof="1"/>
          </a:p>
        </p:txBody>
      </p:sp>
      <p:sp>
        <p:nvSpPr>
          <p:cNvPr id="3" name="Text Placeholder 2"/>
          <p:cNvSpPr>
            <a:spLocks noGrp="1"/>
          </p:cNvSpPr>
          <p:nvPr>
            <p:ph type="body" idx="1"/>
          </p:nvPr>
        </p:nvSpPr>
        <p:spPr>
          <a:xfrm>
            <a:off x="1689102" y="12833307"/>
            <a:ext cx="18179298" cy="6624287"/>
          </a:xfrm>
        </p:spPr>
        <p:txBody>
          <a:bodyPr anchor="b"/>
          <a:lstStyle>
            <a:lvl1pPr marL="0" indent="0">
              <a:buNone/>
              <a:defRPr sz="1400"/>
            </a:lvl1pPr>
            <a:lvl2pPr marL="323215" indent="0">
              <a:buNone/>
              <a:defRPr sz="1300"/>
            </a:lvl2pPr>
            <a:lvl3pPr marL="646430" indent="0">
              <a:buNone/>
              <a:defRPr sz="1100"/>
            </a:lvl3pPr>
            <a:lvl4pPr marL="969645" indent="0">
              <a:buNone/>
              <a:defRPr sz="1000"/>
            </a:lvl4pPr>
            <a:lvl5pPr marL="1292860" indent="0">
              <a:buNone/>
              <a:defRPr sz="1000"/>
            </a:lvl5pPr>
            <a:lvl6pPr marL="1616075" indent="0">
              <a:buNone/>
              <a:defRPr sz="1000"/>
            </a:lvl6pPr>
            <a:lvl7pPr marL="1939290" indent="0">
              <a:buNone/>
              <a:defRPr sz="1000"/>
            </a:lvl7pPr>
            <a:lvl8pPr marL="2262505" indent="0">
              <a:buNone/>
              <a:defRPr sz="1000"/>
            </a:lvl8pPr>
            <a:lvl9pPr marL="2585720" indent="0">
              <a:buNone/>
              <a:defRPr sz="1000"/>
            </a:lvl9pPr>
          </a:lstStyle>
          <a:p>
            <a:pPr lvl="0"/>
            <a:r>
              <a:rPr lang="en-US" noProof="1"/>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sz="half" idx="1"/>
          </p:nvPr>
        </p:nvSpPr>
        <p:spPr>
          <a:xfrm>
            <a:off x="456463" y="4419755"/>
            <a:ext cx="2384170" cy="25201933"/>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Content Placeholder 3"/>
          <p:cNvSpPr>
            <a:spLocks noGrp="1"/>
          </p:cNvSpPr>
          <p:nvPr>
            <p:ph sz="half" idx="2"/>
          </p:nvPr>
        </p:nvSpPr>
        <p:spPr>
          <a:xfrm>
            <a:off x="2931171" y="4419755"/>
            <a:ext cx="2385114" cy="25201933"/>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69483" y="1212427"/>
            <a:ext cx="19247837" cy="5047330"/>
          </a:xfrm>
        </p:spPr>
        <p:txBody>
          <a:bodyPr/>
          <a:lstStyle>
            <a:lvl1pPr>
              <a:defRPr/>
            </a:lvl1pPr>
          </a:lstStyle>
          <a:p>
            <a:r>
              <a:rPr lang="en-US" noProof="1"/>
              <a:t>Click to edit Master title style</a:t>
            </a:r>
            <a:endParaRPr lang="en-GB" noProof="1"/>
          </a:p>
        </p:txBody>
      </p:sp>
      <p:sp>
        <p:nvSpPr>
          <p:cNvPr id="3" name="Text Placeholder 2"/>
          <p:cNvSpPr>
            <a:spLocks noGrp="1"/>
          </p:cNvSpPr>
          <p:nvPr>
            <p:ph type="body" idx="1"/>
          </p:nvPr>
        </p:nvSpPr>
        <p:spPr>
          <a:xfrm>
            <a:off x="1069481" y="6777843"/>
            <a:ext cx="9448973" cy="2825436"/>
          </a:xfrm>
        </p:spPr>
        <p:txBody>
          <a:bodyPr anchor="b"/>
          <a:lstStyle>
            <a:lvl1pPr marL="0" indent="0">
              <a:buNone/>
              <a:defRPr sz="1700" b="1"/>
            </a:lvl1pPr>
            <a:lvl2pPr marL="323215" indent="0">
              <a:buNone/>
              <a:defRPr sz="1400" b="1"/>
            </a:lvl2pPr>
            <a:lvl3pPr marL="646430" indent="0">
              <a:buNone/>
              <a:defRPr sz="1300" b="1"/>
            </a:lvl3pPr>
            <a:lvl4pPr marL="969645" indent="0">
              <a:buNone/>
              <a:defRPr sz="1100" b="1"/>
            </a:lvl4pPr>
            <a:lvl5pPr marL="1292860" indent="0">
              <a:buNone/>
              <a:defRPr sz="1100" b="1"/>
            </a:lvl5pPr>
            <a:lvl6pPr marL="1616075" indent="0">
              <a:buNone/>
              <a:defRPr sz="1100" b="1"/>
            </a:lvl6pPr>
            <a:lvl7pPr marL="1939290" indent="0">
              <a:buNone/>
              <a:defRPr sz="1100" b="1"/>
            </a:lvl7pPr>
            <a:lvl8pPr marL="2262505" indent="0">
              <a:buNone/>
              <a:defRPr sz="1100" b="1"/>
            </a:lvl8pPr>
            <a:lvl9pPr marL="2585720" indent="0">
              <a:buNone/>
              <a:defRPr sz="1100" b="1"/>
            </a:lvl9pPr>
          </a:lstStyle>
          <a:p>
            <a:pPr lvl="0"/>
            <a:r>
              <a:rPr lang="en-US" noProof="1"/>
              <a:t>Click to edit Master text styles</a:t>
            </a:r>
          </a:p>
        </p:txBody>
      </p:sp>
      <p:sp>
        <p:nvSpPr>
          <p:cNvPr id="4" name="Content Placeholder 3"/>
          <p:cNvSpPr>
            <a:spLocks noGrp="1"/>
          </p:cNvSpPr>
          <p:nvPr>
            <p:ph sz="half" idx="2"/>
          </p:nvPr>
        </p:nvSpPr>
        <p:spPr>
          <a:xfrm>
            <a:off x="1069481" y="9603281"/>
            <a:ext cx="9448973" cy="17445336"/>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5" name="Text Placeholder 4"/>
          <p:cNvSpPr>
            <a:spLocks noGrp="1"/>
          </p:cNvSpPr>
          <p:nvPr>
            <p:ph type="body" sz="quarter" idx="3"/>
          </p:nvPr>
        </p:nvSpPr>
        <p:spPr>
          <a:xfrm>
            <a:off x="10864574" y="6777843"/>
            <a:ext cx="9452745" cy="2825436"/>
          </a:xfrm>
        </p:spPr>
        <p:txBody>
          <a:bodyPr anchor="b"/>
          <a:lstStyle>
            <a:lvl1pPr marL="0" indent="0">
              <a:buNone/>
              <a:defRPr sz="1700" b="1"/>
            </a:lvl1pPr>
            <a:lvl2pPr marL="323215" indent="0">
              <a:buNone/>
              <a:defRPr sz="1400" b="1"/>
            </a:lvl2pPr>
            <a:lvl3pPr marL="646430" indent="0">
              <a:buNone/>
              <a:defRPr sz="1300" b="1"/>
            </a:lvl3pPr>
            <a:lvl4pPr marL="969645" indent="0">
              <a:buNone/>
              <a:defRPr sz="1100" b="1"/>
            </a:lvl4pPr>
            <a:lvl5pPr marL="1292860" indent="0">
              <a:buNone/>
              <a:defRPr sz="1100" b="1"/>
            </a:lvl5pPr>
            <a:lvl6pPr marL="1616075" indent="0">
              <a:buNone/>
              <a:defRPr sz="1100" b="1"/>
            </a:lvl6pPr>
            <a:lvl7pPr marL="1939290" indent="0">
              <a:buNone/>
              <a:defRPr sz="1100" b="1"/>
            </a:lvl7pPr>
            <a:lvl8pPr marL="2262505" indent="0">
              <a:buNone/>
              <a:defRPr sz="1100" b="1"/>
            </a:lvl8pPr>
            <a:lvl9pPr marL="2585720" indent="0">
              <a:buNone/>
              <a:defRPr sz="1100" b="1"/>
            </a:lvl9pPr>
          </a:lstStyle>
          <a:p>
            <a:pPr lvl="0"/>
            <a:r>
              <a:rPr lang="en-US" noProof="1"/>
              <a:t>Click to edit Master text styles</a:t>
            </a:r>
          </a:p>
        </p:txBody>
      </p:sp>
      <p:sp>
        <p:nvSpPr>
          <p:cNvPr id="6" name="Content Placeholder 5"/>
          <p:cNvSpPr>
            <a:spLocks noGrp="1"/>
          </p:cNvSpPr>
          <p:nvPr>
            <p:ph sz="quarter" idx="4"/>
          </p:nvPr>
        </p:nvSpPr>
        <p:spPr>
          <a:xfrm>
            <a:off x="10864574" y="9603281"/>
            <a:ext cx="9452745" cy="17445336"/>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9481" y="1205752"/>
            <a:ext cx="7035566" cy="5130116"/>
          </a:xfrm>
        </p:spPr>
        <p:txBody>
          <a:bodyPr anchor="b"/>
          <a:lstStyle>
            <a:lvl1pPr algn="l">
              <a:defRPr sz="1400" b="1"/>
            </a:lvl1pPr>
          </a:lstStyle>
          <a:p>
            <a:r>
              <a:rPr lang="en-US" noProof="1"/>
              <a:t>Click to edit Master title style</a:t>
            </a:r>
            <a:endParaRPr lang="en-GB" noProof="1"/>
          </a:p>
        </p:txBody>
      </p:sp>
      <p:sp>
        <p:nvSpPr>
          <p:cNvPr id="3" name="Content Placeholder 2"/>
          <p:cNvSpPr>
            <a:spLocks noGrp="1"/>
          </p:cNvSpPr>
          <p:nvPr>
            <p:ph idx="1"/>
          </p:nvPr>
        </p:nvSpPr>
        <p:spPr>
          <a:xfrm>
            <a:off x="8361572" y="1205753"/>
            <a:ext cx="11955747" cy="25842864"/>
          </a:xfrm>
        </p:spPr>
        <p:txBody>
          <a:bodyPr/>
          <a:lstStyle>
            <a:lvl1pPr>
              <a:defRPr sz="23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Text Placeholder 3"/>
          <p:cNvSpPr>
            <a:spLocks noGrp="1"/>
          </p:cNvSpPr>
          <p:nvPr>
            <p:ph type="body" sz="half" idx="2"/>
          </p:nvPr>
        </p:nvSpPr>
        <p:spPr>
          <a:xfrm>
            <a:off x="1069481" y="6335870"/>
            <a:ext cx="7035566" cy="20712747"/>
          </a:xfrm>
        </p:spPr>
        <p:txBody>
          <a:bodyPr/>
          <a:lstStyle>
            <a:lvl1pPr marL="0" indent="0">
              <a:buNone/>
              <a:defRPr sz="1000"/>
            </a:lvl1pPr>
            <a:lvl2pPr marL="323215" indent="0">
              <a:buNone/>
              <a:defRPr sz="800"/>
            </a:lvl2pPr>
            <a:lvl3pPr marL="646430" indent="0">
              <a:buNone/>
              <a:defRPr sz="700"/>
            </a:lvl3pPr>
            <a:lvl4pPr marL="969645" indent="0">
              <a:buNone/>
              <a:defRPr sz="600"/>
            </a:lvl4pPr>
            <a:lvl5pPr marL="1292860" indent="0">
              <a:buNone/>
              <a:defRPr sz="600"/>
            </a:lvl5pPr>
            <a:lvl6pPr marL="1616075" indent="0">
              <a:buNone/>
              <a:defRPr sz="600"/>
            </a:lvl6pPr>
            <a:lvl7pPr marL="1939290" indent="0">
              <a:buNone/>
              <a:defRPr sz="600"/>
            </a:lvl7pPr>
            <a:lvl8pPr marL="2262505" indent="0">
              <a:buNone/>
              <a:defRPr sz="600"/>
            </a:lvl8pPr>
            <a:lvl9pPr marL="2585720" indent="0">
              <a:buNone/>
              <a:defRPr sz="600"/>
            </a:lvl9pPr>
          </a:lstStyle>
          <a:p>
            <a:pPr lvl="0"/>
            <a:r>
              <a:rPr lang="en-US" noProof="1"/>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192106" y="21196120"/>
            <a:ext cx="12831892" cy="2502300"/>
          </a:xfrm>
        </p:spPr>
        <p:txBody>
          <a:bodyPr anchor="b"/>
          <a:lstStyle>
            <a:lvl1pPr algn="l">
              <a:defRPr sz="1400" b="1"/>
            </a:lvl1pPr>
          </a:lstStyle>
          <a:p>
            <a:r>
              <a:rPr lang="en-US" noProof="1"/>
              <a:t>Click to edit Master title style</a:t>
            </a:r>
            <a:endParaRPr lang="en-GB" noProof="1"/>
          </a:p>
        </p:txBody>
      </p:sp>
      <p:sp>
        <p:nvSpPr>
          <p:cNvPr id="3" name="Picture Placeholder 2"/>
          <p:cNvSpPr>
            <a:spLocks noGrp="1"/>
          </p:cNvSpPr>
          <p:nvPr>
            <p:ph type="pic" idx="1"/>
          </p:nvPr>
        </p:nvSpPr>
        <p:spPr>
          <a:xfrm>
            <a:off x="4192106" y="2705265"/>
            <a:ext cx="12831892" cy="18167718"/>
          </a:xfrm>
        </p:spPr>
        <p:txBody>
          <a:bodyPr/>
          <a:lstStyle>
            <a:lvl1pPr marL="0" indent="0">
              <a:buNone/>
              <a:defRPr sz="2300"/>
            </a:lvl1pPr>
            <a:lvl2pPr marL="323215" indent="0">
              <a:buNone/>
              <a:defRPr sz="2000"/>
            </a:lvl2pPr>
            <a:lvl3pPr marL="646430" indent="0">
              <a:buNone/>
              <a:defRPr sz="1700"/>
            </a:lvl3pPr>
            <a:lvl4pPr marL="969645" indent="0">
              <a:buNone/>
              <a:defRPr sz="1400"/>
            </a:lvl4pPr>
            <a:lvl5pPr marL="1292860" indent="0">
              <a:buNone/>
              <a:defRPr sz="1400"/>
            </a:lvl5pPr>
            <a:lvl6pPr marL="1616075" indent="0">
              <a:buNone/>
              <a:defRPr sz="1400"/>
            </a:lvl6pPr>
            <a:lvl7pPr marL="1939290" indent="0">
              <a:buNone/>
              <a:defRPr sz="1400"/>
            </a:lvl7pPr>
            <a:lvl8pPr marL="2262505" indent="0">
              <a:buNone/>
              <a:defRPr sz="1400"/>
            </a:lvl8pPr>
            <a:lvl9pPr marL="2585720" indent="0">
              <a:buNone/>
              <a:defRPr sz="1400"/>
            </a:lvl9pPr>
          </a:lstStyle>
          <a:p>
            <a:pPr lvl="0"/>
            <a:endParaRPr lang="en-GB" noProof="0"/>
          </a:p>
        </p:txBody>
      </p:sp>
      <p:sp>
        <p:nvSpPr>
          <p:cNvPr id="4" name="Text Placeholder 3"/>
          <p:cNvSpPr>
            <a:spLocks noGrp="1"/>
          </p:cNvSpPr>
          <p:nvPr>
            <p:ph type="body" sz="half" idx="2"/>
          </p:nvPr>
        </p:nvSpPr>
        <p:spPr>
          <a:xfrm>
            <a:off x="4192106" y="23698418"/>
            <a:ext cx="12831892" cy="3553161"/>
          </a:xfrm>
        </p:spPr>
        <p:txBody>
          <a:bodyPr/>
          <a:lstStyle>
            <a:lvl1pPr marL="0" indent="0">
              <a:buNone/>
              <a:defRPr sz="1000"/>
            </a:lvl1pPr>
            <a:lvl2pPr marL="323215" indent="0">
              <a:buNone/>
              <a:defRPr sz="800"/>
            </a:lvl2pPr>
            <a:lvl3pPr marL="646430" indent="0">
              <a:buNone/>
              <a:defRPr sz="700"/>
            </a:lvl3pPr>
            <a:lvl4pPr marL="969645" indent="0">
              <a:buNone/>
              <a:defRPr sz="600"/>
            </a:lvl4pPr>
            <a:lvl5pPr marL="1292860" indent="0">
              <a:buNone/>
              <a:defRPr sz="600"/>
            </a:lvl5pPr>
            <a:lvl6pPr marL="1616075" indent="0">
              <a:buNone/>
              <a:defRPr sz="600"/>
            </a:lvl6pPr>
            <a:lvl7pPr marL="1939290" indent="0">
              <a:buNone/>
              <a:defRPr sz="600"/>
            </a:lvl7pPr>
            <a:lvl8pPr marL="2262505" indent="0">
              <a:buNone/>
              <a:defRPr sz="600"/>
            </a:lvl8pPr>
            <a:lvl9pPr marL="2585720" indent="0">
              <a:buNone/>
              <a:defRPr sz="600"/>
            </a:lvl9pPr>
          </a:lstStyle>
          <a:p>
            <a:pPr lvl="0"/>
            <a:r>
              <a:rPr lang="en-US" noProof="1"/>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Vertical Text Placeholder 2"/>
          <p:cNvSpPr>
            <a:spLocks noGrp="1"/>
          </p:cNvSpPr>
          <p:nvPr>
            <p:ph type="body" orient="vert" idx="1"/>
          </p:nvPr>
        </p:nvSpPr>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786642" y="1171035"/>
            <a:ext cx="5109745" cy="28450652"/>
          </a:xfrm>
        </p:spPr>
        <p:txBody>
          <a:bodyPr vert="eaVert"/>
          <a:lstStyle/>
          <a:p>
            <a:r>
              <a:rPr lang="en-US" noProof="1"/>
              <a:t>Click to edit Master title style</a:t>
            </a:r>
            <a:endParaRPr lang="en-GB" noProof="1"/>
          </a:p>
        </p:txBody>
      </p:sp>
      <p:sp>
        <p:nvSpPr>
          <p:cNvPr id="3" name="Vertical Text Placeholder 2"/>
          <p:cNvSpPr>
            <a:spLocks noGrp="1"/>
          </p:cNvSpPr>
          <p:nvPr>
            <p:ph type="body" orient="vert" idx="1"/>
          </p:nvPr>
        </p:nvSpPr>
        <p:spPr>
          <a:xfrm>
            <a:off x="456463" y="1171035"/>
            <a:ext cx="15239640" cy="28450652"/>
          </a:xfrm>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4226" y="9406996"/>
            <a:ext cx="18178355" cy="6489424"/>
          </a:xfrm>
        </p:spPr>
        <p:txBody>
          <a:bodyPr/>
          <a:lstStyle/>
          <a:p>
            <a:r>
              <a:rPr lang="en-US" noProof="1"/>
              <a:t>Click to edit Master title style</a:t>
            </a:r>
            <a:endParaRPr lang="en-GB" noProof="1"/>
          </a:p>
        </p:txBody>
      </p:sp>
      <p:sp>
        <p:nvSpPr>
          <p:cNvPr id="3" name="Subtitle 2"/>
          <p:cNvSpPr>
            <a:spLocks noGrp="1"/>
          </p:cNvSpPr>
          <p:nvPr>
            <p:ph type="subTitle" idx="1"/>
          </p:nvPr>
        </p:nvSpPr>
        <p:spPr>
          <a:xfrm>
            <a:off x="3208444" y="17158252"/>
            <a:ext cx="14969912" cy="7739239"/>
          </a:xfrm>
        </p:spPr>
        <p:txBody>
          <a:bodyPr/>
          <a:lstStyle>
            <a:lvl1pPr marL="0" indent="0" algn="ctr">
              <a:buNone/>
              <a:defRPr/>
            </a:lvl1pPr>
            <a:lvl2pPr marL="323215" indent="0" algn="ctr">
              <a:buNone/>
              <a:defRPr/>
            </a:lvl2pPr>
            <a:lvl3pPr marL="646430" indent="0" algn="ctr">
              <a:buNone/>
              <a:defRPr/>
            </a:lvl3pPr>
            <a:lvl4pPr marL="969645" indent="0" algn="ctr">
              <a:buNone/>
              <a:defRPr/>
            </a:lvl4pPr>
            <a:lvl5pPr marL="1292860" indent="0" algn="ctr">
              <a:buNone/>
              <a:defRPr/>
            </a:lvl5pPr>
            <a:lvl6pPr marL="1616075" indent="0" algn="ctr">
              <a:buNone/>
              <a:defRPr/>
            </a:lvl6pPr>
            <a:lvl7pPr marL="1939290" indent="0" algn="ctr">
              <a:buNone/>
              <a:defRPr/>
            </a:lvl7pPr>
            <a:lvl8pPr marL="2262505" indent="0" algn="ctr">
              <a:buNone/>
              <a:defRPr/>
            </a:lvl8pPr>
            <a:lvl9pPr marL="2585720" indent="0" algn="ctr">
              <a:buNone/>
              <a:defRPr/>
            </a:lvl9pPr>
          </a:lstStyle>
          <a:p>
            <a:r>
              <a:rPr lang="en-US" noProof="1"/>
              <a:t>Click to edit Master subtitle style</a:t>
            </a:r>
            <a:endParaRPr lang="en-GB" noProof="1"/>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idx="1"/>
          </p:nvPr>
        </p:nvSpPr>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89102" y="19457591"/>
            <a:ext cx="18179298" cy="6014068"/>
          </a:xfrm>
        </p:spPr>
        <p:txBody>
          <a:bodyPr anchor="t"/>
          <a:lstStyle>
            <a:lvl1pPr algn="l">
              <a:defRPr sz="2800" b="1" cap="all"/>
            </a:lvl1pPr>
          </a:lstStyle>
          <a:p>
            <a:r>
              <a:rPr lang="en-US" noProof="1"/>
              <a:t>Click to edit Master title style</a:t>
            </a:r>
            <a:endParaRPr lang="en-GB" noProof="1"/>
          </a:p>
        </p:txBody>
      </p:sp>
      <p:sp>
        <p:nvSpPr>
          <p:cNvPr id="3" name="Text Placeholder 2"/>
          <p:cNvSpPr>
            <a:spLocks noGrp="1"/>
          </p:cNvSpPr>
          <p:nvPr>
            <p:ph type="body" idx="1"/>
          </p:nvPr>
        </p:nvSpPr>
        <p:spPr>
          <a:xfrm>
            <a:off x="1689102" y="12833307"/>
            <a:ext cx="18179298" cy="6624287"/>
          </a:xfrm>
        </p:spPr>
        <p:txBody>
          <a:bodyPr anchor="b"/>
          <a:lstStyle>
            <a:lvl1pPr marL="0" indent="0">
              <a:buNone/>
              <a:defRPr sz="1400"/>
            </a:lvl1pPr>
            <a:lvl2pPr marL="323215" indent="0">
              <a:buNone/>
              <a:defRPr sz="1300"/>
            </a:lvl2pPr>
            <a:lvl3pPr marL="646430" indent="0">
              <a:buNone/>
              <a:defRPr sz="1100"/>
            </a:lvl3pPr>
            <a:lvl4pPr marL="969645" indent="0">
              <a:buNone/>
              <a:defRPr sz="1000"/>
            </a:lvl4pPr>
            <a:lvl5pPr marL="1292860" indent="0">
              <a:buNone/>
              <a:defRPr sz="1000"/>
            </a:lvl5pPr>
            <a:lvl6pPr marL="1616075" indent="0">
              <a:buNone/>
              <a:defRPr sz="1000"/>
            </a:lvl6pPr>
            <a:lvl7pPr marL="1939290" indent="0">
              <a:buNone/>
              <a:defRPr sz="1000"/>
            </a:lvl7pPr>
            <a:lvl8pPr marL="2262505" indent="0">
              <a:buNone/>
              <a:defRPr sz="1000"/>
            </a:lvl8pPr>
            <a:lvl9pPr marL="2585720" indent="0">
              <a:buNone/>
              <a:defRPr sz="1000"/>
            </a:lvl9pPr>
          </a:lstStyle>
          <a:p>
            <a:pPr lvl="0"/>
            <a:r>
              <a:rPr lang="en-US" noProof="1"/>
              <a:t>Click to edit Master text styles</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sz="half" idx="1"/>
          </p:nvPr>
        </p:nvSpPr>
        <p:spPr>
          <a:xfrm>
            <a:off x="337633" y="4419755"/>
            <a:ext cx="10233636" cy="25201933"/>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Content Placeholder 3"/>
          <p:cNvSpPr>
            <a:spLocks noGrp="1"/>
          </p:cNvSpPr>
          <p:nvPr>
            <p:ph sz="half" idx="2"/>
          </p:nvPr>
        </p:nvSpPr>
        <p:spPr>
          <a:xfrm>
            <a:off x="10661806" y="4419755"/>
            <a:ext cx="10234579" cy="25201933"/>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69483" y="1212427"/>
            <a:ext cx="19247837" cy="5047330"/>
          </a:xfrm>
        </p:spPr>
        <p:txBody>
          <a:bodyPr/>
          <a:lstStyle>
            <a:lvl1pPr>
              <a:defRPr/>
            </a:lvl1pPr>
          </a:lstStyle>
          <a:p>
            <a:r>
              <a:rPr lang="en-US" noProof="1"/>
              <a:t>Click to edit Master title style</a:t>
            </a:r>
            <a:endParaRPr lang="en-GB" noProof="1"/>
          </a:p>
        </p:txBody>
      </p:sp>
      <p:sp>
        <p:nvSpPr>
          <p:cNvPr id="3" name="Text Placeholder 2"/>
          <p:cNvSpPr>
            <a:spLocks noGrp="1"/>
          </p:cNvSpPr>
          <p:nvPr>
            <p:ph type="body" idx="1"/>
          </p:nvPr>
        </p:nvSpPr>
        <p:spPr>
          <a:xfrm>
            <a:off x="1069481" y="6777843"/>
            <a:ext cx="9448973" cy="2825436"/>
          </a:xfrm>
        </p:spPr>
        <p:txBody>
          <a:bodyPr anchor="b"/>
          <a:lstStyle>
            <a:lvl1pPr marL="0" indent="0">
              <a:buNone/>
              <a:defRPr sz="1700" b="1"/>
            </a:lvl1pPr>
            <a:lvl2pPr marL="323215" indent="0">
              <a:buNone/>
              <a:defRPr sz="1400" b="1"/>
            </a:lvl2pPr>
            <a:lvl3pPr marL="646430" indent="0">
              <a:buNone/>
              <a:defRPr sz="1300" b="1"/>
            </a:lvl3pPr>
            <a:lvl4pPr marL="969645" indent="0">
              <a:buNone/>
              <a:defRPr sz="1100" b="1"/>
            </a:lvl4pPr>
            <a:lvl5pPr marL="1292860" indent="0">
              <a:buNone/>
              <a:defRPr sz="1100" b="1"/>
            </a:lvl5pPr>
            <a:lvl6pPr marL="1616075" indent="0">
              <a:buNone/>
              <a:defRPr sz="1100" b="1"/>
            </a:lvl6pPr>
            <a:lvl7pPr marL="1939290" indent="0">
              <a:buNone/>
              <a:defRPr sz="1100" b="1"/>
            </a:lvl7pPr>
            <a:lvl8pPr marL="2262505" indent="0">
              <a:buNone/>
              <a:defRPr sz="1100" b="1"/>
            </a:lvl8pPr>
            <a:lvl9pPr marL="2585720" indent="0">
              <a:buNone/>
              <a:defRPr sz="1100" b="1"/>
            </a:lvl9pPr>
          </a:lstStyle>
          <a:p>
            <a:pPr lvl="0"/>
            <a:r>
              <a:rPr lang="en-US" noProof="1"/>
              <a:t>Click to edit Master text styles</a:t>
            </a:r>
          </a:p>
        </p:txBody>
      </p:sp>
      <p:sp>
        <p:nvSpPr>
          <p:cNvPr id="4" name="Content Placeholder 3"/>
          <p:cNvSpPr>
            <a:spLocks noGrp="1"/>
          </p:cNvSpPr>
          <p:nvPr>
            <p:ph sz="half" idx="2"/>
          </p:nvPr>
        </p:nvSpPr>
        <p:spPr>
          <a:xfrm>
            <a:off x="1069481" y="9603281"/>
            <a:ext cx="9448973" cy="17445336"/>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5" name="Text Placeholder 4"/>
          <p:cNvSpPr>
            <a:spLocks noGrp="1"/>
          </p:cNvSpPr>
          <p:nvPr>
            <p:ph type="body" sz="quarter" idx="3"/>
          </p:nvPr>
        </p:nvSpPr>
        <p:spPr>
          <a:xfrm>
            <a:off x="10864574" y="6777843"/>
            <a:ext cx="9452745" cy="2825436"/>
          </a:xfrm>
        </p:spPr>
        <p:txBody>
          <a:bodyPr anchor="b"/>
          <a:lstStyle>
            <a:lvl1pPr marL="0" indent="0">
              <a:buNone/>
              <a:defRPr sz="1700" b="1"/>
            </a:lvl1pPr>
            <a:lvl2pPr marL="323215" indent="0">
              <a:buNone/>
              <a:defRPr sz="1400" b="1"/>
            </a:lvl2pPr>
            <a:lvl3pPr marL="646430" indent="0">
              <a:buNone/>
              <a:defRPr sz="1300" b="1"/>
            </a:lvl3pPr>
            <a:lvl4pPr marL="969645" indent="0">
              <a:buNone/>
              <a:defRPr sz="1100" b="1"/>
            </a:lvl4pPr>
            <a:lvl5pPr marL="1292860" indent="0">
              <a:buNone/>
              <a:defRPr sz="1100" b="1"/>
            </a:lvl5pPr>
            <a:lvl6pPr marL="1616075" indent="0">
              <a:buNone/>
              <a:defRPr sz="1100" b="1"/>
            </a:lvl6pPr>
            <a:lvl7pPr marL="1939290" indent="0">
              <a:buNone/>
              <a:defRPr sz="1100" b="1"/>
            </a:lvl7pPr>
            <a:lvl8pPr marL="2262505" indent="0">
              <a:buNone/>
              <a:defRPr sz="1100" b="1"/>
            </a:lvl8pPr>
            <a:lvl9pPr marL="2585720" indent="0">
              <a:buNone/>
              <a:defRPr sz="1100" b="1"/>
            </a:lvl9pPr>
          </a:lstStyle>
          <a:p>
            <a:pPr lvl="0"/>
            <a:r>
              <a:rPr lang="en-US" noProof="1"/>
              <a:t>Click to edit Master text styles</a:t>
            </a:r>
          </a:p>
        </p:txBody>
      </p:sp>
      <p:sp>
        <p:nvSpPr>
          <p:cNvPr id="6" name="Content Placeholder 5"/>
          <p:cNvSpPr>
            <a:spLocks noGrp="1"/>
          </p:cNvSpPr>
          <p:nvPr>
            <p:ph sz="quarter" idx="4"/>
          </p:nvPr>
        </p:nvSpPr>
        <p:spPr>
          <a:xfrm>
            <a:off x="10864574" y="9603281"/>
            <a:ext cx="9452745" cy="17445336"/>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9481" y="1205752"/>
            <a:ext cx="7035566" cy="5130116"/>
          </a:xfrm>
        </p:spPr>
        <p:txBody>
          <a:bodyPr anchor="b"/>
          <a:lstStyle>
            <a:lvl1pPr algn="l">
              <a:defRPr sz="1400" b="1"/>
            </a:lvl1pPr>
          </a:lstStyle>
          <a:p>
            <a:r>
              <a:rPr lang="en-US" noProof="1"/>
              <a:t>Click to edit Master title style</a:t>
            </a:r>
            <a:endParaRPr lang="en-GB" noProof="1"/>
          </a:p>
        </p:txBody>
      </p:sp>
      <p:sp>
        <p:nvSpPr>
          <p:cNvPr id="3" name="Content Placeholder 2"/>
          <p:cNvSpPr>
            <a:spLocks noGrp="1"/>
          </p:cNvSpPr>
          <p:nvPr>
            <p:ph idx="1"/>
          </p:nvPr>
        </p:nvSpPr>
        <p:spPr>
          <a:xfrm>
            <a:off x="8361572" y="1205753"/>
            <a:ext cx="11955747" cy="25842864"/>
          </a:xfrm>
        </p:spPr>
        <p:txBody>
          <a:bodyPr/>
          <a:lstStyle>
            <a:lvl1pPr>
              <a:defRPr sz="23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Text Placeholder 3"/>
          <p:cNvSpPr>
            <a:spLocks noGrp="1"/>
          </p:cNvSpPr>
          <p:nvPr>
            <p:ph type="body" sz="half" idx="2"/>
          </p:nvPr>
        </p:nvSpPr>
        <p:spPr>
          <a:xfrm>
            <a:off x="1069481" y="6335870"/>
            <a:ext cx="7035566" cy="20712747"/>
          </a:xfrm>
        </p:spPr>
        <p:txBody>
          <a:bodyPr/>
          <a:lstStyle>
            <a:lvl1pPr marL="0" indent="0">
              <a:buNone/>
              <a:defRPr sz="1000"/>
            </a:lvl1pPr>
            <a:lvl2pPr marL="323215" indent="0">
              <a:buNone/>
              <a:defRPr sz="800"/>
            </a:lvl2pPr>
            <a:lvl3pPr marL="646430" indent="0">
              <a:buNone/>
              <a:defRPr sz="700"/>
            </a:lvl3pPr>
            <a:lvl4pPr marL="969645" indent="0">
              <a:buNone/>
              <a:defRPr sz="600"/>
            </a:lvl4pPr>
            <a:lvl5pPr marL="1292860" indent="0">
              <a:buNone/>
              <a:defRPr sz="600"/>
            </a:lvl5pPr>
            <a:lvl6pPr marL="1616075" indent="0">
              <a:buNone/>
              <a:defRPr sz="600"/>
            </a:lvl6pPr>
            <a:lvl7pPr marL="1939290" indent="0">
              <a:buNone/>
              <a:defRPr sz="600"/>
            </a:lvl7pPr>
            <a:lvl8pPr marL="2262505" indent="0">
              <a:buNone/>
              <a:defRPr sz="600"/>
            </a:lvl8pPr>
            <a:lvl9pPr marL="2585720" indent="0">
              <a:buNone/>
              <a:defRPr sz="600"/>
            </a:lvl9pPr>
          </a:lstStyle>
          <a:p>
            <a:pPr lvl="0"/>
            <a:r>
              <a:rPr lang="en-US" noProof="1"/>
              <a:t>Click to edit Master text styles</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192106" y="21196120"/>
            <a:ext cx="12831892" cy="2502300"/>
          </a:xfrm>
        </p:spPr>
        <p:txBody>
          <a:bodyPr anchor="b"/>
          <a:lstStyle>
            <a:lvl1pPr algn="l">
              <a:defRPr sz="1400" b="1"/>
            </a:lvl1pPr>
          </a:lstStyle>
          <a:p>
            <a:r>
              <a:rPr lang="en-US" noProof="1"/>
              <a:t>Click to edit Master title style</a:t>
            </a:r>
            <a:endParaRPr lang="en-GB" noProof="1"/>
          </a:p>
        </p:txBody>
      </p:sp>
      <p:sp>
        <p:nvSpPr>
          <p:cNvPr id="3" name="Picture Placeholder 2"/>
          <p:cNvSpPr>
            <a:spLocks noGrp="1"/>
          </p:cNvSpPr>
          <p:nvPr>
            <p:ph type="pic" idx="1"/>
          </p:nvPr>
        </p:nvSpPr>
        <p:spPr>
          <a:xfrm>
            <a:off x="4192106" y="2705265"/>
            <a:ext cx="12831892" cy="18167718"/>
          </a:xfrm>
        </p:spPr>
        <p:txBody>
          <a:bodyPr/>
          <a:lstStyle>
            <a:lvl1pPr marL="0" indent="0">
              <a:buNone/>
              <a:defRPr sz="2300"/>
            </a:lvl1pPr>
            <a:lvl2pPr marL="323215" indent="0">
              <a:buNone/>
              <a:defRPr sz="2000"/>
            </a:lvl2pPr>
            <a:lvl3pPr marL="646430" indent="0">
              <a:buNone/>
              <a:defRPr sz="1700"/>
            </a:lvl3pPr>
            <a:lvl4pPr marL="969645" indent="0">
              <a:buNone/>
              <a:defRPr sz="1400"/>
            </a:lvl4pPr>
            <a:lvl5pPr marL="1292860" indent="0">
              <a:buNone/>
              <a:defRPr sz="1400"/>
            </a:lvl5pPr>
            <a:lvl6pPr marL="1616075" indent="0">
              <a:buNone/>
              <a:defRPr sz="1400"/>
            </a:lvl6pPr>
            <a:lvl7pPr marL="1939290" indent="0">
              <a:buNone/>
              <a:defRPr sz="1400"/>
            </a:lvl7pPr>
            <a:lvl8pPr marL="2262505" indent="0">
              <a:buNone/>
              <a:defRPr sz="1400"/>
            </a:lvl8pPr>
            <a:lvl9pPr marL="2585720" indent="0">
              <a:buNone/>
              <a:defRPr sz="1400"/>
            </a:lvl9pPr>
          </a:lstStyle>
          <a:p>
            <a:pPr lvl="0"/>
            <a:endParaRPr lang="en-GB" noProof="0"/>
          </a:p>
        </p:txBody>
      </p:sp>
      <p:sp>
        <p:nvSpPr>
          <p:cNvPr id="4" name="Text Placeholder 3"/>
          <p:cNvSpPr>
            <a:spLocks noGrp="1"/>
          </p:cNvSpPr>
          <p:nvPr>
            <p:ph type="body" sz="half" idx="2"/>
          </p:nvPr>
        </p:nvSpPr>
        <p:spPr>
          <a:xfrm>
            <a:off x="4192106" y="23698418"/>
            <a:ext cx="12831892" cy="3553161"/>
          </a:xfrm>
        </p:spPr>
        <p:txBody>
          <a:bodyPr/>
          <a:lstStyle>
            <a:lvl1pPr marL="0" indent="0">
              <a:buNone/>
              <a:defRPr sz="1000"/>
            </a:lvl1pPr>
            <a:lvl2pPr marL="323215" indent="0">
              <a:buNone/>
              <a:defRPr sz="800"/>
            </a:lvl2pPr>
            <a:lvl3pPr marL="646430" indent="0">
              <a:buNone/>
              <a:defRPr sz="700"/>
            </a:lvl3pPr>
            <a:lvl4pPr marL="969645" indent="0">
              <a:buNone/>
              <a:defRPr sz="600"/>
            </a:lvl4pPr>
            <a:lvl5pPr marL="1292860" indent="0">
              <a:buNone/>
              <a:defRPr sz="600"/>
            </a:lvl5pPr>
            <a:lvl6pPr marL="1616075" indent="0">
              <a:buNone/>
              <a:defRPr sz="600"/>
            </a:lvl6pPr>
            <a:lvl7pPr marL="1939290" indent="0">
              <a:buNone/>
              <a:defRPr sz="600"/>
            </a:lvl7pPr>
            <a:lvl8pPr marL="2262505" indent="0">
              <a:buNone/>
              <a:defRPr sz="600"/>
            </a:lvl8pPr>
            <a:lvl9pPr marL="2585720" indent="0">
              <a:buNone/>
              <a:defRPr sz="600"/>
            </a:lvl9pPr>
          </a:lstStyle>
          <a:p>
            <a:pPr lvl="0"/>
            <a:r>
              <a:rPr lang="en-US" noProof="1"/>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Vertical Text Placeholder 2"/>
          <p:cNvSpPr>
            <a:spLocks noGrp="1"/>
          </p:cNvSpPr>
          <p:nvPr>
            <p:ph type="body" orient="vert" idx="1"/>
          </p:nvPr>
        </p:nvSpPr>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757404" y="1171035"/>
            <a:ext cx="5138981" cy="28450652"/>
          </a:xfrm>
        </p:spPr>
        <p:txBody>
          <a:bodyPr vert="eaVert"/>
          <a:lstStyle/>
          <a:p>
            <a:r>
              <a:rPr lang="en-US" noProof="1"/>
              <a:t>Click to edit Master title style</a:t>
            </a:r>
            <a:endParaRPr lang="en-GB" noProof="1"/>
          </a:p>
        </p:txBody>
      </p:sp>
      <p:sp>
        <p:nvSpPr>
          <p:cNvPr id="3" name="Vertical Text Placeholder 2"/>
          <p:cNvSpPr>
            <a:spLocks noGrp="1"/>
          </p:cNvSpPr>
          <p:nvPr>
            <p:ph type="body" orient="vert" idx="1"/>
          </p:nvPr>
        </p:nvSpPr>
        <p:spPr>
          <a:xfrm>
            <a:off x="337633" y="1171035"/>
            <a:ext cx="15329234" cy="28450652"/>
          </a:xfrm>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4010" y="4955545"/>
            <a:ext cx="18178780" cy="10541917"/>
          </a:xfrm>
        </p:spPr>
        <p:txBody>
          <a:bodyPr anchor="b"/>
          <a:lstStyle>
            <a:lvl1pPr algn="ctr">
              <a:defRPr sz="14035"/>
            </a:lvl1pPr>
          </a:lstStyle>
          <a:p>
            <a:r>
              <a:rPr lang="en-US"/>
              <a:t>Click to edit Master title style</a:t>
            </a:r>
            <a:endParaRPr lang="en-US" dirty="0"/>
          </a:p>
        </p:txBody>
      </p:sp>
      <p:sp>
        <p:nvSpPr>
          <p:cNvPr id="3" name="Subtitle 2"/>
          <p:cNvSpPr>
            <a:spLocks noGrp="1"/>
          </p:cNvSpPr>
          <p:nvPr>
            <p:ph type="subTitle" idx="1"/>
          </p:nvPr>
        </p:nvSpPr>
        <p:spPr>
          <a:xfrm>
            <a:off x="2673350" y="15903998"/>
            <a:ext cx="16040100" cy="7310649"/>
          </a:xfrm>
        </p:spPr>
        <p:txBody>
          <a:bodyPr/>
          <a:lstStyle>
            <a:lvl1pPr marL="0" indent="0" algn="ctr">
              <a:buNone/>
              <a:defRPr sz="5615"/>
            </a:lvl1pPr>
            <a:lvl2pPr marL="1069340" indent="0" algn="ctr">
              <a:buNone/>
              <a:defRPr sz="4680"/>
            </a:lvl2pPr>
            <a:lvl3pPr marL="2138680" indent="0" algn="ctr">
              <a:buNone/>
              <a:defRPr sz="4210"/>
            </a:lvl3pPr>
            <a:lvl4pPr marL="3208020" indent="0" algn="ctr">
              <a:buNone/>
              <a:defRPr sz="3740"/>
            </a:lvl4pPr>
            <a:lvl5pPr marL="4277360" indent="0" algn="ctr">
              <a:buNone/>
              <a:defRPr sz="3740"/>
            </a:lvl5pPr>
            <a:lvl6pPr marL="5346700" indent="0" algn="ctr">
              <a:buNone/>
              <a:defRPr sz="3740"/>
            </a:lvl6pPr>
            <a:lvl7pPr marL="6416040" indent="0" algn="ctr">
              <a:buNone/>
              <a:defRPr sz="3740"/>
            </a:lvl7pPr>
            <a:lvl8pPr marL="7485380" indent="0" algn="ctr">
              <a:buNone/>
              <a:defRPr sz="3740"/>
            </a:lvl8pPr>
            <a:lvl9pPr marL="8554720" indent="0" algn="ctr">
              <a:buNone/>
              <a:defRPr sz="37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9205" y="7548975"/>
            <a:ext cx="18446115" cy="12595626"/>
          </a:xfrm>
        </p:spPr>
        <p:txBody>
          <a:bodyPr anchor="b"/>
          <a:lstStyle>
            <a:lvl1pPr>
              <a:defRPr sz="14035"/>
            </a:lvl1pPr>
          </a:lstStyle>
          <a:p>
            <a:r>
              <a:rPr lang="en-US"/>
              <a:t>Click to edit Master title style</a:t>
            </a:r>
            <a:endParaRPr lang="en-US" dirty="0"/>
          </a:p>
        </p:txBody>
      </p:sp>
      <p:sp>
        <p:nvSpPr>
          <p:cNvPr id="3" name="Text Placeholder 2"/>
          <p:cNvSpPr>
            <a:spLocks noGrp="1"/>
          </p:cNvSpPr>
          <p:nvPr>
            <p:ph type="body" idx="1"/>
          </p:nvPr>
        </p:nvSpPr>
        <p:spPr>
          <a:xfrm>
            <a:off x="1459205" y="20263761"/>
            <a:ext cx="18446115" cy="6623742"/>
          </a:xfrm>
        </p:spPr>
        <p:txBody>
          <a:bodyPr/>
          <a:lstStyle>
            <a:lvl1pPr marL="0" indent="0">
              <a:buNone/>
              <a:defRPr sz="5615">
                <a:solidFill>
                  <a:schemeClr val="tx1"/>
                </a:solidFill>
              </a:defRPr>
            </a:lvl1pPr>
            <a:lvl2pPr marL="1069340" indent="0">
              <a:buNone/>
              <a:defRPr sz="4680">
                <a:solidFill>
                  <a:schemeClr val="tx1">
                    <a:tint val="75000"/>
                  </a:schemeClr>
                </a:solidFill>
              </a:defRPr>
            </a:lvl2pPr>
            <a:lvl3pPr marL="2138680" indent="0">
              <a:buNone/>
              <a:defRPr sz="4210">
                <a:solidFill>
                  <a:schemeClr val="tx1">
                    <a:tint val="75000"/>
                  </a:schemeClr>
                </a:solidFill>
              </a:defRPr>
            </a:lvl3pPr>
            <a:lvl4pPr marL="3208020" indent="0">
              <a:buNone/>
              <a:defRPr sz="3740">
                <a:solidFill>
                  <a:schemeClr val="tx1">
                    <a:tint val="75000"/>
                  </a:schemeClr>
                </a:solidFill>
              </a:defRPr>
            </a:lvl4pPr>
            <a:lvl5pPr marL="4277360" indent="0">
              <a:buNone/>
              <a:defRPr sz="3740">
                <a:solidFill>
                  <a:schemeClr val="tx1">
                    <a:tint val="75000"/>
                  </a:schemeClr>
                </a:solidFill>
              </a:defRPr>
            </a:lvl5pPr>
            <a:lvl6pPr marL="5346700" indent="0">
              <a:buNone/>
              <a:defRPr sz="3740">
                <a:solidFill>
                  <a:schemeClr val="tx1">
                    <a:tint val="75000"/>
                  </a:schemeClr>
                </a:solidFill>
              </a:defRPr>
            </a:lvl6pPr>
            <a:lvl7pPr marL="6416040" indent="0">
              <a:buNone/>
              <a:defRPr sz="3740">
                <a:solidFill>
                  <a:schemeClr val="tx1">
                    <a:tint val="75000"/>
                  </a:schemeClr>
                </a:solidFill>
              </a:defRPr>
            </a:lvl7pPr>
            <a:lvl8pPr marL="7485380" indent="0">
              <a:buNone/>
              <a:defRPr sz="3740">
                <a:solidFill>
                  <a:schemeClr val="tx1">
                    <a:tint val="75000"/>
                  </a:schemeClr>
                </a:solidFill>
              </a:defRPr>
            </a:lvl8pPr>
            <a:lvl9pPr marL="8554720" indent="0">
              <a:buNone/>
              <a:defRPr sz="37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343" y="8060641"/>
            <a:ext cx="9089390" cy="192123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27068" y="8060641"/>
            <a:ext cx="9089390" cy="192123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3/6/2026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3128" y="1612135"/>
            <a:ext cx="18446115" cy="585272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3131" y="7422802"/>
            <a:ext cx="9047617" cy="3637800"/>
          </a:xfrm>
        </p:spPr>
        <p:txBody>
          <a:bodyPr anchor="b"/>
          <a:lstStyle>
            <a:lvl1pPr marL="0" indent="0">
              <a:buNone/>
              <a:defRPr sz="5615" b="1"/>
            </a:lvl1pPr>
            <a:lvl2pPr marL="1069340" indent="0">
              <a:buNone/>
              <a:defRPr sz="4680" b="1"/>
            </a:lvl2pPr>
            <a:lvl3pPr marL="2138680" indent="0">
              <a:buNone/>
              <a:defRPr sz="4210" b="1"/>
            </a:lvl3pPr>
            <a:lvl4pPr marL="3208020" indent="0">
              <a:buNone/>
              <a:defRPr sz="3740" b="1"/>
            </a:lvl4pPr>
            <a:lvl5pPr marL="4277360" indent="0">
              <a:buNone/>
              <a:defRPr sz="3740" b="1"/>
            </a:lvl5pPr>
            <a:lvl6pPr marL="5346700" indent="0">
              <a:buNone/>
              <a:defRPr sz="3740" b="1"/>
            </a:lvl6pPr>
            <a:lvl7pPr marL="6416040" indent="0">
              <a:buNone/>
              <a:defRPr sz="3740" b="1"/>
            </a:lvl7pPr>
            <a:lvl8pPr marL="7485380" indent="0">
              <a:buNone/>
              <a:defRPr sz="3740" b="1"/>
            </a:lvl8pPr>
            <a:lvl9pPr marL="8554720" indent="0">
              <a:buNone/>
              <a:defRPr sz="3740" b="1"/>
            </a:lvl9pPr>
          </a:lstStyle>
          <a:p>
            <a:pPr lvl="0"/>
            <a:r>
              <a:rPr lang="en-US"/>
              <a:t>Click to edit Master text styles</a:t>
            </a:r>
          </a:p>
        </p:txBody>
      </p:sp>
      <p:sp>
        <p:nvSpPr>
          <p:cNvPr id="4" name="Content Placeholder 3"/>
          <p:cNvSpPr>
            <a:spLocks noGrp="1"/>
          </p:cNvSpPr>
          <p:nvPr>
            <p:ph sz="half" idx="2"/>
          </p:nvPr>
        </p:nvSpPr>
        <p:spPr>
          <a:xfrm>
            <a:off x="1473131" y="11060602"/>
            <a:ext cx="9047617" cy="16268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27068" y="7422802"/>
            <a:ext cx="9092176" cy="3637800"/>
          </a:xfrm>
        </p:spPr>
        <p:txBody>
          <a:bodyPr anchor="b"/>
          <a:lstStyle>
            <a:lvl1pPr marL="0" indent="0">
              <a:buNone/>
              <a:defRPr sz="5615" b="1"/>
            </a:lvl1pPr>
            <a:lvl2pPr marL="1069340" indent="0">
              <a:buNone/>
              <a:defRPr sz="4680" b="1"/>
            </a:lvl2pPr>
            <a:lvl3pPr marL="2138680" indent="0">
              <a:buNone/>
              <a:defRPr sz="4210" b="1"/>
            </a:lvl3pPr>
            <a:lvl4pPr marL="3208020" indent="0">
              <a:buNone/>
              <a:defRPr sz="3740" b="1"/>
            </a:lvl4pPr>
            <a:lvl5pPr marL="4277360" indent="0">
              <a:buNone/>
              <a:defRPr sz="3740" b="1"/>
            </a:lvl5pPr>
            <a:lvl6pPr marL="5346700" indent="0">
              <a:buNone/>
              <a:defRPr sz="3740" b="1"/>
            </a:lvl6pPr>
            <a:lvl7pPr marL="6416040" indent="0">
              <a:buNone/>
              <a:defRPr sz="3740" b="1"/>
            </a:lvl7pPr>
            <a:lvl8pPr marL="7485380" indent="0">
              <a:buNone/>
              <a:defRPr sz="3740" b="1"/>
            </a:lvl8pPr>
            <a:lvl9pPr marL="8554720" indent="0">
              <a:buNone/>
              <a:defRPr sz="3740" b="1"/>
            </a:lvl9pPr>
          </a:lstStyle>
          <a:p>
            <a:pPr lvl="0"/>
            <a:r>
              <a:rPr lang="en-US"/>
              <a:t>Click to edit Master text styles</a:t>
            </a:r>
          </a:p>
        </p:txBody>
      </p:sp>
      <p:sp>
        <p:nvSpPr>
          <p:cNvPr id="6" name="Content Placeholder 5"/>
          <p:cNvSpPr>
            <a:spLocks noGrp="1"/>
          </p:cNvSpPr>
          <p:nvPr>
            <p:ph sz="quarter" idx="4"/>
          </p:nvPr>
        </p:nvSpPr>
        <p:spPr>
          <a:xfrm>
            <a:off x="10827068" y="11060602"/>
            <a:ext cx="9092176" cy="16268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3/6/2026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3/6/2026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3/6/2026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3128" y="2018665"/>
            <a:ext cx="6897800" cy="7065328"/>
          </a:xfrm>
        </p:spPr>
        <p:txBody>
          <a:bodyPr anchor="b"/>
          <a:lstStyle>
            <a:lvl1pPr>
              <a:defRPr sz="7485"/>
            </a:lvl1pPr>
          </a:lstStyle>
          <a:p>
            <a:r>
              <a:rPr lang="en-US"/>
              <a:t>Click to edit Master title style</a:t>
            </a:r>
            <a:endParaRPr lang="en-US" dirty="0"/>
          </a:p>
        </p:txBody>
      </p:sp>
      <p:sp>
        <p:nvSpPr>
          <p:cNvPr id="3" name="Content Placeholder 2"/>
          <p:cNvSpPr>
            <a:spLocks noGrp="1"/>
          </p:cNvSpPr>
          <p:nvPr>
            <p:ph idx="1"/>
          </p:nvPr>
        </p:nvSpPr>
        <p:spPr>
          <a:xfrm>
            <a:off x="9092175" y="4359762"/>
            <a:ext cx="10827068" cy="21518408"/>
          </a:xfrm>
        </p:spPr>
        <p:txBody>
          <a:bodyPr/>
          <a:lstStyle>
            <a:lvl1pPr>
              <a:defRPr sz="7485"/>
            </a:lvl1pPr>
            <a:lvl2pPr>
              <a:defRPr sz="6550"/>
            </a:lvl2pPr>
            <a:lvl3pPr>
              <a:defRPr sz="5615"/>
            </a:lvl3pPr>
            <a:lvl4pPr>
              <a:defRPr sz="4680"/>
            </a:lvl4pPr>
            <a:lvl5pPr>
              <a:defRPr sz="4680"/>
            </a:lvl5pPr>
            <a:lvl6pPr>
              <a:defRPr sz="4680"/>
            </a:lvl6pPr>
            <a:lvl7pPr>
              <a:defRPr sz="4680"/>
            </a:lvl7pPr>
            <a:lvl8pPr>
              <a:defRPr sz="4680"/>
            </a:lvl8pPr>
            <a:lvl9pPr>
              <a:defRPr sz="46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3128" y="9083992"/>
            <a:ext cx="6897800" cy="16829220"/>
          </a:xfrm>
        </p:spPr>
        <p:txBody>
          <a:bodyPr/>
          <a:lstStyle>
            <a:lvl1pPr marL="0" indent="0">
              <a:buNone/>
              <a:defRPr sz="3740"/>
            </a:lvl1pPr>
            <a:lvl2pPr marL="1069340" indent="0">
              <a:buNone/>
              <a:defRPr sz="3275"/>
            </a:lvl2pPr>
            <a:lvl3pPr marL="2138680" indent="0">
              <a:buNone/>
              <a:defRPr sz="2805"/>
            </a:lvl3pPr>
            <a:lvl4pPr marL="3208020" indent="0">
              <a:buNone/>
              <a:defRPr sz="2340"/>
            </a:lvl4pPr>
            <a:lvl5pPr marL="4277360" indent="0">
              <a:buNone/>
              <a:defRPr sz="2340"/>
            </a:lvl5pPr>
            <a:lvl6pPr marL="5346700" indent="0">
              <a:buNone/>
              <a:defRPr sz="2340"/>
            </a:lvl6pPr>
            <a:lvl7pPr marL="6416040" indent="0">
              <a:buNone/>
              <a:defRPr sz="2340"/>
            </a:lvl7pPr>
            <a:lvl8pPr marL="7485380" indent="0">
              <a:buNone/>
              <a:defRPr sz="2340"/>
            </a:lvl8pPr>
            <a:lvl9pPr marL="8554720" indent="0">
              <a:buNone/>
              <a:defRPr sz="234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3128" y="2018665"/>
            <a:ext cx="6897800" cy="7065328"/>
          </a:xfrm>
        </p:spPr>
        <p:txBody>
          <a:bodyPr anchor="b"/>
          <a:lstStyle>
            <a:lvl1pPr>
              <a:defRPr sz="7485"/>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2175" y="4359762"/>
            <a:ext cx="10827068" cy="21518408"/>
          </a:xfrm>
        </p:spPr>
        <p:txBody>
          <a:bodyPr anchor="t"/>
          <a:lstStyle>
            <a:lvl1pPr marL="0" indent="0">
              <a:buNone/>
              <a:defRPr sz="7485"/>
            </a:lvl1pPr>
            <a:lvl2pPr marL="1069340" indent="0">
              <a:buNone/>
              <a:defRPr sz="6550"/>
            </a:lvl2pPr>
            <a:lvl3pPr marL="2138680" indent="0">
              <a:buNone/>
              <a:defRPr sz="5615"/>
            </a:lvl3pPr>
            <a:lvl4pPr marL="3208020" indent="0">
              <a:buNone/>
              <a:defRPr sz="4680"/>
            </a:lvl4pPr>
            <a:lvl5pPr marL="4277360" indent="0">
              <a:buNone/>
              <a:defRPr sz="4680"/>
            </a:lvl5pPr>
            <a:lvl6pPr marL="5346700" indent="0">
              <a:buNone/>
              <a:defRPr sz="4680"/>
            </a:lvl6pPr>
            <a:lvl7pPr marL="6416040" indent="0">
              <a:buNone/>
              <a:defRPr sz="4680"/>
            </a:lvl7pPr>
            <a:lvl8pPr marL="7485380" indent="0">
              <a:buNone/>
              <a:defRPr sz="4680"/>
            </a:lvl8pPr>
            <a:lvl9pPr marL="8554720" indent="0">
              <a:buNone/>
              <a:defRPr sz="4680"/>
            </a:lvl9pPr>
          </a:lstStyle>
          <a:p>
            <a:r>
              <a:rPr lang="en-US"/>
              <a:t>Click icon to add picture</a:t>
            </a:r>
            <a:endParaRPr lang="en-US" dirty="0"/>
          </a:p>
        </p:txBody>
      </p:sp>
      <p:sp>
        <p:nvSpPr>
          <p:cNvPr id="4" name="Text Placeholder 3"/>
          <p:cNvSpPr>
            <a:spLocks noGrp="1"/>
          </p:cNvSpPr>
          <p:nvPr>
            <p:ph type="body" sz="half" idx="2"/>
          </p:nvPr>
        </p:nvSpPr>
        <p:spPr>
          <a:xfrm>
            <a:off x="1473128" y="9083992"/>
            <a:ext cx="6897800" cy="16829220"/>
          </a:xfrm>
        </p:spPr>
        <p:txBody>
          <a:bodyPr/>
          <a:lstStyle>
            <a:lvl1pPr marL="0" indent="0">
              <a:buNone/>
              <a:defRPr sz="3740"/>
            </a:lvl1pPr>
            <a:lvl2pPr marL="1069340" indent="0">
              <a:buNone/>
              <a:defRPr sz="3275"/>
            </a:lvl2pPr>
            <a:lvl3pPr marL="2138680" indent="0">
              <a:buNone/>
              <a:defRPr sz="2805"/>
            </a:lvl3pPr>
            <a:lvl4pPr marL="3208020" indent="0">
              <a:buNone/>
              <a:defRPr sz="2340"/>
            </a:lvl4pPr>
            <a:lvl5pPr marL="4277360" indent="0">
              <a:buNone/>
              <a:defRPr sz="2340"/>
            </a:lvl5pPr>
            <a:lvl6pPr marL="5346700" indent="0">
              <a:buNone/>
              <a:defRPr sz="2340"/>
            </a:lvl6pPr>
            <a:lvl7pPr marL="6416040" indent="0">
              <a:buNone/>
              <a:defRPr sz="2340"/>
            </a:lvl7pPr>
            <a:lvl8pPr marL="7485380" indent="0">
              <a:buNone/>
              <a:defRPr sz="2340"/>
            </a:lvl8pPr>
            <a:lvl9pPr marL="8554720" indent="0">
              <a:buNone/>
              <a:defRPr sz="234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4930" y="1612128"/>
            <a:ext cx="4611529" cy="2566087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344" y="1612128"/>
            <a:ext cx="13567251" cy="25660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auto">
      <p:bgPr>
        <a:solidFill>
          <a:srgbClr val="CEF0F8"/>
        </a:solidFill>
        <a:effectLst/>
      </p:bgPr>
    </p:bg>
    <p:spTree>
      <p:nvGrpSpPr>
        <p:cNvPr id="1" name=""/>
        <p:cNvGrpSpPr/>
        <p:nvPr/>
      </p:nvGrpSpPr>
      <p:grpSpPr>
        <a:xfrm>
          <a:off x="0" y="0"/>
          <a:ext cx="0" cy="0"/>
          <a:chOff x="0" y="0"/>
          <a:chExt cx="0" cy="0"/>
        </a:xfrm>
      </p:grpSpPr>
      <p:sp>
        <p:nvSpPr>
          <p:cNvPr id="2050" name="Rectangle 2"/>
          <p:cNvSpPr>
            <a:spLocks noChangeArrowheads="1"/>
          </p:cNvSpPr>
          <p:nvPr/>
        </p:nvSpPr>
        <p:spPr bwMode="auto">
          <a:xfrm>
            <a:off x="0" y="0"/>
            <a:ext cx="21386800" cy="3871913"/>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64639" tIns="32319" rIns="64639" bIns="32319" anchor="ctr"/>
          <a:lstStyle/>
          <a:p>
            <a:pPr eaLnBrk="1" hangingPunct="1"/>
            <a:endParaRPr lang="en-GB" altLang="zh-CN"/>
          </a:p>
        </p:txBody>
      </p:sp>
      <p:sp>
        <p:nvSpPr>
          <p:cNvPr id="2051" name="Rectangle 3"/>
          <p:cNvSpPr>
            <a:spLocks noChangeArrowheads="1"/>
          </p:cNvSpPr>
          <p:nvPr/>
        </p:nvSpPr>
        <p:spPr bwMode="auto">
          <a:xfrm>
            <a:off x="457200" y="4419600"/>
            <a:ext cx="4859338" cy="25201563"/>
          </a:xfrm>
          <a:prstGeom prst="rect">
            <a:avLst/>
          </a:prstGeom>
          <a:solidFill>
            <a:schemeClr val="bg2"/>
          </a:solidFill>
          <a:ln w="9525">
            <a:solidFill>
              <a:schemeClr val="tx1"/>
            </a:solidFill>
            <a:miter lim="800000"/>
          </a:ln>
        </p:spPr>
        <p:txBody>
          <a:bodyPr wrap="none" lIns="64639" tIns="32319" rIns="64639" bIns="32319" anchor="ctr"/>
          <a:lstStyle/>
          <a:p>
            <a:pPr eaLnBrk="1" hangingPunct="1"/>
            <a:endParaRPr lang="en-GB" altLang="zh-CN"/>
          </a:p>
        </p:txBody>
      </p:sp>
      <p:sp>
        <p:nvSpPr>
          <p:cNvPr id="2052" name="Rectangle 6"/>
          <p:cNvSpPr>
            <a:spLocks noGrp="1" noChangeArrowheads="1"/>
          </p:cNvSpPr>
          <p:nvPr>
            <p:ph type="title" idx="4294967295"/>
          </p:nvPr>
        </p:nvSpPr>
        <p:spPr bwMode="auto">
          <a:xfrm>
            <a:off x="468313" y="1171575"/>
            <a:ext cx="20427950" cy="202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2916" tIns="26453" rIns="52916" bIns="26453" numCol="1" anchor="ctr" anchorCtr="0" compatLnSpc="1"/>
          <a:lstStyle/>
          <a:p>
            <a:pPr lvl="0"/>
            <a:r>
              <a:rPr lang="en-US" altLang="zh-CN"/>
              <a:t>Click to edit Master title style</a:t>
            </a:r>
          </a:p>
        </p:txBody>
      </p:sp>
      <p:sp>
        <p:nvSpPr>
          <p:cNvPr id="2053" name="Rectangle 7"/>
          <p:cNvSpPr>
            <a:spLocks noGrp="1" noChangeArrowheads="1"/>
          </p:cNvSpPr>
          <p:nvPr>
            <p:ph type="body" idx="9"/>
          </p:nvPr>
        </p:nvSpPr>
        <p:spPr bwMode="auto">
          <a:xfrm>
            <a:off x="457200" y="4430713"/>
            <a:ext cx="4859338" cy="2520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264625" tIns="264625" rIns="264625" bIns="264625" numCol="1" anchor="t" anchorCtr="0" compatLnSpc="1"/>
          <a:lstStyle/>
          <a:p>
            <a:pPr lvl="0"/>
            <a:r>
              <a:rPr lang="en-US" altLang="zh-CN"/>
              <a:t>Click to edit Master text styles</a:t>
            </a:r>
          </a:p>
          <a:p>
            <a:pPr lvl="1"/>
            <a:r>
              <a:rPr lang="en-US" altLang="zh-CN"/>
              <a:t>Second level</a:t>
            </a:r>
          </a:p>
        </p:txBody>
      </p:sp>
      <p:sp>
        <p:nvSpPr>
          <p:cNvPr id="2054" name="Rectangle 8"/>
          <p:cNvSpPr>
            <a:spLocks noChangeArrowheads="1"/>
          </p:cNvSpPr>
          <p:nvPr/>
        </p:nvSpPr>
        <p:spPr bwMode="auto">
          <a:xfrm>
            <a:off x="0" y="0"/>
            <a:ext cx="21386800" cy="3027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175">
                <a:solidFill>
                  <a:srgbClr val="000000"/>
                </a:solidFill>
                <a:miter lim="800000"/>
                <a:headEnd/>
                <a:tailEnd/>
              </a14:hiddenLine>
            </a:ext>
          </a:extLst>
        </p:spPr>
        <p:txBody>
          <a:bodyPr wrap="none" lIns="64639" tIns="32319" rIns="64639" bIns="32319" anchor="ctr"/>
          <a:lstStyle/>
          <a:p>
            <a:pPr eaLnBrk="1" hangingPunct="1"/>
            <a:endParaRPr lang="en-GB" altLang="zh-CN"/>
          </a:p>
        </p:txBody>
      </p:sp>
      <p:sp>
        <p:nvSpPr>
          <p:cNvPr id="2055" name="Rectangle 9"/>
          <p:cNvSpPr>
            <a:spLocks noChangeArrowheads="1"/>
          </p:cNvSpPr>
          <p:nvPr/>
        </p:nvSpPr>
        <p:spPr bwMode="auto">
          <a:xfrm>
            <a:off x="5599113" y="4419600"/>
            <a:ext cx="10117137" cy="25201563"/>
          </a:xfrm>
          <a:prstGeom prst="rect">
            <a:avLst/>
          </a:prstGeom>
          <a:solidFill>
            <a:schemeClr val="bg2"/>
          </a:solidFill>
          <a:ln w="9525">
            <a:solidFill>
              <a:schemeClr val="tx1"/>
            </a:solidFill>
            <a:miter lim="800000"/>
          </a:ln>
        </p:spPr>
        <p:txBody>
          <a:bodyPr wrap="none" lIns="64639" tIns="32319" rIns="64639" bIns="32319" anchor="ctr"/>
          <a:lstStyle/>
          <a:p>
            <a:pPr eaLnBrk="1" hangingPunct="1"/>
            <a:endParaRPr lang="en-GB" altLang="zh-CN"/>
          </a:p>
        </p:txBody>
      </p:sp>
      <p:sp>
        <p:nvSpPr>
          <p:cNvPr id="2056" name="Rectangle 11"/>
          <p:cNvSpPr>
            <a:spLocks noChangeArrowheads="1"/>
          </p:cNvSpPr>
          <p:nvPr/>
        </p:nvSpPr>
        <p:spPr bwMode="auto">
          <a:xfrm>
            <a:off x="16033750" y="4419600"/>
            <a:ext cx="4862513" cy="25201563"/>
          </a:xfrm>
          <a:prstGeom prst="rect">
            <a:avLst/>
          </a:prstGeom>
          <a:solidFill>
            <a:schemeClr val="bg2"/>
          </a:solidFill>
          <a:ln w="9525">
            <a:solidFill>
              <a:schemeClr val="tx1"/>
            </a:solidFill>
            <a:miter lim="800000"/>
          </a:ln>
        </p:spPr>
        <p:txBody>
          <a:bodyPr wrap="none" lIns="64639" tIns="32319" rIns="64639" bIns="32319" anchor="ctr"/>
          <a:lstStyle/>
          <a:p>
            <a:pPr eaLnBrk="1" hangingPunct="1"/>
            <a:endParaRPr lang="en-GB" altLang="zh-CN"/>
          </a:p>
        </p:txBody>
      </p:sp>
      <p:sp>
        <p:nvSpPr>
          <p:cNvPr id="2057" name="Text Box 14"/>
          <p:cNvSpPr txBox="1">
            <a:spLocks noChangeArrowheads="1"/>
          </p:cNvSpPr>
          <p:nvPr/>
        </p:nvSpPr>
        <p:spPr bwMode="auto">
          <a:xfrm>
            <a:off x="457200" y="29895800"/>
            <a:ext cx="2336800" cy="115888"/>
          </a:xfrm>
          <a:prstGeom prst="rect">
            <a:avLst/>
          </a:prstGeom>
          <a:noFill/>
          <a:ln>
            <a:noFill/>
          </a:ln>
        </p:spPr>
        <p:txBody>
          <a:bodyPr lIns="52916" tIns="26453" rIns="52916" bIns="26453">
            <a:spAutoFit/>
          </a:bodyPr>
          <a:lstStyle>
            <a:lvl1pPr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1pPr>
            <a:lvl2pPr marL="742950" indent="-28575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2pPr>
            <a:lvl3pPr marL="1143000" indent="-22860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3pPr>
            <a:lvl4pPr marL="1600200" indent="-22860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4pPr>
            <a:lvl5pPr marL="2057400" indent="-22860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5pPr>
            <a:lvl6pPr marL="25146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6pPr>
            <a:lvl7pPr marL="29718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7pPr>
            <a:lvl8pPr marL="34290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8pPr>
            <a:lvl9pPr marL="38862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9pPr>
          </a:lstStyle>
          <a:p>
            <a:pPr>
              <a:lnSpc>
                <a:spcPct val="65000"/>
              </a:lnSpc>
              <a:spcBef>
                <a:spcPct val="50000"/>
              </a:spcBef>
              <a:defRPr/>
            </a:pPr>
            <a:r>
              <a:rPr lang="en-US" sz="600" b="1" dirty="0">
                <a:latin typeface="Arial" panose="020B0604020202020204" pitchFamily="34" charset="0"/>
              </a:rPr>
              <a:t>Poster template by ResearchPosters.co.za</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528955" rtl="0" eaLnBrk="0" fontAlgn="base" hangingPunct="0">
        <a:spcBef>
          <a:spcPct val="0"/>
        </a:spcBef>
        <a:spcAft>
          <a:spcPct val="0"/>
        </a:spcAft>
        <a:defRPr sz="5000">
          <a:solidFill>
            <a:schemeClr val="bg1"/>
          </a:solidFill>
          <a:latin typeface="+mj-lt"/>
          <a:ea typeface="MS PGothic" panose="020B0600070205080204" pitchFamily="34" charset="-128"/>
          <a:cs typeface="MS PGothic" panose="020B0600070205080204" pitchFamily="34" charset="-128"/>
        </a:defRPr>
      </a:lvl1pPr>
      <a:lvl2pPr algn="ctr" defTabSz="528955" rtl="0" eaLnBrk="0" fontAlgn="base" hangingPunct="0">
        <a:spcBef>
          <a:spcPct val="0"/>
        </a:spcBef>
        <a:spcAft>
          <a:spcPct val="0"/>
        </a:spcAft>
        <a:defRPr sz="5000">
          <a:solidFill>
            <a:schemeClr val="bg1"/>
          </a:solidFill>
          <a:latin typeface="Arial Black" panose="020B0A04020102020204" pitchFamily="34" charset="0"/>
          <a:ea typeface="MS PGothic" panose="020B0600070205080204" pitchFamily="34" charset="-128"/>
          <a:cs typeface="MS PGothic" panose="020B0600070205080204" pitchFamily="34" charset="-128"/>
        </a:defRPr>
      </a:lvl2pPr>
      <a:lvl3pPr algn="ctr" defTabSz="528955" rtl="0" eaLnBrk="0" fontAlgn="base" hangingPunct="0">
        <a:spcBef>
          <a:spcPct val="0"/>
        </a:spcBef>
        <a:spcAft>
          <a:spcPct val="0"/>
        </a:spcAft>
        <a:defRPr sz="5000">
          <a:solidFill>
            <a:schemeClr val="bg1"/>
          </a:solidFill>
          <a:latin typeface="Arial Black" panose="020B0A04020102020204" pitchFamily="34" charset="0"/>
          <a:ea typeface="MS PGothic" panose="020B0600070205080204" pitchFamily="34" charset="-128"/>
          <a:cs typeface="MS PGothic" panose="020B0600070205080204" pitchFamily="34" charset="-128"/>
        </a:defRPr>
      </a:lvl3pPr>
      <a:lvl4pPr algn="ctr" defTabSz="528955" rtl="0" eaLnBrk="0" fontAlgn="base" hangingPunct="0">
        <a:spcBef>
          <a:spcPct val="0"/>
        </a:spcBef>
        <a:spcAft>
          <a:spcPct val="0"/>
        </a:spcAft>
        <a:defRPr sz="5000">
          <a:solidFill>
            <a:schemeClr val="bg1"/>
          </a:solidFill>
          <a:latin typeface="Arial Black" panose="020B0A04020102020204" pitchFamily="34" charset="0"/>
          <a:ea typeface="MS PGothic" panose="020B0600070205080204" pitchFamily="34" charset="-128"/>
          <a:cs typeface="MS PGothic" panose="020B0600070205080204" pitchFamily="34" charset="-128"/>
        </a:defRPr>
      </a:lvl4pPr>
      <a:lvl5pPr algn="ctr" defTabSz="528955" rtl="0" eaLnBrk="0" fontAlgn="base" hangingPunct="0">
        <a:spcBef>
          <a:spcPct val="0"/>
        </a:spcBef>
        <a:spcAft>
          <a:spcPct val="0"/>
        </a:spcAft>
        <a:defRPr sz="5000">
          <a:solidFill>
            <a:schemeClr val="bg1"/>
          </a:solidFill>
          <a:latin typeface="Arial Black" panose="020B0A04020102020204" pitchFamily="34" charset="0"/>
          <a:ea typeface="MS PGothic" panose="020B0600070205080204" pitchFamily="34" charset="-128"/>
          <a:cs typeface="MS PGothic" panose="020B0600070205080204" pitchFamily="34" charset="-128"/>
        </a:defRPr>
      </a:lvl5pPr>
      <a:lvl6pPr marL="323215" algn="ctr" defTabSz="529590" rtl="0" fontAlgn="base">
        <a:spcBef>
          <a:spcPct val="0"/>
        </a:spcBef>
        <a:spcAft>
          <a:spcPct val="0"/>
        </a:spcAft>
        <a:defRPr sz="5000">
          <a:solidFill>
            <a:schemeClr val="tx2"/>
          </a:solidFill>
          <a:latin typeface="Arial Black" panose="020B0A04020102020204" pitchFamily="34" charset="0"/>
        </a:defRPr>
      </a:lvl6pPr>
      <a:lvl7pPr marL="646430" algn="ctr" defTabSz="529590" rtl="0" fontAlgn="base">
        <a:spcBef>
          <a:spcPct val="0"/>
        </a:spcBef>
        <a:spcAft>
          <a:spcPct val="0"/>
        </a:spcAft>
        <a:defRPr sz="5000">
          <a:solidFill>
            <a:schemeClr val="tx2"/>
          </a:solidFill>
          <a:latin typeface="Arial Black" panose="020B0A04020102020204" pitchFamily="34" charset="0"/>
        </a:defRPr>
      </a:lvl7pPr>
      <a:lvl8pPr marL="969645" algn="ctr" defTabSz="529590" rtl="0" fontAlgn="base">
        <a:spcBef>
          <a:spcPct val="0"/>
        </a:spcBef>
        <a:spcAft>
          <a:spcPct val="0"/>
        </a:spcAft>
        <a:defRPr sz="5000">
          <a:solidFill>
            <a:schemeClr val="tx2"/>
          </a:solidFill>
          <a:latin typeface="Arial Black" panose="020B0A04020102020204" pitchFamily="34" charset="0"/>
        </a:defRPr>
      </a:lvl8pPr>
      <a:lvl9pPr marL="1292860" algn="ctr" defTabSz="529590" rtl="0" fontAlgn="base">
        <a:spcBef>
          <a:spcPct val="0"/>
        </a:spcBef>
        <a:spcAft>
          <a:spcPct val="0"/>
        </a:spcAft>
        <a:defRPr sz="5000">
          <a:solidFill>
            <a:schemeClr val="tx2"/>
          </a:solidFill>
          <a:latin typeface="Arial Black" panose="020B0A04020102020204" pitchFamily="34" charset="0"/>
        </a:defRPr>
      </a:lvl9pPr>
    </p:titleStyle>
    <p:bodyStyle>
      <a:lvl1pPr marL="198755" indent="-198755" algn="l" defTabSz="528955" rtl="0" eaLnBrk="0" fontAlgn="base" hangingPunct="0">
        <a:spcBef>
          <a:spcPct val="20000"/>
        </a:spcBef>
        <a:spcAft>
          <a:spcPct val="0"/>
        </a:spcAft>
        <a:buChar char="•"/>
        <a:defRPr sz="1700">
          <a:solidFill>
            <a:schemeClr val="tx2"/>
          </a:solidFill>
          <a:latin typeface="+mn-lt"/>
          <a:ea typeface="MS PGothic" panose="020B0600070205080204" pitchFamily="34" charset="-128"/>
          <a:cs typeface="MS PGothic" panose="020B0600070205080204" pitchFamily="34" charset="-128"/>
        </a:defRPr>
      </a:lvl1pPr>
      <a:lvl2pPr marL="428625" indent="-163830" algn="l" defTabSz="528955" rtl="0" eaLnBrk="0" fontAlgn="base" hangingPunct="0">
        <a:spcBef>
          <a:spcPct val="20000"/>
        </a:spcBef>
        <a:spcAft>
          <a:spcPct val="0"/>
        </a:spcAft>
        <a:buChar char="–"/>
        <a:defRPr sz="1700">
          <a:solidFill>
            <a:schemeClr val="tx2"/>
          </a:solidFill>
          <a:latin typeface="+mn-lt"/>
          <a:ea typeface="MS PGothic" panose="020B0600070205080204" pitchFamily="34" charset="-128"/>
          <a:cs typeface="MS PGothic" panose="020B0600070205080204" pitchFamily="34" charset="-128"/>
        </a:defRPr>
      </a:lvl2pPr>
      <a:lvl3pPr marL="662305" indent="-133350" algn="l" defTabSz="528955" rtl="0" eaLnBrk="0" fontAlgn="base" hangingPunct="0">
        <a:spcBef>
          <a:spcPct val="20000"/>
        </a:spcBef>
        <a:spcAft>
          <a:spcPct val="0"/>
        </a:spcAft>
        <a:buChar char="•"/>
        <a:defRPr sz="1400">
          <a:solidFill>
            <a:schemeClr val="tx1"/>
          </a:solidFill>
          <a:latin typeface="+mn-lt"/>
          <a:ea typeface="MS PGothic" panose="020B0600070205080204" pitchFamily="34" charset="-128"/>
          <a:cs typeface="MS PGothic" panose="020B0600070205080204" pitchFamily="34" charset="-128"/>
        </a:defRPr>
      </a:lvl3pPr>
      <a:lvl4pPr marL="927100" indent="-132080" algn="l" defTabSz="528955" rtl="0" eaLnBrk="0" fontAlgn="base" hangingPunct="0">
        <a:spcBef>
          <a:spcPct val="20000"/>
        </a:spcBef>
        <a:spcAft>
          <a:spcPct val="0"/>
        </a:spcAft>
        <a:buChar char="–"/>
        <a:defRPr sz="1100">
          <a:solidFill>
            <a:schemeClr val="tx1"/>
          </a:solidFill>
          <a:latin typeface="+mn-lt"/>
          <a:ea typeface="MS PGothic" panose="020B0600070205080204" pitchFamily="34" charset="-128"/>
          <a:cs typeface="MS PGothic" panose="020B0600070205080204" pitchFamily="34" charset="-128"/>
        </a:defRPr>
      </a:lvl4pPr>
      <a:lvl5pPr marL="1192530" indent="-132080" algn="l" defTabSz="528955" rtl="0" eaLnBrk="0" fontAlgn="base" hangingPunct="0">
        <a:spcBef>
          <a:spcPct val="20000"/>
        </a:spcBef>
        <a:spcAft>
          <a:spcPct val="0"/>
        </a:spcAft>
        <a:buChar char="»"/>
        <a:defRPr sz="1100">
          <a:solidFill>
            <a:schemeClr val="tx1"/>
          </a:solidFill>
          <a:latin typeface="+mn-lt"/>
          <a:ea typeface="MS PGothic" panose="020B0600070205080204" pitchFamily="34" charset="-128"/>
          <a:cs typeface="MS PGothic" panose="020B0600070205080204" pitchFamily="34" charset="-128"/>
        </a:defRPr>
      </a:lvl5pPr>
      <a:lvl6pPr marL="1516380"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6pPr>
      <a:lvl7pPr marL="1839595"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7pPr>
      <a:lvl8pPr marL="2162175"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8pPr>
      <a:lvl9pPr marL="2485390"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9pPr>
    </p:bodyStyle>
    <p:otherStyle>
      <a:defPPr>
        <a:defRPr lang="en-GB"/>
      </a:defPPr>
      <a:lvl1pPr marL="0" algn="l" defTabSz="323215" rtl="0" eaLnBrk="1" latinLnBrk="0" hangingPunct="1">
        <a:defRPr sz="1300" kern="1200">
          <a:solidFill>
            <a:schemeClr val="tx1"/>
          </a:solidFill>
          <a:latin typeface="+mn-lt"/>
          <a:ea typeface="+mn-ea"/>
          <a:cs typeface="+mn-cs"/>
        </a:defRPr>
      </a:lvl1pPr>
      <a:lvl2pPr marL="323215" algn="l" defTabSz="323215" rtl="0" eaLnBrk="1" latinLnBrk="0" hangingPunct="1">
        <a:defRPr sz="1300" kern="1200">
          <a:solidFill>
            <a:schemeClr val="tx1"/>
          </a:solidFill>
          <a:latin typeface="+mn-lt"/>
          <a:ea typeface="+mn-ea"/>
          <a:cs typeface="+mn-cs"/>
        </a:defRPr>
      </a:lvl2pPr>
      <a:lvl3pPr marL="646430" algn="l" defTabSz="323215" rtl="0" eaLnBrk="1" latinLnBrk="0" hangingPunct="1">
        <a:defRPr sz="1300" kern="1200">
          <a:solidFill>
            <a:schemeClr val="tx1"/>
          </a:solidFill>
          <a:latin typeface="+mn-lt"/>
          <a:ea typeface="+mn-ea"/>
          <a:cs typeface="+mn-cs"/>
        </a:defRPr>
      </a:lvl3pPr>
      <a:lvl4pPr marL="969645" algn="l" defTabSz="323215" rtl="0" eaLnBrk="1" latinLnBrk="0" hangingPunct="1">
        <a:defRPr sz="1300" kern="1200">
          <a:solidFill>
            <a:schemeClr val="tx1"/>
          </a:solidFill>
          <a:latin typeface="+mn-lt"/>
          <a:ea typeface="+mn-ea"/>
          <a:cs typeface="+mn-cs"/>
        </a:defRPr>
      </a:lvl4pPr>
      <a:lvl5pPr marL="1292860" algn="l" defTabSz="323215" rtl="0" eaLnBrk="1" latinLnBrk="0" hangingPunct="1">
        <a:defRPr sz="1300" kern="1200">
          <a:solidFill>
            <a:schemeClr val="tx1"/>
          </a:solidFill>
          <a:latin typeface="+mn-lt"/>
          <a:ea typeface="+mn-ea"/>
          <a:cs typeface="+mn-cs"/>
        </a:defRPr>
      </a:lvl5pPr>
      <a:lvl6pPr marL="1616075" algn="l" defTabSz="323215" rtl="0" eaLnBrk="1" latinLnBrk="0" hangingPunct="1">
        <a:defRPr sz="1300" kern="1200">
          <a:solidFill>
            <a:schemeClr val="tx1"/>
          </a:solidFill>
          <a:latin typeface="+mn-lt"/>
          <a:ea typeface="+mn-ea"/>
          <a:cs typeface="+mn-cs"/>
        </a:defRPr>
      </a:lvl6pPr>
      <a:lvl7pPr marL="1939290" algn="l" defTabSz="323215" rtl="0" eaLnBrk="1" latinLnBrk="0" hangingPunct="1">
        <a:defRPr sz="1300" kern="1200">
          <a:solidFill>
            <a:schemeClr val="tx1"/>
          </a:solidFill>
          <a:latin typeface="+mn-lt"/>
          <a:ea typeface="+mn-ea"/>
          <a:cs typeface="+mn-cs"/>
        </a:defRPr>
      </a:lvl7pPr>
      <a:lvl8pPr marL="2262505" algn="l" defTabSz="323215" rtl="0" eaLnBrk="1" latinLnBrk="0" hangingPunct="1">
        <a:defRPr sz="1300" kern="1200">
          <a:solidFill>
            <a:schemeClr val="tx1"/>
          </a:solidFill>
          <a:latin typeface="+mn-lt"/>
          <a:ea typeface="+mn-ea"/>
          <a:cs typeface="+mn-cs"/>
        </a:defRPr>
      </a:lvl8pPr>
      <a:lvl9pPr marL="2585720" algn="l" defTabSz="323215" rtl="0" eaLnBrk="1" latinLnBrk="0" hangingPunct="1">
        <a:defRPr sz="13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auto">
      <p:bgPr>
        <a:solidFill>
          <a:srgbClr val="CEF0F8"/>
        </a:solidFill>
        <a:effectLst/>
      </p:bgPr>
    </p:bg>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0"/>
            <a:ext cx="21386800" cy="3871913"/>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64639" tIns="32319" rIns="64639" bIns="32319" anchor="ctr"/>
          <a:lstStyle/>
          <a:p>
            <a:pPr eaLnBrk="1" hangingPunct="1"/>
            <a:endParaRPr lang="en-GB" altLang="zh-CN"/>
          </a:p>
        </p:txBody>
      </p:sp>
      <p:sp>
        <p:nvSpPr>
          <p:cNvPr id="3075" name="Rectangle 3"/>
          <p:cNvSpPr>
            <a:spLocks noChangeArrowheads="1"/>
          </p:cNvSpPr>
          <p:nvPr/>
        </p:nvSpPr>
        <p:spPr bwMode="auto">
          <a:xfrm>
            <a:off x="338138" y="4419600"/>
            <a:ext cx="20643850" cy="25201563"/>
          </a:xfrm>
          <a:prstGeom prst="rect">
            <a:avLst/>
          </a:prstGeom>
          <a:solidFill>
            <a:schemeClr val="bg2"/>
          </a:solidFill>
          <a:ln w="9525">
            <a:solidFill>
              <a:schemeClr val="tx1"/>
            </a:solidFill>
            <a:miter lim="800000"/>
          </a:ln>
        </p:spPr>
        <p:txBody>
          <a:bodyPr wrap="none" lIns="64639" tIns="32319" rIns="64639" bIns="32319" anchor="ctr"/>
          <a:lstStyle/>
          <a:p>
            <a:pPr eaLnBrk="1" hangingPunct="1"/>
            <a:endParaRPr lang="en-GB" altLang="zh-CN"/>
          </a:p>
        </p:txBody>
      </p:sp>
      <p:sp>
        <p:nvSpPr>
          <p:cNvPr id="3076" name="Rectangle 6"/>
          <p:cNvSpPr>
            <a:spLocks noGrp="1" noChangeArrowheads="1"/>
          </p:cNvSpPr>
          <p:nvPr>
            <p:ph type="title" idx="4294967295"/>
          </p:nvPr>
        </p:nvSpPr>
        <p:spPr bwMode="auto">
          <a:xfrm>
            <a:off x="468313" y="1171575"/>
            <a:ext cx="20427950" cy="202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2916" tIns="26453" rIns="52916" bIns="26453" numCol="1" anchor="ctr" anchorCtr="0" compatLnSpc="1"/>
          <a:lstStyle/>
          <a:p>
            <a:pPr lvl="0"/>
            <a:r>
              <a:rPr lang="en-US" altLang="zh-CN"/>
              <a:t>Click to edit Master title style</a:t>
            </a:r>
          </a:p>
        </p:txBody>
      </p:sp>
      <p:sp>
        <p:nvSpPr>
          <p:cNvPr id="3077" name="Rectangle 7"/>
          <p:cNvSpPr>
            <a:spLocks noGrp="1" noChangeArrowheads="1"/>
          </p:cNvSpPr>
          <p:nvPr>
            <p:ph type="body" idx="9"/>
          </p:nvPr>
        </p:nvSpPr>
        <p:spPr bwMode="auto">
          <a:xfrm>
            <a:off x="338138" y="4419600"/>
            <a:ext cx="20558125" cy="2520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264625" tIns="264625" rIns="264625" bIns="264625" numCol="1" anchor="t" anchorCtr="0" compatLnSpc="1"/>
          <a:lstStyle/>
          <a:p>
            <a:pPr lvl="0"/>
            <a:r>
              <a:rPr lang="en-US" altLang="zh-CN"/>
              <a:t>Click to edit Master text styles</a:t>
            </a:r>
          </a:p>
          <a:p>
            <a:pPr lvl="1"/>
            <a:r>
              <a:rPr lang="en-US" altLang="zh-CN"/>
              <a:t>Second level</a:t>
            </a:r>
          </a:p>
        </p:txBody>
      </p:sp>
      <p:sp>
        <p:nvSpPr>
          <p:cNvPr id="3078" name="Rectangle 8"/>
          <p:cNvSpPr>
            <a:spLocks noChangeArrowheads="1"/>
          </p:cNvSpPr>
          <p:nvPr/>
        </p:nvSpPr>
        <p:spPr bwMode="auto">
          <a:xfrm>
            <a:off x="0" y="0"/>
            <a:ext cx="21386800" cy="3027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175">
                <a:solidFill>
                  <a:srgbClr val="000000"/>
                </a:solidFill>
                <a:miter lim="800000"/>
                <a:headEnd/>
                <a:tailEnd/>
              </a14:hiddenLine>
            </a:ext>
          </a:extLst>
        </p:spPr>
        <p:txBody>
          <a:bodyPr wrap="none" lIns="64639" tIns="32319" rIns="64639" bIns="32319" anchor="ctr"/>
          <a:lstStyle/>
          <a:p>
            <a:pPr eaLnBrk="1" hangingPunct="1"/>
            <a:endParaRPr lang="en-GB" altLang="zh-CN"/>
          </a:p>
        </p:txBody>
      </p:sp>
      <p:sp>
        <p:nvSpPr>
          <p:cNvPr id="3079" name="Text Box 14"/>
          <p:cNvSpPr txBox="1">
            <a:spLocks noChangeArrowheads="1"/>
          </p:cNvSpPr>
          <p:nvPr/>
        </p:nvSpPr>
        <p:spPr bwMode="auto">
          <a:xfrm>
            <a:off x="338138" y="29884688"/>
            <a:ext cx="2336800" cy="115887"/>
          </a:xfrm>
          <a:prstGeom prst="rect">
            <a:avLst/>
          </a:prstGeom>
          <a:noFill/>
          <a:ln>
            <a:noFill/>
          </a:ln>
        </p:spPr>
        <p:txBody>
          <a:bodyPr lIns="52916" tIns="26453" rIns="52916" bIns="26453">
            <a:spAutoFit/>
          </a:bodyPr>
          <a:lstStyle>
            <a:lvl1pPr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1pPr>
            <a:lvl2pPr marL="742950" indent="-28575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2pPr>
            <a:lvl3pPr marL="1143000" indent="-22860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3pPr>
            <a:lvl4pPr marL="1600200" indent="-22860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4pPr>
            <a:lvl5pPr marL="2057400" indent="-22860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5pPr>
            <a:lvl6pPr marL="25146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6pPr>
            <a:lvl7pPr marL="29718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7pPr>
            <a:lvl8pPr marL="34290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8pPr>
            <a:lvl9pPr marL="38862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9pPr>
          </a:lstStyle>
          <a:p>
            <a:pPr>
              <a:lnSpc>
                <a:spcPct val="65000"/>
              </a:lnSpc>
              <a:spcBef>
                <a:spcPct val="50000"/>
              </a:spcBef>
              <a:defRPr/>
            </a:pPr>
            <a:r>
              <a:rPr lang="en-US" sz="600" b="1" dirty="0">
                <a:latin typeface="Arial" panose="020B0604020202020204" pitchFamily="34" charset="0"/>
              </a:rPr>
              <a:t>Poster template by ResearchPosters.co.za</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528955" rtl="0" eaLnBrk="0" fontAlgn="base" hangingPunct="0">
        <a:spcBef>
          <a:spcPct val="0"/>
        </a:spcBef>
        <a:spcAft>
          <a:spcPct val="0"/>
        </a:spcAft>
        <a:defRPr sz="5000">
          <a:solidFill>
            <a:schemeClr val="bg1"/>
          </a:solidFill>
          <a:latin typeface="+mj-lt"/>
          <a:ea typeface="MS PGothic" panose="020B0600070205080204" pitchFamily="34" charset="-128"/>
          <a:cs typeface="MS PGothic" panose="020B0600070205080204" pitchFamily="34" charset="-128"/>
        </a:defRPr>
      </a:lvl1pPr>
      <a:lvl2pPr algn="ctr" defTabSz="528955" rtl="0" eaLnBrk="0" fontAlgn="base" hangingPunct="0">
        <a:spcBef>
          <a:spcPct val="0"/>
        </a:spcBef>
        <a:spcAft>
          <a:spcPct val="0"/>
        </a:spcAft>
        <a:defRPr sz="5000">
          <a:solidFill>
            <a:schemeClr val="bg1"/>
          </a:solidFill>
          <a:latin typeface="Arial Black" panose="020B0A04020102020204" pitchFamily="34" charset="0"/>
          <a:ea typeface="MS PGothic" panose="020B0600070205080204" pitchFamily="34" charset="-128"/>
          <a:cs typeface="MS PGothic" panose="020B0600070205080204" pitchFamily="34" charset="-128"/>
        </a:defRPr>
      </a:lvl2pPr>
      <a:lvl3pPr algn="ctr" defTabSz="528955" rtl="0" eaLnBrk="0" fontAlgn="base" hangingPunct="0">
        <a:spcBef>
          <a:spcPct val="0"/>
        </a:spcBef>
        <a:spcAft>
          <a:spcPct val="0"/>
        </a:spcAft>
        <a:defRPr sz="5000">
          <a:solidFill>
            <a:schemeClr val="bg1"/>
          </a:solidFill>
          <a:latin typeface="Arial Black" panose="020B0A04020102020204" pitchFamily="34" charset="0"/>
          <a:ea typeface="MS PGothic" panose="020B0600070205080204" pitchFamily="34" charset="-128"/>
          <a:cs typeface="MS PGothic" panose="020B0600070205080204" pitchFamily="34" charset="-128"/>
        </a:defRPr>
      </a:lvl3pPr>
      <a:lvl4pPr algn="ctr" defTabSz="528955" rtl="0" eaLnBrk="0" fontAlgn="base" hangingPunct="0">
        <a:spcBef>
          <a:spcPct val="0"/>
        </a:spcBef>
        <a:spcAft>
          <a:spcPct val="0"/>
        </a:spcAft>
        <a:defRPr sz="5000">
          <a:solidFill>
            <a:schemeClr val="bg1"/>
          </a:solidFill>
          <a:latin typeface="Arial Black" panose="020B0A04020102020204" pitchFamily="34" charset="0"/>
          <a:ea typeface="MS PGothic" panose="020B0600070205080204" pitchFamily="34" charset="-128"/>
          <a:cs typeface="MS PGothic" panose="020B0600070205080204" pitchFamily="34" charset="-128"/>
        </a:defRPr>
      </a:lvl4pPr>
      <a:lvl5pPr algn="ctr" defTabSz="528955" rtl="0" eaLnBrk="0" fontAlgn="base" hangingPunct="0">
        <a:spcBef>
          <a:spcPct val="0"/>
        </a:spcBef>
        <a:spcAft>
          <a:spcPct val="0"/>
        </a:spcAft>
        <a:defRPr sz="5000">
          <a:solidFill>
            <a:schemeClr val="bg1"/>
          </a:solidFill>
          <a:latin typeface="Arial Black" panose="020B0A04020102020204" pitchFamily="34" charset="0"/>
          <a:ea typeface="MS PGothic" panose="020B0600070205080204" pitchFamily="34" charset="-128"/>
          <a:cs typeface="MS PGothic" panose="020B0600070205080204" pitchFamily="34" charset="-128"/>
        </a:defRPr>
      </a:lvl5pPr>
      <a:lvl6pPr marL="323215" algn="ctr" defTabSz="529590" rtl="0" fontAlgn="base">
        <a:spcBef>
          <a:spcPct val="0"/>
        </a:spcBef>
        <a:spcAft>
          <a:spcPct val="0"/>
        </a:spcAft>
        <a:defRPr sz="5000">
          <a:solidFill>
            <a:schemeClr val="tx2"/>
          </a:solidFill>
          <a:latin typeface="Arial Black" panose="020B0A04020102020204" pitchFamily="34" charset="0"/>
        </a:defRPr>
      </a:lvl6pPr>
      <a:lvl7pPr marL="646430" algn="ctr" defTabSz="529590" rtl="0" fontAlgn="base">
        <a:spcBef>
          <a:spcPct val="0"/>
        </a:spcBef>
        <a:spcAft>
          <a:spcPct val="0"/>
        </a:spcAft>
        <a:defRPr sz="5000">
          <a:solidFill>
            <a:schemeClr val="tx2"/>
          </a:solidFill>
          <a:latin typeface="Arial Black" panose="020B0A04020102020204" pitchFamily="34" charset="0"/>
        </a:defRPr>
      </a:lvl7pPr>
      <a:lvl8pPr marL="969645" algn="ctr" defTabSz="529590" rtl="0" fontAlgn="base">
        <a:spcBef>
          <a:spcPct val="0"/>
        </a:spcBef>
        <a:spcAft>
          <a:spcPct val="0"/>
        </a:spcAft>
        <a:defRPr sz="5000">
          <a:solidFill>
            <a:schemeClr val="tx2"/>
          </a:solidFill>
          <a:latin typeface="Arial Black" panose="020B0A04020102020204" pitchFamily="34" charset="0"/>
        </a:defRPr>
      </a:lvl8pPr>
      <a:lvl9pPr marL="1292860" algn="ctr" defTabSz="529590" rtl="0" fontAlgn="base">
        <a:spcBef>
          <a:spcPct val="0"/>
        </a:spcBef>
        <a:spcAft>
          <a:spcPct val="0"/>
        </a:spcAft>
        <a:defRPr sz="5000">
          <a:solidFill>
            <a:schemeClr val="tx2"/>
          </a:solidFill>
          <a:latin typeface="Arial Black" panose="020B0A04020102020204" pitchFamily="34" charset="0"/>
        </a:defRPr>
      </a:lvl9pPr>
    </p:titleStyle>
    <p:bodyStyle>
      <a:lvl1pPr marL="198755" indent="-198755" algn="l" defTabSz="528955" rtl="0" eaLnBrk="0" fontAlgn="base" hangingPunct="0">
        <a:spcBef>
          <a:spcPct val="20000"/>
        </a:spcBef>
        <a:spcAft>
          <a:spcPct val="0"/>
        </a:spcAft>
        <a:buChar char="•"/>
        <a:defRPr sz="1700">
          <a:solidFill>
            <a:schemeClr val="tx2"/>
          </a:solidFill>
          <a:latin typeface="+mn-lt"/>
          <a:ea typeface="MS PGothic" panose="020B0600070205080204" pitchFamily="34" charset="-128"/>
          <a:cs typeface="MS PGothic" panose="020B0600070205080204" pitchFamily="34" charset="-128"/>
        </a:defRPr>
      </a:lvl1pPr>
      <a:lvl2pPr marL="428625" indent="-163830" algn="l" defTabSz="528955" rtl="0" eaLnBrk="0" fontAlgn="base" hangingPunct="0">
        <a:spcBef>
          <a:spcPct val="20000"/>
        </a:spcBef>
        <a:spcAft>
          <a:spcPct val="0"/>
        </a:spcAft>
        <a:buChar char="–"/>
        <a:defRPr sz="1700">
          <a:solidFill>
            <a:schemeClr val="tx2"/>
          </a:solidFill>
          <a:latin typeface="+mn-lt"/>
          <a:ea typeface="MS PGothic" panose="020B0600070205080204" pitchFamily="34" charset="-128"/>
          <a:cs typeface="MS PGothic" panose="020B0600070205080204" pitchFamily="34" charset="-128"/>
        </a:defRPr>
      </a:lvl2pPr>
      <a:lvl3pPr marL="662305" indent="-133350" algn="l" defTabSz="528955" rtl="0" eaLnBrk="0" fontAlgn="base" hangingPunct="0">
        <a:spcBef>
          <a:spcPct val="20000"/>
        </a:spcBef>
        <a:spcAft>
          <a:spcPct val="0"/>
        </a:spcAft>
        <a:buChar char="•"/>
        <a:defRPr sz="1400">
          <a:solidFill>
            <a:schemeClr val="tx1"/>
          </a:solidFill>
          <a:latin typeface="+mn-lt"/>
          <a:ea typeface="MS PGothic" panose="020B0600070205080204" pitchFamily="34" charset="-128"/>
          <a:cs typeface="MS PGothic" panose="020B0600070205080204" pitchFamily="34" charset="-128"/>
        </a:defRPr>
      </a:lvl3pPr>
      <a:lvl4pPr marL="927100" indent="-132080" algn="l" defTabSz="528955" rtl="0" eaLnBrk="0" fontAlgn="base" hangingPunct="0">
        <a:spcBef>
          <a:spcPct val="20000"/>
        </a:spcBef>
        <a:spcAft>
          <a:spcPct val="0"/>
        </a:spcAft>
        <a:buChar char="–"/>
        <a:defRPr sz="1100">
          <a:solidFill>
            <a:schemeClr val="tx1"/>
          </a:solidFill>
          <a:latin typeface="+mn-lt"/>
          <a:ea typeface="MS PGothic" panose="020B0600070205080204" pitchFamily="34" charset="-128"/>
          <a:cs typeface="MS PGothic" panose="020B0600070205080204" pitchFamily="34" charset="-128"/>
        </a:defRPr>
      </a:lvl4pPr>
      <a:lvl5pPr marL="1192530" indent="-132080" algn="l" defTabSz="528955" rtl="0" eaLnBrk="0" fontAlgn="base" hangingPunct="0">
        <a:spcBef>
          <a:spcPct val="20000"/>
        </a:spcBef>
        <a:spcAft>
          <a:spcPct val="0"/>
        </a:spcAft>
        <a:buChar char="»"/>
        <a:defRPr sz="1100">
          <a:solidFill>
            <a:schemeClr val="tx1"/>
          </a:solidFill>
          <a:latin typeface="+mn-lt"/>
          <a:ea typeface="MS PGothic" panose="020B0600070205080204" pitchFamily="34" charset="-128"/>
          <a:cs typeface="MS PGothic" panose="020B0600070205080204" pitchFamily="34" charset="-128"/>
        </a:defRPr>
      </a:lvl5pPr>
      <a:lvl6pPr marL="1516380"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6pPr>
      <a:lvl7pPr marL="1839595"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7pPr>
      <a:lvl8pPr marL="2162175"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8pPr>
      <a:lvl9pPr marL="2485390"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9pPr>
    </p:bodyStyle>
    <p:otherStyle>
      <a:defPPr>
        <a:defRPr lang="en-GB"/>
      </a:defPPr>
      <a:lvl1pPr marL="0" algn="l" defTabSz="323215" rtl="0" eaLnBrk="1" latinLnBrk="0" hangingPunct="1">
        <a:defRPr sz="1300" kern="1200">
          <a:solidFill>
            <a:schemeClr val="tx1"/>
          </a:solidFill>
          <a:latin typeface="+mn-lt"/>
          <a:ea typeface="+mn-ea"/>
          <a:cs typeface="+mn-cs"/>
        </a:defRPr>
      </a:lvl1pPr>
      <a:lvl2pPr marL="323215" algn="l" defTabSz="323215" rtl="0" eaLnBrk="1" latinLnBrk="0" hangingPunct="1">
        <a:defRPr sz="1300" kern="1200">
          <a:solidFill>
            <a:schemeClr val="tx1"/>
          </a:solidFill>
          <a:latin typeface="+mn-lt"/>
          <a:ea typeface="+mn-ea"/>
          <a:cs typeface="+mn-cs"/>
        </a:defRPr>
      </a:lvl2pPr>
      <a:lvl3pPr marL="646430" algn="l" defTabSz="323215" rtl="0" eaLnBrk="1" latinLnBrk="0" hangingPunct="1">
        <a:defRPr sz="1300" kern="1200">
          <a:solidFill>
            <a:schemeClr val="tx1"/>
          </a:solidFill>
          <a:latin typeface="+mn-lt"/>
          <a:ea typeface="+mn-ea"/>
          <a:cs typeface="+mn-cs"/>
        </a:defRPr>
      </a:lvl3pPr>
      <a:lvl4pPr marL="969645" algn="l" defTabSz="323215" rtl="0" eaLnBrk="1" latinLnBrk="0" hangingPunct="1">
        <a:defRPr sz="1300" kern="1200">
          <a:solidFill>
            <a:schemeClr val="tx1"/>
          </a:solidFill>
          <a:latin typeface="+mn-lt"/>
          <a:ea typeface="+mn-ea"/>
          <a:cs typeface="+mn-cs"/>
        </a:defRPr>
      </a:lvl4pPr>
      <a:lvl5pPr marL="1292860" algn="l" defTabSz="323215" rtl="0" eaLnBrk="1" latinLnBrk="0" hangingPunct="1">
        <a:defRPr sz="1300" kern="1200">
          <a:solidFill>
            <a:schemeClr val="tx1"/>
          </a:solidFill>
          <a:latin typeface="+mn-lt"/>
          <a:ea typeface="+mn-ea"/>
          <a:cs typeface="+mn-cs"/>
        </a:defRPr>
      </a:lvl5pPr>
      <a:lvl6pPr marL="1616075" algn="l" defTabSz="323215" rtl="0" eaLnBrk="1" latinLnBrk="0" hangingPunct="1">
        <a:defRPr sz="1300" kern="1200">
          <a:solidFill>
            <a:schemeClr val="tx1"/>
          </a:solidFill>
          <a:latin typeface="+mn-lt"/>
          <a:ea typeface="+mn-ea"/>
          <a:cs typeface="+mn-cs"/>
        </a:defRPr>
      </a:lvl6pPr>
      <a:lvl7pPr marL="1939290" algn="l" defTabSz="323215" rtl="0" eaLnBrk="1" latinLnBrk="0" hangingPunct="1">
        <a:defRPr sz="1300" kern="1200">
          <a:solidFill>
            <a:schemeClr val="tx1"/>
          </a:solidFill>
          <a:latin typeface="+mn-lt"/>
          <a:ea typeface="+mn-ea"/>
          <a:cs typeface="+mn-cs"/>
        </a:defRPr>
      </a:lvl7pPr>
      <a:lvl8pPr marL="2262505" algn="l" defTabSz="323215" rtl="0" eaLnBrk="1" latinLnBrk="0" hangingPunct="1">
        <a:defRPr sz="1300" kern="1200">
          <a:solidFill>
            <a:schemeClr val="tx1"/>
          </a:solidFill>
          <a:latin typeface="+mn-lt"/>
          <a:ea typeface="+mn-ea"/>
          <a:cs typeface="+mn-cs"/>
        </a:defRPr>
      </a:lvl8pPr>
      <a:lvl9pPr marL="2585720" algn="l" defTabSz="323215" rtl="0" eaLnBrk="1" latinLnBrk="0" hangingPunct="1">
        <a:defRPr sz="13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343" y="1612135"/>
            <a:ext cx="18446115" cy="585272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343" y="8060641"/>
            <a:ext cx="18446115" cy="1921236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343" y="28065058"/>
            <a:ext cx="4812030" cy="1612128"/>
          </a:xfrm>
          <a:prstGeom prst="rect">
            <a:avLst/>
          </a:prstGeom>
        </p:spPr>
        <p:txBody>
          <a:bodyPr vert="horz" lIns="91440" tIns="45720" rIns="91440" bIns="45720" rtlCol="0" anchor="ctr"/>
          <a:lstStyle>
            <a:lvl1pPr algn="l">
              <a:defRPr sz="2805">
                <a:solidFill>
                  <a:schemeClr val="tx1">
                    <a:tint val="75000"/>
                  </a:schemeClr>
                </a:solidFill>
              </a:defRPr>
            </a:lvl1pPr>
          </a:lstStyle>
          <a:p>
            <a:fld id="{C764DE79-268F-4C1A-8933-263129D2AF90}" type="datetimeFigureOut">
              <a:rPr lang="en-US" dirty="0"/>
              <a:t>3/6/2026</a:t>
            </a:fld>
            <a:endParaRPr lang="en-US" dirty="0"/>
          </a:p>
        </p:txBody>
      </p:sp>
      <p:sp>
        <p:nvSpPr>
          <p:cNvPr id="5" name="Footer Placeholder 4"/>
          <p:cNvSpPr>
            <a:spLocks noGrp="1"/>
          </p:cNvSpPr>
          <p:nvPr>
            <p:ph type="ftr" sz="quarter" idx="3"/>
          </p:nvPr>
        </p:nvSpPr>
        <p:spPr>
          <a:xfrm>
            <a:off x="7084378" y="28065058"/>
            <a:ext cx="7218045" cy="1612128"/>
          </a:xfrm>
          <a:prstGeom prst="rect">
            <a:avLst/>
          </a:prstGeom>
        </p:spPr>
        <p:txBody>
          <a:bodyPr vert="horz" lIns="91440" tIns="45720" rIns="91440" bIns="45720" rtlCol="0" anchor="ctr"/>
          <a:lstStyle>
            <a:lvl1pPr algn="ctr">
              <a:defRPr sz="280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104428" y="28065058"/>
            <a:ext cx="4812030" cy="1612128"/>
          </a:xfrm>
          <a:prstGeom prst="rect">
            <a:avLst/>
          </a:prstGeom>
        </p:spPr>
        <p:txBody>
          <a:bodyPr vert="horz" lIns="91440" tIns="45720" rIns="91440" bIns="45720" rtlCol="0" anchor="ctr"/>
          <a:lstStyle>
            <a:lvl1pPr algn="r">
              <a:defRPr sz="2805">
                <a:solidFill>
                  <a:schemeClr val="tx1">
                    <a:tint val="75000"/>
                  </a:schemeClr>
                </a:solidFill>
              </a:defRPr>
            </a:lvl1pPr>
          </a:lstStyle>
          <a:p>
            <a:fld id="{48F63A3B-78C7-47BE-AE5E-E10140E04643}" type="slidenum">
              <a:rPr lang="en-US" dirty="0"/>
              <a:t>‹#›</a:t>
            </a:fld>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138680" rtl="0" eaLnBrk="1" latinLnBrk="0" hangingPunct="1">
        <a:lnSpc>
          <a:spcPct val="90000"/>
        </a:lnSpc>
        <a:spcBef>
          <a:spcPct val="0"/>
        </a:spcBef>
        <a:buNone/>
        <a:defRPr sz="10290" kern="1200">
          <a:solidFill>
            <a:schemeClr val="tx1"/>
          </a:solidFill>
          <a:latin typeface="+mj-lt"/>
          <a:ea typeface="+mj-ea"/>
          <a:cs typeface="+mj-cs"/>
        </a:defRPr>
      </a:lvl1pPr>
    </p:titleStyle>
    <p:bodyStyle>
      <a:lvl1pPr marL="534670" indent="-534670" algn="l" defTabSz="2138680" rtl="0" eaLnBrk="1" latinLnBrk="0" hangingPunct="1">
        <a:lnSpc>
          <a:spcPct val="90000"/>
        </a:lnSpc>
        <a:spcBef>
          <a:spcPts val="2340"/>
        </a:spcBef>
        <a:buFont typeface="Arial" panose="020B0604020202020204" pitchFamily="34" charset="0"/>
        <a:buChar char="•"/>
        <a:defRPr sz="6550" kern="1200">
          <a:solidFill>
            <a:schemeClr val="tx1"/>
          </a:solidFill>
          <a:latin typeface="+mn-lt"/>
          <a:ea typeface="+mn-ea"/>
          <a:cs typeface="+mn-cs"/>
        </a:defRPr>
      </a:lvl1pPr>
      <a:lvl2pPr marL="1604010" indent="-534670" algn="l" defTabSz="2138680" rtl="0" eaLnBrk="1" latinLnBrk="0" hangingPunct="1">
        <a:lnSpc>
          <a:spcPct val="90000"/>
        </a:lnSpc>
        <a:spcBef>
          <a:spcPts val="1170"/>
        </a:spcBef>
        <a:buFont typeface="Arial" panose="020B0604020202020204" pitchFamily="34" charset="0"/>
        <a:buChar char="•"/>
        <a:defRPr sz="5615" kern="1200">
          <a:solidFill>
            <a:schemeClr val="tx1"/>
          </a:solidFill>
          <a:latin typeface="+mn-lt"/>
          <a:ea typeface="+mn-ea"/>
          <a:cs typeface="+mn-cs"/>
        </a:defRPr>
      </a:lvl2pPr>
      <a:lvl3pPr marL="2673350" indent="-534670" algn="l" defTabSz="2138680" rtl="0" eaLnBrk="1" latinLnBrk="0" hangingPunct="1">
        <a:lnSpc>
          <a:spcPct val="90000"/>
        </a:lnSpc>
        <a:spcBef>
          <a:spcPts val="1170"/>
        </a:spcBef>
        <a:buFont typeface="Arial" panose="020B0604020202020204" pitchFamily="34" charset="0"/>
        <a:buChar char="•"/>
        <a:defRPr sz="4680" kern="1200">
          <a:solidFill>
            <a:schemeClr val="tx1"/>
          </a:solidFill>
          <a:latin typeface="+mn-lt"/>
          <a:ea typeface="+mn-ea"/>
          <a:cs typeface="+mn-cs"/>
        </a:defRPr>
      </a:lvl3pPr>
      <a:lvl4pPr marL="3742690" indent="-534670" algn="l" defTabSz="2138680" rtl="0" eaLnBrk="1" latinLnBrk="0" hangingPunct="1">
        <a:lnSpc>
          <a:spcPct val="90000"/>
        </a:lnSpc>
        <a:spcBef>
          <a:spcPts val="1170"/>
        </a:spcBef>
        <a:buFont typeface="Arial" panose="020B0604020202020204" pitchFamily="34" charset="0"/>
        <a:buChar char="•"/>
        <a:defRPr sz="4210" kern="1200">
          <a:solidFill>
            <a:schemeClr val="tx1"/>
          </a:solidFill>
          <a:latin typeface="+mn-lt"/>
          <a:ea typeface="+mn-ea"/>
          <a:cs typeface="+mn-cs"/>
        </a:defRPr>
      </a:lvl4pPr>
      <a:lvl5pPr marL="4812030" indent="-534670" algn="l" defTabSz="2138680" rtl="0" eaLnBrk="1" latinLnBrk="0" hangingPunct="1">
        <a:lnSpc>
          <a:spcPct val="90000"/>
        </a:lnSpc>
        <a:spcBef>
          <a:spcPts val="1170"/>
        </a:spcBef>
        <a:buFont typeface="Arial" panose="020B0604020202020204" pitchFamily="34" charset="0"/>
        <a:buChar char="•"/>
        <a:defRPr sz="4210" kern="1200">
          <a:solidFill>
            <a:schemeClr val="tx1"/>
          </a:solidFill>
          <a:latin typeface="+mn-lt"/>
          <a:ea typeface="+mn-ea"/>
          <a:cs typeface="+mn-cs"/>
        </a:defRPr>
      </a:lvl5pPr>
      <a:lvl6pPr marL="5881370" indent="-534670" algn="l" defTabSz="2138680" rtl="0" eaLnBrk="1" latinLnBrk="0" hangingPunct="1">
        <a:lnSpc>
          <a:spcPct val="90000"/>
        </a:lnSpc>
        <a:spcBef>
          <a:spcPts val="1170"/>
        </a:spcBef>
        <a:buFont typeface="Arial" panose="020B0604020202020204" pitchFamily="34" charset="0"/>
        <a:buChar char="•"/>
        <a:defRPr sz="4210" kern="1200">
          <a:solidFill>
            <a:schemeClr val="tx1"/>
          </a:solidFill>
          <a:latin typeface="+mn-lt"/>
          <a:ea typeface="+mn-ea"/>
          <a:cs typeface="+mn-cs"/>
        </a:defRPr>
      </a:lvl6pPr>
      <a:lvl7pPr marL="6950710" indent="-534670" algn="l" defTabSz="2138680" rtl="0" eaLnBrk="1" latinLnBrk="0" hangingPunct="1">
        <a:lnSpc>
          <a:spcPct val="90000"/>
        </a:lnSpc>
        <a:spcBef>
          <a:spcPts val="1170"/>
        </a:spcBef>
        <a:buFont typeface="Arial" panose="020B0604020202020204" pitchFamily="34" charset="0"/>
        <a:buChar char="•"/>
        <a:defRPr sz="4210" kern="1200">
          <a:solidFill>
            <a:schemeClr val="tx1"/>
          </a:solidFill>
          <a:latin typeface="+mn-lt"/>
          <a:ea typeface="+mn-ea"/>
          <a:cs typeface="+mn-cs"/>
        </a:defRPr>
      </a:lvl7pPr>
      <a:lvl8pPr marL="8020050" indent="-534670" algn="l" defTabSz="2138680" rtl="0" eaLnBrk="1" latinLnBrk="0" hangingPunct="1">
        <a:lnSpc>
          <a:spcPct val="90000"/>
        </a:lnSpc>
        <a:spcBef>
          <a:spcPts val="1170"/>
        </a:spcBef>
        <a:buFont typeface="Arial" panose="020B0604020202020204" pitchFamily="34" charset="0"/>
        <a:buChar char="•"/>
        <a:defRPr sz="4210" kern="1200">
          <a:solidFill>
            <a:schemeClr val="tx1"/>
          </a:solidFill>
          <a:latin typeface="+mn-lt"/>
          <a:ea typeface="+mn-ea"/>
          <a:cs typeface="+mn-cs"/>
        </a:defRPr>
      </a:lvl8pPr>
      <a:lvl9pPr marL="9089390" indent="-534670" algn="l" defTabSz="2138680" rtl="0" eaLnBrk="1" latinLnBrk="0" hangingPunct="1">
        <a:lnSpc>
          <a:spcPct val="90000"/>
        </a:lnSpc>
        <a:spcBef>
          <a:spcPts val="1170"/>
        </a:spcBef>
        <a:buFont typeface="Arial" panose="020B0604020202020204" pitchFamily="34" charset="0"/>
        <a:buChar char="•"/>
        <a:defRPr sz="4210" kern="1200">
          <a:solidFill>
            <a:schemeClr val="tx1"/>
          </a:solidFill>
          <a:latin typeface="+mn-lt"/>
          <a:ea typeface="+mn-ea"/>
          <a:cs typeface="+mn-cs"/>
        </a:defRPr>
      </a:lvl9pPr>
    </p:bodyStyle>
    <p:otherStyle>
      <a:defPPr>
        <a:defRPr lang="en-US"/>
      </a:defPPr>
      <a:lvl1pPr marL="0" algn="l" defTabSz="2138680" rtl="0" eaLnBrk="1" latinLnBrk="0" hangingPunct="1">
        <a:defRPr sz="4210" kern="1200">
          <a:solidFill>
            <a:schemeClr val="tx1"/>
          </a:solidFill>
          <a:latin typeface="+mn-lt"/>
          <a:ea typeface="+mn-ea"/>
          <a:cs typeface="+mn-cs"/>
        </a:defRPr>
      </a:lvl1pPr>
      <a:lvl2pPr marL="1069340" algn="l" defTabSz="2138680" rtl="0" eaLnBrk="1" latinLnBrk="0" hangingPunct="1">
        <a:defRPr sz="4210" kern="1200">
          <a:solidFill>
            <a:schemeClr val="tx1"/>
          </a:solidFill>
          <a:latin typeface="+mn-lt"/>
          <a:ea typeface="+mn-ea"/>
          <a:cs typeface="+mn-cs"/>
        </a:defRPr>
      </a:lvl2pPr>
      <a:lvl3pPr marL="2138680" algn="l" defTabSz="2138680" rtl="0" eaLnBrk="1" latinLnBrk="0" hangingPunct="1">
        <a:defRPr sz="4210" kern="1200">
          <a:solidFill>
            <a:schemeClr val="tx1"/>
          </a:solidFill>
          <a:latin typeface="+mn-lt"/>
          <a:ea typeface="+mn-ea"/>
          <a:cs typeface="+mn-cs"/>
        </a:defRPr>
      </a:lvl3pPr>
      <a:lvl4pPr marL="3208020" algn="l" defTabSz="2138680" rtl="0" eaLnBrk="1" latinLnBrk="0" hangingPunct="1">
        <a:defRPr sz="4210" kern="1200">
          <a:solidFill>
            <a:schemeClr val="tx1"/>
          </a:solidFill>
          <a:latin typeface="+mn-lt"/>
          <a:ea typeface="+mn-ea"/>
          <a:cs typeface="+mn-cs"/>
        </a:defRPr>
      </a:lvl4pPr>
      <a:lvl5pPr marL="4277360" algn="l" defTabSz="2138680" rtl="0" eaLnBrk="1" latinLnBrk="0" hangingPunct="1">
        <a:defRPr sz="4210" kern="1200">
          <a:solidFill>
            <a:schemeClr val="tx1"/>
          </a:solidFill>
          <a:latin typeface="+mn-lt"/>
          <a:ea typeface="+mn-ea"/>
          <a:cs typeface="+mn-cs"/>
        </a:defRPr>
      </a:lvl5pPr>
      <a:lvl6pPr marL="5346700" algn="l" defTabSz="2138680" rtl="0" eaLnBrk="1" latinLnBrk="0" hangingPunct="1">
        <a:defRPr sz="4210" kern="1200">
          <a:solidFill>
            <a:schemeClr val="tx1"/>
          </a:solidFill>
          <a:latin typeface="+mn-lt"/>
          <a:ea typeface="+mn-ea"/>
          <a:cs typeface="+mn-cs"/>
        </a:defRPr>
      </a:lvl6pPr>
      <a:lvl7pPr marL="6416040" algn="l" defTabSz="2138680" rtl="0" eaLnBrk="1" latinLnBrk="0" hangingPunct="1">
        <a:defRPr sz="4210" kern="1200">
          <a:solidFill>
            <a:schemeClr val="tx1"/>
          </a:solidFill>
          <a:latin typeface="+mn-lt"/>
          <a:ea typeface="+mn-ea"/>
          <a:cs typeface="+mn-cs"/>
        </a:defRPr>
      </a:lvl7pPr>
      <a:lvl8pPr marL="7485380" algn="l" defTabSz="2138680" rtl="0" eaLnBrk="1" latinLnBrk="0" hangingPunct="1">
        <a:defRPr sz="4210" kern="1200">
          <a:solidFill>
            <a:schemeClr val="tx1"/>
          </a:solidFill>
          <a:latin typeface="+mn-lt"/>
          <a:ea typeface="+mn-ea"/>
          <a:cs typeface="+mn-cs"/>
        </a:defRPr>
      </a:lvl8pPr>
      <a:lvl9pPr marL="8554720" algn="l" defTabSz="2138680" rtl="0" eaLnBrk="1" latinLnBrk="0" hangingPunct="1">
        <a:defRPr sz="421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8.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122" name="Rectangle 5"/>
          <p:cNvSpPr>
            <a:spLocks noChangeArrowheads="1"/>
          </p:cNvSpPr>
          <p:nvPr/>
        </p:nvSpPr>
        <p:spPr bwMode="auto">
          <a:xfrm>
            <a:off x="230188" y="-36523"/>
            <a:ext cx="21156612" cy="3608230"/>
          </a:xfrm>
          <a:prstGeom prst="rect">
            <a:avLst/>
          </a:prstGeom>
          <a:solidFill>
            <a:schemeClr val="tx2">
              <a:lumMod val="40000"/>
              <a:lumOff val="60000"/>
            </a:schemeClr>
          </a:solidFill>
          <a:ln>
            <a:noFill/>
          </a:ln>
        </p:spPr>
        <p:txBody>
          <a:bodyPr wrap="square" lIns="52903" tIns="26447" rIns="52903" bIns="26447">
            <a:spAutoFit/>
          </a:bodyPr>
          <a:lstStyle>
            <a:lvl1pPr defTabSz="528955">
              <a:spcBef>
                <a:spcPct val="20000"/>
              </a:spcBef>
              <a:buChar char="•"/>
              <a:defRPr sz="1700">
                <a:solidFill>
                  <a:schemeClr val="tx2"/>
                </a:solidFill>
                <a:latin typeface="Arial" panose="020B0604020202020204" pitchFamily="34" charset="0"/>
                <a:ea typeface="MS PGothic" panose="020B0600070205080204" pitchFamily="34" charset="-128"/>
              </a:defRPr>
            </a:lvl1pPr>
            <a:lvl2pPr marL="428625" indent="-163830" defTabSz="528955">
              <a:spcBef>
                <a:spcPct val="20000"/>
              </a:spcBef>
              <a:buChar char="–"/>
              <a:defRPr sz="1700">
                <a:solidFill>
                  <a:schemeClr val="tx2"/>
                </a:solidFill>
                <a:latin typeface="Arial" panose="020B0604020202020204" pitchFamily="34" charset="0"/>
                <a:ea typeface="MS PGothic" panose="020B0600070205080204" pitchFamily="34" charset="-128"/>
              </a:defRPr>
            </a:lvl2pPr>
            <a:lvl3pPr marL="662305" indent="-133350" defTabSz="528955">
              <a:spcBef>
                <a:spcPct val="20000"/>
              </a:spcBef>
              <a:buChar char="•"/>
              <a:defRPr sz="1400">
                <a:solidFill>
                  <a:schemeClr val="tx1"/>
                </a:solidFill>
                <a:latin typeface="Arial" panose="020B0604020202020204" pitchFamily="34" charset="0"/>
                <a:ea typeface="MS PGothic" panose="020B0600070205080204" pitchFamily="34" charset="-128"/>
              </a:defRPr>
            </a:lvl3pPr>
            <a:lvl4pPr marL="927100" indent="-132080" defTabSz="528955">
              <a:spcBef>
                <a:spcPct val="20000"/>
              </a:spcBef>
              <a:buChar char="–"/>
              <a:defRPr sz="1100">
                <a:solidFill>
                  <a:schemeClr val="tx1"/>
                </a:solidFill>
                <a:latin typeface="Arial" panose="020B0604020202020204" pitchFamily="34" charset="0"/>
                <a:ea typeface="MS PGothic" panose="020B0600070205080204" pitchFamily="34" charset="-128"/>
              </a:defRPr>
            </a:lvl4pPr>
            <a:lvl5pPr marL="1192530" indent="-132080" defTabSz="528955">
              <a:spcBef>
                <a:spcPct val="20000"/>
              </a:spcBef>
              <a:buChar char="»"/>
              <a:defRPr sz="1100">
                <a:solidFill>
                  <a:schemeClr val="tx1"/>
                </a:solidFill>
                <a:latin typeface="Arial" panose="020B0604020202020204" pitchFamily="34" charset="0"/>
                <a:ea typeface="MS PGothic" panose="020B0600070205080204" pitchFamily="34" charset="-128"/>
              </a:defRPr>
            </a:lvl5pPr>
            <a:lvl6pPr marL="16497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6pPr>
            <a:lvl7pPr marL="21069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7pPr>
            <a:lvl8pPr marL="25641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8pPr>
            <a:lvl9pPr marL="30213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buFontTx/>
              <a:buNone/>
              <a:defRPr/>
            </a:pPr>
            <a:r>
              <a:rPr lang="en-US" sz="6600" b="1" dirty="0"/>
              <a:t>Welsh Language, Culture and Identity in Health and Social Care in Wales</a:t>
            </a:r>
          </a:p>
          <a:p>
            <a:pPr algn="ctr" eaLnBrk="1" hangingPunct="1">
              <a:spcBef>
                <a:spcPct val="50000"/>
              </a:spcBef>
              <a:buFontTx/>
              <a:buNone/>
              <a:defRPr/>
            </a:pPr>
            <a:r>
              <a:rPr lang="en-US" sz="6600" b="1" dirty="0">
                <a:solidFill>
                  <a:schemeClr val="tx1"/>
                </a:solidFill>
              </a:rPr>
              <a:t>Student number 2514125</a:t>
            </a:r>
            <a:endParaRPr lang="en-US" sz="4400" b="1" dirty="0">
              <a:solidFill>
                <a:schemeClr val="tx1"/>
              </a:solidFill>
            </a:endParaRPr>
          </a:p>
        </p:txBody>
      </p:sp>
      <p:sp>
        <p:nvSpPr>
          <p:cNvPr id="5123" name="Text Box 471"/>
          <p:cNvSpPr txBox="1">
            <a:spLocks noChangeArrowheads="1"/>
          </p:cNvSpPr>
          <p:nvPr/>
        </p:nvSpPr>
        <p:spPr bwMode="auto">
          <a:xfrm>
            <a:off x="227013" y="3996845"/>
            <a:ext cx="6584950" cy="422755"/>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2916" tIns="26453" rIns="52916" bIns="26453">
            <a:spAutoFit/>
          </a:bodyPr>
          <a:lstStyle>
            <a:lvl1pPr defTabSz="528955">
              <a:spcBef>
                <a:spcPct val="20000"/>
              </a:spcBef>
              <a:buChar char="•"/>
              <a:defRPr sz="1700">
                <a:solidFill>
                  <a:schemeClr val="tx2"/>
                </a:solidFill>
                <a:latin typeface="Arial" panose="020B0604020202020204" pitchFamily="34" charset="0"/>
                <a:ea typeface="MS PGothic" panose="020B0600070205080204" pitchFamily="34" charset="-128"/>
              </a:defRPr>
            </a:lvl1pPr>
            <a:lvl2pPr marL="428625" indent="-163830" defTabSz="528955">
              <a:spcBef>
                <a:spcPct val="20000"/>
              </a:spcBef>
              <a:buChar char="–"/>
              <a:defRPr sz="1700">
                <a:solidFill>
                  <a:schemeClr val="tx2"/>
                </a:solidFill>
                <a:latin typeface="Arial" panose="020B0604020202020204" pitchFamily="34" charset="0"/>
                <a:ea typeface="MS PGothic" panose="020B0600070205080204" pitchFamily="34" charset="-128"/>
              </a:defRPr>
            </a:lvl2pPr>
            <a:lvl3pPr marL="662305" indent="-133350" defTabSz="528955">
              <a:spcBef>
                <a:spcPct val="20000"/>
              </a:spcBef>
              <a:buChar char="•"/>
              <a:defRPr sz="1400">
                <a:solidFill>
                  <a:schemeClr val="tx1"/>
                </a:solidFill>
                <a:latin typeface="Arial" panose="020B0604020202020204" pitchFamily="34" charset="0"/>
                <a:ea typeface="MS PGothic" panose="020B0600070205080204" pitchFamily="34" charset="-128"/>
              </a:defRPr>
            </a:lvl3pPr>
            <a:lvl4pPr marL="927100" indent="-132080" defTabSz="528955">
              <a:spcBef>
                <a:spcPct val="20000"/>
              </a:spcBef>
              <a:buChar char="–"/>
              <a:defRPr sz="1100">
                <a:solidFill>
                  <a:schemeClr val="tx1"/>
                </a:solidFill>
                <a:latin typeface="Arial" panose="020B0604020202020204" pitchFamily="34" charset="0"/>
                <a:ea typeface="MS PGothic" panose="020B0600070205080204" pitchFamily="34" charset="-128"/>
              </a:defRPr>
            </a:lvl4pPr>
            <a:lvl5pPr marL="1192530" indent="-132080" defTabSz="528955">
              <a:spcBef>
                <a:spcPct val="20000"/>
              </a:spcBef>
              <a:buChar char="»"/>
              <a:defRPr sz="1100">
                <a:solidFill>
                  <a:schemeClr val="tx1"/>
                </a:solidFill>
                <a:latin typeface="Arial" panose="020B0604020202020204" pitchFamily="34" charset="0"/>
                <a:ea typeface="MS PGothic" panose="020B0600070205080204" pitchFamily="34" charset="-128"/>
              </a:defRPr>
            </a:lvl5pPr>
            <a:lvl6pPr marL="16497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6pPr>
            <a:lvl7pPr marL="21069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7pPr>
            <a:lvl8pPr marL="25641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8pPr>
            <a:lvl9pPr marL="30213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9pPr>
          </a:lstStyle>
          <a:p>
            <a:pPr algn="ctr">
              <a:spcBef>
                <a:spcPct val="50000"/>
              </a:spcBef>
              <a:buFontTx/>
              <a:buNone/>
            </a:pPr>
            <a:r>
              <a:rPr lang="en-US" sz="2400" b="1" dirty="0">
                <a:solidFill>
                  <a:schemeClr val="bg1"/>
                </a:solidFill>
              </a:rPr>
              <a:t>1. Introduction</a:t>
            </a:r>
            <a:endParaRPr lang="en-US" altLang="zh-CN" sz="4000" b="1" dirty="0">
              <a:solidFill>
                <a:schemeClr val="bg1"/>
              </a:solidFill>
              <a:cs typeface="Arial" panose="020B0604020202020204" pitchFamily="34" charset="0"/>
            </a:endParaRPr>
          </a:p>
        </p:txBody>
      </p:sp>
      <p:sp>
        <p:nvSpPr>
          <p:cNvPr id="5124" name="Text Box 472"/>
          <p:cNvSpPr txBox="1">
            <a:spLocks noChangeArrowheads="1"/>
          </p:cNvSpPr>
          <p:nvPr/>
        </p:nvSpPr>
        <p:spPr bwMode="auto">
          <a:xfrm>
            <a:off x="574072" y="4990654"/>
            <a:ext cx="5663819" cy="9460866"/>
          </a:xfrm>
          <a:prstGeom prst="rect">
            <a:avLst/>
          </a:prstGeom>
          <a:solidFill>
            <a:schemeClr val="tx2">
              <a:lumMod val="40000"/>
              <a:lumOff val="60000"/>
            </a:schemeClr>
          </a:solidFill>
          <a:ln>
            <a:noFill/>
          </a:ln>
        </p:spPr>
        <p:txBody>
          <a:bodyPr wrap="square" lIns="265084" tIns="265084" rIns="265084" bIns="265084">
            <a:spAutoFit/>
          </a:bodyPr>
          <a:lstStyle>
            <a:lvl1pPr defTabSz="2545080">
              <a:defRPr sz="1700">
                <a:solidFill>
                  <a:schemeClr val="tx1"/>
                </a:solidFill>
                <a:latin typeface="Arial Narrow" panose="020B0606020202030204" pitchFamily="34" charset="0"/>
                <a:ea typeface="MS PGothic" panose="020B0600070205080204" pitchFamily="34" charset="-128"/>
              </a:defRPr>
            </a:lvl1pPr>
            <a:lvl2pPr defTabSz="2545080">
              <a:defRPr sz="1700">
                <a:solidFill>
                  <a:schemeClr val="tx1"/>
                </a:solidFill>
                <a:latin typeface="Arial Narrow" panose="020B0606020202030204" pitchFamily="34" charset="0"/>
                <a:ea typeface="MS PGothic" panose="020B0600070205080204" pitchFamily="34" charset="-128"/>
              </a:defRPr>
            </a:lvl2pPr>
            <a:lvl3pPr defTabSz="2545080">
              <a:defRPr sz="1700">
                <a:solidFill>
                  <a:schemeClr val="tx1"/>
                </a:solidFill>
                <a:latin typeface="Arial Narrow" panose="020B0606020202030204" pitchFamily="34" charset="0"/>
                <a:ea typeface="MS PGothic" panose="020B0600070205080204" pitchFamily="34" charset="-128"/>
              </a:defRPr>
            </a:lvl3pPr>
            <a:lvl4pPr defTabSz="2545080">
              <a:defRPr sz="1700">
                <a:solidFill>
                  <a:schemeClr val="tx1"/>
                </a:solidFill>
                <a:latin typeface="Arial Narrow" panose="020B0606020202030204" pitchFamily="34" charset="0"/>
                <a:ea typeface="MS PGothic" panose="020B0600070205080204" pitchFamily="34" charset="-128"/>
              </a:defRPr>
            </a:lvl4pPr>
            <a:lvl5pPr defTabSz="2545080">
              <a:defRPr sz="1700">
                <a:solidFill>
                  <a:schemeClr val="tx1"/>
                </a:solidFill>
                <a:latin typeface="Arial Narrow" panose="020B0606020202030204" pitchFamily="34" charset="0"/>
                <a:ea typeface="MS PGothic" panose="020B0600070205080204" pitchFamily="34" charset="-128"/>
              </a:defRPr>
            </a:lvl5pPr>
            <a:lvl6pPr marL="17494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6pPr>
            <a:lvl7pPr marL="22066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7pPr>
            <a:lvl8pPr marL="26638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8pPr>
            <a:lvl9pPr marL="31210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9pPr>
          </a:lstStyle>
          <a:p>
            <a:r>
              <a:rPr lang="en-GB" sz="2000" dirty="0"/>
              <a:t>Wales has a distinctive linguistic and cultural identity within the United Kingdom, where both Welsh and English are recognised as official languages. Language plays a central role in shaping communication, identity and social inclusion, particularly within public services such as health and social care. In Welsh society the Welsh language is not simply a communication tool but an important marker of cultural belonging and national identity. Research shows that maintaining and promoting Welsh contributes to social cohesion and cultural continuity across communities in Wales (Begun, 2025).</a:t>
            </a:r>
          </a:p>
          <a:p>
            <a:r>
              <a:rPr lang="en-GB" sz="2000" dirty="0"/>
              <a:t>In healthcare environments effective communication between professionals and patients is essential for delivering safe and person-centred care. Language influences how individuals express symptoms, understand treatment information and participate in healthcare decisions. Studies examining language use in healthcare settings </a:t>
            </a:r>
            <a:r>
              <a:rPr lang="en-GB" sz="2030" dirty="0"/>
              <a:t>demonstrate</a:t>
            </a:r>
            <a:r>
              <a:rPr lang="en-GB" sz="2000" dirty="0"/>
              <a:t> that patients often feel more comfortable discussing sensitive health issues in their first language, which can improve trust and understanding in clinical interactions (Edwards et al., 2025).</a:t>
            </a:r>
          </a:p>
          <a:p>
            <a:r>
              <a:rPr lang="en-GB" sz="2000" dirty="0"/>
              <a:t>This poster explores how Welsh culture, language and identity influence the delivery of health and social care services in Wales. It considers the cultural context of healthcare practice, the importance of Welsh language provision and the policy frameworks that support bilingual services within Welsh healthcare systems.</a:t>
            </a:r>
          </a:p>
        </p:txBody>
      </p:sp>
      <p:sp>
        <p:nvSpPr>
          <p:cNvPr id="5125" name="Text Box 473"/>
          <p:cNvSpPr txBox="1">
            <a:spLocks noChangeArrowheads="1"/>
          </p:cNvSpPr>
          <p:nvPr/>
        </p:nvSpPr>
        <p:spPr bwMode="auto">
          <a:xfrm>
            <a:off x="572485" y="16038942"/>
            <a:ext cx="6584950" cy="915197"/>
          </a:xfrm>
          <a:prstGeom prst="rect">
            <a:avLst/>
          </a:prstGeom>
          <a:solidFill>
            <a:schemeClr val="tx1"/>
          </a:solidFill>
          <a:ln>
            <a:noFill/>
          </a:ln>
        </p:spPr>
        <p:txBody>
          <a:bodyPr lIns="52916" tIns="26453" rIns="52916" bIns="26453">
            <a:spAutoFit/>
          </a:bodyPr>
          <a:lstStyle>
            <a:lvl1pPr defTabSz="528955">
              <a:spcBef>
                <a:spcPct val="20000"/>
              </a:spcBef>
              <a:buChar char="•"/>
              <a:defRPr sz="1700">
                <a:solidFill>
                  <a:schemeClr val="tx2"/>
                </a:solidFill>
                <a:latin typeface="Arial" panose="020B0604020202020204" pitchFamily="34" charset="0"/>
                <a:ea typeface="MS PGothic" panose="020B0600070205080204" pitchFamily="34" charset="-128"/>
              </a:defRPr>
            </a:lvl1pPr>
            <a:lvl2pPr marL="428625" indent="-163830" defTabSz="528955">
              <a:spcBef>
                <a:spcPct val="20000"/>
              </a:spcBef>
              <a:buChar char="–"/>
              <a:defRPr sz="1700">
                <a:solidFill>
                  <a:schemeClr val="tx2"/>
                </a:solidFill>
                <a:latin typeface="Arial" panose="020B0604020202020204" pitchFamily="34" charset="0"/>
                <a:ea typeface="MS PGothic" panose="020B0600070205080204" pitchFamily="34" charset="-128"/>
              </a:defRPr>
            </a:lvl2pPr>
            <a:lvl3pPr marL="662305" indent="-133350" defTabSz="528955">
              <a:spcBef>
                <a:spcPct val="20000"/>
              </a:spcBef>
              <a:buChar char="•"/>
              <a:defRPr sz="1400">
                <a:solidFill>
                  <a:schemeClr val="tx1"/>
                </a:solidFill>
                <a:latin typeface="Arial" panose="020B0604020202020204" pitchFamily="34" charset="0"/>
                <a:ea typeface="MS PGothic" panose="020B0600070205080204" pitchFamily="34" charset="-128"/>
              </a:defRPr>
            </a:lvl3pPr>
            <a:lvl4pPr marL="927100" indent="-132080" defTabSz="528955">
              <a:spcBef>
                <a:spcPct val="20000"/>
              </a:spcBef>
              <a:buChar char="–"/>
              <a:defRPr sz="1100">
                <a:solidFill>
                  <a:schemeClr val="tx1"/>
                </a:solidFill>
                <a:latin typeface="Arial" panose="020B0604020202020204" pitchFamily="34" charset="0"/>
                <a:ea typeface="MS PGothic" panose="020B0600070205080204" pitchFamily="34" charset="-128"/>
              </a:defRPr>
            </a:lvl4pPr>
            <a:lvl5pPr marL="1192530" indent="-132080" defTabSz="528955">
              <a:spcBef>
                <a:spcPct val="20000"/>
              </a:spcBef>
              <a:buChar char="»"/>
              <a:defRPr sz="1100">
                <a:solidFill>
                  <a:schemeClr val="tx1"/>
                </a:solidFill>
                <a:latin typeface="Arial" panose="020B0604020202020204" pitchFamily="34" charset="0"/>
                <a:ea typeface="MS PGothic" panose="020B0600070205080204" pitchFamily="34" charset="-128"/>
              </a:defRPr>
            </a:lvl5pPr>
            <a:lvl6pPr marL="16497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6pPr>
            <a:lvl7pPr marL="21069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7pPr>
            <a:lvl8pPr marL="25641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8pPr>
            <a:lvl9pPr marL="30213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9pPr>
          </a:lstStyle>
          <a:p>
            <a:pPr algn="ctr">
              <a:spcBef>
                <a:spcPct val="50000"/>
              </a:spcBef>
              <a:buFontTx/>
              <a:buNone/>
              <a:defRPr/>
            </a:pPr>
            <a:r>
              <a:rPr lang="en-US" sz="2800" b="1" dirty="0">
                <a:solidFill>
                  <a:schemeClr val="bg1"/>
                </a:solidFill>
              </a:rPr>
              <a:t>2. Welsh Cultural Context in Health and Social Care</a:t>
            </a:r>
            <a:endParaRPr lang="en-US" altLang="zh-CN" sz="4000" b="1" dirty="0">
              <a:solidFill>
                <a:schemeClr val="bg1"/>
              </a:solidFill>
              <a:latin typeface="Arial Narrow" panose="020B0606020202030204" pitchFamily="34" charset="0"/>
            </a:endParaRPr>
          </a:p>
        </p:txBody>
      </p:sp>
      <p:sp>
        <p:nvSpPr>
          <p:cNvPr id="5135" name="Text Box 495"/>
          <p:cNvSpPr txBox="1">
            <a:spLocks noChangeArrowheads="1"/>
          </p:cNvSpPr>
          <p:nvPr/>
        </p:nvSpPr>
        <p:spPr bwMode="auto">
          <a:xfrm>
            <a:off x="7385050" y="8725232"/>
            <a:ext cx="6583363" cy="792086"/>
          </a:xfrm>
          <a:prstGeom prst="rect">
            <a:avLst/>
          </a:prstGeom>
          <a:solidFill>
            <a:schemeClr val="tx1"/>
          </a:solidFill>
          <a:ln>
            <a:noFill/>
          </a:ln>
        </p:spPr>
        <p:txBody>
          <a:bodyPr lIns="52916" tIns="26453" rIns="52916" bIns="26453">
            <a:spAutoFit/>
          </a:bodyPr>
          <a:lstStyle>
            <a:lvl1pPr defTabSz="528955">
              <a:spcBef>
                <a:spcPct val="20000"/>
              </a:spcBef>
              <a:buChar char="•"/>
              <a:defRPr sz="1700">
                <a:solidFill>
                  <a:schemeClr val="tx2"/>
                </a:solidFill>
                <a:latin typeface="Arial" panose="020B0604020202020204" pitchFamily="34" charset="0"/>
                <a:ea typeface="MS PGothic" panose="020B0600070205080204" pitchFamily="34" charset="-128"/>
              </a:defRPr>
            </a:lvl1pPr>
            <a:lvl2pPr marL="428625" indent="-163830" defTabSz="528955">
              <a:spcBef>
                <a:spcPct val="20000"/>
              </a:spcBef>
              <a:buChar char="–"/>
              <a:defRPr sz="1700">
                <a:solidFill>
                  <a:schemeClr val="tx2"/>
                </a:solidFill>
                <a:latin typeface="Arial" panose="020B0604020202020204" pitchFamily="34" charset="0"/>
                <a:ea typeface="MS PGothic" panose="020B0600070205080204" pitchFamily="34" charset="-128"/>
              </a:defRPr>
            </a:lvl2pPr>
            <a:lvl3pPr marL="662305" indent="-133350" defTabSz="528955">
              <a:spcBef>
                <a:spcPct val="20000"/>
              </a:spcBef>
              <a:buChar char="•"/>
              <a:defRPr sz="1400">
                <a:solidFill>
                  <a:schemeClr val="tx1"/>
                </a:solidFill>
                <a:latin typeface="Arial" panose="020B0604020202020204" pitchFamily="34" charset="0"/>
                <a:ea typeface="MS PGothic" panose="020B0600070205080204" pitchFamily="34" charset="-128"/>
              </a:defRPr>
            </a:lvl3pPr>
            <a:lvl4pPr marL="927100" indent="-132080" defTabSz="528955">
              <a:spcBef>
                <a:spcPct val="20000"/>
              </a:spcBef>
              <a:buChar char="–"/>
              <a:defRPr sz="1100">
                <a:solidFill>
                  <a:schemeClr val="tx1"/>
                </a:solidFill>
                <a:latin typeface="Arial" panose="020B0604020202020204" pitchFamily="34" charset="0"/>
                <a:ea typeface="MS PGothic" panose="020B0600070205080204" pitchFamily="34" charset="-128"/>
              </a:defRPr>
            </a:lvl4pPr>
            <a:lvl5pPr marL="1192530" indent="-132080" defTabSz="528955">
              <a:spcBef>
                <a:spcPct val="20000"/>
              </a:spcBef>
              <a:buChar char="»"/>
              <a:defRPr sz="1100">
                <a:solidFill>
                  <a:schemeClr val="tx1"/>
                </a:solidFill>
                <a:latin typeface="Arial" panose="020B0604020202020204" pitchFamily="34" charset="0"/>
                <a:ea typeface="MS PGothic" panose="020B0600070205080204" pitchFamily="34" charset="-128"/>
              </a:defRPr>
            </a:lvl5pPr>
            <a:lvl6pPr marL="16497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6pPr>
            <a:lvl7pPr marL="21069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7pPr>
            <a:lvl8pPr marL="25641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8pPr>
            <a:lvl9pPr marL="30213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9pPr>
          </a:lstStyle>
          <a:p>
            <a:pPr>
              <a:buNone/>
            </a:pPr>
            <a:r>
              <a:rPr lang="en-US" sz="2400" b="1" dirty="0">
                <a:solidFill>
                  <a:schemeClr val="bg1"/>
                </a:solidFill>
              </a:rPr>
              <a:t>3. Importance of the Welsh Language in Healthcare Delivery</a:t>
            </a:r>
          </a:p>
        </p:txBody>
      </p:sp>
      <p:sp>
        <p:nvSpPr>
          <p:cNvPr id="5136" name="Text Box 496"/>
          <p:cNvSpPr txBox="1">
            <a:spLocks noChangeArrowheads="1"/>
          </p:cNvSpPr>
          <p:nvPr/>
        </p:nvSpPr>
        <p:spPr bwMode="auto">
          <a:xfrm>
            <a:off x="7385050" y="9522466"/>
            <a:ext cx="6583363" cy="11984634"/>
          </a:xfrm>
          <a:prstGeom prst="rect">
            <a:avLst/>
          </a:prstGeom>
          <a:solidFill>
            <a:schemeClr val="tx2">
              <a:lumMod val="40000"/>
              <a:lumOff val="60000"/>
            </a:schemeClr>
          </a:solidFill>
          <a:ln>
            <a:noFill/>
          </a:ln>
        </p:spPr>
        <p:txBody>
          <a:bodyPr lIns="265084" tIns="265084" rIns="265084" bIns="265084">
            <a:spAutoFit/>
          </a:bodyPr>
          <a:lstStyle>
            <a:lvl1pPr defTabSz="2545080">
              <a:defRPr sz="1700">
                <a:solidFill>
                  <a:schemeClr val="tx1"/>
                </a:solidFill>
                <a:latin typeface="Arial Narrow" panose="020B0606020202030204" pitchFamily="34" charset="0"/>
                <a:ea typeface="MS PGothic" panose="020B0600070205080204" pitchFamily="34" charset="-128"/>
              </a:defRPr>
            </a:lvl1pPr>
            <a:lvl2pPr defTabSz="2545080">
              <a:defRPr sz="1700">
                <a:solidFill>
                  <a:schemeClr val="tx1"/>
                </a:solidFill>
                <a:latin typeface="Arial Narrow" panose="020B0606020202030204" pitchFamily="34" charset="0"/>
                <a:ea typeface="MS PGothic" panose="020B0600070205080204" pitchFamily="34" charset="-128"/>
              </a:defRPr>
            </a:lvl2pPr>
            <a:lvl3pPr defTabSz="2545080">
              <a:defRPr sz="1700">
                <a:solidFill>
                  <a:schemeClr val="tx1"/>
                </a:solidFill>
                <a:latin typeface="Arial Narrow" panose="020B0606020202030204" pitchFamily="34" charset="0"/>
                <a:ea typeface="MS PGothic" panose="020B0600070205080204" pitchFamily="34" charset="-128"/>
              </a:defRPr>
            </a:lvl3pPr>
            <a:lvl4pPr defTabSz="2545080">
              <a:defRPr sz="1700">
                <a:solidFill>
                  <a:schemeClr val="tx1"/>
                </a:solidFill>
                <a:latin typeface="Arial Narrow" panose="020B0606020202030204" pitchFamily="34" charset="0"/>
                <a:ea typeface="MS PGothic" panose="020B0600070205080204" pitchFamily="34" charset="-128"/>
              </a:defRPr>
            </a:lvl4pPr>
            <a:lvl5pPr defTabSz="2545080">
              <a:defRPr sz="1700">
                <a:solidFill>
                  <a:schemeClr val="tx1"/>
                </a:solidFill>
                <a:latin typeface="Arial Narrow" panose="020B0606020202030204" pitchFamily="34" charset="0"/>
                <a:ea typeface="MS PGothic" panose="020B0600070205080204" pitchFamily="34" charset="-128"/>
              </a:defRPr>
            </a:lvl5pPr>
            <a:lvl6pPr marL="17494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6pPr>
            <a:lvl7pPr marL="22066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7pPr>
            <a:lvl8pPr marL="26638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8pPr>
            <a:lvl9pPr marL="31210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9pPr>
          </a:lstStyle>
          <a:p>
            <a:r>
              <a:rPr lang="en-US" sz="2400" dirty="0"/>
              <a:t>Language plays a fundamental role in healthcare communication and clinical safety. In healthcare environments professionals rely on effective communication to assess symptoms, explain treatment options and ensure patients understand medical guidance. Evidence from Welsh healthcare research suggests that patients who communicate in their first language often experience greater emotional comfort and confidence during clinical interactions (Edwards et al., 2025).</a:t>
            </a:r>
          </a:p>
          <a:p>
            <a:r>
              <a:rPr lang="en-US" sz="2400" dirty="0"/>
              <a:t>The importance of Welsh language provision is particularly visible among older adults and individuals living with neurological conditions. Studies show that people experiencing cognitive decline, such as those living with dementia, may revert to their first language when communicating. In these situation, the ability of healthcare professionals to communicate in </a:t>
            </a:r>
            <a:r>
              <a:rPr lang="en-US" sz="2400" dirty="0" err="1"/>
              <a:t>welsh</a:t>
            </a:r>
            <a:r>
              <a:rPr lang="en-US" sz="2400" dirty="0"/>
              <a:t> becomes especially important for ensuring affective care and understanding (Schnier et al., 2020).</a:t>
            </a:r>
          </a:p>
          <a:p>
            <a:r>
              <a:rPr lang="en-US" sz="2400" dirty="0"/>
              <a:t>Healthcare services must therefore </a:t>
            </a:r>
            <a:r>
              <a:rPr lang="en-US" sz="2400" dirty="0" err="1"/>
              <a:t>recognise</a:t>
            </a:r>
            <a:r>
              <a:rPr lang="en-US" sz="2400" dirty="0"/>
              <a:t> linguistic diversity when designing care delivery systems. Studies examining long-term health conditions within Welsh populations highlight the complex needs of vulnerable groups and </a:t>
            </a:r>
            <a:r>
              <a:rPr lang="en-US" sz="2400" dirty="0" err="1"/>
              <a:t>emphasise</a:t>
            </a:r>
            <a:r>
              <a:rPr lang="en-US" sz="2400" dirty="0"/>
              <a:t> the importance of accessible communication within healthcare services (</a:t>
            </a:r>
            <a:r>
              <a:rPr lang="en-US" sz="2400" dirty="0" err="1"/>
              <a:t>Kousovista</a:t>
            </a:r>
            <a:r>
              <a:rPr lang="en-US" sz="2400" dirty="0"/>
              <a:t> et al., 2025).</a:t>
            </a:r>
          </a:p>
          <a:p>
            <a:r>
              <a:rPr lang="en-US" sz="2400" dirty="0"/>
              <a:t>Patient experience research further demonstrates that communication barriers can affect treatment understanding and patient engagement if language needs are not adequately addressed (</a:t>
            </a:r>
            <a:r>
              <a:rPr lang="en-US" sz="2400" dirty="0" err="1"/>
              <a:t>Abakasanga</a:t>
            </a:r>
            <a:r>
              <a:rPr lang="en-US" sz="2400" dirty="0"/>
              <a:t> et al., 2024). </a:t>
            </a:r>
          </a:p>
        </p:txBody>
      </p:sp>
      <p:sp>
        <p:nvSpPr>
          <p:cNvPr id="5183" name="Text Box 562"/>
          <p:cNvSpPr txBox="1">
            <a:spLocks noChangeArrowheads="1"/>
          </p:cNvSpPr>
          <p:nvPr/>
        </p:nvSpPr>
        <p:spPr bwMode="auto">
          <a:xfrm>
            <a:off x="14273212" y="15334352"/>
            <a:ext cx="6583363" cy="484310"/>
          </a:xfrm>
          <a:prstGeom prst="rect">
            <a:avLst/>
          </a:prstGeom>
          <a:solidFill>
            <a:schemeClr val="tx1"/>
          </a:solidFill>
          <a:ln>
            <a:noFill/>
          </a:ln>
        </p:spPr>
        <p:txBody>
          <a:bodyPr lIns="52916" tIns="26453" rIns="52916" bIns="26453">
            <a:spAutoFit/>
          </a:bodyPr>
          <a:lstStyle>
            <a:lvl1pPr defTabSz="528955">
              <a:spcBef>
                <a:spcPct val="20000"/>
              </a:spcBef>
              <a:buChar char="•"/>
              <a:defRPr sz="1700">
                <a:solidFill>
                  <a:schemeClr val="tx2"/>
                </a:solidFill>
                <a:latin typeface="Arial" panose="020B0604020202020204" pitchFamily="34" charset="0"/>
                <a:ea typeface="MS PGothic" panose="020B0600070205080204" pitchFamily="34" charset="-128"/>
              </a:defRPr>
            </a:lvl1pPr>
            <a:lvl2pPr marL="428625" indent="-163830" defTabSz="528955">
              <a:spcBef>
                <a:spcPct val="20000"/>
              </a:spcBef>
              <a:buChar char="–"/>
              <a:defRPr sz="1700">
                <a:solidFill>
                  <a:schemeClr val="tx2"/>
                </a:solidFill>
                <a:latin typeface="Arial" panose="020B0604020202020204" pitchFamily="34" charset="0"/>
                <a:ea typeface="MS PGothic" panose="020B0600070205080204" pitchFamily="34" charset="-128"/>
              </a:defRPr>
            </a:lvl2pPr>
            <a:lvl3pPr marL="662305" indent="-133350" defTabSz="528955">
              <a:spcBef>
                <a:spcPct val="20000"/>
              </a:spcBef>
              <a:buChar char="•"/>
              <a:defRPr sz="1400">
                <a:solidFill>
                  <a:schemeClr val="tx1"/>
                </a:solidFill>
                <a:latin typeface="Arial" panose="020B0604020202020204" pitchFamily="34" charset="0"/>
                <a:ea typeface="MS PGothic" panose="020B0600070205080204" pitchFamily="34" charset="-128"/>
              </a:defRPr>
            </a:lvl3pPr>
            <a:lvl4pPr marL="927100" indent="-132080" defTabSz="528955">
              <a:spcBef>
                <a:spcPct val="20000"/>
              </a:spcBef>
              <a:buChar char="–"/>
              <a:defRPr sz="1100">
                <a:solidFill>
                  <a:schemeClr val="tx1"/>
                </a:solidFill>
                <a:latin typeface="Arial" panose="020B0604020202020204" pitchFamily="34" charset="0"/>
                <a:ea typeface="MS PGothic" panose="020B0600070205080204" pitchFamily="34" charset="-128"/>
              </a:defRPr>
            </a:lvl4pPr>
            <a:lvl5pPr marL="1192530" indent="-132080" defTabSz="528955">
              <a:spcBef>
                <a:spcPct val="20000"/>
              </a:spcBef>
              <a:buChar char="»"/>
              <a:defRPr sz="1100">
                <a:solidFill>
                  <a:schemeClr val="tx1"/>
                </a:solidFill>
                <a:latin typeface="Arial" panose="020B0604020202020204" pitchFamily="34" charset="0"/>
                <a:ea typeface="MS PGothic" panose="020B0600070205080204" pitchFamily="34" charset="-128"/>
              </a:defRPr>
            </a:lvl5pPr>
            <a:lvl6pPr marL="16497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6pPr>
            <a:lvl7pPr marL="21069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7pPr>
            <a:lvl8pPr marL="25641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8pPr>
            <a:lvl9pPr marL="30213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9pPr>
          </a:lstStyle>
          <a:p>
            <a:pPr algn="ctr">
              <a:buFontTx/>
              <a:buNone/>
              <a:defRPr/>
            </a:pPr>
            <a:r>
              <a:rPr lang="en-US" sz="2800" b="1" dirty="0">
                <a:solidFill>
                  <a:schemeClr val="bg1"/>
                </a:solidFill>
              </a:rPr>
              <a:t>Conclusion</a:t>
            </a:r>
          </a:p>
        </p:txBody>
      </p:sp>
      <p:sp>
        <p:nvSpPr>
          <p:cNvPr id="5133" name="Text Box 563"/>
          <p:cNvSpPr txBox="1">
            <a:spLocks noChangeArrowheads="1"/>
          </p:cNvSpPr>
          <p:nvPr/>
        </p:nvSpPr>
        <p:spPr bwMode="auto">
          <a:xfrm>
            <a:off x="14273211" y="21528410"/>
            <a:ext cx="6583363" cy="48431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2916" tIns="26453" rIns="52916" bIns="26453">
            <a:spAutoFit/>
          </a:bodyPr>
          <a:lstStyle>
            <a:lvl1pPr defTabSz="528955">
              <a:spcBef>
                <a:spcPct val="20000"/>
              </a:spcBef>
              <a:buChar char="•"/>
              <a:defRPr sz="1700">
                <a:solidFill>
                  <a:schemeClr val="tx2"/>
                </a:solidFill>
                <a:latin typeface="Arial" panose="020B0604020202020204" pitchFamily="34" charset="0"/>
                <a:ea typeface="MS PGothic" panose="020B0600070205080204" pitchFamily="34" charset="-128"/>
              </a:defRPr>
            </a:lvl1pPr>
            <a:lvl2pPr marL="428625" indent="-163830" defTabSz="528955">
              <a:spcBef>
                <a:spcPct val="20000"/>
              </a:spcBef>
              <a:buChar char="–"/>
              <a:defRPr sz="1700">
                <a:solidFill>
                  <a:schemeClr val="tx2"/>
                </a:solidFill>
                <a:latin typeface="Arial" panose="020B0604020202020204" pitchFamily="34" charset="0"/>
                <a:ea typeface="MS PGothic" panose="020B0600070205080204" pitchFamily="34" charset="-128"/>
              </a:defRPr>
            </a:lvl2pPr>
            <a:lvl3pPr marL="662305" indent="-133350" defTabSz="528955">
              <a:spcBef>
                <a:spcPct val="20000"/>
              </a:spcBef>
              <a:buChar char="•"/>
              <a:defRPr sz="1400">
                <a:solidFill>
                  <a:schemeClr val="tx1"/>
                </a:solidFill>
                <a:latin typeface="Arial" panose="020B0604020202020204" pitchFamily="34" charset="0"/>
                <a:ea typeface="MS PGothic" panose="020B0600070205080204" pitchFamily="34" charset="-128"/>
              </a:defRPr>
            </a:lvl3pPr>
            <a:lvl4pPr marL="927100" indent="-132080" defTabSz="528955">
              <a:spcBef>
                <a:spcPct val="20000"/>
              </a:spcBef>
              <a:buChar char="–"/>
              <a:defRPr sz="1100">
                <a:solidFill>
                  <a:schemeClr val="tx1"/>
                </a:solidFill>
                <a:latin typeface="Arial" panose="020B0604020202020204" pitchFamily="34" charset="0"/>
                <a:ea typeface="MS PGothic" panose="020B0600070205080204" pitchFamily="34" charset="-128"/>
              </a:defRPr>
            </a:lvl4pPr>
            <a:lvl5pPr marL="1192530" indent="-132080" defTabSz="528955">
              <a:spcBef>
                <a:spcPct val="20000"/>
              </a:spcBef>
              <a:buChar char="»"/>
              <a:defRPr sz="1100">
                <a:solidFill>
                  <a:schemeClr val="tx1"/>
                </a:solidFill>
                <a:latin typeface="Arial" panose="020B0604020202020204" pitchFamily="34" charset="0"/>
                <a:ea typeface="MS PGothic" panose="020B0600070205080204" pitchFamily="34" charset="-128"/>
              </a:defRPr>
            </a:lvl5pPr>
            <a:lvl6pPr marL="16497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6pPr>
            <a:lvl7pPr marL="21069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7pPr>
            <a:lvl8pPr marL="25641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8pPr>
            <a:lvl9pPr marL="30213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9pPr>
          </a:lstStyle>
          <a:p>
            <a:pPr algn="ctr">
              <a:spcBef>
                <a:spcPct val="50000"/>
              </a:spcBef>
              <a:buFontTx/>
              <a:buNone/>
            </a:pPr>
            <a:r>
              <a:rPr lang="en-GB" sz="2800" b="1" dirty="0">
                <a:solidFill>
                  <a:schemeClr val="bg1"/>
                </a:solidFill>
              </a:rPr>
              <a:t>6. Conclusion</a:t>
            </a:r>
            <a:endParaRPr lang="en-US" altLang="zh-CN" sz="2500" b="1" dirty="0">
              <a:solidFill>
                <a:schemeClr val="bg1"/>
              </a:solidFill>
              <a:latin typeface="Arial Narrow" panose="020B0606020202030204" pitchFamily="34" charset="0"/>
            </a:endParaRPr>
          </a:p>
        </p:txBody>
      </p:sp>
      <p:sp>
        <p:nvSpPr>
          <p:cNvPr id="5134" name="Text Box 565"/>
          <p:cNvSpPr txBox="1">
            <a:spLocks noChangeArrowheads="1"/>
          </p:cNvSpPr>
          <p:nvPr/>
        </p:nvSpPr>
        <p:spPr bwMode="auto">
          <a:xfrm>
            <a:off x="14262703" y="22012720"/>
            <a:ext cx="6550025" cy="4844217"/>
          </a:xfrm>
          <a:prstGeom prst="rect">
            <a:avLst/>
          </a:prstGeom>
          <a:solidFill>
            <a:schemeClr val="tx2">
              <a:lumMod val="40000"/>
              <a:lumOff val="60000"/>
            </a:schemeClr>
          </a:solidFill>
          <a:ln>
            <a:noFill/>
          </a:ln>
        </p:spPr>
        <p:txBody>
          <a:bodyPr wrap="square" lIns="265084" tIns="265084" rIns="265084" bIns="265084">
            <a:spAutoFit/>
          </a:bodyPr>
          <a:lstStyle>
            <a:lvl1pPr defTabSz="2545080">
              <a:defRPr sz="1700">
                <a:solidFill>
                  <a:schemeClr val="tx1"/>
                </a:solidFill>
                <a:latin typeface="Arial Narrow" panose="020B0606020202030204" pitchFamily="34" charset="0"/>
                <a:ea typeface="MS PGothic" panose="020B0600070205080204" pitchFamily="34" charset="-128"/>
              </a:defRPr>
            </a:lvl1pPr>
            <a:lvl2pPr defTabSz="2545080">
              <a:defRPr sz="1700">
                <a:solidFill>
                  <a:schemeClr val="tx1"/>
                </a:solidFill>
                <a:latin typeface="Arial Narrow" panose="020B0606020202030204" pitchFamily="34" charset="0"/>
                <a:ea typeface="MS PGothic" panose="020B0600070205080204" pitchFamily="34" charset="-128"/>
              </a:defRPr>
            </a:lvl2pPr>
            <a:lvl3pPr defTabSz="2545080">
              <a:defRPr sz="1700">
                <a:solidFill>
                  <a:schemeClr val="tx1"/>
                </a:solidFill>
                <a:latin typeface="Arial Narrow" panose="020B0606020202030204" pitchFamily="34" charset="0"/>
                <a:ea typeface="MS PGothic" panose="020B0600070205080204" pitchFamily="34" charset="-128"/>
              </a:defRPr>
            </a:lvl3pPr>
            <a:lvl4pPr defTabSz="2545080">
              <a:defRPr sz="1700">
                <a:solidFill>
                  <a:schemeClr val="tx1"/>
                </a:solidFill>
                <a:latin typeface="Arial Narrow" panose="020B0606020202030204" pitchFamily="34" charset="0"/>
                <a:ea typeface="MS PGothic" panose="020B0600070205080204" pitchFamily="34" charset="-128"/>
              </a:defRPr>
            </a:lvl4pPr>
            <a:lvl5pPr defTabSz="2545080">
              <a:defRPr sz="1700">
                <a:solidFill>
                  <a:schemeClr val="tx1"/>
                </a:solidFill>
                <a:latin typeface="Arial Narrow" panose="020B0606020202030204" pitchFamily="34" charset="0"/>
                <a:ea typeface="MS PGothic" panose="020B0600070205080204" pitchFamily="34" charset="-128"/>
              </a:defRPr>
            </a:lvl5pPr>
            <a:lvl6pPr marL="17494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6pPr>
            <a:lvl7pPr marL="22066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7pPr>
            <a:lvl8pPr marL="26638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8pPr>
            <a:lvl9pPr marL="31210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9pPr>
          </a:lstStyle>
          <a:p>
            <a:pPr>
              <a:defRPr/>
            </a:pPr>
            <a:r>
              <a:rPr lang="en-US" sz="2800" dirty="0"/>
              <a:t>Welsh language, culture and identity remain central to the delivery of health and social care services in Wales. Ensuring culturally and linguistically responsive care supports patient dignity, improves communication and promotes equitable access to healthcare services. Strengthening bilingual healthcare provision therefore continues to be essential for delivering inclusive and effective healthcare within Welsh society.</a:t>
            </a:r>
            <a:endParaRPr lang="en-GB" sz="2800" dirty="0"/>
          </a:p>
        </p:txBody>
      </p:sp>
      <p:sp>
        <p:nvSpPr>
          <p:cNvPr id="2" name="Text Box 522"/>
          <p:cNvSpPr txBox="1">
            <a:spLocks noChangeArrowheads="1"/>
          </p:cNvSpPr>
          <p:nvPr/>
        </p:nvSpPr>
        <p:spPr bwMode="auto">
          <a:xfrm>
            <a:off x="7385050" y="21620997"/>
            <a:ext cx="6550024" cy="1161418"/>
          </a:xfrm>
          <a:prstGeom prst="rect">
            <a:avLst/>
          </a:prstGeom>
          <a:solidFill>
            <a:schemeClr val="tx1"/>
          </a:solidFill>
          <a:ln>
            <a:noFill/>
          </a:ln>
        </p:spPr>
        <p:txBody>
          <a:bodyPr wrap="square" lIns="52916" tIns="26453" rIns="52916" bIns="26453">
            <a:spAutoFit/>
          </a:bodyPr>
          <a:lstStyle>
            <a:lvl1pPr defTabSz="528955">
              <a:spcBef>
                <a:spcPct val="20000"/>
              </a:spcBef>
              <a:buChar char="•"/>
              <a:defRPr sz="1700">
                <a:solidFill>
                  <a:schemeClr val="tx2"/>
                </a:solidFill>
                <a:latin typeface="Arial" panose="020B0604020202020204" pitchFamily="34" charset="0"/>
                <a:ea typeface="MS PGothic" panose="020B0600070205080204" pitchFamily="34" charset="-128"/>
              </a:defRPr>
            </a:lvl1pPr>
            <a:lvl2pPr marL="428625" indent="-163830" defTabSz="528955">
              <a:spcBef>
                <a:spcPct val="20000"/>
              </a:spcBef>
              <a:buChar char="–"/>
              <a:defRPr sz="1700">
                <a:solidFill>
                  <a:schemeClr val="tx2"/>
                </a:solidFill>
                <a:latin typeface="Arial" panose="020B0604020202020204" pitchFamily="34" charset="0"/>
                <a:ea typeface="MS PGothic" panose="020B0600070205080204" pitchFamily="34" charset="-128"/>
              </a:defRPr>
            </a:lvl2pPr>
            <a:lvl3pPr marL="662305" indent="-133350" defTabSz="528955">
              <a:spcBef>
                <a:spcPct val="20000"/>
              </a:spcBef>
              <a:buChar char="•"/>
              <a:defRPr sz="1400">
                <a:solidFill>
                  <a:schemeClr val="tx1"/>
                </a:solidFill>
                <a:latin typeface="Arial" panose="020B0604020202020204" pitchFamily="34" charset="0"/>
                <a:ea typeface="MS PGothic" panose="020B0600070205080204" pitchFamily="34" charset="-128"/>
              </a:defRPr>
            </a:lvl3pPr>
            <a:lvl4pPr marL="927100" indent="-132080" defTabSz="528955">
              <a:spcBef>
                <a:spcPct val="20000"/>
              </a:spcBef>
              <a:buChar char="–"/>
              <a:defRPr sz="1100">
                <a:solidFill>
                  <a:schemeClr val="tx1"/>
                </a:solidFill>
                <a:latin typeface="Arial" panose="020B0604020202020204" pitchFamily="34" charset="0"/>
                <a:ea typeface="MS PGothic" panose="020B0600070205080204" pitchFamily="34" charset="-128"/>
              </a:defRPr>
            </a:lvl4pPr>
            <a:lvl5pPr marL="1192530" indent="-132080" defTabSz="528955">
              <a:spcBef>
                <a:spcPct val="20000"/>
              </a:spcBef>
              <a:buChar char="»"/>
              <a:defRPr sz="1100">
                <a:solidFill>
                  <a:schemeClr val="tx1"/>
                </a:solidFill>
                <a:latin typeface="Arial" panose="020B0604020202020204" pitchFamily="34" charset="0"/>
                <a:ea typeface="MS PGothic" panose="020B0600070205080204" pitchFamily="34" charset="-128"/>
              </a:defRPr>
            </a:lvl5pPr>
            <a:lvl6pPr marL="16497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6pPr>
            <a:lvl7pPr marL="21069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7pPr>
            <a:lvl8pPr marL="25641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8pPr>
            <a:lvl9pPr marL="30213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9pPr>
          </a:lstStyle>
          <a:p>
            <a:pPr algn="ctr">
              <a:buFontTx/>
              <a:buNone/>
              <a:defRPr/>
            </a:pPr>
            <a:r>
              <a:rPr lang="en-US" sz="3600" b="1" dirty="0">
                <a:solidFill>
                  <a:schemeClr val="bg1"/>
                </a:solidFill>
              </a:rPr>
              <a:t>5. Implications for Healthcare </a:t>
            </a:r>
            <a:r>
              <a:rPr lang="en-US" sz="3600" dirty="0">
                <a:solidFill>
                  <a:schemeClr val="bg1"/>
                </a:solidFill>
              </a:rPr>
              <a:t>Practice</a:t>
            </a:r>
            <a:endParaRPr lang="en-US" sz="5400" b="1" dirty="0">
              <a:solidFill>
                <a:schemeClr val="bg1"/>
              </a:solidFill>
            </a:endParaRPr>
          </a:p>
        </p:txBody>
      </p:sp>
      <p:sp>
        <p:nvSpPr>
          <p:cNvPr id="5" name="Text Box 523"/>
          <p:cNvSpPr txBox="1">
            <a:spLocks noChangeArrowheads="1"/>
          </p:cNvSpPr>
          <p:nvPr/>
        </p:nvSpPr>
        <p:spPr bwMode="auto">
          <a:xfrm>
            <a:off x="7351712" y="22228417"/>
            <a:ext cx="6583362" cy="7183319"/>
          </a:xfrm>
          <a:prstGeom prst="rect">
            <a:avLst/>
          </a:prstGeom>
          <a:solidFill>
            <a:schemeClr val="tx2">
              <a:lumMod val="40000"/>
              <a:lumOff val="60000"/>
            </a:schemeClr>
          </a:solidFill>
          <a:ln>
            <a:noFill/>
          </a:ln>
        </p:spPr>
        <p:txBody>
          <a:bodyPr lIns="265084" tIns="265084" rIns="265084" bIns="265084">
            <a:spAutoFit/>
          </a:bodyPr>
          <a:lstStyle>
            <a:lvl1pPr defTabSz="2545080">
              <a:defRPr sz="1700">
                <a:solidFill>
                  <a:schemeClr val="tx1"/>
                </a:solidFill>
                <a:latin typeface="Arial Narrow" panose="020B0606020202030204" pitchFamily="34" charset="0"/>
                <a:ea typeface="MS PGothic" panose="020B0600070205080204" pitchFamily="34" charset="-128"/>
              </a:defRPr>
            </a:lvl1pPr>
            <a:lvl2pPr defTabSz="2545080">
              <a:defRPr sz="1700">
                <a:solidFill>
                  <a:schemeClr val="tx1"/>
                </a:solidFill>
                <a:latin typeface="Arial Narrow" panose="020B0606020202030204" pitchFamily="34" charset="0"/>
                <a:ea typeface="MS PGothic" panose="020B0600070205080204" pitchFamily="34" charset="-128"/>
              </a:defRPr>
            </a:lvl2pPr>
            <a:lvl3pPr defTabSz="2545080">
              <a:defRPr sz="1700">
                <a:solidFill>
                  <a:schemeClr val="tx1"/>
                </a:solidFill>
                <a:latin typeface="Arial Narrow" panose="020B0606020202030204" pitchFamily="34" charset="0"/>
                <a:ea typeface="MS PGothic" panose="020B0600070205080204" pitchFamily="34" charset="-128"/>
              </a:defRPr>
            </a:lvl3pPr>
            <a:lvl4pPr defTabSz="2545080">
              <a:defRPr sz="1700">
                <a:solidFill>
                  <a:schemeClr val="tx1"/>
                </a:solidFill>
                <a:latin typeface="Arial Narrow" panose="020B0606020202030204" pitchFamily="34" charset="0"/>
                <a:ea typeface="MS PGothic" panose="020B0600070205080204" pitchFamily="34" charset="-128"/>
              </a:defRPr>
            </a:lvl4pPr>
            <a:lvl5pPr defTabSz="2545080">
              <a:defRPr sz="1700">
                <a:solidFill>
                  <a:schemeClr val="tx1"/>
                </a:solidFill>
                <a:latin typeface="Arial Narrow" panose="020B0606020202030204" pitchFamily="34" charset="0"/>
                <a:ea typeface="MS PGothic" panose="020B0600070205080204" pitchFamily="34" charset="-128"/>
              </a:defRPr>
            </a:lvl5pPr>
            <a:lvl6pPr marL="17494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6pPr>
            <a:lvl7pPr marL="22066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7pPr>
            <a:lvl8pPr marL="26638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8pPr>
            <a:lvl9pPr marL="31210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9pPr>
          </a:lstStyle>
          <a:p>
            <a:r>
              <a:rPr lang="en-US" sz="2400" dirty="0"/>
              <a:t>Healthcare </a:t>
            </a:r>
            <a:r>
              <a:rPr lang="en-US" sz="2400" dirty="0" err="1"/>
              <a:t>organisations</a:t>
            </a:r>
            <a:r>
              <a:rPr lang="en-US" sz="2400" dirty="0"/>
              <a:t> in Wales must integrate linguistic and cultural awareness into everyday practice to ensure inclusive service delivery. Research examining language planning highlights that promoting Welsh within public services contributes to broader wellbeing by strengthening cultural participation and community identity (Prys and Matthews, 2023).</a:t>
            </a:r>
          </a:p>
          <a:p>
            <a:r>
              <a:rPr lang="en-US" sz="2400" dirty="0"/>
              <a:t>Language use within </a:t>
            </a:r>
            <a:r>
              <a:rPr lang="en-US" sz="2400" dirty="0" err="1"/>
              <a:t>organisations</a:t>
            </a:r>
            <a:r>
              <a:rPr lang="en-US" sz="2400" dirty="0"/>
              <a:t> can also influence professional culture and workplace communication. Studies examining Welsh language use in professional environments indicate that institutional support and leadership commitment are key factors in sustaining bilingual service delivery (Screen, 2024).</a:t>
            </a:r>
          </a:p>
          <a:p>
            <a:r>
              <a:rPr lang="en-US" sz="2400" dirty="0"/>
              <a:t>Embedding Welsh language provision therefore requires </a:t>
            </a:r>
            <a:r>
              <a:rPr lang="en-US" sz="2400" dirty="0" err="1"/>
              <a:t>organisational</a:t>
            </a:r>
            <a:r>
              <a:rPr lang="en-US" sz="2400" dirty="0"/>
              <a:t> commitment, workforce development and policy alignment to support culturally responsive healthcare services.</a:t>
            </a:r>
          </a:p>
        </p:txBody>
      </p:sp>
      <p:sp>
        <p:nvSpPr>
          <p:cNvPr id="4" name="Text Box 472"/>
          <p:cNvSpPr txBox="1">
            <a:spLocks noChangeArrowheads="1"/>
          </p:cNvSpPr>
          <p:nvPr/>
        </p:nvSpPr>
        <p:spPr bwMode="auto">
          <a:xfrm>
            <a:off x="574072" y="16954139"/>
            <a:ext cx="6581775" cy="11245970"/>
          </a:xfrm>
          <a:prstGeom prst="rect">
            <a:avLst/>
          </a:prstGeom>
          <a:solidFill>
            <a:schemeClr val="tx2">
              <a:lumMod val="40000"/>
              <a:lumOff val="60000"/>
            </a:schemeClr>
          </a:solidFill>
          <a:ln>
            <a:noFill/>
          </a:ln>
        </p:spPr>
        <p:txBody>
          <a:bodyPr lIns="265084" tIns="265084" rIns="265084" bIns="265084">
            <a:spAutoFit/>
          </a:bodyPr>
          <a:lstStyle>
            <a:lvl1pPr defTabSz="2545080">
              <a:defRPr sz="1700">
                <a:solidFill>
                  <a:schemeClr val="tx1"/>
                </a:solidFill>
                <a:latin typeface="Arial Narrow" panose="020B0606020202030204" pitchFamily="34" charset="0"/>
                <a:ea typeface="MS PGothic" panose="020B0600070205080204" pitchFamily="34" charset="-128"/>
              </a:defRPr>
            </a:lvl1pPr>
            <a:lvl2pPr defTabSz="2545080">
              <a:defRPr sz="1700">
                <a:solidFill>
                  <a:schemeClr val="tx1"/>
                </a:solidFill>
                <a:latin typeface="Arial Narrow" panose="020B0606020202030204" pitchFamily="34" charset="0"/>
                <a:ea typeface="MS PGothic" panose="020B0600070205080204" pitchFamily="34" charset="-128"/>
              </a:defRPr>
            </a:lvl2pPr>
            <a:lvl3pPr defTabSz="2545080">
              <a:defRPr sz="1700">
                <a:solidFill>
                  <a:schemeClr val="tx1"/>
                </a:solidFill>
                <a:latin typeface="Arial Narrow" panose="020B0606020202030204" pitchFamily="34" charset="0"/>
                <a:ea typeface="MS PGothic" panose="020B0600070205080204" pitchFamily="34" charset="-128"/>
              </a:defRPr>
            </a:lvl3pPr>
            <a:lvl4pPr defTabSz="2545080">
              <a:defRPr sz="1700">
                <a:solidFill>
                  <a:schemeClr val="tx1"/>
                </a:solidFill>
                <a:latin typeface="Arial Narrow" panose="020B0606020202030204" pitchFamily="34" charset="0"/>
                <a:ea typeface="MS PGothic" panose="020B0600070205080204" pitchFamily="34" charset="-128"/>
              </a:defRPr>
            </a:lvl4pPr>
            <a:lvl5pPr defTabSz="2545080">
              <a:defRPr sz="1700">
                <a:solidFill>
                  <a:schemeClr val="tx1"/>
                </a:solidFill>
                <a:latin typeface="Arial Narrow" panose="020B0606020202030204" pitchFamily="34" charset="0"/>
                <a:ea typeface="MS PGothic" panose="020B0600070205080204" pitchFamily="34" charset="-128"/>
              </a:defRPr>
            </a:lvl5pPr>
            <a:lvl6pPr marL="17494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6pPr>
            <a:lvl7pPr marL="22066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7pPr>
            <a:lvl8pPr marL="26638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8pPr>
            <a:lvl9pPr marL="31210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9pPr>
          </a:lstStyle>
          <a:p>
            <a:r>
              <a:rPr lang="en-US" sz="2400" dirty="0"/>
              <a:t>The Welsh health and social care system operates within a unique cultural context shaped by strong community traditions, bilingual communication and a commitment to preserving cultural heritage. Cultural identity can influence how individuals perceive health, illness and professional support. Research examining linguistic identity within Welsh institutions highlights that language continues to play a significant role in shaping community relationships and institutional practices across Wales (Screen, 2024).</a:t>
            </a:r>
          </a:p>
          <a:p>
            <a:r>
              <a:rPr lang="en-US" sz="2400" dirty="0"/>
              <a:t>Cultural competence is therefore an important skill for healthcare professionals working within Welsh services. Understanding the cultural and linguistic backgrounds of patients can help professionals provide care that respects identity, dignity and individual preferences. Educational developments within Wales have strengthened the cultural significance of the Welsh language through the expansion of Welsh-medium education, supporting the long-term sustainability of bilingual society (Lloyd-Williams and Ap Gruffudd, 2024).</a:t>
            </a:r>
          </a:p>
          <a:p>
            <a:r>
              <a:rPr lang="en-US" sz="2400" dirty="0"/>
              <a:t>Failure to </a:t>
            </a:r>
            <a:r>
              <a:rPr lang="en-US" sz="2400" dirty="0" err="1"/>
              <a:t>recognise</a:t>
            </a:r>
            <a:r>
              <a:rPr lang="en-US" sz="2400" dirty="0"/>
              <a:t> cultural identity in healthcare settings can contribute to miscommunication, reduced engagement with services and lower levels of patient satisfaction. Comparative research on language policy indicates that recognising minority language rights in public services is an important factor in maintaining trust between communities and institutions (Cardinal and Williams, 2020).</a:t>
            </a:r>
          </a:p>
        </p:txBody>
      </p:sp>
      <p:sp>
        <p:nvSpPr>
          <p:cNvPr id="10" name="Text Box 565"/>
          <p:cNvSpPr txBox="1">
            <a:spLocks noChangeArrowheads="1"/>
          </p:cNvSpPr>
          <p:nvPr/>
        </p:nvSpPr>
        <p:spPr bwMode="auto">
          <a:xfrm flipV="1">
            <a:off x="28855976" y="49649719"/>
            <a:ext cx="1984892" cy="45719"/>
          </a:xfrm>
          <a:prstGeom prst="rect">
            <a:avLst/>
          </a:prstGeom>
          <a:solidFill>
            <a:schemeClr val="tx2">
              <a:lumMod val="40000"/>
              <a:lumOff val="60000"/>
            </a:schemeClr>
          </a:solidFill>
          <a:ln>
            <a:noFill/>
          </a:ln>
        </p:spPr>
        <p:txBody>
          <a:bodyPr wrap="square" lIns="265084" tIns="265084" rIns="265084" bIns="265084">
            <a:spAutoFit/>
          </a:bodyPr>
          <a:lstStyle>
            <a:lvl1pPr defTabSz="2545080">
              <a:defRPr sz="1700">
                <a:solidFill>
                  <a:schemeClr val="tx1"/>
                </a:solidFill>
                <a:latin typeface="Arial Narrow" panose="020B0606020202030204" pitchFamily="34" charset="0"/>
                <a:ea typeface="MS PGothic" panose="020B0600070205080204" pitchFamily="34" charset="-128"/>
              </a:defRPr>
            </a:lvl1pPr>
            <a:lvl2pPr defTabSz="2545080">
              <a:defRPr sz="1700">
                <a:solidFill>
                  <a:schemeClr val="tx1"/>
                </a:solidFill>
                <a:latin typeface="Arial Narrow" panose="020B0606020202030204" pitchFamily="34" charset="0"/>
                <a:ea typeface="MS PGothic" panose="020B0600070205080204" pitchFamily="34" charset="-128"/>
              </a:defRPr>
            </a:lvl2pPr>
            <a:lvl3pPr defTabSz="2545080">
              <a:defRPr sz="1700">
                <a:solidFill>
                  <a:schemeClr val="tx1"/>
                </a:solidFill>
                <a:latin typeface="Arial Narrow" panose="020B0606020202030204" pitchFamily="34" charset="0"/>
                <a:ea typeface="MS PGothic" panose="020B0600070205080204" pitchFamily="34" charset="-128"/>
              </a:defRPr>
            </a:lvl3pPr>
            <a:lvl4pPr defTabSz="2545080">
              <a:defRPr sz="1700">
                <a:solidFill>
                  <a:schemeClr val="tx1"/>
                </a:solidFill>
                <a:latin typeface="Arial Narrow" panose="020B0606020202030204" pitchFamily="34" charset="0"/>
                <a:ea typeface="MS PGothic" panose="020B0600070205080204" pitchFamily="34" charset="-128"/>
              </a:defRPr>
            </a:lvl4pPr>
            <a:lvl5pPr defTabSz="2545080">
              <a:defRPr sz="1700">
                <a:solidFill>
                  <a:schemeClr val="tx1"/>
                </a:solidFill>
                <a:latin typeface="Arial Narrow" panose="020B0606020202030204" pitchFamily="34" charset="0"/>
                <a:ea typeface="MS PGothic" panose="020B0600070205080204" pitchFamily="34" charset="-128"/>
              </a:defRPr>
            </a:lvl5pPr>
            <a:lvl6pPr marL="17494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6pPr>
            <a:lvl7pPr marL="22066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7pPr>
            <a:lvl8pPr marL="26638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8pPr>
            <a:lvl9pPr marL="31210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9pPr>
          </a:lstStyle>
          <a:p>
            <a:pPr>
              <a:defRPr/>
            </a:pPr>
            <a:endParaRPr lang="en-GB" dirty="0"/>
          </a:p>
        </p:txBody>
      </p:sp>
      <p:sp>
        <p:nvSpPr>
          <p:cNvPr id="9" name="Text Box 496"/>
          <p:cNvSpPr txBox="1">
            <a:spLocks noChangeArrowheads="1"/>
          </p:cNvSpPr>
          <p:nvPr/>
        </p:nvSpPr>
        <p:spPr bwMode="auto">
          <a:xfrm>
            <a:off x="14416885" y="5455865"/>
            <a:ext cx="7043350" cy="15677952"/>
          </a:xfrm>
          <a:prstGeom prst="rect">
            <a:avLst/>
          </a:prstGeom>
          <a:solidFill>
            <a:schemeClr val="tx2">
              <a:lumMod val="40000"/>
              <a:lumOff val="60000"/>
            </a:schemeClr>
          </a:solidFill>
          <a:ln>
            <a:noFill/>
          </a:ln>
        </p:spPr>
        <p:txBody>
          <a:bodyPr wrap="square" lIns="265084" tIns="265084" rIns="265084" bIns="265084">
            <a:spAutoFit/>
          </a:bodyPr>
          <a:lstStyle>
            <a:lvl1pPr defTabSz="2545080">
              <a:defRPr sz="1700">
                <a:solidFill>
                  <a:schemeClr val="tx1"/>
                </a:solidFill>
                <a:latin typeface="Arial Narrow" panose="020B0606020202030204" pitchFamily="34" charset="0"/>
                <a:ea typeface="MS PGothic" panose="020B0600070205080204" pitchFamily="34" charset="-128"/>
              </a:defRPr>
            </a:lvl1pPr>
            <a:lvl2pPr defTabSz="2545080">
              <a:defRPr sz="1700">
                <a:solidFill>
                  <a:schemeClr val="tx1"/>
                </a:solidFill>
                <a:latin typeface="Arial Narrow" panose="020B0606020202030204" pitchFamily="34" charset="0"/>
                <a:ea typeface="MS PGothic" panose="020B0600070205080204" pitchFamily="34" charset="-128"/>
              </a:defRPr>
            </a:lvl2pPr>
            <a:lvl3pPr defTabSz="2545080">
              <a:defRPr sz="1700">
                <a:solidFill>
                  <a:schemeClr val="tx1"/>
                </a:solidFill>
                <a:latin typeface="Arial Narrow" panose="020B0606020202030204" pitchFamily="34" charset="0"/>
                <a:ea typeface="MS PGothic" panose="020B0600070205080204" pitchFamily="34" charset="-128"/>
              </a:defRPr>
            </a:lvl3pPr>
            <a:lvl4pPr defTabSz="2545080">
              <a:defRPr sz="1700">
                <a:solidFill>
                  <a:schemeClr val="tx1"/>
                </a:solidFill>
                <a:latin typeface="Arial Narrow" panose="020B0606020202030204" pitchFamily="34" charset="0"/>
                <a:ea typeface="MS PGothic" panose="020B0600070205080204" pitchFamily="34" charset="-128"/>
              </a:defRPr>
            </a:lvl4pPr>
            <a:lvl5pPr defTabSz="2545080">
              <a:defRPr sz="1700">
                <a:solidFill>
                  <a:schemeClr val="tx1"/>
                </a:solidFill>
                <a:latin typeface="Arial Narrow" panose="020B0606020202030204" pitchFamily="34" charset="0"/>
                <a:ea typeface="MS PGothic" panose="020B0600070205080204" pitchFamily="34" charset="-128"/>
              </a:defRPr>
            </a:lvl5pPr>
            <a:lvl6pPr marL="17494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6pPr>
            <a:lvl7pPr marL="22066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7pPr>
            <a:lvl8pPr marL="26638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8pPr>
            <a:lvl9pPr marL="3121025" indent="536575" defTabSz="2545080"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9pPr>
          </a:lstStyle>
          <a:p>
            <a:r>
              <a:rPr lang="en-US" sz="2400" b="1" dirty="0"/>
              <a:t>4.1 Social Services and Well-being (Wales) Act 2014</a:t>
            </a:r>
          </a:p>
          <a:p>
            <a:r>
              <a:rPr lang="en-US" sz="2400" dirty="0"/>
              <a:t>Health and social care policy in Wales </a:t>
            </a:r>
            <a:r>
              <a:rPr lang="en-US" sz="2400" dirty="0" err="1"/>
              <a:t>emphasises</a:t>
            </a:r>
            <a:r>
              <a:rPr lang="en-US" sz="2400" dirty="0"/>
              <a:t> person-</a:t>
            </a:r>
            <a:r>
              <a:rPr lang="en-US" sz="2400" dirty="0" err="1"/>
              <a:t>centred</a:t>
            </a:r>
            <a:r>
              <a:rPr lang="en-US" sz="2400" dirty="0"/>
              <a:t> care and community wellbeing. The Social Services and Well-being (Wales) Act 2014 established a framework designed to strengthen individual voice, participation and control within care services. Policy evaluations highlight that the legislation promotes preventative approaches and community-based care systems that respond to the needs of individuals and families (Verity et al., 2023).</a:t>
            </a:r>
          </a:p>
          <a:p>
            <a:r>
              <a:rPr lang="en-US" sz="2400" dirty="0"/>
              <a:t>Further policy analysis suggests that the Act encourages collaboration between healthcare services, social care </a:t>
            </a:r>
            <a:r>
              <a:rPr lang="en-US" sz="2400" dirty="0" err="1"/>
              <a:t>organisations</a:t>
            </a:r>
            <a:r>
              <a:rPr lang="en-US" sz="2400" dirty="0"/>
              <a:t> and local authorities to strengthen preventative care strategies within Welsh communities (Read et al., 2024).</a:t>
            </a:r>
          </a:p>
          <a:p>
            <a:r>
              <a:rPr lang="en-US" sz="2400" b="1" dirty="0"/>
              <a:t>4.2 Workforce Strategy and Healthcare Policy in Wales</a:t>
            </a:r>
          </a:p>
          <a:p>
            <a:r>
              <a:rPr lang="en-US" sz="2400" dirty="0"/>
              <a:t>Delivering bilingual healthcare services requires a workforce that understands both linguistic diversity and cultural competence. Policy discussions surrounding workforce development in Wales highlight the need for </a:t>
            </a:r>
            <a:r>
              <a:rPr lang="en-US" sz="2400" dirty="0" err="1"/>
              <a:t>organisational</a:t>
            </a:r>
            <a:r>
              <a:rPr lang="en-US" sz="2400" dirty="0"/>
              <a:t> support and professional training for staff working in bilingual healthcare environments (Royce, 2022).</a:t>
            </a:r>
          </a:p>
          <a:p>
            <a:r>
              <a:rPr lang="en-US" sz="2400" dirty="0"/>
              <a:t>Research examining healthcare service </a:t>
            </a:r>
            <a:r>
              <a:rPr lang="en-US" sz="2400" dirty="0" err="1"/>
              <a:t>utilisation</a:t>
            </a:r>
            <a:r>
              <a:rPr lang="en-US" sz="2400" dirty="0"/>
              <a:t> across Wales also indicates that changing population needs require coordinated and responsive care systems capable of supporting diverse patient groups. Developing a skilled and culturally aware workforce is therefore essential for maintaining high-quality </a:t>
            </a:r>
            <a:r>
              <a:rPr lang="en-US" sz="2400"/>
              <a:t>healthcare services </a:t>
            </a:r>
            <a:r>
              <a:rPr lang="en-US" sz="2400" dirty="0"/>
              <a:t>(Owen et al., 2025).</a:t>
            </a:r>
          </a:p>
          <a:p>
            <a:r>
              <a:rPr lang="en-US" sz="2400" b="1" dirty="0"/>
              <a:t>4.3 Language Rights and Service Implementation</a:t>
            </a:r>
          </a:p>
          <a:p>
            <a:r>
              <a:rPr lang="en-US" sz="2400" dirty="0"/>
              <a:t>Language policy frameworks aim to ensure that Welsh speakers can access healthcare services in their preferred language. However, research exploring language rights implementation suggests that challenges remain when translating policy commitments into everyday healthcare practice (Prys and Hodges, 2025).</a:t>
            </a:r>
          </a:p>
          <a:p>
            <a:r>
              <a:rPr lang="en-US" sz="2400" dirty="0"/>
              <a:t>Public health policy research in Wales further highlights the importance of evaluating how social and political changes influence health systems and service delivery (Green et al., 2020).</a:t>
            </a:r>
          </a:p>
        </p:txBody>
      </p:sp>
      <p:sp>
        <p:nvSpPr>
          <p:cNvPr id="12" name="Text Box 563"/>
          <p:cNvSpPr txBox="1">
            <a:spLocks noChangeArrowheads="1"/>
          </p:cNvSpPr>
          <p:nvPr/>
        </p:nvSpPr>
        <p:spPr bwMode="auto">
          <a:xfrm>
            <a:off x="14377581" y="3990818"/>
            <a:ext cx="6583363" cy="999836"/>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2916" tIns="26453" rIns="52916" bIns="26453">
            <a:spAutoFit/>
          </a:bodyPr>
          <a:lstStyle>
            <a:lvl1pPr defTabSz="528955">
              <a:spcBef>
                <a:spcPct val="20000"/>
              </a:spcBef>
              <a:buChar char="•"/>
              <a:defRPr sz="1700">
                <a:solidFill>
                  <a:schemeClr val="tx2"/>
                </a:solidFill>
                <a:latin typeface="Arial" panose="020B0604020202020204" pitchFamily="34" charset="0"/>
                <a:ea typeface="MS PGothic" panose="020B0600070205080204" pitchFamily="34" charset="-128"/>
              </a:defRPr>
            </a:lvl1pPr>
            <a:lvl2pPr marL="428625" indent="-163830" defTabSz="528955">
              <a:spcBef>
                <a:spcPct val="20000"/>
              </a:spcBef>
              <a:buChar char="–"/>
              <a:defRPr sz="1700">
                <a:solidFill>
                  <a:schemeClr val="tx2"/>
                </a:solidFill>
                <a:latin typeface="Arial" panose="020B0604020202020204" pitchFamily="34" charset="0"/>
                <a:ea typeface="MS PGothic" panose="020B0600070205080204" pitchFamily="34" charset="-128"/>
              </a:defRPr>
            </a:lvl2pPr>
            <a:lvl3pPr marL="662305" indent="-133350" defTabSz="528955">
              <a:spcBef>
                <a:spcPct val="20000"/>
              </a:spcBef>
              <a:buChar char="•"/>
              <a:defRPr sz="1400">
                <a:solidFill>
                  <a:schemeClr val="tx1"/>
                </a:solidFill>
                <a:latin typeface="Arial" panose="020B0604020202020204" pitchFamily="34" charset="0"/>
                <a:ea typeface="MS PGothic" panose="020B0600070205080204" pitchFamily="34" charset="-128"/>
              </a:defRPr>
            </a:lvl3pPr>
            <a:lvl4pPr marL="927100" indent="-132080" defTabSz="528955">
              <a:spcBef>
                <a:spcPct val="20000"/>
              </a:spcBef>
              <a:buChar char="–"/>
              <a:defRPr sz="1100">
                <a:solidFill>
                  <a:schemeClr val="tx1"/>
                </a:solidFill>
                <a:latin typeface="Arial" panose="020B0604020202020204" pitchFamily="34" charset="0"/>
                <a:ea typeface="MS PGothic" panose="020B0600070205080204" pitchFamily="34" charset="-128"/>
              </a:defRPr>
            </a:lvl4pPr>
            <a:lvl5pPr marL="1192530" indent="-132080" defTabSz="528955">
              <a:spcBef>
                <a:spcPct val="20000"/>
              </a:spcBef>
              <a:buChar char="»"/>
              <a:defRPr sz="1100">
                <a:solidFill>
                  <a:schemeClr val="tx1"/>
                </a:solidFill>
                <a:latin typeface="Arial" panose="020B0604020202020204" pitchFamily="34" charset="0"/>
                <a:ea typeface="MS PGothic" panose="020B0600070205080204" pitchFamily="34" charset="-128"/>
              </a:defRPr>
            </a:lvl5pPr>
            <a:lvl6pPr marL="16497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6pPr>
            <a:lvl7pPr marL="21069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7pPr>
            <a:lvl8pPr marL="25641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8pPr>
            <a:lvl9pPr marL="3021330" indent="-132080" defTabSz="528955"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9pPr>
          </a:lstStyle>
          <a:p>
            <a:pPr algn="ctr">
              <a:spcBef>
                <a:spcPct val="50000"/>
              </a:spcBef>
              <a:buNone/>
            </a:pPr>
            <a:r>
              <a:rPr lang="en-US" sz="2400" b="1" dirty="0">
                <a:solidFill>
                  <a:schemeClr val="bg1"/>
                </a:solidFill>
              </a:rPr>
              <a:t>4. Welsh Policy and Legislative Framework</a:t>
            </a:r>
          </a:p>
          <a:p>
            <a:pPr algn="ctr">
              <a:spcBef>
                <a:spcPct val="50000"/>
              </a:spcBef>
              <a:buFontTx/>
              <a:buNone/>
            </a:pPr>
            <a:endParaRPr lang="en-US" altLang="zh-CN" sz="2400" b="1" dirty="0">
              <a:solidFill>
                <a:schemeClr val="bg1"/>
              </a:solidFill>
              <a:latin typeface="Arial Narrow" panose="020B0606020202030204" pitchFamily="34" charset="0"/>
            </a:endParaRPr>
          </a:p>
        </p:txBody>
      </p:sp>
      <p:pic>
        <p:nvPicPr>
          <p:cNvPr id="13" name="Picture 12"/>
          <p:cNvPicPr>
            <a:picLocks noChangeAspect="1"/>
          </p:cNvPicPr>
          <p:nvPr/>
        </p:nvPicPr>
        <p:blipFill>
          <a:blip r:embed="rId3"/>
          <a:stretch>
            <a:fillRect/>
          </a:stretch>
        </p:blipFill>
        <p:spPr>
          <a:xfrm>
            <a:off x="719333" y="14241032"/>
            <a:ext cx="6581775" cy="1424084"/>
          </a:xfrm>
          <a:prstGeom prst="rect">
            <a:avLst/>
          </a:prstGeom>
        </p:spPr>
      </p:pic>
      <p:pic>
        <p:nvPicPr>
          <p:cNvPr id="14" name="Picture 13"/>
          <p:cNvPicPr>
            <a:picLocks noChangeAspect="1"/>
          </p:cNvPicPr>
          <p:nvPr/>
        </p:nvPicPr>
        <p:blipFill>
          <a:blip r:embed="rId4"/>
          <a:stretch>
            <a:fillRect/>
          </a:stretch>
        </p:blipFill>
        <p:spPr>
          <a:xfrm>
            <a:off x="8325961" y="4113563"/>
            <a:ext cx="4062412" cy="4069812"/>
          </a:xfrm>
          <a:prstGeom prst="rect">
            <a:avLst/>
          </a:prstGeom>
        </p:spPr>
      </p:pic>
      <p:pic>
        <p:nvPicPr>
          <p:cNvPr id="17" name="Picture 16"/>
          <p:cNvPicPr>
            <a:picLocks noChangeAspect="1"/>
          </p:cNvPicPr>
          <p:nvPr/>
        </p:nvPicPr>
        <p:blipFill>
          <a:blip r:embed="rId5"/>
          <a:stretch>
            <a:fillRect/>
          </a:stretch>
        </p:blipFill>
        <p:spPr>
          <a:xfrm>
            <a:off x="14416885" y="27086833"/>
            <a:ext cx="6439689" cy="300037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0CE03-DF1F-70E0-7529-F4C3D828E61F}"/>
              </a:ext>
            </a:extLst>
          </p:cNvPr>
          <p:cNvSpPr>
            <a:spLocks noGrp="1"/>
          </p:cNvSpPr>
          <p:nvPr>
            <p:ph type="title"/>
          </p:nvPr>
        </p:nvSpPr>
        <p:spPr>
          <a:xfrm>
            <a:off x="1473128" y="1612135"/>
            <a:ext cx="19913672" cy="5852729"/>
          </a:xfrm>
        </p:spPr>
        <p:txBody>
          <a:bodyPr/>
          <a:lstStyle/>
          <a:p>
            <a:endParaRPr lang="en-GB" dirty="0"/>
          </a:p>
        </p:txBody>
      </p:sp>
      <p:sp>
        <p:nvSpPr>
          <p:cNvPr id="3" name="Text Placeholder 2">
            <a:extLst>
              <a:ext uri="{FF2B5EF4-FFF2-40B4-BE49-F238E27FC236}">
                <a16:creationId xmlns:a16="http://schemas.microsoft.com/office/drawing/2014/main" id="{61561BE1-5F1A-723A-7BC1-A9EAD079D605}"/>
              </a:ext>
            </a:extLst>
          </p:cNvPr>
          <p:cNvSpPr>
            <a:spLocks noGrp="1"/>
          </p:cNvSpPr>
          <p:nvPr>
            <p:ph type="body" idx="1"/>
          </p:nvPr>
        </p:nvSpPr>
        <p:spPr/>
        <p:txBody>
          <a:bodyPr/>
          <a:lstStyle/>
          <a:p>
            <a:endParaRPr lang="en-GB"/>
          </a:p>
        </p:txBody>
      </p:sp>
      <p:sp>
        <p:nvSpPr>
          <p:cNvPr id="4" name="Content Placeholder 3">
            <a:extLst>
              <a:ext uri="{FF2B5EF4-FFF2-40B4-BE49-F238E27FC236}">
                <a16:creationId xmlns:a16="http://schemas.microsoft.com/office/drawing/2014/main" id="{19265C42-F418-6AA7-10BA-B4C3B94B029E}"/>
              </a:ext>
            </a:extLst>
          </p:cNvPr>
          <p:cNvSpPr>
            <a:spLocks noGrp="1"/>
          </p:cNvSpPr>
          <p:nvPr>
            <p:ph sz="half" idx="2"/>
          </p:nvPr>
        </p:nvSpPr>
        <p:spPr/>
        <p:txBody>
          <a:bodyPr/>
          <a:lstStyle/>
          <a:p>
            <a:endParaRPr lang="en-GB"/>
          </a:p>
        </p:txBody>
      </p:sp>
      <p:sp>
        <p:nvSpPr>
          <p:cNvPr id="5" name="Text Placeholder 4">
            <a:extLst>
              <a:ext uri="{FF2B5EF4-FFF2-40B4-BE49-F238E27FC236}">
                <a16:creationId xmlns:a16="http://schemas.microsoft.com/office/drawing/2014/main" id="{5BBEA1D4-EBBB-F532-F839-1C75704B1D48}"/>
              </a:ext>
            </a:extLst>
          </p:cNvPr>
          <p:cNvSpPr>
            <a:spLocks noGrp="1"/>
          </p:cNvSpPr>
          <p:nvPr>
            <p:ph type="body" sz="quarter" idx="3"/>
          </p:nvPr>
        </p:nvSpPr>
        <p:spPr/>
        <p:txBody>
          <a:bodyPr/>
          <a:lstStyle/>
          <a:p>
            <a:endParaRPr lang="en-GB"/>
          </a:p>
        </p:txBody>
      </p:sp>
      <p:sp>
        <p:nvSpPr>
          <p:cNvPr id="6" name="Content Placeholder 5">
            <a:extLst>
              <a:ext uri="{FF2B5EF4-FFF2-40B4-BE49-F238E27FC236}">
                <a16:creationId xmlns:a16="http://schemas.microsoft.com/office/drawing/2014/main" id="{087C625F-36C4-01FF-D308-6086AA4D421B}"/>
              </a:ext>
            </a:extLst>
          </p:cNvPr>
          <p:cNvSpPr>
            <a:spLocks noGrp="1"/>
          </p:cNvSpPr>
          <p:nvPr>
            <p:ph sz="quarter" idx="4"/>
          </p:nvPr>
        </p:nvSpPr>
        <p:spPr/>
        <p:txBody>
          <a:bodyPr/>
          <a:lstStyle/>
          <a:p>
            <a:endParaRPr lang="en-GB"/>
          </a:p>
        </p:txBody>
      </p:sp>
    </p:spTree>
    <p:extLst>
      <p:ext uri="{BB962C8B-B14F-4D97-AF65-F5344CB8AC3E}">
        <p14:creationId xmlns:p14="http://schemas.microsoft.com/office/powerpoint/2010/main" val="31354520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937AA-D17C-99B4-7E66-2C1B17CF4240}"/>
              </a:ext>
            </a:extLst>
          </p:cNvPr>
          <p:cNvSpPr>
            <a:spLocks noGrp="1"/>
          </p:cNvSpPr>
          <p:nvPr>
            <p:ph type="title"/>
          </p:nvPr>
        </p:nvSpPr>
        <p:spPr/>
        <p:txBody>
          <a:bodyPr/>
          <a:lstStyle/>
          <a:p>
            <a:endParaRPr lang="en-GB" dirty="0"/>
          </a:p>
        </p:txBody>
      </p:sp>
      <p:sp>
        <p:nvSpPr>
          <p:cNvPr id="3" name="Picture Placeholder 2">
            <a:extLst>
              <a:ext uri="{FF2B5EF4-FFF2-40B4-BE49-F238E27FC236}">
                <a16:creationId xmlns:a16="http://schemas.microsoft.com/office/drawing/2014/main" id="{9112BEEA-09FA-FDE9-C380-D64A4731C2D2}"/>
              </a:ext>
            </a:extLst>
          </p:cNvPr>
          <p:cNvSpPr>
            <a:spLocks noGrp="1"/>
          </p:cNvSpPr>
          <p:nvPr>
            <p:ph type="pic" idx="1"/>
          </p:nvPr>
        </p:nvSpPr>
        <p:spPr/>
        <p:txBody>
          <a:bodyPr/>
          <a:lstStyle/>
          <a:p>
            <a:endParaRPr lang="en-GB"/>
          </a:p>
        </p:txBody>
      </p:sp>
      <p:sp>
        <p:nvSpPr>
          <p:cNvPr id="4" name="Text Placeholder 3">
            <a:extLst>
              <a:ext uri="{FF2B5EF4-FFF2-40B4-BE49-F238E27FC236}">
                <a16:creationId xmlns:a16="http://schemas.microsoft.com/office/drawing/2014/main" id="{1D990C86-0A29-060E-2ACB-7A3567DF9BE0}"/>
              </a:ext>
            </a:extLst>
          </p:cNvPr>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1804934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B80C4-983D-D54F-DAAA-82FD3763DF30}"/>
              </a:ext>
            </a:extLst>
          </p:cNvPr>
          <p:cNvSpPr>
            <a:spLocks noGrp="1"/>
          </p:cNvSpPr>
          <p:nvPr>
            <p:ph type="title"/>
          </p:nvPr>
        </p:nvSpPr>
        <p:spPr/>
        <p:txBody>
          <a:bodyPr/>
          <a:lstStyle/>
          <a:p>
            <a:r>
              <a:rPr lang="en-GB" dirty="0"/>
              <a:t>Welsh Language , Culture and Identity in Health and Social Care in Wales</a:t>
            </a:r>
          </a:p>
        </p:txBody>
      </p:sp>
      <p:sp>
        <p:nvSpPr>
          <p:cNvPr id="3" name="Text Placeholder 2">
            <a:extLst>
              <a:ext uri="{FF2B5EF4-FFF2-40B4-BE49-F238E27FC236}">
                <a16:creationId xmlns:a16="http://schemas.microsoft.com/office/drawing/2014/main" id="{7CB035AB-AD98-A981-5688-2BA7632433D5}"/>
              </a:ext>
            </a:extLst>
          </p:cNvPr>
          <p:cNvSpPr>
            <a:spLocks noGrp="1"/>
          </p:cNvSpPr>
          <p:nvPr>
            <p:ph type="body" idx="1"/>
          </p:nvPr>
        </p:nvSpPr>
        <p:spPr>
          <a:xfrm>
            <a:off x="1473131" y="7491706"/>
            <a:ext cx="9047617" cy="3637800"/>
          </a:xfrm>
        </p:spPr>
        <p:txBody>
          <a:bodyPr/>
          <a:lstStyle/>
          <a:p>
            <a:r>
              <a:rPr lang="en-GB" b="0" dirty="0"/>
              <a:t>Introduction</a:t>
            </a:r>
          </a:p>
          <a:p>
            <a:r>
              <a:rPr lang="en-GB" b="0" dirty="0"/>
              <a:t>Wales has a </a:t>
            </a:r>
            <a:r>
              <a:rPr lang="en-GB" b="0" dirty="0" err="1"/>
              <a:t>uni</a:t>
            </a:r>
            <a:endParaRPr lang="en-GB" b="0" dirty="0"/>
          </a:p>
        </p:txBody>
      </p:sp>
      <p:sp>
        <p:nvSpPr>
          <p:cNvPr id="13" name="Text Placeholder 12">
            <a:extLst>
              <a:ext uri="{FF2B5EF4-FFF2-40B4-BE49-F238E27FC236}">
                <a16:creationId xmlns:a16="http://schemas.microsoft.com/office/drawing/2014/main" id="{9BAC9F77-3428-46CA-3B5D-0E56E76B3172}"/>
              </a:ext>
            </a:extLst>
          </p:cNvPr>
          <p:cNvSpPr>
            <a:spLocks noGrp="1"/>
          </p:cNvSpPr>
          <p:nvPr>
            <p:ph type="body" sz="quarter" idx="3"/>
          </p:nvPr>
        </p:nvSpPr>
        <p:spPr/>
        <p:txBody>
          <a:bodyPr/>
          <a:lstStyle/>
          <a:p>
            <a:endParaRPr lang="en-GB"/>
          </a:p>
        </p:txBody>
      </p:sp>
      <p:sp>
        <p:nvSpPr>
          <p:cNvPr id="14" name="Content Placeholder 13">
            <a:extLst>
              <a:ext uri="{FF2B5EF4-FFF2-40B4-BE49-F238E27FC236}">
                <a16:creationId xmlns:a16="http://schemas.microsoft.com/office/drawing/2014/main" id="{9D801BF6-3425-3E14-3588-286985289014}"/>
              </a:ext>
            </a:extLst>
          </p:cNvPr>
          <p:cNvSpPr>
            <a:spLocks noGrp="1"/>
          </p:cNvSpPr>
          <p:nvPr>
            <p:ph sz="quarter" idx="4"/>
          </p:nvPr>
        </p:nvSpPr>
        <p:spPr/>
        <p:txBody>
          <a:bodyPr/>
          <a:lstStyle/>
          <a:p>
            <a:endParaRPr lang="en-GB"/>
          </a:p>
        </p:txBody>
      </p:sp>
    </p:spTree>
    <p:extLst>
      <p:ext uri="{BB962C8B-B14F-4D97-AF65-F5344CB8AC3E}">
        <p14:creationId xmlns:p14="http://schemas.microsoft.com/office/powerpoint/2010/main" val="361147907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COMMONDATA" val="eyJoZGlkIjoiNzllZjliNmEwMTY2Y2VkZjkxOTJlMTllOTQzNDk1OTgifQ=="/>
</p:tagLst>
</file>

<file path=ppt/theme/theme1.xml><?xml version="1.0" encoding="utf-8"?>
<a:theme xmlns:a="http://schemas.openxmlformats.org/drawingml/2006/main" name="1_Custom Design">
  <a:themeElements>
    <a:clrScheme name="Default">
      <a:dk1>
        <a:srgbClr val="1BADCF"/>
      </a:dk1>
      <a:lt1>
        <a:srgbClr val="FFFFFF"/>
      </a:lt1>
      <a:dk2>
        <a:srgbClr val="000000"/>
      </a:dk2>
      <a:lt2>
        <a:srgbClr val="F4F1E9"/>
      </a:lt2>
      <a:accent1>
        <a:srgbClr val="D7D7D7"/>
      </a:accent1>
      <a:accent2>
        <a:srgbClr val="003466"/>
      </a:accent2>
      <a:accent3>
        <a:srgbClr val="D2D9E1"/>
      </a:accent3>
      <a:accent4>
        <a:srgbClr val="000000"/>
      </a:accent4>
      <a:accent5>
        <a:srgbClr val="CEF0F8"/>
      </a:accent5>
      <a:accent6>
        <a:srgbClr val="002E5C"/>
      </a:accent6>
      <a:hlink>
        <a:srgbClr val="6CD3EB"/>
      </a:hlink>
      <a:folHlink>
        <a:srgbClr val="FFC000"/>
      </a:folHlink>
    </a:clrScheme>
    <a:fontScheme name="1_Custom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3600450" rtl="0" eaLnBrk="1" fontAlgn="base" latinLnBrk="0" hangingPunct="1">
          <a:lnSpc>
            <a:spcPct val="100000"/>
          </a:lnSpc>
          <a:spcBef>
            <a:spcPct val="0"/>
          </a:spcBef>
          <a:spcAft>
            <a:spcPct val="0"/>
          </a:spcAft>
          <a:buClrTx/>
          <a:buSzTx/>
          <a:buFontTx/>
          <a:buNone/>
          <a:defRPr kumimoji="0" lang="en-US" sz="2400" b="0" i="0" u="none" strike="noStrike" cap="none" normalizeH="0" baseline="0">
            <a:ln>
              <a:noFill/>
            </a:ln>
            <a:solidFill>
              <a:schemeClr val="tx1"/>
            </a:solidFill>
            <a:effectLst/>
            <a:latin typeface="Arial Narrow" panose="020B060602020203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3600450" rtl="0" eaLnBrk="1" fontAlgn="base" latinLnBrk="0" hangingPunct="1">
          <a:lnSpc>
            <a:spcPct val="100000"/>
          </a:lnSpc>
          <a:spcBef>
            <a:spcPct val="0"/>
          </a:spcBef>
          <a:spcAft>
            <a:spcPct val="0"/>
          </a:spcAft>
          <a:buClrTx/>
          <a:buSzTx/>
          <a:buFontTx/>
          <a:buNone/>
          <a:defRPr kumimoji="0" lang="en-US" sz="2400" b="0" i="0" u="none" strike="noStrike" cap="none" normalizeH="0" baseline="0">
            <a:ln>
              <a:noFill/>
            </a:ln>
            <a:solidFill>
              <a:schemeClr val="tx1"/>
            </a:solidFill>
            <a:effectLst/>
            <a:latin typeface="Arial Narrow" panose="020B0606020202030204" pitchFamily="34" charset="0"/>
          </a:defRPr>
        </a:defPPr>
      </a:lstStyle>
    </a:lnDef>
  </a:objectDefaults>
  <a:extraClrSchemeLst>
    <a:extraClrScheme>
      <a:clrScheme name="1_Custom Design 1">
        <a:dk1>
          <a:srgbClr val="000000"/>
        </a:dk1>
        <a:lt1>
          <a:srgbClr val="AABAC9"/>
        </a:lt1>
        <a:dk2>
          <a:srgbClr val="000000"/>
        </a:dk2>
        <a:lt2>
          <a:srgbClr val="808080"/>
        </a:lt2>
        <a:accent1>
          <a:srgbClr val="D7D7D7"/>
        </a:accent1>
        <a:accent2>
          <a:srgbClr val="003466"/>
        </a:accent2>
        <a:accent3>
          <a:srgbClr val="D2D9E1"/>
        </a:accent3>
        <a:accent4>
          <a:srgbClr val="000000"/>
        </a:accent4>
        <a:accent5>
          <a:srgbClr val="E8E8E8"/>
        </a:accent5>
        <a:accent6>
          <a:srgbClr val="002E5C"/>
        </a:accent6>
        <a:hlink>
          <a:srgbClr val="008000"/>
        </a:hlink>
        <a:folHlink>
          <a:srgbClr val="800000"/>
        </a:folHlink>
      </a:clrScheme>
      <a:clrMap bg1="lt1" tx1="dk1" bg2="lt2" tx2="dk2" accent1="accent1" accent2="accent2" accent3="accent3" accent4="accent4" accent5="accent5" accent6="accent6" hlink="hlink" folHlink="folHlink"/>
    </a:extraClrScheme>
    <a:extraClrScheme>
      <a:clrScheme name="1_Custom Design 2">
        <a:dk1>
          <a:srgbClr val="603000"/>
        </a:dk1>
        <a:lt1>
          <a:srgbClr val="CF9860"/>
        </a:lt1>
        <a:dk2>
          <a:srgbClr val="000000"/>
        </a:dk2>
        <a:lt2>
          <a:srgbClr val="808080"/>
        </a:lt2>
        <a:accent1>
          <a:srgbClr val="FFFFCF"/>
        </a:accent1>
        <a:accent2>
          <a:srgbClr val="603000"/>
        </a:accent2>
        <a:accent3>
          <a:srgbClr val="E4CAB6"/>
        </a:accent3>
        <a:accent4>
          <a:srgbClr val="512700"/>
        </a:accent4>
        <a:accent5>
          <a:srgbClr val="FFFFE4"/>
        </a:accent5>
        <a:accent6>
          <a:srgbClr val="562A00"/>
        </a:accent6>
        <a:hlink>
          <a:srgbClr val="C21414"/>
        </a:hlink>
        <a:folHlink>
          <a:srgbClr val="660066"/>
        </a:folHlink>
      </a:clrScheme>
      <a:clrMap bg1="lt1" tx1="dk1" bg2="lt2" tx2="dk2" accent1="accent1" accent2="accent2" accent3="accent3" accent4="accent4" accent5="accent5" accent6="accent6" hlink="hlink" folHlink="folHlink"/>
    </a:extraClrScheme>
    <a:extraClrScheme>
      <a:clrScheme name="1_Custom Design 3">
        <a:dk1>
          <a:srgbClr val="505750"/>
        </a:dk1>
        <a:lt1>
          <a:srgbClr val="FFFFFF"/>
        </a:lt1>
        <a:dk2>
          <a:srgbClr val="000000"/>
        </a:dk2>
        <a:lt2>
          <a:srgbClr val="808080"/>
        </a:lt2>
        <a:accent1>
          <a:srgbClr val="DFDFDF"/>
        </a:accent1>
        <a:accent2>
          <a:srgbClr val="9F3000"/>
        </a:accent2>
        <a:accent3>
          <a:srgbClr val="FFFFFF"/>
        </a:accent3>
        <a:accent4>
          <a:srgbClr val="434943"/>
        </a:accent4>
        <a:accent5>
          <a:srgbClr val="ECECEC"/>
        </a:accent5>
        <a:accent6>
          <a:srgbClr val="902A00"/>
        </a:accent6>
        <a:hlink>
          <a:srgbClr val="C21414"/>
        </a:hlink>
        <a:folHlink>
          <a:srgbClr val="660066"/>
        </a:folHlink>
      </a:clrScheme>
      <a:clrMap bg1="lt1" tx1="dk1" bg2="lt2" tx2="dk2" accent1="accent1" accent2="accent2" accent3="accent3" accent4="accent4" accent5="accent5" accent6="accent6" hlink="hlink" folHlink="folHlink"/>
    </a:extraClrScheme>
    <a:extraClrScheme>
      <a:clrScheme name="1_Custom Design 4">
        <a:dk1>
          <a:srgbClr val="3A0000"/>
        </a:dk1>
        <a:lt1>
          <a:srgbClr val="FFFFFF"/>
        </a:lt1>
        <a:dk2>
          <a:srgbClr val="000000"/>
        </a:dk2>
        <a:lt2>
          <a:srgbClr val="808080"/>
        </a:lt2>
        <a:accent1>
          <a:srgbClr val="FFFFCF"/>
        </a:accent1>
        <a:accent2>
          <a:srgbClr val="9F0000"/>
        </a:accent2>
        <a:accent3>
          <a:srgbClr val="FFFFFF"/>
        </a:accent3>
        <a:accent4>
          <a:srgbClr val="300000"/>
        </a:accent4>
        <a:accent5>
          <a:srgbClr val="FFFFE4"/>
        </a:accent5>
        <a:accent6>
          <a:srgbClr val="90000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5">
        <a:dk1>
          <a:srgbClr val="002336"/>
        </a:dk1>
        <a:lt1>
          <a:srgbClr val="E8F0F8"/>
        </a:lt1>
        <a:dk2>
          <a:srgbClr val="000000"/>
        </a:dk2>
        <a:lt2>
          <a:srgbClr val="808080"/>
        </a:lt2>
        <a:accent1>
          <a:srgbClr val="FFFFEF"/>
        </a:accent1>
        <a:accent2>
          <a:srgbClr val="00679F"/>
        </a:accent2>
        <a:accent3>
          <a:srgbClr val="F2F6FB"/>
        </a:accent3>
        <a:accent4>
          <a:srgbClr val="001C2D"/>
        </a:accent4>
        <a:accent5>
          <a:srgbClr val="FFFFF6"/>
        </a:accent5>
        <a:accent6>
          <a:srgbClr val="005D9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6">
        <a:dk1>
          <a:srgbClr val="002336"/>
        </a:dk1>
        <a:lt1>
          <a:srgbClr val="CFCFFF"/>
        </a:lt1>
        <a:dk2>
          <a:srgbClr val="000000"/>
        </a:dk2>
        <a:lt2>
          <a:srgbClr val="808080"/>
        </a:lt2>
        <a:accent1>
          <a:srgbClr val="FFFFFF"/>
        </a:accent1>
        <a:accent2>
          <a:srgbClr val="003060"/>
        </a:accent2>
        <a:accent3>
          <a:srgbClr val="E4E4FF"/>
        </a:accent3>
        <a:accent4>
          <a:srgbClr val="001C2D"/>
        </a:accent4>
        <a:accent5>
          <a:srgbClr val="FFFFFF"/>
        </a:accent5>
        <a:accent6>
          <a:srgbClr val="002A56"/>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7">
        <a:dk1>
          <a:srgbClr val="000000"/>
        </a:dk1>
        <a:lt1>
          <a:srgbClr val="FFFFFF"/>
        </a:lt1>
        <a:dk2>
          <a:srgbClr val="000000"/>
        </a:dk2>
        <a:lt2>
          <a:srgbClr val="808080"/>
        </a:lt2>
        <a:accent1>
          <a:srgbClr val="EAEAEA"/>
        </a:accent1>
        <a:accent2>
          <a:srgbClr val="4B4B4B"/>
        </a:accent2>
        <a:accent3>
          <a:srgbClr val="FFFFFF"/>
        </a:accent3>
        <a:accent4>
          <a:srgbClr val="000000"/>
        </a:accent4>
        <a:accent5>
          <a:srgbClr val="F3F3F3"/>
        </a:accent5>
        <a:accent6>
          <a:srgbClr val="434343"/>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8">
        <a:dk1>
          <a:srgbClr val="000000"/>
        </a:dk1>
        <a:lt1>
          <a:srgbClr val="E3DABB"/>
        </a:lt1>
        <a:dk2>
          <a:srgbClr val="000000"/>
        </a:dk2>
        <a:lt2>
          <a:srgbClr val="808080"/>
        </a:lt2>
        <a:accent1>
          <a:srgbClr val="EAEAEA"/>
        </a:accent1>
        <a:accent2>
          <a:srgbClr val="065290"/>
        </a:accent2>
        <a:accent3>
          <a:srgbClr val="EFEADA"/>
        </a:accent3>
        <a:accent4>
          <a:srgbClr val="000000"/>
        </a:accent4>
        <a:accent5>
          <a:srgbClr val="F3F3F3"/>
        </a:accent5>
        <a:accent6>
          <a:srgbClr val="054982"/>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9">
        <a:dk1>
          <a:srgbClr val="00009F"/>
        </a:dk1>
        <a:lt1>
          <a:srgbClr val="FFCFFF"/>
        </a:lt1>
        <a:dk2>
          <a:srgbClr val="000000"/>
        </a:dk2>
        <a:lt2>
          <a:srgbClr val="808080"/>
        </a:lt2>
        <a:accent1>
          <a:srgbClr val="FFFFFF"/>
        </a:accent1>
        <a:accent2>
          <a:srgbClr val="60009F"/>
        </a:accent2>
        <a:accent3>
          <a:srgbClr val="FFE4FF"/>
        </a:accent3>
        <a:accent4>
          <a:srgbClr val="000087"/>
        </a:accent4>
        <a:accent5>
          <a:srgbClr val="FFFFFF"/>
        </a:accent5>
        <a:accent6>
          <a:srgbClr val="56009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10">
        <a:dk1>
          <a:srgbClr val="003000"/>
        </a:dk1>
        <a:lt1>
          <a:srgbClr val="9FCF9F"/>
        </a:lt1>
        <a:dk2>
          <a:srgbClr val="000000"/>
        </a:dk2>
        <a:lt2>
          <a:srgbClr val="808080"/>
        </a:lt2>
        <a:accent1>
          <a:srgbClr val="FFFFFF"/>
        </a:accent1>
        <a:accent2>
          <a:srgbClr val="006730"/>
        </a:accent2>
        <a:accent3>
          <a:srgbClr val="CDE4CD"/>
        </a:accent3>
        <a:accent4>
          <a:srgbClr val="002700"/>
        </a:accent4>
        <a:accent5>
          <a:srgbClr val="FFFFFF"/>
        </a:accent5>
        <a:accent6>
          <a:srgbClr val="005D2A"/>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11">
        <a:dk1>
          <a:srgbClr val="000000"/>
        </a:dk1>
        <a:lt1>
          <a:srgbClr val="FFFFD5"/>
        </a:lt1>
        <a:dk2>
          <a:srgbClr val="000000"/>
        </a:dk2>
        <a:lt2>
          <a:srgbClr val="808080"/>
        </a:lt2>
        <a:accent1>
          <a:srgbClr val="D7DFCF"/>
        </a:accent1>
        <a:accent2>
          <a:srgbClr val="661600"/>
        </a:accent2>
        <a:accent3>
          <a:srgbClr val="FFFFE7"/>
        </a:accent3>
        <a:accent4>
          <a:srgbClr val="000000"/>
        </a:accent4>
        <a:accent5>
          <a:srgbClr val="E8ECE4"/>
        </a:accent5>
        <a:accent6>
          <a:srgbClr val="5C1300"/>
        </a:accent6>
        <a:hlink>
          <a:srgbClr val="008000"/>
        </a:hlink>
        <a:folHlink>
          <a:srgbClr val="8000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Custom Design">
  <a:themeElements>
    <a:clrScheme name="Default">
      <a:dk1>
        <a:srgbClr val="1BADCF"/>
      </a:dk1>
      <a:lt1>
        <a:srgbClr val="FFFFFF"/>
      </a:lt1>
      <a:dk2>
        <a:srgbClr val="000000"/>
      </a:dk2>
      <a:lt2>
        <a:srgbClr val="F4F1E9"/>
      </a:lt2>
      <a:accent1>
        <a:srgbClr val="D7D7D7"/>
      </a:accent1>
      <a:accent2>
        <a:srgbClr val="003466"/>
      </a:accent2>
      <a:accent3>
        <a:srgbClr val="D2D9E1"/>
      </a:accent3>
      <a:accent4>
        <a:srgbClr val="000000"/>
      </a:accent4>
      <a:accent5>
        <a:srgbClr val="CEF0F8"/>
      </a:accent5>
      <a:accent6>
        <a:srgbClr val="002E5C"/>
      </a:accent6>
      <a:hlink>
        <a:srgbClr val="6CD3EB"/>
      </a:hlink>
      <a:folHlink>
        <a:srgbClr val="FFC000"/>
      </a:folHlink>
    </a:clrScheme>
    <a:fontScheme name="2_Custom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3600450" rtl="0" eaLnBrk="1" fontAlgn="base" latinLnBrk="0" hangingPunct="1">
          <a:lnSpc>
            <a:spcPct val="100000"/>
          </a:lnSpc>
          <a:spcBef>
            <a:spcPct val="0"/>
          </a:spcBef>
          <a:spcAft>
            <a:spcPct val="0"/>
          </a:spcAft>
          <a:buClrTx/>
          <a:buSzTx/>
          <a:buFontTx/>
          <a:buNone/>
          <a:defRPr kumimoji="0" lang="en-US" sz="2400" b="0" i="0" u="none" strike="noStrike" cap="none" normalizeH="0" baseline="0">
            <a:ln>
              <a:noFill/>
            </a:ln>
            <a:solidFill>
              <a:schemeClr val="tx1"/>
            </a:solidFill>
            <a:effectLst/>
            <a:latin typeface="Arial Narrow" panose="020B060602020203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3600450" rtl="0" eaLnBrk="1" fontAlgn="base" latinLnBrk="0" hangingPunct="1">
          <a:lnSpc>
            <a:spcPct val="100000"/>
          </a:lnSpc>
          <a:spcBef>
            <a:spcPct val="0"/>
          </a:spcBef>
          <a:spcAft>
            <a:spcPct val="0"/>
          </a:spcAft>
          <a:buClrTx/>
          <a:buSzTx/>
          <a:buFontTx/>
          <a:buNone/>
          <a:defRPr kumimoji="0" lang="en-US" sz="2400" b="0" i="0" u="none" strike="noStrike" cap="none" normalizeH="0" baseline="0">
            <a:ln>
              <a:noFill/>
            </a:ln>
            <a:solidFill>
              <a:schemeClr val="tx1"/>
            </a:solidFill>
            <a:effectLst/>
            <a:latin typeface="Arial Narrow" panose="020B0606020202030204" pitchFamily="34" charset="0"/>
          </a:defRPr>
        </a:defPPr>
      </a:lstStyle>
    </a:lnDef>
  </a:objectDefaults>
  <a:extraClrSchemeLst>
    <a:extraClrScheme>
      <a:clrScheme name="2_Custom Design 1">
        <a:dk1>
          <a:srgbClr val="000000"/>
        </a:dk1>
        <a:lt1>
          <a:srgbClr val="AABAC9"/>
        </a:lt1>
        <a:dk2>
          <a:srgbClr val="000000"/>
        </a:dk2>
        <a:lt2>
          <a:srgbClr val="808080"/>
        </a:lt2>
        <a:accent1>
          <a:srgbClr val="D7D7D7"/>
        </a:accent1>
        <a:accent2>
          <a:srgbClr val="003466"/>
        </a:accent2>
        <a:accent3>
          <a:srgbClr val="D2D9E1"/>
        </a:accent3>
        <a:accent4>
          <a:srgbClr val="000000"/>
        </a:accent4>
        <a:accent5>
          <a:srgbClr val="E8E8E8"/>
        </a:accent5>
        <a:accent6>
          <a:srgbClr val="002E5C"/>
        </a:accent6>
        <a:hlink>
          <a:srgbClr val="008000"/>
        </a:hlink>
        <a:folHlink>
          <a:srgbClr val="800000"/>
        </a:folHlink>
      </a:clrScheme>
      <a:clrMap bg1="lt1" tx1="dk1" bg2="lt2" tx2="dk2" accent1="accent1" accent2="accent2" accent3="accent3" accent4="accent4" accent5="accent5" accent6="accent6" hlink="hlink" folHlink="folHlink"/>
    </a:extraClrScheme>
    <a:extraClrScheme>
      <a:clrScheme name="2_Custom Design 2">
        <a:dk1>
          <a:srgbClr val="603000"/>
        </a:dk1>
        <a:lt1>
          <a:srgbClr val="CF9860"/>
        </a:lt1>
        <a:dk2>
          <a:srgbClr val="000000"/>
        </a:dk2>
        <a:lt2>
          <a:srgbClr val="808080"/>
        </a:lt2>
        <a:accent1>
          <a:srgbClr val="FFFFCF"/>
        </a:accent1>
        <a:accent2>
          <a:srgbClr val="603000"/>
        </a:accent2>
        <a:accent3>
          <a:srgbClr val="E4CAB6"/>
        </a:accent3>
        <a:accent4>
          <a:srgbClr val="512700"/>
        </a:accent4>
        <a:accent5>
          <a:srgbClr val="FFFFE4"/>
        </a:accent5>
        <a:accent6>
          <a:srgbClr val="562A00"/>
        </a:accent6>
        <a:hlink>
          <a:srgbClr val="C21414"/>
        </a:hlink>
        <a:folHlink>
          <a:srgbClr val="660066"/>
        </a:folHlink>
      </a:clrScheme>
      <a:clrMap bg1="lt1" tx1="dk1" bg2="lt2" tx2="dk2" accent1="accent1" accent2="accent2" accent3="accent3" accent4="accent4" accent5="accent5" accent6="accent6" hlink="hlink" folHlink="folHlink"/>
    </a:extraClrScheme>
    <a:extraClrScheme>
      <a:clrScheme name="2_Custom Design 3">
        <a:dk1>
          <a:srgbClr val="505750"/>
        </a:dk1>
        <a:lt1>
          <a:srgbClr val="FFFFFF"/>
        </a:lt1>
        <a:dk2>
          <a:srgbClr val="000000"/>
        </a:dk2>
        <a:lt2>
          <a:srgbClr val="808080"/>
        </a:lt2>
        <a:accent1>
          <a:srgbClr val="DFDFDF"/>
        </a:accent1>
        <a:accent2>
          <a:srgbClr val="9F3000"/>
        </a:accent2>
        <a:accent3>
          <a:srgbClr val="FFFFFF"/>
        </a:accent3>
        <a:accent4>
          <a:srgbClr val="434943"/>
        </a:accent4>
        <a:accent5>
          <a:srgbClr val="ECECEC"/>
        </a:accent5>
        <a:accent6>
          <a:srgbClr val="902A00"/>
        </a:accent6>
        <a:hlink>
          <a:srgbClr val="C21414"/>
        </a:hlink>
        <a:folHlink>
          <a:srgbClr val="660066"/>
        </a:folHlink>
      </a:clrScheme>
      <a:clrMap bg1="lt1" tx1="dk1" bg2="lt2" tx2="dk2" accent1="accent1" accent2="accent2" accent3="accent3" accent4="accent4" accent5="accent5" accent6="accent6" hlink="hlink" folHlink="folHlink"/>
    </a:extraClrScheme>
    <a:extraClrScheme>
      <a:clrScheme name="2_Custom Design 4">
        <a:dk1>
          <a:srgbClr val="3A0000"/>
        </a:dk1>
        <a:lt1>
          <a:srgbClr val="FFFFFF"/>
        </a:lt1>
        <a:dk2>
          <a:srgbClr val="000000"/>
        </a:dk2>
        <a:lt2>
          <a:srgbClr val="808080"/>
        </a:lt2>
        <a:accent1>
          <a:srgbClr val="FFFFCF"/>
        </a:accent1>
        <a:accent2>
          <a:srgbClr val="9F0000"/>
        </a:accent2>
        <a:accent3>
          <a:srgbClr val="FFFFFF"/>
        </a:accent3>
        <a:accent4>
          <a:srgbClr val="300000"/>
        </a:accent4>
        <a:accent5>
          <a:srgbClr val="FFFFE4"/>
        </a:accent5>
        <a:accent6>
          <a:srgbClr val="90000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5">
        <a:dk1>
          <a:srgbClr val="002336"/>
        </a:dk1>
        <a:lt1>
          <a:srgbClr val="E8F0F8"/>
        </a:lt1>
        <a:dk2>
          <a:srgbClr val="000000"/>
        </a:dk2>
        <a:lt2>
          <a:srgbClr val="808080"/>
        </a:lt2>
        <a:accent1>
          <a:srgbClr val="FFFFEF"/>
        </a:accent1>
        <a:accent2>
          <a:srgbClr val="00679F"/>
        </a:accent2>
        <a:accent3>
          <a:srgbClr val="F2F6FB"/>
        </a:accent3>
        <a:accent4>
          <a:srgbClr val="001C2D"/>
        </a:accent4>
        <a:accent5>
          <a:srgbClr val="FFFFF6"/>
        </a:accent5>
        <a:accent6>
          <a:srgbClr val="005D9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6">
        <a:dk1>
          <a:srgbClr val="002336"/>
        </a:dk1>
        <a:lt1>
          <a:srgbClr val="CFCFFF"/>
        </a:lt1>
        <a:dk2>
          <a:srgbClr val="000000"/>
        </a:dk2>
        <a:lt2>
          <a:srgbClr val="808080"/>
        </a:lt2>
        <a:accent1>
          <a:srgbClr val="FFFFFF"/>
        </a:accent1>
        <a:accent2>
          <a:srgbClr val="003060"/>
        </a:accent2>
        <a:accent3>
          <a:srgbClr val="E4E4FF"/>
        </a:accent3>
        <a:accent4>
          <a:srgbClr val="001C2D"/>
        </a:accent4>
        <a:accent5>
          <a:srgbClr val="FFFFFF"/>
        </a:accent5>
        <a:accent6>
          <a:srgbClr val="002A56"/>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7">
        <a:dk1>
          <a:srgbClr val="000000"/>
        </a:dk1>
        <a:lt1>
          <a:srgbClr val="FFFFFF"/>
        </a:lt1>
        <a:dk2>
          <a:srgbClr val="000000"/>
        </a:dk2>
        <a:lt2>
          <a:srgbClr val="808080"/>
        </a:lt2>
        <a:accent1>
          <a:srgbClr val="EAEAEA"/>
        </a:accent1>
        <a:accent2>
          <a:srgbClr val="4B4B4B"/>
        </a:accent2>
        <a:accent3>
          <a:srgbClr val="FFFFFF"/>
        </a:accent3>
        <a:accent4>
          <a:srgbClr val="000000"/>
        </a:accent4>
        <a:accent5>
          <a:srgbClr val="F3F3F3"/>
        </a:accent5>
        <a:accent6>
          <a:srgbClr val="434343"/>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8">
        <a:dk1>
          <a:srgbClr val="000000"/>
        </a:dk1>
        <a:lt1>
          <a:srgbClr val="E3DABB"/>
        </a:lt1>
        <a:dk2>
          <a:srgbClr val="000000"/>
        </a:dk2>
        <a:lt2>
          <a:srgbClr val="808080"/>
        </a:lt2>
        <a:accent1>
          <a:srgbClr val="EAEAEA"/>
        </a:accent1>
        <a:accent2>
          <a:srgbClr val="065290"/>
        </a:accent2>
        <a:accent3>
          <a:srgbClr val="EFEADA"/>
        </a:accent3>
        <a:accent4>
          <a:srgbClr val="000000"/>
        </a:accent4>
        <a:accent5>
          <a:srgbClr val="F3F3F3"/>
        </a:accent5>
        <a:accent6>
          <a:srgbClr val="054982"/>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9">
        <a:dk1>
          <a:srgbClr val="00009F"/>
        </a:dk1>
        <a:lt1>
          <a:srgbClr val="FFCFFF"/>
        </a:lt1>
        <a:dk2>
          <a:srgbClr val="000000"/>
        </a:dk2>
        <a:lt2>
          <a:srgbClr val="808080"/>
        </a:lt2>
        <a:accent1>
          <a:srgbClr val="FFFFFF"/>
        </a:accent1>
        <a:accent2>
          <a:srgbClr val="60009F"/>
        </a:accent2>
        <a:accent3>
          <a:srgbClr val="FFE4FF"/>
        </a:accent3>
        <a:accent4>
          <a:srgbClr val="000087"/>
        </a:accent4>
        <a:accent5>
          <a:srgbClr val="FFFFFF"/>
        </a:accent5>
        <a:accent6>
          <a:srgbClr val="56009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10">
        <a:dk1>
          <a:srgbClr val="003000"/>
        </a:dk1>
        <a:lt1>
          <a:srgbClr val="9FCF9F"/>
        </a:lt1>
        <a:dk2>
          <a:srgbClr val="000000"/>
        </a:dk2>
        <a:lt2>
          <a:srgbClr val="808080"/>
        </a:lt2>
        <a:accent1>
          <a:srgbClr val="FFFFFF"/>
        </a:accent1>
        <a:accent2>
          <a:srgbClr val="006730"/>
        </a:accent2>
        <a:accent3>
          <a:srgbClr val="CDE4CD"/>
        </a:accent3>
        <a:accent4>
          <a:srgbClr val="002700"/>
        </a:accent4>
        <a:accent5>
          <a:srgbClr val="FFFFFF"/>
        </a:accent5>
        <a:accent6>
          <a:srgbClr val="005D2A"/>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11">
        <a:dk1>
          <a:srgbClr val="000000"/>
        </a:dk1>
        <a:lt1>
          <a:srgbClr val="FFFFD5"/>
        </a:lt1>
        <a:dk2>
          <a:srgbClr val="000000"/>
        </a:dk2>
        <a:lt2>
          <a:srgbClr val="808080"/>
        </a:lt2>
        <a:accent1>
          <a:srgbClr val="D7DFCF"/>
        </a:accent1>
        <a:accent2>
          <a:srgbClr val="661600"/>
        </a:accent2>
        <a:accent3>
          <a:srgbClr val="FFFFE7"/>
        </a:accent3>
        <a:accent4>
          <a:srgbClr val="000000"/>
        </a:accent4>
        <a:accent5>
          <a:srgbClr val="E8ECE4"/>
        </a:accent5>
        <a:accent6>
          <a:srgbClr val="5C1300"/>
        </a:accent6>
        <a:hlink>
          <a:srgbClr val="008000"/>
        </a:hlink>
        <a:folHlink>
          <a:srgbClr val="8000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145</TotalTime>
  <Words>1167</Words>
  <Application>Microsoft Office PowerPoint</Application>
  <PresentationFormat>Custom</PresentationFormat>
  <Paragraphs>36</Paragraphs>
  <Slides>4</Slides>
  <Notes>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4</vt:i4>
      </vt:variant>
    </vt:vector>
  </HeadingPairs>
  <TitlesOfParts>
    <vt:vector size="12" baseType="lpstr">
      <vt:lpstr>Arial</vt:lpstr>
      <vt:lpstr>Arial Black</vt:lpstr>
      <vt:lpstr>Arial Narrow</vt:lpstr>
      <vt:lpstr>Calibri</vt:lpstr>
      <vt:lpstr>Calibri Light</vt:lpstr>
      <vt:lpstr>1_Custom Design</vt:lpstr>
      <vt:lpstr>2_Custom Design</vt:lpstr>
      <vt:lpstr>Office Theme</vt:lpstr>
      <vt:lpstr>PowerPoint Presentation</vt:lpstr>
      <vt:lpstr>PowerPoint Presentation</vt:lpstr>
      <vt:lpstr>PowerPoint Presentation</vt:lpstr>
      <vt:lpstr>Welsh Language , Culture and Identity in Health and Social Care in Wales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MT_Prod-04</dc:creator>
  <cp:lastModifiedBy>Ebrima Njie (2514125)</cp:lastModifiedBy>
  <cp:revision>263</cp:revision>
  <cp:lastPrinted>2009-11-10T08:04:00Z</cp:lastPrinted>
  <dcterms:created xsi:type="dcterms:W3CDTF">2009-11-10T07:29:00Z</dcterms:created>
  <dcterms:modified xsi:type="dcterms:W3CDTF">2026-03-06T19:15:30Z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4693DC51EE1B4E6A95DEB21882B2AB4B_12</vt:lpwstr>
  </property>
  <property fmtid="{D5CDD505-2E9C-101B-9397-08002B2CF9AE}" pid="3" name="KSOProductBuildVer">
    <vt:lpwstr>2057-12.2.0.23196</vt:lpwstr>
  </property>
</Properties>
</file>