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9.xml" ContentType="application/vnd.openxmlformats-officedocument.theme+xml"/>
  <Override PartName="/ppt/slideLayouts/slideLayout12.xml" ContentType="application/vnd.openxmlformats-officedocument.presentationml.slideLayout+xml"/>
  <Override PartName="/ppt/theme/theme10.xml" ContentType="application/vnd.openxmlformats-officedocument.theme+xml"/>
  <Override PartName="/ppt/slideLayouts/slideLayout13.xml" ContentType="application/vnd.openxmlformats-officedocument.presentationml.slideLayout+xml"/>
  <Override PartName="/ppt/theme/theme11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12.xml" ContentType="application/vnd.openxmlformats-officedocument.theme+xml"/>
  <Override PartName="/ppt/slideLayouts/slideLayout17.xml" ContentType="application/vnd.openxmlformats-officedocument.presentationml.slideLayout+xml"/>
  <Override PartName="/ppt/theme/theme13.xml" ContentType="application/vnd.openxmlformats-officedocument.theme+xml"/>
  <Override PartName="/ppt/slideLayouts/slideLayout18.xml" ContentType="application/vnd.openxmlformats-officedocument.presentationml.slideLayout+xml"/>
  <Override PartName="/ppt/theme/theme14.xml" ContentType="application/vnd.openxmlformats-officedocument.theme+xml"/>
  <Override PartName="/ppt/slideLayouts/slideLayout19.xml" ContentType="application/vnd.openxmlformats-officedocument.presentationml.slideLayout+xml"/>
  <Override PartName="/ppt/theme/theme15.xml" ContentType="application/vnd.openxmlformats-officedocument.theme+xml"/>
  <Override PartName="/ppt/slideLayouts/slideLayout20.xml" ContentType="application/vnd.openxmlformats-officedocument.presentationml.slideLayout+xml"/>
  <Override PartName="/ppt/theme/theme16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7.xml" ContentType="application/vnd.openxmlformats-officedocument.theme+xml"/>
  <Override PartName="/ppt/slideLayouts/slideLayout29.xml" ContentType="application/vnd.openxmlformats-officedocument.presentationml.slideLayout+xml"/>
  <Override PartName="/ppt/theme/theme18.xml" ContentType="application/vnd.openxmlformats-officedocument.theme+xml"/>
  <Override PartName="/ppt/slideLayouts/slideLayout30.xml" ContentType="application/vnd.openxmlformats-officedocument.presentationml.slideLayout+xml"/>
  <Override PartName="/ppt/theme/theme19.xml" ContentType="application/vnd.openxmlformats-officedocument.theme+xml"/>
  <Override PartName="/ppt/slideLayouts/slideLayout31.xml" ContentType="application/vnd.openxmlformats-officedocument.presentationml.slideLayout+xml"/>
  <Override PartName="/ppt/theme/theme20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  <p:sldMasterId id="2147483710" r:id="rId24"/>
  </p:sldMasterIdLst>
  <p:notesMasterIdLst>
    <p:notesMasterId r:id="rId52"/>
  </p:notesMasterIdLst>
  <p:sldIdLst>
    <p:sldId id="261" r:id="rId25"/>
    <p:sldId id="273" r:id="rId26"/>
    <p:sldId id="298" r:id="rId27"/>
    <p:sldId id="284" r:id="rId28"/>
    <p:sldId id="269" r:id="rId29"/>
    <p:sldId id="286" r:id="rId30"/>
    <p:sldId id="321" r:id="rId31"/>
    <p:sldId id="320" r:id="rId32"/>
    <p:sldId id="318" r:id="rId33"/>
    <p:sldId id="322" r:id="rId34"/>
    <p:sldId id="299" r:id="rId35"/>
    <p:sldId id="314" r:id="rId36"/>
    <p:sldId id="294" r:id="rId37"/>
    <p:sldId id="297" r:id="rId38"/>
    <p:sldId id="308" r:id="rId39"/>
    <p:sldId id="300" r:id="rId40"/>
    <p:sldId id="325" r:id="rId41"/>
    <p:sldId id="309" r:id="rId42"/>
    <p:sldId id="323" r:id="rId43"/>
    <p:sldId id="324" r:id="rId44"/>
    <p:sldId id="312" r:id="rId45"/>
    <p:sldId id="301" r:id="rId46"/>
    <p:sldId id="306" r:id="rId47"/>
    <p:sldId id="277" r:id="rId48"/>
    <p:sldId id="307" r:id="rId49"/>
    <p:sldId id="316" r:id="rId50"/>
    <p:sldId id="272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765" autoAdjust="0"/>
    <p:restoredTop sz="94364" autoAdjust="0"/>
  </p:normalViewPr>
  <p:slideViewPr>
    <p:cSldViewPr snapToGrid="0">
      <p:cViewPr varScale="1">
        <p:scale>
          <a:sx n="67" d="100"/>
          <a:sy n="67" d="100"/>
        </p:scale>
        <p:origin x="76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9" Type="http://schemas.openxmlformats.org/officeDocument/2006/relationships/slide" Target="slides/slide15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slide" Target="slides/slide18.xml"/><Relationship Id="rId47" Type="http://schemas.openxmlformats.org/officeDocument/2006/relationships/slide" Target="slides/slide23.xml"/><Relationship Id="rId50" Type="http://schemas.openxmlformats.org/officeDocument/2006/relationships/slide" Target="slides/slide26.xml"/><Relationship Id="rId55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5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slide" Target="slides/slide21.xml"/><Relationship Id="rId53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7.xml"/><Relationship Id="rId44" Type="http://schemas.openxmlformats.org/officeDocument/2006/relationships/slide" Target="slides/slide20.xml"/><Relationship Id="rId52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slide" Target="slides/slide19.xml"/><Relationship Id="rId48" Type="http://schemas.openxmlformats.org/officeDocument/2006/relationships/slide" Target="slides/slide24.xml"/><Relationship Id="rId56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7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slide" Target="slides/slide2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49" Type="http://schemas.openxmlformats.org/officeDocument/2006/relationships/slide" Target="slides/slide2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B221D37-0238-4EA5-A18F-CCDAE79F3F3D}" type="doc">
      <dgm:prSet loTypeId="urn:microsoft.com/office/officeart/2005/8/layout/process5" loCatId="process" qsTypeId="urn:microsoft.com/office/officeart/2005/8/quickstyle/simple4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0DB819D9-2534-4520-846B-6FAED3C1AFCD}">
      <dgm:prSet phldrT="[Text]"/>
      <dgm:spPr/>
      <dgm:t>
        <a:bodyPr/>
        <a:lstStyle/>
        <a:p>
          <a:r>
            <a:rPr lang="en-US" dirty="0"/>
            <a:t>Assess the literature related to your work</a:t>
          </a:r>
        </a:p>
      </dgm:t>
    </dgm:pt>
    <dgm:pt modelId="{3D72ADF1-15FD-485B-91D9-83B6D07EBD37}" type="parTrans" cxnId="{F5166C59-1CFC-4A29-A5B1-0C9B6DD5D2A1}">
      <dgm:prSet/>
      <dgm:spPr/>
      <dgm:t>
        <a:bodyPr/>
        <a:lstStyle/>
        <a:p>
          <a:endParaRPr lang="en-US"/>
        </a:p>
      </dgm:t>
    </dgm:pt>
    <dgm:pt modelId="{A3425CFC-D232-4CE9-B103-3B96A2B79AE8}" type="sibTrans" cxnId="{F5166C59-1CFC-4A29-A5B1-0C9B6DD5D2A1}">
      <dgm:prSet/>
      <dgm:spPr/>
      <dgm:t>
        <a:bodyPr/>
        <a:lstStyle/>
        <a:p>
          <a:endParaRPr lang="en-US"/>
        </a:p>
      </dgm:t>
    </dgm:pt>
    <dgm:pt modelId="{27029673-C836-4518-80DA-D0F905E3EADD}">
      <dgm:prSet phldrT="[Text]"/>
      <dgm:spPr/>
      <dgm:t>
        <a:bodyPr/>
        <a:lstStyle/>
        <a:p>
          <a:r>
            <a:rPr lang="en-US" dirty="0"/>
            <a:t>Take note of the key concepts and look for keywords</a:t>
          </a:r>
        </a:p>
      </dgm:t>
    </dgm:pt>
    <dgm:pt modelId="{790A5651-EE92-436F-A668-1616BA8ADF18}" type="parTrans" cxnId="{ADA8D37F-E948-495C-9270-AC0C59E85514}">
      <dgm:prSet/>
      <dgm:spPr/>
      <dgm:t>
        <a:bodyPr/>
        <a:lstStyle/>
        <a:p>
          <a:endParaRPr lang="en-US"/>
        </a:p>
      </dgm:t>
    </dgm:pt>
    <dgm:pt modelId="{BE4DCA7C-16B3-4DC5-A729-56B04A66264A}" type="sibTrans" cxnId="{ADA8D37F-E948-495C-9270-AC0C59E85514}">
      <dgm:prSet/>
      <dgm:spPr/>
      <dgm:t>
        <a:bodyPr/>
        <a:lstStyle/>
        <a:p>
          <a:endParaRPr lang="en-US"/>
        </a:p>
      </dgm:t>
    </dgm:pt>
    <dgm:pt modelId="{F3B3A626-1C4C-43AE-B2C9-AE66277F589A}">
      <dgm:prSet phldrT="[Text]"/>
      <dgm:spPr/>
      <dgm:t>
        <a:bodyPr/>
        <a:lstStyle/>
        <a:p>
          <a:r>
            <a:rPr lang="en-US" dirty="0"/>
            <a:t>Take note of other literature which looks interesting to your work. </a:t>
          </a:r>
        </a:p>
      </dgm:t>
    </dgm:pt>
    <dgm:pt modelId="{94C4F796-F008-4753-9DF1-1302DC29ABA2}" type="parTrans" cxnId="{CEC4B245-3BC1-458B-A67D-228E31845FCB}">
      <dgm:prSet/>
      <dgm:spPr/>
      <dgm:t>
        <a:bodyPr/>
        <a:lstStyle/>
        <a:p>
          <a:endParaRPr lang="en-US"/>
        </a:p>
      </dgm:t>
    </dgm:pt>
    <dgm:pt modelId="{96AA672D-FD0A-41DF-B414-87A6FC68F32F}" type="sibTrans" cxnId="{CEC4B245-3BC1-458B-A67D-228E31845FCB}">
      <dgm:prSet/>
      <dgm:spPr/>
      <dgm:t>
        <a:bodyPr/>
        <a:lstStyle/>
        <a:p>
          <a:endParaRPr lang="en-US"/>
        </a:p>
      </dgm:t>
    </dgm:pt>
    <dgm:pt modelId="{A61161D7-70CD-4BA4-A664-C35EEEEC4194}">
      <dgm:prSet phldrT="[Text]"/>
      <dgm:spPr/>
      <dgm:t>
        <a:bodyPr/>
        <a:lstStyle/>
        <a:p>
          <a:r>
            <a:rPr lang="en-US" dirty="0"/>
            <a:t>Develop/Identify key words related to the research questions.</a:t>
          </a:r>
        </a:p>
      </dgm:t>
    </dgm:pt>
    <dgm:pt modelId="{9458E822-769F-459E-896F-F365DA02FD93}" type="parTrans" cxnId="{DFFA1591-73EA-43A3-83F2-492AE4D4C133}">
      <dgm:prSet/>
      <dgm:spPr/>
      <dgm:t>
        <a:bodyPr/>
        <a:lstStyle/>
        <a:p>
          <a:endParaRPr lang="en-US"/>
        </a:p>
      </dgm:t>
    </dgm:pt>
    <dgm:pt modelId="{8DC91C01-7D27-4BB5-AB18-93B05354B5F2}" type="sibTrans" cxnId="{DFFA1591-73EA-43A3-83F2-492AE4D4C133}">
      <dgm:prSet/>
      <dgm:spPr/>
      <dgm:t>
        <a:bodyPr/>
        <a:lstStyle/>
        <a:p>
          <a:endParaRPr lang="en-US"/>
        </a:p>
      </dgm:t>
    </dgm:pt>
    <dgm:pt modelId="{D267B098-F0A6-4209-9498-B35B67F7EF29}">
      <dgm:prSet phldrT="[Text]"/>
      <dgm:spPr/>
      <dgm:t>
        <a:bodyPr/>
        <a:lstStyle/>
        <a:p>
          <a:r>
            <a:rPr lang="en-US" dirty="0"/>
            <a:t>Conduct online search for relevant topics / themes from a library /database</a:t>
          </a:r>
        </a:p>
      </dgm:t>
    </dgm:pt>
    <dgm:pt modelId="{F4F0595B-09DB-4F2D-B7B4-A4B22FD43E7B}" type="parTrans" cxnId="{120924E2-846D-4BAB-99E8-272B7383912C}">
      <dgm:prSet/>
      <dgm:spPr/>
      <dgm:t>
        <a:bodyPr/>
        <a:lstStyle/>
        <a:p>
          <a:endParaRPr lang="en-US"/>
        </a:p>
      </dgm:t>
    </dgm:pt>
    <dgm:pt modelId="{0BBD3C5E-F643-4728-86FC-D4F0410BB67A}" type="sibTrans" cxnId="{120924E2-846D-4BAB-99E8-272B7383912C}">
      <dgm:prSet/>
      <dgm:spPr/>
      <dgm:t>
        <a:bodyPr/>
        <a:lstStyle/>
        <a:p>
          <a:endParaRPr lang="en-US"/>
        </a:p>
      </dgm:t>
    </dgm:pt>
    <dgm:pt modelId="{2D5EAD7A-E558-481D-AE61-CB4B0C9AC5B0}">
      <dgm:prSet phldrT="[Text]"/>
      <dgm:spPr/>
      <dgm:t>
        <a:bodyPr/>
        <a:lstStyle/>
        <a:p>
          <a:r>
            <a:rPr lang="en-US" dirty="0"/>
            <a:t>Examine the titles, abstracts, conclusions, recommendations, etc.</a:t>
          </a:r>
        </a:p>
      </dgm:t>
    </dgm:pt>
    <dgm:pt modelId="{7281157F-D6FB-4AC0-9659-2D36C889CB1C}" type="parTrans" cxnId="{6679A371-EE70-4DE5-9167-D731A00B0513}">
      <dgm:prSet/>
      <dgm:spPr/>
      <dgm:t>
        <a:bodyPr/>
        <a:lstStyle/>
        <a:p>
          <a:endParaRPr lang="en-US"/>
        </a:p>
      </dgm:t>
    </dgm:pt>
    <dgm:pt modelId="{659C27BB-FE2C-467F-8FF8-92F90F119408}" type="sibTrans" cxnId="{6679A371-EE70-4DE5-9167-D731A00B0513}">
      <dgm:prSet/>
      <dgm:spPr/>
      <dgm:t>
        <a:bodyPr/>
        <a:lstStyle/>
        <a:p>
          <a:endParaRPr lang="en-US"/>
        </a:p>
      </dgm:t>
    </dgm:pt>
    <dgm:pt modelId="{AECBAB36-4F74-4733-91AC-1163EE5C1E8A}">
      <dgm:prSet phldrT="[Text]"/>
      <dgm:spPr/>
      <dgm:t>
        <a:bodyPr/>
        <a:lstStyle/>
        <a:p>
          <a:r>
            <a:rPr lang="en-US" dirty="0"/>
            <a:t>Retrieve relevant items from the search</a:t>
          </a:r>
        </a:p>
      </dgm:t>
    </dgm:pt>
    <dgm:pt modelId="{4D4C2F60-FECF-4673-A1A6-52A757AD3AEB}" type="parTrans" cxnId="{4F3E4F8D-FD5A-44A7-B107-A18679D864E9}">
      <dgm:prSet/>
      <dgm:spPr/>
      <dgm:t>
        <a:bodyPr/>
        <a:lstStyle/>
        <a:p>
          <a:endParaRPr lang="en-US"/>
        </a:p>
      </dgm:t>
    </dgm:pt>
    <dgm:pt modelId="{2BB286CA-B072-4F1D-BE67-73B7C9994078}" type="sibTrans" cxnId="{4F3E4F8D-FD5A-44A7-B107-A18679D864E9}">
      <dgm:prSet/>
      <dgm:spPr/>
      <dgm:t>
        <a:bodyPr/>
        <a:lstStyle/>
        <a:p>
          <a:endParaRPr lang="en-US"/>
        </a:p>
      </dgm:t>
    </dgm:pt>
    <dgm:pt modelId="{6E7CD0D6-99B5-4341-8C6D-261B8382D4B6}" type="pres">
      <dgm:prSet presAssocID="{5B221D37-0238-4EA5-A18F-CCDAE79F3F3D}" presName="diagram" presStyleCnt="0">
        <dgm:presLayoutVars>
          <dgm:dir/>
          <dgm:resizeHandles val="exact"/>
        </dgm:presLayoutVars>
      </dgm:prSet>
      <dgm:spPr/>
    </dgm:pt>
    <dgm:pt modelId="{13B1C772-BB3F-42D1-A254-4BF7DD88AC23}" type="pres">
      <dgm:prSet presAssocID="{0DB819D9-2534-4520-846B-6FAED3C1AFCD}" presName="node" presStyleLbl="node1" presStyleIdx="0" presStyleCnt="7">
        <dgm:presLayoutVars>
          <dgm:bulletEnabled val="1"/>
        </dgm:presLayoutVars>
      </dgm:prSet>
      <dgm:spPr/>
    </dgm:pt>
    <dgm:pt modelId="{AC1DCAF7-1DAC-4134-9095-36DA82C46E6D}" type="pres">
      <dgm:prSet presAssocID="{A3425CFC-D232-4CE9-B103-3B96A2B79AE8}" presName="sibTrans" presStyleLbl="sibTrans2D1" presStyleIdx="0" presStyleCnt="6"/>
      <dgm:spPr/>
    </dgm:pt>
    <dgm:pt modelId="{0B33F13A-FCFB-4CA8-A81C-025318D4A4C6}" type="pres">
      <dgm:prSet presAssocID="{A3425CFC-D232-4CE9-B103-3B96A2B79AE8}" presName="connectorText" presStyleLbl="sibTrans2D1" presStyleIdx="0" presStyleCnt="6"/>
      <dgm:spPr/>
    </dgm:pt>
    <dgm:pt modelId="{EC15EA39-6A11-4E45-951B-29B259E2F5C6}" type="pres">
      <dgm:prSet presAssocID="{27029673-C836-4518-80DA-D0F905E3EADD}" presName="node" presStyleLbl="node1" presStyleIdx="1" presStyleCnt="7">
        <dgm:presLayoutVars>
          <dgm:bulletEnabled val="1"/>
        </dgm:presLayoutVars>
      </dgm:prSet>
      <dgm:spPr/>
    </dgm:pt>
    <dgm:pt modelId="{96B47169-321B-4E67-8628-13131AF8D30A}" type="pres">
      <dgm:prSet presAssocID="{BE4DCA7C-16B3-4DC5-A729-56B04A66264A}" presName="sibTrans" presStyleLbl="sibTrans2D1" presStyleIdx="1" presStyleCnt="6"/>
      <dgm:spPr/>
    </dgm:pt>
    <dgm:pt modelId="{7CDA9F26-F0B2-4D8E-9953-A237D59AE43F}" type="pres">
      <dgm:prSet presAssocID="{BE4DCA7C-16B3-4DC5-A729-56B04A66264A}" presName="connectorText" presStyleLbl="sibTrans2D1" presStyleIdx="1" presStyleCnt="6"/>
      <dgm:spPr/>
    </dgm:pt>
    <dgm:pt modelId="{B9E0632C-B305-4425-8D25-E50DB1BC4A65}" type="pres">
      <dgm:prSet presAssocID="{F3B3A626-1C4C-43AE-B2C9-AE66277F589A}" presName="node" presStyleLbl="node1" presStyleIdx="2" presStyleCnt="7">
        <dgm:presLayoutVars>
          <dgm:bulletEnabled val="1"/>
        </dgm:presLayoutVars>
      </dgm:prSet>
      <dgm:spPr/>
    </dgm:pt>
    <dgm:pt modelId="{BBE3906B-E227-446B-B4E4-495DFD6940A2}" type="pres">
      <dgm:prSet presAssocID="{96AA672D-FD0A-41DF-B414-87A6FC68F32F}" presName="sibTrans" presStyleLbl="sibTrans2D1" presStyleIdx="2" presStyleCnt="6"/>
      <dgm:spPr/>
    </dgm:pt>
    <dgm:pt modelId="{20FDE56D-7849-4F74-BA5B-3AEBD8FE59FC}" type="pres">
      <dgm:prSet presAssocID="{96AA672D-FD0A-41DF-B414-87A6FC68F32F}" presName="connectorText" presStyleLbl="sibTrans2D1" presStyleIdx="2" presStyleCnt="6"/>
      <dgm:spPr/>
    </dgm:pt>
    <dgm:pt modelId="{66853BB2-08A9-4C7B-B34F-6C659BFE0E23}" type="pres">
      <dgm:prSet presAssocID="{A61161D7-70CD-4BA4-A664-C35EEEEC4194}" presName="node" presStyleLbl="node1" presStyleIdx="3" presStyleCnt="7">
        <dgm:presLayoutVars>
          <dgm:bulletEnabled val="1"/>
        </dgm:presLayoutVars>
      </dgm:prSet>
      <dgm:spPr/>
    </dgm:pt>
    <dgm:pt modelId="{E21A7A2E-92C7-49E0-9D07-93588AD80451}" type="pres">
      <dgm:prSet presAssocID="{8DC91C01-7D27-4BB5-AB18-93B05354B5F2}" presName="sibTrans" presStyleLbl="sibTrans2D1" presStyleIdx="3" presStyleCnt="6"/>
      <dgm:spPr/>
    </dgm:pt>
    <dgm:pt modelId="{8B379D57-FCAA-4C0B-9A3C-1E6D766C21CC}" type="pres">
      <dgm:prSet presAssocID="{8DC91C01-7D27-4BB5-AB18-93B05354B5F2}" presName="connectorText" presStyleLbl="sibTrans2D1" presStyleIdx="3" presStyleCnt="6"/>
      <dgm:spPr/>
    </dgm:pt>
    <dgm:pt modelId="{2670E312-1677-4D48-82B7-AA5065733168}" type="pres">
      <dgm:prSet presAssocID="{D267B098-F0A6-4209-9498-B35B67F7EF29}" presName="node" presStyleLbl="node1" presStyleIdx="4" presStyleCnt="7">
        <dgm:presLayoutVars>
          <dgm:bulletEnabled val="1"/>
        </dgm:presLayoutVars>
      </dgm:prSet>
      <dgm:spPr/>
    </dgm:pt>
    <dgm:pt modelId="{3CCB8BA5-F0A1-4206-A5E4-BCF3066653BC}" type="pres">
      <dgm:prSet presAssocID="{0BBD3C5E-F643-4728-86FC-D4F0410BB67A}" presName="sibTrans" presStyleLbl="sibTrans2D1" presStyleIdx="4" presStyleCnt="6"/>
      <dgm:spPr/>
    </dgm:pt>
    <dgm:pt modelId="{0848D2CF-B0D5-494B-93E8-56B24B0D4353}" type="pres">
      <dgm:prSet presAssocID="{0BBD3C5E-F643-4728-86FC-D4F0410BB67A}" presName="connectorText" presStyleLbl="sibTrans2D1" presStyleIdx="4" presStyleCnt="6"/>
      <dgm:spPr/>
    </dgm:pt>
    <dgm:pt modelId="{CBB05796-E2E4-4C8D-A430-77402143F227}" type="pres">
      <dgm:prSet presAssocID="{2D5EAD7A-E558-481D-AE61-CB4B0C9AC5B0}" presName="node" presStyleLbl="node1" presStyleIdx="5" presStyleCnt="7">
        <dgm:presLayoutVars>
          <dgm:bulletEnabled val="1"/>
        </dgm:presLayoutVars>
      </dgm:prSet>
      <dgm:spPr/>
    </dgm:pt>
    <dgm:pt modelId="{31714DF6-8369-4FE4-A530-8AEA437C86FA}" type="pres">
      <dgm:prSet presAssocID="{659C27BB-FE2C-467F-8FF8-92F90F119408}" presName="sibTrans" presStyleLbl="sibTrans2D1" presStyleIdx="5" presStyleCnt="6"/>
      <dgm:spPr/>
    </dgm:pt>
    <dgm:pt modelId="{0B001280-548B-48FF-84C2-98AF46E431EF}" type="pres">
      <dgm:prSet presAssocID="{659C27BB-FE2C-467F-8FF8-92F90F119408}" presName="connectorText" presStyleLbl="sibTrans2D1" presStyleIdx="5" presStyleCnt="6"/>
      <dgm:spPr/>
    </dgm:pt>
    <dgm:pt modelId="{43DED770-4A3C-4C94-879B-D441A3F8952C}" type="pres">
      <dgm:prSet presAssocID="{AECBAB36-4F74-4733-91AC-1163EE5C1E8A}" presName="node" presStyleLbl="node1" presStyleIdx="6" presStyleCnt="7">
        <dgm:presLayoutVars>
          <dgm:bulletEnabled val="1"/>
        </dgm:presLayoutVars>
      </dgm:prSet>
      <dgm:spPr/>
    </dgm:pt>
  </dgm:ptLst>
  <dgm:cxnLst>
    <dgm:cxn modelId="{3BA64D01-9576-46BC-983B-53303FA2913E}" type="presOf" srcId="{BE4DCA7C-16B3-4DC5-A729-56B04A66264A}" destId="{7CDA9F26-F0B2-4D8E-9953-A237D59AE43F}" srcOrd="1" destOrd="0" presId="urn:microsoft.com/office/officeart/2005/8/layout/process5"/>
    <dgm:cxn modelId="{82645706-6556-4092-8831-4B927DF64FE8}" type="presOf" srcId="{D267B098-F0A6-4209-9498-B35B67F7EF29}" destId="{2670E312-1677-4D48-82B7-AA5065733168}" srcOrd="0" destOrd="0" presId="urn:microsoft.com/office/officeart/2005/8/layout/process5"/>
    <dgm:cxn modelId="{8F941314-CFCB-499A-98AC-6DBBF07C0897}" type="presOf" srcId="{96AA672D-FD0A-41DF-B414-87A6FC68F32F}" destId="{20FDE56D-7849-4F74-BA5B-3AEBD8FE59FC}" srcOrd="1" destOrd="0" presId="urn:microsoft.com/office/officeart/2005/8/layout/process5"/>
    <dgm:cxn modelId="{1608A028-FB8A-459B-972C-1A1A87273B20}" type="presOf" srcId="{27029673-C836-4518-80DA-D0F905E3EADD}" destId="{EC15EA39-6A11-4E45-951B-29B259E2F5C6}" srcOrd="0" destOrd="0" presId="urn:microsoft.com/office/officeart/2005/8/layout/process5"/>
    <dgm:cxn modelId="{4EBBB32B-3AEC-4B47-A65D-0252140A5D71}" type="presOf" srcId="{8DC91C01-7D27-4BB5-AB18-93B05354B5F2}" destId="{E21A7A2E-92C7-49E0-9D07-93588AD80451}" srcOrd="0" destOrd="0" presId="urn:microsoft.com/office/officeart/2005/8/layout/process5"/>
    <dgm:cxn modelId="{78851B5F-029D-49D8-92F3-CA635301F0FD}" type="presOf" srcId="{0BBD3C5E-F643-4728-86FC-D4F0410BB67A}" destId="{0848D2CF-B0D5-494B-93E8-56B24B0D4353}" srcOrd="1" destOrd="0" presId="urn:microsoft.com/office/officeart/2005/8/layout/process5"/>
    <dgm:cxn modelId="{1F0D6C64-E626-4061-A1BF-E1013CFDAB6B}" type="presOf" srcId="{BE4DCA7C-16B3-4DC5-A729-56B04A66264A}" destId="{96B47169-321B-4E67-8628-13131AF8D30A}" srcOrd="0" destOrd="0" presId="urn:microsoft.com/office/officeart/2005/8/layout/process5"/>
    <dgm:cxn modelId="{CEC4B245-3BC1-458B-A67D-228E31845FCB}" srcId="{5B221D37-0238-4EA5-A18F-CCDAE79F3F3D}" destId="{F3B3A626-1C4C-43AE-B2C9-AE66277F589A}" srcOrd="2" destOrd="0" parTransId="{94C4F796-F008-4753-9DF1-1302DC29ABA2}" sibTransId="{96AA672D-FD0A-41DF-B414-87A6FC68F32F}"/>
    <dgm:cxn modelId="{5633DC4E-407C-49E8-955F-3BC5AE63297F}" type="presOf" srcId="{F3B3A626-1C4C-43AE-B2C9-AE66277F589A}" destId="{B9E0632C-B305-4425-8D25-E50DB1BC4A65}" srcOrd="0" destOrd="0" presId="urn:microsoft.com/office/officeart/2005/8/layout/process5"/>
    <dgm:cxn modelId="{6744B670-A1D2-484C-B7D6-B3A35D5E6A68}" type="presOf" srcId="{5B221D37-0238-4EA5-A18F-CCDAE79F3F3D}" destId="{6E7CD0D6-99B5-4341-8C6D-261B8382D4B6}" srcOrd="0" destOrd="0" presId="urn:microsoft.com/office/officeart/2005/8/layout/process5"/>
    <dgm:cxn modelId="{6679A371-EE70-4DE5-9167-D731A00B0513}" srcId="{5B221D37-0238-4EA5-A18F-CCDAE79F3F3D}" destId="{2D5EAD7A-E558-481D-AE61-CB4B0C9AC5B0}" srcOrd="5" destOrd="0" parTransId="{7281157F-D6FB-4AC0-9659-2D36C889CB1C}" sibTransId="{659C27BB-FE2C-467F-8FF8-92F90F119408}"/>
    <dgm:cxn modelId="{EF433554-F47C-4252-A1E2-8F654B041549}" type="presOf" srcId="{0DB819D9-2534-4520-846B-6FAED3C1AFCD}" destId="{13B1C772-BB3F-42D1-A254-4BF7DD88AC23}" srcOrd="0" destOrd="0" presId="urn:microsoft.com/office/officeart/2005/8/layout/process5"/>
    <dgm:cxn modelId="{F5166C59-1CFC-4A29-A5B1-0C9B6DD5D2A1}" srcId="{5B221D37-0238-4EA5-A18F-CCDAE79F3F3D}" destId="{0DB819D9-2534-4520-846B-6FAED3C1AFCD}" srcOrd="0" destOrd="0" parTransId="{3D72ADF1-15FD-485B-91D9-83B6D07EBD37}" sibTransId="{A3425CFC-D232-4CE9-B103-3B96A2B79AE8}"/>
    <dgm:cxn modelId="{BAB7B579-C2C7-432C-999D-8C9BE816F3DD}" type="presOf" srcId="{AECBAB36-4F74-4733-91AC-1163EE5C1E8A}" destId="{43DED770-4A3C-4C94-879B-D441A3F8952C}" srcOrd="0" destOrd="0" presId="urn:microsoft.com/office/officeart/2005/8/layout/process5"/>
    <dgm:cxn modelId="{63D62E5A-1F3F-4908-A166-4F25DAA6E57F}" type="presOf" srcId="{96AA672D-FD0A-41DF-B414-87A6FC68F32F}" destId="{BBE3906B-E227-446B-B4E4-495DFD6940A2}" srcOrd="0" destOrd="0" presId="urn:microsoft.com/office/officeart/2005/8/layout/process5"/>
    <dgm:cxn modelId="{509BD37D-EB01-4635-9092-E3C935D2BEDC}" type="presOf" srcId="{A3425CFC-D232-4CE9-B103-3B96A2B79AE8}" destId="{AC1DCAF7-1DAC-4134-9095-36DA82C46E6D}" srcOrd="0" destOrd="0" presId="urn:microsoft.com/office/officeart/2005/8/layout/process5"/>
    <dgm:cxn modelId="{1B66A07F-C431-40D8-9808-610AE9D70637}" type="presOf" srcId="{0BBD3C5E-F643-4728-86FC-D4F0410BB67A}" destId="{3CCB8BA5-F0A1-4206-A5E4-BCF3066653BC}" srcOrd="0" destOrd="0" presId="urn:microsoft.com/office/officeart/2005/8/layout/process5"/>
    <dgm:cxn modelId="{ADA8D37F-E948-495C-9270-AC0C59E85514}" srcId="{5B221D37-0238-4EA5-A18F-CCDAE79F3F3D}" destId="{27029673-C836-4518-80DA-D0F905E3EADD}" srcOrd="1" destOrd="0" parTransId="{790A5651-EE92-436F-A668-1616BA8ADF18}" sibTransId="{BE4DCA7C-16B3-4DC5-A729-56B04A66264A}"/>
    <dgm:cxn modelId="{4F3E4F8D-FD5A-44A7-B107-A18679D864E9}" srcId="{5B221D37-0238-4EA5-A18F-CCDAE79F3F3D}" destId="{AECBAB36-4F74-4733-91AC-1163EE5C1E8A}" srcOrd="6" destOrd="0" parTransId="{4D4C2F60-FECF-4673-A1A6-52A757AD3AEB}" sibTransId="{2BB286CA-B072-4F1D-BE67-73B7C9994078}"/>
    <dgm:cxn modelId="{DFFA1591-73EA-43A3-83F2-492AE4D4C133}" srcId="{5B221D37-0238-4EA5-A18F-CCDAE79F3F3D}" destId="{A61161D7-70CD-4BA4-A664-C35EEEEC4194}" srcOrd="3" destOrd="0" parTransId="{9458E822-769F-459E-896F-F365DA02FD93}" sibTransId="{8DC91C01-7D27-4BB5-AB18-93B05354B5F2}"/>
    <dgm:cxn modelId="{3D78B99D-AC3B-4A09-8099-F772365F0162}" type="presOf" srcId="{8DC91C01-7D27-4BB5-AB18-93B05354B5F2}" destId="{8B379D57-FCAA-4C0B-9A3C-1E6D766C21CC}" srcOrd="1" destOrd="0" presId="urn:microsoft.com/office/officeart/2005/8/layout/process5"/>
    <dgm:cxn modelId="{395783A5-B115-47C3-A285-5B4A7A86DCE2}" type="presOf" srcId="{2D5EAD7A-E558-481D-AE61-CB4B0C9AC5B0}" destId="{CBB05796-E2E4-4C8D-A430-77402143F227}" srcOrd="0" destOrd="0" presId="urn:microsoft.com/office/officeart/2005/8/layout/process5"/>
    <dgm:cxn modelId="{407700B3-1F71-4CC4-997D-A7B464831859}" type="presOf" srcId="{659C27BB-FE2C-467F-8FF8-92F90F119408}" destId="{0B001280-548B-48FF-84C2-98AF46E431EF}" srcOrd="1" destOrd="0" presId="urn:microsoft.com/office/officeart/2005/8/layout/process5"/>
    <dgm:cxn modelId="{0F6822B4-9295-45E3-BF1D-B30E1F6B984B}" type="presOf" srcId="{659C27BB-FE2C-467F-8FF8-92F90F119408}" destId="{31714DF6-8369-4FE4-A530-8AEA437C86FA}" srcOrd="0" destOrd="0" presId="urn:microsoft.com/office/officeart/2005/8/layout/process5"/>
    <dgm:cxn modelId="{67D90ECE-082A-4515-84C4-D361513E66C5}" type="presOf" srcId="{A61161D7-70CD-4BA4-A664-C35EEEEC4194}" destId="{66853BB2-08A9-4C7B-B34F-6C659BFE0E23}" srcOrd="0" destOrd="0" presId="urn:microsoft.com/office/officeart/2005/8/layout/process5"/>
    <dgm:cxn modelId="{120924E2-846D-4BAB-99E8-272B7383912C}" srcId="{5B221D37-0238-4EA5-A18F-CCDAE79F3F3D}" destId="{D267B098-F0A6-4209-9498-B35B67F7EF29}" srcOrd="4" destOrd="0" parTransId="{F4F0595B-09DB-4F2D-B7B4-A4B22FD43E7B}" sibTransId="{0BBD3C5E-F643-4728-86FC-D4F0410BB67A}"/>
    <dgm:cxn modelId="{8741D4F5-A72F-4989-BA6B-D35560F29C03}" type="presOf" srcId="{A3425CFC-D232-4CE9-B103-3B96A2B79AE8}" destId="{0B33F13A-FCFB-4CA8-A81C-025318D4A4C6}" srcOrd="1" destOrd="0" presId="urn:microsoft.com/office/officeart/2005/8/layout/process5"/>
    <dgm:cxn modelId="{6B35D8F0-ACC9-4E46-B710-A57A5CC3FB91}" type="presParOf" srcId="{6E7CD0D6-99B5-4341-8C6D-261B8382D4B6}" destId="{13B1C772-BB3F-42D1-A254-4BF7DD88AC23}" srcOrd="0" destOrd="0" presId="urn:microsoft.com/office/officeart/2005/8/layout/process5"/>
    <dgm:cxn modelId="{03BBED43-2BB4-424E-94DC-C272B5DBD6F3}" type="presParOf" srcId="{6E7CD0D6-99B5-4341-8C6D-261B8382D4B6}" destId="{AC1DCAF7-1DAC-4134-9095-36DA82C46E6D}" srcOrd="1" destOrd="0" presId="urn:microsoft.com/office/officeart/2005/8/layout/process5"/>
    <dgm:cxn modelId="{71A61A90-ACFC-4A61-A001-03F386FE19AE}" type="presParOf" srcId="{AC1DCAF7-1DAC-4134-9095-36DA82C46E6D}" destId="{0B33F13A-FCFB-4CA8-A81C-025318D4A4C6}" srcOrd="0" destOrd="0" presId="urn:microsoft.com/office/officeart/2005/8/layout/process5"/>
    <dgm:cxn modelId="{2DAF3A69-97C9-4AF4-8B38-15D64E118C6E}" type="presParOf" srcId="{6E7CD0D6-99B5-4341-8C6D-261B8382D4B6}" destId="{EC15EA39-6A11-4E45-951B-29B259E2F5C6}" srcOrd="2" destOrd="0" presId="urn:microsoft.com/office/officeart/2005/8/layout/process5"/>
    <dgm:cxn modelId="{12AC028E-9502-4623-9091-BF0034BF65AE}" type="presParOf" srcId="{6E7CD0D6-99B5-4341-8C6D-261B8382D4B6}" destId="{96B47169-321B-4E67-8628-13131AF8D30A}" srcOrd="3" destOrd="0" presId="urn:microsoft.com/office/officeart/2005/8/layout/process5"/>
    <dgm:cxn modelId="{6C626A3A-3352-4FA8-8C49-05CC9E4F4555}" type="presParOf" srcId="{96B47169-321B-4E67-8628-13131AF8D30A}" destId="{7CDA9F26-F0B2-4D8E-9953-A237D59AE43F}" srcOrd="0" destOrd="0" presId="urn:microsoft.com/office/officeart/2005/8/layout/process5"/>
    <dgm:cxn modelId="{60A231E0-38A1-4DC8-B30E-8B3011F7FC87}" type="presParOf" srcId="{6E7CD0D6-99B5-4341-8C6D-261B8382D4B6}" destId="{B9E0632C-B305-4425-8D25-E50DB1BC4A65}" srcOrd="4" destOrd="0" presId="urn:microsoft.com/office/officeart/2005/8/layout/process5"/>
    <dgm:cxn modelId="{D27389F4-32EB-4AB2-BC64-62AD6AA075A1}" type="presParOf" srcId="{6E7CD0D6-99B5-4341-8C6D-261B8382D4B6}" destId="{BBE3906B-E227-446B-B4E4-495DFD6940A2}" srcOrd="5" destOrd="0" presId="urn:microsoft.com/office/officeart/2005/8/layout/process5"/>
    <dgm:cxn modelId="{C9D5882D-25EB-415F-A4AA-66896939E271}" type="presParOf" srcId="{BBE3906B-E227-446B-B4E4-495DFD6940A2}" destId="{20FDE56D-7849-4F74-BA5B-3AEBD8FE59FC}" srcOrd="0" destOrd="0" presId="urn:microsoft.com/office/officeart/2005/8/layout/process5"/>
    <dgm:cxn modelId="{896A8AFB-6746-456A-95AA-8B1380703556}" type="presParOf" srcId="{6E7CD0D6-99B5-4341-8C6D-261B8382D4B6}" destId="{66853BB2-08A9-4C7B-B34F-6C659BFE0E23}" srcOrd="6" destOrd="0" presId="urn:microsoft.com/office/officeart/2005/8/layout/process5"/>
    <dgm:cxn modelId="{2D23F11D-C111-4FFE-9F67-B58359A5E096}" type="presParOf" srcId="{6E7CD0D6-99B5-4341-8C6D-261B8382D4B6}" destId="{E21A7A2E-92C7-49E0-9D07-93588AD80451}" srcOrd="7" destOrd="0" presId="urn:microsoft.com/office/officeart/2005/8/layout/process5"/>
    <dgm:cxn modelId="{FA3A6DA0-44DB-4C40-96C3-EF1D6525F88E}" type="presParOf" srcId="{E21A7A2E-92C7-49E0-9D07-93588AD80451}" destId="{8B379D57-FCAA-4C0B-9A3C-1E6D766C21CC}" srcOrd="0" destOrd="0" presId="urn:microsoft.com/office/officeart/2005/8/layout/process5"/>
    <dgm:cxn modelId="{E6BD9272-57C2-495B-BBD2-C5ACB3829854}" type="presParOf" srcId="{6E7CD0D6-99B5-4341-8C6D-261B8382D4B6}" destId="{2670E312-1677-4D48-82B7-AA5065733168}" srcOrd="8" destOrd="0" presId="urn:microsoft.com/office/officeart/2005/8/layout/process5"/>
    <dgm:cxn modelId="{9ED67378-8B48-45D7-9EB4-033E7DBCE0AB}" type="presParOf" srcId="{6E7CD0D6-99B5-4341-8C6D-261B8382D4B6}" destId="{3CCB8BA5-F0A1-4206-A5E4-BCF3066653BC}" srcOrd="9" destOrd="0" presId="urn:microsoft.com/office/officeart/2005/8/layout/process5"/>
    <dgm:cxn modelId="{E6045781-EF12-443C-A379-104556B1FD79}" type="presParOf" srcId="{3CCB8BA5-F0A1-4206-A5E4-BCF3066653BC}" destId="{0848D2CF-B0D5-494B-93E8-56B24B0D4353}" srcOrd="0" destOrd="0" presId="urn:microsoft.com/office/officeart/2005/8/layout/process5"/>
    <dgm:cxn modelId="{56B71EA5-B8F1-4E21-B049-76FFC53DEBEA}" type="presParOf" srcId="{6E7CD0D6-99B5-4341-8C6D-261B8382D4B6}" destId="{CBB05796-E2E4-4C8D-A430-77402143F227}" srcOrd="10" destOrd="0" presId="urn:microsoft.com/office/officeart/2005/8/layout/process5"/>
    <dgm:cxn modelId="{0F10D1E8-8644-4DDE-B8AB-42C1D60C7269}" type="presParOf" srcId="{6E7CD0D6-99B5-4341-8C6D-261B8382D4B6}" destId="{31714DF6-8369-4FE4-A530-8AEA437C86FA}" srcOrd="11" destOrd="0" presId="urn:microsoft.com/office/officeart/2005/8/layout/process5"/>
    <dgm:cxn modelId="{93EDF22D-14B9-49D0-8CBE-25279654DD26}" type="presParOf" srcId="{31714DF6-8369-4FE4-A530-8AEA437C86FA}" destId="{0B001280-548B-48FF-84C2-98AF46E431EF}" srcOrd="0" destOrd="0" presId="urn:microsoft.com/office/officeart/2005/8/layout/process5"/>
    <dgm:cxn modelId="{03720FBB-81FB-4594-9F34-40B3CB6598CD}" type="presParOf" srcId="{6E7CD0D6-99B5-4341-8C6D-261B8382D4B6}" destId="{43DED770-4A3C-4C94-879B-D441A3F8952C}" srcOrd="12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7125550-2978-400E-9751-1BF6C10E76D1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4535ABA-F304-4BB1-9E15-D744CCAC03E4}">
      <dgm:prSet phldrT="[Text]"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Sequential </a:t>
          </a:r>
        </a:p>
      </dgm:t>
    </dgm:pt>
    <dgm:pt modelId="{A6B97886-B127-4ADC-A3A1-BA9F39B981D6}" type="parTrans" cxnId="{907D71FF-5748-40AC-894B-2698F671C0C8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86F3EDB-2C76-4A96-8601-C3FE04D18CC2}" type="sibTrans" cxnId="{907D71FF-5748-40AC-894B-2698F671C0C8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92B4BF-DEE0-4DDE-A97E-3D5DD03561E8}">
      <dgm:prSet phldrT="[Text]"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Check what comes first, and what follows </a:t>
          </a:r>
        </a:p>
      </dgm:t>
    </dgm:pt>
    <dgm:pt modelId="{03BD1B19-121C-4C96-B9F9-03C5F40A6F1E}" type="parTrans" cxnId="{3174E040-9BD7-471B-A118-87F672FA76E3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3EEF81-BA16-4923-9F0D-87F86EDCF965}" type="sibTrans" cxnId="{3174E040-9BD7-471B-A118-87F672FA76E3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DF173A-EC34-4091-ADC8-4D1984479B42}">
      <dgm:prSet phldrT="[Text]"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Topical </a:t>
          </a:r>
        </a:p>
      </dgm:t>
    </dgm:pt>
    <dgm:pt modelId="{B6BFA613-E923-474C-AB32-5DF63155DE36}" type="parTrans" cxnId="{7C1EC377-675A-461E-BF5A-A5765B9879D6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85BB58-6D99-4E05-B5BD-DB0F67245F82}" type="sibTrans" cxnId="{7C1EC377-675A-461E-BF5A-A5765B9879D6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731B50D-2612-42E6-AA60-770D3E67F1FE}">
      <dgm:prSet phldrT="[Text]"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Based on Specific Topic</a:t>
          </a:r>
        </a:p>
      </dgm:t>
    </dgm:pt>
    <dgm:pt modelId="{5AD25C74-6899-4E95-8C1C-730DE2BA98BE}" type="parTrans" cxnId="{FFBB32A0-90C8-46D3-BDC9-DAC92ACD39BF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2608B9F-BA8A-423F-9E5D-989E52A9DEC4}" type="sibTrans" cxnId="{FFBB32A0-90C8-46D3-BDC9-DAC92ACD39BF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0BBB26-F92E-4D59-8676-EA6006E43FCC}">
      <dgm:prSet phldrT="[Text]"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Methodological </a:t>
          </a:r>
        </a:p>
      </dgm:t>
    </dgm:pt>
    <dgm:pt modelId="{891C0CF2-59A3-4144-B807-4BA9548B2589}" type="parTrans" cxnId="{1D20EB0C-B86A-4912-80AD-8D71B755F83F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CEE9FD-5485-4653-8CDD-0F32722ADD0D}" type="sibTrans" cxnId="{1D20EB0C-B86A-4912-80AD-8D71B755F83F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BBDBD6-A3A5-4DF1-A4FC-7C3D349635F6}">
      <dgm:prSet phldrT="[Text]"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Based on strategies followed.</a:t>
          </a:r>
        </a:p>
      </dgm:t>
    </dgm:pt>
    <dgm:pt modelId="{3054AB9D-9BE2-4BDF-ADD4-698915E7AE6E}" type="parTrans" cxnId="{347AB67C-028C-429B-8F4D-18CCB0F894C2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E86D828-37E4-4FA3-AC00-3219D0EAFDCD}" type="sibTrans" cxnId="{347AB67C-028C-429B-8F4D-18CCB0F894C2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12CFDA-1035-436B-ACD1-E80BA68519B5}">
      <dgm:prSet phldrT="[Text]"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Usually, broad context comes first, followed by specifics.</a:t>
          </a:r>
        </a:p>
      </dgm:t>
    </dgm:pt>
    <dgm:pt modelId="{C897B31B-3814-4911-9727-A9FD3DA9B6FF}" type="parTrans" cxnId="{8054015D-5871-4465-A985-BF9D5BB83A26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E31D1F-0E0A-479A-A6F2-9B42E0B0AFC5}" type="sibTrans" cxnId="{8054015D-5871-4465-A985-BF9D5BB83A26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9448DC9-541E-40A3-846F-964923A547FD}">
      <dgm:prSet phldrT="[Text]" custT="1"/>
      <dgm:spPr/>
      <dgm:t>
        <a:bodyPr/>
        <a:lstStyle/>
        <a:p>
          <a:r>
            <a:rPr lang="en-US" sz="2400">
              <a:latin typeface="Arial" panose="020B0604020202020204" pitchFamily="34" charset="0"/>
              <a:cs typeface="Arial" panose="020B0604020202020204" pitchFamily="34" charset="0"/>
            </a:rPr>
            <a:t>Theoretical  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0AF425-54B2-4112-ADA0-8432A7C39F08}" type="parTrans" cxnId="{AF9AA7D8-83AC-446C-B537-16C33EBA7C8E}">
      <dgm:prSet/>
      <dgm:spPr/>
      <dgm:t>
        <a:bodyPr/>
        <a:lstStyle/>
        <a:p>
          <a:endParaRPr lang="en-US"/>
        </a:p>
      </dgm:t>
    </dgm:pt>
    <dgm:pt modelId="{D82BF708-8597-4A60-8DE1-37F0AEBDD197}" type="sibTrans" cxnId="{AF9AA7D8-83AC-446C-B537-16C33EBA7C8E}">
      <dgm:prSet/>
      <dgm:spPr/>
      <dgm:t>
        <a:bodyPr/>
        <a:lstStyle/>
        <a:p>
          <a:endParaRPr lang="en-US"/>
        </a:p>
      </dgm:t>
    </dgm:pt>
    <dgm:pt modelId="{C8D3AE11-1D14-4684-9171-406FC161D3A7}">
      <dgm:prSet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Comparing theories </a:t>
          </a:r>
          <a:endParaRPr lang="en-US" sz="2800" dirty="0"/>
        </a:p>
      </dgm:t>
    </dgm:pt>
    <dgm:pt modelId="{6AF9AEA0-6C1F-4FC0-8309-ED4D9E8075AB}" type="parTrans" cxnId="{5C509EBD-D592-4AC1-97CD-E037915CDEB0}">
      <dgm:prSet/>
      <dgm:spPr/>
      <dgm:t>
        <a:bodyPr/>
        <a:lstStyle/>
        <a:p>
          <a:endParaRPr lang="en-US"/>
        </a:p>
      </dgm:t>
    </dgm:pt>
    <dgm:pt modelId="{73DCDDF1-35C0-482B-BCA6-73AAAE3925EA}" type="sibTrans" cxnId="{5C509EBD-D592-4AC1-97CD-E037915CDEB0}">
      <dgm:prSet/>
      <dgm:spPr/>
      <dgm:t>
        <a:bodyPr/>
        <a:lstStyle/>
        <a:p>
          <a:endParaRPr lang="en-US"/>
        </a:p>
      </dgm:t>
    </dgm:pt>
    <dgm:pt modelId="{0F7C8913-8C3F-401C-891F-081F1875AA37}" type="pres">
      <dgm:prSet presAssocID="{A7125550-2978-400E-9751-1BF6C10E76D1}" presName="Name0" presStyleCnt="0">
        <dgm:presLayoutVars>
          <dgm:dir/>
          <dgm:animLvl val="lvl"/>
          <dgm:resizeHandles val="exact"/>
        </dgm:presLayoutVars>
      </dgm:prSet>
      <dgm:spPr/>
    </dgm:pt>
    <dgm:pt modelId="{E759DEE4-5B0E-4014-9E73-1E667FCDEC9B}" type="pres">
      <dgm:prSet presAssocID="{A4535ABA-F304-4BB1-9E15-D744CCAC03E4}" presName="composite" presStyleCnt="0"/>
      <dgm:spPr/>
    </dgm:pt>
    <dgm:pt modelId="{6F4CFFEF-5015-4AA0-B016-551DFBBC280F}" type="pres">
      <dgm:prSet presAssocID="{A4535ABA-F304-4BB1-9E15-D744CCAC03E4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3B8485C0-5AF3-445B-95CA-316F44629CCB}" type="pres">
      <dgm:prSet presAssocID="{A4535ABA-F304-4BB1-9E15-D744CCAC03E4}" presName="desTx" presStyleLbl="alignAccFollowNode1" presStyleIdx="0" presStyleCnt="4">
        <dgm:presLayoutVars>
          <dgm:bulletEnabled val="1"/>
        </dgm:presLayoutVars>
      </dgm:prSet>
      <dgm:spPr/>
    </dgm:pt>
    <dgm:pt modelId="{0D27C70C-30A1-445B-857A-717B9380AB7E}" type="pres">
      <dgm:prSet presAssocID="{086F3EDB-2C76-4A96-8601-C3FE04D18CC2}" presName="space" presStyleCnt="0"/>
      <dgm:spPr/>
    </dgm:pt>
    <dgm:pt modelId="{B6F2E9FE-985A-46FD-878F-A3EF3B950C7E}" type="pres">
      <dgm:prSet presAssocID="{DFDF173A-EC34-4091-ADC8-4D1984479B42}" presName="composite" presStyleCnt="0"/>
      <dgm:spPr/>
    </dgm:pt>
    <dgm:pt modelId="{930B10D2-FBE8-4B0C-8928-D6B065999AEF}" type="pres">
      <dgm:prSet presAssocID="{DFDF173A-EC34-4091-ADC8-4D1984479B42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C413E5B4-B56D-4068-81D6-64509558C54F}" type="pres">
      <dgm:prSet presAssocID="{DFDF173A-EC34-4091-ADC8-4D1984479B42}" presName="desTx" presStyleLbl="alignAccFollowNode1" presStyleIdx="1" presStyleCnt="4">
        <dgm:presLayoutVars>
          <dgm:bulletEnabled val="1"/>
        </dgm:presLayoutVars>
      </dgm:prSet>
      <dgm:spPr/>
    </dgm:pt>
    <dgm:pt modelId="{41C9A831-6517-44DB-A6D1-2DA0FE277056}" type="pres">
      <dgm:prSet presAssocID="{C385BB58-6D99-4E05-B5BD-DB0F67245F82}" presName="space" presStyleCnt="0"/>
      <dgm:spPr/>
    </dgm:pt>
    <dgm:pt modelId="{BFA7126D-D740-4C41-9C93-930B3BD98E17}" type="pres">
      <dgm:prSet presAssocID="{AB0BBB26-F92E-4D59-8676-EA6006E43FCC}" presName="composite" presStyleCnt="0"/>
      <dgm:spPr/>
    </dgm:pt>
    <dgm:pt modelId="{1C545047-DB7C-4C87-B406-1DF5853887E2}" type="pres">
      <dgm:prSet presAssocID="{AB0BBB26-F92E-4D59-8676-EA6006E43FCC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9CA33EC4-3FF4-45F8-8841-E7874133C0D6}" type="pres">
      <dgm:prSet presAssocID="{AB0BBB26-F92E-4D59-8676-EA6006E43FCC}" presName="desTx" presStyleLbl="alignAccFollowNode1" presStyleIdx="2" presStyleCnt="4">
        <dgm:presLayoutVars>
          <dgm:bulletEnabled val="1"/>
        </dgm:presLayoutVars>
      </dgm:prSet>
      <dgm:spPr/>
    </dgm:pt>
    <dgm:pt modelId="{D924DEFD-0051-4334-BE38-A1D7959E595B}" type="pres">
      <dgm:prSet presAssocID="{B9CEE9FD-5485-4653-8CDD-0F32722ADD0D}" presName="space" presStyleCnt="0"/>
      <dgm:spPr/>
    </dgm:pt>
    <dgm:pt modelId="{2173FB17-9252-4D9D-9274-0140DDC1C512}" type="pres">
      <dgm:prSet presAssocID="{A9448DC9-541E-40A3-846F-964923A547FD}" presName="composite" presStyleCnt="0"/>
      <dgm:spPr/>
    </dgm:pt>
    <dgm:pt modelId="{6D3285F5-E0F9-4F0B-9394-2BEDE701A72B}" type="pres">
      <dgm:prSet presAssocID="{A9448DC9-541E-40A3-846F-964923A547FD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48C26188-FF26-4EC6-A1AB-1056DE8FD961}" type="pres">
      <dgm:prSet presAssocID="{A9448DC9-541E-40A3-846F-964923A547FD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1D20EB0C-B86A-4912-80AD-8D71B755F83F}" srcId="{A7125550-2978-400E-9751-1BF6C10E76D1}" destId="{AB0BBB26-F92E-4D59-8676-EA6006E43FCC}" srcOrd="2" destOrd="0" parTransId="{891C0CF2-59A3-4144-B807-4BA9548B2589}" sibTransId="{B9CEE9FD-5485-4653-8CDD-0F32722ADD0D}"/>
    <dgm:cxn modelId="{2BB9D014-B1AD-4B8E-BE62-15747B975B24}" type="presOf" srcId="{BABBDBD6-A3A5-4DF1-A4FC-7C3D349635F6}" destId="{9CA33EC4-3FF4-45F8-8841-E7874133C0D6}" srcOrd="0" destOrd="0" presId="urn:microsoft.com/office/officeart/2005/8/layout/hList1"/>
    <dgm:cxn modelId="{0D316B36-C2D3-4F43-95E0-A7DE0210E5CA}" type="presOf" srcId="{AD12CFDA-1035-436B-ACD1-E80BA68519B5}" destId="{3B8485C0-5AF3-445B-95CA-316F44629CCB}" srcOrd="0" destOrd="1" presId="urn:microsoft.com/office/officeart/2005/8/layout/hList1"/>
    <dgm:cxn modelId="{3174E040-9BD7-471B-A118-87F672FA76E3}" srcId="{A4535ABA-F304-4BB1-9E15-D744CCAC03E4}" destId="{EB92B4BF-DEE0-4DDE-A97E-3D5DD03561E8}" srcOrd="0" destOrd="0" parTransId="{03BD1B19-121C-4C96-B9F9-03C5F40A6F1E}" sibTransId="{C13EEF81-BA16-4923-9F0D-87F86EDCF965}"/>
    <dgm:cxn modelId="{8054015D-5871-4465-A985-BF9D5BB83A26}" srcId="{A4535ABA-F304-4BB1-9E15-D744CCAC03E4}" destId="{AD12CFDA-1035-436B-ACD1-E80BA68519B5}" srcOrd="1" destOrd="0" parTransId="{C897B31B-3814-4911-9727-A9FD3DA9B6FF}" sibTransId="{EFE31D1F-0E0A-479A-A6F2-9B42E0B0AFC5}"/>
    <dgm:cxn modelId="{01A01063-BFBC-4695-9F55-160744D06157}" type="presOf" srcId="{EB92B4BF-DEE0-4DDE-A97E-3D5DD03561E8}" destId="{3B8485C0-5AF3-445B-95CA-316F44629CCB}" srcOrd="0" destOrd="0" presId="urn:microsoft.com/office/officeart/2005/8/layout/hList1"/>
    <dgm:cxn modelId="{90B13645-0E1B-4991-99DE-D061B03D7DAB}" type="presOf" srcId="{DFDF173A-EC34-4091-ADC8-4D1984479B42}" destId="{930B10D2-FBE8-4B0C-8928-D6B065999AEF}" srcOrd="0" destOrd="0" presId="urn:microsoft.com/office/officeart/2005/8/layout/hList1"/>
    <dgm:cxn modelId="{85820046-AA8E-4BEE-A0B4-2DD5C400AC71}" type="presOf" srcId="{A9448DC9-541E-40A3-846F-964923A547FD}" destId="{6D3285F5-E0F9-4F0B-9394-2BEDE701A72B}" srcOrd="0" destOrd="0" presId="urn:microsoft.com/office/officeart/2005/8/layout/hList1"/>
    <dgm:cxn modelId="{4BA3E34F-F62C-415B-8AA3-89EFC171B1EE}" type="presOf" srcId="{C8D3AE11-1D14-4684-9171-406FC161D3A7}" destId="{48C26188-FF26-4EC6-A1AB-1056DE8FD961}" srcOrd="0" destOrd="0" presId="urn:microsoft.com/office/officeart/2005/8/layout/hList1"/>
    <dgm:cxn modelId="{7C1EC377-675A-461E-BF5A-A5765B9879D6}" srcId="{A7125550-2978-400E-9751-1BF6C10E76D1}" destId="{DFDF173A-EC34-4091-ADC8-4D1984479B42}" srcOrd="1" destOrd="0" parTransId="{B6BFA613-E923-474C-AB32-5DF63155DE36}" sibTransId="{C385BB58-6D99-4E05-B5BD-DB0F67245F82}"/>
    <dgm:cxn modelId="{347AB67C-028C-429B-8F4D-18CCB0F894C2}" srcId="{AB0BBB26-F92E-4D59-8676-EA6006E43FCC}" destId="{BABBDBD6-A3A5-4DF1-A4FC-7C3D349635F6}" srcOrd="0" destOrd="0" parTransId="{3054AB9D-9BE2-4BDF-ADD4-698915E7AE6E}" sibTransId="{BE86D828-37E4-4FA3-AC00-3219D0EAFDCD}"/>
    <dgm:cxn modelId="{AFD0E388-1634-44F2-8D35-EEAFC81A208D}" type="presOf" srcId="{A7125550-2978-400E-9751-1BF6C10E76D1}" destId="{0F7C8913-8C3F-401C-891F-081F1875AA37}" srcOrd="0" destOrd="0" presId="urn:microsoft.com/office/officeart/2005/8/layout/hList1"/>
    <dgm:cxn modelId="{FFBB32A0-90C8-46D3-BDC9-DAC92ACD39BF}" srcId="{DFDF173A-EC34-4091-ADC8-4D1984479B42}" destId="{3731B50D-2612-42E6-AA60-770D3E67F1FE}" srcOrd="0" destOrd="0" parTransId="{5AD25C74-6899-4E95-8C1C-730DE2BA98BE}" sibTransId="{12608B9F-BA8A-423F-9E5D-989E52A9DEC4}"/>
    <dgm:cxn modelId="{DE19AAAA-4D4C-4F49-BF77-4C42B00C1EA3}" type="presOf" srcId="{A4535ABA-F304-4BB1-9E15-D744CCAC03E4}" destId="{6F4CFFEF-5015-4AA0-B016-551DFBBC280F}" srcOrd="0" destOrd="0" presId="urn:microsoft.com/office/officeart/2005/8/layout/hList1"/>
    <dgm:cxn modelId="{5C509EBD-D592-4AC1-97CD-E037915CDEB0}" srcId="{A9448DC9-541E-40A3-846F-964923A547FD}" destId="{C8D3AE11-1D14-4684-9171-406FC161D3A7}" srcOrd="0" destOrd="0" parTransId="{6AF9AEA0-6C1F-4FC0-8309-ED4D9E8075AB}" sibTransId="{73DCDDF1-35C0-482B-BCA6-73AAAE3925EA}"/>
    <dgm:cxn modelId="{AF9AA7D8-83AC-446C-B537-16C33EBA7C8E}" srcId="{A7125550-2978-400E-9751-1BF6C10E76D1}" destId="{A9448DC9-541E-40A3-846F-964923A547FD}" srcOrd="3" destOrd="0" parTransId="{010AF425-54B2-4112-ADA0-8432A7C39F08}" sibTransId="{D82BF708-8597-4A60-8DE1-37F0AEBDD197}"/>
    <dgm:cxn modelId="{135E2FEA-0024-4DF6-8764-50DF0CE18F6B}" type="presOf" srcId="{AB0BBB26-F92E-4D59-8676-EA6006E43FCC}" destId="{1C545047-DB7C-4C87-B406-1DF5853887E2}" srcOrd="0" destOrd="0" presId="urn:microsoft.com/office/officeart/2005/8/layout/hList1"/>
    <dgm:cxn modelId="{BF6AA0F3-1EB9-4FA9-87F4-7C78078BA864}" type="presOf" srcId="{3731B50D-2612-42E6-AA60-770D3E67F1FE}" destId="{C413E5B4-B56D-4068-81D6-64509558C54F}" srcOrd="0" destOrd="0" presId="urn:microsoft.com/office/officeart/2005/8/layout/hList1"/>
    <dgm:cxn modelId="{907D71FF-5748-40AC-894B-2698F671C0C8}" srcId="{A7125550-2978-400E-9751-1BF6C10E76D1}" destId="{A4535ABA-F304-4BB1-9E15-D744CCAC03E4}" srcOrd="0" destOrd="0" parTransId="{A6B97886-B127-4ADC-A3A1-BA9F39B981D6}" sibTransId="{086F3EDB-2C76-4A96-8601-C3FE04D18CC2}"/>
    <dgm:cxn modelId="{B7BC757D-48EF-4427-BD5E-0664C3810B57}" type="presParOf" srcId="{0F7C8913-8C3F-401C-891F-081F1875AA37}" destId="{E759DEE4-5B0E-4014-9E73-1E667FCDEC9B}" srcOrd="0" destOrd="0" presId="urn:microsoft.com/office/officeart/2005/8/layout/hList1"/>
    <dgm:cxn modelId="{8091E0D0-A3FA-496B-845C-8ACC2145D008}" type="presParOf" srcId="{E759DEE4-5B0E-4014-9E73-1E667FCDEC9B}" destId="{6F4CFFEF-5015-4AA0-B016-551DFBBC280F}" srcOrd="0" destOrd="0" presId="urn:microsoft.com/office/officeart/2005/8/layout/hList1"/>
    <dgm:cxn modelId="{25770860-5DB3-4BC7-AA76-D6A74291C281}" type="presParOf" srcId="{E759DEE4-5B0E-4014-9E73-1E667FCDEC9B}" destId="{3B8485C0-5AF3-445B-95CA-316F44629CCB}" srcOrd="1" destOrd="0" presId="urn:microsoft.com/office/officeart/2005/8/layout/hList1"/>
    <dgm:cxn modelId="{9A26599B-4C9A-4894-BED1-E1E8AF23E756}" type="presParOf" srcId="{0F7C8913-8C3F-401C-891F-081F1875AA37}" destId="{0D27C70C-30A1-445B-857A-717B9380AB7E}" srcOrd="1" destOrd="0" presId="urn:microsoft.com/office/officeart/2005/8/layout/hList1"/>
    <dgm:cxn modelId="{4B61B145-0268-44D7-AA28-4CED780743F5}" type="presParOf" srcId="{0F7C8913-8C3F-401C-891F-081F1875AA37}" destId="{B6F2E9FE-985A-46FD-878F-A3EF3B950C7E}" srcOrd="2" destOrd="0" presId="urn:microsoft.com/office/officeart/2005/8/layout/hList1"/>
    <dgm:cxn modelId="{03A25EFE-B466-4BB5-BADD-CD3F618533BE}" type="presParOf" srcId="{B6F2E9FE-985A-46FD-878F-A3EF3B950C7E}" destId="{930B10D2-FBE8-4B0C-8928-D6B065999AEF}" srcOrd="0" destOrd="0" presId="urn:microsoft.com/office/officeart/2005/8/layout/hList1"/>
    <dgm:cxn modelId="{63776815-10B9-413D-A9C2-BBA0168C5539}" type="presParOf" srcId="{B6F2E9FE-985A-46FD-878F-A3EF3B950C7E}" destId="{C413E5B4-B56D-4068-81D6-64509558C54F}" srcOrd="1" destOrd="0" presId="urn:microsoft.com/office/officeart/2005/8/layout/hList1"/>
    <dgm:cxn modelId="{9D2D9C54-E384-49A2-98F4-C4F8F87024C1}" type="presParOf" srcId="{0F7C8913-8C3F-401C-891F-081F1875AA37}" destId="{41C9A831-6517-44DB-A6D1-2DA0FE277056}" srcOrd="3" destOrd="0" presId="urn:microsoft.com/office/officeart/2005/8/layout/hList1"/>
    <dgm:cxn modelId="{2EF46B67-D5D6-4A32-A249-21F8D834232B}" type="presParOf" srcId="{0F7C8913-8C3F-401C-891F-081F1875AA37}" destId="{BFA7126D-D740-4C41-9C93-930B3BD98E17}" srcOrd="4" destOrd="0" presId="urn:microsoft.com/office/officeart/2005/8/layout/hList1"/>
    <dgm:cxn modelId="{76B9EC1D-000D-4103-A2E2-A94681D51394}" type="presParOf" srcId="{BFA7126D-D740-4C41-9C93-930B3BD98E17}" destId="{1C545047-DB7C-4C87-B406-1DF5853887E2}" srcOrd="0" destOrd="0" presId="urn:microsoft.com/office/officeart/2005/8/layout/hList1"/>
    <dgm:cxn modelId="{DA21951F-64BF-449D-9C41-ED27EAB257E8}" type="presParOf" srcId="{BFA7126D-D740-4C41-9C93-930B3BD98E17}" destId="{9CA33EC4-3FF4-45F8-8841-E7874133C0D6}" srcOrd="1" destOrd="0" presId="urn:microsoft.com/office/officeart/2005/8/layout/hList1"/>
    <dgm:cxn modelId="{F43B53EB-2B5D-458B-A109-FD1B59BA6DA9}" type="presParOf" srcId="{0F7C8913-8C3F-401C-891F-081F1875AA37}" destId="{D924DEFD-0051-4334-BE38-A1D7959E595B}" srcOrd="5" destOrd="0" presId="urn:microsoft.com/office/officeart/2005/8/layout/hList1"/>
    <dgm:cxn modelId="{C5B88AFC-501D-48E7-AF00-E3F32C3548F8}" type="presParOf" srcId="{0F7C8913-8C3F-401C-891F-081F1875AA37}" destId="{2173FB17-9252-4D9D-9274-0140DDC1C512}" srcOrd="6" destOrd="0" presId="urn:microsoft.com/office/officeart/2005/8/layout/hList1"/>
    <dgm:cxn modelId="{F752094A-6107-4A3D-9AD1-B9521AB3065C}" type="presParOf" srcId="{2173FB17-9252-4D9D-9274-0140DDC1C512}" destId="{6D3285F5-E0F9-4F0B-9394-2BEDE701A72B}" srcOrd="0" destOrd="0" presId="urn:microsoft.com/office/officeart/2005/8/layout/hList1"/>
    <dgm:cxn modelId="{9490B702-4617-49BB-A77D-DA768AEEA00D}" type="presParOf" srcId="{2173FB17-9252-4D9D-9274-0140DDC1C512}" destId="{48C26188-FF26-4EC6-A1AB-1056DE8FD96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B1C772-BB3F-42D1-A254-4BF7DD88AC23}">
      <dsp:nvSpPr>
        <dsp:cNvPr id="0" name=""/>
        <dsp:cNvSpPr/>
      </dsp:nvSpPr>
      <dsp:spPr>
        <a:xfrm>
          <a:off x="105171" y="661"/>
          <a:ext cx="2083593" cy="12501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Assess the literature related to your work</a:t>
          </a:r>
        </a:p>
      </dsp:txBody>
      <dsp:txXfrm>
        <a:off x="141787" y="37277"/>
        <a:ext cx="2010361" cy="1176924"/>
      </dsp:txXfrm>
    </dsp:sp>
    <dsp:sp modelId="{AC1DCAF7-1DAC-4134-9095-36DA82C46E6D}">
      <dsp:nvSpPr>
        <dsp:cNvPr id="0" name=""/>
        <dsp:cNvSpPr/>
      </dsp:nvSpPr>
      <dsp:spPr>
        <a:xfrm>
          <a:off x="2372121" y="367374"/>
          <a:ext cx="441721" cy="51673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2372121" y="470720"/>
        <a:ext cx="309205" cy="310039"/>
      </dsp:txXfrm>
    </dsp:sp>
    <dsp:sp modelId="{EC15EA39-6A11-4E45-951B-29B259E2F5C6}">
      <dsp:nvSpPr>
        <dsp:cNvPr id="0" name=""/>
        <dsp:cNvSpPr/>
      </dsp:nvSpPr>
      <dsp:spPr>
        <a:xfrm>
          <a:off x="3022203" y="661"/>
          <a:ext cx="2083593" cy="12501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451767"/>
                <a:satOff val="16667"/>
                <a:lumOff val="-24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451767"/>
                <a:satOff val="16667"/>
                <a:lumOff val="-24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451767"/>
                <a:satOff val="16667"/>
                <a:lumOff val="-24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Take note of the key concepts and look for keywords</a:t>
          </a:r>
        </a:p>
      </dsp:txBody>
      <dsp:txXfrm>
        <a:off x="3058819" y="37277"/>
        <a:ext cx="2010361" cy="1176924"/>
      </dsp:txXfrm>
    </dsp:sp>
    <dsp:sp modelId="{96B47169-321B-4E67-8628-13131AF8D30A}">
      <dsp:nvSpPr>
        <dsp:cNvPr id="0" name=""/>
        <dsp:cNvSpPr/>
      </dsp:nvSpPr>
      <dsp:spPr>
        <a:xfrm>
          <a:off x="5289153" y="367374"/>
          <a:ext cx="441721" cy="51673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542120"/>
                <a:satOff val="20000"/>
                <a:lumOff val="-29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542120"/>
                <a:satOff val="20000"/>
                <a:lumOff val="-29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542120"/>
                <a:satOff val="20000"/>
                <a:lumOff val="-29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5289153" y="470720"/>
        <a:ext cx="309205" cy="310039"/>
      </dsp:txXfrm>
    </dsp:sp>
    <dsp:sp modelId="{B9E0632C-B305-4425-8D25-E50DB1BC4A65}">
      <dsp:nvSpPr>
        <dsp:cNvPr id="0" name=""/>
        <dsp:cNvSpPr/>
      </dsp:nvSpPr>
      <dsp:spPr>
        <a:xfrm>
          <a:off x="5939234" y="661"/>
          <a:ext cx="2083593" cy="12501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903533"/>
                <a:satOff val="33333"/>
                <a:lumOff val="-49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903533"/>
                <a:satOff val="33333"/>
                <a:lumOff val="-49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903533"/>
                <a:satOff val="33333"/>
                <a:lumOff val="-49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Take note of other literature which looks interesting to your work. </a:t>
          </a:r>
        </a:p>
      </dsp:txBody>
      <dsp:txXfrm>
        <a:off x="5975850" y="37277"/>
        <a:ext cx="2010361" cy="1176924"/>
      </dsp:txXfrm>
    </dsp:sp>
    <dsp:sp modelId="{BBE3906B-E227-446B-B4E4-495DFD6940A2}">
      <dsp:nvSpPr>
        <dsp:cNvPr id="0" name=""/>
        <dsp:cNvSpPr/>
      </dsp:nvSpPr>
      <dsp:spPr>
        <a:xfrm rot="5400000">
          <a:off x="6760170" y="1396669"/>
          <a:ext cx="441721" cy="51673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1084240"/>
                <a:satOff val="40000"/>
                <a:lumOff val="-588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084240"/>
                <a:satOff val="40000"/>
                <a:lumOff val="-588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084240"/>
                <a:satOff val="40000"/>
                <a:lumOff val="-588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6826011" y="1434174"/>
        <a:ext cx="310039" cy="309205"/>
      </dsp:txXfrm>
    </dsp:sp>
    <dsp:sp modelId="{66853BB2-08A9-4C7B-B34F-6C659BFE0E23}">
      <dsp:nvSpPr>
        <dsp:cNvPr id="0" name=""/>
        <dsp:cNvSpPr/>
      </dsp:nvSpPr>
      <dsp:spPr>
        <a:xfrm>
          <a:off x="5939234" y="2084255"/>
          <a:ext cx="2083593" cy="12501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Develop/Identify key words related to the research questions.</a:t>
          </a:r>
        </a:p>
      </dsp:txBody>
      <dsp:txXfrm>
        <a:off x="5975850" y="2120871"/>
        <a:ext cx="2010361" cy="1176924"/>
      </dsp:txXfrm>
    </dsp:sp>
    <dsp:sp modelId="{E21A7A2E-92C7-49E0-9D07-93588AD80451}">
      <dsp:nvSpPr>
        <dsp:cNvPr id="0" name=""/>
        <dsp:cNvSpPr/>
      </dsp:nvSpPr>
      <dsp:spPr>
        <a:xfrm rot="10800000">
          <a:off x="5314156" y="2450967"/>
          <a:ext cx="441721" cy="51673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1626359"/>
                <a:satOff val="60000"/>
                <a:lumOff val="-88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626359"/>
                <a:satOff val="60000"/>
                <a:lumOff val="-88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626359"/>
                <a:satOff val="60000"/>
                <a:lumOff val="-88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5446672" y="2554313"/>
        <a:ext cx="309205" cy="310039"/>
      </dsp:txXfrm>
    </dsp:sp>
    <dsp:sp modelId="{2670E312-1677-4D48-82B7-AA5065733168}">
      <dsp:nvSpPr>
        <dsp:cNvPr id="0" name=""/>
        <dsp:cNvSpPr/>
      </dsp:nvSpPr>
      <dsp:spPr>
        <a:xfrm>
          <a:off x="3022203" y="2084255"/>
          <a:ext cx="2083593" cy="12501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1807066"/>
                <a:satOff val="66667"/>
                <a:lumOff val="-980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807066"/>
                <a:satOff val="66667"/>
                <a:lumOff val="-980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807066"/>
                <a:satOff val="66667"/>
                <a:lumOff val="-980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Conduct online search for relevant topics / themes from a library /database</a:t>
          </a:r>
        </a:p>
      </dsp:txBody>
      <dsp:txXfrm>
        <a:off x="3058819" y="2120871"/>
        <a:ext cx="2010361" cy="1176924"/>
      </dsp:txXfrm>
    </dsp:sp>
    <dsp:sp modelId="{3CCB8BA5-F0A1-4206-A5E4-BCF3066653BC}">
      <dsp:nvSpPr>
        <dsp:cNvPr id="0" name=""/>
        <dsp:cNvSpPr/>
      </dsp:nvSpPr>
      <dsp:spPr>
        <a:xfrm rot="10800000">
          <a:off x="2397125" y="2450967"/>
          <a:ext cx="441721" cy="51673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2168479"/>
                <a:satOff val="80000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168479"/>
                <a:satOff val="80000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168479"/>
                <a:satOff val="80000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2529641" y="2554313"/>
        <a:ext cx="309205" cy="310039"/>
      </dsp:txXfrm>
    </dsp:sp>
    <dsp:sp modelId="{CBB05796-E2E4-4C8D-A430-77402143F227}">
      <dsp:nvSpPr>
        <dsp:cNvPr id="0" name=""/>
        <dsp:cNvSpPr/>
      </dsp:nvSpPr>
      <dsp:spPr>
        <a:xfrm>
          <a:off x="105171" y="2084255"/>
          <a:ext cx="2083593" cy="12501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2258833"/>
                <a:satOff val="83333"/>
                <a:lumOff val="-1225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258833"/>
                <a:satOff val="83333"/>
                <a:lumOff val="-1225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258833"/>
                <a:satOff val="83333"/>
                <a:lumOff val="-1225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Examine the titles, abstracts, conclusions, recommendations, etc.</a:t>
          </a:r>
        </a:p>
      </dsp:txBody>
      <dsp:txXfrm>
        <a:off x="141787" y="2120871"/>
        <a:ext cx="2010361" cy="1176924"/>
      </dsp:txXfrm>
    </dsp:sp>
    <dsp:sp modelId="{31714DF6-8369-4FE4-A530-8AEA437C86FA}">
      <dsp:nvSpPr>
        <dsp:cNvPr id="0" name=""/>
        <dsp:cNvSpPr/>
      </dsp:nvSpPr>
      <dsp:spPr>
        <a:xfrm rot="5400000">
          <a:off x="926107" y="3480263"/>
          <a:ext cx="441721" cy="51673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991948" y="3517768"/>
        <a:ext cx="310039" cy="309205"/>
      </dsp:txXfrm>
    </dsp:sp>
    <dsp:sp modelId="{43DED770-4A3C-4C94-879B-D441A3F8952C}">
      <dsp:nvSpPr>
        <dsp:cNvPr id="0" name=""/>
        <dsp:cNvSpPr/>
      </dsp:nvSpPr>
      <dsp:spPr>
        <a:xfrm>
          <a:off x="105171" y="4167849"/>
          <a:ext cx="2083593" cy="12501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Retrieve relevant items from the search</a:t>
          </a:r>
        </a:p>
      </dsp:txBody>
      <dsp:txXfrm>
        <a:off x="141787" y="4204465"/>
        <a:ext cx="2010361" cy="11769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4CFFEF-5015-4AA0-B016-551DFBBC280F}">
      <dsp:nvSpPr>
        <dsp:cNvPr id="0" name=""/>
        <dsp:cNvSpPr/>
      </dsp:nvSpPr>
      <dsp:spPr>
        <a:xfrm>
          <a:off x="4043" y="617179"/>
          <a:ext cx="2431643" cy="9726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Sequential </a:t>
          </a:r>
        </a:p>
      </dsp:txBody>
      <dsp:txXfrm>
        <a:off x="4043" y="617179"/>
        <a:ext cx="2431643" cy="972657"/>
      </dsp:txXfrm>
    </dsp:sp>
    <dsp:sp modelId="{3B8485C0-5AF3-445B-95CA-316F44629CCB}">
      <dsp:nvSpPr>
        <dsp:cNvPr id="0" name=""/>
        <dsp:cNvSpPr/>
      </dsp:nvSpPr>
      <dsp:spPr>
        <a:xfrm>
          <a:off x="4043" y="1589837"/>
          <a:ext cx="2431643" cy="321164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Check what comes first, and what follows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Usually, broad context comes first, followed by specifics.</a:t>
          </a:r>
        </a:p>
      </dsp:txBody>
      <dsp:txXfrm>
        <a:off x="4043" y="1589837"/>
        <a:ext cx="2431643" cy="3211649"/>
      </dsp:txXfrm>
    </dsp:sp>
    <dsp:sp modelId="{930B10D2-FBE8-4B0C-8928-D6B065999AEF}">
      <dsp:nvSpPr>
        <dsp:cNvPr id="0" name=""/>
        <dsp:cNvSpPr/>
      </dsp:nvSpPr>
      <dsp:spPr>
        <a:xfrm>
          <a:off x="2776117" y="617179"/>
          <a:ext cx="2431643" cy="9726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Topical </a:t>
          </a:r>
        </a:p>
      </dsp:txBody>
      <dsp:txXfrm>
        <a:off x="2776117" y="617179"/>
        <a:ext cx="2431643" cy="972657"/>
      </dsp:txXfrm>
    </dsp:sp>
    <dsp:sp modelId="{C413E5B4-B56D-4068-81D6-64509558C54F}">
      <dsp:nvSpPr>
        <dsp:cNvPr id="0" name=""/>
        <dsp:cNvSpPr/>
      </dsp:nvSpPr>
      <dsp:spPr>
        <a:xfrm>
          <a:off x="2776117" y="1589837"/>
          <a:ext cx="2431643" cy="321164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Based on Specific Topic</a:t>
          </a:r>
        </a:p>
      </dsp:txBody>
      <dsp:txXfrm>
        <a:off x="2776117" y="1589837"/>
        <a:ext cx="2431643" cy="3211649"/>
      </dsp:txXfrm>
    </dsp:sp>
    <dsp:sp modelId="{1C545047-DB7C-4C87-B406-1DF5853887E2}">
      <dsp:nvSpPr>
        <dsp:cNvPr id="0" name=""/>
        <dsp:cNvSpPr/>
      </dsp:nvSpPr>
      <dsp:spPr>
        <a:xfrm>
          <a:off x="5548191" y="617179"/>
          <a:ext cx="2431643" cy="9726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Methodological </a:t>
          </a:r>
        </a:p>
      </dsp:txBody>
      <dsp:txXfrm>
        <a:off x="5548191" y="617179"/>
        <a:ext cx="2431643" cy="972657"/>
      </dsp:txXfrm>
    </dsp:sp>
    <dsp:sp modelId="{9CA33EC4-3FF4-45F8-8841-E7874133C0D6}">
      <dsp:nvSpPr>
        <dsp:cNvPr id="0" name=""/>
        <dsp:cNvSpPr/>
      </dsp:nvSpPr>
      <dsp:spPr>
        <a:xfrm>
          <a:off x="5548191" y="1589837"/>
          <a:ext cx="2431643" cy="321164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Based on strategies followed.</a:t>
          </a:r>
        </a:p>
      </dsp:txBody>
      <dsp:txXfrm>
        <a:off x="5548191" y="1589837"/>
        <a:ext cx="2431643" cy="3211649"/>
      </dsp:txXfrm>
    </dsp:sp>
    <dsp:sp modelId="{6D3285F5-E0F9-4F0B-9394-2BEDE701A72B}">
      <dsp:nvSpPr>
        <dsp:cNvPr id="0" name=""/>
        <dsp:cNvSpPr/>
      </dsp:nvSpPr>
      <dsp:spPr>
        <a:xfrm>
          <a:off x="8320265" y="617179"/>
          <a:ext cx="2431643" cy="9726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Arial" panose="020B0604020202020204" pitchFamily="34" charset="0"/>
              <a:cs typeface="Arial" panose="020B0604020202020204" pitchFamily="34" charset="0"/>
            </a:rPr>
            <a:t>Theoretical 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320265" y="617179"/>
        <a:ext cx="2431643" cy="972657"/>
      </dsp:txXfrm>
    </dsp:sp>
    <dsp:sp modelId="{48C26188-FF26-4EC6-A1AB-1056DE8FD961}">
      <dsp:nvSpPr>
        <dsp:cNvPr id="0" name=""/>
        <dsp:cNvSpPr/>
      </dsp:nvSpPr>
      <dsp:spPr>
        <a:xfrm>
          <a:off x="8320265" y="1589837"/>
          <a:ext cx="2431643" cy="321164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Comparing theories </a:t>
          </a:r>
          <a:endParaRPr lang="en-US" sz="2800" kern="1200" dirty="0"/>
        </a:p>
      </dsp:txBody>
      <dsp:txXfrm>
        <a:off x="8320265" y="1589837"/>
        <a:ext cx="2431643" cy="32116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46EC9A-174D-44B9-812B-9B033070DBDC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7E4384-E1C8-440C-9927-88C0AE6CC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254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7wLZZ33MCA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Hwb - IT overview – YouTube</a:t>
            </a:r>
            <a:endParaRPr lang="en-GB" dirty="0"/>
          </a:p>
          <a:p>
            <a:endParaRPr lang="en-GB" dirty="0"/>
          </a:p>
          <a:p>
            <a:r>
              <a:rPr lang="en-GB" dirty="0"/>
              <a:t>https://youtu.be/b7wLZZ33MCA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184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658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46143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3358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987396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9CAC06A-4905-4B1A-83C1-3B011A8CF04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21471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4264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4243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9446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69393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6538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4764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36441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3615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01628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3983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99372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985067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22420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make sure you take a note of the contact details on the screen</a:t>
            </a:r>
          </a:p>
          <a:p>
            <a:endParaRPr lang="en-GB" dirty="0"/>
          </a:p>
          <a:p>
            <a:r>
              <a:rPr lang="en-GB" dirty="0"/>
              <a:t>Q&amp;A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468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30784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6986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2307689"/>
            <a:ext cx="5472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2000" y="2815037"/>
            <a:ext cx="5472000" cy="3376963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00000" y="2308214"/>
            <a:ext cx="5472000" cy="358775"/>
          </a:xfrm>
        </p:spPr>
        <p:txBody>
          <a:bodyPr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2812214"/>
            <a:ext cx="5472113" cy="337903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733E7E-50D2-4F6C-9DF2-CF4C98C4B8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Rectangle 9" descr="Accent block left">
            <a:extLst>
              <a:ext uri="{FF2B5EF4-FFF2-40B4-BE49-F238E27FC236}">
                <a16:creationId xmlns:a16="http://schemas.microsoft.com/office/drawing/2014/main" id="{BBC0CAF5-0DE6-4BEA-824E-124A54A76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2100317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Rectangle 10" descr="Accent bar right&#10;">
            <a:extLst>
              <a:ext uri="{FF2B5EF4-FFF2-40B4-BE49-F238E27FC236}">
                <a16:creationId xmlns:a16="http://schemas.microsoft.com/office/drawing/2014/main" id="{ED008080-B2F5-441A-8B15-30AE86BBF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99887" y="2100317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681121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0" y="0"/>
            <a:ext cx="12192000" cy="21463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7" y="3634443"/>
            <a:ext cx="5630165" cy="518457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7" y="4247320"/>
            <a:ext cx="5630165" cy="1953455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6" y="3634443"/>
            <a:ext cx="5582064" cy="518457"/>
          </a:xfrm>
        </p:spPr>
        <p:txBody>
          <a:bodyPr anchor="ctr"/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1476" y="4247320"/>
            <a:ext cx="5582064" cy="1953455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16CD8AAD-701B-4F23-AB47-6FC68078713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1593851"/>
            <a:ext cx="5582064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6">
            <a:extLst>
              <a:ext uri="{FF2B5EF4-FFF2-40B4-BE49-F238E27FC236}">
                <a16:creationId xmlns:a16="http://schemas.microsoft.com/office/drawing/2014/main" id="{2B9551A7-E41A-4D0E-925B-71270CA0F33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1738" y="1593850"/>
            <a:ext cx="5582064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48868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87461A7-C745-4C36-816E-A1BF6EE517A4}"/>
              </a:ext>
            </a:extLst>
          </p:cNvPr>
          <p:cNvSpPr/>
          <p:nvPr userDrawn="1"/>
        </p:nvSpPr>
        <p:spPr>
          <a:xfrm>
            <a:off x="0" y="4554000"/>
            <a:ext cx="12192000" cy="2304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6CD15-EEA4-46CB-A7B3-495FF7C8B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0000" y="3833999"/>
            <a:ext cx="5937026" cy="720001"/>
          </a:xfrm>
          <a:solidFill>
            <a:schemeClr val="bg1"/>
          </a:solidFill>
        </p:spPr>
        <p:txBody>
          <a:bodyPr anchor="ctr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F20683-79D6-43CE-A167-BF1E25FA44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0000" y="4731026"/>
            <a:ext cx="9144000" cy="7200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194F1B6-7D05-4E73-BA00-BC5670C43D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998793" y="2408820"/>
            <a:ext cx="3399320" cy="2592271"/>
            <a:chOff x="7998793" y="2408820"/>
            <a:chExt cx="3399320" cy="2592271"/>
          </a:xfrm>
        </p:grpSpPr>
        <p:sp>
          <p:nvSpPr>
            <p:cNvPr id="13" name="Graphic 14">
              <a:extLst>
                <a:ext uri="{FF2B5EF4-FFF2-40B4-BE49-F238E27FC236}">
                  <a16:creationId xmlns:a16="http://schemas.microsoft.com/office/drawing/2014/main" id="{8B58D1C2-E2C1-48D1-9CD7-D98859263F8B}"/>
                </a:ext>
              </a:extLst>
            </p:cNvPr>
            <p:cNvSpPr/>
            <p:nvPr userDrawn="1"/>
          </p:nvSpPr>
          <p:spPr>
            <a:xfrm rot="18900000">
              <a:off x="8436128" y="4572466"/>
              <a:ext cx="2357438" cy="428625"/>
            </a:xfrm>
            <a:custGeom>
              <a:avLst/>
              <a:gdLst>
                <a:gd name="connsiteX0" fmla="*/ 0 w 1885950"/>
                <a:gd name="connsiteY0" fmla="*/ 0 h 342900"/>
                <a:gd name="connsiteX1" fmla="*/ 473393 w 1885950"/>
                <a:gd name="connsiteY1" fmla="*/ 342900 h 342900"/>
                <a:gd name="connsiteX2" fmla="*/ 946785 w 1885950"/>
                <a:gd name="connsiteY2" fmla="*/ 0 h 342900"/>
                <a:gd name="connsiteX3" fmla="*/ 1420178 w 1885950"/>
                <a:gd name="connsiteY3" fmla="*/ 342900 h 342900"/>
                <a:gd name="connsiteX4" fmla="*/ 1893570 w 1885950"/>
                <a:gd name="connsiteY4" fmla="*/ 0 h 34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85950" h="342900">
                  <a:moveTo>
                    <a:pt x="0" y="0"/>
                  </a:moveTo>
                  <a:cubicBezTo>
                    <a:pt x="236220" y="0"/>
                    <a:pt x="236220" y="342900"/>
                    <a:pt x="473393" y="342900"/>
                  </a:cubicBezTo>
                  <a:cubicBezTo>
                    <a:pt x="709613" y="342900"/>
                    <a:pt x="709613" y="0"/>
                    <a:pt x="946785" y="0"/>
                  </a:cubicBezTo>
                  <a:cubicBezTo>
                    <a:pt x="1183005" y="0"/>
                    <a:pt x="1183005" y="342900"/>
                    <a:pt x="1420178" y="342900"/>
                  </a:cubicBezTo>
                  <a:cubicBezTo>
                    <a:pt x="1657350" y="342900"/>
                    <a:pt x="1656398" y="0"/>
                    <a:pt x="1893570" y="0"/>
                  </a:cubicBezTo>
                </a:path>
              </a:pathLst>
            </a:custGeom>
            <a:noFill/>
            <a:ln w="127000" cap="rnd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52BDBB4-28D9-4B2B-BA1A-8A20B3CA0A1B}"/>
                </a:ext>
              </a:extLst>
            </p:cNvPr>
            <p:cNvSpPr/>
            <p:nvPr userDrawn="1"/>
          </p:nvSpPr>
          <p:spPr>
            <a:xfrm>
              <a:off x="10505144" y="2408820"/>
              <a:ext cx="892969" cy="892970"/>
            </a:xfrm>
            <a:prstGeom prst="ellipse">
              <a:avLst/>
            </a:prstGeom>
            <a:noFill/>
            <a:ln w="127000" cap="flat">
              <a:solidFill>
                <a:schemeClr val="accent4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6FA2AB67-0CBD-40DF-8724-9E261D88001E}"/>
                </a:ext>
              </a:extLst>
            </p:cNvPr>
            <p:cNvSpPr/>
            <p:nvPr userDrawn="1"/>
          </p:nvSpPr>
          <p:spPr>
            <a:xfrm>
              <a:off x="7998793" y="3156637"/>
              <a:ext cx="1063466" cy="916782"/>
            </a:xfrm>
            <a:prstGeom prst="triangle">
              <a:avLst/>
            </a:prstGeom>
            <a:solidFill>
              <a:schemeClr val="accent5"/>
            </a:solidFill>
            <a:ln w="762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0311800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8CC2B20B-280D-44D1-8DC5-70D2B86B7655}"/>
              </a:ext>
            </a:extLst>
          </p:cNvPr>
          <p:cNvSpPr/>
          <p:nvPr userDrawn="1"/>
        </p:nvSpPr>
        <p:spPr>
          <a:xfrm rot="2448756">
            <a:off x="9181031" y="3380182"/>
            <a:ext cx="878193" cy="27398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8CF6415F-6279-47D7-81A8-7C667B82487D}"/>
              </a:ext>
            </a:extLst>
          </p:cNvPr>
          <p:cNvSpPr/>
          <p:nvPr userDrawn="1"/>
        </p:nvSpPr>
        <p:spPr>
          <a:xfrm>
            <a:off x="10143917" y="1890080"/>
            <a:ext cx="1638502" cy="1638502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F54F30F7-DC7A-41E3-A364-0B79CF985761}"/>
              </a:ext>
            </a:extLst>
          </p:cNvPr>
          <p:cNvSpPr/>
          <p:nvPr userDrawn="1"/>
        </p:nvSpPr>
        <p:spPr>
          <a:xfrm>
            <a:off x="7746136" y="2778308"/>
            <a:ext cx="1638502" cy="1638502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672C4EBD-FB6B-4F9E-8562-1F4DD054DA6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4554538"/>
          </a:xfrm>
          <a:custGeom>
            <a:avLst/>
            <a:gdLst>
              <a:gd name="connsiteX0" fmla="*/ 8530200 w 12192000"/>
              <a:gd name="connsiteY0" fmla="*/ 3146226 h 4554538"/>
              <a:gd name="connsiteX1" fmla="*/ 7998793 w 12192000"/>
              <a:gd name="connsiteY1" fmla="*/ 4074032 h 4554538"/>
              <a:gd name="connsiteX2" fmla="*/ 9061603 w 12192000"/>
              <a:gd name="connsiteY2" fmla="*/ 4074032 h 4554538"/>
              <a:gd name="connsiteX3" fmla="*/ 10971786 w 12192000"/>
              <a:gd name="connsiteY3" fmla="*/ 2468328 h 4554538"/>
              <a:gd name="connsiteX4" fmla="*/ 11359570 w 12192000"/>
              <a:gd name="connsiteY4" fmla="*/ 2856109 h 4554538"/>
              <a:gd name="connsiteX5" fmla="*/ 10971786 w 12192000"/>
              <a:gd name="connsiteY5" fmla="*/ 3243892 h 4554538"/>
              <a:gd name="connsiteX6" fmla="*/ 10584005 w 12192000"/>
              <a:gd name="connsiteY6" fmla="*/ 2856109 h 4554538"/>
              <a:gd name="connsiteX7" fmla="*/ 10971786 w 12192000"/>
              <a:gd name="connsiteY7" fmla="*/ 2468328 h 4554538"/>
              <a:gd name="connsiteX8" fmla="*/ 10971786 w 12192000"/>
              <a:gd name="connsiteY8" fmla="*/ 2344811 h 4554538"/>
              <a:gd name="connsiteX9" fmla="*/ 10460488 w 12192000"/>
              <a:gd name="connsiteY9" fmla="*/ 2856109 h 4554538"/>
              <a:gd name="connsiteX10" fmla="*/ 10971786 w 12192000"/>
              <a:gd name="connsiteY10" fmla="*/ 3367407 h 4554538"/>
              <a:gd name="connsiteX11" fmla="*/ 11483084 w 12192000"/>
              <a:gd name="connsiteY11" fmla="*/ 2856109 h 4554538"/>
              <a:gd name="connsiteX12" fmla="*/ 10971786 w 12192000"/>
              <a:gd name="connsiteY12" fmla="*/ 2344811 h 4554538"/>
              <a:gd name="connsiteX13" fmla="*/ 0 w 12192000"/>
              <a:gd name="connsiteY13" fmla="*/ 0 h 4554538"/>
              <a:gd name="connsiteX14" fmla="*/ 12192000 w 12192000"/>
              <a:gd name="connsiteY14" fmla="*/ 0 h 4554538"/>
              <a:gd name="connsiteX15" fmla="*/ 12192000 w 12192000"/>
              <a:gd name="connsiteY15" fmla="*/ 4554538 h 4554538"/>
              <a:gd name="connsiteX16" fmla="*/ 10247582 w 12192000"/>
              <a:gd name="connsiteY16" fmla="*/ 4554538 h 4554538"/>
              <a:gd name="connsiteX17" fmla="*/ 10312021 w 12192000"/>
              <a:gd name="connsiteY17" fmla="*/ 4461275 h 4554538"/>
              <a:gd name="connsiteX18" fmla="*/ 10316869 w 12192000"/>
              <a:gd name="connsiteY18" fmla="*/ 4142971 h 4554538"/>
              <a:gd name="connsiteX19" fmla="*/ 10357084 w 12192000"/>
              <a:gd name="connsiteY19" fmla="*/ 3838490 h 4554538"/>
              <a:gd name="connsiteX20" fmla="*/ 10357084 w 12192000"/>
              <a:gd name="connsiteY20" fmla="*/ 3749442 h 4554538"/>
              <a:gd name="connsiteX21" fmla="*/ 10313637 w 12192000"/>
              <a:gd name="connsiteY21" fmla="*/ 3730054 h 4554538"/>
              <a:gd name="connsiteX22" fmla="*/ 10268036 w 12192000"/>
              <a:gd name="connsiteY22" fmla="*/ 3749442 h 4554538"/>
              <a:gd name="connsiteX23" fmla="*/ 10193352 w 12192000"/>
              <a:gd name="connsiteY23" fmla="*/ 4168821 h 4554538"/>
              <a:gd name="connsiteX24" fmla="*/ 10153137 w 12192000"/>
              <a:gd name="connsiteY24" fmla="*/ 4473302 h 4554538"/>
              <a:gd name="connsiteX25" fmla="*/ 9845786 w 12192000"/>
              <a:gd name="connsiteY25" fmla="*/ 4513516 h 4554538"/>
              <a:gd name="connsiteX26" fmla="*/ 9475883 w 12192000"/>
              <a:gd name="connsiteY26" fmla="*/ 4546819 h 4554538"/>
              <a:gd name="connsiteX27" fmla="*/ 9466655 w 12192000"/>
              <a:gd name="connsiteY27" fmla="*/ 4554538 h 4554538"/>
              <a:gd name="connsiteX28" fmla="*/ 0 w 12192000"/>
              <a:gd name="connsiteY28" fmla="*/ 4554538 h 4554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2192000" h="4554538">
                <a:moveTo>
                  <a:pt x="8530200" y="3146226"/>
                </a:moveTo>
                <a:lnTo>
                  <a:pt x="7998793" y="4074032"/>
                </a:lnTo>
                <a:lnTo>
                  <a:pt x="9061603" y="4074032"/>
                </a:lnTo>
                <a:close/>
                <a:moveTo>
                  <a:pt x="10971786" y="2468328"/>
                </a:moveTo>
                <a:cubicBezTo>
                  <a:pt x="11184348" y="2468328"/>
                  <a:pt x="11359570" y="2643547"/>
                  <a:pt x="11359570" y="2856109"/>
                </a:cubicBezTo>
                <a:cubicBezTo>
                  <a:pt x="11359570" y="3071545"/>
                  <a:pt x="11184348" y="3243892"/>
                  <a:pt x="10971786" y="3243892"/>
                </a:cubicBezTo>
                <a:cubicBezTo>
                  <a:pt x="10759224" y="3243892"/>
                  <a:pt x="10584005" y="3068671"/>
                  <a:pt x="10584005" y="2856109"/>
                </a:cubicBezTo>
                <a:cubicBezTo>
                  <a:pt x="10584005" y="2640676"/>
                  <a:pt x="10759224" y="2468328"/>
                  <a:pt x="10971786" y="2468328"/>
                </a:cubicBezTo>
                <a:close/>
                <a:moveTo>
                  <a:pt x="10971786" y="2344811"/>
                </a:moveTo>
                <a:cubicBezTo>
                  <a:pt x="10690285" y="2344811"/>
                  <a:pt x="10460488" y="2574608"/>
                  <a:pt x="10460488" y="2856109"/>
                </a:cubicBezTo>
                <a:cubicBezTo>
                  <a:pt x="10460488" y="3137610"/>
                  <a:pt x="10690285" y="3367407"/>
                  <a:pt x="10971786" y="3367407"/>
                </a:cubicBezTo>
                <a:cubicBezTo>
                  <a:pt x="11253287" y="3367407"/>
                  <a:pt x="11483084" y="3137610"/>
                  <a:pt x="11483084" y="2856109"/>
                </a:cubicBezTo>
                <a:cubicBezTo>
                  <a:pt x="11483084" y="2574608"/>
                  <a:pt x="11253287" y="2344811"/>
                  <a:pt x="10971786" y="2344811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4554538"/>
                </a:lnTo>
                <a:lnTo>
                  <a:pt x="10247582" y="4554538"/>
                </a:lnTo>
                <a:lnTo>
                  <a:pt x="10312021" y="4461275"/>
                </a:lnTo>
                <a:cubicBezTo>
                  <a:pt x="10357262" y="4356789"/>
                  <a:pt x="10336257" y="4244224"/>
                  <a:pt x="10316869" y="4142971"/>
                </a:cubicBezTo>
                <a:cubicBezTo>
                  <a:pt x="10293889" y="4022327"/>
                  <a:pt x="10276655" y="3918919"/>
                  <a:pt x="10357084" y="3838490"/>
                </a:cubicBezTo>
                <a:cubicBezTo>
                  <a:pt x="10382934" y="3815510"/>
                  <a:pt x="10382934" y="3775296"/>
                  <a:pt x="10357084" y="3749442"/>
                </a:cubicBezTo>
                <a:cubicBezTo>
                  <a:pt x="10345594" y="3736517"/>
                  <a:pt x="10329795" y="3730054"/>
                  <a:pt x="10313637" y="3730054"/>
                </a:cubicBezTo>
                <a:cubicBezTo>
                  <a:pt x="10297480" y="3730054"/>
                  <a:pt x="10280963" y="3736517"/>
                  <a:pt x="10268036" y="3749442"/>
                </a:cubicBezTo>
                <a:cubicBezTo>
                  <a:pt x="10138777" y="3878704"/>
                  <a:pt x="10167501" y="4033817"/>
                  <a:pt x="10193352" y="4168821"/>
                </a:cubicBezTo>
                <a:cubicBezTo>
                  <a:pt x="10216332" y="4289465"/>
                  <a:pt x="10233566" y="4392873"/>
                  <a:pt x="10153137" y="4473302"/>
                </a:cubicBezTo>
                <a:cubicBezTo>
                  <a:pt x="10069838" y="4553731"/>
                  <a:pt x="9966429" y="4536496"/>
                  <a:pt x="9845786" y="4513516"/>
                </a:cubicBezTo>
                <a:cubicBezTo>
                  <a:pt x="9725143" y="4490898"/>
                  <a:pt x="9593502" y="4466078"/>
                  <a:pt x="9475883" y="4546819"/>
                </a:cubicBezTo>
                <a:lnTo>
                  <a:pt x="9466655" y="4554538"/>
                </a:lnTo>
                <a:lnTo>
                  <a:pt x="0" y="455453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i="1"/>
            </a:lvl1pPr>
          </a:lstStyle>
          <a:p>
            <a:r>
              <a:rPr lang="en-US" dirty="0"/>
              <a:t>Insert Your Picture Here</a:t>
            </a: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FE0EC059-6580-471B-82B1-7BC2C482138A}"/>
              </a:ext>
            </a:extLst>
          </p:cNvPr>
          <p:cNvSpPr/>
          <p:nvPr userDrawn="1"/>
        </p:nvSpPr>
        <p:spPr>
          <a:xfrm>
            <a:off x="0" y="4554000"/>
            <a:ext cx="12192000" cy="2304000"/>
          </a:xfrm>
          <a:custGeom>
            <a:avLst/>
            <a:gdLst>
              <a:gd name="connsiteX0" fmla="*/ 0 w 12192000"/>
              <a:gd name="connsiteY0" fmla="*/ 0 h 2304000"/>
              <a:gd name="connsiteX1" fmla="*/ 9467298 w 12192000"/>
              <a:gd name="connsiteY1" fmla="*/ 0 h 2304000"/>
              <a:gd name="connsiteX2" fmla="*/ 9426407 w 12192000"/>
              <a:gd name="connsiteY2" fmla="*/ 34200 h 2304000"/>
              <a:gd name="connsiteX3" fmla="*/ 9351723 w 12192000"/>
              <a:gd name="connsiteY3" fmla="*/ 453579 h 2304000"/>
              <a:gd name="connsiteX4" fmla="*/ 9311509 w 12192000"/>
              <a:gd name="connsiteY4" fmla="*/ 758060 h 2304000"/>
              <a:gd name="connsiteX5" fmla="*/ 9004154 w 12192000"/>
              <a:gd name="connsiteY5" fmla="*/ 798275 h 2304000"/>
              <a:gd name="connsiteX6" fmla="*/ 8584775 w 12192000"/>
              <a:gd name="connsiteY6" fmla="*/ 872959 h 2304000"/>
              <a:gd name="connsiteX7" fmla="*/ 8584775 w 12192000"/>
              <a:gd name="connsiteY7" fmla="*/ 962006 h 2304000"/>
              <a:gd name="connsiteX8" fmla="*/ 8630734 w 12192000"/>
              <a:gd name="connsiteY8" fmla="*/ 982112 h 2304000"/>
              <a:gd name="connsiteX9" fmla="*/ 8679568 w 12192000"/>
              <a:gd name="connsiteY9" fmla="*/ 962006 h 2304000"/>
              <a:gd name="connsiteX10" fmla="*/ 8984048 w 12192000"/>
              <a:gd name="connsiteY10" fmla="*/ 921792 h 2304000"/>
              <a:gd name="connsiteX11" fmla="*/ 9403427 w 12192000"/>
              <a:gd name="connsiteY11" fmla="*/ 847108 h 2304000"/>
              <a:gd name="connsiteX12" fmla="*/ 9478111 w 12192000"/>
              <a:gd name="connsiteY12" fmla="*/ 430600 h 2304000"/>
              <a:gd name="connsiteX13" fmla="*/ 9518326 w 12192000"/>
              <a:gd name="connsiteY13" fmla="*/ 123248 h 2304000"/>
              <a:gd name="connsiteX14" fmla="*/ 9822806 w 12192000"/>
              <a:gd name="connsiteY14" fmla="*/ 83034 h 2304000"/>
              <a:gd name="connsiteX15" fmla="*/ 10242185 w 12192000"/>
              <a:gd name="connsiteY15" fmla="*/ 8350 h 2304000"/>
              <a:gd name="connsiteX16" fmla="*/ 10247954 w 12192000"/>
              <a:gd name="connsiteY16" fmla="*/ 0 h 2304000"/>
              <a:gd name="connsiteX17" fmla="*/ 12192000 w 12192000"/>
              <a:gd name="connsiteY17" fmla="*/ 0 h 2304000"/>
              <a:gd name="connsiteX18" fmla="*/ 12192000 w 12192000"/>
              <a:gd name="connsiteY18" fmla="*/ 2304000 h 2304000"/>
              <a:gd name="connsiteX19" fmla="*/ 0 w 12192000"/>
              <a:gd name="connsiteY19" fmla="*/ 2304000 h 2304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192000" h="2304000">
                <a:moveTo>
                  <a:pt x="0" y="0"/>
                </a:moveTo>
                <a:lnTo>
                  <a:pt x="9467298" y="0"/>
                </a:lnTo>
                <a:lnTo>
                  <a:pt x="9426407" y="34200"/>
                </a:lnTo>
                <a:cubicBezTo>
                  <a:pt x="9297145" y="163463"/>
                  <a:pt x="9325869" y="318575"/>
                  <a:pt x="9351723" y="453579"/>
                </a:cubicBezTo>
                <a:cubicBezTo>
                  <a:pt x="9374703" y="574223"/>
                  <a:pt x="9391937" y="677631"/>
                  <a:pt x="9311509" y="758060"/>
                </a:cubicBezTo>
                <a:cubicBezTo>
                  <a:pt x="9228206" y="838489"/>
                  <a:pt x="9124797" y="821254"/>
                  <a:pt x="9004154" y="798275"/>
                </a:cubicBezTo>
                <a:cubicBezTo>
                  <a:pt x="8866276" y="772424"/>
                  <a:pt x="8714037" y="743699"/>
                  <a:pt x="8584775" y="872959"/>
                </a:cubicBezTo>
                <a:cubicBezTo>
                  <a:pt x="8558924" y="895938"/>
                  <a:pt x="8558924" y="936153"/>
                  <a:pt x="8584775" y="962006"/>
                </a:cubicBezTo>
                <a:cubicBezTo>
                  <a:pt x="8599139" y="976367"/>
                  <a:pt x="8613500" y="982112"/>
                  <a:pt x="8630734" y="982112"/>
                </a:cubicBezTo>
                <a:cubicBezTo>
                  <a:pt x="8647969" y="982112"/>
                  <a:pt x="8662333" y="973496"/>
                  <a:pt x="8679568" y="962006"/>
                </a:cubicBezTo>
                <a:cubicBezTo>
                  <a:pt x="8759996" y="881577"/>
                  <a:pt x="8863405" y="898812"/>
                  <a:pt x="8984048" y="921792"/>
                </a:cubicBezTo>
                <a:cubicBezTo>
                  <a:pt x="9119052" y="947643"/>
                  <a:pt x="9274165" y="976367"/>
                  <a:pt x="9403427" y="847108"/>
                </a:cubicBezTo>
                <a:cubicBezTo>
                  <a:pt x="9532686" y="720720"/>
                  <a:pt x="9503962" y="565607"/>
                  <a:pt x="9478111" y="430600"/>
                </a:cubicBezTo>
                <a:cubicBezTo>
                  <a:pt x="9455131" y="309957"/>
                  <a:pt x="9437897" y="203677"/>
                  <a:pt x="9518326" y="123248"/>
                </a:cubicBezTo>
                <a:cubicBezTo>
                  <a:pt x="9598754" y="42819"/>
                  <a:pt x="9702163" y="60054"/>
                  <a:pt x="9822806" y="83034"/>
                </a:cubicBezTo>
                <a:cubicBezTo>
                  <a:pt x="9957810" y="108884"/>
                  <a:pt x="10112923" y="137609"/>
                  <a:pt x="10242185" y="8350"/>
                </a:cubicBezTo>
                <a:lnTo>
                  <a:pt x="10247954" y="0"/>
                </a:lnTo>
                <a:lnTo>
                  <a:pt x="12192000" y="0"/>
                </a:lnTo>
                <a:lnTo>
                  <a:pt x="12192000" y="2304000"/>
                </a:lnTo>
                <a:lnTo>
                  <a:pt x="0" y="230400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6CD15-EEA4-46CB-A7B3-495FF7C8B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0000" y="3833999"/>
            <a:ext cx="5937026" cy="720001"/>
          </a:xfrm>
          <a:solidFill>
            <a:schemeClr val="bg1"/>
          </a:solidFill>
        </p:spPr>
        <p:txBody>
          <a:bodyPr anchor="ctr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F20683-79D6-43CE-A167-BF1E25FA44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0000" y="4731026"/>
            <a:ext cx="9144000" cy="7200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0524263-835B-48D7-A2FC-25541FD95C43}"/>
              </a:ext>
            </a:extLst>
          </p:cNvPr>
          <p:cNvSpPr/>
          <p:nvPr/>
        </p:nvSpPr>
        <p:spPr>
          <a:xfrm>
            <a:off x="10460488" y="2344811"/>
            <a:ext cx="1005361" cy="1005361"/>
          </a:xfrm>
          <a:custGeom>
            <a:avLst/>
            <a:gdLst>
              <a:gd name="connsiteX0" fmla="*/ 169545 w 333375"/>
              <a:gd name="connsiteY0" fmla="*/ 339090 h 333375"/>
              <a:gd name="connsiteX1" fmla="*/ 0 w 333375"/>
              <a:gd name="connsiteY1" fmla="*/ 169545 h 333375"/>
              <a:gd name="connsiteX2" fmla="*/ 169545 w 333375"/>
              <a:gd name="connsiteY2" fmla="*/ 0 h 333375"/>
              <a:gd name="connsiteX3" fmla="*/ 339090 w 333375"/>
              <a:gd name="connsiteY3" fmla="*/ 169545 h 333375"/>
              <a:gd name="connsiteX4" fmla="*/ 169545 w 333375"/>
              <a:gd name="connsiteY4" fmla="*/ 339090 h 333375"/>
              <a:gd name="connsiteX5" fmla="*/ 169545 w 333375"/>
              <a:gd name="connsiteY5" fmla="*/ 40958 h 333375"/>
              <a:gd name="connsiteX6" fmla="*/ 40958 w 333375"/>
              <a:gd name="connsiteY6" fmla="*/ 169545 h 333375"/>
              <a:gd name="connsiteX7" fmla="*/ 169545 w 333375"/>
              <a:gd name="connsiteY7" fmla="*/ 298133 h 333375"/>
              <a:gd name="connsiteX8" fmla="*/ 298133 w 333375"/>
              <a:gd name="connsiteY8" fmla="*/ 169545 h 333375"/>
              <a:gd name="connsiteX9" fmla="*/ 169545 w 333375"/>
              <a:gd name="connsiteY9" fmla="*/ 40958 h 333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33375" h="333375">
                <a:moveTo>
                  <a:pt x="169545" y="339090"/>
                </a:moveTo>
                <a:cubicBezTo>
                  <a:pt x="76200" y="339090"/>
                  <a:pt x="0" y="262890"/>
                  <a:pt x="0" y="169545"/>
                </a:cubicBezTo>
                <a:cubicBezTo>
                  <a:pt x="0" y="76200"/>
                  <a:pt x="76200" y="0"/>
                  <a:pt x="169545" y="0"/>
                </a:cubicBezTo>
                <a:cubicBezTo>
                  <a:pt x="262890" y="0"/>
                  <a:pt x="339090" y="76200"/>
                  <a:pt x="339090" y="169545"/>
                </a:cubicBezTo>
                <a:cubicBezTo>
                  <a:pt x="339090" y="262890"/>
                  <a:pt x="262890" y="339090"/>
                  <a:pt x="169545" y="339090"/>
                </a:cubicBezTo>
                <a:close/>
                <a:moveTo>
                  <a:pt x="169545" y="40958"/>
                </a:moveTo>
                <a:cubicBezTo>
                  <a:pt x="99060" y="40958"/>
                  <a:pt x="40958" y="98108"/>
                  <a:pt x="40958" y="169545"/>
                </a:cubicBezTo>
                <a:cubicBezTo>
                  <a:pt x="40958" y="240030"/>
                  <a:pt x="99060" y="298133"/>
                  <a:pt x="169545" y="298133"/>
                </a:cubicBezTo>
                <a:cubicBezTo>
                  <a:pt x="240030" y="298133"/>
                  <a:pt x="298133" y="240983"/>
                  <a:pt x="298133" y="169545"/>
                </a:cubicBezTo>
                <a:cubicBezTo>
                  <a:pt x="298133" y="99060"/>
                  <a:pt x="240030" y="40958"/>
                  <a:pt x="169545" y="40958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2BB9EF5C-08CE-4A11-8FB9-D59AACF45C92}"/>
              </a:ext>
            </a:extLst>
          </p:cNvPr>
          <p:cNvSpPr/>
          <p:nvPr/>
        </p:nvSpPr>
        <p:spPr>
          <a:xfrm>
            <a:off x="7998793" y="3146226"/>
            <a:ext cx="1062810" cy="919187"/>
          </a:xfrm>
          <a:custGeom>
            <a:avLst/>
            <a:gdLst>
              <a:gd name="connsiteX0" fmla="*/ 0 w 352425"/>
              <a:gd name="connsiteY0" fmla="*/ 307658 h 304800"/>
              <a:gd name="connsiteX1" fmla="*/ 176213 w 352425"/>
              <a:gd name="connsiteY1" fmla="*/ 0 h 304800"/>
              <a:gd name="connsiteX2" fmla="*/ 352425 w 352425"/>
              <a:gd name="connsiteY2" fmla="*/ 307658 h 304800"/>
              <a:gd name="connsiteX3" fmla="*/ 0 w 352425"/>
              <a:gd name="connsiteY3" fmla="*/ 307658 h 304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2425" h="304800">
                <a:moveTo>
                  <a:pt x="0" y="307658"/>
                </a:moveTo>
                <a:lnTo>
                  <a:pt x="176213" y="0"/>
                </a:lnTo>
                <a:lnTo>
                  <a:pt x="352425" y="307658"/>
                </a:lnTo>
                <a:lnTo>
                  <a:pt x="0" y="307658"/>
                </a:lnTo>
                <a:close/>
              </a:path>
            </a:pathLst>
          </a:custGeom>
          <a:solidFill>
            <a:schemeClr val="accent5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269418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Narrow Content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C33E624-2467-4206-84E7-7DB1C787CD87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6921500" cy="6858000"/>
          </a:xfrm>
          <a:prstGeom prst="hexagon">
            <a:avLst>
              <a:gd name="adj" fmla="val 7593"/>
              <a:gd name="vf" fmla="val 115470"/>
            </a:avLst>
          </a:prstGeom>
          <a:solidFill>
            <a:schemeClr val="bg1">
              <a:lumMod val="95000"/>
            </a:schemeClr>
          </a:solidFill>
        </p:spPr>
        <p:txBody>
          <a:bodyPr tIns="1512000"/>
          <a:lstStyle>
            <a:lvl1pPr marL="0" indent="0" algn="ctr">
              <a:buNone/>
              <a:defRPr i="1"/>
            </a:lvl1pPr>
          </a:lstStyle>
          <a:p>
            <a:r>
              <a:rPr lang="en-US" dirty="0"/>
              <a:t>Insert Your Picture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3033000"/>
            <a:ext cx="6235201" cy="79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4671D-DEA0-4C96-A2C8-AF8E77F35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7346" y="924301"/>
            <a:ext cx="3442907" cy="5009400"/>
          </a:xfrm>
        </p:spPr>
        <p:txBody>
          <a:bodyPr anchor="ctr"/>
          <a:lstStyle>
            <a:lvl1pPr>
              <a:buClrTx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FF0D2BD-AC28-47D6-8C93-74585CCB5BB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7165DED-91C9-42FC-97C3-122D43563A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>
            <a:solidFill>
              <a:schemeClr val="bg1"/>
            </a:solidFill>
          </a:ln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4737227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Narrow Content Option 2"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C33E624-2467-4206-84E7-7DB1C787CD87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096000" y="0"/>
            <a:ext cx="6096000" cy="6858000"/>
          </a:xfrm>
          <a:prstGeom prst="hexagon">
            <a:avLst>
              <a:gd name="adj" fmla="val 7083"/>
              <a:gd name="vf" fmla="val 115470"/>
            </a:avLst>
          </a:prstGeom>
          <a:solidFill>
            <a:schemeClr val="bg1">
              <a:lumMod val="95000"/>
            </a:schemeClr>
          </a:solidFill>
        </p:spPr>
        <p:txBody>
          <a:bodyPr tIns="1512000"/>
          <a:lstStyle>
            <a:lvl1pPr marL="0" indent="0" algn="ctr">
              <a:buNone/>
              <a:defRPr i="1"/>
            </a:lvl1pPr>
          </a:lstStyle>
          <a:p>
            <a:r>
              <a:rPr lang="en-US" dirty="0"/>
              <a:t>Insert Your Picture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6800" y="3033000"/>
            <a:ext cx="6235201" cy="79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4671D-DEA0-4C96-A2C8-AF8E77F35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1346" y="1873780"/>
            <a:ext cx="3442907" cy="3110443"/>
          </a:xfrm>
        </p:spPr>
        <p:txBody>
          <a:bodyPr anchor="ctr"/>
          <a:lstStyle>
            <a:lvl1pPr>
              <a:buClr>
                <a:schemeClr val="bg1"/>
              </a:buCl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FF0D2BD-AC28-47D6-8C93-74585CCB5BB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7165DED-91C9-42FC-97C3-122D43563A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344068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344068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1848138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and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C33E624-2467-4206-84E7-7DB1C787CD87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4584700" y="0"/>
            <a:ext cx="7607300" cy="6858000"/>
          </a:xfrm>
          <a:prstGeom prst="hexagon">
            <a:avLst>
              <a:gd name="adj" fmla="val 6667"/>
              <a:gd name="vf" fmla="val 115470"/>
            </a:avLst>
          </a:prstGeom>
          <a:solidFill>
            <a:schemeClr val="bg1">
              <a:lumMod val="95000"/>
            </a:schemeClr>
          </a:solidFill>
        </p:spPr>
        <p:txBody>
          <a:bodyPr lIns="0" tIns="0" rIns="0" bIns="0" anchor="ctr"/>
          <a:lstStyle>
            <a:lvl1pPr marL="0" indent="0" algn="ctr">
              <a:buNone/>
              <a:defRPr i="1"/>
            </a:lvl1pPr>
          </a:lstStyle>
          <a:p>
            <a:r>
              <a:rPr lang="en-US" dirty="0"/>
              <a:t>Insert Your Picture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600" y="1449000"/>
            <a:ext cx="4930600" cy="3960000"/>
          </a:xfrm>
        </p:spPr>
        <p:txBody>
          <a:bodyPr lIns="180000" rIns="180000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FF0D2BD-AC28-47D6-8C93-74585CCB5BB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7165DED-91C9-42FC-97C3-122D43563A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057660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header, Image and Content">
    <p:bg>
      <p:bgPr>
        <a:solidFill>
          <a:schemeClr val="accent5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C33E624-2467-4206-84E7-7DB1C787CD87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2260600"/>
            <a:ext cx="12192000" cy="4597400"/>
          </a:xfrm>
          <a:solidFill>
            <a:schemeClr val="bg1">
              <a:lumMod val="95000"/>
            </a:schemeClr>
          </a:solidFill>
        </p:spPr>
        <p:txBody>
          <a:bodyPr tIns="0" bIns="0" anchor="ctr"/>
          <a:lstStyle>
            <a:lvl1pPr marL="0" indent="0" algn="ctr">
              <a:buNone/>
              <a:defRPr i="1"/>
            </a:lvl1pPr>
          </a:lstStyle>
          <a:p>
            <a:r>
              <a:rPr lang="en-US" dirty="0"/>
              <a:t>Insert Your Picture Here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03C1BBA-DE16-432B-8D17-818D7C0681CA}"/>
              </a:ext>
            </a:extLst>
          </p:cNvPr>
          <p:cNvCxnSpPr/>
          <p:nvPr userDrawn="1"/>
        </p:nvCxnSpPr>
        <p:spPr>
          <a:xfrm>
            <a:off x="4813300" y="649040"/>
            <a:ext cx="0" cy="935633"/>
          </a:xfrm>
          <a:prstGeom prst="line">
            <a:avLst/>
          </a:prstGeom>
          <a:ln w="127000" cap="rnd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9721F72D-E459-4AC6-90FE-C37E1BE0C49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79500" y="306388"/>
            <a:ext cx="3403600" cy="1622425"/>
          </a:xfrm>
        </p:spPr>
        <p:txBody>
          <a:bodyPr anchor="ctr">
            <a:normAutofit/>
          </a:bodyPr>
          <a:lstStyle>
            <a:lvl1pPr marL="0" indent="0">
              <a:buNone/>
              <a:defRPr sz="2800" b="1">
                <a:solidFill>
                  <a:schemeClr val="bg1"/>
                </a:solidFill>
              </a:defRPr>
            </a:lvl1pPr>
            <a:lvl2pPr marL="179388" indent="0">
              <a:buNone/>
              <a:defRPr/>
            </a:lvl2pPr>
            <a:lvl3pPr marL="357187" indent="0">
              <a:buNone/>
              <a:defRPr/>
            </a:lvl3pPr>
            <a:lvl4pPr marL="536575" indent="0">
              <a:buNone/>
              <a:defRPr/>
            </a:lvl4pPr>
            <a:lvl5pPr marL="715963" indent="0">
              <a:buNone/>
              <a:defRPr/>
            </a:lvl5pPr>
          </a:lstStyle>
          <a:p>
            <a:pPr lvl="0"/>
            <a:r>
              <a:rPr lang="en-US" dirty="0"/>
              <a:t>Place Your Sub Header 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4671D-DEA0-4C96-A2C8-AF8E77F35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501" y="305644"/>
            <a:ext cx="4421084" cy="1622425"/>
          </a:xfrm>
        </p:spPr>
        <p:txBody>
          <a:bodyPr anchor="ctr"/>
          <a:lstStyle>
            <a:lvl1pPr>
              <a:buClr>
                <a:schemeClr val="bg1"/>
              </a:buCl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2268000"/>
            <a:ext cx="6235201" cy="79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FF0D2BD-AC28-47D6-8C93-74585CCB5BB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7165DED-91C9-42FC-97C3-122D43563A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>
            <a:solidFill>
              <a:schemeClr val="accent5">
                <a:lumMod val="50000"/>
              </a:schemeClr>
            </a:solidFill>
          </a:ln>
        </p:spPr>
        <p:txBody>
          <a:bodyPr/>
          <a:lstStyle>
            <a:lvl1pPr>
              <a:defRPr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3E8853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3E8853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865387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4671D-DEA0-4C96-A2C8-AF8E77F354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FF0D2BD-AC28-47D6-8C93-74585CCB5BB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7165DED-91C9-42FC-97C3-122D43563A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9473467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- Big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5B7FBEE-222F-4F5D-A2AE-6EF6ED8657BB}"/>
              </a:ext>
            </a:extLst>
          </p:cNvPr>
          <p:cNvSpPr/>
          <p:nvPr userDrawn="1"/>
        </p:nvSpPr>
        <p:spPr>
          <a:xfrm>
            <a:off x="0" y="0"/>
            <a:ext cx="12192000" cy="30987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1152000"/>
            <a:ext cx="5940000" cy="792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4671D-DEA0-4C96-A2C8-AF8E77F35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998" y="3429000"/>
            <a:ext cx="10022400" cy="22770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FF0D2BD-AC28-47D6-8C93-74585CCB5BB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7165DED-91C9-42FC-97C3-122D43563A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>
            <a:solidFill>
              <a:schemeClr val="accent4"/>
            </a:solidFill>
          </a:ln>
        </p:spPr>
        <p:txBody>
          <a:bodyPr/>
          <a:lstStyle>
            <a:lvl1pPr>
              <a:defRPr>
                <a:solidFill>
                  <a:schemeClr val="accent4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2BA97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42BA97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8734874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87461A7-C745-4C36-816E-A1BF6EE517A4}"/>
              </a:ext>
            </a:extLst>
          </p:cNvPr>
          <p:cNvSpPr/>
          <p:nvPr userDrawn="1"/>
        </p:nvSpPr>
        <p:spPr>
          <a:xfrm>
            <a:off x="0" y="2032000"/>
            <a:ext cx="12192000" cy="4826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6CD15-EEA4-46CB-A7B3-495FF7C8B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0000" y="3833999"/>
            <a:ext cx="5937026" cy="720001"/>
          </a:xfrm>
          <a:solidFill>
            <a:schemeClr val="bg1"/>
          </a:solidFill>
        </p:spPr>
        <p:txBody>
          <a:bodyPr anchor="ctr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F20683-79D6-43CE-A167-BF1E25FA44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0000" y="4731026"/>
            <a:ext cx="5937026" cy="7200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268382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2C2F631-6179-4019-A4DE-E71E4BCD7A9A}"/>
              </a:ext>
            </a:extLst>
          </p:cNvPr>
          <p:cNvSpPr/>
          <p:nvPr userDrawn="1"/>
        </p:nvSpPr>
        <p:spPr>
          <a:xfrm>
            <a:off x="0" y="0"/>
            <a:ext cx="12192000" cy="309879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3BA779-F1DC-4871-8673-48F90A2AD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1152000"/>
            <a:ext cx="5940000" cy="792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0CDE65-1A53-4205-81E7-9806636D35D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1C7250-86AB-45C1-A1EF-F426666979B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D2A4D50-D5D7-4F67-A7F9-A34FE6E898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998" y="2564295"/>
            <a:ext cx="4680000" cy="3141705"/>
          </a:xfrm>
          <a:solidFill>
            <a:schemeClr val="bg1"/>
          </a:solidFill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C78E1E2-4A89-4703-BD74-7B982EBCB1B6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422399" y="2564295"/>
            <a:ext cx="4680000" cy="3141705"/>
          </a:xfrm>
          <a:solidFill>
            <a:schemeClr val="bg1"/>
          </a:solidFill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9074909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AD4645D-B764-4859-9EF5-D320F7C474D4}"/>
              </a:ext>
            </a:extLst>
          </p:cNvPr>
          <p:cNvSpPr/>
          <p:nvPr userDrawn="1"/>
        </p:nvSpPr>
        <p:spPr>
          <a:xfrm>
            <a:off x="0" y="0"/>
            <a:ext cx="12192000" cy="309879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3BA779-F1DC-4871-8673-48F90A2AD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1152000"/>
            <a:ext cx="5940000" cy="792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0CDE65-1A53-4205-81E7-9806636D35D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1C7250-86AB-45C1-A1EF-F426666979B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D2A4D50-D5D7-4F67-A7F9-A34FE6E898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998" y="3473076"/>
            <a:ext cx="4680000" cy="223292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C78E1E2-4A89-4703-BD74-7B982EBCB1B6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422399" y="3473076"/>
            <a:ext cx="4680000" cy="223292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4A0AF439-96CB-4860-A71E-A61E0D722A90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1079999" y="2561013"/>
            <a:ext cx="4689604" cy="823912"/>
          </a:xfrm>
          <a:solidFill>
            <a:schemeClr val="accent1">
              <a:lumMod val="50000"/>
            </a:schemeClr>
          </a:solidFill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20C3577A-AD90-453C-A7D5-994712C32F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22399" y="2561013"/>
            <a:ext cx="4689602" cy="823912"/>
          </a:xfrm>
          <a:solidFill>
            <a:schemeClr val="accent3">
              <a:lumMod val="50000"/>
            </a:schemeClr>
          </a:solidFill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336377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236AECC-ED9D-4732-906A-09C9CF08848D}"/>
              </a:ext>
            </a:extLst>
          </p:cNvPr>
          <p:cNvSpPr/>
          <p:nvPr userDrawn="1"/>
        </p:nvSpPr>
        <p:spPr>
          <a:xfrm>
            <a:off x="0" y="0"/>
            <a:ext cx="12192000" cy="30987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A8A581-34C3-4715-AA75-16964CC2B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1153399"/>
            <a:ext cx="5940000" cy="79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B24785-859E-46F0-8D0A-E775EE90368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306515-C1D6-4079-91A2-8C1D2BCDCF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900063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 Option 2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236AECC-ED9D-4732-906A-09C9CF08848D}"/>
              </a:ext>
            </a:extLst>
          </p:cNvPr>
          <p:cNvSpPr/>
          <p:nvPr userDrawn="1"/>
        </p:nvSpPr>
        <p:spPr>
          <a:xfrm>
            <a:off x="0" y="0"/>
            <a:ext cx="12192000" cy="309879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A8A581-34C3-4715-AA75-16964CC2B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1153399"/>
            <a:ext cx="5940000" cy="792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B24785-859E-46F0-8D0A-E775EE90368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306515-C1D6-4079-91A2-8C1D2BCDCF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>
            <a:solidFill>
              <a:schemeClr val="bg1"/>
            </a:solidFill>
          </a:ln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86076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 - No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8A581-34C3-4715-AA75-16964CC2B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1152000"/>
            <a:ext cx="5940000" cy="79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B24785-859E-46F0-8D0A-E775EE90368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306515-C1D6-4079-91A2-8C1D2BCDCF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160329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eft Middl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3F1F7A7-3825-4674-B370-D3BEDD3FC66D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3033000"/>
            <a:ext cx="6235201" cy="79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560AB5-7355-4D05-AA13-FCB0024AF86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44CCDFF2-A2F9-4352-94BB-9BB119095D1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>
            <a:solidFill>
              <a:schemeClr val="accent3"/>
            </a:solidFill>
          </a:ln>
        </p:spPr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28C4CC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28C4CC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98795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Right Middl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3F1F7A7-3825-4674-B370-D3BEDD3FC66D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6799" y="3033000"/>
            <a:ext cx="6235201" cy="79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9028F3-1D82-46F1-B1A3-00830CB35A9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2005FE9B-8EFA-4B5C-B7E0-1BA35304D2F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>
            <a:solidFill>
              <a:schemeClr val="bg1"/>
            </a:solidFill>
          </a:ln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7518137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D48B3D-5284-49B6-95FE-F6F67199D69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E2B87C-2A1C-4361-ABCD-71640D94910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2615692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29845-7EE3-4215-838A-9B269844E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F0B72-F0E4-4D09-8DA2-36F92C9E7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B9E62E-1D1A-4230-8716-C6873BEF0E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07C1F35-FB12-46E2-A9E5-6CB4364CAC8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81B5D9-E2DC-4C3D-8035-080BA5D945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63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9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2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8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9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20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4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30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31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13" Type="http://schemas.openxmlformats.org/officeDocument/2006/relationships/slideLayout" Target="../slideLayouts/slideLayout44.xml"/><Relationship Id="rId18" Type="http://schemas.openxmlformats.org/officeDocument/2006/relationships/slideLayout" Target="../slideLayouts/slideLayout49.xml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12" Type="http://schemas.openxmlformats.org/officeDocument/2006/relationships/slideLayout" Target="../slideLayouts/slideLayout43.xml"/><Relationship Id="rId17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3.xml"/><Relationship Id="rId16" Type="http://schemas.openxmlformats.org/officeDocument/2006/relationships/slideLayout" Target="../slideLayouts/slideLayout47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41.xml"/><Relationship Id="rId19" Type="http://schemas.openxmlformats.org/officeDocument/2006/relationships/theme" Target="../theme/theme21.xml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Relationship Id="rId14" Type="http://schemas.openxmlformats.org/officeDocument/2006/relationships/slideLayout" Target="../slideLayouts/slideLayout4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08" r:id="rId2"/>
    <p:sldLayoutId id="214748370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EED2F4-3B67-4A5F-8A1F-35C9EA9A3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1152000"/>
            <a:ext cx="10022400" cy="79200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88C015-1790-4813-8F0C-87F6BF831D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998" y="2564295"/>
            <a:ext cx="10022400" cy="31417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2E5440-5145-48EA-AB31-9537362E5C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5385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AC9D5-326C-41F2-81FC-4A60388A59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86425" y="6142912"/>
            <a:ext cx="396000" cy="396000"/>
          </a:xfrm>
          <a:prstGeom prst="ellipse">
            <a:avLst/>
          </a:prstGeom>
          <a:solidFill>
            <a:schemeClr val="bg1"/>
          </a:solidFill>
          <a:ln w="63500">
            <a:solidFill>
              <a:schemeClr val="accent1"/>
            </a:solidFill>
          </a:ln>
        </p:spPr>
        <p:txBody>
          <a:bodyPr vert="horz" lIns="0" tIns="0" rIns="0" bIns="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8086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  <p:sldLayoutId id="2147483723" r:id="rId13"/>
    <p:sldLayoutId id="2147483724" r:id="rId14"/>
    <p:sldLayoutId id="2147483725" r:id="rId15"/>
    <p:sldLayoutId id="2147483726" r:id="rId16"/>
    <p:sldLayoutId id="2147483727" r:id="rId17"/>
    <p:sldLayoutId id="2147483728" r:id="rId18"/>
  </p:sldLayoutIdLst>
  <p:hf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79388" indent="-179388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Font typeface="Wingdings" panose="05000000000000000000" pitchFamily="2" charset="2"/>
        <a:buChar char="§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57188" indent="-1778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36575" indent="-179388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15963" indent="-179388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93763" indent="-1778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gif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FD0F18-690A-4C6B-A981-8859C96F3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565536" y="1510049"/>
            <a:ext cx="92392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600" b="1" dirty="0">
                <a:solidFill>
                  <a:schemeClr val="bg1"/>
                </a:solidFill>
              </a:rPr>
              <a:t>BABM LCBB6000_BIRM Dissertation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1565536" y="2868812"/>
            <a:ext cx="923925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WEEK 3: </a:t>
            </a:r>
          </a:p>
          <a:p>
            <a:pPr algn="ctr">
              <a:defRPr/>
            </a:pPr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Literature Review </a:t>
            </a:r>
          </a:p>
        </p:txBody>
      </p:sp>
    </p:spTree>
    <p:extLst>
      <p:ext uri="{BB962C8B-B14F-4D97-AF65-F5344CB8AC3E}">
        <p14:creationId xmlns:p14="http://schemas.microsoft.com/office/powerpoint/2010/main" val="38724277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9259514"/>
              </p:ext>
            </p:extLst>
          </p:nvPr>
        </p:nvGraphicFramePr>
        <p:xfrm>
          <a:off x="5813947" y="5098662"/>
          <a:ext cx="5920688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6363">
                  <a:extLst>
                    <a:ext uri="{9D8B030D-6E8A-4147-A177-3AD203B41FA5}">
                      <a16:colId xmlns:a16="http://schemas.microsoft.com/office/drawing/2014/main" val="1369968"/>
                    </a:ext>
                  </a:extLst>
                </a:gridCol>
                <a:gridCol w="3274325">
                  <a:extLst>
                    <a:ext uri="{9D8B030D-6E8A-4147-A177-3AD203B41FA5}">
                      <a16:colId xmlns:a16="http://schemas.microsoft.com/office/drawing/2014/main" val="190847732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Lecturer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Dr. Eric Osei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73499102"/>
                  </a:ext>
                </a:extLst>
              </a:tr>
              <a:tr h="363632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Lecturer's Email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FFC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e.osei@uwtsd.ac.uk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39315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54818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6F2971E-E898-499B-9BCD-599E63EBF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539511"/>
            <a:ext cx="3884040" cy="2884468"/>
          </a:xfrm>
        </p:spPr>
        <p:txBody>
          <a:bodyPr wrap="square"/>
          <a:lstStyle/>
          <a:p>
            <a:pPr algn="ctr"/>
            <a:r>
              <a:rPr lang="en-GB" sz="4000" b="1" dirty="0"/>
              <a:t>LEARNING OBJECTIVES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C17D480-2D7F-4E81-8A8E-B4D0E6F32FAC}"/>
              </a:ext>
            </a:extLst>
          </p:cNvPr>
          <p:cNvSpPr/>
          <p:nvPr/>
        </p:nvSpPr>
        <p:spPr>
          <a:xfrm>
            <a:off x="6225015" y="641444"/>
            <a:ext cx="5853254" cy="5786652"/>
          </a:xfrm>
          <a:prstGeom prst="ellipse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67B5941-7996-4BF2-A1F1-BF47F150811E}"/>
              </a:ext>
            </a:extLst>
          </p:cNvPr>
          <p:cNvSpPr/>
          <p:nvPr/>
        </p:nvSpPr>
        <p:spPr>
          <a:xfrm>
            <a:off x="6800885" y="1741388"/>
            <a:ext cx="4701513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Upon the successful completion of this session, the student should be able to:</a:t>
            </a:r>
          </a:p>
          <a:p>
            <a:pPr algn="ctr"/>
            <a:endParaRPr lang="en-GB" sz="2000" b="1" dirty="0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ctr">
              <a:buFont typeface="+mj-lt"/>
              <a:buAutoNum type="arabicPeriod"/>
            </a:pPr>
            <a:r>
              <a:rPr lang="en-GB" sz="2000" b="1" noProof="0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the meaning and purpose of Literature</a:t>
            </a:r>
            <a:r>
              <a:rPr lang="en-GB" sz="20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 Review</a:t>
            </a:r>
          </a:p>
          <a:p>
            <a:pPr marL="342900" lvl="0" indent="-342900" algn="ctr">
              <a:buFont typeface="+mj-lt"/>
              <a:buAutoNum type="arabicPeriod"/>
            </a:pPr>
            <a:endParaRPr lang="en-GB" sz="2000" b="1" dirty="0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ctr">
              <a:buFont typeface="+mj-lt"/>
              <a:buAutoNum type="arabicPeriod"/>
            </a:pPr>
            <a:r>
              <a:rPr lang="en-GB" sz="20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points when conducting literature review</a:t>
            </a:r>
          </a:p>
          <a:p>
            <a:pPr marL="342900" lvl="0" indent="-342900" algn="ctr">
              <a:buFont typeface="+mj-lt"/>
              <a:buAutoNum type="arabicPeriod"/>
            </a:pPr>
            <a:endParaRPr lang="en-GB" sz="2000" b="1" dirty="0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ctr">
              <a:buFont typeface="+mj-lt"/>
              <a:buAutoNum type="arabicPeriod"/>
            </a:pPr>
            <a:r>
              <a:rPr lang="en-GB" sz="20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Analysing and debating in Literature Review</a:t>
            </a:r>
          </a:p>
        </p:txBody>
      </p:sp>
    </p:spTree>
    <p:extLst>
      <p:ext uri="{BB962C8B-B14F-4D97-AF65-F5344CB8AC3E}">
        <p14:creationId xmlns:p14="http://schemas.microsoft.com/office/powerpoint/2010/main" val="3081067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F65E93D-09FF-42EE-B9DD-750638966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1800" y="2100317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B259A0-0017-492F-A0DC-4B70C7052A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2442933"/>
            <a:ext cx="5472000" cy="50452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EB3BAE-C0B2-447C-B8BE-96C6BD84D6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2000" y="2950768"/>
            <a:ext cx="4987722" cy="2194694"/>
          </a:xfrm>
        </p:spPr>
        <p:txBody>
          <a:bodyPr>
            <a:normAutofit/>
          </a:bodyPr>
          <a:lstStyle/>
          <a:p>
            <a:pPr algn="just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a comprehensive review of recent academic literature on a particular topic. 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563457-1EC8-4978-BCCB-AFD88C9ED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6096000" y="2363035"/>
            <a:ext cx="0" cy="241133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7CD04AE-9A8B-4DED-855D-F51B510D0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299887" y="2100317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237D1CA-B91A-410E-A968-D017BBE99F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00000" y="2443459"/>
            <a:ext cx="5472000" cy="358775"/>
          </a:xfrm>
        </p:spPr>
        <p:txBody>
          <a:bodyPr>
            <a:normAutofit fontScale="85000"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What is the basics of the literature review?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6A87885-D672-4CF9-A78D-CFE98385B0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2957746"/>
            <a:ext cx="5472113" cy="2747729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Summarises extant / current literature on a particular topic.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Sets the theoretical foundations of the research.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Takes into consideration the key arguments / issues concerned with your RQs. 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Usually about a third (25/30%) of the dissertation.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DF1501-1C38-437D-9262-0E1DFEC192A4}"/>
              </a:ext>
            </a:extLst>
          </p:cNvPr>
          <p:cNvSpPr txBox="1"/>
          <p:nvPr/>
        </p:nvSpPr>
        <p:spPr>
          <a:xfrm>
            <a:off x="3348960" y="166190"/>
            <a:ext cx="454470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Literature Review – what is it?</a:t>
            </a:r>
          </a:p>
        </p:txBody>
      </p:sp>
      <p:pic>
        <p:nvPicPr>
          <p:cNvPr id="20" name="Gráfico 39" descr="Books">
            <a:extLst>
              <a:ext uri="{FF2B5EF4-FFF2-40B4-BE49-F238E27FC236}">
                <a16:creationId xmlns:a16="http://schemas.microsoft.com/office/drawing/2014/main" id="{C9A883BF-B192-4484-B981-1183EC96BF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58100" y="16619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837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build="p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3368010" y="422140"/>
            <a:ext cx="55950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Why do Literature Review?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6E05F7E-6B71-4501-BA2A-A6B1490BB9CF}"/>
              </a:ext>
            </a:extLst>
          </p:cNvPr>
          <p:cNvSpPr/>
          <p:nvPr/>
        </p:nvSpPr>
        <p:spPr>
          <a:xfrm>
            <a:off x="3200401" y="1409701"/>
            <a:ext cx="2555404" cy="22097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2" name="Rectangle 1"/>
          <p:cNvSpPr/>
          <p:nvPr/>
        </p:nvSpPr>
        <p:spPr>
          <a:xfrm>
            <a:off x="3330341" y="1545104"/>
            <a:ext cx="2295524" cy="193899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want to establish what is already known / available and the methods adopted for it.  </a:t>
            </a:r>
            <a:endParaRPr lang="en-GB" sz="2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C447917-AF8C-439A-B5A5-9D0EBA2D846D}"/>
              </a:ext>
            </a:extLst>
          </p:cNvPr>
          <p:cNvSpPr/>
          <p:nvPr/>
        </p:nvSpPr>
        <p:spPr>
          <a:xfrm>
            <a:off x="5930235" y="1409701"/>
            <a:ext cx="2555404" cy="2209799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4B162DC-72E4-4BE5-A288-88156FD0F3FC}"/>
              </a:ext>
            </a:extLst>
          </p:cNvPr>
          <p:cNvSpPr/>
          <p:nvPr/>
        </p:nvSpPr>
        <p:spPr>
          <a:xfrm>
            <a:off x="6060175" y="1545104"/>
            <a:ext cx="2295524" cy="193899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Expose the gaps in the literature and helps you to position your current study</a:t>
            </a:r>
          </a:p>
          <a:p>
            <a:pPr algn="ctr"/>
            <a:endParaRPr lang="en-GB" sz="2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16F0EF0-BA4F-4881-B8CF-5E52D45D4D8A}"/>
              </a:ext>
            </a:extLst>
          </p:cNvPr>
          <p:cNvSpPr/>
          <p:nvPr/>
        </p:nvSpPr>
        <p:spPr>
          <a:xfrm>
            <a:off x="2538484" y="3695699"/>
            <a:ext cx="3217321" cy="2981325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210A69D-EBF0-49B8-9D6A-6643146F4944}"/>
              </a:ext>
            </a:extLst>
          </p:cNvPr>
          <p:cNvSpPr/>
          <p:nvPr/>
        </p:nvSpPr>
        <p:spPr>
          <a:xfrm>
            <a:off x="2688610" y="3810000"/>
            <a:ext cx="2937255" cy="3385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96E923F-F8D5-430F-AF68-081C996C67BE}"/>
              </a:ext>
            </a:extLst>
          </p:cNvPr>
          <p:cNvSpPr txBox="1"/>
          <p:nvPr/>
        </p:nvSpPr>
        <p:spPr>
          <a:xfrm>
            <a:off x="2838647" y="3810000"/>
            <a:ext cx="27872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For deductive approach: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3C4D9E-0B8A-4AC6-A912-03C6F71E23DE}"/>
              </a:ext>
            </a:extLst>
          </p:cNvPr>
          <p:cNvSpPr/>
          <p:nvPr/>
        </p:nvSpPr>
        <p:spPr>
          <a:xfrm>
            <a:off x="2688610" y="4177127"/>
            <a:ext cx="2937256" cy="236654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B2019B-5015-4260-9EF2-D0DE6D2A19DD}"/>
              </a:ext>
            </a:extLst>
          </p:cNvPr>
          <p:cNvSpPr txBox="1"/>
          <p:nvPr/>
        </p:nvSpPr>
        <p:spPr>
          <a:xfrm>
            <a:off x="2904131" y="4390904"/>
            <a:ext cx="248602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Identify the theories and concepts in the literature that you want to test with the data that you collect.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EF4F81B-7C35-49AA-BA73-CD67F1AC84BD}"/>
              </a:ext>
            </a:extLst>
          </p:cNvPr>
          <p:cNvSpPr/>
          <p:nvPr/>
        </p:nvSpPr>
        <p:spPr>
          <a:xfrm>
            <a:off x="5930234" y="3707278"/>
            <a:ext cx="3418481" cy="29813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60461A5-A58F-4529-BDD1-191405D9A1AC}"/>
              </a:ext>
            </a:extLst>
          </p:cNvPr>
          <p:cNvSpPr/>
          <p:nvPr/>
        </p:nvSpPr>
        <p:spPr>
          <a:xfrm>
            <a:off x="6133670" y="3821579"/>
            <a:ext cx="3092217" cy="3385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8FBB70C-DD42-4650-8F60-B857469EF3AE}"/>
              </a:ext>
            </a:extLst>
          </p:cNvPr>
          <p:cNvSpPr txBox="1"/>
          <p:nvPr/>
        </p:nvSpPr>
        <p:spPr>
          <a:xfrm>
            <a:off x="6238445" y="3831104"/>
            <a:ext cx="285604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For Inductive approach: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4F5BC46-72D0-4FBA-B500-C46D9A1DEB38}"/>
              </a:ext>
            </a:extLst>
          </p:cNvPr>
          <p:cNvSpPr/>
          <p:nvPr/>
        </p:nvSpPr>
        <p:spPr>
          <a:xfrm>
            <a:off x="6133670" y="4188706"/>
            <a:ext cx="3092217" cy="236654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01809E3-548D-448F-A2ED-BF667E84325F}"/>
              </a:ext>
            </a:extLst>
          </p:cNvPr>
          <p:cNvSpPr txBox="1"/>
          <p:nvPr/>
        </p:nvSpPr>
        <p:spPr>
          <a:xfrm>
            <a:off x="6265065" y="4475612"/>
            <a:ext cx="282942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use the data and the theories you develop to relate or confirm the theories / concepts in literature.</a:t>
            </a:r>
          </a:p>
        </p:txBody>
      </p:sp>
    </p:spTree>
    <p:extLst>
      <p:ext uri="{BB962C8B-B14F-4D97-AF65-F5344CB8AC3E}">
        <p14:creationId xmlns:p14="http://schemas.microsoft.com/office/powerpoint/2010/main" val="1373764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 animBg="1"/>
      <p:bldP spid="7" grpId="0" animBg="1"/>
      <p:bldP spid="8" grpId="0" animBg="1"/>
      <p:bldP spid="4" grpId="0" animBg="1"/>
      <p:bldP spid="10" grpId="0" animBg="1"/>
      <p:bldP spid="11" grpId="0"/>
      <p:bldP spid="12" grpId="0" animBg="1"/>
      <p:bldP spid="13" grpId="0"/>
      <p:bldP spid="14" grpId="0" animBg="1"/>
      <p:bldP spid="15" grpId="0" animBg="1"/>
      <p:bldP spid="16" grpId="0"/>
      <p:bldP spid="17" grpId="0" animBg="1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E60433D-E380-4571-991C-16B6CE7A4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B253683-524F-46CF-BFCD-BFF6A7A920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38125" y="3634445"/>
            <a:ext cx="5582064" cy="2552875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Issues and concepts relevant to your research. 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How the issues and concepts have been contested, and how they differ with your views. 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main criticisms you have with previous work. </a:t>
            </a:r>
          </a:p>
          <a:p>
            <a:pPr algn="just"/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Picture Placeholder 16">
            <a:extLst>
              <a:ext uri="{FF2B5EF4-FFF2-40B4-BE49-F238E27FC236}">
                <a16:creationId xmlns:a16="http://schemas.microsoft.com/office/drawing/2014/main" id="{38B0024B-0AD8-4DDB-8486-A9BD3A8E9F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1476" y="1593851"/>
            <a:ext cx="5582064" cy="1929569"/>
          </a:xfr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831FADF-61F4-4E93-B202-F31CBB6A15BB}"/>
              </a:ext>
            </a:extLst>
          </p:cNvPr>
          <p:cNvSpPr txBox="1"/>
          <p:nvPr/>
        </p:nvSpPr>
        <p:spPr>
          <a:xfrm>
            <a:off x="2257426" y="534055"/>
            <a:ext cx="8048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  <a:t>Typical Issues for Literature Review</a:t>
            </a:r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AD02D76A-9C18-4BFB-899C-1C8D3BE5941F}"/>
              </a:ext>
            </a:extLst>
          </p:cNvPr>
          <p:cNvSpPr txBox="1">
            <a:spLocks/>
          </p:cNvSpPr>
          <p:nvPr/>
        </p:nvSpPr>
        <p:spPr>
          <a:xfrm>
            <a:off x="4133435" y="964369"/>
            <a:ext cx="4259938" cy="5184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rgbClr val="C00000"/>
                </a:solidFill>
              </a:rPr>
              <a:t>Towards developing a sound argument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C0C00F37-1F29-4F90-B09A-D89AF49696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3540" y="1593850"/>
            <a:ext cx="5810250" cy="1929569"/>
          </a:xfrm>
          <a:prstGeom prst="rect">
            <a:avLst/>
          </a:prstGeom>
        </p:spPr>
      </p:pic>
      <p:sp>
        <p:nvSpPr>
          <p:cNvPr id="24" name="Content Placeholder 10">
            <a:extLst>
              <a:ext uri="{FF2B5EF4-FFF2-40B4-BE49-F238E27FC236}">
                <a16:creationId xmlns:a16="http://schemas.microsoft.com/office/drawing/2014/main" id="{9B87939B-FEC7-41D3-97E4-748C9923955B}"/>
              </a:ext>
            </a:extLst>
          </p:cNvPr>
          <p:cNvSpPr txBox="1">
            <a:spLocks/>
          </p:cNvSpPr>
          <p:nvPr/>
        </p:nvSpPr>
        <p:spPr>
          <a:xfrm>
            <a:off x="5953540" y="3771070"/>
            <a:ext cx="5582064" cy="19534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BE8665C-8797-4955-AE8E-4227E99B237C}"/>
              </a:ext>
            </a:extLst>
          </p:cNvPr>
          <p:cNvSpPr txBox="1"/>
          <p:nvPr/>
        </p:nvSpPr>
        <p:spPr>
          <a:xfrm>
            <a:off x="6024564" y="3634443"/>
            <a:ext cx="573922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Find out if anyone has done the work before, and what their findings were.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Do you find any gaps, inconsistencies, conflicts, and confusions in the current literature. </a:t>
            </a:r>
          </a:p>
        </p:txBody>
      </p:sp>
    </p:spTree>
    <p:extLst>
      <p:ext uri="{BB962C8B-B14F-4D97-AF65-F5344CB8AC3E}">
        <p14:creationId xmlns:p14="http://schemas.microsoft.com/office/powerpoint/2010/main" val="1154969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 animBg="1"/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2374712" y="2087680"/>
            <a:ext cx="3807725" cy="286232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If you are studying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marketing strategies in retail businesses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, you probably wont be reviewing papers on the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management of people in modern workplace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2" name="Rectangle 1"/>
          <p:cNvSpPr/>
          <p:nvPr/>
        </p:nvSpPr>
        <p:spPr>
          <a:xfrm>
            <a:off x="4596633" y="78977"/>
            <a:ext cx="2339102" cy="8206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Examples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428096" y="2087680"/>
            <a:ext cx="3562065" cy="286232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If you are studying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whether accounting principles is universally applicable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, you will not be reviewing papers on the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effects of 4P in marketing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242136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6086901" cy="6858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A2ABE70-652B-49F8-A51E-DB6054B40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3033000"/>
            <a:ext cx="5339851" cy="792000"/>
          </a:xfrm>
          <a:solidFill>
            <a:schemeClr val="bg1">
              <a:lumMod val="95000"/>
            </a:schemeClr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Activity 3.1 (</a:t>
            </a:r>
            <a:r>
              <a:rPr lang="en-US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 minutes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50924" y="1333843"/>
            <a:ext cx="5322629" cy="4600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Read the Article “</a:t>
            </a:r>
            <a:r>
              <a:rPr lang="en-GB" sz="2200" b="1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People in Organisations: The Challenges of Change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” in Week 3</a:t>
            </a:r>
          </a:p>
          <a:p>
            <a:pPr lvl="0" algn="ctr">
              <a:lnSpc>
                <a:spcPct val="150000"/>
              </a:lnSpc>
            </a:pP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Identify the key issues and concepts captured in the article.</a:t>
            </a:r>
          </a:p>
          <a:p>
            <a:pPr marL="342900" lvl="0" indent="-3429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Mention any gaps, criticisms, flaws or perspectives in the article. </a:t>
            </a:r>
          </a:p>
        </p:txBody>
      </p:sp>
    </p:spTree>
    <p:extLst>
      <p:ext uri="{BB962C8B-B14F-4D97-AF65-F5344CB8AC3E}">
        <p14:creationId xmlns:p14="http://schemas.microsoft.com/office/powerpoint/2010/main" val="520212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3200401" y="169397"/>
            <a:ext cx="55950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Some Questions when beginning Literature Review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6E05F7E-6B71-4501-BA2A-A6B1490BB9CF}"/>
              </a:ext>
            </a:extLst>
          </p:cNvPr>
          <p:cNvSpPr/>
          <p:nvPr/>
        </p:nvSpPr>
        <p:spPr>
          <a:xfrm>
            <a:off x="3200401" y="1409701"/>
            <a:ext cx="2555404" cy="22097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2" name="Rectangle 1"/>
          <p:cNvSpPr/>
          <p:nvPr/>
        </p:nvSpPr>
        <p:spPr>
          <a:xfrm>
            <a:off x="3330341" y="1545104"/>
            <a:ext cx="2295524" cy="193899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much literature (books, journals, websites, etc) should I explore?</a:t>
            </a: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sz="2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C447917-AF8C-439A-B5A5-9D0EBA2D846D}"/>
              </a:ext>
            </a:extLst>
          </p:cNvPr>
          <p:cNvSpPr/>
          <p:nvPr/>
        </p:nvSpPr>
        <p:spPr>
          <a:xfrm>
            <a:off x="5930235" y="1409701"/>
            <a:ext cx="2555404" cy="2209799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4B162DC-72E4-4BE5-A288-88156FD0F3FC}"/>
              </a:ext>
            </a:extLst>
          </p:cNvPr>
          <p:cNvSpPr/>
          <p:nvPr/>
        </p:nvSpPr>
        <p:spPr>
          <a:xfrm>
            <a:off x="6060175" y="1545104"/>
            <a:ext cx="2295524" cy="193899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far back should I go in reviewing literature?</a:t>
            </a: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endParaRPr lang="en-GB" sz="2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16F0EF0-BA4F-4881-B8CF-5E52D45D4D8A}"/>
              </a:ext>
            </a:extLst>
          </p:cNvPr>
          <p:cNvSpPr/>
          <p:nvPr/>
        </p:nvSpPr>
        <p:spPr>
          <a:xfrm>
            <a:off x="3200399" y="3695699"/>
            <a:ext cx="2555405" cy="2343151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3C4D9E-0B8A-4AC6-A912-03C6F71E23DE}"/>
              </a:ext>
            </a:extLst>
          </p:cNvPr>
          <p:cNvSpPr/>
          <p:nvPr/>
        </p:nvSpPr>
        <p:spPr>
          <a:xfrm>
            <a:off x="3330338" y="3831104"/>
            <a:ext cx="2295524" cy="20864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B2019B-5015-4260-9EF2-D0DE6D2A19DD}"/>
              </a:ext>
            </a:extLst>
          </p:cNvPr>
          <p:cNvSpPr txBox="1"/>
          <p:nvPr/>
        </p:nvSpPr>
        <p:spPr>
          <a:xfrm>
            <a:off x="3500083" y="3883507"/>
            <a:ext cx="19560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Which other sub-topics and ideas should I explore in the literature review.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3531E0-00D3-43BD-AA50-8B07D4BBD0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233" y="2028824"/>
            <a:ext cx="1876501" cy="3286125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228B6B42-B33F-4B98-A058-83883F13BB3F}"/>
              </a:ext>
            </a:extLst>
          </p:cNvPr>
          <p:cNvSpPr/>
          <p:nvPr/>
        </p:nvSpPr>
        <p:spPr>
          <a:xfrm>
            <a:off x="3400071" y="3134380"/>
            <a:ext cx="2156059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5-20 sources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EDBAF9E-B5DC-4610-80D6-5092B77983B7}"/>
              </a:ext>
            </a:extLst>
          </p:cNvPr>
          <p:cNvSpPr/>
          <p:nvPr/>
        </p:nvSpPr>
        <p:spPr>
          <a:xfrm>
            <a:off x="6133670" y="3134380"/>
            <a:ext cx="2156059" cy="33855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more than 5 yrs.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B209B85-6139-4B4F-97C4-132796679BC2}"/>
              </a:ext>
            </a:extLst>
          </p:cNvPr>
          <p:cNvSpPr/>
          <p:nvPr/>
        </p:nvSpPr>
        <p:spPr>
          <a:xfrm>
            <a:off x="5925546" y="3695699"/>
            <a:ext cx="2555405" cy="2343151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FD94F22-2A09-41CA-873F-4B4951B5DDB6}"/>
              </a:ext>
            </a:extLst>
          </p:cNvPr>
          <p:cNvSpPr/>
          <p:nvPr/>
        </p:nvSpPr>
        <p:spPr>
          <a:xfrm>
            <a:off x="6055488" y="3831104"/>
            <a:ext cx="2295524" cy="20864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414F6DF-DCAD-4A3C-9E39-B0F2A555B946}"/>
              </a:ext>
            </a:extLst>
          </p:cNvPr>
          <p:cNvSpPr txBox="1"/>
          <p:nvPr/>
        </p:nvSpPr>
        <p:spPr>
          <a:xfrm>
            <a:off x="6225230" y="3883507"/>
            <a:ext cx="19560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Which literature provides a framework for my study.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1815070-DC88-4FB9-9BEF-19B4D00CF6A2}"/>
              </a:ext>
            </a:extLst>
          </p:cNvPr>
          <p:cNvSpPr/>
          <p:nvPr/>
        </p:nvSpPr>
        <p:spPr>
          <a:xfrm>
            <a:off x="3469803" y="5516536"/>
            <a:ext cx="2156059" cy="30777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GB" sz="1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Ideas related to RQs.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4D757F2-0A8D-4EC9-A591-D7F2B701A62A}"/>
              </a:ext>
            </a:extLst>
          </p:cNvPr>
          <p:cNvSpPr/>
          <p:nvPr/>
        </p:nvSpPr>
        <p:spPr>
          <a:xfrm>
            <a:off x="6133670" y="5360835"/>
            <a:ext cx="2156059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GB" sz="1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Should always find a framework in literature</a:t>
            </a:r>
          </a:p>
        </p:txBody>
      </p:sp>
    </p:spTree>
    <p:extLst>
      <p:ext uri="{BB962C8B-B14F-4D97-AF65-F5344CB8AC3E}">
        <p14:creationId xmlns:p14="http://schemas.microsoft.com/office/powerpoint/2010/main" val="1866672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 animBg="1"/>
      <p:bldP spid="7" grpId="0" animBg="1"/>
      <p:bldP spid="8" grpId="0" animBg="1"/>
      <p:bldP spid="4" grpId="0" animBg="1"/>
      <p:bldP spid="12" grpId="0" animBg="1"/>
      <p:bldP spid="13" grpId="0"/>
      <p:bldP spid="19" grpId="0" animBg="1"/>
      <p:bldP spid="20" grpId="0" animBg="1"/>
      <p:bldP spid="21" grpId="0" animBg="1"/>
      <p:bldP spid="22" grpId="0" animBg="1"/>
      <p:bldP spid="23" grpId="0"/>
      <p:bldP spid="24" grpId="0" animBg="1"/>
      <p:bldP spid="2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3200401" y="169397"/>
            <a:ext cx="559501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Nailing down your search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091039"/>
            <a:ext cx="4614203" cy="348013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827109" y="2021802"/>
            <a:ext cx="2346156" cy="646331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General/Broad Context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803849" y="2021801"/>
            <a:ext cx="2346156" cy="646331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Specific Texts</a:t>
            </a:r>
          </a:p>
          <a:p>
            <a:pPr algn="ctr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753293" y="2010086"/>
            <a:ext cx="2346156" cy="646331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Direct Lead to your Project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5032590" y="2763667"/>
            <a:ext cx="0" cy="6209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3" idx="3"/>
            <a:endCxn id="7" idx="1"/>
          </p:cNvCxnSpPr>
          <p:nvPr/>
        </p:nvCxnSpPr>
        <p:spPr>
          <a:xfrm flipV="1">
            <a:off x="6173265" y="2344967"/>
            <a:ext cx="630584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4138545" y="3582737"/>
            <a:ext cx="1770936" cy="369332"/>
          </a:xfrm>
          <a:prstGeom prst="rect">
            <a:avLst/>
          </a:prstGeom>
          <a:noFill/>
          <a:ln w="28575">
            <a:solidFill>
              <a:srgbClr val="FFC000"/>
            </a:solidFill>
            <a:prstDash val="sysDash"/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Not in detail</a:t>
            </a:r>
          </a:p>
        </p:txBody>
      </p:sp>
      <p:cxnSp>
        <p:nvCxnSpPr>
          <p:cNvPr id="14" name="Straight Connector 13"/>
          <p:cNvCxnSpPr/>
          <p:nvPr/>
        </p:nvCxnSpPr>
        <p:spPr>
          <a:xfrm>
            <a:off x="8051020" y="2763667"/>
            <a:ext cx="0" cy="6209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7156975" y="3582737"/>
            <a:ext cx="1770936" cy="369332"/>
          </a:xfrm>
          <a:prstGeom prst="rect">
            <a:avLst/>
          </a:prstGeom>
          <a:noFill/>
          <a:ln w="28575">
            <a:solidFill>
              <a:srgbClr val="FFC000"/>
            </a:solidFill>
            <a:prstDash val="sysDash"/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In detail</a:t>
            </a:r>
          </a:p>
        </p:txBody>
      </p:sp>
      <p:cxnSp>
        <p:nvCxnSpPr>
          <p:cNvPr id="16" name="Straight Connector 15"/>
          <p:cNvCxnSpPr/>
          <p:nvPr/>
        </p:nvCxnSpPr>
        <p:spPr>
          <a:xfrm>
            <a:off x="8051020" y="4047604"/>
            <a:ext cx="0" cy="6209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7156975" y="4866674"/>
            <a:ext cx="1770936" cy="369332"/>
          </a:xfrm>
          <a:prstGeom prst="rect">
            <a:avLst/>
          </a:prstGeom>
          <a:noFill/>
          <a:ln w="28575">
            <a:solidFill>
              <a:srgbClr val="FFC000"/>
            </a:solidFill>
            <a:prstDash val="sysDash"/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Gaps</a:t>
            </a:r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9150005" y="2314964"/>
            <a:ext cx="630584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10942071" y="2763667"/>
            <a:ext cx="0" cy="6209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10048026" y="3582737"/>
            <a:ext cx="1770936" cy="646331"/>
          </a:xfrm>
          <a:prstGeom prst="rect">
            <a:avLst/>
          </a:prstGeom>
          <a:noFill/>
          <a:ln w="28575">
            <a:solidFill>
              <a:srgbClr val="FFC000"/>
            </a:solidFill>
            <a:prstDash val="sysDash"/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Contact with your work</a:t>
            </a:r>
          </a:p>
        </p:txBody>
      </p:sp>
      <p:sp>
        <p:nvSpPr>
          <p:cNvPr id="21" name="Rectangle 20"/>
          <p:cNvSpPr/>
          <p:nvPr/>
        </p:nvSpPr>
        <p:spPr>
          <a:xfrm>
            <a:off x="2695873" y="5876047"/>
            <a:ext cx="9157648" cy="92333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Greetham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B., 2019. How to write your undergraduate dissertation. Macmillan International Higher Education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3830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13" grpId="0" animBg="1"/>
      <p:bldP spid="15" grpId="0" animBg="1"/>
      <p:bldP spid="17" grpId="0" animBg="1"/>
      <p:bldP spid="20" grpId="0" animBg="1"/>
      <p:bldP spid="2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A2A6978-3EFA-4D1F-AA54-A57C846EE989}"/>
              </a:ext>
            </a:extLst>
          </p:cNvPr>
          <p:cNvSpPr/>
          <p:nvPr/>
        </p:nvSpPr>
        <p:spPr>
          <a:xfrm>
            <a:off x="1133475" y="1457325"/>
            <a:ext cx="2914650" cy="466725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2DF0625-5BCD-4FE2-B82A-2C5EA02CA9EB}"/>
              </a:ext>
            </a:extLst>
          </p:cNvPr>
          <p:cNvSpPr/>
          <p:nvPr/>
        </p:nvSpPr>
        <p:spPr>
          <a:xfrm>
            <a:off x="4295775" y="1457325"/>
            <a:ext cx="2914650" cy="466725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1269455" y="2091094"/>
            <a:ext cx="25024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lnSpc>
                <a:spcPct val="90000"/>
              </a:lnSpc>
              <a:spcBef>
                <a:spcPts val="1000"/>
              </a:spcBef>
              <a:defRPr/>
            </a:pPr>
            <a:r>
              <a:rPr lang="en-GB" sz="2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Sources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62656FC-E72D-4DBF-8BF2-4E9F01A07187}"/>
              </a:ext>
            </a:extLst>
          </p:cNvPr>
          <p:cNvSpPr/>
          <p:nvPr/>
        </p:nvSpPr>
        <p:spPr>
          <a:xfrm>
            <a:off x="7524750" y="1457325"/>
            <a:ext cx="2914650" cy="466725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D149711-9012-4F8E-97C9-2956011ED36B}"/>
              </a:ext>
            </a:extLst>
          </p:cNvPr>
          <p:cNvCxnSpPr/>
          <p:nvPr/>
        </p:nvCxnSpPr>
        <p:spPr>
          <a:xfrm>
            <a:off x="1269455" y="2495550"/>
            <a:ext cx="2502445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435917C-92D0-4EBE-9D9F-82E848ADF569}"/>
              </a:ext>
            </a:extLst>
          </p:cNvPr>
          <p:cNvCxnSpPr/>
          <p:nvPr/>
        </p:nvCxnSpPr>
        <p:spPr>
          <a:xfrm>
            <a:off x="4501877" y="2495550"/>
            <a:ext cx="2502445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319CB7A-3775-4E16-9881-4C8B285BABB8}"/>
              </a:ext>
            </a:extLst>
          </p:cNvPr>
          <p:cNvCxnSpPr/>
          <p:nvPr/>
        </p:nvCxnSpPr>
        <p:spPr>
          <a:xfrm>
            <a:off x="7730852" y="2466975"/>
            <a:ext cx="2502445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20C887A9-F2F3-4EA1-8C8C-CB3025468869}"/>
              </a:ext>
            </a:extLst>
          </p:cNvPr>
          <p:cNvSpPr txBox="1"/>
          <p:nvPr/>
        </p:nvSpPr>
        <p:spPr>
          <a:xfrm>
            <a:off x="4415246" y="2099787"/>
            <a:ext cx="2589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lnSpc>
                <a:spcPct val="90000"/>
              </a:lnSpc>
              <a:spcBef>
                <a:spcPts val="1000"/>
              </a:spcBef>
              <a:defRPr/>
            </a:pPr>
            <a:r>
              <a:rPr lang="en-GB" sz="2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Secondary Sources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E8CB984-E12E-4C33-B542-41B31E41BC82}"/>
              </a:ext>
            </a:extLst>
          </p:cNvPr>
          <p:cNvSpPr txBox="1"/>
          <p:nvPr/>
        </p:nvSpPr>
        <p:spPr>
          <a:xfrm>
            <a:off x="7639050" y="2091094"/>
            <a:ext cx="25024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lnSpc>
                <a:spcPct val="90000"/>
              </a:lnSpc>
              <a:spcBef>
                <a:spcPts val="1000"/>
              </a:spcBef>
              <a:defRPr/>
            </a:pPr>
            <a:r>
              <a:rPr lang="en-GB" sz="2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Tertiary Sources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672DD13-17C2-4783-AC55-981F57D37D12}"/>
              </a:ext>
            </a:extLst>
          </p:cNvPr>
          <p:cNvSpPr txBox="1"/>
          <p:nvPr/>
        </p:nvSpPr>
        <p:spPr>
          <a:xfrm>
            <a:off x="1400175" y="2615685"/>
            <a:ext cx="2502444" cy="2506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Reports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Theses 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Conference papers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annual reports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White papers 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6957A34-1F33-4830-97CA-CC2D7071303D}"/>
              </a:ext>
            </a:extLst>
          </p:cNvPr>
          <p:cNvSpPr txBox="1"/>
          <p:nvPr/>
        </p:nvSpPr>
        <p:spPr>
          <a:xfrm>
            <a:off x="4415246" y="2615685"/>
            <a:ext cx="2502444" cy="21287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Journals 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Books 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Newspapers 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Government publications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009DF05-CDE1-4E7A-BC2D-02106031D29F}"/>
              </a:ext>
            </a:extLst>
          </p:cNvPr>
          <p:cNvSpPr txBox="1"/>
          <p:nvPr/>
        </p:nvSpPr>
        <p:spPr>
          <a:xfrm>
            <a:off x="7730853" y="2537786"/>
            <a:ext cx="2502444" cy="3012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Abstracts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Catalogues  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Bibliographies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Encyclopaedia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Dictionaries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Databases </a:t>
            </a:r>
          </a:p>
          <a:p>
            <a:pPr lvl="0">
              <a:lnSpc>
                <a:spcPct val="90000"/>
              </a:lnSpc>
              <a:spcBef>
                <a:spcPts val="1000"/>
              </a:spcBef>
              <a:defRPr/>
            </a:pPr>
            <a:endParaRPr lang="en-GB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84E9469-7A65-4527-A66B-0394344DE8EE}"/>
              </a:ext>
            </a:extLst>
          </p:cNvPr>
          <p:cNvSpPr txBox="1"/>
          <p:nvPr/>
        </p:nvSpPr>
        <p:spPr>
          <a:xfrm>
            <a:off x="3232029" y="297868"/>
            <a:ext cx="55950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Sources of Literature</a:t>
            </a:r>
          </a:p>
        </p:txBody>
      </p:sp>
    </p:spTree>
    <p:extLst>
      <p:ext uri="{BB962C8B-B14F-4D97-AF65-F5344CB8AC3E}">
        <p14:creationId xmlns:p14="http://schemas.microsoft.com/office/powerpoint/2010/main" val="4097186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3" grpId="0"/>
      <p:bldP spid="14" grpId="0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03994" y="78977"/>
            <a:ext cx="4724371" cy="8206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How do you set out?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892248596"/>
              </p:ext>
            </p:extLst>
          </p:nvPr>
        </p:nvGraphicFramePr>
        <p:xfrm>
          <a:off x="1702179" y="1289208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15562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333841" y="206840"/>
            <a:ext cx="5328703" cy="7397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Conducting Online Search</a:t>
            </a:r>
          </a:p>
        </p:txBody>
      </p:sp>
      <p:sp>
        <p:nvSpPr>
          <p:cNvPr id="5" name="Rectangle 4"/>
          <p:cNvSpPr/>
          <p:nvPr/>
        </p:nvSpPr>
        <p:spPr>
          <a:xfrm>
            <a:off x="1157023" y="1871405"/>
            <a:ext cx="3060135" cy="846162"/>
          </a:xfrm>
          <a:prstGeom prst="rect">
            <a:avLst/>
          </a:prstGeom>
          <a:solidFill>
            <a:schemeClr val="bg1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363257" y="1886570"/>
            <a:ext cx="26476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narrows the search.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86403" y="2063653"/>
            <a:ext cx="63863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e.g. Customer Satisfaction and Marketing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157023" y="2932911"/>
            <a:ext cx="3060135" cy="846162"/>
          </a:xfrm>
          <a:prstGeom prst="rect">
            <a:avLst/>
          </a:prstGeom>
          <a:solidFill>
            <a:schemeClr val="bg1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363257" y="2948076"/>
            <a:ext cx="26476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broadens the search.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586403" y="3125159"/>
            <a:ext cx="6673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e.g. People Management or Marketing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157023" y="3994417"/>
            <a:ext cx="3060135" cy="846162"/>
          </a:xfrm>
          <a:prstGeom prst="rect">
            <a:avLst/>
          </a:prstGeom>
          <a:solidFill>
            <a:schemeClr val="bg1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1363257" y="4009582"/>
            <a:ext cx="26476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NOT excludes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unwanted items.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586403" y="4186665"/>
            <a:ext cx="62635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e.g. Sales not Marketing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9" name="Rectangle 18"/>
          <p:cNvSpPr/>
          <p:nvPr/>
        </p:nvSpPr>
        <p:spPr>
          <a:xfrm>
            <a:off x="357873" y="1214691"/>
            <a:ext cx="11038007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Using </a:t>
            </a:r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Boolean connectors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(e.g., AND/OR/NOT) allow for specific searches in most databases. </a:t>
            </a:r>
          </a:p>
        </p:txBody>
      </p:sp>
      <p:sp>
        <p:nvSpPr>
          <p:cNvPr id="20" name="Rectangle 19"/>
          <p:cNvSpPr/>
          <p:nvPr/>
        </p:nvSpPr>
        <p:spPr>
          <a:xfrm>
            <a:off x="221396" y="4927794"/>
            <a:ext cx="11038007" cy="496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Other Truncations – Use root of a word to find other related words, e.g., </a:t>
            </a:r>
            <a:r>
              <a:rPr lang="en-GB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performance*.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221396" y="5674308"/>
            <a:ext cx="11693100" cy="101566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Quotation Marks – Find a quote or complete phrase, e.g., “</a:t>
            </a:r>
            <a:r>
              <a:rPr lang="en-GB" sz="20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management system in banking”. </a:t>
            </a:r>
          </a:p>
        </p:txBody>
      </p:sp>
    </p:spTree>
    <p:extLst>
      <p:ext uri="{BB962C8B-B14F-4D97-AF65-F5344CB8AC3E}">
        <p14:creationId xmlns:p14="http://schemas.microsoft.com/office/powerpoint/2010/main" val="3533350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  <p:bldP spid="9" grpId="0"/>
      <p:bldP spid="13" grpId="0" animBg="1"/>
      <p:bldP spid="14" grpId="0"/>
      <p:bldP spid="15" grpId="0"/>
      <p:bldP spid="16" grpId="0" animBg="1"/>
      <p:bldP spid="17" grpId="0"/>
      <p:bldP spid="18" grpId="0"/>
      <p:bldP spid="20" grpId="0"/>
      <p:bldP spid="2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59" y="-2458"/>
            <a:ext cx="11723427" cy="6755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1255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508644" y="470511"/>
            <a:ext cx="4789195" cy="138499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How do I organise my Literature review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55170840"/>
              </p:ext>
            </p:extLst>
          </p:nvPr>
        </p:nvGraphicFramePr>
        <p:xfrm>
          <a:off x="994769" y="1743495"/>
          <a:ext cx="10755953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248477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187337" y="-109182"/>
            <a:ext cx="5552298" cy="1305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b="1" dirty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Bringing the facts together in Literature Review</a:t>
            </a:r>
            <a:endParaRPr lang="en-GB" sz="3200" b="1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82972" y="1488113"/>
            <a:ext cx="10644670" cy="27938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14350" indent="-5143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scholars or authors saying about your research topic? </a:t>
            </a:r>
          </a:p>
          <a:p>
            <a:pPr marL="514350" indent="-5143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key debates? What are they saying specifically?</a:t>
            </a:r>
          </a:p>
          <a:p>
            <a:pPr marL="514350" indent="-5143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ideas /issues do you agree, and which do you disagree regarding your research? Why / Why not?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82972" y="3973776"/>
            <a:ext cx="10467249" cy="16858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14350" indent="-5143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has not been covered in your topic. This should probably be the literature gap.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8736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E4CBC65-52A4-4D96-A2A0-BFEC7D43FA36}"/>
              </a:ext>
            </a:extLst>
          </p:cNvPr>
          <p:cNvSpPr txBox="1"/>
          <p:nvPr/>
        </p:nvSpPr>
        <p:spPr>
          <a:xfrm>
            <a:off x="3067049" y="0"/>
            <a:ext cx="55530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Activity 3.2</a:t>
            </a:r>
          </a:p>
          <a:p>
            <a:pPr algn="ctr"/>
            <a:r>
              <a:rPr lang="en-GB" sz="36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 mins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3095226-FA67-4149-8EFE-F7AE34FA57DD}"/>
              </a:ext>
            </a:extLst>
          </p:cNvPr>
          <p:cNvSpPr txBox="1"/>
          <p:nvPr/>
        </p:nvSpPr>
        <p:spPr>
          <a:xfrm>
            <a:off x="819150" y="3000375"/>
            <a:ext cx="3924300" cy="255454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Read the article “</a:t>
            </a:r>
            <a:r>
              <a:rPr lang="en-GB" sz="3200" b="1" dirty="0"/>
              <a:t>The Impact of Marketing Mix on Attracting Audiences to the Cinema</a:t>
            </a:r>
            <a:r>
              <a:rPr lang="en-GB" sz="3200" dirty="0"/>
              <a:t>”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8993CEA-12FB-40BF-8FEC-E283FE32C5CB}"/>
              </a:ext>
            </a:extLst>
          </p:cNvPr>
          <p:cNvSpPr txBox="1"/>
          <p:nvPr/>
        </p:nvSpPr>
        <p:spPr>
          <a:xfrm>
            <a:off x="5324474" y="3000375"/>
            <a:ext cx="6048376" cy="25545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GB" sz="3200" dirty="0"/>
              <a:t>Identify the key debates – what the authors are saying. </a:t>
            </a:r>
          </a:p>
          <a:p>
            <a:pPr marL="514350" indent="-514350">
              <a:buAutoNum type="arabicPeriod"/>
            </a:pPr>
            <a:r>
              <a:rPr lang="en-GB" sz="3200" dirty="0"/>
              <a:t>Methods used. </a:t>
            </a:r>
          </a:p>
          <a:p>
            <a:pPr marL="514350" indent="-514350">
              <a:buAutoNum type="arabicPeriod"/>
            </a:pPr>
            <a:r>
              <a:rPr lang="en-GB" sz="3200" dirty="0"/>
              <a:t>Conclusions drawn</a:t>
            </a:r>
          </a:p>
          <a:p>
            <a:pPr marL="514350" indent="-514350">
              <a:buAutoNum type="arabicPeriod"/>
            </a:pPr>
            <a:r>
              <a:rPr lang="en-GB" sz="3200" dirty="0"/>
              <a:t>Identify the gaps / contentions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2BD02CC-A75E-4686-9A49-91362760B216}"/>
              </a:ext>
            </a:extLst>
          </p:cNvPr>
          <p:cNvSpPr txBox="1"/>
          <p:nvPr/>
        </p:nvSpPr>
        <p:spPr>
          <a:xfrm>
            <a:off x="1181100" y="1197582"/>
            <a:ext cx="103251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Impact of Marketing Mix on Attracting Audiences to the Cinema</a:t>
            </a:r>
          </a:p>
          <a:p>
            <a:pPr algn="ctr"/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Mohammadian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 and Habibi, E.S., 2012. The impact of marketing mix on attracting audiences to the cinema.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International Business and Management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pp.99-106.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2419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385522" y="128434"/>
            <a:ext cx="5252635" cy="958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Using Findings appropriately in Literature Review</a:t>
            </a:r>
            <a:endParaRPr lang="en-GB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9869" y="1231106"/>
            <a:ext cx="7983940" cy="5144327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832515" y="6365556"/>
            <a:ext cx="11013742" cy="30777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Greetham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B., 2019. How to write your undergraduate dissertation. Macmillan International Higher Education</a:t>
            </a:r>
          </a:p>
        </p:txBody>
      </p:sp>
    </p:spTree>
    <p:extLst>
      <p:ext uri="{BB962C8B-B14F-4D97-AF65-F5344CB8AC3E}">
        <p14:creationId xmlns:p14="http://schemas.microsoft.com/office/powerpoint/2010/main" val="1342854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338337" y="27296"/>
            <a:ext cx="5252635" cy="138499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Using Findings appropriately in Literature Review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1754" y="1540633"/>
            <a:ext cx="7983941" cy="5317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1394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338337" y="27296"/>
            <a:ext cx="5252635" cy="138499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Using Findings appropriately in Literature Review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2824" y="1252537"/>
            <a:ext cx="7397086" cy="5605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69937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4148" y="1433183"/>
            <a:ext cx="10904561" cy="495520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My Literature Review ….. ( Please tick [ 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 ] )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 identifies gaps in literatures – highlights what is known and what is unknown (limitations) of extant research. </a:t>
            </a:r>
          </a:p>
          <a:p>
            <a:pPr marL="342900" indent="-342900">
              <a:buFont typeface="+mj-lt"/>
              <a:buAutoNum type="arabicPeriod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 offers a different viewpoint or opinion of existing research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. </a:t>
            </a:r>
          </a:p>
          <a:p>
            <a:pPr marL="342900" indent="-342900">
              <a:buFont typeface="+mj-lt"/>
              <a:buAutoNum type="arabicPeriod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 addresses all the RQs in the study</a:t>
            </a:r>
          </a:p>
          <a:p>
            <a:pPr marL="342900" indent="-342900">
              <a:buFont typeface="+mj-lt"/>
              <a:buAutoNum type="arabicPeriod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 helps to develop a conceptual / analytical framework</a:t>
            </a:r>
          </a:p>
          <a:p>
            <a:pPr marL="342900" indent="-342900">
              <a:buFont typeface="+mj-lt"/>
              <a:buAutoNum type="arabicPeriod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 identifies relevant methods for my study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. </a:t>
            </a:r>
          </a:p>
        </p:txBody>
      </p:sp>
      <p:sp>
        <p:nvSpPr>
          <p:cNvPr id="2" name="Rectangle 1"/>
          <p:cNvSpPr/>
          <p:nvPr/>
        </p:nvSpPr>
        <p:spPr>
          <a:xfrm>
            <a:off x="3607557" y="0"/>
            <a:ext cx="443097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Literature Review Checklist </a:t>
            </a:r>
            <a:endParaRPr lang="en-GB" sz="3200" b="1" dirty="0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pPr algn="ctr"/>
            <a:endParaRPr lang="en-GB" sz="3200" b="1" dirty="0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01070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685193" y="232012"/>
            <a:ext cx="6694229" cy="739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 of Literature Review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77920" y="1405364"/>
            <a:ext cx="10290411" cy="830997"/>
          </a:xfrm>
          <a:prstGeom prst="rect">
            <a:avLst/>
          </a:prstGeom>
          <a:noFill/>
          <a:ln w="28575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Length of Chapter: About 25-30% of the research project (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1500 -1800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Title: Should be 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Literature Review or Review of Literature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919" y="2431221"/>
            <a:ext cx="10290411" cy="378565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Contents: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Introduction to the Chapter</a:t>
            </a:r>
          </a:p>
          <a:p>
            <a:pPr lvl="1"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Main Themes / Topics (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relating to research title/RQs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lvl="1"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Relationship between Themes </a:t>
            </a:r>
          </a:p>
          <a:p>
            <a:pPr lvl="1"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Framework / Hypotheses / Propositions</a:t>
            </a:r>
          </a:p>
          <a:p>
            <a:pPr lvl="1"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Chapter Summary</a:t>
            </a:r>
          </a:p>
        </p:txBody>
      </p:sp>
    </p:spTree>
    <p:extLst>
      <p:ext uri="{BB962C8B-B14F-4D97-AF65-F5344CB8AC3E}">
        <p14:creationId xmlns:p14="http://schemas.microsoft.com/office/powerpoint/2010/main" val="2081059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  <p:bldP spid="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614727" y="1214651"/>
            <a:ext cx="229017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3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endParaRPr lang="en-GB" sz="3200" b="1" u="sng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00501" y="2224585"/>
            <a:ext cx="11232108" cy="44558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 not try to just summarise the literature to impress your reader with how much you’ve read.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your review is coherent / consistent, i.e., all the key issues and concepts are clear and well-related.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Re-examine papers you rejected earlier if you find them useful.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Make sure your literature review has reasonable arguments and conclusions.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must work from the general to the specific, breaking up each section into subsections </a:t>
            </a:r>
          </a:p>
        </p:txBody>
      </p:sp>
    </p:spTree>
    <p:extLst>
      <p:ext uri="{BB962C8B-B14F-4D97-AF65-F5344CB8AC3E}">
        <p14:creationId xmlns:p14="http://schemas.microsoft.com/office/powerpoint/2010/main" val="2493242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9FF2E8-2DDA-4C85-B970-EE339FD53B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4707" y="2238231"/>
            <a:ext cx="10803903" cy="723332"/>
          </a:xfrm>
        </p:spPr>
        <p:txBody>
          <a:bodyPr/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What did you get from this lesson today?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01705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57" y="0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</a:p>
        </p:txBody>
      </p:sp>
      <p:pic>
        <p:nvPicPr>
          <p:cNvPr id="1030" name="Picture 6" descr="Confused No GIF - Confused No Nope GIFs"/>
          <p:cNvPicPr>
            <a:picLocks noChangeAspect="1" noChangeArrowheads="1" noCrop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2158" y="1325563"/>
            <a:ext cx="6695601" cy="49074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54276994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70050"/>
            <a:ext cx="11594969" cy="51705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4" name="Rectangle 3"/>
          <p:cNvSpPr/>
          <p:nvPr/>
        </p:nvSpPr>
        <p:spPr>
          <a:xfrm>
            <a:off x="962607" y="1699832"/>
            <a:ext cx="10632362" cy="120032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Greetham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B., 2019. How to write your undergraduate dissertation. Macmillan International Higher Education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8881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1927" y="4874199"/>
            <a:ext cx="5213809" cy="713059"/>
          </a:xfrm>
        </p:spPr>
        <p:txBody>
          <a:bodyPr/>
          <a:lstStyle/>
          <a:p>
            <a:pPr algn="ctr"/>
            <a:r>
              <a:rPr lang="en-GB" sz="3200" b="1" dirty="0">
                <a:solidFill>
                  <a:srgbClr val="FFC000"/>
                </a:solidFill>
              </a:rPr>
              <a:t>METHODOLOGY</a:t>
            </a:r>
          </a:p>
          <a:p>
            <a:pPr algn="ctr"/>
            <a:endParaRPr lang="en-GB" sz="3200" b="1" dirty="0">
              <a:solidFill>
                <a:srgbClr val="FFC00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573207" y="3674997"/>
            <a:ext cx="421715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WEEK</a:t>
            </a:r>
          </a:p>
          <a:p>
            <a:pPr algn="ctr"/>
            <a:endParaRPr lang="en-GB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692961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MS-Theme-Bubble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MS-Theme-Bubbl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lorful Conference Presentation_Win32_SB v2" id="{6296A1A3-4545-4186-A11E-C7596C310FCC}" vid="{2333D8A0-1005-471E-A680-7FF710F2D799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211f9404-bca0-4bcf-9c1d-965ccb6f8d2d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1838</TotalTime>
  <Words>1259</Words>
  <Application>Microsoft Office PowerPoint</Application>
  <PresentationFormat>Widescreen</PresentationFormat>
  <Paragraphs>200</Paragraphs>
  <Slides>27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27</vt:i4>
      </vt:variant>
    </vt:vector>
  </HeadingPairs>
  <TitlesOfParts>
    <vt:vector size="53" baseType="lpstr">
      <vt:lpstr>Arial</vt:lpstr>
      <vt:lpstr>Arial Black</vt:lpstr>
      <vt:lpstr>Calibri</vt:lpstr>
      <vt:lpstr>Calibri Light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Activity 3.1 (15 minutes)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Questions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Eric Osei</cp:lastModifiedBy>
  <cp:revision>85</cp:revision>
  <dcterms:created xsi:type="dcterms:W3CDTF">2021-03-09T15:35:42Z</dcterms:created>
  <dcterms:modified xsi:type="dcterms:W3CDTF">2022-06-08T09:44:37Z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