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51"/>
  </p:notesMasterIdLst>
  <p:sldIdLst>
    <p:sldId id="278" r:id="rId5"/>
    <p:sldId id="280" r:id="rId6"/>
    <p:sldId id="279" r:id="rId7"/>
    <p:sldId id="282" r:id="rId8"/>
    <p:sldId id="296" r:id="rId9"/>
    <p:sldId id="297" r:id="rId10"/>
    <p:sldId id="256" r:id="rId11"/>
    <p:sldId id="298" r:id="rId12"/>
    <p:sldId id="300" r:id="rId13"/>
    <p:sldId id="303" r:id="rId14"/>
    <p:sldId id="301" r:id="rId15"/>
    <p:sldId id="302" r:id="rId16"/>
    <p:sldId id="332" r:id="rId17"/>
    <p:sldId id="304" r:id="rId18"/>
    <p:sldId id="305" r:id="rId19"/>
    <p:sldId id="270" r:id="rId20"/>
    <p:sldId id="307" r:id="rId21"/>
    <p:sldId id="334" r:id="rId22"/>
    <p:sldId id="310" r:id="rId23"/>
    <p:sldId id="312" r:id="rId24"/>
    <p:sldId id="313" r:id="rId25"/>
    <p:sldId id="340" r:id="rId26"/>
    <p:sldId id="337" r:id="rId27"/>
    <p:sldId id="333" r:id="rId28"/>
    <p:sldId id="311" r:id="rId29"/>
    <p:sldId id="341" r:id="rId30"/>
    <p:sldId id="315" r:id="rId31"/>
    <p:sldId id="316" r:id="rId32"/>
    <p:sldId id="317" r:id="rId33"/>
    <p:sldId id="342" r:id="rId34"/>
    <p:sldId id="314" r:id="rId35"/>
    <p:sldId id="318" r:id="rId36"/>
    <p:sldId id="338" r:id="rId37"/>
    <p:sldId id="319" r:id="rId38"/>
    <p:sldId id="321" r:id="rId39"/>
    <p:sldId id="323" r:id="rId40"/>
    <p:sldId id="324" r:id="rId41"/>
    <p:sldId id="320" r:id="rId42"/>
    <p:sldId id="325" r:id="rId43"/>
    <p:sldId id="326" r:id="rId44"/>
    <p:sldId id="327" r:id="rId45"/>
    <p:sldId id="331" r:id="rId46"/>
    <p:sldId id="330" r:id="rId47"/>
    <p:sldId id="335" r:id="rId48"/>
    <p:sldId id="336" r:id="rId49"/>
    <p:sldId id="339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78"/>
            <p14:sldId id="280"/>
            <p14:sldId id="279"/>
            <p14:sldId id="282"/>
            <p14:sldId id="296"/>
            <p14:sldId id="297"/>
            <p14:sldId id="256"/>
            <p14:sldId id="298"/>
            <p14:sldId id="300"/>
            <p14:sldId id="303"/>
            <p14:sldId id="301"/>
            <p14:sldId id="302"/>
            <p14:sldId id="332"/>
            <p14:sldId id="304"/>
            <p14:sldId id="305"/>
            <p14:sldId id="270"/>
            <p14:sldId id="307"/>
            <p14:sldId id="334"/>
            <p14:sldId id="310"/>
            <p14:sldId id="312"/>
            <p14:sldId id="313"/>
            <p14:sldId id="340"/>
            <p14:sldId id="337"/>
            <p14:sldId id="333"/>
            <p14:sldId id="311"/>
            <p14:sldId id="341"/>
            <p14:sldId id="315"/>
            <p14:sldId id="316"/>
            <p14:sldId id="317"/>
            <p14:sldId id="342"/>
            <p14:sldId id="314"/>
            <p14:sldId id="318"/>
            <p14:sldId id="338"/>
            <p14:sldId id="319"/>
            <p14:sldId id="321"/>
            <p14:sldId id="323"/>
            <p14:sldId id="324"/>
            <p14:sldId id="320"/>
            <p14:sldId id="325"/>
            <p14:sldId id="326"/>
            <p14:sldId id="327"/>
            <p14:sldId id="331"/>
            <p14:sldId id="330"/>
            <p14:sldId id="335"/>
            <p14:sldId id="336"/>
            <p14:sldId id="33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561A52C-F3F5-41A4-8598-3C876AB7FBC8}" name="Errietta Bissa" initials="EB" userId="S::e.bissa@uwtsd.ac.uk::81ffec9e-7d76-4710-b828-fc34ea58d3af" providerId="AD"/>
  <p188:author id="{03D8EBA7-BC81-E5DC-3229-78D0A9793647}" name="Naomi Doerge" initials="ND" userId="S::n.doerge@uwtsd.ac.uk::c2ba5b26-9392-4f76-82ca-966719aba79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925B97-D233-EB76-3AAC-076990070BA0}" v="22" dt="2026-08-16T19:59:48.4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6293" autoAdjust="0"/>
  </p:normalViewPr>
  <p:slideViewPr>
    <p:cSldViewPr snapToGrid="0">
      <p:cViewPr varScale="1">
        <p:scale>
          <a:sx n="60" d="100"/>
          <a:sy n="60" d="100"/>
        </p:scale>
        <p:origin x="1107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8" Type="http://schemas.microsoft.com/office/2018/10/relationships/authors" Target="author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microsoft.com/office/2015/10/relationships/revisionInfo" Target="revisionInfo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zeta Demetriou" userId="S::l.demetriou@uwtsd.ac.uk::75cbaea9-b97c-4c81-9090-40feb64ee817" providerId="AD" clId="Web-{B3925B97-D233-EB76-3AAC-076990070BA0}"/>
    <pc:docChg chg="addSld delSld modSld sldOrd modSection">
      <pc:chgData name="Lizeta Demetriou" userId="S::l.demetriou@uwtsd.ac.uk::75cbaea9-b97c-4c81-9090-40feb64ee817" providerId="AD" clId="Web-{B3925B97-D233-EB76-3AAC-076990070BA0}" dt="2026-08-16T19:59:48.479" v="20" actId="14100"/>
      <pc:docMkLst>
        <pc:docMk/>
      </pc:docMkLst>
      <pc:sldChg chg="ord">
        <pc:chgData name="Lizeta Demetriou" userId="S::l.demetriou@uwtsd.ac.uk::75cbaea9-b97c-4c81-9090-40feb64ee817" providerId="AD" clId="Web-{B3925B97-D233-EB76-3AAC-076990070BA0}" dt="2026-08-16T19:30:22.842" v="17"/>
        <pc:sldMkLst>
          <pc:docMk/>
          <pc:sldMk cId="2340116807" sldId="314"/>
        </pc:sldMkLst>
      </pc:sldChg>
      <pc:sldChg chg="delSp modSp add">
        <pc:chgData name="Lizeta Demetriou" userId="S::l.demetriou@uwtsd.ac.uk::75cbaea9-b97c-4c81-9090-40feb64ee817" providerId="AD" clId="Web-{B3925B97-D233-EB76-3AAC-076990070BA0}" dt="2026-08-16T19:59:48.479" v="20" actId="14100"/>
        <pc:sldMkLst>
          <pc:docMk/>
          <pc:sldMk cId="2906086805" sldId="340"/>
        </pc:sldMkLst>
        <pc:spChg chg="mod">
          <ac:chgData name="Lizeta Demetriou" userId="S::l.demetriou@uwtsd.ac.uk::75cbaea9-b97c-4c81-9090-40feb64ee817" providerId="AD" clId="Web-{B3925B97-D233-EB76-3AAC-076990070BA0}" dt="2026-08-16T19:59:48.479" v="20" actId="14100"/>
          <ac:spMkLst>
            <pc:docMk/>
            <pc:sldMk cId="2906086805" sldId="340"/>
            <ac:spMk id="3" creationId="{8CD51496-CD6C-0F61-0D3A-78456AA0C070}"/>
          </ac:spMkLst>
        </pc:spChg>
        <pc:spChg chg="del mod">
          <ac:chgData name="Lizeta Demetriou" userId="S::l.demetriou@uwtsd.ac.uk::75cbaea9-b97c-4c81-9090-40feb64ee817" providerId="AD" clId="Web-{B3925B97-D233-EB76-3AAC-076990070BA0}" dt="2026-08-16T19:59:44.588" v="19"/>
          <ac:spMkLst>
            <pc:docMk/>
            <pc:sldMk cId="2906086805" sldId="340"/>
            <ac:spMk id="4" creationId="{ED7AE77D-0E48-E507-44D3-83C52E3ABAA3}"/>
          </ac:spMkLst>
        </pc:spChg>
      </pc:sldChg>
      <pc:sldChg chg="modSp add">
        <pc:chgData name="Lizeta Demetriou" userId="S::l.demetriou@uwtsd.ac.uk::75cbaea9-b97c-4c81-9090-40feb64ee817" providerId="AD" clId="Web-{B3925B97-D233-EB76-3AAC-076990070BA0}" dt="2026-08-16T19:18:01.654" v="9" actId="20577"/>
        <pc:sldMkLst>
          <pc:docMk/>
          <pc:sldMk cId="362866632" sldId="341"/>
        </pc:sldMkLst>
        <pc:spChg chg="mod">
          <ac:chgData name="Lizeta Demetriou" userId="S::l.demetriou@uwtsd.ac.uk::75cbaea9-b97c-4c81-9090-40feb64ee817" providerId="AD" clId="Web-{B3925B97-D233-EB76-3AAC-076990070BA0}" dt="2026-08-16T19:18:01.654" v="9" actId="20577"/>
          <ac:spMkLst>
            <pc:docMk/>
            <pc:sldMk cId="362866632" sldId="341"/>
            <ac:spMk id="3" creationId="{E15AE66E-D45F-165B-77C8-E05D31888964}"/>
          </ac:spMkLst>
        </pc:spChg>
      </pc:sldChg>
      <pc:sldChg chg="modSp new del">
        <pc:chgData name="Lizeta Demetriou" userId="S::l.demetriou@uwtsd.ac.uk::75cbaea9-b97c-4c81-9090-40feb64ee817" providerId="AD" clId="Web-{B3925B97-D233-EB76-3AAC-076990070BA0}" dt="2026-08-16T19:28:37.980" v="13"/>
        <pc:sldMkLst>
          <pc:docMk/>
          <pc:sldMk cId="3770789056" sldId="342"/>
        </pc:sldMkLst>
        <pc:spChg chg="mod">
          <ac:chgData name="Lizeta Demetriou" userId="S::l.demetriou@uwtsd.ac.uk::75cbaea9-b97c-4c81-9090-40feb64ee817" providerId="AD" clId="Web-{B3925B97-D233-EB76-3AAC-076990070BA0}" dt="2026-08-16T19:24:36.116" v="12" actId="20577"/>
          <ac:spMkLst>
            <pc:docMk/>
            <pc:sldMk cId="3770789056" sldId="342"/>
            <ac:spMk id="2" creationId="{0D46091C-50D6-38CC-A573-B9B60B4348B4}"/>
          </ac:spMkLst>
        </pc:spChg>
      </pc:sldChg>
      <pc:sldChg chg="add">
        <pc:chgData name="Lizeta Demetriou" userId="S::l.demetriou@uwtsd.ac.uk::75cbaea9-b97c-4c81-9090-40feb64ee817" providerId="AD" clId="Web-{B3925B97-D233-EB76-3AAC-076990070BA0}" dt="2026-08-16T19:28:40.730" v="14"/>
        <pc:sldMkLst>
          <pc:docMk/>
          <pc:sldMk cId="4005746361" sldId="342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image" Target="../media/image24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EE7C3519-72C7-41D4-9020-6E2914D5A22C}">
      <dgm:prSet/>
      <dgm:spPr/>
      <dgm:t>
        <a:bodyPr/>
        <a:lstStyle/>
        <a:p>
          <a:r>
            <a:rPr lang="en-GB"/>
            <a:t>What referencing is and why it is important in study and in business</a:t>
          </a:r>
        </a:p>
      </dgm:t>
    </dgm:pt>
    <dgm:pt modelId="{4AE98BFA-7014-4C26-B3DE-1BB3AF3D290C}" type="parTrans" cxnId="{33087880-976B-43F7-9D03-B9BC1E467EC6}">
      <dgm:prSet/>
      <dgm:spPr/>
      <dgm:t>
        <a:bodyPr/>
        <a:lstStyle/>
        <a:p>
          <a:endParaRPr lang="en-GB"/>
        </a:p>
      </dgm:t>
    </dgm:pt>
    <dgm:pt modelId="{4CD408D2-DADA-4503-B341-C2A4A0071305}" type="sibTrans" cxnId="{33087880-976B-43F7-9D03-B9BC1E467EC6}">
      <dgm:prSet/>
      <dgm:spPr/>
      <dgm:t>
        <a:bodyPr/>
        <a:lstStyle/>
        <a:p>
          <a:endParaRPr lang="en-GB"/>
        </a:p>
      </dgm:t>
    </dgm:pt>
    <dgm:pt modelId="{044B7A77-8DE9-4155-BCDA-4BE99417F65D}">
      <dgm:prSet/>
      <dgm:spPr/>
      <dgm:t>
        <a:bodyPr/>
        <a:lstStyle/>
        <a:p>
          <a:r>
            <a:rPr lang="en-GB"/>
            <a:t>What plagiarism means and how to avoid it</a:t>
          </a:r>
        </a:p>
      </dgm:t>
    </dgm:pt>
    <dgm:pt modelId="{16B441E2-2028-4786-A731-DDEC8C798F7F}" type="parTrans" cxnId="{10A3FDCC-4BA6-4DF1-9728-A1B951ADAA06}">
      <dgm:prSet/>
      <dgm:spPr/>
      <dgm:t>
        <a:bodyPr/>
        <a:lstStyle/>
        <a:p>
          <a:endParaRPr lang="en-GB"/>
        </a:p>
      </dgm:t>
    </dgm:pt>
    <dgm:pt modelId="{DADB6C4B-CE99-4147-82CB-8837F8640D5B}" type="sibTrans" cxnId="{10A3FDCC-4BA6-4DF1-9728-A1B951ADAA06}">
      <dgm:prSet/>
      <dgm:spPr/>
      <dgm:t>
        <a:bodyPr/>
        <a:lstStyle/>
        <a:p>
          <a:endParaRPr lang="en-GB"/>
        </a:p>
      </dgm:t>
    </dgm:pt>
    <dgm:pt modelId="{E3CE01E3-1BAC-46FC-9B13-793B7B7E8174}">
      <dgm:prSet/>
      <dgm:spPr/>
      <dgm:t>
        <a:bodyPr/>
        <a:lstStyle/>
        <a:p>
          <a:r>
            <a:rPr lang="en-GB"/>
            <a:t>How to make a simple in‑text citation</a:t>
          </a:r>
        </a:p>
      </dgm:t>
    </dgm:pt>
    <dgm:pt modelId="{66C4C51E-276B-48D4-B5E3-15B3BC9908E6}" type="parTrans" cxnId="{1CCAD5D4-A961-442B-89C0-384EAA2BED11}">
      <dgm:prSet/>
      <dgm:spPr/>
      <dgm:t>
        <a:bodyPr/>
        <a:lstStyle/>
        <a:p>
          <a:endParaRPr lang="en-GB"/>
        </a:p>
      </dgm:t>
    </dgm:pt>
    <dgm:pt modelId="{1049F00A-C494-45B0-9A93-EDCA36262B43}" type="sibTrans" cxnId="{1CCAD5D4-A961-442B-89C0-384EAA2BED11}">
      <dgm:prSet/>
      <dgm:spPr/>
      <dgm:t>
        <a:bodyPr/>
        <a:lstStyle/>
        <a:p>
          <a:endParaRPr lang="en-GB"/>
        </a:p>
      </dgm:t>
    </dgm:pt>
    <dgm:pt modelId="{CD6898ED-D547-478D-A3F7-02ABBEFAF01F}">
      <dgm:prSet/>
      <dgm:spPr/>
      <dgm:t>
        <a:bodyPr/>
        <a:lstStyle/>
        <a:p>
          <a:r>
            <a:rPr lang="en-GB"/>
            <a:t>How to create a basic reference list entry</a:t>
          </a:r>
        </a:p>
      </dgm:t>
    </dgm:pt>
    <dgm:pt modelId="{145DB00A-20A7-46AE-AC06-913A6910DFA7}" type="parTrans" cxnId="{590DF3AA-D907-472A-816C-3CD27301BC48}">
      <dgm:prSet/>
      <dgm:spPr/>
      <dgm:t>
        <a:bodyPr/>
        <a:lstStyle/>
        <a:p>
          <a:endParaRPr lang="en-GB"/>
        </a:p>
      </dgm:t>
    </dgm:pt>
    <dgm:pt modelId="{CBDE8FFF-6DBD-4318-8A68-1ADACB093360}" type="sibTrans" cxnId="{590DF3AA-D907-472A-816C-3CD27301BC48}">
      <dgm:prSet/>
      <dgm:spPr/>
      <dgm:t>
        <a:bodyPr/>
        <a:lstStyle/>
        <a:p>
          <a:endParaRPr lang="en-GB"/>
        </a:p>
      </dgm:t>
    </dgm:pt>
    <dgm:pt modelId="{6020B37A-56B0-400C-BEDE-D64C7DE47714}">
      <dgm:prSet/>
      <dgm:spPr/>
      <dgm:t>
        <a:bodyPr/>
        <a:lstStyle/>
        <a:p>
          <a:r>
            <a:rPr lang="en-GB"/>
            <a:t>Why good referencing helps businesses make better decisions</a:t>
          </a:r>
        </a:p>
      </dgm:t>
    </dgm:pt>
    <dgm:pt modelId="{5284862D-EA75-48CD-9137-EA57E8220C17}" type="parTrans" cxnId="{7B8D98FF-FB85-4530-BD73-4490AF16CA84}">
      <dgm:prSet/>
      <dgm:spPr/>
      <dgm:t>
        <a:bodyPr/>
        <a:lstStyle/>
        <a:p>
          <a:endParaRPr lang="en-GB"/>
        </a:p>
      </dgm:t>
    </dgm:pt>
    <dgm:pt modelId="{91CA1FE2-5C42-4DCE-B311-FE52DC3D7085}" type="sibTrans" cxnId="{7B8D98FF-FB85-4530-BD73-4490AF16CA84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47150A46-0E18-4F43-8C6E-F3CC70976A85}" type="pres">
      <dgm:prSet presAssocID="{EE7C3519-72C7-41D4-9020-6E2914D5A22C}" presName="parentLin" presStyleCnt="0"/>
      <dgm:spPr/>
    </dgm:pt>
    <dgm:pt modelId="{8D944112-84E5-4D8E-BE3D-4AA68D5A2A3E}" type="pres">
      <dgm:prSet presAssocID="{EE7C3519-72C7-41D4-9020-6E2914D5A22C}" presName="parentLeftMargin" presStyleLbl="node1" presStyleIdx="0" presStyleCnt="5"/>
      <dgm:spPr/>
    </dgm:pt>
    <dgm:pt modelId="{35AA39E0-7CE6-4EFD-A5EE-CD82AA80EF2C}" type="pres">
      <dgm:prSet presAssocID="{EE7C3519-72C7-41D4-9020-6E2914D5A22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16351DF-FD33-44B8-A4C6-57D197620387}" type="pres">
      <dgm:prSet presAssocID="{EE7C3519-72C7-41D4-9020-6E2914D5A22C}" presName="negativeSpace" presStyleCnt="0"/>
      <dgm:spPr/>
    </dgm:pt>
    <dgm:pt modelId="{4DA203E9-E41A-4293-A7BB-AC1B6CF4B3DE}" type="pres">
      <dgm:prSet presAssocID="{EE7C3519-72C7-41D4-9020-6E2914D5A22C}" presName="childText" presStyleLbl="conFgAcc1" presStyleIdx="0" presStyleCnt="5">
        <dgm:presLayoutVars>
          <dgm:bulletEnabled val="1"/>
        </dgm:presLayoutVars>
      </dgm:prSet>
      <dgm:spPr/>
    </dgm:pt>
    <dgm:pt modelId="{88C0F59D-4C6F-4076-AD60-8683FA3422DF}" type="pres">
      <dgm:prSet presAssocID="{4CD408D2-DADA-4503-B341-C2A4A0071305}" presName="spaceBetweenRectangles" presStyleCnt="0"/>
      <dgm:spPr/>
    </dgm:pt>
    <dgm:pt modelId="{151BED63-83DF-4AB3-B865-8AF94B41AF04}" type="pres">
      <dgm:prSet presAssocID="{044B7A77-8DE9-4155-BCDA-4BE99417F65D}" presName="parentLin" presStyleCnt="0"/>
      <dgm:spPr/>
    </dgm:pt>
    <dgm:pt modelId="{A874B500-62F6-4ED2-8DBD-FFBB0A63092F}" type="pres">
      <dgm:prSet presAssocID="{044B7A77-8DE9-4155-BCDA-4BE99417F65D}" presName="parentLeftMargin" presStyleLbl="node1" presStyleIdx="0" presStyleCnt="5"/>
      <dgm:spPr/>
    </dgm:pt>
    <dgm:pt modelId="{EBD6A29A-6A17-4711-A60B-E9401002B731}" type="pres">
      <dgm:prSet presAssocID="{044B7A77-8DE9-4155-BCDA-4BE99417F65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2654533-F939-45C4-8A7E-2E197F90B457}" type="pres">
      <dgm:prSet presAssocID="{044B7A77-8DE9-4155-BCDA-4BE99417F65D}" presName="negativeSpace" presStyleCnt="0"/>
      <dgm:spPr/>
    </dgm:pt>
    <dgm:pt modelId="{A1DE5DAB-EF6A-4512-8369-F6B810758965}" type="pres">
      <dgm:prSet presAssocID="{044B7A77-8DE9-4155-BCDA-4BE99417F65D}" presName="childText" presStyleLbl="conFgAcc1" presStyleIdx="1" presStyleCnt="5">
        <dgm:presLayoutVars>
          <dgm:bulletEnabled val="1"/>
        </dgm:presLayoutVars>
      </dgm:prSet>
      <dgm:spPr/>
    </dgm:pt>
    <dgm:pt modelId="{DEF0A099-4CAD-447B-8C58-DB0040BD10EF}" type="pres">
      <dgm:prSet presAssocID="{DADB6C4B-CE99-4147-82CB-8837F8640D5B}" presName="spaceBetweenRectangles" presStyleCnt="0"/>
      <dgm:spPr/>
    </dgm:pt>
    <dgm:pt modelId="{1489228F-F68B-46E0-8BD9-7EDDD41016B9}" type="pres">
      <dgm:prSet presAssocID="{E3CE01E3-1BAC-46FC-9B13-793B7B7E8174}" presName="parentLin" presStyleCnt="0"/>
      <dgm:spPr/>
    </dgm:pt>
    <dgm:pt modelId="{96C9A39C-2D5C-4748-B86C-FDD510487F28}" type="pres">
      <dgm:prSet presAssocID="{E3CE01E3-1BAC-46FC-9B13-793B7B7E8174}" presName="parentLeftMargin" presStyleLbl="node1" presStyleIdx="1" presStyleCnt="5"/>
      <dgm:spPr/>
    </dgm:pt>
    <dgm:pt modelId="{73AFD238-1CF4-4820-80D2-6E478A04D322}" type="pres">
      <dgm:prSet presAssocID="{E3CE01E3-1BAC-46FC-9B13-793B7B7E817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2F418BF-27BF-468B-B01D-424EDE8A17B5}" type="pres">
      <dgm:prSet presAssocID="{E3CE01E3-1BAC-46FC-9B13-793B7B7E8174}" presName="negativeSpace" presStyleCnt="0"/>
      <dgm:spPr/>
    </dgm:pt>
    <dgm:pt modelId="{5877BC5C-6BAB-42DA-B1D2-A19FAC086154}" type="pres">
      <dgm:prSet presAssocID="{E3CE01E3-1BAC-46FC-9B13-793B7B7E8174}" presName="childText" presStyleLbl="conFgAcc1" presStyleIdx="2" presStyleCnt="5">
        <dgm:presLayoutVars>
          <dgm:bulletEnabled val="1"/>
        </dgm:presLayoutVars>
      </dgm:prSet>
      <dgm:spPr/>
    </dgm:pt>
    <dgm:pt modelId="{30D9E2EE-AA01-45FA-BD09-D68A7D791CBA}" type="pres">
      <dgm:prSet presAssocID="{1049F00A-C494-45B0-9A93-EDCA36262B43}" presName="spaceBetweenRectangles" presStyleCnt="0"/>
      <dgm:spPr/>
    </dgm:pt>
    <dgm:pt modelId="{6757604E-11B0-490C-A05F-DD961A633E40}" type="pres">
      <dgm:prSet presAssocID="{CD6898ED-D547-478D-A3F7-02ABBEFAF01F}" presName="parentLin" presStyleCnt="0"/>
      <dgm:spPr/>
    </dgm:pt>
    <dgm:pt modelId="{F44E6065-4E76-45D9-9515-EDB95CF2D971}" type="pres">
      <dgm:prSet presAssocID="{CD6898ED-D547-478D-A3F7-02ABBEFAF01F}" presName="parentLeftMargin" presStyleLbl="node1" presStyleIdx="2" presStyleCnt="5"/>
      <dgm:spPr/>
    </dgm:pt>
    <dgm:pt modelId="{407ABA79-39A7-4030-956A-88064258F71D}" type="pres">
      <dgm:prSet presAssocID="{CD6898ED-D547-478D-A3F7-02ABBEFAF01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679B475-1DFE-4A9A-A4CD-9DFD463FD2DF}" type="pres">
      <dgm:prSet presAssocID="{CD6898ED-D547-478D-A3F7-02ABBEFAF01F}" presName="negativeSpace" presStyleCnt="0"/>
      <dgm:spPr/>
    </dgm:pt>
    <dgm:pt modelId="{CC4FAC28-52FC-4FFB-AFFA-AE6BE3C9CB0B}" type="pres">
      <dgm:prSet presAssocID="{CD6898ED-D547-478D-A3F7-02ABBEFAF01F}" presName="childText" presStyleLbl="conFgAcc1" presStyleIdx="3" presStyleCnt="5">
        <dgm:presLayoutVars>
          <dgm:bulletEnabled val="1"/>
        </dgm:presLayoutVars>
      </dgm:prSet>
      <dgm:spPr/>
    </dgm:pt>
    <dgm:pt modelId="{5CE5D26A-6869-44B9-880E-944BDCFD2806}" type="pres">
      <dgm:prSet presAssocID="{CBDE8FFF-6DBD-4318-8A68-1ADACB093360}" presName="spaceBetweenRectangles" presStyleCnt="0"/>
      <dgm:spPr/>
    </dgm:pt>
    <dgm:pt modelId="{B273C7BB-B986-4CC7-98F6-D159CEAED406}" type="pres">
      <dgm:prSet presAssocID="{6020B37A-56B0-400C-BEDE-D64C7DE47714}" presName="parentLin" presStyleCnt="0"/>
      <dgm:spPr/>
    </dgm:pt>
    <dgm:pt modelId="{BA6EE5C7-D384-4F3B-B00F-D594B4F3F56F}" type="pres">
      <dgm:prSet presAssocID="{6020B37A-56B0-400C-BEDE-D64C7DE47714}" presName="parentLeftMargin" presStyleLbl="node1" presStyleIdx="3" presStyleCnt="5"/>
      <dgm:spPr/>
    </dgm:pt>
    <dgm:pt modelId="{969F4AA1-70A8-4916-8F17-CED536810107}" type="pres">
      <dgm:prSet presAssocID="{6020B37A-56B0-400C-BEDE-D64C7DE47714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8622B943-382B-4AB4-86FA-934A1419A7DF}" type="pres">
      <dgm:prSet presAssocID="{6020B37A-56B0-400C-BEDE-D64C7DE47714}" presName="negativeSpace" presStyleCnt="0"/>
      <dgm:spPr/>
    </dgm:pt>
    <dgm:pt modelId="{509A582D-C640-4DA8-B2AD-919D5F7573F9}" type="pres">
      <dgm:prSet presAssocID="{6020B37A-56B0-400C-BEDE-D64C7DE47714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55D8306-ABA7-435F-AB0B-1A219CDA8573}" type="presOf" srcId="{EE7C3519-72C7-41D4-9020-6E2914D5A22C}" destId="{8D944112-84E5-4D8E-BE3D-4AA68D5A2A3E}" srcOrd="0" destOrd="0" presId="urn:microsoft.com/office/officeart/2005/8/layout/list1"/>
    <dgm:cxn modelId="{ABAFBF29-3632-4E45-B4FB-106E68B2D8F1}" type="presOf" srcId="{EE7C3519-72C7-41D4-9020-6E2914D5A22C}" destId="{35AA39E0-7CE6-4EFD-A5EE-CD82AA80EF2C}" srcOrd="1" destOrd="0" presId="urn:microsoft.com/office/officeart/2005/8/layout/list1"/>
    <dgm:cxn modelId="{1D889C30-3325-4BFA-B380-33A53EC5F41D}" type="presOf" srcId="{E3CE01E3-1BAC-46FC-9B13-793B7B7E8174}" destId="{73AFD238-1CF4-4820-80D2-6E478A04D322}" srcOrd="1" destOrd="0" presId="urn:microsoft.com/office/officeart/2005/8/layout/list1"/>
    <dgm:cxn modelId="{EEE0553F-BD69-4013-8870-46D176F809A9}" type="presOf" srcId="{E3CE01E3-1BAC-46FC-9B13-793B7B7E8174}" destId="{96C9A39C-2D5C-4748-B86C-FDD510487F28}" srcOrd="0" destOrd="0" presId="urn:microsoft.com/office/officeart/2005/8/layout/list1"/>
    <dgm:cxn modelId="{F749F25A-C2B1-4DCA-B83F-A0CF0E0BE83A}" type="presOf" srcId="{6020B37A-56B0-400C-BEDE-D64C7DE47714}" destId="{969F4AA1-70A8-4916-8F17-CED536810107}" srcOrd="1" destOrd="0" presId="urn:microsoft.com/office/officeart/2005/8/layout/list1"/>
    <dgm:cxn modelId="{33087880-976B-43F7-9D03-B9BC1E467EC6}" srcId="{D8F6DCAB-BE7F-496A-9546-DFA225D8321F}" destId="{EE7C3519-72C7-41D4-9020-6E2914D5A22C}" srcOrd="0" destOrd="0" parTransId="{4AE98BFA-7014-4C26-B3DE-1BB3AF3D290C}" sibTransId="{4CD408D2-DADA-4503-B341-C2A4A0071305}"/>
    <dgm:cxn modelId="{590DF3AA-D907-472A-816C-3CD27301BC48}" srcId="{D8F6DCAB-BE7F-496A-9546-DFA225D8321F}" destId="{CD6898ED-D547-478D-A3F7-02ABBEFAF01F}" srcOrd="3" destOrd="0" parTransId="{145DB00A-20A7-46AE-AC06-913A6910DFA7}" sibTransId="{CBDE8FFF-6DBD-4318-8A68-1ADACB093360}"/>
    <dgm:cxn modelId="{FA9908BE-AF2B-4C24-A614-6D7F49F4E272}" type="presOf" srcId="{CD6898ED-D547-478D-A3F7-02ABBEFAF01F}" destId="{407ABA79-39A7-4030-956A-88064258F71D}" srcOrd="1" destOrd="0" presId="urn:microsoft.com/office/officeart/2005/8/layout/list1"/>
    <dgm:cxn modelId="{10A3FDCC-4BA6-4DF1-9728-A1B951ADAA06}" srcId="{D8F6DCAB-BE7F-496A-9546-DFA225D8321F}" destId="{044B7A77-8DE9-4155-BCDA-4BE99417F65D}" srcOrd="1" destOrd="0" parTransId="{16B441E2-2028-4786-A731-DDEC8C798F7F}" sibTransId="{DADB6C4B-CE99-4147-82CB-8837F8640D5B}"/>
    <dgm:cxn modelId="{FBC54FCD-BB8F-405A-8E77-6A747D9797CA}" type="presOf" srcId="{CD6898ED-D547-478D-A3F7-02ABBEFAF01F}" destId="{F44E6065-4E76-45D9-9515-EDB95CF2D971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1CCAD5D4-A961-442B-89C0-384EAA2BED11}" srcId="{D8F6DCAB-BE7F-496A-9546-DFA225D8321F}" destId="{E3CE01E3-1BAC-46FC-9B13-793B7B7E8174}" srcOrd="2" destOrd="0" parTransId="{66C4C51E-276B-48D4-B5E3-15B3BC9908E6}" sibTransId="{1049F00A-C494-45B0-9A93-EDCA36262B43}"/>
    <dgm:cxn modelId="{2173D3E5-075B-4537-B82C-24D5608B24F0}" type="presOf" srcId="{6020B37A-56B0-400C-BEDE-D64C7DE47714}" destId="{BA6EE5C7-D384-4F3B-B00F-D594B4F3F56F}" srcOrd="0" destOrd="0" presId="urn:microsoft.com/office/officeart/2005/8/layout/list1"/>
    <dgm:cxn modelId="{2DB073F1-CA6A-414B-AF3D-4B7D7CDE93D9}" type="presOf" srcId="{044B7A77-8DE9-4155-BCDA-4BE99417F65D}" destId="{A874B500-62F6-4ED2-8DBD-FFBB0A63092F}" srcOrd="0" destOrd="0" presId="urn:microsoft.com/office/officeart/2005/8/layout/list1"/>
    <dgm:cxn modelId="{081808FE-FB8D-48C9-A4FE-3F4090286435}" type="presOf" srcId="{044B7A77-8DE9-4155-BCDA-4BE99417F65D}" destId="{EBD6A29A-6A17-4711-A60B-E9401002B731}" srcOrd="1" destOrd="0" presId="urn:microsoft.com/office/officeart/2005/8/layout/list1"/>
    <dgm:cxn modelId="{7B8D98FF-FB85-4530-BD73-4490AF16CA84}" srcId="{D8F6DCAB-BE7F-496A-9546-DFA225D8321F}" destId="{6020B37A-56B0-400C-BEDE-D64C7DE47714}" srcOrd="4" destOrd="0" parTransId="{5284862D-EA75-48CD-9137-EA57E8220C17}" sibTransId="{91CA1FE2-5C42-4DCE-B311-FE52DC3D7085}"/>
    <dgm:cxn modelId="{5F6AFD05-520C-4C4C-BA43-2591A4067F0A}" type="presParOf" srcId="{9CF64F5B-328C-49B9-AF3A-EB96BC66833D}" destId="{47150A46-0E18-4F43-8C6E-F3CC70976A85}" srcOrd="0" destOrd="0" presId="urn:microsoft.com/office/officeart/2005/8/layout/list1"/>
    <dgm:cxn modelId="{9815A3A0-95DA-43EB-ADDA-49144ABB3110}" type="presParOf" srcId="{47150A46-0E18-4F43-8C6E-F3CC70976A85}" destId="{8D944112-84E5-4D8E-BE3D-4AA68D5A2A3E}" srcOrd="0" destOrd="0" presId="urn:microsoft.com/office/officeart/2005/8/layout/list1"/>
    <dgm:cxn modelId="{9D2879CE-FB07-46E0-9CA9-901141F55F5B}" type="presParOf" srcId="{47150A46-0E18-4F43-8C6E-F3CC70976A85}" destId="{35AA39E0-7CE6-4EFD-A5EE-CD82AA80EF2C}" srcOrd="1" destOrd="0" presId="urn:microsoft.com/office/officeart/2005/8/layout/list1"/>
    <dgm:cxn modelId="{69570453-A622-4CED-86EE-C75598336543}" type="presParOf" srcId="{9CF64F5B-328C-49B9-AF3A-EB96BC66833D}" destId="{416351DF-FD33-44B8-A4C6-57D197620387}" srcOrd="1" destOrd="0" presId="urn:microsoft.com/office/officeart/2005/8/layout/list1"/>
    <dgm:cxn modelId="{6876357A-D957-43CC-B385-DA11DBDDC06B}" type="presParOf" srcId="{9CF64F5B-328C-49B9-AF3A-EB96BC66833D}" destId="{4DA203E9-E41A-4293-A7BB-AC1B6CF4B3DE}" srcOrd="2" destOrd="0" presId="urn:microsoft.com/office/officeart/2005/8/layout/list1"/>
    <dgm:cxn modelId="{6539114C-7FDB-4EED-90D3-368A69E1F142}" type="presParOf" srcId="{9CF64F5B-328C-49B9-AF3A-EB96BC66833D}" destId="{88C0F59D-4C6F-4076-AD60-8683FA3422DF}" srcOrd="3" destOrd="0" presId="urn:microsoft.com/office/officeart/2005/8/layout/list1"/>
    <dgm:cxn modelId="{C5AD2509-7D2C-4E88-9D22-5D243534E059}" type="presParOf" srcId="{9CF64F5B-328C-49B9-AF3A-EB96BC66833D}" destId="{151BED63-83DF-4AB3-B865-8AF94B41AF04}" srcOrd="4" destOrd="0" presId="urn:microsoft.com/office/officeart/2005/8/layout/list1"/>
    <dgm:cxn modelId="{62200251-371F-4EE9-9D9D-B441AB7DA3F1}" type="presParOf" srcId="{151BED63-83DF-4AB3-B865-8AF94B41AF04}" destId="{A874B500-62F6-4ED2-8DBD-FFBB0A63092F}" srcOrd="0" destOrd="0" presId="urn:microsoft.com/office/officeart/2005/8/layout/list1"/>
    <dgm:cxn modelId="{36861B76-E766-463D-B6EE-1A376BDB3843}" type="presParOf" srcId="{151BED63-83DF-4AB3-B865-8AF94B41AF04}" destId="{EBD6A29A-6A17-4711-A60B-E9401002B731}" srcOrd="1" destOrd="0" presId="urn:microsoft.com/office/officeart/2005/8/layout/list1"/>
    <dgm:cxn modelId="{03419410-4F79-4D73-A6DC-13E84B997CD0}" type="presParOf" srcId="{9CF64F5B-328C-49B9-AF3A-EB96BC66833D}" destId="{82654533-F939-45C4-8A7E-2E197F90B457}" srcOrd="5" destOrd="0" presId="urn:microsoft.com/office/officeart/2005/8/layout/list1"/>
    <dgm:cxn modelId="{F5B366D4-2DBA-4FDE-8D7A-750471C3E5C5}" type="presParOf" srcId="{9CF64F5B-328C-49B9-AF3A-EB96BC66833D}" destId="{A1DE5DAB-EF6A-4512-8369-F6B810758965}" srcOrd="6" destOrd="0" presId="urn:microsoft.com/office/officeart/2005/8/layout/list1"/>
    <dgm:cxn modelId="{956ABE0E-9430-411B-9B19-7EA068641A50}" type="presParOf" srcId="{9CF64F5B-328C-49B9-AF3A-EB96BC66833D}" destId="{DEF0A099-4CAD-447B-8C58-DB0040BD10EF}" srcOrd="7" destOrd="0" presId="urn:microsoft.com/office/officeart/2005/8/layout/list1"/>
    <dgm:cxn modelId="{88EA810A-2FD0-4774-B9B3-EC316D230263}" type="presParOf" srcId="{9CF64F5B-328C-49B9-AF3A-EB96BC66833D}" destId="{1489228F-F68B-46E0-8BD9-7EDDD41016B9}" srcOrd="8" destOrd="0" presId="urn:microsoft.com/office/officeart/2005/8/layout/list1"/>
    <dgm:cxn modelId="{55EEB7FF-8BAB-44DC-A369-E65CE643D8A8}" type="presParOf" srcId="{1489228F-F68B-46E0-8BD9-7EDDD41016B9}" destId="{96C9A39C-2D5C-4748-B86C-FDD510487F28}" srcOrd="0" destOrd="0" presId="urn:microsoft.com/office/officeart/2005/8/layout/list1"/>
    <dgm:cxn modelId="{AA6D42D0-EFB2-4BB6-BF92-4D060ABCFC1B}" type="presParOf" srcId="{1489228F-F68B-46E0-8BD9-7EDDD41016B9}" destId="{73AFD238-1CF4-4820-80D2-6E478A04D322}" srcOrd="1" destOrd="0" presId="urn:microsoft.com/office/officeart/2005/8/layout/list1"/>
    <dgm:cxn modelId="{60FECF2B-0857-400B-9257-84D26F94F8EA}" type="presParOf" srcId="{9CF64F5B-328C-49B9-AF3A-EB96BC66833D}" destId="{42F418BF-27BF-468B-B01D-424EDE8A17B5}" srcOrd="9" destOrd="0" presId="urn:microsoft.com/office/officeart/2005/8/layout/list1"/>
    <dgm:cxn modelId="{B9B847C1-E92E-44AA-AA4F-40A06EF1AEF8}" type="presParOf" srcId="{9CF64F5B-328C-49B9-AF3A-EB96BC66833D}" destId="{5877BC5C-6BAB-42DA-B1D2-A19FAC086154}" srcOrd="10" destOrd="0" presId="urn:microsoft.com/office/officeart/2005/8/layout/list1"/>
    <dgm:cxn modelId="{D2249D74-6DDF-4361-95C1-10722B6B5AA3}" type="presParOf" srcId="{9CF64F5B-328C-49B9-AF3A-EB96BC66833D}" destId="{30D9E2EE-AA01-45FA-BD09-D68A7D791CBA}" srcOrd="11" destOrd="0" presId="urn:microsoft.com/office/officeart/2005/8/layout/list1"/>
    <dgm:cxn modelId="{B09518A6-208F-46BB-8C2A-D8036FB4C8E1}" type="presParOf" srcId="{9CF64F5B-328C-49B9-AF3A-EB96BC66833D}" destId="{6757604E-11B0-490C-A05F-DD961A633E40}" srcOrd="12" destOrd="0" presId="urn:microsoft.com/office/officeart/2005/8/layout/list1"/>
    <dgm:cxn modelId="{62539C7B-2F9D-4848-84A7-65815E3F17BA}" type="presParOf" srcId="{6757604E-11B0-490C-A05F-DD961A633E40}" destId="{F44E6065-4E76-45D9-9515-EDB95CF2D971}" srcOrd="0" destOrd="0" presId="urn:microsoft.com/office/officeart/2005/8/layout/list1"/>
    <dgm:cxn modelId="{AB44FB4F-E354-4B30-A296-E713F5315A6E}" type="presParOf" srcId="{6757604E-11B0-490C-A05F-DD961A633E40}" destId="{407ABA79-39A7-4030-956A-88064258F71D}" srcOrd="1" destOrd="0" presId="urn:microsoft.com/office/officeart/2005/8/layout/list1"/>
    <dgm:cxn modelId="{6FE1F6EA-4682-4BB2-9796-2FE62AC55286}" type="presParOf" srcId="{9CF64F5B-328C-49B9-AF3A-EB96BC66833D}" destId="{8679B475-1DFE-4A9A-A4CD-9DFD463FD2DF}" srcOrd="13" destOrd="0" presId="urn:microsoft.com/office/officeart/2005/8/layout/list1"/>
    <dgm:cxn modelId="{C2839F79-48B0-4093-BD2A-822151F0F03F}" type="presParOf" srcId="{9CF64F5B-328C-49B9-AF3A-EB96BC66833D}" destId="{CC4FAC28-52FC-4FFB-AFFA-AE6BE3C9CB0B}" srcOrd="14" destOrd="0" presId="urn:microsoft.com/office/officeart/2005/8/layout/list1"/>
    <dgm:cxn modelId="{E885EF4C-0235-4793-B70C-F2F3548518CE}" type="presParOf" srcId="{9CF64F5B-328C-49B9-AF3A-EB96BC66833D}" destId="{5CE5D26A-6869-44B9-880E-944BDCFD2806}" srcOrd="15" destOrd="0" presId="urn:microsoft.com/office/officeart/2005/8/layout/list1"/>
    <dgm:cxn modelId="{CFCD1D83-1959-496D-836A-3152A76C5CED}" type="presParOf" srcId="{9CF64F5B-328C-49B9-AF3A-EB96BC66833D}" destId="{B273C7BB-B986-4CC7-98F6-D159CEAED406}" srcOrd="16" destOrd="0" presId="urn:microsoft.com/office/officeart/2005/8/layout/list1"/>
    <dgm:cxn modelId="{915A23DB-B940-4576-96F5-60A3A5B3FF32}" type="presParOf" srcId="{B273C7BB-B986-4CC7-98F6-D159CEAED406}" destId="{BA6EE5C7-D384-4F3B-B00F-D594B4F3F56F}" srcOrd="0" destOrd="0" presId="urn:microsoft.com/office/officeart/2005/8/layout/list1"/>
    <dgm:cxn modelId="{BF4BAA5F-8E73-4549-8723-C620909B3DF1}" type="presParOf" srcId="{B273C7BB-B986-4CC7-98F6-D159CEAED406}" destId="{969F4AA1-70A8-4916-8F17-CED536810107}" srcOrd="1" destOrd="0" presId="urn:microsoft.com/office/officeart/2005/8/layout/list1"/>
    <dgm:cxn modelId="{4C7B1AB9-FF7D-4E61-A54A-77C37B6DA31B}" type="presParOf" srcId="{9CF64F5B-328C-49B9-AF3A-EB96BC66833D}" destId="{8622B943-382B-4AB4-86FA-934A1419A7DF}" srcOrd="17" destOrd="0" presId="urn:microsoft.com/office/officeart/2005/8/layout/list1"/>
    <dgm:cxn modelId="{726AC7D4-B71B-433B-87FE-7E6C2E40DFA8}" type="presParOf" srcId="{9CF64F5B-328C-49B9-AF3A-EB96BC66833D}" destId="{509A582D-C640-4DA8-B2AD-919D5F7573F9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FC5959-6926-43BD-A8E8-C836542B4056}" type="doc">
      <dgm:prSet loTypeId="urn:microsoft.com/office/officeart/2005/8/layout/list1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573D13D3-5998-4CB4-9153-CCA65B1C4277}">
      <dgm:prSet phldrT="[Text]"/>
      <dgm:spPr/>
      <dgm:t>
        <a:bodyPr/>
        <a:lstStyle/>
        <a:p>
          <a:r>
            <a:rPr lang="en-GB"/>
            <a:t>What integrity means in academic and business work</a:t>
          </a:r>
        </a:p>
      </dgm:t>
    </dgm:pt>
    <dgm:pt modelId="{2360578A-C85D-4A13-BEBD-22BB5CBF0859}" type="parTrans" cxnId="{FCCF39B3-7AD3-44C2-A94F-C23382B68F07}">
      <dgm:prSet/>
      <dgm:spPr/>
      <dgm:t>
        <a:bodyPr/>
        <a:lstStyle/>
        <a:p>
          <a:endParaRPr lang="en-GB"/>
        </a:p>
      </dgm:t>
    </dgm:pt>
    <dgm:pt modelId="{B89DE51E-9BF2-4A1A-8B35-65CA3C78E431}" type="sibTrans" cxnId="{FCCF39B3-7AD3-44C2-A94F-C23382B68F07}">
      <dgm:prSet/>
      <dgm:spPr/>
      <dgm:t>
        <a:bodyPr/>
        <a:lstStyle/>
        <a:p>
          <a:endParaRPr lang="en-GB"/>
        </a:p>
      </dgm:t>
    </dgm:pt>
    <dgm:pt modelId="{CC19DEC3-2EAA-4293-BC80-89135391B582}">
      <dgm:prSet/>
      <dgm:spPr/>
      <dgm:t>
        <a:bodyPr/>
        <a:lstStyle/>
        <a:p>
          <a:r>
            <a:rPr lang="en-GB"/>
            <a:t>Why we reference ideas from other people</a:t>
          </a:r>
        </a:p>
      </dgm:t>
    </dgm:pt>
    <dgm:pt modelId="{8BBB851A-DF88-4332-A1E2-99F393C8F1D3}" type="parTrans" cxnId="{2AF2288D-1A28-45B7-9A2C-B0348FC62F7B}">
      <dgm:prSet/>
      <dgm:spPr/>
      <dgm:t>
        <a:bodyPr/>
        <a:lstStyle/>
        <a:p>
          <a:endParaRPr lang="en-GB"/>
        </a:p>
      </dgm:t>
    </dgm:pt>
    <dgm:pt modelId="{3484DC2F-44DF-46E7-A352-D18C17A5E26D}" type="sibTrans" cxnId="{2AF2288D-1A28-45B7-9A2C-B0348FC62F7B}">
      <dgm:prSet/>
      <dgm:spPr/>
      <dgm:t>
        <a:bodyPr/>
        <a:lstStyle/>
        <a:p>
          <a:endParaRPr lang="en-GB"/>
        </a:p>
      </dgm:t>
    </dgm:pt>
    <dgm:pt modelId="{19CDD620-EEE0-4451-9FF4-A33E4535D299}">
      <dgm:prSet/>
      <dgm:spPr/>
      <dgm:t>
        <a:bodyPr/>
        <a:lstStyle/>
        <a:p>
          <a:r>
            <a:rPr lang="en-GB"/>
            <a:t>How to make a simple in text citation</a:t>
          </a:r>
        </a:p>
      </dgm:t>
    </dgm:pt>
    <dgm:pt modelId="{C0D2DC63-4F68-43A6-A466-2AF99FC539B5}" type="parTrans" cxnId="{9DF5160B-D4C4-42E2-A73A-63208FBCEDE8}">
      <dgm:prSet/>
      <dgm:spPr/>
      <dgm:t>
        <a:bodyPr/>
        <a:lstStyle/>
        <a:p>
          <a:endParaRPr lang="en-GB"/>
        </a:p>
      </dgm:t>
    </dgm:pt>
    <dgm:pt modelId="{BEBC15CD-4F72-4965-8038-5080D9C8349E}" type="sibTrans" cxnId="{9DF5160B-D4C4-42E2-A73A-63208FBCEDE8}">
      <dgm:prSet/>
      <dgm:spPr/>
      <dgm:t>
        <a:bodyPr/>
        <a:lstStyle/>
        <a:p>
          <a:endParaRPr lang="en-GB"/>
        </a:p>
      </dgm:t>
    </dgm:pt>
    <dgm:pt modelId="{C584FD2B-241B-4F9C-9E12-1EA4B9887FC3}">
      <dgm:prSet/>
      <dgm:spPr/>
      <dgm:t>
        <a:bodyPr/>
        <a:lstStyle/>
        <a:p>
          <a:r>
            <a:rPr lang="en-GB"/>
            <a:t>How to paraphrase safely using your own words</a:t>
          </a:r>
        </a:p>
      </dgm:t>
    </dgm:pt>
    <dgm:pt modelId="{0D9012A0-3D7C-4BC3-9D1B-D610CE1D3B95}" type="parTrans" cxnId="{BD68C444-51F1-4635-AF95-D6627F8B0AF1}">
      <dgm:prSet/>
      <dgm:spPr/>
      <dgm:t>
        <a:bodyPr/>
        <a:lstStyle/>
        <a:p>
          <a:endParaRPr lang="en-GB"/>
        </a:p>
      </dgm:t>
    </dgm:pt>
    <dgm:pt modelId="{C8818F6C-5955-4115-BD4C-7856C16CDE5D}" type="sibTrans" cxnId="{BD68C444-51F1-4635-AF95-D6627F8B0AF1}">
      <dgm:prSet/>
      <dgm:spPr/>
      <dgm:t>
        <a:bodyPr/>
        <a:lstStyle/>
        <a:p>
          <a:endParaRPr lang="en-GB"/>
        </a:p>
      </dgm:t>
    </dgm:pt>
    <dgm:pt modelId="{6EBCB2D4-2EC7-45F8-A002-A214730B1941}">
      <dgm:prSet/>
      <dgm:spPr/>
      <dgm:t>
        <a:bodyPr/>
        <a:lstStyle/>
        <a:p>
          <a:r>
            <a:rPr lang="en-GB"/>
            <a:t>What counts as cheating and what does not</a:t>
          </a:r>
        </a:p>
      </dgm:t>
    </dgm:pt>
    <dgm:pt modelId="{0C713698-D2C4-42AF-9C2B-3A66CEB16180}" type="parTrans" cxnId="{CADE23BD-63B0-44C3-8AF3-1086162912D2}">
      <dgm:prSet/>
      <dgm:spPr/>
      <dgm:t>
        <a:bodyPr/>
        <a:lstStyle/>
        <a:p>
          <a:endParaRPr lang="en-GB"/>
        </a:p>
      </dgm:t>
    </dgm:pt>
    <dgm:pt modelId="{87E9EC9B-C266-4CF8-A300-8D16BE65DB8A}" type="sibTrans" cxnId="{CADE23BD-63B0-44C3-8AF3-1086162912D2}">
      <dgm:prSet/>
      <dgm:spPr/>
      <dgm:t>
        <a:bodyPr/>
        <a:lstStyle/>
        <a:p>
          <a:endParaRPr lang="en-GB"/>
        </a:p>
      </dgm:t>
    </dgm:pt>
    <dgm:pt modelId="{70467883-C431-4D9A-BE83-DE265DC89E01}">
      <dgm:prSet/>
      <dgm:spPr/>
      <dgm:t>
        <a:bodyPr/>
        <a:lstStyle/>
        <a:p>
          <a:r>
            <a:rPr lang="en-GB"/>
            <a:t>How to use AI and the Library tools in an honest way</a:t>
          </a:r>
        </a:p>
      </dgm:t>
    </dgm:pt>
    <dgm:pt modelId="{8EE68DDD-B02F-4523-94F0-A6E532408D4D}" type="parTrans" cxnId="{F99E676D-240C-4551-9668-6BC9C005B4B2}">
      <dgm:prSet/>
      <dgm:spPr/>
      <dgm:t>
        <a:bodyPr/>
        <a:lstStyle/>
        <a:p>
          <a:endParaRPr lang="en-GB"/>
        </a:p>
      </dgm:t>
    </dgm:pt>
    <dgm:pt modelId="{46440050-F179-432B-9383-8F947BEB1AA7}" type="sibTrans" cxnId="{F99E676D-240C-4551-9668-6BC9C005B4B2}">
      <dgm:prSet/>
      <dgm:spPr/>
      <dgm:t>
        <a:bodyPr/>
        <a:lstStyle/>
        <a:p>
          <a:endParaRPr lang="en-GB"/>
        </a:p>
      </dgm:t>
    </dgm:pt>
    <dgm:pt modelId="{FBB288B4-F686-47CA-8863-C086A2F1EF9E}" type="pres">
      <dgm:prSet presAssocID="{58FC5959-6926-43BD-A8E8-C836542B4056}" presName="linear" presStyleCnt="0">
        <dgm:presLayoutVars>
          <dgm:dir/>
          <dgm:animLvl val="lvl"/>
          <dgm:resizeHandles val="exact"/>
        </dgm:presLayoutVars>
      </dgm:prSet>
      <dgm:spPr/>
    </dgm:pt>
    <dgm:pt modelId="{A41AF153-9C52-442C-A515-0C1207A64047}" type="pres">
      <dgm:prSet presAssocID="{573D13D3-5998-4CB4-9153-CCA65B1C4277}" presName="parentLin" presStyleCnt="0"/>
      <dgm:spPr/>
    </dgm:pt>
    <dgm:pt modelId="{90CFD05E-A755-4CBB-80CF-23CAEEAA23EB}" type="pres">
      <dgm:prSet presAssocID="{573D13D3-5998-4CB4-9153-CCA65B1C4277}" presName="parentLeftMargin" presStyleLbl="node1" presStyleIdx="0" presStyleCnt="6"/>
      <dgm:spPr/>
    </dgm:pt>
    <dgm:pt modelId="{9D9B7FC7-6542-4FCE-BE9C-B61E6ABD2809}" type="pres">
      <dgm:prSet presAssocID="{573D13D3-5998-4CB4-9153-CCA65B1C427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58CB05A-4F2D-4EDE-9685-1C13E7EC5D63}" type="pres">
      <dgm:prSet presAssocID="{573D13D3-5998-4CB4-9153-CCA65B1C4277}" presName="negativeSpace" presStyleCnt="0"/>
      <dgm:spPr/>
    </dgm:pt>
    <dgm:pt modelId="{9D98D596-8FC9-409D-8B7D-80849C1B52FB}" type="pres">
      <dgm:prSet presAssocID="{573D13D3-5998-4CB4-9153-CCA65B1C4277}" presName="childText" presStyleLbl="conFgAcc1" presStyleIdx="0" presStyleCnt="6">
        <dgm:presLayoutVars>
          <dgm:bulletEnabled val="1"/>
        </dgm:presLayoutVars>
      </dgm:prSet>
      <dgm:spPr/>
    </dgm:pt>
    <dgm:pt modelId="{A058E256-9982-449D-855D-ECF5AEED4EBA}" type="pres">
      <dgm:prSet presAssocID="{B89DE51E-9BF2-4A1A-8B35-65CA3C78E431}" presName="spaceBetweenRectangles" presStyleCnt="0"/>
      <dgm:spPr/>
    </dgm:pt>
    <dgm:pt modelId="{B8E0113D-5F63-4B50-8881-B21E0B46A277}" type="pres">
      <dgm:prSet presAssocID="{CC19DEC3-2EAA-4293-BC80-89135391B582}" presName="parentLin" presStyleCnt="0"/>
      <dgm:spPr/>
    </dgm:pt>
    <dgm:pt modelId="{99CCAF50-E1B6-4897-9A13-DFA00D55BC81}" type="pres">
      <dgm:prSet presAssocID="{CC19DEC3-2EAA-4293-BC80-89135391B582}" presName="parentLeftMargin" presStyleLbl="node1" presStyleIdx="0" presStyleCnt="6"/>
      <dgm:spPr/>
    </dgm:pt>
    <dgm:pt modelId="{DE51DF49-013D-485E-BF05-704B0B2B70D7}" type="pres">
      <dgm:prSet presAssocID="{CC19DEC3-2EAA-4293-BC80-89135391B58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30C17A8-E102-4C5B-9AC4-9E03BEF19E57}" type="pres">
      <dgm:prSet presAssocID="{CC19DEC3-2EAA-4293-BC80-89135391B582}" presName="negativeSpace" presStyleCnt="0"/>
      <dgm:spPr/>
    </dgm:pt>
    <dgm:pt modelId="{4132EA66-71AB-4D87-8AE2-DFDF74BDC59B}" type="pres">
      <dgm:prSet presAssocID="{CC19DEC3-2EAA-4293-BC80-89135391B582}" presName="childText" presStyleLbl="conFgAcc1" presStyleIdx="1" presStyleCnt="6">
        <dgm:presLayoutVars>
          <dgm:bulletEnabled val="1"/>
        </dgm:presLayoutVars>
      </dgm:prSet>
      <dgm:spPr/>
    </dgm:pt>
    <dgm:pt modelId="{57D77259-FF04-4580-82B8-B492AC239DB0}" type="pres">
      <dgm:prSet presAssocID="{3484DC2F-44DF-46E7-A352-D18C17A5E26D}" presName="spaceBetweenRectangles" presStyleCnt="0"/>
      <dgm:spPr/>
    </dgm:pt>
    <dgm:pt modelId="{3B795B05-636C-4A8C-A6EF-6856F2046FA1}" type="pres">
      <dgm:prSet presAssocID="{19CDD620-EEE0-4451-9FF4-A33E4535D299}" presName="parentLin" presStyleCnt="0"/>
      <dgm:spPr/>
    </dgm:pt>
    <dgm:pt modelId="{4782359D-E918-4D95-9DB9-674EB417D153}" type="pres">
      <dgm:prSet presAssocID="{19CDD620-EEE0-4451-9FF4-A33E4535D299}" presName="parentLeftMargin" presStyleLbl="node1" presStyleIdx="1" presStyleCnt="6"/>
      <dgm:spPr/>
    </dgm:pt>
    <dgm:pt modelId="{4A9FC698-4783-4CFE-A137-38642A6F29E1}" type="pres">
      <dgm:prSet presAssocID="{19CDD620-EEE0-4451-9FF4-A33E4535D29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B9ED058-1ED2-40BA-9ABC-92B6E86CE615}" type="pres">
      <dgm:prSet presAssocID="{19CDD620-EEE0-4451-9FF4-A33E4535D299}" presName="negativeSpace" presStyleCnt="0"/>
      <dgm:spPr/>
    </dgm:pt>
    <dgm:pt modelId="{CA3D45B7-C61C-43E9-99F7-06AEB4791D60}" type="pres">
      <dgm:prSet presAssocID="{19CDD620-EEE0-4451-9FF4-A33E4535D299}" presName="childText" presStyleLbl="conFgAcc1" presStyleIdx="2" presStyleCnt="6">
        <dgm:presLayoutVars>
          <dgm:bulletEnabled val="1"/>
        </dgm:presLayoutVars>
      </dgm:prSet>
      <dgm:spPr/>
    </dgm:pt>
    <dgm:pt modelId="{82D520CE-B834-4AD0-A581-D76DAE7B1888}" type="pres">
      <dgm:prSet presAssocID="{BEBC15CD-4F72-4965-8038-5080D9C8349E}" presName="spaceBetweenRectangles" presStyleCnt="0"/>
      <dgm:spPr/>
    </dgm:pt>
    <dgm:pt modelId="{3D8467A7-E160-401C-9687-F3C300821EF6}" type="pres">
      <dgm:prSet presAssocID="{C584FD2B-241B-4F9C-9E12-1EA4B9887FC3}" presName="parentLin" presStyleCnt="0"/>
      <dgm:spPr/>
    </dgm:pt>
    <dgm:pt modelId="{5F9D97D0-3866-4CA7-9849-95DC6FC9FB58}" type="pres">
      <dgm:prSet presAssocID="{C584FD2B-241B-4F9C-9E12-1EA4B9887FC3}" presName="parentLeftMargin" presStyleLbl="node1" presStyleIdx="2" presStyleCnt="6"/>
      <dgm:spPr/>
    </dgm:pt>
    <dgm:pt modelId="{FDAAFFBD-96BD-4245-B74C-C4F154CA4B18}" type="pres">
      <dgm:prSet presAssocID="{C584FD2B-241B-4F9C-9E12-1EA4B9887FC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035E54E-47F4-462D-9CE8-01E07159AC3E}" type="pres">
      <dgm:prSet presAssocID="{C584FD2B-241B-4F9C-9E12-1EA4B9887FC3}" presName="negativeSpace" presStyleCnt="0"/>
      <dgm:spPr/>
    </dgm:pt>
    <dgm:pt modelId="{64026DD6-F43D-43A5-A58E-995C65DF5DB3}" type="pres">
      <dgm:prSet presAssocID="{C584FD2B-241B-4F9C-9E12-1EA4B9887FC3}" presName="childText" presStyleLbl="conFgAcc1" presStyleIdx="3" presStyleCnt="6">
        <dgm:presLayoutVars>
          <dgm:bulletEnabled val="1"/>
        </dgm:presLayoutVars>
      </dgm:prSet>
      <dgm:spPr/>
    </dgm:pt>
    <dgm:pt modelId="{AA58EEFC-B5DA-4112-8E4D-571663428CFB}" type="pres">
      <dgm:prSet presAssocID="{C8818F6C-5955-4115-BD4C-7856C16CDE5D}" presName="spaceBetweenRectangles" presStyleCnt="0"/>
      <dgm:spPr/>
    </dgm:pt>
    <dgm:pt modelId="{77FC121F-9220-47C7-9525-618E075CFE8E}" type="pres">
      <dgm:prSet presAssocID="{6EBCB2D4-2EC7-45F8-A002-A214730B1941}" presName="parentLin" presStyleCnt="0"/>
      <dgm:spPr/>
    </dgm:pt>
    <dgm:pt modelId="{764E5EC9-97F4-480B-AEF5-11053BA2654F}" type="pres">
      <dgm:prSet presAssocID="{6EBCB2D4-2EC7-45F8-A002-A214730B1941}" presName="parentLeftMargin" presStyleLbl="node1" presStyleIdx="3" presStyleCnt="6"/>
      <dgm:spPr/>
    </dgm:pt>
    <dgm:pt modelId="{99F43E29-2966-4C49-A772-54EA33B7A57C}" type="pres">
      <dgm:prSet presAssocID="{6EBCB2D4-2EC7-45F8-A002-A214730B194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22FA995-9F63-440A-80DB-95518E23476A}" type="pres">
      <dgm:prSet presAssocID="{6EBCB2D4-2EC7-45F8-A002-A214730B1941}" presName="negativeSpace" presStyleCnt="0"/>
      <dgm:spPr/>
    </dgm:pt>
    <dgm:pt modelId="{63891C68-4D04-4347-B840-8033511FAB32}" type="pres">
      <dgm:prSet presAssocID="{6EBCB2D4-2EC7-45F8-A002-A214730B1941}" presName="childText" presStyleLbl="conFgAcc1" presStyleIdx="4" presStyleCnt="6">
        <dgm:presLayoutVars>
          <dgm:bulletEnabled val="1"/>
        </dgm:presLayoutVars>
      </dgm:prSet>
      <dgm:spPr/>
    </dgm:pt>
    <dgm:pt modelId="{CCE2D865-6504-4A32-B81B-719078EAD11A}" type="pres">
      <dgm:prSet presAssocID="{87E9EC9B-C266-4CF8-A300-8D16BE65DB8A}" presName="spaceBetweenRectangles" presStyleCnt="0"/>
      <dgm:spPr/>
    </dgm:pt>
    <dgm:pt modelId="{F16AB0AB-1F1C-4ED2-A047-71AAC34C4A02}" type="pres">
      <dgm:prSet presAssocID="{70467883-C431-4D9A-BE83-DE265DC89E01}" presName="parentLin" presStyleCnt="0"/>
      <dgm:spPr/>
    </dgm:pt>
    <dgm:pt modelId="{87D8A9A4-9041-443F-9068-E1642CB99E26}" type="pres">
      <dgm:prSet presAssocID="{70467883-C431-4D9A-BE83-DE265DC89E01}" presName="parentLeftMargin" presStyleLbl="node1" presStyleIdx="4" presStyleCnt="6"/>
      <dgm:spPr/>
    </dgm:pt>
    <dgm:pt modelId="{83BBA74E-5AC5-46EC-A998-6737C82ED791}" type="pres">
      <dgm:prSet presAssocID="{70467883-C431-4D9A-BE83-DE265DC89E01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BB8CF365-18D2-47BF-A173-D40B790C2C6A}" type="pres">
      <dgm:prSet presAssocID="{70467883-C431-4D9A-BE83-DE265DC89E01}" presName="negativeSpace" presStyleCnt="0"/>
      <dgm:spPr/>
    </dgm:pt>
    <dgm:pt modelId="{EC1D65A2-AEDA-46C2-B6C9-D66C9159C851}" type="pres">
      <dgm:prSet presAssocID="{70467883-C431-4D9A-BE83-DE265DC89E01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5A465E08-12A8-4DFC-925F-EAF7DD8B556E}" type="presOf" srcId="{CC19DEC3-2EAA-4293-BC80-89135391B582}" destId="{99CCAF50-E1B6-4897-9A13-DFA00D55BC81}" srcOrd="0" destOrd="0" presId="urn:microsoft.com/office/officeart/2005/8/layout/list1"/>
    <dgm:cxn modelId="{9DF5160B-D4C4-42E2-A73A-63208FBCEDE8}" srcId="{58FC5959-6926-43BD-A8E8-C836542B4056}" destId="{19CDD620-EEE0-4451-9FF4-A33E4535D299}" srcOrd="2" destOrd="0" parTransId="{C0D2DC63-4F68-43A6-A466-2AF99FC539B5}" sibTransId="{BEBC15CD-4F72-4965-8038-5080D9C8349E}"/>
    <dgm:cxn modelId="{53C65B1A-2D59-4473-8B0C-6E8DA5B7D6DD}" type="presOf" srcId="{58FC5959-6926-43BD-A8E8-C836542B4056}" destId="{FBB288B4-F686-47CA-8863-C086A2F1EF9E}" srcOrd="0" destOrd="0" presId="urn:microsoft.com/office/officeart/2005/8/layout/list1"/>
    <dgm:cxn modelId="{7C954F1A-E8B8-4BD4-80BF-A42B6D99B7AE}" type="presOf" srcId="{19CDD620-EEE0-4451-9FF4-A33E4535D299}" destId="{4A9FC698-4783-4CFE-A137-38642A6F29E1}" srcOrd="1" destOrd="0" presId="urn:microsoft.com/office/officeart/2005/8/layout/list1"/>
    <dgm:cxn modelId="{16CFB624-4063-48A0-8860-0C3426A3AAAC}" type="presOf" srcId="{C584FD2B-241B-4F9C-9E12-1EA4B9887FC3}" destId="{5F9D97D0-3866-4CA7-9849-95DC6FC9FB58}" srcOrd="0" destOrd="0" presId="urn:microsoft.com/office/officeart/2005/8/layout/list1"/>
    <dgm:cxn modelId="{C9437F3E-40C8-41E7-A5DC-8D0FE216121E}" type="presOf" srcId="{CC19DEC3-2EAA-4293-BC80-89135391B582}" destId="{DE51DF49-013D-485E-BF05-704B0B2B70D7}" srcOrd="1" destOrd="0" presId="urn:microsoft.com/office/officeart/2005/8/layout/list1"/>
    <dgm:cxn modelId="{BD68C444-51F1-4635-AF95-D6627F8B0AF1}" srcId="{58FC5959-6926-43BD-A8E8-C836542B4056}" destId="{C584FD2B-241B-4F9C-9E12-1EA4B9887FC3}" srcOrd="3" destOrd="0" parTransId="{0D9012A0-3D7C-4BC3-9D1B-D610CE1D3B95}" sibTransId="{C8818F6C-5955-4115-BD4C-7856C16CDE5D}"/>
    <dgm:cxn modelId="{F99E676D-240C-4551-9668-6BC9C005B4B2}" srcId="{58FC5959-6926-43BD-A8E8-C836542B4056}" destId="{70467883-C431-4D9A-BE83-DE265DC89E01}" srcOrd="5" destOrd="0" parTransId="{8EE68DDD-B02F-4523-94F0-A6E532408D4D}" sibTransId="{46440050-F179-432B-9383-8F947BEB1AA7}"/>
    <dgm:cxn modelId="{74DEE873-4837-4840-9227-C33554A2A63C}" type="presOf" srcId="{573D13D3-5998-4CB4-9153-CCA65B1C4277}" destId="{9D9B7FC7-6542-4FCE-BE9C-B61E6ABD2809}" srcOrd="1" destOrd="0" presId="urn:microsoft.com/office/officeart/2005/8/layout/list1"/>
    <dgm:cxn modelId="{6914187C-6C45-4264-8361-B9FADFDCD80C}" type="presOf" srcId="{70467883-C431-4D9A-BE83-DE265DC89E01}" destId="{87D8A9A4-9041-443F-9068-E1642CB99E26}" srcOrd="0" destOrd="0" presId="urn:microsoft.com/office/officeart/2005/8/layout/list1"/>
    <dgm:cxn modelId="{2AF2288D-1A28-45B7-9A2C-B0348FC62F7B}" srcId="{58FC5959-6926-43BD-A8E8-C836542B4056}" destId="{CC19DEC3-2EAA-4293-BC80-89135391B582}" srcOrd="1" destOrd="0" parTransId="{8BBB851A-DF88-4332-A1E2-99F393C8F1D3}" sibTransId="{3484DC2F-44DF-46E7-A352-D18C17A5E26D}"/>
    <dgm:cxn modelId="{16643FAA-C1FE-4313-ACD1-CF35A7D4E549}" type="presOf" srcId="{70467883-C431-4D9A-BE83-DE265DC89E01}" destId="{83BBA74E-5AC5-46EC-A998-6737C82ED791}" srcOrd="1" destOrd="0" presId="urn:microsoft.com/office/officeart/2005/8/layout/list1"/>
    <dgm:cxn modelId="{08AE0DB1-DCC7-47B5-8271-36460B803345}" type="presOf" srcId="{19CDD620-EEE0-4451-9FF4-A33E4535D299}" destId="{4782359D-E918-4D95-9DB9-674EB417D153}" srcOrd="0" destOrd="0" presId="urn:microsoft.com/office/officeart/2005/8/layout/list1"/>
    <dgm:cxn modelId="{FCCF39B3-7AD3-44C2-A94F-C23382B68F07}" srcId="{58FC5959-6926-43BD-A8E8-C836542B4056}" destId="{573D13D3-5998-4CB4-9153-CCA65B1C4277}" srcOrd="0" destOrd="0" parTransId="{2360578A-C85D-4A13-BEBD-22BB5CBF0859}" sibTransId="{B89DE51E-9BF2-4A1A-8B35-65CA3C78E431}"/>
    <dgm:cxn modelId="{CADE23BD-63B0-44C3-8AF3-1086162912D2}" srcId="{58FC5959-6926-43BD-A8E8-C836542B4056}" destId="{6EBCB2D4-2EC7-45F8-A002-A214730B1941}" srcOrd="4" destOrd="0" parTransId="{0C713698-D2C4-42AF-9C2B-3A66CEB16180}" sibTransId="{87E9EC9B-C266-4CF8-A300-8D16BE65DB8A}"/>
    <dgm:cxn modelId="{7B99F1CE-9C66-4372-9E89-FB8EE11959E6}" type="presOf" srcId="{C584FD2B-241B-4F9C-9E12-1EA4B9887FC3}" destId="{FDAAFFBD-96BD-4245-B74C-C4F154CA4B18}" srcOrd="1" destOrd="0" presId="urn:microsoft.com/office/officeart/2005/8/layout/list1"/>
    <dgm:cxn modelId="{A61BB0DE-8266-4713-B405-A887F7843365}" type="presOf" srcId="{573D13D3-5998-4CB4-9153-CCA65B1C4277}" destId="{90CFD05E-A755-4CBB-80CF-23CAEEAA23EB}" srcOrd="0" destOrd="0" presId="urn:microsoft.com/office/officeart/2005/8/layout/list1"/>
    <dgm:cxn modelId="{97BF9EE1-0CC8-4168-A312-597080B1469A}" type="presOf" srcId="{6EBCB2D4-2EC7-45F8-A002-A214730B1941}" destId="{99F43E29-2966-4C49-A772-54EA33B7A57C}" srcOrd="1" destOrd="0" presId="urn:microsoft.com/office/officeart/2005/8/layout/list1"/>
    <dgm:cxn modelId="{AB1800E7-FEB7-403C-B3CC-9DBC85062F15}" type="presOf" srcId="{6EBCB2D4-2EC7-45F8-A002-A214730B1941}" destId="{764E5EC9-97F4-480B-AEF5-11053BA2654F}" srcOrd="0" destOrd="0" presId="urn:microsoft.com/office/officeart/2005/8/layout/list1"/>
    <dgm:cxn modelId="{2D19889C-F0E9-4D7F-ABF9-DE64DF70AD41}" type="presParOf" srcId="{FBB288B4-F686-47CA-8863-C086A2F1EF9E}" destId="{A41AF153-9C52-442C-A515-0C1207A64047}" srcOrd="0" destOrd="0" presId="urn:microsoft.com/office/officeart/2005/8/layout/list1"/>
    <dgm:cxn modelId="{C3A67FD5-DB2A-4659-BBB4-F071F2153B29}" type="presParOf" srcId="{A41AF153-9C52-442C-A515-0C1207A64047}" destId="{90CFD05E-A755-4CBB-80CF-23CAEEAA23EB}" srcOrd="0" destOrd="0" presId="urn:microsoft.com/office/officeart/2005/8/layout/list1"/>
    <dgm:cxn modelId="{AFB2C1C6-F84E-40BA-BBE3-772DA375AEF9}" type="presParOf" srcId="{A41AF153-9C52-442C-A515-0C1207A64047}" destId="{9D9B7FC7-6542-4FCE-BE9C-B61E6ABD2809}" srcOrd="1" destOrd="0" presId="urn:microsoft.com/office/officeart/2005/8/layout/list1"/>
    <dgm:cxn modelId="{8C96F576-9367-4A31-8BC6-4C7DACF8E420}" type="presParOf" srcId="{FBB288B4-F686-47CA-8863-C086A2F1EF9E}" destId="{658CB05A-4F2D-4EDE-9685-1C13E7EC5D63}" srcOrd="1" destOrd="0" presId="urn:microsoft.com/office/officeart/2005/8/layout/list1"/>
    <dgm:cxn modelId="{A13DFDA1-ECDA-464B-BE7A-020DB1D2F57A}" type="presParOf" srcId="{FBB288B4-F686-47CA-8863-C086A2F1EF9E}" destId="{9D98D596-8FC9-409D-8B7D-80849C1B52FB}" srcOrd="2" destOrd="0" presId="urn:microsoft.com/office/officeart/2005/8/layout/list1"/>
    <dgm:cxn modelId="{0394EA57-37E8-45BF-BC45-62C3CB0ECFA4}" type="presParOf" srcId="{FBB288B4-F686-47CA-8863-C086A2F1EF9E}" destId="{A058E256-9982-449D-855D-ECF5AEED4EBA}" srcOrd="3" destOrd="0" presId="urn:microsoft.com/office/officeart/2005/8/layout/list1"/>
    <dgm:cxn modelId="{7EC21B51-B4FB-4F42-B6D6-1FECB4EB7CF3}" type="presParOf" srcId="{FBB288B4-F686-47CA-8863-C086A2F1EF9E}" destId="{B8E0113D-5F63-4B50-8881-B21E0B46A277}" srcOrd="4" destOrd="0" presId="urn:microsoft.com/office/officeart/2005/8/layout/list1"/>
    <dgm:cxn modelId="{893167D1-0CFA-42DD-B05D-3235B84E5FBE}" type="presParOf" srcId="{B8E0113D-5F63-4B50-8881-B21E0B46A277}" destId="{99CCAF50-E1B6-4897-9A13-DFA00D55BC81}" srcOrd="0" destOrd="0" presId="urn:microsoft.com/office/officeart/2005/8/layout/list1"/>
    <dgm:cxn modelId="{F096A68E-BD21-4457-A875-B78EAB2B4F0A}" type="presParOf" srcId="{B8E0113D-5F63-4B50-8881-B21E0B46A277}" destId="{DE51DF49-013D-485E-BF05-704B0B2B70D7}" srcOrd="1" destOrd="0" presId="urn:microsoft.com/office/officeart/2005/8/layout/list1"/>
    <dgm:cxn modelId="{675A9559-33C1-4D7E-908D-912D862F4D4E}" type="presParOf" srcId="{FBB288B4-F686-47CA-8863-C086A2F1EF9E}" destId="{230C17A8-E102-4C5B-9AC4-9E03BEF19E57}" srcOrd="5" destOrd="0" presId="urn:microsoft.com/office/officeart/2005/8/layout/list1"/>
    <dgm:cxn modelId="{404A4B53-A4A9-453D-B2F8-424B92AF18F7}" type="presParOf" srcId="{FBB288B4-F686-47CA-8863-C086A2F1EF9E}" destId="{4132EA66-71AB-4D87-8AE2-DFDF74BDC59B}" srcOrd="6" destOrd="0" presId="urn:microsoft.com/office/officeart/2005/8/layout/list1"/>
    <dgm:cxn modelId="{1929B4C5-461D-49C3-B020-C5DDD0E330B6}" type="presParOf" srcId="{FBB288B4-F686-47CA-8863-C086A2F1EF9E}" destId="{57D77259-FF04-4580-82B8-B492AC239DB0}" srcOrd="7" destOrd="0" presId="urn:microsoft.com/office/officeart/2005/8/layout/list1"/>
    <dgm:cxn modelId="{68EDF854-6FAF-4965-8DB4-117057501729}" type="presParOf" srcId="{FBB288B4-F686-47CA-8863-C086A2F1EF9E}" destId="{3B795B05-636C-4A8C-A6EF-6856F2046FA1}" srcOrd="8" destOrd="0" presId="urn:microsoft.com/office/officeart/2005/8/layout/list1"/>
    <dgm:cxn modelId="{B7185275-6F7C-4B9F-A361-361534FBADE6}" type="presParOf" srcId="{3B795B05-636C-4A8C-A6EF-6856F2046FA1}" destId="{4782359D-E918-4D95-9DB9-674EB417D153}" srcOrd="0" destOrd="0" presId="urn:microsoft.com/office/officeart/2005/8/layout/list1"/>
    <dgm:cxn modelId="{1714CEB0-E1AE-4786-BD3B-3340FB07ABC7}" type="presParOf" srcId="{3B795B05-636C-4A8C-A6EF-6856F2046FA1}" destId="{4A9FC698-4783-4CFE-A137-38642A6F29E1}" srcOrd="1" destOrd="0" presId="urn:microsoft.com/office/officeart/2005/8/layout/list1"/>
    <dgm:cxn modelId="{4389DAE5-CE55-4215-8892-1B7A7C42FA50}" type="presParOf" srcId="{FBB288B4-F686-47CA-8863-C086A2F1EF9E}" destId="{1B9ED058-1ED2-40BA-9ABC-92B6E86CE615}" srcOrd="9" destOrd="0" presId="urn:microsoft.com/office/officeart/2005/8/layout/list1"/>
    <dgm:cxn modelId="{8C4D4315-F564-4422-8B64-CFE617E61E97}" type="presParOf" srcId="{FBB288B4-F686-47CA-8863-C086A2F1EF9E}" destId="{CA3D45B7-C61C-43E9-99F7-06AEB4791D60}" srcOrd="10" destOrd="0" presId="urn:microsoft.com/office/officeart/2005/8/layout/list1"/>
    <dgm:cxn modelId="{550A7827-B1AD-44C7-A8C3-E2B96A6A80D4}" type="presParOf" srcId="{FBB288B4-F686-47CA-8863-C086A2F1EF9E}" destId="{82D520CE-B834-4AD0-A581-D76DAE7B1888}" srcOrd="11" destOrd="0" presId="urn:microsoft.com/office/officeart/2005/8/layout/list1"/>
    <dgm:cxn modelId="{A6D4D094-552C-4A0D-A1CF-AFB55E7D8B85}" type="presParOf" srcId="{FBB288B4-F686-47CA-8863-C086A2F1EF9E}" destId="{3D8467A7-E160-401C-9687-F3C300821EF6}" srcOrd="12" destOrd="0" presId="urn:microsoft.com/office/officeart/2005/8/layout/list1"/>
    <dgm:cxn modelId="{F739710A-4CC6-40FD-999E-6A0299EA66AF}" type="presParOf" srcId="{3D8467A7-E160-401C-9687-F3C300821EF6}" destId="{5F9D97D0-3866-4CA7-9849-95DC6FC9FB58}" srcOrd="0" destOrd="0" presId="urn:microsoft.com/office/officeart/2005/8/layout/list1"/>
    <dgm:cxn modelId="{BFC15DDB-3880-47BC-AE52-FED7395EA3E8}" type="presParOf" srcId="{3D8467A7-E160-401C-9687-F3C300821EF6}" destId="{FDAAFFBD-96BD-4245-B74C-C4F154CA4B18}" srcOrd="1" destOrd="0" presId="urn:microsoft.com/office/officeart/2005/8/layout/list1"/>
    <dgm:cxn modelId="{2E5FFCEE-FB7A-4F5F-8DB3-954A45AD5788}" type="presParOf" srcId="{FBB288B4-F686-47CA-8863-C086A2F1EF9E}" destId="{8035E54E-47F4-462D-9CE8-01E07159AC3E}" srcOrd="13" destOrd="0" presId="urn:microsoft.com/office/officeart/2005/8/layout/list1"/>
    <dgm:cxn modelId="{0614F768-F85A-46C0-8492-ED18E854B1B8}" type="presParOf" srcId="{FBB288B4-F686-47CA-8863-C086A2F1EF9E}" destId="{64026DD6-F43D-43A5-A58E-995C65DF5DB3}" srcOrd="14" destOrd="0" presId="urn:microsoft.com/office/officeart/2005/8/layout/list1"/>
    <dgm:cxn modelId="{90C3FBA9-7B90-4113-8B56-40C4A49EA41A}" type="presParOf" srcId="{FBB288B4-F686-47CA-8863-C086A2F1EF9E}" destId="{AA58EEFC-B5DA-4112-8E4D-571663428CFB}" srcOrd="15" destOrd="0" presId="urn:microsoft.com/office/officeart/2005/8/layout/list1"/>
    <dgm:cxn modelId="{5292493C-0198-4BDB-8B48-DD9C3360DF0D}" type="presParOf" srcId="{FBB288B4-F686-47CA-8863-C086A2F1EF9E}" destId="{77FC121F-9220-47C7-9525-618E075CFE8E}" srcOrd="16" destOrd="0" presId="urn:microsoft.com/office/officeart/2005/8/layout/list1"/>
    <dgm:cxn modelId="{8EB5A15C-7D77-4BA5-A701-CF038D323478}" type="presParOf" srcId="{77FC121F-9220-47C7-9525-618E075CFE8E}" destId="{764E5EC9-97F4-480B-AEF5-11053BA2654F}" srcOrd="0" destOrd="0" presId="urn:microsoft.com/office/officeart/2005/8/layout/list1"/>
    <dgm:cxn modelId="{8B943C57-B8EA-41C7-B03A-9CD1E7C3F06E}" type="presParOf" srcId="{77FC121F-9220-47C7-9525-618E075CFE8E}" destId="{99F43E29-2966-4C49-A772-54EA33B7A57C}" srcOrd="1" destOrd="0" presId="urn:microsoft.com/office/officeart/2005/8/layout/list1"/>
    <dgm:cxn modelId="{8E97C987-4B27-44A9-A909-0490EB08B683}" type="presParOf" srcId="{FBB288B4-F686-47CA-8863-C086A2F1EF9E}" destId="{622FA995-9F63-440A-80DB-95518E23476A}" srcOrd="17" destOrd="0" presId="urn:microsoft.com/office/officeart/2005/8/layout/list1"/>
    <dgm:cxn modelId="{A06D0106-81D3-4057-A944-EF5241E86D66}" type="presParOf" srcId="{FBB288B4-F686-47CA-8863-C086A2F1EF9E}" destId="{63891C68-4D04-4347-B840-8033511FAB32}" srcOrd="18" destOrd="0" presId="urn:microsoft.com/office/officeart/2005/8/layout/list1"/>
    <dgm:cxn modelId="{C1B15E71-161F-4CBF-B109-F06517FD9787}" type="presParOf" srcId="{FBB288B4-F686-47CA-8863-C086A2F1EF9E}" destId="{CCE2D865-6504-4A32-B81B-719078EAD11A}" srcOrd="19" destOrd="0" presId="urn:microsoft.com/office/officeart/2005/8/layout/list1"/>
    <dgm:cxn modelId="{62A54F39-DB22-4A2F-B76C-303D538FECE3}" type="presParOf" srcId="{FBB288B4-F686-47CA-8863-C086A2F1EF9E}" destId="{F16AB0AB-1F1C-4ED2-A047-71AAC34C4A02}" srcOrd="20" destOrd="0" presId="urn:microsoft.com/office/officeart/2005/8/layout/list1"/>
    <dgm:cxn modelId="{85BA858B-9769-431E-A6AB-61920E6CC55C}" type="presParOf" srcId="{F16AB0AB-1F1C-4ED2-A047-71AAC34C4A02}" destId="{87D8A9A4-9041-443F-9068-E1642CB99E26}" srcOrd="0" destOrd="0" presId="urn:microsoft.com/office/officeart/2005/8/layout/list1"/>
    <dgm:cxn modelId="{57D08838-2A25-4A1D-9E07-810B2C885093}" type="presParOf" srcId="{F16AB0AB-1F1C-4ED2-A047-71AAC34C4A02}" destId="{83BBA74E-5AC5-46EC-A998-6737C82ED791}" srcOrd="1" destOrd="0" presId="urn:microsoft.com/office/officeart/2005/8/layout/list1"/>
    <dgm:cxn modelId="{75CFA37D-1960-409B-870D-083ECDEB3754}" type="presParOf" srcId="{FBB288B4-F686-47CA-8863-C086A2F1EF9E}" destId="{BB8CF365-18D2-47BF-A173-D40B790C2C6A}" srcOrd="21" destOrd="0" presId="urn:microsoft.com/office/officeart/2005/8/layout/list1"/>
    <dgm:cxn modelId="{B1EB6C55-EDB7-494D-BD82-94FDAF2FBA70}" type="presParOf" srcId="{FBB288B4-F686-47CA-8863-C086A2F1EF9E}" destId="{EC1D65A2-AEDA-46C2-B6C9-D66C9159C851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3B96CF-86FB-4875-A9EC-679EA69ADE6B}" type="doc">
      <dgm:prSet loTypeId="urn:microsoft.com/office/officeart/2008/layout/PictureStrips" loCatId="picture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GB"/>
        </a:p>
      </dgm:t>
    </dgm:pt>
    <dgm:pt modelId="{735AA24C-5F38-4C6D-A943-C773CBA5938E}">
      <dgm:prSet phldrT="[Text]"/>
      <dgm:spPr/>
      <dgm:t>
        <a:bodyPr/>
        <a:lstStyle/>
        <a:p>
          <a:r>
            <a:rPr lang="en-GB"/>
            <a:t>Electric car companies are growing quickly around the world. </a:t>
          </a:r>
        </a:p>
      </dgm:t>
    </dgm:pt>
    <dgm:pt modelId="{DF3875E3-A877-48FD-AD74-748563DE9CA7}" type="parTrans" cxnId="{9576CEDA-7209-4843-89E9-BABBF27E59AB}">
      <dgm:prSet/>
      <dgm:spPr/>
      <dgm:t>
        <a:bodyPr/>
        <a:lstStyle/>
        <a:p>
          <a:endParaRPr lang="en-GB"/>
        </a:p>
      </dgm:t>
    </dgm:pt>
    <dgm:pt modelId="{E8E31EC4-4956-46EA-BE33-D7C2B6631880}" type="sibTrans" cxnId="{9576CEDA-7209-4843-89E9-BABBF27E59AB}">
      <dgm:prSet/>
      <dgm:spPr/>
      <dgm:t>
        <a:bodyPr/>
        <a:lstStyle/>
        <a:p>
          <a:endParaRPr lang="en-GB"/>
        </a:p>
      </dgm:t>
    </dgm:pt>
    <dgm:pt modelId="{E47B8F8B-A3B6-4295-A629-236155D87EB8}">
      <dgm:prSet/>
      <dgm:spPr/>
      <dgm:t>
        <a:bodyPr/>
        <a:lstStyle/>
        <a:p>
          <a:r>
            <a:rPr lang="en-GB"/>
            <a:t>BYD sold more cars than Tesla last year. </a:t>
          </a:r>
        </a:p>
      </dgm:t>
    </dgm:pt>
    <dgm:pt modelId="{C913C14A-D3B9-4278-8F1B-874611E529EF}" type="parTrans" cxnId="{8F5F3C19-E44E-4DA5-AB5B-63B48F873EA0}">
      <dgm:prSet/>
      <dgm:spPr/>
      <dgm:t>
        <a:bodyPr/>
        <a:lstStyle/>
        <a:p>
          <a:endParaRPr lang="en-GB"/>
        </a:p>
      </dgm:t>
    </dgm:pt>
    <dgm:pt modelId="{D471D9BB-F050-4264-A9A8-BE06229966CE}" type="sibTrans" cxnId="{8F5F3C19-E44E-4DA5-AB5B-63B48F873EA0}">
      <dgm:prSet/>
      <dgm:spPr/>
      <dgm:t>
        <a:bodyPr/>
        <a:lstStyle/>
        <a:p>
          <a:endParaRPr lang="en-GB"/>
        </a:p>
      </dgm:t>
    </dgm:pt>
    <dgm:pt modelId="{0F61F883-8B69-4F1B-A16F-12D1613BA6D7}">
      <dgm:prSet/>
      <dgm:spPr/>
      <dgm:t>
        <a:bodyPr/>
        <a:lstStyle/>
        <a:p>
          <a:r>
            <a:rPr lang="en-GB"/>
            <a:t>Many customers did not like the new Tesla models. </a:t>
          </a:r>
        </a:p>
      </dgm:t>
    </dgm:pt>
    <dgm:pt modelId="{BF4FD67E-48E1-49E6-9006-8517F9210CF8}" type="parTrans" cxnId="{9CB8FEB8-5EC2-4DC6-9CB7-4364E6FDA0CF}">
      <dgm:prSet/>
      <dgm:spPr/>
      <dgm:t>
        <a:bodyPr/>
        <a:lstStyle/>
        <a:p>
          <a:endParaRPr lang="en-GB"/>
        </a:p>
      </dgm:t>
    </dgm:pt>
    <dgm:pt modelId="{BEAD3B82-C7C4-45FA-9842-56777B2B8A6D}" type="sibTrans" cxnId="{9CB8FEB8-5EC2-4DC6-9CB7-4364E6FDA0CF}">
      <dgm:prSet/>
      <dgm:spPr/>
      <dgm:t>
        <a:bodyPr/>
        <a:lstStyle/>
        <a:p>
          <a:endParaRPr lang="en-GB"/>
        </a:p>
      </dgm:t>
    </dgm:pt>
    <dgm:pt modelId="{3818056E-023F-4E76-AB66-F25077D32C9B}">
      <dgm:prSet/>
      <dgm:spPr/>
      <dgm:t>
        <a:bodyPr/>
        <a:lstStyle/>
        <a:p>
          <a:r>
            <a:rPr lang="en-GB"/>
            <a:t>In my opinion, the electric car market will continue to grow. </a:t>
          </a:r>
        </a:p>
      </dgm:t>
    </dgm:pt>
    <dgm:pt modelId="{572C529C-DE5B-41ED-AD09-4B1BC23044CC}" type="parTrans" cxnId="{B115CE4D-D162-43C0-86E2-A318E7131BCA}">
      <dgm:prSet/>
      <dgm:spPr/>
      <dgm:t>
        <a:bodyPr/>
        <a:lstStyle/>
        <a:p>
          <a:endParaRPr lang="en-GB"/>
        </a:p>
      </dgm:t>
    </dgm:pt>
    <dgm:pt modelId="{E8917CD0-DD1B-4E1B-9E6D-0EBE45340655}" type="sibTrans" cxnId="{B115CE4D-D162-43C0-86E2-A318E7131BCA}">
      <dgm:prSet/>
      <dgm:spPr/>
      <dgm:t>
        <a:bodyPr/>
        <a:lstStyle/>
        <a:p>
          <a:endParaRPr lang="en-GB"/>
        </a:p>
      </dgm:t>
    </dgm:pt>
    <dgm:pt modelId="{EACF7F75-D760-4D78-8572-4F37FD4B652C}">
      <dgm:prSet/>
      <dgm:spPr/>
      <dgm:t>
        <a:bodyPr/>
        <a:lstStyle/>
        <a:p>
          <a:r>
            <a:rPr lang="en-GB"/>
            <a:t>Some people prefer electric cars because they want to help the environment. </a:t>
          </a:r>
        </a:p>
      </dgm:t>
    </dgm:pt>
    <dgm:pt modelId="{F4A0B5D4-E50F-4132-B7FC-F4FDA6468671}" type="parTrans" cxnId="{D29A8333-FD03-436D-8642-BE0B429B9127}">
      <dgm:prSet/>
      <dgm:spPr/>
      <dgm:t>
        <a:bodyPr/>
        <a:lstStyle/>
        <a:p>
          <a:endParaRPr lang="en-GB"/>
        </a:p>
      </dgm:t>
    </dgm:pt>
    <dgm:pt modelId="{EB163518-4ED4-478D-9819-2AEF5CCA12AD}" type="sibTrans" cxnId="{D29A8333-FD03-436D-8642-BE0B429B9127}">
      <dgm:prSet/>
      <dgm:spPr/>
      <dgm:t>
        <a:bodyPr/>
        <a:lstStyle/>
        <a:p>
          <a:endParaRPr lang="en-GB"/>
        </a:p>
      </dgm:t>
    </dgm:pt>
    <dgm:pt modelId="{157CB235-006F-4495-AB87-7B7EC1916A56}">
      <dgm:prSet/>
      <dgm:spPr/>
      <dgm:t>
        <a:bodyPr/>
        <a:lstStyle/>
        <a:p>
          <a:r>
            <a:rPr lang="en-GB"/>
            <a:t>BYD sales went above 2.25 million cars, which shows strong demand.</a:t>
          </a:r>
        </a:p>
      </dgm:t>
    </dgm:pt>
    <dgm:pt modelId="{53B0431A-2C8E-4BC4-935E-4B5E508514A0}" type="parTrans" cxnId="{F2F30C20-6695-4449-8A56-A0D35AD12F30}">
      <dgm:prSet/>
      <dgm:spPr/>
      <dgm:t>
        <a:bodyPr/>
        <a:lstStyle/>
        <a:p>
          <a:endParaRPr lang="en-GB"/>
        </a:p>
      </dgm:t>
    </dgm:pt>
    <dgm:pt modelId="{E86BA51A-2158-4443-902A-D0F2EEE6D64C}" type="sibTrans" cxnId="{F2F30C20-6695-4449-8A56-A0D35AD12F30}">
      <dgm:prSet/>
      <dgm:spPr/>
      <dgm:t>
        <a:bodyPr/>
        <a:lstStyle/>
        <a:p>
          <a:endParaRPr lang="en-GB"/>
        </a:p>
      </dgm:t>
    </dgm:pt>
    <dgm:pt modelId="{F74325A1-57AC-4598-8AEE-0FFF6F8A318C}" type="pres">
      <dgm:prSet presAssocID="{7A3B96CF-86FB-4875-A9EC-679EA69ADE6B}" presName="Name0" presStyleCnt="0">
        <dgm:presLayoutVars>
          <dgm:dir/>
          <dgm:resizeHandles val="exact"/>
        </dgm:presLayoutVars>
      </dgm:prSet>
      <dgm:spPr/>
    </dgm:pt>
    <dgm:pt modelId="{698AB2BD-77A4-4ECD-B163-6DEC12318128}" type="pres">
      <dgm:prSet presAssocID="{735AA24C-5F38-4C6D-A943-C773CBA5938E}" presName="composite" presStyleCnt="0"/>
      <dgm:spPr/>
    </dgm:pt>
    <dgm:pt modelId="{FFBC93E1-49CD-47AB-8571-D118D2895E2D}" type="pres">
      <dgm:prSet presAssocID="{735AA24C-5F38-4C6D-A943-C773CBA5938E}" presName="rect1" presStyleLbl="trAlignAcc1" presStyleIdx="0" presStyleCnt="6">
        <dgm:presLayoutVars>
          <dgm:bulletEnabled val="1"/>
        </dgm:presLayoutVars>
      </dgm:prSet>
      <dgm:spPr/>
    </dgm:pt>
    <dgm:pt modelId="{2A61B858-0D08-4B28-88C6-DE4C68286E3B}" type="pres">
      <dgm:prSet presAssocID="{735AA24C-5F38-4C6D-A943-C773CBA5938E}" presName="rect2" presStyleLbl="fgImgPlace1" presStyleIdx="0" presStyleCnt="6"/>
      <dgm:spPr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No Teodor the Cat"/>
        </a:ext>
      </dgm:extLst>
    </dgm:pt>
    <dgm:pt modelId="{34653904-0D14-48F8-B925-A93E95E2B9F8}" type="pres">
      <dgm:prSet presAssocID="{E8E31EC4-4956-46EA-BE33-D7C2B6631880}" presName="sibTrans" presStyleCnt="0"/>
      <dgm:spPr/>
    </dgm:pt>
    <dgm:pt modelId="{78E6BC63-47ED-4B98-AF3B-DCEA56E1D801}" type="pres">
      <dgm:prSet presAssocID="{E47B8F8B-A3B6-4295-A629-236155D87EB8}" presName="composite" presStyleCnt="0"/>
      <dgm:spPr/>
    </dgm:pt>
    <dgm:pt modelId="{A63B86B9-16B9-4126-B6A7-2E5158D57888}" type="pres">
      <dgm:prSet presAssocID="{E47B8F8B-A3B6-4295-A629-236155D87EB8}" presName="rect1" presStyleLbl="trAlignAcc1" presStyleIdx="1" presStyleCnt="6">
        <dgm:presLayoutVars>
          <dgm:bulletEnabled val="1"/>
        </dgm:presLayoutVars>
      </dgm:prSet>
      <dgm:spPr/>
    </dgm:pt>
    <dgm:pt modelId="{039E759A-2E1E-454B-9B1F-0292AA9B55D5}" type="pres">
      <dgm:prSet presAssocID="{E47B8F8B-A3B6-4295-A629-236155D87EB8}" presName="rect2" presStyleLbl="fgImgPlace1" presStyleIdx="1" presStyleCnt="6"/>
      <dgm:spPr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Good Job Broccoli"/>
        </a:ext>
      </dgm:extLst>
    </dgm:pt>
    <dgm:pt modelId="{6EAA44BD-4A27-4482-A3E3-5FB40EF3E02B}" type="pres">
      <dgm:prSet presAssocID="{D471D9BB-F050-4264-A9A8-BE06229966CE}" presName="sibTrans" presStyleCnt="0"/>
      <dgm:spPr/>
    </dgm:pt>
    <dgm:pt modelId="{390C83DB-344C-4BDA-9BA1-3B191FFD9396}" type="pres">
      <dgm:prSet presAssocID="{0F61F883-8B69-4F1B-A16F-12D1613BA6D7}" presName="composite" presStyleCnt="0"/>
      <dgm:spPr/>
    </dgm:pt>
    <dgm:pt modelId="{63CDBF5E-5AAF-4A81-A820-BADC1FF58FE0}" type="pres">
      <dgm:prSet presAssocID="{0F61F883-8B69-4F1B-A16F-12D1613BA6D7}" presName="rect1" presStyleLbl="trAlignAcc1" presStyleIdx="2" presStyleCnt="6">
        <dgm:presLayoutVars>
          <dgm:bulletEnabled val="1"/>
        </dgm:presLayoutVars>
      </dgm:prSet>
      <dgm:spPr/>
    </dgm:pt>
    <dgm:pt modelId="{9AABC701-4B71-4050-920D-D270822AC366}" type="pres">
      <dgm:prSet presAssocID="{0F61F883-8B69-4F1B-A16F-12D1613BA6D7}" presName="rect2" presStyleLbl="fgImgPlace1" presStyleIdx="2" presStyleCnt="6"/>
      <dgm:spPr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Good Job Broccoli"/>
        </a:ext>
      </dgm:extLst>
    </dgm:pt>
    <dgm:pt modelId="{465C698E-0791-422D-874C-042811EF4F56}" type="pres">
      <dgm:prSet presAssocID="{BEAD3B82-C7C4-45FA-9842-56777B2B8A6D}" presName="sibTrans" presStyleCnt="0"/>
      <dgm:spPr/>
    </dgm:pt>
    <dgm:pt modelId="{74ADBA76-D0D5-470E-A17D-5B3060AC4B4C}" type="pres">
      <dgm:prSet presAssocID="{3818056E-023F-4E76-AB66-F25077D32C9B}" presName="composite" presStyleCnt="0"/>
      <dgm:spPr/>
    </dgm:pt>
    <dgm:pt modelId="{673BACD2-65C5-4FFE-8B4F-7B71DA898A5F}" type="pres">
      <dgm:prSet presAssocID="{3818056E-023F-4E76-AB66-F25077D32C9B}" presName="rect1" presStyleLbl="trAlignAcc1" presStyleIdx="3" presStyleCnt="6">
        <dgm:presLayoutVars>
          <dgm:bulletEnabled val="1"/>
        </dgm:presLayoutVars>
      </dgm:prSet>
      <dgm:spPr/>
    </dgm:pt>
    <dgm:pt modelId="{ED8DE5AF-FBAB-4ADF-9ED7-28709EE3CDB8}" type="pres">
      <dgm:prSet presAssocID="{3818056E-023F-4E76-AB66-F25077D32C9B}" presName="rect2" presStyleLbl="fgImgPlace1" presStyleIdx="3" presStyleCnt="6"/>
      <dgm:spPr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No Teodor the Cat"/>
        </a:ext>
      </dgm:extLst>
    </dgm:pt>
    <dgm:pt modelId="{2AEE8D72-D6CB-4EF0-ACD8-7D23071D4724}" type="pres">
      <dgm:prSet presAssocID="{E8917CD0-DD1B-4E1B-9E6D-0EBE45340655}" presName="sibTrans" presStyleCnt="0"/>
      <dgm:spPr/>
    </dgm:pt>
    <dgm:pt modelId="{7585A596-D107-4772-9DF4-E1C89EB51A49}" type="pres">
      <dgm:prSet presAssocID="{EACF7F75-D760-4D78-8572-4F37FD4B652C}" presName="composite" presStyleCnt="0"/>
      <dgm:spPr/>
    </dgm:pt>
    <dgm:pt modelId="{471C4FD6-3F5B-4055-B914-F894FA443B1C}" type="pres">
      <dgm:prSet presAssocID="{EACF7F75-D760-4D78-8572-4F37FD4B652C}" presName="rect1" presStyleLbl="trAlignAcc1" presStyleIdx="4" presStyleCnt="6">
        <dgm:presLayoutVars>
          <dgm:bulletEnabled val="1"/>
        </dgm:presLayoutVars>
      </dgm:prSet>
      <dgm:spPr/>
    </dgm:pt>
    <dgm:pt modelId="{1B670FD6-4113-4EC1-BB0E-34F94197B949}" type="pres">
      <dgm:prSet presAssocID="{EACF7F75-D760-4D78-8572-4F37FD4B652C}" presName="rect2" presStyleLbl="fgImgPlace1" presStyleIdx="4" presStyleCnt="6"/>
      <dgm:spPr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No Teodor the Cat"/>
        </a:ext>
      </dgm:extLst>
    </dgm:pt>
    <dgm:pt modelId="{CF342E8D-F13F-4B79-9480-5EC16CAA00C8}" type="pres">
      <dgm:prSet presAssocID="{EB163518-4ED4-478D-9819-2AEF5CCA12AD}" presName="sibTrans" presStyleCnt="0"/>
      <dgm:spPr/>
    </dgm:pt>
    <dgm:pt modelId="{BE70030B-255F-43BF-88AD-CFF26054B0A6}" type="pres">
      <dgm:prSet presAssocID="{157CB235-006F-4495-AB87-7B7EC1916A56}" presName="composite" presStyleCnt="0"/>
      <dgm:spPr/>
    </dgm:pt>
    <dgm:pt modelId="{A9422648-A8D4-4922-9E24-1BC87834C58B}" type="pres">
      <dgm:prSet presAssocID="{157CB235-006F-4495-AB87-7B7EC1916A56}" presName="rect1" presStyleLbl="trAlignAcc1" presStyleIdx="5" presStyleCnt="6">
        <dgm:presLayoutVars>
          <dgm:bulletEnabled val="1"/>
        </dgm:presLayoutVars>
      </dgm:prSet>
      <dgm:spPr/>
    </dgm:pt>
    <dgm:pt modelId="{892D1D31-00F8-4F4F-BDE4-A9107B34A11A}" type="pres">
      <dgm:prSet presAssocID="{157CB235-006F-4495-AB87-7B7EC1916A56}" presName="rect2" presStyleLbl="fgImgPlace1" presStyleIdx="5" presStyleCnt="6"/>
      <dgm:spPr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Good Job Broccoli"/>
        </a:ext>
      </dgm:extLst>
    </dgm:pt>
  </dgm:ptLst>
  <dgm:cxnLst>
    <dgm:cxn modelId="{2D4B1F17-C99C-48A8-B216-76DE57850A2C}" type="presOf" srcId="{735AA24C-5F38-4C6D-A943-C773CBA5938E}" destId="{FFBC93E1-49CD-47AB-8571-D118D2895E2D}" srcOrd="0" destOrd="0" presId="urn:microsoft.com/office/officeart/2008/layout/PictureStrips"/>
    <dgm:cxn modelId="{8F5F3C19-E44E-4DA5-AB5B-63B48F873EA0}" srcId="{7A3B96CF-86FB-4875-A9EC-679EA69ADE6B}" destId="{E47B8F8B-A3B6-4295-A629-236155D87EB8}" srcOrd="1" destOrd="0" parTransId="{C913C14A-D3B9-4278-8F1B-874611E529EF}" sibTransId="{D471D9BB-F050-4264-A9A8-BE06229966CE}"/>
    <dgm:cxn modelId="{F2F30C20-6695-4449-8A56-A0D35AD12F30}" srcId="{7A3B96CF-86FB-4875-A9EC-679EA69ADE6B}" destId="{157CB235-006F-4495-AB87-7B7EC1916A56}" srcOrd="5" destOrd="0" parTransId="{53B0431A-2C8E-4BC4-935E-4B5E508514A0}" sibTransId="{E86BA51A-2158-4443-902A-D0F2EEE6D64C}"/>
    <dgm:cxn modelId="{43378F32-9BB5-41B9-97FA-A301F48450C0}" type="presOf" srcId="{EACF7F75-D760-4D78-8572-4F37FD4B652C}" destId="{471C4FD6-3F5B-4055-B914-F894FA443B1C}" srcOrd="0" destOrd="0" presId="urn:microsoft.com/office/officeart/2008/layout/PictureStrips"/>
    <dgm:cxn modelId="{D29A8333-FD03-436D-8642-BE0B429B9127}" srcId="{7A3B96CF-86FB-4875-A9EC-679EA69ADE6B}" destId="{EACF7F75-D760-4D78-8572-4F37FD4B652C}" srcOrd="4" destOrd="0" parTransId="{F4A0B5D4-E50F-4132-B7FC-F4FDA6468671}" sibTransId="{EB163518-4ED4-478D-9819-2AEF5CCA12AD}"/>
    <dgm:cxn modelId="{B115CE4D-D162-43C0-86E2-A318E7131BCA}" srcId="{7A3B96CF-86FB-4875-A9EC-679EA69ADE6B}" destId="{3818056E-023F-4E76-AB66-F25077D32C9B}" srcOrd="3" destOrd="0" parTransId="{572C529C-DE5B-41ED-AD09-4B1BC23044CC}" sibTransId="{E8917CD0-DD1B-4E1B-9E6D-0EBE45340655}"/>
    <dgm:cxn modelId="{2011D37F-27CF-49AA-9318-947B1499E78E}" type="presOf" srcId="{0F61F883-8B69-4F1B-A16F-12D1613BA6D7}" destId="{63CDBF5E-5AAF-4A81-A820-BADC1FF58FE0}" srcOrd="0" destOrd="0" presId="urn:microsoft.com/office/officeart/2008/layout/PictureStrips"/>
    <dgm:cxn modelId="{10FFC597-F8C3-4FAC-87FA-548709509ADA}" type="presOf" srcId="{3818056E-023F-4E76-AB66-F25077D32C9B}" destId="{673BACD2-65C5-4FFE-8B4F-7B71DA898A5F}" srcOrd="0" destOrd="0" presId="urn:microsoft.com/office/officeart/2008/layout/PictureStrips"/>
    <dgm:cxn modelId="{ACF3D3B8-B50A-47B3-A517-A3992A830493}" type="presOf" srcId="{157CB235-006F-4495-AB87-7B7EC1916A56}" destId="{A9422648-A8D4-4922-9E24-1BC87834C58B}" srcOrd="0" destOrd="0" presId="urn:microsoft.com/office/officeart/2008/layout/PictureStrips"/>
    <dgm:cxn modelId="{9CB8FEB8-5EC2-4DC6-9CB7-4364E6FDA0CF}" srcId="{7A3B96CF-86FB-4875-A9EC-679EA69ADE6B}" destId="{0F61F883-8B69-4F1B-A16F-12D1613BA6D7}" srcOrd="2" destOrd="0" parTransId="{BF4FD67E-48E1-49E6-9006-8517F9210CF8}" sibTransId="{BEAD3B82-C7C4-45FA-9842-56777B2B8A6D}"/>
    <dgm:cxn modelId="{7F3E7ABA-9599-40D1-90EC-1AF2528E8982}" type="presOf" srcId="{E47B8F8B-A3B6-4295-A629-236155D87EB8}" destId="{A63B86B9-16B9-4126-B6A7-2E5158D57888}" srcOrd="0" destOrd="0" presId="urn:microsoft.com/office/officeart/2008/layout/PictureStrips"/>
    <dgm:cxn modelId="{A55E6BC3-0BBF-43D6-AA9F-D59F6AB38749}" type="presOf" srcId="{7A3B96CF-86FB-4875-A9EC-679EA69ADE6B}" destId="{F74325A1-57AC-4598-8AEE-0FFF6F8A318C}" srcOrd="0" destOrd="0" presId="urn:microsoft.com/office/officeart/2008/layout/PictureStrips"/>
    <dgm:cxn modelId="{9576CEDA-7209-4843-89E9-BABBF27E59AB}" srcId="{7A3B96CF-86FB-4875-A9EC-679EA69ADE6B}" destId="{735AA24C-5F38-4C6D-A943-C773CBA5938E}" srcOrd="0" destOrd="0" parTransId="{DF3875E3-A877-48FD-AD74-748563DE9CA7}" sibTransId="{E8E31EC4-4956-46EA-BE33-D7C2B6631880}"/>
    <dgm:cxn modelId="{B6AA4036-523B-4411-9E62-AC56711F683A}" type="presParOf" srcId="{F74325A1-57AC-4598-8AEE-0FFF6F8A318C}" destId="{698AB2BD-77A4-4ECD-B163-6DEC12318128}" srcOrd="0" destOrd="0" presId="urn:microsoft.com/office/officeart/2008/layout/PictureStrips"/>
    <dgm:cxn modelId="{856A28D5-4D83-4C1C-A69C-343649316588}" type="presParOf" srcId="{698AB2BD-77A4-4ECD-B163-6DEC12318128}" destId="{FFBC93E1-49CD-47AB-8571-D118D2895E2D}" srcOrd="0" destOrd="0" presId="urn:microsoft.com/office/officeart/2008/layout/PictureStrips"/>
    <dgm:cxn modelId="{B393520D-0FED-4A6E-A932-A8E844541C51}" type="presParOf" srcId="{698AB2BD-77A4-4ECD-B163-6DEC12318128}" destId="{2A61B858-0D08-4B28-88C6-DE4C68286E3B}" srcOrd="1" destOrd="0" presId="urn:microsoft.com/office/officeart/2008/layout/PictureStrips"/>
    <dgm:cxn modelId="{89B52CA5-E2D1-40FB-9B79-D325E88D2F49}" type="presParOf" srcId="{F74325A1-57AC-4598-8AEE-0FFF6F8A318C}" destId="{34653904-0D14-48F8-B925-A93E95E2B9F8}" srcOrd="1" destOrd="0" presId="urn:microsoft.com/office/officeart/2008/layout/PictureStrips"/>
    <dgm:cxn modelId="{943542F2-C24D-4C04-B4EB-0DF1F8E42C03}" type="presParOf" srcId="{F74325A1-57AC-4598-8AEE-0FFF6F8A318C}" destId="{78E6BC63-47ED-4B98-AF3B-DCEA56E1D801}" srcOrd="2" destOrd="0" presId="urn:microsoft.com/office/officeart/2008/layout/PictureStrips"/>
    <dgm:cxn modelId="{837356AD-D1B6-4370-A783-6293333DE8C6}" type="presParOf" srcId="{78E6BC63-47ED-4B98-AF3B-DCEA56E1D801}" destId="{A63B86B9-16B9-4126-B6A7-2E5158D57888}" srcOrd="0" destOrd="0" presId="urn:microsoft.com/office/officeart/2008/layout/PictureStrips"/>
    <dgm:cxn modelId="{AACEBEED-6F11-4EF8-B46D-B14112FFCFC9}" type="presParOf" srcId="{78E6BC63-47ED-4B98-AF3B-DCEA56E1D801}" destId="{039E759A-2E1E-454B-9B1F-0292AA9B55D5}" srcOrd="1" destOrd="0" presId="urn:microsoft.com/office/officeart/2008/layout/PictureStrips"/>
    <dgm:cxn modelId="{F4F096E4-6BB3-49C8-A10E-511C4FAFF47F}" type="presParOf" srcId="{F74325A1-57AC-4598-8AEE-0FFF6F8A318C}" destId="{6EAA44BD-4A27-4482-A3E3-5FB40EF3E02B}" srcOrd="3" destOrd="0" presId="urn:microsoft.com/office/officeart/2008/layout/PictureStrips"/>
    <dgm:cxn modelId="{D1064195-5B86-4569-8A7B-317BFDD90C7B}" type="presParOf" srcId="{F74325A1-57AC-4598-8AEE-0FFF6F8A318C}" destId="{390C83DB-344C-4BDA-9BA1-3B191FFD9396}" srcOrd="4" destOrd="0" presId="urn:microsoft.com/office/officeart/2008/layout/PictureStrips"/>
    <dgm:cxn modelId="{D3FF9A9A-546C-46A4-B087-1CA53F47AA43}" type="presParOf" srcId="{390C83DB-344C-4BDA-9BA1-3B191FFD9396}" destId="{63CDBF5E-5AAF-4A81-A820-BADC1FF58FE0}" srcOrd="0" destOrd="0" presId="urn:microsoft.com/office/officeart/2008/layout/PictureStrips"/>
    <dgm:cxn modelId="{BC0D467A-91F4-44D7-8993-07D43CA65E17}" type="presParOf" srcId="{390C83DB-344C-4BDA-9BA1-3B191FFD9396}" destId="{9AABC701-4B71-4050-920D-D270822AC366}" srcOrd="1" destOrd="0" presId="urn:microsoft.com/office/officeart/2008/layout/PictureStrips"/>
    <dgm:cxn modelId="{B6E112AA-4671-42BB-B175-6B78BE1407A7}" type="presParOf" srcId="{F74325A1-57AC-4598-8AEE-0FFF6F8A318C}" destId="{465C698E-0791-422D-874C-042811EF4F56}" srcOrd="5" destOrd="0" presId="urn:microsoft.com/office/officeart/2008/layout/PictureStrips"/>
    <dgm:cxn modelId="{AEB941ED-34C9-4BAB-8CEF-27789C3B7334}" type="presParOf" srcId="{F74325A1-57AC-4598-8AEE-0FFF6F8A318C}" destId="{74ADBA76-D0D5-470E-A17D-5B3060AC4B4C}" srcOrd="6" destOrd="0" presId="urn:microsoft.com/office/officeart/2008/layout/PictureStrips"/>
    <dgm:cxn modelId="{3ECBD2C6-45C9-4452-83F4-B42740256F8E}" type="presParOf" srcId="{74ADBA76-D0D5-470E-A17D-5B3060AC4B4C}" destId="{673BACD2-65C5-4FFE-8B4F-7B71DA898A5F}" srcOrd="0" destOrd="0" presId="urn:microsoft.com/office/officeart/2008/layout/PictureStrips"/>
    <dgm:cxn modelId="{0E309FA0-F61D-430B-9181-5E567D61A365}" type="presParOf" srcId="{74ADBA76-D0D5-470E-A17D-5B3060AC4B4C}" destId="{ED8DE5AF-FBAB-4ADF-9ED7-28709EE3CDB8}" srcOrd="1" destOrd="0" presId="urn:microsoft.com/office/officeart/2008/layout/PictureStrips"/>
    <dgm:cxn modelId="{41F3DFCD-E298-46BD-BB15-C4BA7305C1CA}" type="presParOf" srcId="{F74325A1-57AC-4598-8AEE-0FFF6F8A318C}" destId="{2AEE8D72-D6CB-4EF0-ACD8-7D23071D4724}" srcOrd="7" destOrd="0" presId="urn:microsoft.com/office/officeart/2008/layout/PictureStrips"/>
    <dgm:cxn modelId="{F3FCB292-A426-44AB-AC21-8FA3078BE853}" type="presParOf" srcId="{F74325A1-57AC-4598-8AEE-0FFF6F8A318C}" destId="{7585A596-D107-4772-9DF4-E1C89EB51A49}" srcOrd="8" destOrd="0" presId="urn:microsoft.com/office/officeart/2008/layout/PictureStrips"/>
    <dgm:cxn modelId="{48F06A57-B9C9-4655-82C4-E8C12A0DB383}" type="presParOf" srcId="{7585A596-D107-4772-9DF4-E1C89EB51A49}" destId="{471C4FD6-3F5B-4055-B914-F894FA443B1C}" srcOrd="0" destOrd="0" presId="urn:microsoft.com/office/officeart/2008/layout/PictureStrips"/>
    <dgm:cxn modelId="{1F3E6F38-7D4E-420C-B753-73D8CF2D2D2F}" type="presParOf" srcId="{7585A596-D107-4772-9DF4-E1C89EB51A49}" destId="{1B670FD6-4113-4EC1-BB0E-34F94197B949}" srcOrd="1" destOrd="0" presId="urn:microsoft.com/office/officeart/2008/layout/PictureStrips"/>
    <dgm:cxn modelId="{1EA606E5-82F6-4FAC-B454-889D6CA0ABFF}" type="presParOf" srcId="{F74325A1-57AC-4598-8AEE-0FFF6F8A318C}" destId="{CF342E8D-F13F-4B79-9480-5EC16CAA00C8}" srcOrd="9" destOrd="0" presId="urn:microsoft.com/office/officeart/2008/layout/PictureStrips"/>
    <dgm:cxn modelId="{03D301F5-D755-486E-855A-07BEC30E30E5}" type="presParOf" srcId="{F74325A1-57AC-4598-8AEE-0FFF6F8A318C}" destId="{BE70030B-255F-43BF-88AD-CFF26054B0A6}" srcOrd="10" destOrd="0" presId="urn:microsoft.com/office/officeart/2008/layout/PictureStrips"/>
    <dgm:cxn modelId="{E3C90214-676D-4D0F-9A1B-20DF76F8B1EB}" type="presParOf" srcId="{BE70030B-255F-43BF-88AD-CFF26054B0A6}" destId="{A9422648-A8D4-4922-9E24-1BC87834C58B}" srcOrd="0" destOrd="0" presId="urn:microsoft.com/office/officeart/2008/layout/PictureStrips"/>
    <dgm:cxn modelId="{579E2C69-21E9-41BC-B658-A406C82C0B40}" type="presParOf" srcId="{BE70030B-255F-43BF-88AD-CFF26054B0A6}" destId="{892D1D31-00F8-4F4F-BDE4-A9107B34A11A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A203E9-E41A-4293-A7BB-AC1B6CF4B3DE}">
      <dsp:nvSpPr>
        <dsp:cNvPr id="0" name=""/>
        <dsp:cNvSpPr/>
      </dsp:nvSpPr>
      <dsp:spPr>
        <a:xfrm>
          <a:off x="0" y="544688"/>
          <a:ext cx="102266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A39E0-7CE6-4EFD-A5EE-CD82AA80EF2C}">
      <dsp:nvSpPr>
        <dsp:cNvPr id="0" name=""/>
        <dsp:cNvSpPr/>
      </dsp:nvSpPr>
      <dsp:spPr>
        <a:xfrm>
          <a:off x="511333" y="293768"/>
          <a:ext cx="7158672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referencing is and why it is important in study and in business</a:t>
          </a:r>
        </a:p>
      </dsp:txBody>
      <dsp:txXfrm>
        <a:off x="535831" y="318266"/>
        <a:ext cx="7109676" cy="452844"/>
      </dsp:txXfrm>
    </dsp:sp>
    <dsp:sp modelId="{A1DE5DAB-EF6A-4512-8369-F6B810758965}">
      <dsp:nvSpPr>
        <dsp:cNvPr id="0" name=""/>
        <dsp:cNvSpPr/>
      </dsp:nvSpPr>
      <dsp:spPr>
        <a:xfrm>
          <a:off x="0" y="1315809"/>
          <a:ext cx="102266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D6A29A-6A17-4711-A60B-E9401002B731}">
      <dsp:nvSpPr>
        <dsp:cNvPr id="0" name=""/>
        <dsp:cNvSpPr/>
      </dsp:nvSpPr>
      <dsp:spPr>
        <a:xfrm>
          <a:off x="511333" y="1064889"/>
          <a:ext cx="7158672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plagiarism means and how to avoid it</a:t>
          </a:r>
        </a:p>
      </dsp:txBody>
      <dsp:txXfrm>
        <a:off x="535831" y="1089387"/>
        <a:ext cx="7109676" cy="452844"/>
      </dsp:txXfrm>
    </dsp:sp>
    <dsp:sp modelId="{5877BC5C-6BAB-42DA-B1D2-A19FAC086154}">
      <dsp:nvSpPr>
        <dsp:cNvPr id="0" name=""/>
        <dsp:cNvSpPr/>
      </dsp:nvSpPr>
      <dsp:spPr>
        <a:xfrm>
          <a:off x="0" y="2086929"/>
          <a:ext cx="102266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AFD238-1CF4-4820-80D2-6E478A04D322}">
      <dsp:nvSpPr>
        <dsp:cNvPr id="0" name=""/>
        <dsp:cNvSpPr/>
      </dsp:nvSpPr>
      <dsp:spPr>
        <a:xfrm>
          <a:off x="511333" y="1836008"/>
          <a:ext cx="7158672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How to make a simple in‑text citation</a:t>
          </a:r>
        </a:p>
      </dsp:txBody>
      <dsp:txXfrm>
        <a:off x="535831" y="1860506"/>
        <a:ext cx="7109676" cy="452844"/>
      </dsp:txXfrm>
    </dsp:sp>
    <dsp:sp modelId="{CC4FAC28-52FC-4FFB-AFFA-AE6BE3C9CB0B}">
      <dsp:nvSpPr>
        <dsp:cNvPr id="0" name=""/>
        <dsp:cNvSpPr/>
      </dsp:nvSpPr>
      <dsp:spPr>
        <a:xfrm>
          <a:off x="0" y="2858049"/>
          <a:ext cx="102266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ABA79-39A7-4030-956A-88064258F71D}">
      <dsp:nvSpPr>
        <dsp:cNvPr id="0" name=""/>
        <dsp:cNvSpPr/>
      </dsp:nvSpPr>
      <dsp:spPr>
        <a:xfrm>
          <a:off x="511333" y="2607129"/>
          <a:ext cx="7158672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How to create a basic reference list entry</a:t>
          </a:r>
        </a:p>
      </dsp:txBody>
      <dsp:txXfrm>
        <a:off x="535831" y="2631627"/>
        <a:ext cx="7109676" cy="452844"/>
      </dsp:txXfrm>
    </dsp:sp>
    <dsp:sp modelId="{509A582D-C640-4DA8-B2AD-919D5F7573F9}">
      <dsp:nvSpPr>
        <dsp:cNvPr id="0" name=""/>
        <dsp:cNvSpPr/>
      </dsp:nvSpPr>
      <dsp:spPr>
        <a:xfrm>
          <a:off x="0" y="3629169"/>
          <a:ext cx="102266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9F4AA1-70A8-4916-8F17-CED536810107}">
      <dsp:nvSpPr>
        <dsp:cNvPr id="0" name=""/>
        <dsp:cNvSpPr/>
      </dsp:nvSpPr>
      <dsp:spPr>
        <a:xfrm>
          <a:off x="511333" y="3378249"/>
          <a:ext cx="7158672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Why good referencing helps businesses make better decisions</a:t>
          </a:r>
        </a:p>
      </dsp:txBody>
      <dsp:txXfrm>
        <a:off x="535831" y="3402747"/>
        <a:ext cx="7109676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8D596-8FC9-409D-8B7D-80849C1B52FB}">
      <dsp:nvSpPr>
        <dsp:cNvPr id="0" name=""/>
        <dsp:cNvSpPr/>
      </dsp:nvSpPr>
      <dsp:spPr>
        <a:xfrm>
          <a:off x="0" y="322426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9B7FC7-6542-4FCE-BE9C-B61E6ABD2809}">
      <dsp:nvSpPr>
        <dsp:cNvPr id="0" name=""/>
        <dsp:cNvSpPr/>
      </dsp:nvSpPr>
      <dsp:spPr>
        <a:xfrm>
          <a:off x="511333" y="41986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integrity means in academic and business work</a:t>
          </a:r>
        </a:p>
      </dsp:txBody>
      <dsp:txXfrm>
        <a:off x="538713" y="69366"/>
        <a:ext cx="7103912" cy="506120"/>
      </dsp:txXfrm>
    </dsp:sp>
    <dsp:sp modelId="{4132EA66-71AB-4D87-8AE2-DFDF74BDC59B}">
      <dsp:nvSpPr>
        <dsp:cNvPr id="0" name=""/>
        <dsp:cNvSpPr/>
      </dsp:nvSpPr>
      <dsp:spPr>
        <a:xfrm>
          <a:off x="0" y="1184267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51DF49-013D-485E-BF05-704B0B2B70D7}">
      <dsp:nvSpPr>
        <dsp:cNvPr id="0" name=""/>
        <dsp:cNvSpPr/>
      </dsp:nvSpPr>
      <dsp:spPr>
        <a:xfrm>
          <a:off x="511333" y="903827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Why we reference ideas from other people</a:t>
          </a:r>
        </a:p>
      </dsp:txBody>
      <dsp:txXfrm>
        <a:off x="538713" y="931207"/>
        <a:ext cx="7103912" cy="506120"/>
      </dsp:txXfrm>
    </dsp:sp>
    <dsp:sp modelId="{CA3D45B7-C61C-43E9-99F7-06AEB4791D60}">
      <dsp:nvSpPr>
        <dsp:cNvPr id="0" name=""/>
        <dsp:cNvSpPr/>
      </dsp:nvSpPr>
      <dsp:spPr>
        <a:xfrm>
          <a:off x="0" y="2046107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FC698-4783-4CFE-A137-38642A6F29E1}">
      <dsp:nvSpPr>
        <dsp:cNvPr id="0" name=""/>
        <dsp:cNvSpPr/>
      </dsp:nvSpPr>
      <dsp:spPr>
        <a:xfrm>
          <a:off x="511333" y="1765667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to make a simple in text citation</a:t>
          </a:r>
        </a:p>
      </dsp:txBody>
      <dsp:txXfrm>
        <a:off x="538713" y="1793047"/>
        <a:ext cx="7103912" cy="506120"/>
      </dsp:txXfrm>
    </dsp:sp>
    <dsp:sp modelId="{64026DD6-F43D-43A5-A58E-995C65DF5DB3}">
      <dsp:nvSpPr>
        <dsp:cNvPr id="0" name=""/>
        <dsp:cNvSpPr/>
      </dsp:nvSpPr>
      <dsp:spPr>
        <a:xfrm>
          <a:off x="0" y="2907947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AAFFBD-96BD-4245-B74C-C4F154CA4B18}">
      <dsp:nvSpPr>
        <dsp:cNvPr id="0" name=""/>
        <dsp:cNvSpPr/>
      </dsp:nvSpPr>
      <dsp:spPr>
        <a:xfrm>
          <a:off x="511333" y="2627507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to paraphrase safely using your own words</a:t>
          </a:r>
        </a:p>
      </dsp:txBody>
      <dsp:txXfrm>
        <a:off x="538713" y="2654887"/>
        <a:ext cx="7103912" cy="506120"/>
      </dsp:txXfrm>
    </dsp:sp>
    <dsp:sp modelId="{63891C68-4D04-4347-B840-8033511FAB32}">
      <dsp:nvSpPr>
        <dsp:cNvPr id="0" name=""/>
        <dsp:cNvSpPr/>
      </dsp:nvSpPr>
      <dsp:spPr>
        <a:xfrm>
          <a:off x="0" y="3769787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43E29-2966-4C49-A772-54EA33B7A57C}">
      <dsp:nvSpPr>
        <dsp:cNvPr id="0" name=""/>
        <dsp:cNvSpPr/>
      </dsp:nvSpPr>
      <dsp:spPr>
        <a:xfrm>
          <a:off x="511333" y="3489347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counts as cheating and what does not</a:t>
          </a:r>
        </a:p>
      </dsp:txBody>
      <dsp:txXfrm>
        <a:off x="538713" y="3516727"/>
        <a:ext cx="7103912" cy="506120"/>
      </dsp:txXfrm>
    </dsp:sp>
    <dsp:sp modelId="{EC1D65A2-AEDA-46C2-B6C9-D66C9159C851}">
      <dsp:nvSpPr>
        <dsp:cNvPr id="0" name=""/>
        <dsp:cNvSpPr/>
      </dsp:nvSpPr>
      <dsp:spPr>
        <a:xfrm>
          <a:off x="0" y="4631627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BBA74E-5AC5-46EC-A998-6737C82ED791}">
      <dsp:nvSpPr>
        <dsp:cNvPr id="0" name=""/>
        <dsp:cNvSpPr/>
      </dsp:nvSpPr>
      <dsp:spPr>
        <a:xfrm>
          <a:off x="511333" y="4351186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to use AI and the Library tools in an honest way</a:t>
          </a:r>
        </a:p>
      </dsp:txBody>
      <dsp:txXfrm>
        <a:off x="538713" y="4378566"/>
        <a:ext cx="7103912" cy="506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C93E1-49CD-47AB-8571-D118D2895E2D}">
      <dsp:nvSpPr>
        <dsp:cNvPr id="0" name=""/>
        <dsp:cNvSpPr/>
      </dsp:nvSpPr>
      <dsp:spPr>
        <a:xfrm>
          <a:off x="161131" y="721227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Electric car companies are growing quickly around the world. </a:t>
          </a:r>
        </a:p>
      </dsp:txBody>
      <dsp:txXfrm>
        <a:off x="161131" y="721227"/>
        <a:ext cx="3771900" cy="1178718"/>
      </dsp:txXfrm>
    </dsp:sp>
    <dsp:sp modelId="{2A61B858-0D08-4B28-88C6-DE4C68286E3B}">
      <dsp:nvSpPr>
        <dsp:cNvPr id="0" name=""/>
        <dsp:cNvSpPr/>
      </dsp:nvSpPr>
      <dsp:spPr>
        <a:xfrm>
          <a:off x="3968" y="550968"/>
          <a:ext cx="825103" cy="1237654"/>
        </a:xfrm>
        <a:prstGeom prst="rect">
          <a:avLst/>
        </a:prstGeom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3B86B9-16B9-4126-B6A7-2E5158D57888}">
      <dsp:nvSpPr>
        <dsp:cNvPr id="0" name=""/>
        <dsp:cNvSpPr/>
      </dsp:nvSpPr>
      <dsp:spPr>
        <a:xfrm>
          <a:off x="4352131" y="721227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BYD sold more cars than Tesla last year. </a:t>
          </a:r>
        </a:p>
      </dsp:txBody>
      <dsp:txXfrm>
        <a:off x="4352131" y="721227"/>
        <a:ext cx="3771900" cy="1178718"/>
      </dsp:txXfrm>
    </dsp:sp>
    <dsp:sp modelId="{039E759A-2E1E-454B-9B1F-0292AA9B55D5}">
      <dsp:nvSpPr>
        <dsp:cNvPr id="0" name=""/>
        <dsp:cNvSpPr/>
      </dsp:nvSpPr>
      <dsp:spPr>
        <a:xfrm>
          <a:off x="4194968" y="550968"/>
          <a:ext cx="825103" cy="1237654"/>
        </a:xfrm>
        <a:prstGeom prst="rect">
          <a:avLst/>
        </a:prstGeom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CDBF5E-5AAF-4A81-A820-BADC1FF58FE0}">
      <dsp:nvSpPr>
        <dsp:cNvPr id="0" name=""/>
        <dsp:cNvSpPr/>
      </dsp:nvSpPr>
      <dsp:spPr>
        <a:xfrm>
          <a:off x="161131" y="2205103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Many customers did not like the new Tesla models. </a:t>
          </a:r>
        </a:p>
      </dsp:txBody>
      <dsp:txXfrm>
        <a:off x="161131" y="2205103"/>
        <a:ext cx="3771900" cy="1178718"/>
      </dsp:txXfrm>
    </dsp:sp>
    <dsp:sp modelId="{9AABC701-4B71-4050-920D-D270822AC366}">
      <dsp:nvSpPr>
        <dsp:cNvPr id="0" name=""/>
        <dsp:cNvSpPr/>
      </dsp:nvSpPr>
      <dsp:spPr>
        <a:xfrm>
          <a:off x="3968" y="2034844"/>
          <a:ext cx="825103" cy="1237654"/>
        </a:xfrm>
        <a:prstGeom prst="rect">
          <a:avLst/>
        </a:prstGeom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3BACD2-65C5-4FFE-8B4F-7B71DA898A5F}">
      <dsp:nvSpPr>
        <dsp:cNvPr id="0" name=""/>
        <dsp:cNvSpPr/>
      </dsp:nvSpPr>
      <dsp:spPr>
        <a:xfrm>
          <a:off x="4352131" y="2205103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my opinion, the electric car market will continue to grow. </a:t>
          </a:r>
        </a:p>
      </dsp:txBody>
      <dsp:txXfrm>
        <a:off x="4352131" y="2205103"/>
        <a:ext cx="3771900" cy="1178718"/>
      </dsp:txXfrm>
    </dsp:sp>
    <dsp:sp modelId="{ED8DE5AF-FBAB-4ADF-9ED7-28709EE3CDB8}">
      <dsp:nvSpPr>
        <dsp:cNvPr id="0" name=""/>
        <dsp:cNvSpPr/>
      </dsp:nvSpPr>
      <dsp:spPr>
        <a:xfrm>
          <a:off x="4194968" y="2034844"/>
          <a:ext cx="825103" cy="1237654"/>
        </a:xfrm>
        <a:prstGeom prst="rect">
          <a:avLst/>
        </a:prstGeom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1C4FD6-3F5B-4055-B914-F894FA443B1C}">
      <dsp:nvSpPr>
        <dsp:cNvPr id="0" name=""/>
        <dsp:cNvSpPr/>
      </dsp:nvSpPr>
      <dsp:spPr>
        <a:xfrm>
          <a:off x="161131" y="3688979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 people prefer electric cars because they want to help the environment. </a:t>
          </a:r>
        </a:p>
      </dsp:txBody>
      <dsp:txXfrm>
        <a:off x="161131" y="3688979"/>
        <a:ext cx="3771900" cy="1178718"/>
      </dsp:txXfrm>
    </dsp:sp>
    <dsp:sp modelId="{1B670FD6-4113-4EC1-BB0E-34F94197B949}">
      <dsp:nvSpPr>
        <dsp:cNvPr id="0" name=""/>
        <dsp:cNvSpPr/>
      </dsp:nvSpPr>
      <dsp:spPr>
        <a:xfrm>
          <a:off x="3968" y="3518720"/>
          <a:ext cx="825103" cy="1237654"/>
        </a:xfrm>
        <a:prstGeom prst="rect">
          <a:avLst/>
        </a:prstGeom>
        <a:blipFill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422648-A8D4-4922-9E24-1BC87834C58B}">
      <dsp:nvSpPr>
        <dsp:cNvPr id="0" name=""/>
        <dsp:cNvSpPr/>
      </dsp:nvSpPr>
      <dsp:spPr>
        <a:xfrm>
          <a:off x="4352131" y="3688979"/>
          <a:ext cx="3771900" cy="1178718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386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BYD sales went above 2.25 million cars, which shows strong demand.</a:t>
          </a:r>
        </a:p>
      </dsp:txBody>
      <dsp:txXfrm>
        <a:off x="4352131" y="3688979"/>
        <a:ext cx="3771900" cy="1178718"/>
      </dsp:txXfrm>
    </dsp:sp>
    <dsp:sp modelId="{892D1D31-00F8-4F4F-BDE4-A9107B34A11A}">
      <dsp:nvSpPr>
        <dsp:cNvPr id="0" name=""/>
        <dsp:cNvSpPr/>
      </dsp:nvSpPr>
      <dsp:spPr>
        <a:xfrm>
          <a:off x="4194968" y="3518720"/>
          <a:ext cx="825103" cy="1237654"/>
        </a:xfrm>
        <a:prstGeom prst="rect">
          <a:avLst/>
        </a:prstGeom>
        <a:blipFill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16/08/2026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96783C-0414-E1F1-17D5-86505BF2B7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26B1FA-7C00-5B93-7F10-A29EDB1C9C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9FDBBA-042A-F2DD-ED9B-4E4B16A349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8AFA9F-0811-90DC-87D8-7FA4497090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43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51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2067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6904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846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018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4376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6074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9762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7241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3609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146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50345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06840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9B6257-D64C-0FC5-FEA2-8BBE6FF11F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750BFF-A08D-8D65-C596-B1EF1AE548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F913F4-E102-EC97-0E76-2EDC6EA9B8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08676F-CB39-B70B-F637-FC5C36B21B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2451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2413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9734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A8D76A-84E7-AEB6-B13D-AA30516CD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59E414-928B-D3CC-F319-3CB1578DC0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CE470D-063D-2A2F-F8FE-EB0519177F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B34AA0-72E1-E4A6-6B6A-7BC84B259D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696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6239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2764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32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8219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17364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824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2134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03821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47580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CB376A-FB1F-3CD7-DA92-FC0C24F94B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9F6955-410A-62B1-83E6-671159737B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C34478-F23A-76F1-4C69-B67C014CA7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424119-8FA3-B6B2-DF08-A92D1729AF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2082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75288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64991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1364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US" dirty="0"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4400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77698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53712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41908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16918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7363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100325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4FD695-18B1-FFCB-AAEB-B6ECF75C58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EF1678-BDC7-95AE-E77B-1FCE0E73A4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E2EAE-55C8-13AC-E2D8-5A5E12550B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499DB3-9D31-6A86-772F-6F34B4A63D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1957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46418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97B438-5B27-4302-B7F2-84500F1DA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C500E6-F117-E8E0-F209-0C449F5B9B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04452B-DE5A-A59A-D5AA-82A76728D9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2CA891-7E7E-AD8F-5E30-AE9C480718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614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D43A675-0C55-D89B-F1AC-EDDD31EAA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0"/>
            <a:ext cx="6862714" cy="6858000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74892C2-DE7A-7F11-3FFA-9DE8E6EF8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1" y="1488440"/>
            <a:ext cx="12191999" cy="38811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16/08/2026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890952-AF4B-555C-8832-E257D3E59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16/08/2026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A337E1-F4AA-BDCD-6BC1-AD264FCE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16/08/2026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16/08/2026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16/08/2026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16/08/2026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16/08/2026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AA2A39-BC86-4D9D-F7DB-14F384BED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838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fca.org.uk/news/press-releases/mbl-fined-serious-control-failures-allowed-trader-conceal-over-400-fictitious-trade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citethemrightonline-com.uwtsd.idm.oclc.org/home" TargetMode="Externa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review.com/leadership-change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fsb.org.uk/statistics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gi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58C4006-A52E-3F1A-F149-AC29876117CA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Academic Skills!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ptos"/>
                <a:ea typeface="Calibri"/>
                <a:cs typeface="Calibri"/>
              </a:rPr>
              <a:t>LCLM4001 Academic Skills</a:t>
            </a:r>
          </a:p>
          <a:p>
            <a:r>
              <a:rPr lang="en-GB">
                <a:latin typeface="Aptos"/>
                <a:ea typeface="Calibri"/>
                <a:cs typeface="Calibri"/>
              </a:rPr>
              <a:t>Week 4</a:t>
            </a:r>
          </a:p>
        </p:txBody>
      </p:sp>
      <p:pic>
        <p:nvPicPr>
          <p:cNvPr id="4" name="Picture Placeholder 3" descr="Aerial view of a grey and orange umbrella">
            <a:extLst>
              <a:ext uri="{FF2B5EF4-FFF2-40B4-BE49-F238E27FC236}">
                <a16:creationId xmlns:a16="http://schemas.microsoft.com/office/drawing/2014/main" id="{BC20C668-3ED1-6AD6-151E-BA1F5B24FC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29746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1AEA7-C840-6A66-6710-8F08AF08E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8035120-A6B8-3354-A008-9100C65F5706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F28D50A9-AF23-DF99-4655-27A7156F7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Remembering earlier lessons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6C6DAE-D8C3-C50A-B0F3-19BA12099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Let’s go to VEVOX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Picture 1">
            <a:hlinkClick r:id="rId3"/>
            <a:extLst>
              <a:ext uri="{FF2B5EF4-FFF2-40B4-BE49-F238E27FC236}">
                <a16:creationId xmlns:a16="http://schemas.microsoft.com/office/drawing/2014/main" id="{995F303B-FBBD-BD92-2190-421EEFD6D2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9107" y="3431798"/>
            <a:ext cx="8210810" cy="2078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044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0E8FBA3-130F-C9A3-1AB2-E85A749BA749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1FCC608E-088E-317F-F8EE-8CDF87807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Remembering last week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42F8A6-762B-9536-9C54-F660E6D67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We learnt:</a:t>
            </a:r>
          </a:p>
          <a:p>
            <a:pPr marL="0" indent="0">
              <a:buNone/>
            </a:pPr>
            <a:endParaRPr lang="en-GB"/>
          </a:p>
          <a:p>
            <a:pPr lvl="1"/>
            <a:r>
              <a:rPr lang="en-GB"/>
              <a:t>How to spot evidence</a:t>
            </a:r>
          </a:p>
          <a:p>
            <a:pPr lvl="1"/>
            <a:r>
              <a:rPr lang="en-GB"/>
              <a:t>Using note-taking</a:t>
            </a:r>
          </a:p>
          <a:p>
            <a:pPr lvl="1"/>
            <a:r>
              <a:rPr lang="en-GB"/>
              <a:t>Using reading skills to make simple business decisions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36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72AD784-8194-D8AF-6D62-71FE26C8AC97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1890458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C6FE65-B682-D15A-BC99-56B002359A4B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5853109-975B-4FE8-0C01-E2C8E66E5B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Homework Recap</a:t>
            </a:r>
          </a:p>
        </p:txBody>
      </p:sp>
      <p:pic>
        <p:nvPicPr>
          <p:cNvPr id="6" name="Picture Placeholder 5" descr="Person working with laptop and binder">
            <a:extLst>
              <a:ext uri="{FF2B5EF4-FFF2-40B4-BE49-F238E27FC236}">
                <a16:creationId xmlns:a16="http://schemas.microsoft.com/office/drawing/2014/main" id="{5AF14B4B-47DA-7BCE-FF99-00B466EDDA6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63793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CFE3479-1E3F-A754-DE4E-C47284D472EE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5D5A425-92F2-1540-4C1A-F6517F923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Before We Move On: Quick Homework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A60FE-01EC-D3AD-3B84-B991386D67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Last week you worked on </a:t>
            </a:r>
            <a:r>
              <a:rPr lang="en-GB" err="1"/>
              <a:t>InfoSkills</a:t>
            </a:r>
            <a:r>
              <a:rPr lang="en-GB"/>
              <a:t>:</a:t>
            </a:r>
          </a:p>
          <a:p>
            <a:pPr lvl="1"/>
            <a:r>
              <a:rPr lang="en-GB"/>
              <a:t>Basics of referencing</a:t>
            </a:r>
          </a:p>
          <a:p>
            <a:pPr marL="457200" lvl="1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What is one </a:t>
            </a:r>
            <a:r>
              <a:rPr lang="en-GB" b="1">
                <a:highlight>
                  <a:srgbClr val="FFFFFF"/>
                </a:highlight>
                <a:ea typeface="+mn-lt"/>
                <a:cs typeface="+mn-lt"/>
              </a:rPr>
              <a:t>advantage</a:t>
            </a:r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 of using news reports for information?</a:t>
            </a:r>
          </a:p>
          <a:p>
            <a:r>
              <a:rPr lang="en-GB">
                <a:highlight>
                  <a:srgbClr val="FFFFFF"/>
                </a:highlight>
                <a:ea typeface="+mn-lt"/>
                <a:cs typeface="+mn-lt"/>
              </a:rPr>
              <a:t>Why is it important to choose the right type of information for your research?</a:t>
            </a:r>
            <a:endParaRPr lang="en-GB">
              <a:highlight>
                <a:srgbClr val="FFFFFF"/>
              </a:highlight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239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E82CFF0-7F26-C09D-B2C8-BD1A40DF7817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The value of Integrity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D7413358-0182-1CB1-A134-5206C36BF1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127124" y="1825625"/>
            <a:ext cx="10226676" cy="4351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00105D0-5E31-CFD8-36E4-434D61DFB475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42D1EBC-BE5C-CC24-1FA6-C5DB24978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Integrity?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406E3-003A-91C2-32B1-35BAE30D04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b="1"/>
              <a:t>Integrity means:</a:t>
            </a:r>
            <a:endParaRPr lang="en-US"/>
          </a:p>
          <a:p>
            <a:pPr algn="just"/>
            <a:r>
              <a:rPr lang="en-GB"/>
              <a:t>Being honest</a:t>
            </a:r>
          </a:p>
          <a:p>
            <a:pPr algn="just"/>
            <a:r>
              <a:rPr lang="en-GB"/>
              <a:t>Doing the right thing</a:t>
            </a:r>
          </a:p>
          <a:p>
            <a:pPr algn="just"/>
            <a:r>
              <a:rPr lang="en-GB"/>
              <a:t>Taking responsibility for your work</a:t>
            </a:r>
          </a:p>
          <a:p>
            <a:pPr algn="just"/>
            <a:endParaRPr lang="en-GB"/>
          </a:p>
          <a:p>
            <a:pPr marL="0" indent="0" algn="just">
              <a:buNone/>
            </a:pPr>
            <a:r>
              <a:rPr lang="en-GB" b="1"/>
              <a:t>Why it matters in business:</a:t>
            </a:r>
          </a:p>
          <a:p>
            <a:pPr algn="just"/>
            <a:r>
              <a:rPr lang="en-GB"/>
              <a:t>Builds trust with customers</a:t>
            </a:r>
          </a:p>
          <a:p>
            <a:pPr algn="just"/>
            <a:r>
              <a:rPr lang="en-GB"/>
              <a:t>Shows your company is reliable</a:t>
            </a:r>
          </a:p>
          <a:p>
            <a:pPr algn="just"/>
            <a:r>
              <a:rPr lang="en-GB"/>
              <a:t>Helps you make fair and strong decisions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F79BE3-A9A2-0F83-2DCF-9999BD1F7B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Why it matters in academic work</a:t>
            </a:r>
          </a:p>
          <a:p>
            <a:pPr algn="just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ptos"/>
                <a:cs typeface="Segoe UI"/>
              </a:rPr>
              <a:t>Including which sources you used shows that your ideas and arguments are well supported </a:t>
            </a:r>
          </a:p>
          <a:p>
            <a:pPr algn="just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ptos"/>
                <a:cs typeface="Segoe UI"/>
              </a:rPr>
              <a:t>Your work is only valuable if it’s honest and can be believed. </a:t>
            </a:r>
            <a:endParaRPr lang="en-GB">
              <a:solidFill>
                <a:srgbClr val="000000"/>
              </a:solidFill>
              <a:latin typeface="Aptos"/>
            </a:endParaRPr>
          </a:p>
          <a:p>
            <a:pPr algn="just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ptos"/>
                <a:cs typeface="Segoe UI"/>
              </a:rPr>
              <a:t>Integrity keeps academic work fair for everyone.</a:t>
            </a:r>
            <a:endParaRPr lang="en-GB">
              <a:solidFill>
                <a:srgbClr val="000000"/>
              </a:solidFill>
              <a:latin typeface="Aptos"/>
            </a:endParaRPr>
          </a:p>
          <a:p>
            <a:pPr algn="just">
              <a:lnSpc>
                <a:spcPct val="120000"/>
              </a:lnSpc>
            </a:pPr>
            <a:r>
              <a:rPr lang="en-GB">
                <a:solidFill>
                  <a:srgbClr val="000000"/>
                </a:solidFill>
                <a:latin typeface="Aptos"/>
                <a:cs typeface="Segoe UI"/>
              </a:rPr>
              <a:t>Referencing is the foundation of academic integrity </a:t>
            </a:r>
            <a:endParaRPr lang="en-GB">
              <a:solidFill>
                <a:srgbClr val="000000"/>
              </a:solidFill>
              <a:latin typeface="Aptos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756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BBC060C-F0F5-1D03-C71B-9F40151B7CC1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6C16AF0-1D28-EB1D-FC47-6732B675A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/>
          <a:lstStyle/>
          <a:p>
            <a:r>
              <a:rPr lang="en-GB"/>
              <a:t>What Happens When Integrity Fails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2444C8-3AFC-59BC-0846-D694FDCE9C3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7124" y="2160493"/>
            <a:ext cx="10226676" cy="3681601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E193DBB-5C65-1F7B-3012-254285ABA8D3}"/>
              </a:ext>
            </a:extLst>
          </p:cNvPr>
          <p:cNvSpPr txBox="1"/>
          <p:nvPr/>
        </p:nvSpPr>
        <p:spPr>
          <a:xfrm>
            <a:off x="1375577" y="6289482"/>
            <a:ext cx="987731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/>
              <a:t>Financial Conduct Authority (2024) MBL fined £13m for serious control failures that allowed trader to conceal over 400 fictitious trades, 26 November. Available at: </a:t>
            </a:r>
            <a:r>
              <a:rPr lang="en-GB" sz="1050">
                <a:hlinkClick r:id="rId4"/>
              </a:rPr>
              <a:t>https://www.fca.org.uk/news/press-releases/mbl-fined-serious-control-failures-allowed-trader-conceal-over-400-fictitious-trades</a:t>
            </a:r>
            <a:r>
              <a:rPr lang="en-GB" sz="1050"/>
              <a:t>  (Accessed: 27 February 2026)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6CF593AC-85DE-69AC-4BDC-A048E39C462E}"/>
              </a:ext>
            </a:extLst>
          </p:cNvPr>
          <p:cNvSpPr/>
          <p:nvPr/>
        </p:nvSpPr>
        <p:spPr>
          <a:xfrm>
            <a:off x="9859617" y="5176299"/>
            <a:ext cx="644056" cy="985962"/>
          </a:xfrm>
          <a:prstGeom prst="down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864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6E0F14A-A35D-E5FA-B018-354D33EFF6F1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F0C5CA5-0895-7C2D-B167-DD17698D0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What Is Lack of Integrity in Your Studies?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74F5D-3926-B58E-9E30-378B4A01D9F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Lack of integrity means:</a:t>
            </a:r>
          </a:p>
          <a:p>
            <a:r>
              <a:rPr lang="en-GB"/>
              <a:t>Not being honest in your work</a:t>
            </a:r>
          </a:p>
          <a:p>
            <a:r>
              <a:rPr lang="en-GB"/>
              <a:t>Using ideas or words without saying where they came from</a:t>
            </a:r>
          </a:p>
          <a:p>
            <a:r>
              <a:rPr lang="en-GB"/>
              <a:t>Copying from websites or AI without a reference</a:t>
            </a:r>
          </a:p>
          <a:p>
            <a:r>
              <a:rPr lang="en-GB"/>
              <a:t>Letting someone else do your work or using AI where it’s not allowed</a:t>
            </a:r>
          </a:p>
          <a:p>
            <a:r>
              <a:rPr lang="en-GB"/>
              <a:t>Hiding where information came from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6930B7-DC76-A449-5620-2C23535AE3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Why it matters</a:t>
            </a:r>
          </a:p>
          <a:p>
            <a:endParaRPr lang="en-GB"/>
          </a:p>
          <a:p>
            <a:r>
              <a:rPr lang="en-GB"/>
              <a:t>It breaks trust</a:t>
            </a:r>
          </a:p>
          <a:p>
            <a:r>
              <a:rPr lang="en-GB"/>
              <a:t>It is considered academic misconduct and has serious consequences</a:t>
            </a:r>
          </a:p>
          <a:p>
            <a:r>
              <a:rPr lang="en-GB"/>
              <a:t>It stops you from learning the real skills you need in business</a:t>
            </a:r>
          </a:p>
        </p:txBody>
      </p:sp>
    </p:spTree>
    <p:extLst>
      <p:ext uri="{BB962C8B-B14F-4D97-AF65-F5344CB8AC3E}">
        <p14:creationId xmlns:p14="http://schemas.microsoft.com/office/powerpoint/2010/main" val="3098111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264F64B-4637-FD4E-F408-C29EC21EE1E9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83EFAB8-9E48-63C7-0F4A-6827FDA60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Do We Reference?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B4E32-C3A7-F649-931C-B2FB428C7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We reference because:</a:t>
            </a:r>
          </a:p>
          <a:p>
            <a:r>
              <a:rPr lang="en-GB"/>
              <a:t>We give credit to the original author</a:t>
            </a:r>
          </a:p>
          <a:p>
            <a:r>
              <a:rPr lang="en-GB"/>
              <a:t>We show evidence for our ideas</a:t>
            </a:r>
          </a:p>
          <a:p>
            <a:r>
              <a:rPr lang="en-GB"/>
              <a:t>We avoid plagiarism</a:t>
            </a:r>
          </a:p>
          <a:p>
            <a:r>
              <a:rPr lang="en-GB"/>
              <a:t>We build trust in our academic and business writing</a:t>
            </a:r>
          </a:p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B222003-3626-7DF4-5795-8B6EE0F1F2AD}"/>
              </a:ext>
            </a:extLst>
          </p:cNvPr>
          <p:cNvSpPr/>
          <p:nvPr/>
        </p:nvSpPr>
        <p:spPr>
          <a:xfrm>
            <a:off x="1709530" y="5032375"/>
            <a:ext cx="986756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Referencing shows honesty and good practice.</a:t>
            </a:r>
          </a:p>
        </p:txBody>
      </p:sp>
    </p:spTree>
    <p:extLst>
      <p:ext uri="{BB962C8B-B14F-4D97-AF65-F5344CB8AC3E}">
        <p14:creationId xmlns:p14="http://schemas.microsoft.com/office/powerpoint/2010/main" val="30619542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1D06DF4-FD79-70D3-0C75-5CF3935BC729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A68E2C4-AE8E-B8EB-A5BE-40D376A6D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Giving Credit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89B5B-836A-7AFE-138E-92673E7012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12073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Giving credit means:</a:t>
            </a:r>
          </a:p>
          <a:p>
            <a:r>
              <a:rPr lang="en-GB"/>
              <a:t>Showing the reader the source of your information</a:t>
            </a:r>
          </a:p>
          <a:p>
            <a:r>
              <a:rPr lang="en-GB"/>
              <a:t>Making your work more trustworthy</a:t>
            </a:r>
          </a:p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92ECFA3-2A05-112F-118D-1FE3A4B6C9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61558" y="2487889"/>
            <a:ext cx="7071470" cy="1325562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1AC6661-1B7C-8305-CB59-2412981C7C79}"/>
              </a:ext>
            </a:extLst>
          </p:cNvPr>
          <p:cNvCxnSpPr/>
          <p:nvPr/>
        </p:nvCxnSpPr>
        <p:spPr>
          <a:xfrm>
            <a:off x="5510254" y="3021496"/>
            <a:ext cx="2003729" cy="0"/>
          </a:xfrm>
          <a:prstGeom prst="line">
            <a:avLst/>
          </a:prstGeom>
          <a:ln w="3810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9C5707E-7906-3E23-603C-A0F3DE4EE3F6}"/>
              </a:ext>
            </a:extLst>
          </p:cNvPr>
          <p:cNvCxnSpPr/>
          <p:nvPr/>
        </p:nvCxnSpPr>
        <p:spPr>
          <a:xfrm>
            <a:off x="5510253" y="3398520"/>
            <a:ext cx="2003729" cy="0"/>
          </a:xfrm>
          <a:prstGeom prst="line">
            <a:avLst/>
          </a:prstGeom>
          <a:ln w="38100"/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4600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34E1068-1E42-BBC0-D8DF-D7D0558A62E4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086AF66-F8B6-23CC-8BF6-1FE559A9669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Paraphrase vs. Copy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16C71-1D1B-4C95-F0A1-C39ACC22F3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Placeholder 4" descr="A pattern of small pumpkins&#10;&#10;AI-generated content may be incorrect.">
            <a:extLst>
              <a:ext uri="{FF2B5EF4-FFF2-40B4-BE49-F238E27FC236}">
                <a16:creationId xmlns:a16="http://schemas.microsoft.com/office/drawing/2014/main" id="{615C6631-C02C-05D3-BF91-B69A61F0B86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9483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C99ED5-8622-2819-F7B2-A9E889CD65F6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932D8FD-FEBD-30B3-A4E9-A2D3DD35F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Paraphrase vs Copy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E2593-78E0-61AF-F7EF-161D2EF50E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What is copying?</a:t>
            </a:r>
          </a:p>
          <a:p>
            <a:r>
              <a:rPr lang="en-GB"/>
              <a:t>Using the same words as the original text</a:t>
            </a:r>
          </a:p>
          <a:p>
            <a:r>
              <a:rPr lang="en-GB"/>
              <a:t>Not changing the order or structure</a:t>
            </a:r>
          </a:p>
          <a:p>
            <a:r>
              <a:rPr lang="en-GB"/>
              <a:t>This is called </a:t>
            </a:r>
            <a:r>
              <a:rPr lang="en-GB" b="1"/>
              <a:t>quoting</a:t>
            </a:r>
            <a:r>
              <a:rPr lang="en-GB"/>
              <a:t> and must always be in “”</a:t>
            </a:r>
          </a:p>
          <a:p>
            <a:r>
              <a:rPr lang="en-GB">
                <a:ea typeface="+mn-lt"/>
                <a:cs typeface="+mn-lt"/>
              </a:rPr>
              <a:t>Quotes are there for </a:t>
            </a:r>
            <a:r>
              <a:rPr lang="en-GB" b="1">
                <a:ea typeface="+mn-lt"/>
                <a:cs typeface="+mn-lt"/>
              </a:rPr>
              <a:t>IMPACT. </a:t>
            </a:r>
            <a:r>
              <a:rPr lang="en-GB">
                <a:ea typeface="+mn-lt"/>
                <a:cs typeface="+mn-lt"/>
              </a:rPr>
              <a:t> Use your own words most of the time 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3B1A03-7A30-09B4-6FF3-8305B743D9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What is paraphrasing?</a:t>
            </a:r>
          </a:p>
          <a:p>
            <a:r>
              <a:rPr lang="en-GB"/>
              <a:t>Using your own words</a:t>
            </a:r>
          </a:p>
          <a:p>
            <a:r>
              <a:rPr lang="en-GB"/>
              <a:t>Keeping the same meaning</a:t>
            </a:r>
          </a:p>
          <a:p>
            <a:r>
              <a:rPr lang="en-GB"/>
              <a:t>Making the idea clearer for you</a:t>
            </a:r>
          </a:p>
          <a:p>
            <a:r>
              <a:rPr lang="en-GB"/>
              <a:t>Providing a reference to show where you got the information or idea from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253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1CF440B-CA9A-F050-C5C3-0166AD8A6374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CF671FE-C337-AEA9-1668-06D5B3F67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690"/>
            <a:ext cx="10226674" cy="1325563"/>
          </a:xfrm>
        </p:spPr>
        <p:txBody>
          <a:bodyPr/>
          <a:lstStyle/>
          <a:p>
            <a:r>
              <a:rPr lang="en-GB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628F0-6D99-0C82-7046-43922BEC3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1345235"/>
            <a:ext cx="10673936" cy="53866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3900" b="1"/>
              <a:t>Original from article: </a:t>
            </a:r>
            <a:r>
              <a:rPr lang="en-GB" sz="3900"/>
              <a:t>“Tesla had a difficult year for several reasons. Some customers did not like the new car models.”</a:t>
            </a:r>
            <a:endParaRPr lang="en-US" sz="3900"/>
          </a:p>
          <a:p>
            <a:pPr marL="0" indent="0">
              <a:buNone/>
            </a:pPr>
            <a:endParaRPr lang="en-GB" sz="3900"/>
          </a:p>
          <a:p>
            <a:r>
              <a:rPr lang="en-GB"/>
              <a:t> </a:t>
            </a:r>
            <a:r>
              <a:rPr lang="en-GB" b="1"/>
              <a:t>Copied directly </a:t>
            </a:r>
            <a:r>
              <a:rPr lang="en-GB" sz="4000" b="1"/>
              <a:t>without source or “” </a:t>
            </a:r>
            <a:r>
              <a:rPr lang="en-GB" b="1"/>
              <a:t>(NOT OK!):  </a:t>
            </a:r>
            <a:r>
              <a:rPr lang="en-GB"/>
              <a:t>Tesla had a difficult year for several reasons. Some customers did not like the new car models.</a:t>
            </a:r>
          </a:p>
          <a:p>
            <a:r>
              <a:rPr lang="en-GB" b="1"/>
              <a:t>Paraphrased (OK!)</a:t>
            </a:r>
            <a:r>
              <a:rPr lang="en-GB"/>
              <a:t>: Tesla struggled this year because people were unhappy with the new designs (Practice With News, 2026).</a:t>
            </a:r>
          </a:p>
          <a:p>
            <a:r>
              <a:rPr lang="en-GB" b="1"/>
              <a:t>Direct Citation</a:t>
            </a:r>
            <a:r>
              <a:rPr lang="en-GB"/>
              <a:t> (copied WITH source) </a:t>
            </a:r>
            <a:r>
              <a:rPr lang="en-GB" b="1"/>
              <a:t>(OK!)</a:t>
            </a:r>
            <a:r>
              <a:rPr lang="en-GB"/>
              <a:t>: "</a:t>
            </a:r>
            <a:r>
              <a:rPr lang="en-GB" b="1"/>
              <a:t> </a:t>
            </a:r>
            <a:r>
              <a:rPr lang="en-GB"/>
              <a:t>“Tesla had a difficult year for several reasons. Some customers did not like the new car models" (Practice With News, 2026).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102D5ED-8302-5CA5-A000-3732F4E4B293}"/>
              </a:ext>
            </a:extLst>
          </p:cNvPr>
          <p:cNvCxnSpPr/>
          <p:nvPr/>
        </p:nvCxnSpPr>
        <p:spPr>
          <a:xfrm>
            <a:off x="9096292" y="5581816"/>
            <a:ext cx="1518699" cy="0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1A25236-A5AA-4037-4B79-42AAEF5DEE84}"/>
              </a:ext>
            </a:extLst>
          </p:cNvPr>
          <p:cNvCxnSpPr>
            <a:cxnSpLocks/>
          </p:cNvCxnSpPr>
          <p:nvPr/>
        </p:nvCxnSpPr>
        <p:spPr>
          <a:xfrm>
            <a:off x="1440511" y="6170337"/>
            <a:ext cx="3258710" cy="6626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4775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29F8BD2-1A5A-B389-2ADF-72D04E484000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D6C241D-F1CE-04FF-168E-A98809AA9BB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Evidence and References</a:t>
            </a:r>
          </a:p>
        </p:txBody>
      </p:sp>
      <p:pic>
        <p:nvPicPr>
          <p:cNvPr id="6" name="Picture Placeholder 5" descr="Black fingerprints with one red fingerprint">
            <a:extLst>
              <a:ext uri="{FF2B5EF4-FFF2-40B4-BE49-F238E27FC236}">
                <a16:creationId xmlns:a16="http://schemas.microsoft.com/office/drawing/2014/main" id="{79C03D88-7DA6-25A6-9F4F-95EF67E8587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8B23F4BA-66C6-9ECE-8202-31AB313F81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1914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09065EF-E225-AC83-2499-7D8E42BA4313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E1A0EAD-CF06-DAD3-8C39-E73C7C5BA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Do We Need Evidence?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FA74E-3511-07CC-C9FF-74526134EC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We use evidence when we want to:</a:t>
            </a:r>
          </a:p>
          <a:p>
            <a:r>
              <a:rPr lang="en-GB"/>
              <a:t>Support an idea</a:t>
            </a:r>
          </a:p>
          <a:p>
            <a:r>
              <a:rPr lang="en-GB"/>
              <a:t>Explain a point clearly</a:t>
            </a:r>
          </a:p>
          <a:p>
            <a:r>
              <a:rPr lang="en-GB"/>
              <a:t>Show that information is true</a:t>
            </a:r>
          </a:p>
          <a:p>
            <a:r>
              <a:rPr lang="en-GB"/>
              <a:t>Help people trust our writing</a:t>
            </a:r>
          </a:p>
          <a:p>
            <a:r>
              <a:rPr lang="en-GB"/>
              <a:t>Make good business decisions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1B846-820F-E2C6-DFE9-3B99F79452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Examples</a:t>
            </a:r>
          </a:p>
          <a:p>
            <a:r>
              <a:rPr lang="en-GB"/>
              <a:t>Using data from a report</a:t>
            </a:r>
          </a:p>
          <a:p>
            <a:r>
              <a:rPr lang="en-GB"/>
              <a:t>Using facts from a news article</a:t>
            </a:r>
          </a:p>
          <a:p>
            <a:r>
              <a:rPr lang="en-GB"/>
              <a:t>Using ideas from a book or website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1230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A6EAA-267A-E28A-A6CE-CDB03CBA2F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0110DD8-7BB4-D314-47C3-2CEDC373E83E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3CFB17C7-8364-FA3A-F07E-4F19EAA70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 we need a Reference here?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9F20C83-5424-485D-D27D-6A534F291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Let’s go to VEVOX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Picture 1">
            <a:hlinkClick r:id="rId3"/>
            <a:extLst>
              <a:ext uri="{FF2B5EF4-FFF2-40B4-BE49-F238E27FC236}">
                <a16:creationId xmlns:a16="http://schemas.microsoft.com/office/drawing/2014/main" id="{3C89FD36-3512-B75C-E274-AB2446EF30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3800" y="2947987"/>
            <a:ext cx="47244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1629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14248E-1B09-FE15-A1DB-F902B79B7CB3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BF531B6-9905-4AD7-F1F9-1DD50E9D4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In‑text Citation vs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60A2A-05C1-6531-5CF2-3D63959AA1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In‑text Citation</a:t>
            </a:r>
          </a:p>
          <a:p>
            <a:r>
              <a:rPr lang="en-GB"/>
              <a:t>A short note inside your sentence</a:t>
            </a:r>
          </a:p>
          <a:p>
            <a:r>
              <a:rPr lang="en-GB"/>
              <a:t>Shows where the idea came from</a:t>
            </a:r>
          </a:p>
          <a:p>
            <a:r>
              <a:rPr lang="en-GB"/>
              <a:t>Format: (Author, Year)</a:t>
            </a:r>
          </a:p>
          <a:p>
            <a:r>
              <a:rPr lang="en-GB"/>
              <a:t>Example: (Practice With News, 2026)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BDFA07-62C2-E78A-2A87-01D36BF994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Reference list</a:t>
            </a:r>
          </a:p>
          <a:p>
            <a:r>
              <a:rPr lang="en-GB"/>
              <a:t>A full list of all sources you used</a:t>
            </a:r>
          </a:p>
          <a:p>
            <a:r>
              <a:rPr lang="en-GB"/>
              <a:t>Goes at the end of your work</a:t>
            </a:r>
          </a:p>
          <a:p>
            <a:r>
              <a:rPr lang="en-GB"/>
              <a:t>Includes full details</a:t>
            </a:r>
          </a:p>
          <a:p>
            <a:r>
              <a:rPr lang="en-GB"/>
              <a:t>Lets the reader find the source again</a:t>
            </a:r>
          </a:p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2FC8B1-8E8D-EFA5-D638-2F0C7AE337A0}"/>
              </a:ext>
            </a:extLst>
          </p:cNvPr>
          <p:cNvSpPr/>
          <p:nvPr/>
        </p:nvSpPr>
        <p:spPr>
          <a:xfrm>
            <a:off x="1336560" y="5957957"/>
            <a:ext cx="1095920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40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Remember: We use the Harvard system</a:t>
            </a:r>
          </a:p>
        </p:txBody>
      </p:sp>
    </p:spTree>
    <p:extLst>
      <p:ext uri="{BB962C8B-B14F-4D97-AF65-F5344CB8AC3E}">
        <p14:creationId xmlns:p14="http://schemas.microsoft.com/office/powerpoint/2010/main" val="22456853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1773BEF-CDDE-F909-1E4A-CC54E598D715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D87693E-1E1A-C863-56CD-75C7DA4EC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Tools for Referencing: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54F89-7DB2-D818-9459-9EADF9611E4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UWTSD Library Citation Creator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/>
              <a:t>Go to the library website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/>
              <a:t>Find the book or article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/>
              <a:t>Go to CITATION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/>
              <a:t>That is ready for your Reference List, and gives you the main information for your in-text reference.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4AEEC85-02A2-84F5-02DA-1EE202C2A48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5388" y="2480732"/>
            <a:ext cx="5078412" cy="3041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92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655B86-D623-DBD2-02F0-F622219FA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AF39A29-D2C6-EF07-F89C-82E09412F400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20C6312-D110-BFDE-25F6-FE1837A0C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Tools for Reference Lists: AI for web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20E0E-EC83-A275-5D4E-F5DC5FD6AC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Using AI</a:t>
            </a:r>
          </a:p>
          <a:p>
            <a:r>
              <a:rPr lang="en-GB"/>
              <a:t>Ask AI to create the Harvard reference for online materials</a:t>
            </a:r>
          </a:p>
          <a:p>
            <a:r>
              <a:rPr lang="en-GB"/>
              <a:t>Always check that the reference looks correct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C669F02-3FAB-6BEB-67C6-2B06D3598C8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4778" y="2782329"/>
            <a:ext cx="5079021" cy="24379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387658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67993-35D1-21F3-A1CD-0FF589101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Tools for Reference Lists: Cite-them-right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51496-CD6C-0F61-0D3A-78456AA0C0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1012409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>
                <a:ea typeface="+mn-lt"/>
                <a:cs typeface="+mn-lt"/>
              </a:rPr>
              <a:t>Cite Them Right is a widely used online guide that helps students understand referencing and how to avoid plagiarism.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To use it, you simply select the type of source you want to reference. Remember to choose Harvard referencing </a:t>
            </a:r>
            <a:r>
              <a:rPr lang="en-US" dirty="0">
                <a:ea typeface="+mn-lt"/>
                <a:cs typeface="+mn-lt"/>
              </a:rPr>
              <a:t>style.</a:t>
            </a:r>
          </a:p>
          <a:p>
            <a:r>
              <a:rPr lang="en-US" dirty="0">
                <a:ea typeface="+mn-lt"/>
                <a:cs typeface="+mn-lt"/>
                <a:hlinkClick r:id="rId2"/>
              </a:rPr>
              <a:t>Cite Them Right - Home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0868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13803C-8677-D078-7291-080572DFF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5FAE88D-3D31-A14A-67A8-649E0B5309C1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1E5C810-7B49-460C-2CEA-E45C3E3AE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830F24-A418-C416-98AC-DA6E06423B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639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D255F08-8126-F84F-DEC0-13CBE3843DF2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A61A5EF-2423-3087-1522-1695BE6CE7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In-text citations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C8D55A-C1E4-FAB5-3715-20E9BA62F2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Placeholder 4" descr="A book with a flag on top of a mountain&#10;&#10;AI-generated content may be incorrect.">
            <a:extLst>
              <a:ext uri="{FF2B5EF4-FFF2-40B4-BE49-F238E27FC236}">
                <a16:creationId xmlns:a16="http://schemas.microsoft.com/office/drawing/2014/main" id="{B60D8508-FD0A-6D3E-8BB0-4387B9D4660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62713" y="12700"/>
            <a:ext cx="53292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2444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BFEC2B-58AC-824D-571D-B91385907DA3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4A57A63-E4E0-6359-0234-2473C0916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In-text citations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BB8740-CF6B-B405-0539-3AF399B89D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An in-text citation is:</a:t>
            </a:r>
          </a:p>
          <a:p>
            <a:r>
              <a:rPr lang="en-GB"/>
              <a:t>A short note in your sentence</a:t>
            </a:r>
          </a:p>
          <a:p>
            <a:r>
              <a:rPr lang="en-GB"/>
              <a:t>Shows where the idea or information came from</a:t>
            </a:r>
          </a:p>
          <a:p>
            <a:r>
              <a:rPr lang="en-GB"/>
              <a:t>Uses the pattern: (Author, Year)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5E3E90-A4C8-870B-90ED-188F809D58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You can put it:</a:t>
            </a:r>
          </a:p>
          <a:p>
            <a:r>
              <a:rPr lang="en-GB"/>
              <a:t>At the end of the sentence (but the full stop comes AFTER the citation!)</a:t>
            </a:r>
          </a:p>
          <a:p>
            <a:r>
              <a:rPr lang="en-GB"/>
              <a:t>After the fact: “Seven million customers (Yu, 2021)…”</a:t>
            </a:r>
          </a:p>
          <a:p>
            <a:r>
              <a:rPr lang="en-GB"/>
              <a:t>After the idea from the source: “In the Cultural Dimensions Theory (Hofstede, 2001)…”</a:t>
            </a:r>
          </a:p>
          <a:p>
            <a:r>
              <a:rPr lang="en-GB"/>
              <a:t>After mentioning the author: “According to Baker (2023)…”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0623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29E36-A746-3B01-AE16-8E8BFDC0B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In-text </a:t>
            </a:r>
            <a:r>
              <a:rPr lang="en-US"/>
              <a:t>citations – More examples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AE66E-D45F-165B-77C8-E05D318889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506972"/>
            <a:ext cx="10512026" cy="4988645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b="1">
                <a:ea typeface="+mn-lt"/>
                <a:cs typeface="+mn-lt"/>
              </a:rPr>
              <a:t>One Author 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Effective leadership is essential for driving </a:t>
            </a:r>
            <a:r>
              <a:rPr lang="en-US" dirty="0" err="1">
                <a:ea typeface="+mn-lt"/>
                <a:cs typeface="+mn-lt"/>
              </a:rPr>
              <a:t>organisational</a:t>
            </a:r>
            <a:r>
              <a:rPr lang="en-US" dirty="0">
                <a:ea typeface="+mn-lt"/>
                <a:cs typeface="+mn-lt"/>
              </a:rPr>
              <a:t> change (Johnson, 2023). </a:t>
            </a:r>
            <a:endParaRPr lang="en-US" i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i="1" dirty="0">
                <a:ea typeface="+mn-lt"/>
                <a:cs typeface="+mn-lt"/>
              </a:rPr>
              <a:t>Johnson (2023) argues that effective leadership is essential for driving </a:t>
            </a:r>
            <a:r>
              <a:rPr lang="en-US" i="1" dirty="0" err="1">
                <a:ea typeface="+mn-lt"/>
                <a:cs typeface="+mn-lt"/>
              </a:rPr>
              <a:t>organisational</a:t>
            </a:r>
            <a:r>
              <a:rPr lang="en-US" i="1" dirty="0">
                <a:ea typeface="+mn-lt"/>
                <a:cs typeface="+mn-lt"/>
              </a:rPr>
              <a:t> change.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Direct quote (short quote)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Kotter (2012, p. 23) states that "transformation is a process, not an event."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Two authors</a:t>
            </a:r>
            <a:endParaRPr lang="en-US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Marketing strategies must adapt to digital consumer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 (Smith and Patel, 2022).</a:t>
            </a:r>
            <a:endParaRPr lang="en-US" dirty="0"/>
          </a:p>
          <a:p>
            <a:r>
              <a:rPr lang="en-US" b="1">
                <a:ea typeface="+mn-lt"/>
                <a:cs typeface="+mn-lt"/>
              </a:rPr>
              <a:t>Three or more authors</a:t>
            </a:r>
            <a:endParaRPr lang="en-US"/>
          </a:p>
          <a:p>
            <a:pPr marL="0" indent="0">
              <a:buNone/>
            </a:pPr>
            <a:r>
              <a:rPr lang="en-US" dirty="0" err="1">
                <a:ea typeface="+mn-lt"/>
                <a:cs typeface="+mn-lt"/>
              </a:rPr>
              <a:t>Organisational</a:t>
            </a:r>
            <a:r>
              <a:rPr lang="en-US" dirty="0">
                <a:ea typeface="+mn-lt"/>
                <a:cs typeface="+mn-lt"/>
              </a:rPr>
              <a:t> culture strongly influences employee performance (Brown </a:t>
            </a:r>
            <a:r>
              <a:rPr lang="en-US" i="1" dirty="0">
                <a:ea typeface="+mn-lt"/>
                <a:cs typeface="+mn-lt"/>
              </a:rPr>
              <a:t>et al.</a:t>
            </a:r>
            <a:r>
              <a:rPr lang="en-US" dirty="0">
                <a:ea typeface="+mn-lt"/>
                <a:cs typeface="+mn-lt"/>
              </a:rPr>
              <a:t>, 2021).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666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BFE77-3B58-B990-5915-C07F50B5B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Common mistakes in in-text 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D086-6178-7167-45FF-3B8B3974AB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Writing the full link</a:t>
            </a:r>
          </a:p>
          <a:p>
            <a:r>
              <a:rPr lang="en-GB"/>
              <a:t>Missing the year</a:t>
            </a:r>
          </a:p>
          <a:p>
            <a:r>
              <a:rPr lang="en-GB"/>
              <a:t>Using square brackets instead of round brackets</a:t>
            </a:r>
          </a:p>
          <a:p>
            <a:r>
              <a:rPr lang="en-GB"/>
              <a:t>Forgetting the citation completely</a:t>
            </a:r>
          </a:p>
          <a:p>
            <a:r>
              <a:rPr lang="en-GB"/>
              <a:t>Mixing up the author name</a:t>
            </a:r>
          </a:p>
          <a:p>
            <a:r>
              <a:rPr lang="en-GB"/>
              <a:t>Including the author’s first name</a:t>
            </a:r>
          </a:p>
        </p:txBody>
      </p:sp>
    </p:spTree>
    <p:extLst>
      <p:ext uri="{BB962C8B-B14F-4D97-AF65-F5344CB8AC3E}">
        <p14:creationId xmlns:p14="http://schemas.microsoft.com/office/powerpoint/2010/main" val="22961364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FB422-F79C-D6F2-8442-AB017950F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Spot the Citation Mistakes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5EBDA-42C3-43AE-6890-5692C0B28A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>
            <a:normAutofit/>
          </a:bodyPr>
          <a:lstStyle/>
          <a:p>
            <a:r>
              <a:rPr lang="en-GB" sz="3000"/>
              <a:t>Work in pairs.</a:t>
            </a:r>
          </a:p>
          <a:p>
            <a:r>
              <a:rPr lang="en-GB" sz="3000"/>
              <a:t>Read each sentence.</a:t>
            </a:r>
          </a:p>
          <a:p>
            <a:r>
              <a:rPr lang="en-GB" sz="3000"/>
              <a:t>Decide if the citation is correct or incorrect.</a:t>
            </a:r>
          </a:p>
          <a:p>
            <a:r>
              <a:rPr lang="en-GB" sz="3000"/>
              <a:t>If it is incorrect, write the correct version below it.</a:t>
            </a:r>
          </a:p>
          <a:p>
            <a:r>
              <a:rPr lang="en-GB" sz="3000"/>
              <a:t>Use the pattern:</a:t>
            </a:r>
          </a:p>
          <a:p>
            <a:r>
              <a:rPr lang="en-GB" sz="3000"/>
              <a:t>(Author, Year)</a:t>
            </a:r>
          </a:p>
          <a:p>
            <a:endParaRPr lang="en-GB" sz="3000"/>
          </a:p>
        </p:txBody>
      </p:sp>
    </p:spTree>
    <p:extLst>
      <p:ext uri="{BB962C8B-B14F-4D97-AF65-F5344CB8AC3E}">
        <p14:creationId xmlns:p14="http://schemas.microsoft.com/office/powerpoint/2010/main" val="24809569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25D2C-1671-576C-8CE0-F699E6A5C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check our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6A012-EFF1-98AE-70E3-7373E9BDF5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3404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CA0D4-BC35-2F11-DC51-AC1BD5FCF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 – Examples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006C6-CC12-5CC1-7ED3-B1D3CE289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070" y="2067649"/>
            <a:ext cx="10683876" cy="410931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b="1" dirty="0">
                <a:ea typeface="+mn-lt"/>
                <a:cs typeface="+mn-lt"/>
              </a:rPr>
              <a:t>Online article (website, with author):</a:t>
            </a:r>
            <a:br>
              <a:rPr lang="en-US" b="1" dirty="0">
                <a:ea typeface="+mn-lt"/>
                <a:cs typeface="+mn-lt"/>
              </a:rPr>
            </a:br>
            <a:r>
              <a:rPr lang="en-US" b="1" dirty="0">
                <a:ea typeface="+mn-lt"/>
                <a:cs typeface="+mn-lt"/>
              </a:rPr>
              <a:t>Johnson, A. (2023) </a:t>
            </a:r>
            <a:r>
              <a:rPr lang="en-US" i="1" dirty="0">
                <a:ea typeface="+mn-lt"/>
                <a:cs typeface="+mn-lt"/>
              </a:rPr>
              <a:t>The role of leadership in </a:t>
            </a:r>
            <a:r>
              <a:rPr lang="en-US" i="1" dirty="0" err="1">
                <a:ea typeface="+mn-lt"/>
                <a:cs typeface="+mn-lt"/>
              </a:rPr>
              <a:t>organisational</a:t>
            </a:r>
            <a:r>
              <a:rPr lang="en-US" i="1" dirty="0">
                <a:ea typeface="+mn-lt"/>
                <a:cs typeface="+mn-lt"/>
              </a:rPr>
              <a:t> change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https://www.businessreview.com/leadership-change</a:t>
            </a:r>
            <a:r>
              <a:rPr lang="en-US" dirty="0">
                <a:ea typeface="+mn-lt"/>
                <a:cs typeface="+mn-lt"/>
              </a:rPr>
              <a:t> (Accessed: 16 August 2026).</a:t>
            </a:r>
            <a:endParaRPr lang="en-US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r>
              <a:rPr lang="en-US" b="1">
                <a:ea typeface="+mn-lt"/>
                <a:cs typeface="+mn-lt"/>
              </a:rPr>
              <a:t>Book: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Kotter, J. (2012) </a:t>
            </a:r>
            <a:r>
              <a:rPr lang="en-US" i="1" dirty="0">
                <a:ea typeface="+mn-lt"/>
                <a:cs typeface="+mn-lt"/>
              </a:rPr>
              <a:t>Leading change</a:t>
            </a:r>
            <a:r>
              <a:rPr lang="en-US">
                <a:ea typeface="+mn-lt"/>
                <a:cs typeface="+mn-lt"/>
              </a:rPr>
              <a:t>. Boston: Harvard Business Review Press.</a:t>
            </a:r>
            <a:endParaRPr lang="en-US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r>
              <a:rPr lang="en-US" b="1">
                <a:ea typeface="+mn-lt"/>
                <a:cs typeface="+mn-lt"/>
              </a:rPr>
              <a:t>Website (no identifiable author):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i="1">
                <a:ea typeface="+mn-lt"/>
                <a:cs typeface="+mn-lt"/>
              </a:rPr>
              <a:t>Small business statistics 2023</a:t>
            </a:r>
            <a:r>
              <a:rPr lang="en-US">
                <a:ea typeface="+mn-lt"/>
                <a:cs typeface="+mn-lt"/>
              </a:rPr>
              <a:t> (2023) Federation of Small Businesses.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https://www.fsb.org.uk/statistics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</a:rPr>
              <a:t>(Accessed: 16 August 2026).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7463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7840217-FF84-28A1-41E9-57C38E11D251}"/>
              </a:ext>
            </a:extLst>
          </p:cNvPr>
          <p:cNvCxnSpPr/>
          <p:nvPr/>
        </p:nvCxnSpPr>
        <p:spPr>
          <a:xfrm>
            <a:off x="0" y="0"/>
            <a:ext cx="914400" cy="0"/>
          </a:xfrm>
          <a:prstGeom prst="line">
            <a:avLst/>
          </a:prstGeom>
          <a:ln w="0" cap="flat" cmpd="sng" algn="ctr">
            <a:solidFill>
              <a:srgbClr val="FBFFFF"/>
            </a:solidFill>
            <a:prstDash val="solid"/>
            <a:miter lim="800000"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80F2E5-4E86-FFF4-2BF6-E4341BE9E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44FFD-0818-5E4E-859A-A1D46D5F2E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Last week in Digital Skills, you found books/articles from the library and from online.</a:t>
            </a:r>
          </a:p>
          <a:p>
            <a:r>
              <a:rPr lang="en-GB"/>
              <a:t>Use AI and the citation help in the Library Catalogue to create a Reference List based on the sources you found in Digital Skills last week.</a:t>
            </a:r>
          </a:p>
          <a:p>
            <a:r>
              <a:rPr lang="en-GB"/>
              <a:t>Remember to save the results in your Reading Log (Digital Skills – update the columns/information).</a:t>
            </a:r>
          </a:p>
        </p:txBody>
      </p:sp>
    </p:spTree>
    <p:extLst>
      <p:ext uri="{BB962C8B-B14F-4D97-AF65-F5344CB8AC3E}">
        <p14:creationId xmlns:p14="http://schemas.microsoft.com/office/powerpoint/2010/main" val="23401168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20FCF-AEF9-5310-58CB-6BC750446F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B9289-B1F9-DC88-DE0E-43F061AF3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7CB31C-32EE-91F2-5269-A267C166A8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0488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BAE8B-6D4E-B4C5-60D9-95404F535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535C9-96A3-EBE5-FFB8-A21BEB13A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Do We Need a Reference Here?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B0C50-DAFF-7ECF-82C9-F54556EAB3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>
            <a:normAutofit/>
          </a:bodyPr>
          <a:lstStyle/>
          <a:p>
            <a:r>
              <a:rPr lang="en-GB"/>
              <a:t>In pairs</a:t>
            </a:r>
          </a:p>
          <a:p>
            <a:r>
              <a:rPr lang="en-GB"/>
              <a:t>Task: Read the paragraph</a:t>
            </a:r>
          </a:p>
          <a:p>
            <a:pPr lvl="1"/>
            <a:r>
              <a:rPr lang="en-GB" sz="3200"/>
              <a:t>Decide which ideas need a reference and which ideas do not.</a:t>
            </a:r>
          </a:p>
        </p:txBody>
      </p:sp>
    </p:spTree>
    <p:extLst>
      <p:ext uri="{BB962C8B-B14F-4D97-AF65-F5344CB8AC3E}">
        <p14:creationId xmlns:p14="http://schemas.microsoft.com/office/powerpoint/2010/main" val="19645256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7FDF7-0C05-FAF7-4F67-A20EEF1E6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Mini Referencing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6981D-AF03-96D8-1A20-4DEAF01F49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Your task</a:t>
            </a:r>
          </a:p>
          <a:p>
            <a:r>
              <a:rPr lang="en-GB" sz="2000"/>
              <a:t>You will work with a short paragraph about electric car sales.</a:t>
            </a:r>
          </a:p>
          <a:p>
            <a:r>
              <a:rPr lang="en-GB" sz="2000"/>
              <a:t>In this paragraph, 3 ideas come from real sources.</a:t>
            </a:r>
          </a:p>
          <a:p>
            <a:endParaRPr lang="en-GB" sz="2000"/>
          </a:p>
          <a:p>
            <a:pPr marL="0" indent="0">
              <a:buNone/>
            </a:pPr>
            <a:r>
              <a:rPr lang="en-GB" sz="2000"/>
              <a:t>What to do</a:t>
            </a:r>
          </a:p>
          <a:p>
            <a:r>
              <a:rPr lang="en-GB" sz="2000"/>
              <a:t>Find the 3 ideas that need a citation</a:t>
            </a:r>
          </a:p>
          <a:p>
            <a:r>
              <a:rPr lang="en-GB" sz="2000"/>
              <a:t>Add simple in text citations using the pattern:</a:t>
            </a:r>
          </a:p>
          <a:p>
            <a:r>
              <a:rPr lang="en-GB" sz="2000"/>
              <a:t>(Author, Year)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382247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1536C-35DB-9DAF-1AEF-1738B87EA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check our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5C8DB-939B-4621-49F6-F6D52E6AC2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8378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7C52103-2946-23C4-2E95-AC35523A5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Cheating or not?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BAFB0B-49B4-3B22-2DF3-D3AB80BDEFD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Work in groups of 4</a:t>
            </a:r>
          </a:p>
          <a:p>
            <a:r>
              <a:rPr lang="en-GB"/>
              <a:t>You will get a small set of situation cards</a:t>
            </a:r>
          </a:p>
          <a:p>
            <a:r>
              <a:rPr lang="en-GB"/>
              <a:t>Each card shows a real example of student behaviour</a:t>
            </a:r>
          </a:p>
          <a:p>
            <a:r>
              <a:rPr lang="en-GB"/>
              <a:t>Your group decides if it is:</a:t>
            </a:r>
          </a:p>
          <a:p>
            <a:pPr lvl="1"/>
            <a:r>
              <a:rPr lang="en-GB"/>
              <a:t>Cheating</a:t>
            </a:r>
          </a:p>
          <a:p>
            <a:pPr lvl="1"/>
            <a:r>
              <a:rPr lang="en-GB"/>
              <a:t>Not Cheating</a:t>
            </a:r>
          </a:p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7DFC1E-2EC5-6CFA-D6A5-393E8FF6CA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What to do</a:t>
            </a:r>
          </a:p>
          <a:p>
            <a:r>
              <a:rPr lang="en-GB"/>
              <a:t>Take turns reading each card aloud</a:t>
            </a:r>
          </a:p>
          <a:p>
            <a:r>
              <a:rPr lang="en-GB"/>
              <a:t>Talk together about your decision</a:t>
            </a:r>
          </a:p>
          <a:p>
            <a:r>
              <a:rPr lang="en-GB"/>
              <a:t>Place each card in the correct pile</a:t>
            </a:r>
          </a:p>
          <a:p>
            <a:r>
              <a:rPr lang="en-GB"/>
              <a:t>Be ready to share one example with the class</a:t>
            </a:r>
          </a:p>
        </p:txBody>
      </p:sp>
    </p:spTree>
    <p:extLst>
      <p:ext uri="{BB962C8B-B14F-4D97-AF65-F5344CB8AC3E}">
        <p14:creationId xmlns:p14="http://schemas.microsoft.com/office/powerpoint/2010/main" val="103098391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22B0E-C323-92DB-F0CD-E9E899C18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Vevox</a:t>
            </a:r>
            <a:r>
              <a:rPr lang="en-GB"/>
              <a:t> Debrief – What Did We Notice?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A637B-F609-7BFB-4C84-06646F38BC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On </a:t>
            </a:r>
            <a:r>
              <a:rPr lang="en-GB" b="1" err="1"/>
              <a:t>Vevox</a:t>
            </a:r>
            <a:r>
              <a:rPr lang="en-GB" b="1"/>
              <a:t>, please share:</a:t>
            </a:r>
          </a:p>
          <a:p>
            <a:r>
              <a:rPr lang="en-GB"/>
              <a:t>One card your group found interesting</a:t>
            </a:r>
          </a:p>
          <a:p>
            <a:r>
              <a:rPr lang="en-GB"/>
              <a:t>Why you think it was cheating, or not cheating</a:t>
            </a:r>
          </a:p>
          <a:p>
            <a:r>
              <a:rPr lang="en-GB"/>
              <a:t>One thing a student should do in this situation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53343C-D177-012B-EB7A-5758D6A616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Tips</a:t>
            </a:r>
          </a:p>
          <a:p>
            <a:r>
              <a:rPr lang="en-GB"/>
              <a:t>Keep your answer short</a:t>
            </a:r>
          </a:p>
          <a:p>
            <a:r>
              <a:rPr lang="en-GB"/>
              <a:t>Use simple words</a:t>
            </a:r>
          </a:p>
          <a:p>
            <a:endParaRPr lang="en-GB"/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F2F3CAA5-7253-E891-1FBA-31DD5654046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54802" y="6176963"/>
            <a:ext cx="2439063" cy="49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4428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9FD7C-86E4-2D60-BC12-D0C299D94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6CF72-8396-FF0D-EDF6-39A9EF1F9C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Please answer:</a:t>
            </a:r>
          </a:p>
          <a:p>
            <a:r>
              <a:rPr lang="en-GB"/>
              <a:t>One thing that helped me understand referencing today is…</a:t>
            </a:r>
          </a:p>
          <a:p>
            <a:r>
              <a:rPr lang="en-GB"/>
              <a:t>One thing I still want to practise with citations is…</a:t>
            </a:r>
          </a:p>
          <a:p>
            <a:r>
              <a:rPr lang="en-GB"/>
              <a:t>One thing I understand now about using sources in business writing is…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BF3E61-5A12-8DF8-6253-CD9336D9DC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Write 3 short sentences. Use simple English.</a:t>
            </a:r>
          </a:p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23065746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7801C-AC64-A03D-A4D6-0835E6EF1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learnt: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7F030D3-5CC7-1882-EA91-BF4D99E75C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7564919"/>
              </p:ext>
            </p:extLst>
          </p:nvPr>
        </p:nvGraphicFramePr>
        <p:xfrm>
          <a:off x="1127125" y="1376241"/>
          <a:ext cx="10226675" cy="5152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7751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76F34-9330-8419-8F9D-DC6E5A7D45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Next Week: </a:t>
            </a:r>
            <a:br>
              <a:rPr lang="en-GB"/>
            </a:br>
            <a:r>
              <a:rPr lang="en-GB" b="1"/>
              <a:t>Paraphrasing</a:t>
            </a:r>
            <a:endParaRPr lang="en-GB"/>
          </a:p>
        </p:txBody>
      </p:sp>
      <p:pic>
        <p:nvPicPr>
          <p:cNvPr id="6" name="Content Placeholder 5" descr="Hourglass and a calendar">
            <a:extLst>
              <a:ext uri="{FF2B5EF4-FFF2-40B4-BE49-F238E27FC236}">
                <a16:creationId xmlns:a16="http://schemas.microsoft.com/office/drawing/2014/main" id="{9951AA0F-CAB5-6755-E6BF-7BDDF41C676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3C4BF0-B958-0296-E0A0-A3BD157AC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17653" y="443346"/>
            <a:ext cx="2635548" cy="2150052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6924EE3A-B4C1-7D21-79C5-3EE3B28DE7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527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9438FC-AA49-9329-5704-D01456B6F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Homework for Week 5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EDD3A-2BA1-2E05-5CB7-2738EB319B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Complete: </a:t>
            </a:r>
            <a:endParaRPr lang="en-GB" b="1"/>
          </a:p>
          <a:p>
            <a:r>
              <a:rPr lang="en-GB" err="1"/>
              <a:t>Infoskills</a:t>
            </a:r>
            <a:r>
              <a:rPr lang="en-GB"/>
              <a:t>: Academic Integrity and Avoiding Plagiarism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AB015E-3F8A-95C4-8BA0-0F88863602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4</a:t>
            </a:r>
          </a:p>
          <a:p>
            <a:r>
              <a:rPr lang="en-GB"/>
              <a:t>Select Academic Integrity and Avoiding Plagiarism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36D022-4FAE-989D-5602-81C0A86A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5682" y="4590353"/>
            <a:ext cx="2614705" cy="213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836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716C-39FE-9B21-69E2-23FF6E047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Haunted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46651-8F31-1750-921C-66E0FBE9AC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Working on creating citations through an escape game online!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EE8C92-4A1C-7FEF-086E-0FFAE142A5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4</a:t>
            </a:r>
          </a:p>
          <a:p>
            <a:r>
              <a:rPr lang="en-GB"/>
              <a:t>Select Haunted Library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382B15-DAB0-C37A-CB1E-94311557BFF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7124" y="3896138"/>
            <a:ext cx="4140429" cy="2528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8484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09A751-99F3-A473-A106-D6F865E0A9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E1D92-B3CA-0729-E241-3B15B52C0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Do We Need a Reference Here?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4D3BB-5208-B7AD-291C-3DBC5896F4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>
            <a:normAutofit/>
          </a:bodyPr>
          <a:lstStyle/>
          <a:p>
            <a:r>
              <a:rPr lang="en-GB"/>
              <a:t>In pairs</a:t>
            </a:r>
          </a:p>
          <a:p>
            <a:r>
              <a:rPr lang="en-GB"/>
              <a:t>Task: Read the paragraph</a:t>
            </a:r>
          </a:p>
          <a:p>
            <a:pPr lvl="1"/>
            <a:r>
              <a:rPr lang="en-GB" sz="3200"/>
              <a:t>Decide which ideas need a reference and which ideas do not.</a:t>
            </a:r>
          </a:p>
        </p:txBody>
      </p:sp>
    </p:spTree>
    <p:extLst>
      <p:ext uri="{BB962C8B-B14F-4D97-AF65-F5344CB8AC3E}">
        <p14:creationId xmlns:p14="http://schemas.microsoft.com/office/powerpoint/2010/main" val="112307147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1B4B51-E92E-71CC-0552-CCD12BA44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2FD70-888E-B3CD-9A6F-7983F451A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Check Your Answers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947E1B8-91A3-43C7-32BF-1B1F9DE270E1}"/>
              </a:ext>
            </a:extLst>
          </p:cNvPr>
          <p:cNvGraphicFramePr/>
          <p:nvPr/>
        </p:nvGraphicFramePr>
        <p:xfrm>
          <a:off x="2032000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185781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0F815-B957-7380-B89B-23EE5CA91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8F970-C72B-8BF4-6723-414020021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Vevox</a:t>
            </a:r>
            <a:r>
              <a:rPr lang="en-GB"/>
              <a:t> Referencing: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530A7-2FE3-FB62-60DB-7C270A8A7C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10342964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Let's review some of the key concepts we looked at today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A1F1491C-A717-84ED-8858-BA27DA7756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1642" y="3612017"/>
            <a:ext cx="6500795" cy="1326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587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D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3E5B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798FF6-DD91-49DA-A1A1-988BC8CAA240}">
  <ds:schemaRefs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826e5e0b-69f2-41be-b336-f8a1ad71dd1e"/>
    <ds:schemaRef ds:uri="20412d98-6c36-457e-a543-06e3d82144c9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8D39E56-9728-4879-BC29-968764B2F4DA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7B2449A-37CE-4EA2-8C48-3C7002A5FDD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1657</Words>
  <Application>Microsoft Office PowerPoint</Application>
  <PresentationFormat>Widescreen</PresentationFormat>
  <Paragraphs>282</Paragraphs>
  <Slides>46</Slides>
  <Notes>44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7" baseType="lpstr">
      <vt:lpstr>Office Theme</vt:lpstr>
      <vt:lpstr>Welcome to Academic Skills!</vt:lpstr>
      <vt:lpstr>Remembering earlier lessons</vt:lpstr>
      <vt:lpstr>Remembering last week</vt:lpstr>
      <vt:lpstr>What today is about</vt:lpstr>
      <vt:lpstr>Homework Recap</vt:lpstr>
      <vt:lpstr>Before We Move On: Quick Homework Recap</vt:lpstr>
      <vt:lpstr>The value of Integrity</vt:lpstr>
      <vt:lpstr>What is Integrity?</vt:lpstr>
      <vt:lpstr>What Happens When Integrity Fails</vt:lpstr>
      <vt:lpstr>What Is Lack of Integrity in Your Studies?</vt:lpstr>
      <vt:lpstr>Why Do We Reference?</vt:lpstr>
      <vt:lpstr>Giving Credit</vt:lpstr>
      <vt:lpstr>Paraphrase vs. Copy</vt:lpstr>
      <vt:lpstr>Paraphrase vs Copy</vt:lpstr>
      <vt:lpstr>Example</vt:lpstr>
      <vt:lpstr>Evidence and References</vt:lpstr>
      <vt:lpstr>Where Do We Need Evidence?</vt:lpstr>
      <vt:lpstr>Do we need a Reference here?</vt:lpstr>
      <vt:lpstr>In‑text Citation vs Reference List</vt:lpstr>
      <vt:lpstr>Tools for Referencing: Library</vt:lpstr>
      <vt:lpstr>Tools for Reference Lists: AI for web materials</vt:lpstr>
      <vt:lpstr>Tools for Reference Lists: Cite-them-right</vt:lpstr>
      <vt:lpstr>Break time!</vt:lpstr>
      <vt:lpstr>In-text citations</vt:lpstr>
      <vt:lpstr>In-text citations</vt:lpstr>
      <vt:lpstr>In-text citations – More examples </vt:lpstr>
      <vt:lpstr>Common mistakes in in-text citations</vt:lpstr>
      <vt:lpstr>Spot the Citation Mistakes</vt:lpstr>
      <vt:lpstr>Let’s check our answers</vt:lpstr>
      <vt:lpstr>Reference List – Examples </vt:lpstr>
      <vt:lpstr>Let’s try it out!</vt:lpstr>
      <vt:lpstr>Break time!</vt:lpstr>
      <vt:lpstr>Do We Need a Reference Here? </vt:lpstr>
      <vt:lpstr>Mini Referencing Task</vt:lpstr>
      <vt:lpstr>Let’s check our answers</vt:lpstr>
      <vt:lpstr>Cheating or not?</vt:lpstr>
      <vt:lpstr>Vevox Debrief – What Did We Notice?</vt:lpstr>
      <vt:lpstr>Reflection</vt:lpstr>
      <vt:lpstr>Recap</vt:lpstr>
      <vt:lpstr>Today we learnt:</vt:lpstr>
      <vt:lpstr>Next Week:  Paraphrasing</vt:lpstr>
      <vt:lpstr>Homework for Week 5</vt:lpstr>
      <vt:lpstr>The Haunted Library</vt:lpstr>
      <vt:lpstr>Do We Need a Reference Here? </vt:lpstr>
      <vt:lpstr>Check Your Answers </vt:lpstr>
      <vt:lpstr>Vevox Referencing: Review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19</cp:revision>
  <dcterms:created xsi:type="dcterms:W3CDTF">2026-02-06T13:25:12Z</dcterms:created>
  <dcterms:modified xsi:type="dcterms:W3CDTF">2026-08-16T19:59:48Z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