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308" r:id="rId3"/>
    <p:sldId id="311" r:id="rId4"/>
    <p:sldId id="312" r:id="rId5"/>
    <p:sldId id="313" r:id="rId6"/>
    <p:sldId id="314" r:id="rId7"/>
    <p:sldId id="315" r:id="rId8"/>
    <p:sldId id="316" r:id="rId9"/>
    <p:sldId id="317" r:id="rId10"/>
    <p:sldId id="319" r:id="rId11"/>
    <p:sldId id="318" r:id="rId12"/>
    <p:sldId id="321" r:id="rId13"/>
    <p:sldId id="322" r:id="rId14"/>
    <p:sldId id="323" r:id="rId15"/>
    <p:sldId id="320" r:id="rId16"/>
    <p:sldId id="27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kye adams" userId="03cc8a34b628f8aa" providerId="LiveId" clId="{B694561E-5B0A-4720-87FF-3E2239D5B212}"/>
    <pc:docChg chg="undo custSel addSld delSld modSld sldOrd">
      <pc:chgData name="skye adams" userId="03cc8a34b628f8aa" providerId="LiveId" clId="{B694561E-5B0A-4720-87FF-3E2239D5B212}" dt="2019-11-10T23:53:48.382" v="1195" actId="20577"/>
      <pc:docMkLst>
        <pc:docMk/>
      </pc:docMkLst>
      <pc:sldChg chg="modSp">
        <pc:chgData name="skye adams" userId="03cc8a34b628f8aa" providerId="LiveId" clId="{B694561E-5B0A-4720-87FF-3E2239D5B212}" dt="2019-11-10T23:41:45.960" v="1143" actId="255"/>
        <pc:sldMkLst>
          <pc:docMk/>
          <pc:sldMk cId="0" sldId="256"/>
        </pc:sldMkLst>
        <pc:spChg chg="mod">
          <ac:chgData name="skye adams" userId="03cc8a34b628f8aa" providerId="LiveId" clId="{B694561E-5B0A-4720-87FF-3E2239D5B212}" dt="2019-11-10T23:41:45.960" v="1143" actId="255"/>
          <ac:spMkLst>
            <pc:docMk/>
            <pc:sldMk cId="0" sldId="256"/>
            <ac:spMk id="2" creationId="{00000000-0000-0000-0000-000000000000}"/>
          </ac:spMkLst>
        </pc:spChg>
      </pc:sldChg>
      <pc:sldChg chg="ord">
        <pc:chgData name="skye adams" userId="03cc8a34b628f8aa" providerId="LiveId" clId="{B694561E-5B0A-4720-87FF-3E2239D5B212}" dt="2019-11-10T23:15:45.867" v="853"/>
        <pc:sldMkLst>
          <pc:docMk/>
          <pc:sldMk cId="0" sldId="275"/>
        </pc:sldMkLst>
      </pc:sldChg>
      <pc:sldChg chg="modSp">
        <pc:chgData name="skye adams" userId="03cc8a34b628f8aa" providerId="LiveId" clId="{B694561E-5B0A-4720-87FF-3E2239D5B212}" dt="2019-11-10T22:27:43.597" v="45" actId="20577"/>
        <pc:sldMkLst>
          <pc:docMk/>
          <pc:sldMk cId="0" sldId="291"/>
        </pc:sldMkLst>
        <pc:spChg chg="mod">
          <ac:chgData name="skye adams" userId="03cc8a34b628f8aa" providerId="LiveId" clId="{B694561E-5B0A-4720-87FF-3E2239D5B212}" dt="2019-11-10T22:27:43.597" v="45" actId="20577"/>
          <ac:spMkLst>
            <pc:docMk/>
            <pc:sldMk cId="0" sldId="291"/>
            <ac:spMk id="2" creationId="{00000000-0000-0000-0000-000000000000}"/>
          </ac:spMkLst>
        </pc:spChg>
      </pc:sldChg>
      <pc:sldChg chg="modSp">
        <pc:chgData name="skye adams" userId="03cc8a34b628f8aa" providerId="LiveId" clId="{B694561E-5B0A-4720-87FF-3E2239D5B212}" dt="2019-11-10T23:53:48.382" v="1195" actId="20577"/>
        <pc:sldMkLst>
          <pc:docMk/>
          <pc:sldMk cId="0" sldId="306"/>
        </pc:sldMkLst>
        <pc:spChg chg="mod">
          <ac:chgData name="skye adams" userId="03cc8a34b628f8aa" providerId="LiveId" clId="{B694561E-5B0A-4720-87FF-3E2239D5B212}" dt="2019-11-10T23:53:41.072" v="1184" actId="20577"/>
          <ac:spMkLst>
            <pc:docMk/>
            <pc:sldMk cId="0" sldId="306"/>
            <ac:spMk id="2" creationId="{00000000-0000-0000-0000-000000000000}"/>
          </ac:spMkLst>
        </pc:spChg>
        <pc:spChg chg="mod">
          <ac:chgData name="skye adams" userId="03cc8a34b628f8aa" providerId="LiveId" clId="{B694561E-5B0A-4720-87FF-3E2239D5B212}" dt="2019-11-10T23:53:48.382" v="1195" actId="20577"/>
          <ac:spMkLst>
            <pc:docMk/>
            <pc:sldMk cId="0" sldId="306"/>
            <ac:spMk id="3" creationId="{00000000-0000-0000-0000-000000000000}"/>
          </ac:spMkLst>
        </pc:spChg>
      </pc:sldChg>
      <pc:sldChg chg="modSp">
        <pc:chgData name="skye adams" userId="03cc8a34b628f8aa" providerId="LiveId" clId="{B694561E-5B0A-4720-87FF-3E2239D5B212}" dt="2019-11-10T23:41:24.902" v="1140" actId="20577"/>
        <pc:sldMkLst>
          <pc:docMk/>
          <pc:sldMk cId="0" sldId="308"/>
        </pc:sldMkLst>
        <pc:spChg chg="mod">
          <ac:chgData name="skye adams" userId="03cc8a34b628f8aa" providerId="LiveId" clId="{B694561E-5B0A-4720-87FF-3E2239D5B212}" dt="2019-11-10T22:28:58.408" v="125" actId="20577"/>
          <ac:spMkLst>
            <pc:docMk/>
            <pc:sldMk cId="0" sldId="308"/>
            <ac:spMk id="2" creationId="{00000000-0000-0000-0000-000000000000}"/>
          </ac:spMkLst>
        </pc:spChg>
        <pc:spChg chg="mod">
          <ac:chgData name="skye adams" userId="03cc8a34b628f8aa" providerId="LiveId" clId="{B694561E-5B0A-4720-87FF-3E2239D5B212}" dt="2019-11-10T23:41:24.902" v="1140" actId="20577"/>
          <ac:spMkLst>
            <pc:docMk/>
            <pc:sldMk cId="0" sldId="308"/>
            <ac:spMk id="3" creationId="{00000000-0000-0000-0000-000000000000}"/>
          </ac:spMkLst>
        </pc:spChg>
      </pc:sldChg>
      <pc:sldChg chg="modSp ord">
        <pc:chgData name="skye adams" userId="03cc8a34b628f8aa" providerId="LiveId" clId="{B694561E-5B0A-4720-87FF-3E2239D5B212}" dt="2019-11-10T23:16:55.044" v="860" actId="113"/>
        <pc:sldMkLst>
          <pc:docMk/>
          <pc:sldMk cId="0" sldId="309"/>
        </pc:sldMkLst>
        <pc:spChg chg="mod">
          <ac:chgData name="skye adams" userId="03cc8a34b628f8aa" providerId="LiveId" clId="{B694561E-5B0A-4720-87FF-3E2239D5B212}" dt="2019-11-10T22:32:41.435" v="136" actId="20577"/>
          <ac:spMkLst>
            <pc:docMk/>
            <pc:sldMk cId="0" sldId="309"/>
            <ac:spMk id="2" creationId="{00000000-0000-0000-0000-000000000000}"/>
          </ac:spMkLst>
        </pc:spChg>
        <pc:spChg chg="mod">
          <ac:chgData name="skye adams" userId="03cc8a34b628f8aa" providerId="LiveId" clId="{B694561E-5B0A-4720-87FF-3E2239D5B212}" dt="2019-11-10T23:16:55.044" v="860" actId="113"/>
          <ac:spMkLst>
            <pc:docMk/>
            <pc:sldMk cId="0" sldId="309"/>
            <ac:spMk id="3" creationId="{00000000-0000-0000-0000-000000000000}"/>
          </ac:spMkLst>
        </pc:spChg>
      </pc:sldChg>
      <pc:sldChg chg="del">
        <pc:chgData name="skye adams" userId="03cc8a34b628f8aa" providerId="LiveId" clId="{B694561E-5B0A-4720-87FF-3E2239D5B212}" dt="2019-11-10T22:29:22.113" v="128" actId="2696"/>
        <pc:sldMkLst>
          <pc:docMk/>
          <pc:sldMk cId="4243705545" sldId="310"/>
        </pc:sldMkLst>
        <pc:spChg chg="mod">
          <ac:chgData name="skye adams" userId="03cc8a34b628f8aa" providerId="LiveId" clId="{B694561E-5B0A-4720-87FF-3E2239D5B212}" dt="2019-11-10T22:40:12.513" v="539" actId="20577"/>
          <ac:spMkLst>
            <pc:docMk/>
            <pc:sldMk cId="4243705545" sldId="310"/>
            <ac:spMk id="2" creationId="{1CE70659-C924-44AB-9F97-28876A78EFCF}"/>
          </ac:spMkLst>
        </pc:spChg>
        <pc:spChg chg="mod">
          <ac:chgData name="skye adams" userId="03cc8a34b628f8aa" providerId="LiveId" clId="{B694561E-5B0A-4720-87FF-3E2239D5B212}" dt="2019-11-10T23:15:06.068" v="849" actId="20577"/>
          <ac:spMkLst>
            <pc:docMk/>
            <pc:sldMk cId="4243705545" sldId="310"/>
            <ac:spMk id="3" creationId="{BD10A5CF-88A4-403E-AF63-313B82CC2734}"/>
          </ac:spMkLst>
        </pc:spChg>
      </pc:sldChg>
      <pc:sldChg chg="del">
        <pc:chgData name="skye adams" userId="03cc8a34b628f8aa" providerId="LiveId" clId="{B694561E-5B0A-4720-87FF-3E2239D5B212}" dt="2019-11-10T22:29:23.735" v="129" actId="2696"/>
        <pc:sldMkLst>
          <pc:docMk/>
          <pc:sldMk cId="207592832" sldId="311"/>
        </pc:sldMkLst>
        <pc:spChg chg="mod">
          <ac:chgData name="skye adams" userId="03cc8a34b628f8aa" providerId="LiveId" clId="{B694561E-5B0A-4720-87FF-3E2239D5B212}" dt="2019-11-10T23:15:19.950" v="850" actId="20577"/>
          <ac:spMkLst>
            <pc:docMk/>
            <pc:sldMk cId="207592832" sldId="311"/>
            <ac:spMk id="2" creationId="{88CA92EE-8C09-4747-BD20-60B5613B5183}"/>
          </ac:spMkLst>
        </pc:spChg>
        <pc:spChg chg="del mod">
          <ac:chgData name="skye adams" userId="03cc8a34b628f8aa" providerId="LiveId" clId="{B694561E-5B0A-4720-87FF-3E2239D5B212}" dt="2019-11-10T22:56:50.997" v="678" actId="478"/>
          <ac:spMkLst>
            <pc:docMk/>
            <pc:sldMk cId="207592832" sldId="311"/>
            <ac:spMk id="3" creationId="{A41D8F9E-1F78-49D5-BD91-F475119D9D36}"/>
          </ac:spMkLst>
        </pc:spChg>
        <pc:picChg chg="add mod modCrop">
          <ac:chgData name="skye adams" userId="03cc8a34b628f8aa" providerId="LiveId" clId="{B694561E-5B0A-4720-87FF-3E2239D5B212}" dt="2019-11-10T22:57:11.734" v="679" actId="14100"/>
          <ac:picMkLst>
            <pc:docMk/>
            <pc:sldMk cId="207592832" sldId="311"/>
            <ac:picMk id="4" creationId="{E582DC3B-6A64-4201-9774-1CBE7382AD35}"/>
          </ac:picMkLst>
        </pc:picChg>
      </pc:sldChg>
      <pc:sldChg chg="del">
        <pc:chgData name="skye adams" userId="03cc8a34b628f8aa" providerId="LiveId" clId="{B694561E-5B0A-4720-87FF-3E2239D5B212}" dt="2019-11-10T22:29:32.149" v="130" actId="2696"/>
        <pc:sldMkLst>
          <pc:docMk/>
          <pc:sldMk cId="2761910664" sldId="312"/>
        </pc:sldMkLst>
        <pc:spChg chg="del mod">
          <ac:chgData name="skye adams" userId="03cc8a34b628f8aa" providerId="LiveId" clId="{B694561E-5B0A-4720-87FF-3E2239D5B212}" dt="2019-11-10T22:58:39.063" v="685" actId="478"/>
          <ac:spMkLst>
            <pc:docMk/>
            <pc:sldMk cId="2761910664" sldId="312"/>
            <ac:spMk id="2" creationId="{28F8A195-F799-4827-978A-093E2CD59015}"/>
          </ac:spMkLst>
        </pc:spChg>
        <pc:spChg chg="del mod">
          <ac:chgData name="skye adams" userId="03cc8a34b628f8aa" providerId="LiveId" clId="{B694561E-5B0A-4720-87FF-3E2239D5B212}" dt="2019-11-10T22:58:42.784" v="687" actId="478"/>
          <ac:spMkLst>
            <pc:docMk/>
            <pc:sldMk cId="2761910664" sldId="312"/>
            <ac:spMk id="3" creationId="{A77A917B-CE4D-4DAF-8A0D-B7827DDF1D08}"/>
          </ac:spMkLst>
        </pc:spChg>
        <pc:picChg chg="add mod modCrop">
          <ac:chgData name="skye adams" userId="03cc8a34b628f8aa" providerId="LiveId" clId="{B694561E-5B0A-4720-87FF-3E2239D5B212}" dt="2019-11-10T23:00:55.107" v="698" actId="1076"/>
          <ac:picMkLst>
            <pc:docMk/>
            <pc:sldMk cId="2761910664" sldId="312"/>
            <ac:picMk id="4" creationId="{C11C1D6B-4516-4277-9681-C1D758111A64}"/>
          </ac:picMkLst>
        </pc:picChg>
      </pc:sldChg>
      <pc:sldChg chg="addSp delSp modSp add">
        <pc:chgData name="skye adams" userId="03cc8a34b628f8aa" providerId="LiveId" clId="{B694561E-5B0A-4720-87FF-3E2239D5B212}" dt="2019-11-10T23:04:21.465" v="730" actId="255"/>
        <pc:sldMkLst>
          <pc:docMk/>
          <pc:sldMk cId="1332396499" sldId="313"/>
        </pc:sldMkLst>
        <pc:spChg chg="del mod">
          <ac:chgData name="skye adams" userId="03cc8a34b628f8aa" providerId="LiveId" clId="{B694561E-5B0A-4720-87FF-3E2239D5B212}" dt="2019-11-10T23:01:06.001" v="700" actId="478"/>
          <ac:spMkLst>
            <pc:docMk/>
            <pc:sldMk cId="1332396499" sldId="313"/>
            <ac:spMk id="2" creationId="{31F1BD70-4BCA-479F-A567-3DE1EAF3BE70}"/>
          </ac:spMkLst>
        </pc:spChg>
        <pc:spChg chg="del mod">
          <ac:chgData name="skye adams" userId="03cc8a34b628f8aa" providerId="LiveId" clId="{B694561E-5B0A-4720-87FF-3E2239D5B212}" dt="2019-11-10T23:01:10.191" v="702" actId="478"/>
          <ac:spMkLst>
            <pc:docMk/>
            <pc:sldMk cId="1332396499" sldId="313"/>
            <ac:spMk id="3" creationId="{02A01F52-52C5-45F4-B6D2-A1F64E7EFFAB}"/>
          </ac:spMkLst>
        </pc:spChg>
        <pc:spChg chg="add mod">
          <ac:chgData name="skye adams" userId="03cc8a34b628f8aa" providerId="LiveId" clId="{B694561E-5B0A-4720-87FF-3E2239D5B212}" dt="2019-11-10T23:03:45.357" v="727" actId="255"/>
          <ac:spMkLst>
            <pc:docMk/>
            <pc:sldMk cId="1332396499" sldId="313"/>
            <ac:spMk id="4" creationId="{CC8944AD-AA47-45CE-82FF-5960223D9954}"/>
          </ac:spMkLst>
        </pc:spChg>
        <pc:spChg chg="add del mod">
          <ac:chgData name="skye adams" userId="03cc8a34b628f8aa" providerId="LiveId" clId="{B694561E-5B0A-4720-87FF-3E2239D5B212}" dt="2019-11-10T23:02:05.185" v="707" actId="478"/>
          <ac:spMkLst>
            <pc:docMk/>
            <pc:sldMk cId="1332396499" sldId="313"/>
            <ac:spMk id="5" creationId="{3B6098DA-F9A6-4421-8348-274FE9FA82B2}"/>
          </ac:spMkLst>
        </pc:spChg>
        <pc:spChg chg="add mod">
          <ac:chgData name="skye adams" userId="03cc8a34b628f8aa" providerId="LiveId" clId="{B694561E-5B0A-4720-87FF-3E2239D5B212}" dt="2019-11-10T23:04:21.465" v="730" actId="255"/>
          <ac:spMkLst>
            <pc:docMk/>
            <pc:sldMk cId="1332396499" sldId="313"/>
            <ac:spMk id="6" creationId="{AB1CD31C-CC59-477C-A540-D581C22CDB32}"/>
          </ac:spMkLst>
        </pc:spChg>
      </pc:sldChg>
      <pc:sldChg chg="modSp add">
        <pc:chgData name="skye adams" userId="03cc8a34b628f8aa" providerId="LiveId" clId="{B694561E-5B0A-4720-87FF-3E2239D5B212}" dt="2019-11-10T23:06:42.292" v="759" actId="20577"/>
        <pc:sldMkLst>
          <pc:docMk/>
          <pc:sldMk cId="4162022035" sldId="314"/>
        </pc:sldMkLst>
        <pc:spChg chg="mod">
          <ac:chgData name="skye adams" userId="03cc8a34b628f8aa" providerId="LiveId" clId="{B694561E-5B0A-4720-87FF-3E2239D5B212}" dt="2019-11-10T23:04:44.878" v="731"/>
          <ac:spMkLst>
            <pc:docMk/>
            <pc:sldMk cId="4162022035" sldId="314"/>
            <ac:spMk id="2" creationId="{D6CCA049-9C48-4D18-9604-0F37016BFE4E}"/>
          </ac:spMkLst>
        </pc:spChg>
        <pc:spChg chg="mod">
          <ac:chgData name="skye adams" userId="03cc8a34b628f8aa" providerId="LiveId" clId="{B694561E-5B0A-4720-87FF-3E2239D5B212}" dt="2019-11-10T23:06:42.292" v="759" actId="20577"/>
          <ac:spMkLst>
            <pc:docMk/>
            <pc:sldMk cId="4162022035" sldId="314"/>
            <ac:spMk id="3" creationId="{A90E7992-C1B7-461C-B249-8BDCA614B057}"/>
          </ac:spMkLst>
        </pc:spChg>
      </pc:sldChg>
      <pc:sldChg chg="modSp add">
        <pc:chgData name="skye adams" userId="03cc8a34b628f8aa" providerId="LiveId" clId="{B694561E-5B0A-4720-87FF-3E2239D5B212}" dt="2019-11-10T23:09:13.520" v="789" actId="20577"/>
        <pc:sldMkLst>
          <pc:docMk/>
          <pc:sldMk cId="2287676254" sldId="315"/>
        </pc:sldMkLst>
        <pc:spChg chg="mod">
          <ac:chgData name="skye adams" userId="03cc8a34b628f8aa" providerId="LiveId" clId="{B694561E-5B0A-4720-87FF-3E2239D5B212}" dt="2019-11-10T23:07:24.314" v="762"/>
          <ac:spMkLst>
            <pc:docMk/>
            <pc:sldMk cId="2287676254" sldId="315"/>
            <ac:spMk id="2" creationId="{89EAA86B-F8BD-4CC8-BA3B-9E698FC6245F}"/>
          </ac:spMkLst>
        </pc:spChg>
        <pc:spChg chg="mod">
          <ac:chgData name="skye adams" userId="03cc8a34b628f8aa" providerId="LiveId" clId="{B694561E-5B0A-4720-87FF-3E2239D5B212}" dt="2019-11-10T23:09:13.520" v="789" actId="20577"/>
          <ac:spMkLst>
            <pc:docMk/>
            <pc:sldMk cId="2287676254" sldId="315"/>
            <ac:spMk id="3" creationId="{59214A99-7C8A-4796-9A2C-D66F129D2A6E}"/>
          </ac:spMkLst>
        </pc:spChg>
      </pc:sldChg>
      <pc:sldChg chg="modSp add">
        <pc:chgData name="skye adams" userId="03cc8a34b628f8aa" providerId="LiveId" clId="{B694561E-5B0A-4720-87FF-3E2239D5B212}" dt="2019-11-10T23:12:43.577" v="824" actId="14100"/>
        <pc:sldMkLst>
          <pc:docMk/>
          <pc:sldMk cId="66468138" sldId="316"/>
        </pc:sldMkLst>
        <pc:spChg chg="mod">
          <ac:chgData name="skye adams" userId="03cc8a34b628f8aa" providerId="LiveId" clId="{B694561E-5B0A-4720-87FF-3E2239D5B212}" dt="2019-11-10T23:12:22.380" v="822" actId="255"/>
          <ac:spMkLst>
            <pc:docMk/>
            <pc:sldMk cId="66468138" sldId="316"/>
            <ac:spMk id="2" creationId="{F36DF9F8-B50B-45EA-B033-F185C5461288}"/>
          </ac:spMkLst>
        </pc:spChg>
        <pc:spChg chg="mod">
          <ac:chgData name="skye adams" userId="03cc8a34b628f8aa" providerId="LiveId" clId="{B694561E-5B0A-4720-87FF-3E2239D5B212}" dt="2019-11-10T23:12:43.577" v="824" actId="14100"/>
          <ac:spMkLst>
            <pc:docMk/>
            <pc:sldMk cId="66468138" sldId="316"/>
            <ac:spMk id="3" creationId="{21D1B8E7-3F9C-4DAA-A033-8CBEBEF96A38}"/>
          </ac:spMkLst>
        </pc:spChg>
      </pc:sldChg>
      <pc:sldChg chg="modSp add">
        <pc:chgData name="skye adams" userId="03cc8a34b628f8aa" providerId="LiveId" clId="{B694561E-5B0A-4720-87FF-3E2239D5B212}" dt="2019-11-10T23:23:15.965" v="946" actId="27636"/>
        <pc:sldMkLst>
          <pc:docMk/>
          <pc:sldMk cId="772904687" sldId="317"/>
        </pc:sldMkLst>
        <pc:spChg chg="mod">
          <ac:chgData name="skye adams" userId="03cc8a34b628f8aa" providerId="LiveId" clId="{B694561E-5B0A-4720-87FF-3E2239D5B212}" dt="2019-11-10T23:15:56.955" v="856" actId="20577"/>
          <ac:spMkLst>
            <pc:docMk/>
            <pc:sldMk cId="772904687" sldId="317"/>
            <ac:spMk id="2" creationId="{9127CEFA-DBE7-44C2-B2AC-154F02F72C85}"/>
          </ac:spMkLst>
        </pc:spChg>
        <pc:spChg chg="mod">
          <ac:chgData name="skye adams" userId="03cc8a34b628f8aa" providerId="LiveId" clId="{B694561E-5B0A-4720-87FF-3E2239D5B212}" dt="2019-11-10T23:23:15.965" v="946" actId="27636"/>
          <ac:spMkLst>
            <pc:docMk/>
            <pc:sldMk cId="772904687" sldId="317"/>
            <ac:spMk id="3" creationId="{1360DB76-249C-4AE6-A90D-BAE89431930D}"/>
          </ac:spMkLst>
        </pc:spChg>
      </pc:sldChg>
      <pc:sldChg chg="modSp add">
        <pc:chgData name="skye adams" userId="03cc8a34b628f8aa" providerId="LiveId" clId="{B694561E-5B0A-4720-87FF-3E2239D5B212}" dt="2019-11-10T23:31:22.627" v="1121" actId="1076"/>
        <pc:sldMkLst>
          <pc:docMk/>
          <pc:sldMk cId="2824918448" sldId="318"/>
        </pc:sldMkLst>
        <pc:spChg chg="mod">
          <ac:chgData name="skye adams" userId="03cc8a34b628f8aa" providerId="LiveId" clId="{B694561E-5B0A-4720-87FF-3E2239D5B212}" dt="2019-11-10T23:31:22.627" v="1121" actId="1076"/>
          <ac:spMkLst>
            <pc:docMk/>
            <pc:sldMk cId="2824918448" sldId="318"/>
            <ac:spMk id="2" creationId="{247AA1CC-A1C7-4D4D-9303-CC0DAC27CA43}"/>
          </ac:spMkLst>
        </pc:spChg>
        <pc:spChg chg="mod">
          <ac:chgData name="skye adams" userId="03cc8a34b628f8aa" providerId="LiveId" clId="{B694561E-5B0A-4720-87FF-3E2239D5B212}" dt="2019-11-10T23:24:47.130" v="981" actId="20577"/>
          <ac:spMkLst>
            <pc:docMk/>
            <pc:sldMk cId="2824918448" sldId="318"/>
            <ac:spMk id="3" creationId="{FD92F4ED-6D62-4503-9301-83F99251C648}"/>
          </ac:spMkLst>
        </pc:spChg>
      </pc:sldChg>
      <pc:sldChg chg="modSp add">
        <pc:chgData name="skye adams" userId="03cc8a34b628f8aa" providerId="LiveId" clId="{B694561E-5B0A-4720-87FF-3E2239D5B212}" dt="2019-11-10T23:31:15.155" v="1120" actId="1076"/>
        <pc:sldMkLst>
          <pc:docMk/>
          <pc:sldMk cId="1903535854" sldId="319"/>
        </pc:sldMkLst>
        <pc:spChg chg="mod">
          <ac:chgData name="skye adams" userId="03cc8a34b628f8aa" providerId="LiveId" clId="{B694561E-5B0A-4720-87FF-3E2239D5B212}" dt="2019-11-10T23:31:15.155" v="1120" actId="1076"/>
          <ac:spMkLst>
            <pc:docMk/>
            <pc:sldMk cId="1903535854" sldId="319"/>
            <ac:spMk id="2" creationId="{9B71112E-6A32-4DE5-B62D-5225AEA7792F}"/>
          </ac:spMkLst>
        </pc:spChg>
        <pc:spChg chg="mod">
          <ac:chgData name="skye adams" userId="03cc8a34b628f8aa" providerId="LiveId" clId="{B694561E-5B0A-4720-87FF-3E2239D5B212}" dt="2019-11-10T23:28:38.478" v="1104" actId="255"/>
          <ac:spMkLst>
            <pc:docMk/>
            <pc:sldMk cId="1903535854" sldId="319"/>
            <ac:spMk id="3" creationId="{63063662-F531-4FFF-B8BB-722E74E6D59B}"/>
          </ac:spMkLst>
        </pc:spChg>
      </pc:sldChg>
      <pc:sldChg chg="modSp add">
        <pc:chgData name="skye adams" userId="03cc8a34b628f8aa" providerId="LiveId" clId="{B694561E-5B0A-4720-87FF-3E2239D5B212}" dt="2019-11-10T23:31:06.380" v="1119" actId="1076"/>
        <pc:sldMkLst>
          <pc:docMk/>
          <pc:sldMk cId="860311970" sldId="320"/>
        </pc:sldMkLst>
        <pc:spChg chg="mod">
          <ac:chgData name="skye adams" userId="03cc8a34b628f8aa" providerId="LiveId" clId="{B694561E-5B0A-4720-87FF-3E2239D5B212}" dt="2019-11-10T23:31:06.380" v="1119" actId="1076"/>
          <ac:spMkLst>
            <pc:docMk/>
            <pc:sldMk cId="860311970" sldId="320"/>
            <ac:spMk id="2" creationId="{E9E8A7C8-B6DB-497E-9875-ECEAAE2A4680}"/>
          </ac:spMkLst>
        </pc:spChg>
        <pc:spChg chg="mod">
          <ac:chgData name="skye adams" userId="03cc8a34b628f8aa" providerId="LiveId" clId="{B694561E-5B0A-4720-87FF-3E2239D5B212}" dt="2019-11-10T23:30:45.446" v="1117" actId="1076"/>
          <ac:spMkLst>
            <pc:docMk/>
            <pc:sldMk cId="860311970" sldId="320"/>
            <ac:spMk id="3" creationId="{C56AF7D8-D768-4D8E-8951-9A6AA59BE76B}"/>
          </ac:spMkLst>
        </pc:spChg>
      </pc:sldChg>
    </pc:docChg>
  </pc:docChgLst>
  <pc:docChgLst>
    <pc:chgData name="skye adams" userId="03cc8a34b628f8aa" providerId="LiveId" clId="{C08F8320-92D9-4E21-921A-97E1755FDBEE}"/>
    <pc:docChg chg="modSld">
      <pc:chgData name="skye adams" userId="03cc8a34b628f8aa" providerId="LiveId" clId="{C08F8320-92D9-4E21-921A-97E1755FDBEE}" dt="2020-01-05T23:37:56.552" v="1" actId="20577"/>
      <pc:docMkLst>
        <pc:docMk/>
      </pc:docMkLst>
      <pc:sldChg chg="modSp">
        <pc:chgData name="skye adams" userId="03cc8a34b628f8aa" providerId="LiveId" clId="{C08F8320-92D9-4E21-921A-97E1755FDBEE}" dt="2020-01-05T23:37:56.552" v="1" actId="20577"/>
        <pc:sldMkLst>
          <pc:docMk/>
          <pc:sldMk cId="0" sldId="256"/>
        </pc:sldMkLst>
        <pc:spChg chg="mod">
          <ac:chgData name="skye adams" userId="03cc8a34b628f8aa" providerId="LiveId" clId="{C08F8320-92D9-4E21-921A-97E1755FDBEE}" dt="2020-01-05T23:37:56.552" v="1" actId="20577"/>
          <ac:spMkLst>
            <pc:docMk/>
            <pc:sldMk cId="0" sldId="25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509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16-May-20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254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6911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Show video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369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569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rnardmarr.com/default.asp?contentID=77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fS4ihAcne3o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908720"/>
            <a:ext cx="8928992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 International Hotel Management</a:t>
            </a:r>
            <a:br>
              <a:rPr lang="en-GB" altLang="en-US" sz="2400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Resoucing &amp; Development</a:t>
            </a: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(M5X 01921)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 smtClean="0">
                <a:solidFill>
                  <a:srgbClr val="002060"/>
                </a:solidFill>
              </a:rPr>
              <a:t>Week 2</a:t>
            </a: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/>
              <a:t>Human Resources Management – How to Get it Right</a:t>
            </a:r>
            <a:br>
              <a:rPr lang="en-GB" sz="4000" b="1" dirty="0"/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In this Session 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4392488"/>
          </a:xfrm>
        </p:spPr>
        <p:txBody>
          <a:bodyPr>
            <a:normAutofit/>
          </a:bodyPr>
          <a:lstStyle/>
          <a:p>
            <a:endParaRPr lang="en-GB" b="1" dirty="0"/>
          </a:p>
          <a:p>
            <a:r>
              <a:rPr lang="en-GB" b="1" dirty="0"/>
              <a:t>Human Resources Management – How to Get it </a:t>
            </a:r>
            <a:r>
              <a:rPr lang="en-GB" b="1" dirty="0" smtClean="0"/>
              <a:t>Right.</a:t>
            </a:r>
          </a:p>
          <a:p>
            <a:endParaRPr lang="en-GB" b="1" dirty="0"/>
          </a:p>
          <a:p>
            <a:r>
              <a:rPr lang="en-GB" b="1" dirty="0" smtClean="0"/>
              <a:t>Understanding Performance Management</a:t>
            </a:r>
            <a:endParaRPr lang="en-GB" b="1" dirty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8CA92EE-8C09-4747-BD20-60B5613B5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2400" b="1" dirty="0"/>
              <a:t>Human Resources Management – How to Get it Right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E582DC3B-6A64-4201-9774-1CBE7382AD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00" t="21651" r="19288" b="7475"/>
          <a:stretch/>
        </p:blipFill>
        <p:spPr>
          <a:xfrm>
            <a:off x="0" y="836712"/>
            <a:ext cx="9144000" cy="492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92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C11C1D6B-4516-4277-9681-C1D758111A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14" t="19288" r="17711" b="6294"/>
          <a:stretch/>
        </p:blipFill>
        <p:spPr>
          <a:xfrm>
            <a:off x="1043608" y="116632"/>
            <a:ext cx="7056784" cy="5421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910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CC8944AD-AA47-45CE-82FF-5960223D9954}"/>
              </a:ext>
            </a:extLst>
          </p:cNvPr>
          <p:cNvSpPr/>
          <p:nvPr/>
        </p:nvSpPr>
        <p:spPr>
          <a:xfrm>
            <a:off x="467544" y="260648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/>
              <a:t>Be the Preferred Employer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AB1CD31C-CC59-477C-A540-D581C22CDB32}"/>
              </a:ext>
            </a:extLst>
          </p:cNvPr>
          <p:cNvSpPr txBox="1"/>
          <p:nvPr/>
        </p:nvSpPr>
        <p:spPr>
          <a:xfrm>
            <a:off x="395536" y="1397675"/>
            <a:ext cx="849694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Create a large pool: “Compete for Talent Market Share”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Select the right people: – Different jobs are best filled by people with different skills, styles, or personalities – Hire candidates that fit firm’s core values and culture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Focus on recruiting naturally warm personalities for customer-contact jobs </a:t>
            </a:r>
          </a:p>
        </p:txBody>
      </p:sp>
    </p:spTree>
    <p:extLst>
      <p:ext uri="{BB962C8B-B14F-4D97-AF65-F5344CB8AC3E}">
        <p14:creationId xmlns:p14="http://schemas.microsoft.com/office/powerpoint/2010/main" val="1332396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6CCA049-9C48-4D18-9604-0F37016BF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Tools to Identify Best Candidates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90E7992-C1B7-461C-B249-8BDCA614B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Employ multiple, structured interviews </a:t>
            </a:r>
          </a:p>
          <a:p>
            <a:pPr marL="0" indent="0">
              <a:buNone/>
            </a:pPr>
            <a:r>
              <a:rPr lang="en-GB" sz="2400" dirty="0"/>
              <a:t>– Use structured interviews built around job requirements </a:t>
            </a:r>
          </a:p>
          <a:p>
            <a:pPr marL="0" indent="0">
              <a:buNone/>
            </a:pPr>
            <a:r>
              <a:rPr lang="en-GB" sz="2400" dirty="0"/>
              <a:t>– Use more than one interviewer to reduce “similar to me” biases </a:t>
            </a:r>
          </a:p>
          <a:p>
            <a:pPr marL="0" indent="0">
              <a:buNone/>
            </a:pPr>
            <a:r>
              <a:rPr lang="en-GB" sz="2400" b="1" dirty="0"/>
              <a:t>• Observe behaviour </a:t>
            </a:r>
          </a:p>
          <a:p>
            <a:pPr marL="0" indent="0">
              <a:buNone/>
            </a:pPr>
            <a:r>
              <a:rPr lang="en-GB" sz="2400" dirty="0"/>
              <a:t>– Hire based on observed behaviour, not words you hear </a:t>
            </a:r>
          </a:p>
          <a:p>
            <a:pPr marL="0" indent="0">
              <a:buNone/>
            </a:pPr>
            <a:r>
              <a:rPr lang="en-GB" sz="2400" dirty="0"/>
              <a:t>– Best predictor of future behaviour is past behaviour </a:t>
            </a:r>
          </a:p>
          <a:p>
            <a:pPr marL="0" indent="0">
              <a:buNone/>
            </a:pPr>
            <a:r>
              <a:rPr lang="en-GB" sz="2400" dirty="0"/>
              <a:t>– Consider group hiring sessions where candidates are given group tasks </a:t>
            </a:r>
          </a:p>
        </p:txBody>
      </p:sp>
    </p:spTree>
    <p:extLst>
      <p:ext uri="{BB962C8B-B14F-4D97-AF65-F5344CB8AC3E}">
        <p14:creationId xmlns:p14="http://schemas.microsoft.com/office/powerpoint/2010/main" val="4162022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9EAA86B-F8BD-4CC8-BA3B-9E698FC62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Tools to Identify Best Candidates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9214A99-7C8A-4796-9A2C-D66F129D2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Conduct personality tests </a:t>
            </a:r>
          </a:p>
          <a:p>
            <a:pPr marL="0" indent="0">
              <a:buNone/>
            </a:pPr>
            <a:r>
              <a:rPr lang="en-GB" dirty="0"/>
              <a:t>– Willingness to treat co-workers and customers with courtesy, consideration, and tact </a:t>
            </a:r>
          </a:p>
          <a:p>
            <a:pPr marL="0" indent="0">
              <a:buNone/>
            </a:pPr>
            <a:r>
              <a:rPr lang="en-GB" dirty="0"/>
              <a:t>– Perceptiveness regarding customer needs </a:t>
            </a:r>
            <a:br>
              <a:rPr lang="en-GB" dirty="0"/>
            </a:br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Ability to communicate accurately and pleasantly </a:t>
            </a:r>
          </a:p>
          <a:p>
            <a:pPr marL="0" indent="0">
              <a:buNone/>
            </a:pPr>
            <a:r>
              <a:rPr lang="en-GB" dirty="0"/>
              <a:t>Give applicants a realistic preview of the job </a:t>
            </a:r>
          </a:p>
          <a:p>
            <a:pPr marL="0" indent="0">
              <a:buNone/>
            </a:pPr>
            <a:r>
              <a:rPr lang="en-GB" dirty="0"/>
              <a:t>– Chance for candidates to “try on the job” </a:t>
            </a:r>
          </a:p>
          <a:p>
            <a:pPr marL="0" indent="0">
              <a:buNone/>
            </a:pPr>
            <a:r>
              <a:rPr lang="en-GB" dirty="0"/>
              <a:t>– Assess how candidates respond to job realities </a:t>
            </a:r>
          </a:p>
          <a:p>
            <a:pPr marL="0" indent="0">
              <a:buNone/>
            </a:pPr>
            <a:r>
              <a:rPr lang="en-GB" dirty="0"/>
              <a:t>– Allow candidates to self select themselves out of the job </a:t>
            </a:r>
          </a:p>
          <a:p>
            <a:pPr marL="0" indent="0">
              <a:buNone/>
            </a:pPr>
            <a:r>
              <a:rPr lang="en-GB" dirty="0"/>
              <a:t>– Manage new employees’ expectation of job </a:t>
            </a:r>
          </a:p>
        </p:txBody>
      </p:sp>
    </p:spTree>
    <p:extLst>
      <p:ext uri="{BB962C8B-B14F-4D97-AF65-F5344CB8AC3E}">
        <p14:creationId xmlns:p14="http://schemas.microsoft.com/office/powerpoint/2010/main" val="2287676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36DF9F8-B50B-45EA-B033-F185C5461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18256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Train Service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1D1B8E7-3F9C-4DAA-A033-8CBEBEF96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Service employees need to learn: </a:t>
            </a:r>
          </a:p>
          <a:p>
            <a:pPr marL="0" indent="0">
              <a:buNone/>
            </a:pPr>
            <a:r>
              <a:rPr lang="en-GB" sz="2400" dirty="0"/>
              <a:t>• </a:t>
            </a:r>
            <a:r>
              <a:rPr lang="en-GB" sz="2400" b="1" dirty="0"/>
              <a:t>Organizational culture, purpose, and strategy </a:t>
            </a:r>
          </a:p>
          <a:p>
            <a:pPr marL="0" indent="0">
              <a:buNone/>
            </a:pPr>
            <a:r>
              <a:rPr lang="en-GB" sz="2400" dirty="0"/>
              <a:t>– Promote core values, get emotional commitment to strategy</a:t>
            </a:r>
          </a:p>
          <a:p>
            <a:pPr marL="0" indent="0">
              <a:buNone/>
            </a:pPr>
            <a:r>
              <a:rPr lang="en-GB" sz="2400" dirty="0"/>
              <a:t> – Get managers to teach “why,” “what,” and “how” of job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 </a:t>
            </a:r>
            <a:r>
              <a:rPr lang="en-GB" sz="2400" b="1" dirty="0"/>
              <a:t>• Interpersonal and technical skills </a:t>
            </a:r>
          </a:p>
          <a:p>
            <a:pPr marL="0" indent="0">
              <a:buNone/>
            </a:pPr>
            <a:r>
              <a:rPr lang="en-GB" sz="2400" dirty="0"/>
              <a:t>• </a:t>
            </a:r>
            <a:r>
              <a:rPr lang="en-GB" sz="2400" b="1" dirty="0"/>
              <a:t>Product/service knowledge </a:t>
            </a:r>
          </a:p>
          <a:p>
            <a:pPr marL="0" indent="0">
              <a:buNone/>
            </a:pPr>
            <a:r>
              <a:rPr lang="en-GB" sz="2400" dirty="0"/>
              <a:t>– Staff’s product knowledge is a key aspect of service quality</a:t>
            </a:r>
          </a:p>
          <a:p>
            <a:pPr marL="0" indent="0">
              <a:buNone/>
            </a:pPr>
            <a:r>
              <a:rPr lang="en-GB" sz="2400" dirty="0"/>
              <a:t> – Staff must explain product features and position products correctly</a:t>
            </a:r>
          </a:p>
        </p:txBody>
      </p:sp>
    </p:spTree>
    <p:extLst>
      <p:ext uri="{BB962C8B-B14F-4D97-AF65-F5344CB8AC3E}">
        <p14:creationId xmlns:p14="http://schemas.microsoft.com/office/powerpoint/2010/main" val="66468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036496" cy="764704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Performance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4968552"/>
          </a:xfrm>
        </p:spPr>
        <p:txBody>
          <a:bodyPr>
            <a:normAutofit fontScale="92500"/>
          </a:bodyPr>
          <a:lstStyle/>
          <a:p>
            <a:r>
              <a:rPr lang="en-GB" dirty="0"/>
              <a:t>Performance management helps organisations become more successful and stay ahead of the </a:t>
            </a:r>
            <a:r>
              <a:rPr lang="en-GB" u="sng" dirty="0"/>
              <a:t>competition</a:t>
            </a:r>
            <a:r>
              <a:rPr lang="en-GB" dirty="0"/>
              <a:t>. It essentially involves measuring, reporting and managing progress in order to improve performance, both at an individual level, and at a corporate level. There are many, many </a:t>
            </a:r>
            <a:r>
              <a:rPr lang="en-GB" dirty="0">
                <a:hlinkClick r:id="rId3" tooltip="What is performance management? A super simple explanation for everyone"/>
              </a:rPr>
              <a:t>performance management</a:t>
            </a:r>
            <a:r>
              <a:rPr lang="en-GB" dirty="0"/>
              <a:t> tools designed to make the process easier and more effective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>
                <a:hlinkClick r:id="rId4"/>
              </a:rPr>
              <a:t>https://www.youtube.com/watch?v=fS4ihAcne3o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183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Performance Management in HR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4752529"/>
          </a:xfrm>
        </p:spPr>
        <p:txBody>
          <a:bodyPr/>
          <a:lstStyle/>
          <a:p>
            <a:r>
              <a:rPr lang="en-GB" b="1" dirty="0"/>
              <a:t>Performance management</a:t>
            </a:r>
            <a:r>
              <a:rPr lang="en-GB" dirty="0"/>
              <a:t> is about setting clear and measurable objectives for work, and is an important managerial and </a:t>
            </a:r>
            <a:r>
              <a:rPr lang="en-GB" b="1" dirty="0"/>
              <a:t>human resource</a:t>
            </a:r>
            <a:r>
              <a:rPr lang="en-GB" dirty="0"/>
              <a:t> tool. </a:t>
            </a:r>
            <a:r>
              <a:rPr lang="en-GB" dirty="0">
                <a:solidFill>
                  <a:srgbClr val="FF0000"/>
                </a:solidFill>
              </a:rPr>
              <a:t>A well-run </a:t>
            </a:r>
            <a:r>
              <a:rPr lang="en-GB" b="1" dirty="0">
                <a:solidFill>
                  <a:srgbClr val="FF0000"/>
                </a:solidFill>
              </a:rPr>
              <a:t>performance management</a:t>
            </a:r>
            <a:r>
              <a:rPr lang="en-GB" dirty="0">
                <a:solidFill>
                  <a:srgbClr val="FF0000"/>
                </a:solidFill>
              </a:rPr>
              <a:t> system will provide </a:t>
            </a:r>
            <a:r>
              <a:rPr lang="en-GB" b="1" dirty="0">
                <a:solidFill>
                  <a:srgbClr val="FF0000"/>
                </a:solidFill>
              </a:rPr>
              <a:t>staff</a:t>
            </a:r>
            <a:r>
              <a:rPr lang="en-GB" dirty="0">
                <a:solidFill>
                  <a:srgbClr val="FF0000"/>
                </a:solidFill>
              </a:rPr>
              <a:t> with clear objectives for their job, and plenty of opportunities for feedback and discussion with their supervisor</a:t>
            </a:r>
          </a:p>
        </p:txBody>
      </p:sp>
    </p:spTree>
    <p:extLst>
      <p:ext uri="{BB962C8B-B14F-4D97-AF65-F5344CB8AC3E}">
        <p14:creationId xmlns:p14="http://schemas.microsoft.com/office/powerpoint/2010/main" val="292366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sz="3200" dirty="0" smtClean="0"/>
              <a:t>Common tools of Performance Management in HR</a:t>
            </a:r>
            <a:endParaRPr lang="en-GB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8720"/>
            <a:ext cx="8135813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7725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9511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00605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51214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rmAutofit fontScale="90000"/>
          </a:bodyPr>
          <a:lstStyle/>
          <a:p>
            <a:r>
              <a:rPr lang="en-GB" sz="2800" dirty="0" smtClean="0"/>
              <a:t>5 </a:t>
            </a:r>
            <a:r>
              <a:rPr lang="en-GB" sz="2800" dirty="0"/>
              <a:t>Strategies for Effective Performance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18457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A large part of working in Human Resources (HR) is regulating performance management. Creating a space where you and your employees can produce excellent work and perform to the best of your abilities is no easy task, but with the right strategies, you </a:t>
            </a:r>
            <a:r>
              <a:rPr lang="en-GB" sz="2400" dirty="0" smtClean="0"/>
              <a:t>can </a:t>
            </a:r>
            <a:r>
              <a:rPr lang="en-GB" sz="2400" dirty="0"/>
              <a:t>make it </a:t>
            </a:r>
            <a:r>
              <a:rPr lang="en-GB" sz="2400" dirty="0" smtClean="0"/>
              <a:t>work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 </a:t>
            </a:r>
            <a:r>
              <a:rPr lang="en-GB" b="1" dirty="0"/>
              <a:t>Define and Communicate Company Goals and Performance Objectives</a:t>
            </a:r>
          </a:p>
          <a:p>
            <a:r>
              <a:rPr lang="en-GB" b="1" dirty="0"/>
              <a:t>Offer Frequent Performance Feedback</a:t>
            </a:r>
          </a:p>
          <a:p>
            <a:r>
              <a:rPr lang="en-GB" b="1" dirty="0"/>
              <a:t>Use Peer Reviews</a:t>
            </a:r>
          </a:p>
          <a:p>
            <a:r>
              <a:rPr lang="en-GB" dirty="0"/>
              <a:t> </a:t>
            </a:r>
            <a:r>
              <a:rPr lang="en-GB" dirty="0" err="1" smtClean="0"/>
              <a:t>Preemptive</a:t>
            </a:r>
            <a:r>
              <a:rPr lang="en-GB" dirty="0" smtClean="0"/>
              <a:t> </a:t>
            </a:r>
            <a:r>
              <a:rPr lang="en-GB" dirty="0"/>
              <a:t>Management and </a:t>
            </a:r>
            <a:r>
              <a:rPr lang="en-GB" dirty="0" smtClean="0"/>
              <a:t>Recognition</a:t>
            </a:r>
          </a:p>
          <a:p>
            <a:r>
              <a:rPr lang="en-GB" b="1" dirty="0"/>
              <a:t>Set Regular Meetings to Discuss Outcomes and Results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273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7704" y="141763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380</Words>
  <Application>Microsoft Office PowerPoint</Application>
  <PresentationFormat>On-screen Show (4:3)</PresentationFormat>
  <Paragraphs>57</Paragraphs>
  <Slides>16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20140311PresentationUWTSDTemplate</vt:lpstr>
      <vt:lpstr>BA International Hotel Management   Personnel Resoucing &amp; Development (M5X 01921) Week 2 Human Resources Management – How to Get it Right </vt:lpstr>
      <vt:lpstr>In this Session ……</vt:lpstr>
      <vt:lpstr>Human Resources Management – How to Get it Right</vt:lpstr>
      <vt:lpstr>PowerPoint Presentation</vt:lpstr>
      <vt:lpstr>PowerPoint Presentation</vt:lpstr>
      <vt:lpstr>Tools to Identify Best Candidates </vt:lpstr>
      <vt:lpstr>Tools to Identify Best Candidates </vt:lpstr>
      <vt:lpstr>Train Service Employees</vt:lpstr>
      <vt:lpstr>Performance Management </vt:lpstr>
      <vt:lpstr>Performance Management in HR</vt:lpstr>
      <vt:lpstr> Common tools of Performance Management in HR</vt:lpstr>
      <vt:lpstr>PowerPoint Presentation</vt:lpstr>
      <vt:lpstr>PowerPoint Presentation</vt:lpstr>
      <vt:lpstr>PowerPoint Presentation</vt:lpstr>
      <vt:lpstr>5 Strategies for Effective Performance Management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Jazz</cp:lastModifiedBy>
  <cp:revision>181</cp:revision>
  <dcterms:created xsi:type="dcterms:W3CDTF">2015-04-14T15:21:00Z</dcterms:created>
  <dcterms:modified xsi:type="dcterms:W3CDTF">2020-05-16T11:55:48Z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1033-11.2.0.8991</vt:lpwstr>
  </property>
</Properties>
</file>