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6" r:id="rId3"/>
    <p:sldId id="274" r:id="rId4"/>
    <p:sldId id="275" r:id="rId5"/>
    <p:sldId id="276" r:id="rId6"/>
    <p:sldId id="257" r:id="rId7"/>
    <p:sldId id="258" r:id="rId8"/>
    <p:sldId id="259" r:id="rId9"/>
    <p:sldId id="265" r:id="rId10"/>
    <p:sldId id="260" r:id="rId11"/>
    <p:sldId id="261" r:id="rId12"/>
    <p:sldId id="262" r:id="rId13"/>
    <p:sldId id="263" r:id="rId14"/>
    <p:sldId id="264" r:id="rId15"/>
    <p:sldId id="267" r:id="rId16"/>
    <p:sldId id="268" r:id="rId17"/>
    <p:sldId id="269" r:id="rId18"/>
    <p:sldId id="270" r:id="rId19"/>
    <p:sldId id="271" r:id="rId20"/>
    <p:sldId id="272" r:id="rId21"/>
    <p:sldId id="273"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8"/>
    <p:restoredTop sz="94643"/>
  </p:normalViewPr>
  <p:slideViewPr>
    <p:cSldViewPr snapToGrid="0" snapToObjects="1">
      <p:cViewPr varScale="1">
        <p:scale>
          <a:sx n="107" d="100"/>
          <a:sy n="107" d="100"/>
        </p:scale>
        <p:origin x="200"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724BA-85E0-324B-A337-A4A2C973203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DFD997B-41E0-D548-8366-9983A05614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B0A2C01-2C2E-9847-A739-E8F8B9DF36F4}"/>
              </a:ext>
            </a:extLst>
          </p:cNvPr>
          <p:cNvSpPr>
            <a:spLocks noGrp="1"/>
          </p:cNvSpPr>
          <p:nvPr>
            <p:ph type="dt" sz="half" idx="10"/>
          </p:nvPr>
        </p:nvSpPr>
        <p:spPr/>
        <p:txBody>
          <a:bodyPr/>
          <a:lstStyle/>
          <a:p>
            <a:fld id="{21805DD5-9C2E-E640-8EE1-9182B9DD6287}" type="datetimeFigureOut">
              <a:rPr lang="en-US" smtClean="0"/>
              <a:t>5/15/20</a:t>
            </a:fld>
            <a:endParaRPr lang="en-US"/>
          </a:p>
        </p:txBody>
      </p:sp>
      <p:sp>
        <p:nvSpPr>
          <p:cNvPr id="5" name="Footer Placeholder 4">
            <a:extLst>
              <a:ext uri="{FF2B5EF4-FFF2-40B4-BE49-F238E27FC236}">
                <a16:creationId xmlns:a16="http://schemas.microsoft.com/office/drawing/2014/main" id="{6210A957-3B8D-3F45-9B37-9A1715696E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C63E19-F82D-1B4A-8D97-3D52148D2B64}"/>
              </a:ext>
            </a:extLst>
          </p:cNvPr>
          <p:cNvSpPr>
            <a:spLocks noGrp="1"/>
          </p:cNvSpPr>
          <p:nvPr>
            <p:ph type="sldNum" sz="quarter" idx="12"/>
          </p:nvPr>
        </p:nvSpPr>
        <p:spPr/>
        <p:txBody>
          <a:bodyPr/>
          <a:lstStyle/>
          <a:p>
            <a:fld id="{A09D5AE4-DCF8-544C-B188-EBB25825186C}" type="slidenum">
              <a:rPr lang="en-US" smtClean="0"/>
              <a:t>‹#›</a:t>
            </a:fld>
            <a:endParaRPr lang="en-US"/>
          </a:p>
        </p:txBody>
      </p:sp>
    </p:spTree>
    <p:extLst>
      <p:ext uri="{BB962C8B-B14F-4D97-AF65-F5344CB8AC3E}">
        <p14:creationId xmlns:p14="http://schemas.microsoft.com/office/powerpoint/2010/main" val="4176702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009F0-C1CF-EB47-9ADE-FF0948A93A9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FFEAC2-D68A-1843-B0DD-AFD414AED54F}"/>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C9C381-6415-294C-880F-6F23D505C984}"/>
              </a:ext>
            </a:extLst>
          </p:cNvPr>
          <p:cNvSpPr>
            <a:spLocks noGrp="1"/>
          </p:cNvSpPr>
          <p:nvPr>
            <p:ph type="dt" sz="half" idx="10"/>
          </p:nvPr>
        </p:nvSpPr>
        <p:spPr/>
        <p:txBody>
          <a:bodyPr/>
          <a:lstStyle/>
          <a:p>
            <a:fld id="{21805DD5-9C2E-E640-8EE1-9182B9DD6287}" type="datetimeFigureOut">
              <a:rPr lang="en-US" smtClean="0"/>
              <a:t>5/15/20</a:t>
            </a:fld>
            <a:endParaRPr lang="en-US"/>
          </a:p>
        </p:txBody>
      </p:sp>
      <p:sp>
        <p:nvSpPr>
          <p:cNvPr id="5" name="Footer Placeholder 4">
            <a:extLst>
              <a:ext uri="{FF2B5EF4-FFF2-40B4-BE49-F238E27FC236}">
                <a16:creationId xmlns:a16="http://schemas.microsoft.com/office/drawing/2014/main" id="{D4C0031A-DD66-174A-AFBF-977DEE6DCF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D38384-D9B5-204C-B395-3C2E14A03EFE}"/>
              </a:ext>
            </a:extLst>
          </p:cNvPr>
          <p:cNvSpPr>
            <a:spLocks noGrp="1"/>
          </p:cNvSpPr>
          <p:nvPr>
            <p:ph type="sldNum" sz="quarter" idx="12"/>
          </p:nvPr>
        </p:nvSpPr>
        <p:spPr/>
        <p:txBody>
          <a:bodyPr/>
          <a:lstStyle/>
          <a:p>
            <a:fld id="{A09D5AE4-DCF8-544C-B188-EBB25825186C}" type="slidenum">
              <a:rPr lang="en-US" smtClean="0"/>
              <a:t>‹#›</a:t>
            </a:fld>
            <a:endParaRPr lang="en-US"/>
          </a:p>
        </p:txBody>
      </p:sp>
    </p:spTree>
    <p:extLst>
      <p:ext uri="{BB962C8B-B14F-4D97-AF65-F5344CB8AC3E}">
        <p14:creationId xmlns:p14="http://schemas.microsoft.com/office/powerpoint/2010/main" val="2070187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67A4C-FC5B-974A-8E4B-CF1C0FD6E8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33F8180-4B43-9C49-B9CE-F583A654825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199B2DB-C90C-6246-9CB2-D862B5257D6B}"/>
              </a:ext>
            </a:extLst>
          </p:cNvPr>
          <p:cNvSpPr>
            <a:spLocks noGrp="1"/>
          </p:cNvSpPr>
          <p:nvPr>
            <p:ph type="dt" sz="half" idx="10"/>
          </p:nvPr>
        </p:nvSpPr>
        <p:spPr/>
        <p:txBody>
          <a:bodyPr/>
          <a:lstStyle/>
          <a:p>
            <a:fld id="{21805DD5-9C2E-E640-8EE1-9182B9DD6287}" type="datetimeFigureOut">
              <a:rPr lang="en-US" smtClean="0"/>
              <a:t>5/15/20</a:t>
            </a:fld>
            <a:endParaRPr lang="en-US"/>
          </a:p>
        </p:txBody>
      </p:sp>
      <p:sp>
        <p:nvSpPr>
          <p:cNvPr id="5" name="Footer Placeholder 4">
            <a:extLst>
              <a:ext uri="{FF2B5EF4-FFF2-40B4-BE49-F238E27FC236}">
                <a16:creationId xmlns:a16="http://schemas.microsoft.com/office/drawing/2014/main" id="{FDF4F4AD-01E9-EB41-AF4B-F61F9D151E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BF11A0-CA6D-5946-94B7-2503124D6F95}"/>
              </a:ext>
            </a:extLst>
          </p:cNvPr>
          <p:cNvSpPr>
            <a:spLocks noGrp="1"/>
          </p:cNvSpPr>
          <p:nvPr>
            <p:ph type="sldNum" sz="quarter" idx="12"/>
          </p:nvPr>
        </p:nvSpPr>
        <p:spPr/>
        <p:txBody>
          <a:bodyPr/>
          <a:lstStyle/>
          <a:p>
            <a:fld id="{A09D5AE4-DCF8-544C-B188-EBB25825186C}" type="slidenum">
              <a:rPr lang="en-US" smtClean="0"/>
              <a:t>‹#›</a:t>
            </a:fld>
            <a:endParaRPr lang="en-US"/>
          </a:p>
        </p:txBody>
      </p:sp>
    </p:spTree>
    <p:extLst>
      <p:ext uri="{BB962C8B-B14F-4D97-AF65-F5344CB8AC3E}">
        <p14:creationId xmlns:p14="http://schemas.microsoft.com/office/powerpoint/2010/main" val="27418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662A0-0DF8-0041-88A2-A7E1D34CEC8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B6227ED-A2EF-B743-B7A4-E97F51606A1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83914D0-1EC9-E04A-9872-82CBDEE3182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A458068-4740-6448-AE2C-3BB71D4688ED}"/>
              </a:ext>
            </a:extLst>
          </p:cNvPr>
          <p:cNvSpPr>
            <a:spLocks noGrp="1"/>
          </p:cNvSpPr>
          <p:nvPr>
            <p:ph type="dt" sz="half" idx="10"/>
          </p:nvPr>
        </p:nvSpPr>
        <p:spPr/>
        <p:txBody>
          <a:bodyPr/>
          <a:lstStyle/>
          <a:p>
            <a:fld id="{21805DD5-9C2E-E640-8EE1-9182B9DD6287}" type="datetimeFigureOut">
              <a:rPr lang="en-US" smtClean="0"/>
              <a:t>5/15/20</a:t>
            </a:fld>
            <a:endParaRPr lang="en-US"/>
          </a:p>
        </p:txBody>
      </p:sp>
      <p:sp>
        <p:nvSpPr>
          <p:cNvPr id="6" name="Footer Placeholder 5">
            <a:extLst>
              <a:ext uri="{FF2B5EF4-FFF2-40B4-BE49-F238E27FC236}">
                <a16:creationId xmlns:a16="http://schemas.microsoft.com/office/drawing/2014/main" id="{B39069A4-F80F-B546-85E2-52A7683EB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7C142E-817C-0449-BB08-33476F93A0B6}"/>
              </a:ext>
            </a:extLst>
          </p:cNvPr>
          <p:cNvSpPr>
            <a:spLocks noGrp="1"/>
          </p:cNvSpPr>
          <p:nvPr>
            <p:ph type="sldNum" sz="quarter" idx="12"/>
          </p:nvPr>
        </p:nvSpPr>
        <p:spPr/>
        <p:txBody>
          <a:bodyPr/>
          <a:lstStyle/>
          <a:p>
            <a:fld id="{A09D5AE4-DCF8-544C-B188-EBB25825186C}" type="slidenum">
              <a:rPr lang="en-US" smtClean="0"/>
              <a:t>‹#›</a:t>
            </a:fld>
            <a:endParaRPr lang="en-US"/>
          </a:p>
        </p:txBody>
      </p:sp>
    </p:spTree>
    <p:extLst>
      <p:ext uri="{BB962C8B-B14F-4D97-AF65-F5344CB8AC3E}">
        <p14:creationId xmlns:p14="http://schemas.microsoft.com/office/powerpoint/2010/main" val="3452124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0ADBE-D7A0-2D43-87F0-1AE57696B29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30E43D7-216D-6F46-96AC-888EEDF765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C850F55-5810-7E47-8B50-36C915A4D5C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7E6422E-4964-9D4B-8541-10431A3415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8AFDE1D-CA09-0248-86E1-CAAE762F6C3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D35D52F-B17F-294A-8CC1-9D24551195E4}"/>
              </a:ext>
            </a:extLst>
          </p:cNvPr>
          <p:cNvSpPr>
            <a:spLocks noGrp="1"/>
          </p:cNvSpPr>
          <p:nvPr>
            <p:ph type="dt" sz="half" idx="10"/>
          </p:nvPr>
        </p:nvSpPr>
        <p:spPr/>
        <p:txBody>
          <a:bodyPr/>
          <a:lstStyle/>
          <a:p>
            <a:fld id="{21805DD5-9C2E-E640-8EE1-9182B9DD6287}" type="datetimeFigureOut">
              <a:rPr lang="en-US" smtClean="0"/>
              <a:t>5/15/20</a:t>
            </a:fld>
            <a:endParaRPr lang="en-US"/>
          </a:p>
        </p:txBody>
      </p:sp>
      <p:sp>
        <p:nvSpPr>
          <p:cNvPr id="8" name="Footer Placeholder 7">
            <a:extLst>
              <a:ext uri="{FF2B5EF4-FFF2-40B4-BE49-F238E27FC236}">
                <a16:creationId xmlns:a16="http://schemas.microsoft.com/office/drawing/2014/main" id="{085866FA-3D1E-D94A-9A14-7CEEF697F33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AB96219-598A-9C44-93D1-CE611C8AE984}"/>
              </a:ext>
            </a:extLst>
          </p:cNvPr>
          <p:cNvSpPr>
            <a:spLocks noGrp="1"/>
          </p:cNvSpPr>
          <p:nvPr>
            <p:ph type="sldNum" sz="quarter" idx="12"/>
          </p:nvPr>
        </p:nvSpPr>
        <p:spPr/>
        <p:txBody>
          <a:bodyPr/>
          <a:lstStyle/>
          <a:p>
            <a:fld id="{A09D5AE4-DCF8-544C-B188-EBB25825186C}" type="slidenum">
              <a:rPr lang="en-US" smtClean="0"/>
              <a:t>‹#›</a:t>
            </a:fld>
            <a:endParaRPr lang="en-US"/>
          </a:p>
        </p:txBody>
      </p:sp>
    </p:spTree>
    <p:extLst>
      <p:ext uri="{BB962C8B-B14F-4D97-AF65-F5344CB8AC3E}">
        <p14:creationId xmlns:p14="http://schemas.microsoft.com/office/powerpoint/2010/main" val="17391160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6F47C-BA68-804F-A0F3-B1BDB4FC8D0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AFE5B8B-383B-9F4C-9C39-D46174DDC057}"/>
              </a:ext>
            </a:extLst>
          </p:cNvPr>
          <p:cNvSpPr>
            <a:spLocks noGrp="1"/>
          </p:cNvSpPr>
          <p:nvPr>
            <p:ph type="dt" sz="half" idx="10"/>
          </p:nvPr>
        </p:nvSpPr>
        <p:spPr/>
        <p:txBody>
          <a:bodyPr/>
          <a:lstStyle/>
          <a:p>
            <a:fld id="{21805DD5-9C2E-E640-8EE1-9182B9DD6287}" type="datetimeFigureOut">
              <a:rPr lang="en-US" smtClean="0"/>
              <a:t>5/15/20</a:t>
            </a:fld>
            <a:endParaRPr lang="en-US"/>
          </a:p>
        </p:txBody>
      </p:sp>
      <p:sp>
        <p:nvSpPr>
          <p:cNvPr id="4" name="Footer Placeholder 3">
            <a:extLst>
              <a:ext uri="{FF2B5EF4-FFF2-40B4-BE49-F238E27FC236}">
                <a16:creationId xmlns:a16="http://schemas.microsoft.com/office/drawing/2014/main" id="{CE3DCBDC-C230-684B-A3A8-735CD02848B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F3C4E40-0455-0141-9E36-17F5138FB80F}"/>
              </a:ext>
            </a:extLst>
          </p:cNvPr>
          <p:cNvSpPr>
            <a:spLocks noGrp="1"/>
          </p:cNvSpPr>
          <p:nvPr>
            <p:ph type="sldNum" sz="quarter" idx="12"/>
          </p:nvPr>
        </p:nvSpPr>
        <p:spPr/>
        <p:txBody>
          <a:bodyPr/>
          <a:lstStyle/>
          <a:p>
            <a:fld id="{A09D5AE4-DCF8-544C-B188-EBB25825186C}" type="slidenum">
              <a:rPr lang="en-US" smtClean="0"/>
              <a:t>‹#›</a:t>
            </a:fld>
            <a:endParaRPr lang="en-US"/>
          </a:p>
        </p:txBody>
      </p:sp>
    </p:spTree>
    <p:extLst>
      <p:ext uri="{BB962C8B-B14F-4D97-AF65-F5344CB8AC3E}">
        <p14:creationId xmlns:p14="http://schemas.microsoft.com/office/powerpoint/2010/main" val="3038055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F534EB-87D4-9E41-AF84-53E0226BD191}"/>
              </a:ext>
            </a:extLst>
          </p:cNvPr>
          <p:cNvSpPr>
            <a:spLocks noGrp="1"/>
          </p:cNvSpPr>
          <p:nvPr>
            <p:ph type="dt" sz="half" idx="10"/>
          </p:nvPr>
        </p:nvSpPr>
        <p:spPr/>
        <p:txBody>
          <a:bodyPr/>
          <a:lstStyle/>
          <a:p>
            <a:fld id="{21805DD5-9C2E-E640-8EE1-9182B9DD6287}" type="datetimeFigureOut">
              <a:rPr lang="en-US" smtClean="0"/>
              <a:t>5/15/20</a:t>
            </a:fld>
            <a:endParaRPr lang="en-US"/>
          </a:p>
        </p:txBody>
      </p:sp>
      <p:sp>
        <p:nvSpPr>
          <p:cNvPr id="3" name="Footer Placeholder 2">
            <a:extLst>
              <a:ext uri="{FF2B5EF4-FFF2-40B4-BE49-F238E27FC236}">
                <a16:creationId xmlns:a16="http://schemas.microsoft.com/office/drawing/2014/main" id="{98AB07A5-A322-524E-B972-C829529EB48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42104A-9122-4840-88C3-45A0F13DA728}"/>
              </a:ext>
            </a:extLst>
          </p:cNvPr>
          <p:cNvSpPr>
            <a:spLocks noGrp="1"/>
          </p:cNvSpPr>
          <p:nvPr>
            <p:ph type="sldNum" sz="quarter" idx="12"/>
          </p:nvPr>
        </p:nvSpPr>
        <p:spPr/>
        <p:txBody>
          <a:bodyPr/>
          <a:lstStyle/>
          <a:p>
            <a:fld id="{A09D5AE4-DCF8-544C-B188-EBB25825186C}" type="slidenum">
              <a:rPr lang="en-US" smtClean="0"/>
              <a:t>‹#›</a:t>
            </a:fld>
            <a:endParaRPr lang="en-US"/>
          </a:p>
        </p:txBody>
      </p:sp>
    </p:spTree>
    <p:extLst>
      <p:ext uri="{BB962C8B-B14F-4D97-AF65-F5344CB8AC3E}">
        <p14:creationId xmlns:p14="http://schemas.microsoft.com/office/powerpoint/2010/main" val="1415180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E8FC7-A998-424C-B9C7-F774804EFC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6B2C4EB-2438-2440-A34A-8DDD955D18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8C0847A-9D14-2643-8431-4DAA20E3A8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4A930EB-0A32-2544-B929-7ABA6A3A3D34}"/>
              </a:ext>
            </a:extLst>
          </p:cNvPr>
          <p:cNvSpPr>
            <a:spLocks noGrp="1"/>
          </p:cNvSpPr>
          <p:nvPr>
            <p:ph type="dt" sz="half" idx="10"/>
          </p:nvPr>
        </p:nvSpPr>
        <p:spPr/>
        <p:txBody>
          <a:bodyPr/>
          <a:lstStyle/>
          <a:p>
            <a:fld id="{21805DD5-9C2E-E640-8EE1-9182B9DD6287}" type="datetimeFigureOut">
              <a:rPr lang="en-US" smtClean="0"/>
              <a:t>5/15/20</a:t>
            </a:fld>
            <a:endParaRPr lang="en-US"/>
          </a:p>
        </p:txBody>
      </p:sp>
      <p:sp>
        <p:nvSpPr>
          <p:cNvPr id="6" name="Footer Placeholder 5">
            <a:extLst>
              <a:ext uri="{FF2B5EF4-FFF2-40B4-BE49-F238E27FC236}">
                <a16:creationId xmlns:a16="http://schemas.microsoft.com/office/drawing/2014/main" id="{27FAF74A-776E-9F4A-8A57-9E7F84F6459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355F9A-228A-E641-B3D1-C23D968609B3}"/>
              </a:ext>
            </a:extLst>
          </p:cNvPr>
          <p:cNvSpPr>
            <a:spLocks noGrp="1"/>
          </p:cNvSpPr>
          <p:nvPr>
            <p:ph type="sldNum" sz="quarter" idx="12"/>
          </p:nvPr>
        </p:nvSpPr>
        <p:spPr/>
        <p:txBody>
          <a:bodyPr/>
          <a:lstStyle/>
          <a:p>
            <a:fld id="{A09D5AE4-DCF8-544C-B188-EBB25825186C}" type="slidenum">
              <a:rPr lang="en-US" smtClean="0"/>
              <a:t>‹#›</a:t>
            </a:fld>
            <a:endParaRPr lang="en-US"/>
          </a:p>
        </p:txBody>
      </p:sp>
    </p:spTree>
    <p:extLst>
      <p:ext uri="{BB962C8B-B14F-4D97-AF65-F5344CB8AC3E}">
        <p14:creationId xmlns:p14="http://schemas.microsoft.com/office/powerpoint/2010/main" val="3840285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82121-FEE5-F444-92EF-DC85C0725D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C84D500-DF9A-7E4F-B914-B700E7D82A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7F61AD-49D5-2643-84F9-BE1BB874C0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F97E068-5E66-A041-854A-0106ECBFBA49}"/>
              </a:ext>
            </a:extLst>
          </p:cNvPr>
          <p:cNvSpPr>
            <a:spLocks noGrp="1"/>
          </p:cNvSpPr>
          <p:nvPr>
            <p:ph type="dt" sz="half" idx="10"/>
          </p:nvPr>
        </p:nvSpPr>
        <p:spPr/>
        <p:txBody>
          <a:bodyPr/>
          <a:lstStyle/>
          <a:p>
            <a:fld id="{21805DD5-9C2E-E640-8EE1-9182B9DD6287}" type="datetimeFigureOut">
              <a:rPr lang="en-US" smtClean="0"/>
              <a:t>5/15/20</a:t>
            </a:fld>
            <a:endParaRPr lang="en-US"/>
          </a:p>
        </p:txBody>
      </p:sp>
      <p:sp>
        <p:nvSpPr>
          <p:cNvPr id="6" name="Footer Placeholder 5">
            <a:extLst>
              <a:ext uri="{FF2B5EF4-FFF2-40B4-BE49-F238E27FC236}">
                <a16:creationId xmlns:a16="http://schemas.microsoft.com/office/drawing/2014/main" id="{6575CCE3-C594-D44B-BE79-4C17DE1838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DE1A8D-BFC0-2541-8754-DD2822943764}"/>
              </a:ext>
            </a:extLst>
          </p:cNvPr>
          <p:cNvSpPr>
            <a:spLocks noGrp="1"/>
          </p:cNvSpPr>
          <p:nvPr>
            <p:ph type="sldNum" sz="quarter" idx="12"/>
          </p:nvPr>
        </p:nvSpPr>
        <p:spPr/>
        <p:txBody>
          <a:bodyPr/>
          <a:lstStyle/>
          <a:p>
            <a:fld id="{A09D5AE4-DCF8-544C-B188-EBB25825186C}" type="slidenum">
              <a:rPr lang="en-US" smtClean="0"/>
              <a:t>‹#›</a:t>
            </a:fld>
            <a:endParaRPr lang="en-US"/>
          </a:p>
        </p:txBody>
      </p:sp>
    </p:spTree>
    <p:extLst>
      <p:ext uri="{BB962C8B-B14F-4D97-AF65-F5344CB8AC3E}">
        <p14:creationId xmlns:p14="http://schemas.microsoft.com/office/powerpoint/2010/main" val="1207975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A2ACD-022A-1D4A-8631-C9A790BE08A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4324CAA-612D-4D41-9341-BC73842C7DD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3258EF-BF9E-3F47-9BE1-1E2DE25C279F}"/>
              </a:ext>
            </a:extLst>
          </p:cNvPr>
          <p:cNvSpPr>
            <a:spLocks noGrp="1"/>
          </p:cNvSpPr>
          <p:nvPr>
            <p:ph type="dt" sz="half" idx="10"/>
          </p:nvPr>
        </p:nvSpPr>
        <p:spPr/>
        <p:txBody>
          <a:bodyPr/>
          <a:lstStyle/>
          <a:p>
            <a:fld id="{21805DD5-9C2E-E640-8EE1-9182B9DD6287}" type="datetimeFigureOut">
              <a:rPr lang="en-US" smtClean="0"/>
              <a:t>5/15/20</a:t>
            </a:fld>
            <a:endParaRPr lang="en-US"/>
          </a:p>
        </p:txBody>
      </p:sp>
      <p:sp>
        <p:nvSpPr>
          <p:cNvPr id="5" name="Footer Placeholder 4">
            <a:extLst>
              <a:ext uri="{FF2B5EF4-FFF2-40B4-BE49-F238E27FC236}">
                <a16:creationId xmlns:a16="http://schemas.microsoft.com/office/drawing/2014/main" id="{EE45D12F-5BCD-DE4C-BC38-D2ECF58F54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37B910-A0AF-6844-8092-0A79108CA1C8}"/>
              </a:ext>
            </a:extLst>
          </p:cNvPr>
          <p:cNvSpPr>
            <a:spLocks noGrp="1"/>
          </p:cNvSpPr>
          <p:nvPr>
            <p:ph type="sldNum" sz="quarter" idx="12"/>
          </p:nvPr>
        </p:nvSpPr>
        <p:spPr/>
        <p:txBody>
          <a:bodyPr/>
          <a:lstStyle/>
          <a:p>
            <a:fld id="{A09D5AE4-DCF8-544C-B188-EBB25825186C}" type="slidenum">
              <a:rPr lang="en-US" smtClean="0"/>
              <a:t>‹#›</a:t>
            </a:fld>
            <a:endParaRPr lang="en-US"/>
          </a:p>
        </p:txBody>
      </p:sp>
    </p:spTree>
    <p:extLst>
      <p:ext uri="{BB962C8B-B14F-4D97-AF65-F5344CB8AC3E}">
        <p14:creationId xmlns:p14="http://schemas.microsoft.com/office/powerpoint/2010/main" val="2154420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10EE0C-F12D-C14C-B060-B63A8EE4F58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BEC75A5-2014-DA42-9D2D-CB6FEFCF363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60DBF3-13F5-1D4B-9C88-7A8975372313}"/>
              </a:ext>
            </a:extLst>
          </p:cNvPr>
          <p:cNvSpPr>
            <a:spLocks noGrp="1"/>
          </p:cNvSpPr>
          <p:nvPr>
            <p:ph type="dt" sz="half" idx="10"/>
          </p:nvPr>
        </p:nvSpPr>
        <p:spPr/>
        <p:txBody>
          <a:bodyPr/>
          <a:lstStyle/>
          <a:p>
            <a:fld id="{21805DD5-9C2E-E640-8EE1-9182B9DD6287}" type="datetimeFigureOut">
              <a:rPr lang="en-US" smtClean="0"/>
              <a:t>5/15/20</a:t>
            </a:fld>
            <a:endParaRPr lang="en-US"/>
          </a:p>
        </p:txBody>
      </p:sp>
      <p:sp>
        <p:nvSpPr>
          <p:cNvPr id="5" name="Footer Placeholder 4">
            <a:extLst>
              <a:ext uri="{FF2B5EF4-FFF2-40B4-BE49-F238E27FC236}">
                <a16:creationId xmlns:a16="http://schemas.microsoft.com/office/drawing/2014/main" id="{57BDB8B9-4B21-D54A-AB65-C6506EED54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7483E1-6AC7-E044-BB63-146CEC8D9F46}"/>
              </a:ext>
            </a:extLst>
          </p:cNvPr>
          <p:cNvSpPr>
            <a:spLocks noGrp="1"/>
          </p:cNvSpPr>
          <p:nvPr>
            <p:ph type="sldNum" sz="quarter" idx="12"/>
          </p:nvPr>
        </p:nvSpPr>
        <p:spPr/>
        <p:txBody>
          <a:bodyPr/>
          <a:lstStyle/>
          <a:p>
            <a:fld id="{A09D5AE4-DCF8-544C-B188-EBB25825186C}" type="slidenum">
              <a:rPr lang="en-US" smtClean="0"/>
              <a:t>‹#›</a:t>
            </a:fld>
            <a:endParaRPr lang="en-US"/>
          </a:p>
        </p:txBody>
      </p:sp>
    </p:spTree>
    <p:extLst>
      <p:ext uri="{BB962C8B-B14F-4D97-AF65-F5344CB8AC3E}">
        <p14:creationId xmlns:p14="http://schemas.microsoft.com/office/powerpoint/2010/main" val="763428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3BCE7A-C8A4-FE42-9629-34A02F792E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00ECCD9-116C-6E41-9A5E-C7FAFF22AF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06137F-2F3B-B645-BD99-778BE28340C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805DD5-9C2E-E640-8EE1-9182B9DD6287}" type="datetimeFigureOut">
              <a:rPr lang="en-US" smtClean="0"/>
              <a:t>5/15/20</a:t>
            </a:fld>
            <a:endParaRPr lang="en-US"/>
          </a:p>
        </p:txBody>
      </p:sp>
      <p:sp>
        <p:nvSpPr>
          <p:cNvPr id="5" name="Footer Placeholder 4">
            <a:extLst>
              <a:ext uri="{FF2B5EF4-FFF2-40B4-BE49-F238E27FC236}">
                <a16:creationId xmlns:a16="http://schemas.microsoft.com/office/drawing/2014/main" id="{F1449788-2EC5-8B41-8A5C-7D37D7F0EA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BB92405-0E01-E74E-A8E0-C8D61B752C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9D5AE4-DCF8-544C-B188-EBB25825186C}" type="slidenum">
              <a:rPr lang="en-US" smtClean="0"/>
              <a:t>‹#›</a:t>
            </a:fld>
            <a:endParaRPr lang="en-US"/>
          </a:p>
        </p:txBody>
      </p:sp>
    </p:spTree>
    <p:extLst>
      <p:ext uri="{BB962C8B-B14F-4D97-AF65-F5344CB8AC3E}">
        <p14:creationId xmlns:p14="http://schemas.microsoft.com/office/powerpoint/2010/main" val="2981164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hyperlink" Target="https://www.instagram.com/chloeilsedesigns/" TargetMode="External"/><Relationship Id="rId4" Type="http://schemas.openxmlformats.org/officeDocument/2006/relationships/hyperlink" Target="mailto:chloewals@live.co.uk"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6.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E72D01E-FD54-874B-9D55-352EADD3F65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352801" y="1426286"/>
            <a:ext cx="5380382" cy="3622791"/>
          </a:xfrm>
          <a:prstGeom prst="rect">
            <a:avLst/>
          </a:prstGeom>
        </p:spPr>
      </p:pic>
    </p:spTree>
    <p:extLst>
      <p:ext uri="{BB962C8B-B14F-4D97-AF65-F5344CB8AC3E}">
        <p14:creationId xmlns:p14="http://schemas.microsoft.com/office/powerpoint/2010/main" val="1987780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4D29EF6-359A-4447-8440-4B2554867D3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9296" y="0"/>
            <a:ext cx="9693408" cy="6858000"/>
          </a:xfrm>
          <a:prstGeom prst="rect">
            <a:avLst/>
          </a:prstGeom>
        </p:spPr>
      </p:pic>
    </p:spTree>
    <p:extLst>
      <p:ext uri="{BB962C8B-B14F-4D97-AF65-F5344CB8AC3E}">
        <p14:creationId xmlns:p14="http://schemas.microsoft.com/office/powerpoint/2010/main" val="3893290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2FA89F2-A2A9-4548-9100-98700ABCBF7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44556" y="967409"/>
            <a:ext cx="4545495" cy="5645426"/>
          </a:xfrm>
          <a:prstGeom prst="rect">
            <a:avLst/>
          </a:prstGeom>
        </p:spPr>
      </p:pic>
      <p:pic>
        <p:nvPicPr>
          <p:cNvPr id="7" name="Picture 6">
            <a:extLst>
              <a:ext uri="{FF2B5EF4-FFF2-40B4-BE49-F238E27FC236}">
                <a16:creationId xmlns:a16="http://schemas.microsoft.com/office/drawing/2014/main" id="{75FFE17F-62F3-734C-9C1A-DFE3F38C54F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44556" y="278294"/>
            <a:ext cx="2796208" cy="596349"/>
          </a:xfrm>
          <a:prstGeom prst="rect">
            <a:avLst/>
          </a:prstGeom>
        </p:spPr>
      </p:pic>
      <p:pic>
        <p:nvPicPr>
          <p:cNvPr id="9" name="Picture 8">
            <a:extLst>
              <a:ext uri="{FF2B5EF4-FFF2-40B4-BE49-F238E27FC236}">
                <a16:creationId xmlns:a16="http://schemas.microsoft.com/office/drawing/2014/main" id="{36C47C3A-A888-F548-BFA5-4A2925A73A19}"/>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181599" y="874643"/>
            <a:ext cx="1378226" cy="1020417"/>
          </a:xfrm>
          <a:prstGeom prst="rect">
            <a:avLst/>
          </a:prstGeom>
        </p:spPr>
      </p:pic>
      <p:sp>
        <p:nvSpPr>
          <p:cNvPr id="10" name="TextBox 9">
            <a:extLst>
              <a:ext uri="{FF2B5EF4-FFF2-40B4-BE49-F238E27FC236}">
                <a16:creationId xmlns:a16="http://schemas.microsoft.com/office/drawing/2014/main" id="{42DA60D2-B223-C146-A2B8-2AC176FBE47E}"/>
              </a:ext>
            </a:extLst>
          </p:cNvPr>
          <p:cNvSpPr txBox="1"/>
          <p:nvPr/>
        </p:nvSpPr>
        <p:spPr>
          <a:xfrm>
            <a:off x="5314121" y="1895060"/>
            <a:ext cx="6321287" cy="4801314"/>
          </a:xfrm>
          <a:prstGeom prst="rect">
            <a:avLst/>
          </a:prstGeom>
          <a:noFill/>
        </p:spPr>
        <p:txBody>
          <a:bodyPr wrap="square" rtlCol="0">
            <a:spAutoFit/>
          </a:bodyPr>
          <a:lstStyle/>
          <a:p>
            <a:pPr marL="285750" indent="-285750">
              <a:buFont typeface="Arial" panose="020B0604020202020204" pitchFamily="34" charset="0"/>
              <a:buChar char="•"/>
            </a:pPr>
            <a:r>
              <a:rPr lang="en-US" dirty="0"/>
              <a:t>The name at the top is clear and stands out, this is very important when people are looking at CV’s because if the employer can’t find your name then how are they going to employ you.</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The border around the CV gives the employer a glimpse into your creative skills and adds a bit of personality.</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It is not a standard boring CV with words the inclusion of </a:t>
            </a:r>
            <a:r>
              <a:rPr lang="en-US" dirty="0" err="1"/>
              <a:t>colour</a:t>
            </a:r>
            <a:r>
              <a:rPr lang="en-US" dirty="0"/>
              <a:t> and floral imagery really sets it apart.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I like how it shows the individual’s level of ability with a visual representation. This is a good indication to the employer your confidence in certain areas.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The CV could include a personal image to go with the about section, this is something I will consider in my own CV. </a:t>
            </a:r>
          </a:p>
        </p:txBody>
      </p:sp>
    </p:spTree>
    <p:extLst>
      <p:ext uri="{BB962C8B-B14F-4D97-AF65-F5344CB8AC3E}">
        <p14:creationId xmlns:p14="http://schemas.microsoft.com/office/powerpoint/2010/main" val="2634211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3F62B48-CDDC-B44E-A9AB-5E7FD7ED491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44556" y="172278"/>
            <a:ext cx="4585252" cy="6387549"/>
          </a:xfrm>
          <a:prstGeom prst="rect">
            <a:avLst/>
          </a:prstGeom>
        </p:spPr>
      </p:pic>
      <p:pic>
        <p:nvPicPr>
          <p:cNvPr id="6" name="Picture 5">
            <a:extLst>
              <a:ext uri="{FF2B5EF4-FFF2-40B4-BE49-F238E27FC236}">
                <a16:creationId xmlns:a16="http://schemas.microsoft.com/office/drawing/2014/main" id="{129E5BDB-8B00-184C-9207-46B4BD7EBE7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022573" y="172278"/>
            <a:ext cx="1378226" cy="1020417"/>
          </a:xfrm>
          <a:prstGeom prst="rect">
            <a:avLst/>
          </a:prstGeom>
        </p:spPr>
      </p:pic>
      <p:sp>
        <p:nvSpPr>
          <p:cNvPr id="7" name="TextBox 6">
            <a:extLst>
              <a:ext uri="{FF2B5EF4-FFF2-40B4-BE49-F238E27FC236}">
                <a16:creationId xmlns:a16="http://schemas.microsoft.com/office/drawing/2014/main" id="{6E98B1CA-DDE7-B24B-AAD0-19B5FA07CFA3}"/>
              </a:ext>
            </a:extLst>
          </p:cNvPr>
          <p:cNvSpPr txBox="1"/>
          <p:nvPr/>
        </p:nvSpPr>
        <p:spPr>
          <a:xfrm>
            <a:off x="5022573" y="1139686"/>
            <a:ext cx="6480313" cy="5909310"/>
          </a:xfrm>
          <a:prstGeom prst="rect">
            <a:avLst/>
          </a:prstGeom>
          <a:noFill/>
        </p:spPr>
        <p:txBody>
          <a:bodyPr wrap="square" rtlCol="0">
            <a:spAutoFit/>
          </a:bodyPr>
          <a:lstStyle/>
          <a:p>
            <a:pPr marL="285750" indent="-285750">
              <a:buFont typeface="Arial" panose="020B0604020202020204" pitchFamily="34" charset="0"/>
              <a:buChar char="•"/>
            </a:pPr>
            <a:r>
              <a:rPr lang="en-US" dirty="0"/>
              <a:t>Clear and concise, not too cluttered.</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I like the inclusion of a personal photograph because it gives the employer an indication of your personality. The way you look gives a strong insight into what you are like as a person.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The personal photograph is in black and white, this contrast works well against the white background.</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The layout of the information is well structured and easy to read.</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The border surrounding the CV gives the employer insight into the individuals creative practice.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The border is not too overpowering it is a nice touch of personality but still professional.</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11613603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EE97239-6043-FB47-97AC-485086AD759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97564" y="384313"/>
            <a:ext cx="4532243" cy="6221684"/>
          </a:xfrm>
          <a:prstGeom prst="rect">
            <a:avLst/>
          </a:prstGeom>
        </p:spPr>
      </p:pic>
      <p:pic>
        <p:nvPicPr>
          <p:cNvPr id="6" name="Picture 5">
            <a:extLst>
              <a:ext uri="{FF2B5EF4-FFF2-40B4-BE49-F238E27FC236}">
                <a16:creationId xmlns:a16="http://schemas.microsoft.com/office/drawing/2014/main" id="{19B5B56F-E07F-1F4B-95B1-F10404F2817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088834" y="198782"/>
            <a:ext cx="1378226" cy="1020417"/>
          </a:xfrm>
          <a:prstGeom prst="rect">
            <a:avLst/>
          </a:prstGeom>
        </p:spPr>
      </p:pic>
      <p:sp>
        <p:nvSpPr>
          <p:cNvPr id="7" name="TextBox 6">
            <a:extLst>
              <a:ext uri="{FF2B5EF4-FFF2-40B4-BE49-F238E27FC236}">
                <a16:creationId xmlns:a16="http://schemas.microsoft.com/office/drawing/2014/main" id="{25B85811-AC19-734C-905A-A75E788232B9}"/>
              </a:ext>
            </a:extLst>
          </p:cNvPr>
          <p:cNvSpPr txBox="1"/>
          <p:nvPr/>
        </p:nvSpPr>
        <p:spPr>
          <a:xfrm>
            <a:off x="5088834" y="1378226"/>
            <a:ext cx="6467061" cy="5355312"/>
          </a:xfrm>
          <a:prstGeom prst="rect">
            <a:avLst/>
          </a:prstGeom>
          <a:noFill/>
        </p:spPr>
        <p:txBody>
          <a:bodyPr wrap="square" rtlCol="0">
            <a:spAutoFit/>
          </a:bodyPr>
          <a:lstStyle/>
          <a:p>
            <a:pPr marL="285750" indent="-285750">
              <a:buFont typeface="Arial" panose="020B0604020202020204" pitchFamily="34" charset="0"/>
              <a:buChar char="•"/>
            </a:pPr>
            <a:r>
              <a:rPr lang="en-US" dirty="0"/>
              <a:t>The last name is in bold which is different to the previous CV’s I have looked at. This is a clever idea because a surname is much more memorable than a first name because it is much more personal. It is a good way to ensure that the employer remembers you.</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I really like the placement of the florals at the top and bottom of the CV it is slightly different and adds a touch of creativity without being unprofessional.</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The background is plain and white this makes the personal information stand out even more.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The CV is not overcrowded with text, the individual has only written down essential information.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9054499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03F270D-35CA-CB49-9EEB-D4FDBFFB70E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703897" y="1002219"/>
            <a:ext cx="4033124" cy="5538474"/>
          </a:xfrm>
          <a:prstGeom prst="rect">
            <a:avLst/>
          </a:prstGeom>
        </p:spPr>
      </p:pic>
      <p:pic>
        <p:nvPicPr>
          <p:cNvPr id="7" name="Picture 6">
            <a:extLst>
              <a:ext uri="{FF2B5EF4-FFF2-40B4-BE49-F238E27FC236}">
                <a16:creationId xmlns:a16="http://schemas.microsoft.com/office/drawing/2014/main" id="{729F8340-A15B-ED48-89D4-801767DE673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637517" y="220239"/>
            <a:ext cx="2529178" cy="749386"/>
          </a:xfrm>
          <a:prstGeom prst="rect">
            <a:avLst/>
          </a:prstGeom>
        </p:spPr>
      </p:pic>
      <p:pic>
        <p:nvPicPr>
          <p:cNvPr id="10" name="Picture 9">
            <a:extLst>
              <a:ext uri="{FF2B5EF4-FFF2-40B4-BE49-F238E27FC236}">
                <a16:creationId xmlns:a16="http://schemas.microsoft.com/office/drawing/2014/main" id="{99ADC3FF-2679-E746-AD8C-896C804DB90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469047" y="1002219"/>
            <a:ext cx="4150173" cy="5538474"/>
          </a:xfrm>
          <a:prstGeom prst="rect">
            <a:avLst/>
          </a:prstGeom>
        </p:spPr>
      </p:pic>
      <p:pic>
        <p:nvPicPr>
          <p:cNvPr id="12" name="Picture 11">
            <a:extLst>
              <a:ext uri="{FF2B5EF4-FFF2-40B4-BE49-F238E27FC236}">
                <a16:creationId xmlns:a16="http://schemas.microsoft.com/office/drawing/2014/main" id="{204122A5-C938-214F-BD91-EAAB4A8B4472}"/>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469047" y="155052"/>
            <a:ext cx="2608692" cy="814573"/>
          </a:xfrm>
          <a:prstGeom prst="rect">
            <a:avLst/>
          </a:prstGeom>
        </p:spPr>
      </p:pic>
    </p:spTree>
    <p:extLst>
      <p:ext uri="{BB962C8B-B14F-4D97-AF65-F5344CB8AC3E}">
        <p14:creationId xmlns:p14="http://schemas.microsoft.com/office/powerpoint/2010/main" val="8220970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0279BB3-74F9-9D4E-9FE7-EB798F64A98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65042" y="150192"/>
            <a:ext cx="1868557" cy="830470"/>
          </a:xfrm>
          <a:prstGeom prst="rect">
            <a:avLst/>
          </a:prstGeom>
        </p:spPr>
      </p:pic>
      <p:pic>
        <p:nvPicPr>
          <p:cNvPr id="7" name="Picture 6">
            <a:extLst>
              <a:ext uri="{FF2B5EF4-FFF2-40B4-BE49-F238E27FC236}">
                <a16:creationId xmlns:a16="http://schemas.microsoft.com/office/drawing/2014/main" id="{3AF2F08F-B308-2343-BE45-5C6769261C4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65042" y="980662"/>
            <a:ext cx="3830232" cy="5420139"/>
          </a:xfrm>
          <a:prstGeom prst="rect">
            <a:avLst/>
          </a:prstGeom>
        </p:spPr>
      </p:pic>
      <p:sp>
        <p:nvSpPr>
          <p:cNvPr id="8" name="TextBox 7">
            <a:extLst>
              <a:ext uri="{FF2B5EF4-FFF2-40B4-BE49-F238E27FC236}">
                <a16:creationId xmlns:a16="http://schemas.microsoft.com/office/drawing/2014/main" id="{9F81DB96-D75D-F348-8D9D-857457CF2620}"/>
              </a:ext>
            </a:extLst>
          </p:cNvPr>
          <p:cNvSpPr txBox="1"/>
          <p:nvPr/>
        </p:nvSpPr>
        <p:spPr>
          <a:xfrm>
            <a:off x="4267199" y="44175"/>
            <a:ext cx="6970644" cy="2031325"/>
          </a:xfrm>
          <a:prstGeom prst="rect">
            <a:avLst/>
          </a:prstGeom>
          <a:noFill/>
        </p:spPr>
        <p:txBody>
          <a:bodyPr wrap="square" rtlCol="0">
            <a:spAutoFit/>
          </a:bodyPr>
          <a:lstStyle/>
          <a:p>
            <a:r>
              <a:rPr lang="en-US" sz="1600" dirty="0"/>
              <a:t>Text Reads:</a:t>
            </a:r>
          </a:p>
          <a:p>
            <a:r>
              <a:rPr lang="en-US" sz="1100" dirty="0"/>
              <a:t>Profile</a:t>
            </a:r>
          </a:p>
          <a:p>
            <a:r>
              <a:rPr lang="en-US" sz="1100" dirty="0"/>
              <a:t>I am currently studying BA Surface Pattern Design Textiles for Fashion at the University of Wales Trinity Saint David. I am a very creative individual, this has been reflected throughout my childhood as I have always had a strong connection with drawing, painting and producing weird and wonderful things! My initial love for fashion design came after visiting the </a:t>
            </a:r>
          </a:p>
          <a:p>
            <a:r>
              <a:rPr lang="en-US" sz="1100" dirty="0"/>
              <a:t>Alexander McQueen exhibition Savage Beauty in 2015. The variety of </a:t>
            </a:r>
            <a:r>
              <a:rPr lang="en-US" sz="1100" dirty="0" err="1"/>
              <a:t>colour</a:t>
            </a:r>
            <a:r>
              <a:rPr lang="en-US" sz="1100" dirty="0"/>
              <a:t>, pattern and textures incorporated within </a:t>
            </a:r>
          </a:p>
          <a:p>
            <a:r>
              <a:rPr lang="en-US" sz="1100" dirty="0"/>
              <a:t>McQueen’s work was my main source of inspiration for choosing surface pattern design. I am constantly looking at new ways to better myself and keep my work fresh and up to date. My design identity reflects my personality which is imaginative, lively and always evolving. I mainly specialize in print design, I like to combine both traditional and contemporary methods of working to suit the trends for each season.</a:t>
            </a:r>
          </a:p>
        </p:txBody>
      </p:sp>
      <p:sp>
        <p:nvSpPr>
          <p:cNvPr id="9" name="TextBox 8">
            <a:extLst>
              <a:ext uri="{FF2B5EF4-FFF2-40B4-BE49-F238E27FC236}">
                <a16:creationId xmlns:a16="http://schemas.microsoft.com/office/drawing/2014/main" id="{073845D7-19ED-984C-8163-F9ABF3CAD255}"/>
              </a:ext>
            </a:extLst>
          </p:cNvPr>
          <p:cNvSpPr txBox="1"/>
          <p:nvPr/>
        </p:nvSpPr>
        <p:spPr>
          <a:xfrm>
            <a:off x="4267199" y="2044241"/>
            <a:ext cx="3564835" cy="2308324"/>
          </a:xfrm>
          <a:prstGeom prst="rect">
            <a:avLst/>
          </a:prstGeom>
          <a:noFill/>
        </p:spPr>
        <p:txBody>
          <a:bodyPr wrap="square" rtlCol="0">
            <a:spAutoFit/>
          </a:bodyPr>
          <a:lstStyle/>
          <a:p>
            <a:r>
              <a:rPr lang="en-GB" sz="1100" dirty="0"/>
              <a:t>Education and Employment</a:t>
            </a:r>
          </a:p>
          <a:p>
            <a:endParaRPr lang="en-GB" sz="1100" dirty="0"/>
          </a:p>
          <a:p>
            <a:r>
              <a:rPr lang="en-GB" sz="1100" dirty="0"/>
              <a:t>2020    University of Wales Trinity St David</a:t>
            </a:r>
          </a:p>
          <a:p>
            <a:r>
              <a:rPr lang="en-GB" sz="1100" dirty="0"/>
              <a:t>             BA Surface Pattern Design</a:t>
            </a:r>
          </a:p>
          <a:p>
            <a:r>
              <a:rPr lang="en-GB" sz="1100" dirty="0"/>
              <a:t>2020    Debenhams Restaurant</a:t>
            </a:r>
          </a:p>
          <a:p>
            <a:r>
              <a:rPr lang="en-GB" sz="1100" dirty="0"/>
              <a:t>2016    Food Services Adviser (2015 - Present)</a:t>
            </a:r>
          </a:p>
          <a:p>
            <a:r>
              <a:rPr lang="en-GB" sz="1100" dirty="0"/>
              <a:t>             Gower College Swansea</a:t>
            </a:r>
          </a:p>
          <a:p>
            <a:r>
              <a:rPr lang="en-GB" sz="1100" dirty="0"/>
              <a:t>             Art Foundation Diploma (Pass)</a:t>
            </a:r>
          </a:p>
          <a:p>
            <a:r>
              <a:rPr lang="en-GB" sz="1100" dirty="0"/>
              <a:t>2014    </a:t>
            </a:r>
            <a:r>
              <a:rPr lang="en-GB" sz="1100" dirty="0" err="1"/>
              <a:t>Olchfa</a:t>
            </a:r>
            <a:r>
              <a:rPr lang="en-GB" sz="1100" dirty="0"/>
              <a:t> Comprehensive School</a:t>
            </a:r>
          </a:p>
          <a:p>
            <a:r>
              <a:rPr lang="en-GB" sz="1100" dirty="0"/>
              <a:t>             GCSEs ( 9 A*- C) </a:t>
            </a:r>
          </a:p>
          <a:p>
            <a:r>
              <a:rPr lang="en-GB" sz="1100" dirty="0"/>
              <a:t>             Duke of Edinburgh (Pass)</a:t>
            </a:r>
          </a:p>
          <a:p>
            <a:r>
              <a:rPr lang="en-GB" sz="1100" dirty="0"/>
              <a:t>             Welsh Baccalaureate (Pass)</a:t>
            </a:r>
          </a:p>
          <a:p>
            <a:endParaRPr lang="en-GB" sz="1200" dirty="0"/>
          </a:p>
        </p:txBody>
      </p:sp>
      <p:sp>
        <p:nvSpPr>
          <p:cNvPr id="11" name="TextBox 10">
            <a:extLst>
              <a:ext uri="{FF2B5EF4-FFF2-40B4-BE49-F238E27FC236}">
                <a16:creationId xmlns:a16="http://schemas.microsoft.com/office/drawing/2014/main" id="{2D0AFCC6-9066-A84A-9290-F0064664E445}"/>
              </a:ext>
            </a:extLst>
          </p:cNvPr>
          <p:cNvSpPr txBox="1"/>
          <p:nvPr/>
        </p:nvSpPr>
        <p:spPr>
          <a:xfrm>
            <a:off x="4267199" y="4075566"/>
            <a:ext cx="4346713" cy="2800767"/>
          </a:xfrm>
          <a:prstGeom prst="rect">
            <a:avLst/>
          </a:prstGeom>
          <a:noFill/>
        </p:spPr>
        <p:txBody>
          <a:bodyPr wrap="square" rtlCol="0">
            <a:spAutoFit/>
          </a:bodyPr>
          <a:lstStyle/>
          <a:p>
            <a:r>
              <a:rPr lang="en-US" sz="1100" dirty="0"/>
              <a:t>Experience</a:t>
            </a:r>
          </a:p>
          <a:p>
            <a:endParaRPr lang="en-US" sz="1100" dirty="0"/>
          </a:p>
          <a:p>
            <a:r>
              <a:rPr lang="en-US" sz="1100" dirty="0"/>
              <a:t>Number 8 Project - Interior Design Company</a:t>
            </a:r>
          </a:p>
          <a:p>
            <a:r>
              <a:rPr lang="en-US" sz="1100" dirty="0" err="1"/>
              <a:t>Liquorice</a:t>
            </a:r>
            <a:r>
              <a:rPr lang="en-US" sz="1100" dirty="0"/>
              <a:t> Felts - Handcrafted gifts and accessories</a:t>
            </a:r>
          </a:p>
          <a:p>
            <a:r>
              <a:rPr lang="en-US" sz="1100" dirty="0" err="1"/>
              <a:t>Exhibtions</a:t>
            </a:r>
            <a:endParaRPr lang="en-US" sz="1100" dirty="0"/>
          </a:p>
          <a:p>
            <a:r>
              <a:rPr lang="en-US" sz="1100" dirty="0"/>
              <a:t>2020 University Print Exhibition:</a:t>
            </a:r>
          </a:p>
          <a:p>
            <a:r>
              <a:rPr lang="en-US" sz="1100" dirty="0"/>
              <a:t>Print Sale held by students, we designed 20 prints each to</a:t>
            </a:r>
          </a:p>
          <a:p>
            <a:r>
              <a:rPr lang="en-US" sz="1100" dirty="0"/>
              <a:t>sell to the public to raise money for our degree show. </a:t>
            </a:r>
          </a:p>
          <a:p>
            <a:r>
              <a:rPr lang="en-US" sz="1100" dirty="0"/>
              <a:t>St </a:t>
            </a:r>
            <a:r>
              <a:rPr lang="en-US" sz="1100" dirty="0" err="1"/>
              <a:t>Fagans</a:t>
            </a:r>
            <a:r>
              <a:rPr lang="en-US" sz="1100" dirty="0"/>
              <a:t> Reimagining the archive:</a:t>
            </a:r>
          </a:p>
          <a:p>
            <a:r>
              <a:rPr lang="en-US" sz="1100" dirty="0"/>
              <a:t>I produced a stitched wall hanging inspired by the museums</a:t>
            </a:r>
          </a:p>
          <a:p>
            <a:r>
              <a:rPr lang="en-US" sz="1100" dirty="0"/>
              <a:t>archive full of objects which was then exhibited in the museum.</a:t>
            </a:r>
          </a:p>
          <a:p>
            <a:r>
              <a:rPr lang="en-US" sz="1100" dirty="0"/>
              <a:t>Welsh </a:t>
            </a:r>
            <a:r>
              <a:rPr lang="en-US" sz="1100" dirty="0" err="1"/>
              <a:t>Woollen</a:t>
            </a:r>
            <a:r>
              <a:rPr lang="en-US" sz="1100" dirty="0"/>
              <a:t> Museum:</a:t>
            </a:r>
          </a:p>
          <a:p>
            <a:r>
              <a:rPr lang="en-US" sz="1100" dirty="0"/>
              <a:t>We were commissioned as a university by the museum to </a:t>
            </a:r>
          </a:p>
          <a:p>
            <a:r>
              <a:rPr lang="en-US" sz="1100" dirty="0"/>
              <a:t>design a tea towel to commemorate women in the war. The tea</a:t>
            </a:r>
          </a:p>
          <a:p>
            <a:r>
              <a:rPr lang="en-US" sz="1100" dirty="0"/>
              <a:t>towel was then exhibited in the museum for the viewing of the</a:t>
            </a:r>
          </a:p>
          <a:p>
            <a:r>
              <a:rPr lang="en-US" sz="1100" dirty="0"/>
              <a:t>general public.</a:t>
            </a:r>
          </a:p>
        </p:txBody>
      </p:sp>
      <p:sp>
        <p:nvSpPr>
          <p:cNvPr id="12" name="TextBox 11">
            <a:extLst>
              <a:ext uri="{FF2B5EF4-FFF2-40B4-BE49-F238E27FC236}">
                <a16:creationId xmlns:a16="http://schemas.microsoft.com/office/drawing/2014/main" id="{28569D02-57E6-1B4E-8AD0-1CE902ECD4CC}"/>
              </a:ext>
            </a:extLst>
          </p:cNvPr>
          <p:cNvSpPr txBox="1"/>
          <p:nvPr/>
        </p:nvSpPr>
        <p:spPr>
          <a:xfrm>
            <a:off x="7875755" y="2368470"/>
            <a:ext cx="3445565" cy="1954381"/>
          </a:xfrm>
          <a:prstGeom prst="rect">
            <a:avLst/>
          </a:prstGeom>
          <a:noFill/>
        </p:spPr>
        <p:txBody>
          <a:bodyPr wrap="square" rtlCol="0">
            <a:spAutoFit/>
          </a:bodyPr>
          <a:lstStyle/>
          <a:p>
            <a:r>
              <a:rPr lang="en-US" sz="1100" dirty="0"/>
              <a:t>Skills</a:t>
            </a:r>
          </a:p>
          <a:p>
            <a:endParaRPr lang="en-US" sz="1100" dirty="0"/>
          </a:p>
          <a:p>
            <a:pPr marL="171450" indent="-171450">
              <a:buFont typeface="Arial" panose="020B0604020202020204" pitchFamily="34" charset="0"/>
              <a:buChar char="•"/>
            </a:pPr>
            <a:r>
              <a:rPr lang="en-US" sz="1100" dirty="0"/>
              <a:t>Photoshop (Established)</a:t>
            </a:r>
          </a:p>
          <a:p>
            <a:pPr marL="171450" indent="-171450">
              <a:buFont typeface="Arial" panose="020B0604020202020204" pitchFamily="34" charset="0"/>
              <a:buChar char="•"/>
            </a:pPr>
            <a:r>
              <a:rPr lang="en-US" sz="1100" dirty="0"/>
              <a:t>Illustrator (Basic)</a:t>
            </a:r>
          </a:p>
          <a:p>
            <a:pPr marL="171450" indent="-171450">
              <a:buFont typeface="Arial" panose="020B0604020202020204" pitchFamily="34" charset="0"/>
              <a:buChar char="•"/>
            </a:pPr>
            <a:r>
              <a:rPr lang="en-US" sz="1100" dirty="0"/>
              <a:t>Print Design </a:t>
            </a:r>
          </a:p>
          <a:p>
            <a:pPr marL="171450" indent="-171450">
              <a:buFont typeface="Arial" panose="020B0604020202020204" pitchFamily="34" charset="0"/>
              <a:buChar char="•"/>
            </a:pPr>
            <a:r>
              <a:rPr lang="en-US" sz="1100" dirty="0"/>
              <a:t>Drawing </a:t>
            </a:r>
          </a:p>
          <a:p>
            <a:pPr marL="171450" indent="-171450">
              <a:buFont typeface="Arial" panose="020B0604020202020204" pitchFamily="34" charset="0"/>
              <a:buChar char="•"/>
            </a:pPr>
            <a:r>
              <a:rPr lang="en-US" sz="1100" dirty="0"/>
              <a:t>Stitch and Machine Embroidery</a:t>
            </a:r>
          </a:p>
          <a:p>
            <a:pPr marL="171450" indent="-171450">
              <a:buFont typeface="Arial" panose="020B0604020202020204" pitchFamily="34" charset="0"/>
              <a:buChar char="•"/>
            </a:pPr>
            <a:r>
              <a:rPr lang="en-US" sz="1100" dirty="0" err="1"/>
              <a:t>Moodboards</a:t>
            </a:r>
            <a:r>
              <a:rPr lang="en-US" sz="1100" dirty="0"/>
              <a:t> and </a:t>
            </a:r>
            <a:r>
              <a:rPr lang="en-US" sz="1100" dirty="0" err="1"/>
              <a:t>Visualisations</a:t>
            </a:r>
            <a:endParaRPr lang="en-US" sz="1100" dirty="0"/>
          </a:p>
          <a:p>
            <a:pPr marL="171450" indent="-171450">
              <a:buFont typeface="Arial" panose="020B0604020202020204" pitchFamily="34" charset="0"/>
              <a:buChar char="•"/>
            </a:pPr>
            <a:r>
              <a:rPr lang="en-US" sz="1100" dirty="0"/>
              <a:t>Excellent </a:t>
            </a:r>
            <a:r>
              <a:rPr lang="en-US" sz="1100" dirty="0" err="1"/>
              <a:t>teamplayer</a:t>
            </a:r>
            <a:endParaRPr lang="en-US" sz="1100" dirty="0"/>
          </a:p>
          <a:p>
            <a:pPr marL="171450" indent="-171450">
              <a:buFont typeface="Arial" panose="020B0604020202020204" pitchFamily="34" charset="0"/>
              <a:buChar char="•"/>
            </a:pPr>
            <a:r>
              <a:rPr lang="en-US" sz="1100" dirty="0"/>
              <a:t>Work well under pressure</a:t>
            </a:r>
          </a:p>
          <a:p>
            <a:pPr marL="171450" indent="-171450">
              <a:buFont typeface="Arial" panose="020B0604020202020204" pitchFamily="34" charset="0"/>
              <a:buChar char="•"/>
            </a:pPr>
            <a:r>
              <a:rPr lang="en-US" sz="1100" dirty="0"/>
              <a:t>Reliable</a:t>
            </a:r>
          </a:p>
        </p:txBody>
      </p:sp>
      <p:sp>
        <p:nvSpPr>
          <p:cNvPr id="13" name="TextBox 12">
            <a:extLst>
              <a:ext uri="{FF2B5EF4-FFF2-40B4-BE49-F238E27FC236}">
                <a16:creationId xmlns:a16="http://schemas.microsoft.com/office/drawing/2014/main" id="{AD3FFC08-A329-E645-94C8-1BB50837B022}"/>
              </a:ext>
            </a:extLst>
          </p:cNvPr>
          <p:cNvSpPr txBox="1"/>
          <p:nvPr/>
        </p:nvSpPr>
        <p:spPr>
          <a:xfrm>
            <a:off x="7945979" y="4457715"/>
            <a:ext cx="3485322" cy="938719"/>
          </a:xfrm>
          <a:prstGeom prst="rect">
            <a:avLst/>
          </a:prstGeom>
          <a:noFill/>
        </p:spPr>
        <p:txBody>
          <a:bodyPr wrap="square" rtlCol="0">
            <a:spAutoFit/>
          </a:bodyPr>
          <a:lstStyle/>
          <a:p>
            <a:r>
              <a:rPr lang="en-US" sz="1100" dirty="0"/>
              <a:t>Contact</a:t>
            </a:r>
          </a:p>
          <a:p>
            <a:r>
              <a:rPr lang="en-US" sz="1100" dirty="0"/>
              <a:t>+ 44 (0) 7543461283</a:t>
            </a:r>
          </a:p>
          <a:p>
            <a:r>
              <a:rPr lang="en-US" sz="1100" dirty="0"/>
              <a:t>@</a:t>
            </a:r>
            <a:r>
              <a:rPr lang="en-US" sz="1100" dirty="0" err="1"/>
              <a:t>chloeilsedesigns</a:t>
            </a:r>
            <a:endParaRPr lang="en-US" sz="1100" dirty="0"/>
          </a:p>
          <a:p>
            <a:r>
              <a:rPr lang="en-US" sz="1100" dirty="0"/>
              <a:t>Chloe Wallace</a:t>
            </a:r>
          </a:p>
          <a:p>
            <a:r>
              <a:rPr lang="en-US" sz="1100" dirty="0" err="1"/>
              <a:t>chloeilsedesigns@gmail.com</a:t>
            </a:r>
            <a:endParaRPr lang="en-US" sz="1100" dirty="0"/>
          </a:p>
        </p:txBody>
      </p:sp>
    </p:spTree>
    <p:extLst>
      <p:ext uri="{BB962C8B-B14F-4D97-AF65-F5344CB8AC3E}">
        <p14:creationId xmlns:p14="http://schemas.microsoft.com/office/powerpoint/2010/main" val="20571025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3296C9F-9108-F145-A1AB-C7F64CD2F05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33293" y="681798"/>
            <a:ext cx="4092934" cy="5791888"/>
          </a:xfrm>
          <a:prstGeom prst="rect">
            <a:avLst/>
          </a:prstGeom>
        </p:spPr>
      </p:pic>
      <p:pic>
        <p:nvPicPr>
          <p:cNvPr id="7" name="Picture 6">
            <a:extLst>
              <a:ext uri="{FF2B5EF4-FFF2-40B4-BE49-F238E27FC236}">
                <a16:creationId xmlns:a16="http://schemas.microsoft.com/office/drawing/2014/main" id="{9E44C452-CB31-C640-8039-E4B265C1CD5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125926"/>
            <a:ext cx="3814636" cy="721523"/>
          </a:xfrm>
          <a:prstGeom prst="rect">
            <a:avLst/>
          </a:prstGeom>
        </p:spPr>
      </p:pic>
      <p:sp>
        <p:nvSpPr>
          <p:cNvPr id="8" name="TextBox 7">
            <a:extLst>
              <a:ext uri="{FF2B5EF4-FFF2-40B4-BE49-F238E27FC236}">
                <a16:creationId xmlns:a16="http://schemas.microsoft.com/office/drawing/2014/main" id="{A965A444-C6FC-1B48-9480-6169FBD431C0}"/>
              </a:ext>
            </a:extLst>
          </p:cNvPr>
          <p:cNvSpPr txBox="1"/>
          <p:nvPr/>
        </p:nvSpPr>
        <p:spPr>
          <a:xfrm>
            <a:off x="4929809" y="221076"/>
            <a:ext cx="6758609" cy="6324808"/>
          </a:xfrm>
          <a:prstGeom prst="rect">
            <a:avLst/>
          </a:prstGeom>
          <a:noFill/>
        </p:spPr>
        <p:txBody>
          <a:bodyPr wrap="square" rtlCol="0">
            <a:spAutoFit/>
          </a:bodyPr>
          <a:lstStyle/>
          <a:p>
            <a:r>
              <a:rPr lang="en-GB" sz="1100" dirty="0"/>
              <a:t>Text Reads:</a:t>
            </a:r>
          </a:p>
          <a:p>
            <a:endParaRPr lang="en-GB" sz="900" dirty="0"/>
          </a:p>
          <a:p>
            <a:r>
              <a:rPr lang="en-GB" sz="900" dirty="0"/>
              <a:t>28</a:t>
            </a:r>
            <a:r>
              <a:rPr lang="en-GB" sz="900" baseline="30000" dirty="0"/>
              <a:t>th</a:t>
            </a:r>
            <a:r>
              <a:rPr lang="en-GB" sz="900" dirty="0"/>
              <a:t> March 2020</a:t>
            </a:r>
          </a:p>
          <a:p>
            <a:r>
              <a:rPr lang="en-GB" sz="900" dirty="0"/>
              <a:t> </a:t>
            </a:r>
          </a:p>
          <a:p>
            <a:r>
              <a:rPr lang="en-GB" sz="900" dirty="0"/>
              <a:t> </a:t>
            </a:r>
          </a:p>
          <a:p>
            <a:r>
              <a:rPr lang="en-GB" sz="900" dirty="0"/>
              <a:t>Ms Irene Matthews</a:t>
            </a:r>
          </a:p>
          <a:p>
            <a:r>
              <a:rPr lang="en-GB" sz="900" dirty="0"/>
              <a:t>Peacocks Head Office,</a:t>
            </a:r>
          </a:p>
          <a:p>
            <a:r>
              <a:rPr lang="en-GB" sz="900" dirty="0"/>
              <a:t>Capital Link, </a:t>
            </a:r>
          </a:p>
          <a:p>
            <a:r>
              <a:rPr lang="en-GB" sz="900" dirty="0"/>
              <a:t>Windsor Rd, </a:t>
            </a:r>
          </a:p>
          <a:p>
            <a:r>
              <a:rPr lang="en-GB" sz="900" dirty="0"/>
              <a:t>Cardiff, </a:t>
            </a:r>
          </a:p>
          <a:p>
            <a:r>
              <a:rPr lang="en-GB" sz="900" dirty="0"/>
              <a:t>CF24 5NG</a:t>
            </a:r>
          </a:p>
          <a:p>
            <a:r>
              <a:rPr lang="en-GB" sz="900" dirty="0"/>
              <a:t>   </a:t>
            </a:r>
          </a:p>
          <a:p>
            <a:r>
              <a:rPr lang="en-GB" sz="900" dirty="0"/>
              <a:t> </a:t>
            </a:r>
          </a:p>
          <a:p>
            <a:r>
              <a:rPr lang="en-GB" sz="900" dirty="0"/>
              <a:t>                                                               </a:t>
            </a:r>
          </a:p>
          <a:p>
            <a:r>
              <a:rPr lang="en-GB" sz="900" dirty="0"/>
              <a:t>Dear Ms Irene Matthews,</a:t>
            </a:r>
          </a:p>
          <a:p>
            <a:r>
              <a:rPr lang="en-GB" sz="900" dirty="0"/>
              <a:t> </a:t>
            </a:r>
          </a:p>
          <a:p>
            <a:r>
              <a:rPr lang="en-GB" sz="900" dirty="0"/>
              <a:t>I am writing to you in regards to a potential job opportunity within your establishment. I have recently completed a degree in BA Surface Pattern Design Fashion for Textiles at Swansea College of Art. Through this experience I have acquired a range of design based skills which incorporate both traditional and contemporary ways of working. I am confident with both photoshop and illustrator and have experience in trend research, colourways and repeat pattern. I think I would be an asset to your team because I feel I would complement the overall aesthetic of the company in terms of my bold colour choices and print designs.</a:t>
            </a:r>
          </a:p>
          <a:p>
            <a:r>
              <a:rPr lang="en-GB" sz="900" dirty="0"/>
              <a:t> </a:t>
            </a:r>
          </a:p>
          <a:p>
            <a:r>
              <a:rPr lang="en-GB" sz="900" dirty="0"/>
              <a:t> I am aware that in this line of work it is essential to work well under pressure and be able to multitask. Alongside my university degree I have held down a part time job for five years which took up a lot of my free time, this has proved I am capable of coping with several different responsibilities at a time. I have been involved in numerous exhibitions throughout different areas of Wales for the duration of my university degree, this has given me the ability to deal with challenging situations and put my problem-solving skills to the test. These experiences have provided me with the chance to share ideas and converse with others, further developing my communication skills whilst giving me insight into working as part of a large team.</a:t>
            </a:r>
          </a:p>
          <a:p>
            <a:r>
              <a:rPr lang="en-GB" sz="900" dirty="0"/>
              <a:t> </a:t>
            </a:r>
          </a:p>
          <a:p>
            <a:r>
              <a:rPr lang="en-GB" sz="900" dirty="0"/>
              <a:t>I am particularly interested in working for your company because of the wide range of clothing available. All fashion garments are on trend but still affordable and does not compromise on quality. As I have only just graduated I am very aware I may not have as much experience in this industry as other candidates. However, I am eager to learn and would relish the opportunity to utilise my design skills and gain first- hand experience in the fast-fashion industry. Below is a link to my social media account and contact details, I hope this will be of use to you.</a:t>
            </a:r>
          </a:p>
          <a:p>
            <a:r>
              <a:rPr lang="en-GB" sz="900" dirty="0"/>
              <a:t> </a:t>
            </a:r>
          </a:p>
          <a:p>
            <a:r>
              <a:rPr lang="en-GB" sz="900" dirty="0"/>
              <a:t>Email: </a:t>
            </a:r>
            <a:r>
              <a:rPr lang="en-GB" sz="900" u="sng" dirty="0">
                <a:hlinkClick r:id="rId4"/>
              </a:rPr>
              <a:t>chloewals@live.co.uk</a:t>
            </a:r>
            <a:endParaRPr lang="en-GB" sz="900" dirty="0"/>
          </a:p>
          <a:p>
            <a:r>
              <a:rPr lang="en-GB" sz="900" dirty="0"/>
              <a:t>Instagram: </a:t>
            </a:r>
            <a:r>
              <a:rPr lang="en-GB" sz="900" u="sng" dirty="0">
                <a:hlinkClick r:id="rId5"/>
              </a:rPr>
              <a:t>https://www.instagram.com/chloeilsedesigns/</a:t>
            </a:r>
            <a:endParaRPr lang="en-GB" sz="900" dirty="0"/>
          </a:p>
          <a:p>
            <a:r>
              <a:rPr lang="en-GB" sz="900" dirty="0"/>
              <a:t>Website: </a:t>
            </a:r>
            <a:r>
              <a:rPr lang="en-GB" sz="900" dirty="0" err="1"/>
              <a:t>chloewals.wixsite.com</a:t>
            </a:r>
            <a:r>
              <a:rPr lang="en-GB" sz="900" dirty="0"/>
              <a:t>/website</a:t>
            </a:r>
          </a:p>
          <a:p>
            <a:r>
              <a:rPr lang="en-GB" sz="900" dirty="0"/>
              <a:t> </a:t>
            </a:r>
          </a:p>
          <a:p>
            <a:r>
              <a:rPr lang="en-GB" sz="900" dirty="0"/>
              <a:t>Phone Number: 07543461283</a:t>
            </a:r>
          </a:p>
          <a:p>
            <a:r>
              <a:rPr lang="en-GB" sz="900" dirty="0"/>
              <a:t> </a:t>
            </a:r>
          </a:p>
          <a:p>
            <a:r>
              <a:rPr lang="en-GB" sz="900" dirty="0"/>
              <a:t>I look forward to hearing from you,</a:t>
            </a:r>
          </a:p>
          <a:p>
            <a:r>
              <a:rPr lang="en-GB" sz="900" dirty="0"/>
              <a:t> </a:t>
            </a:r>
          </a:p>
          <a:p>
            <a:r>
              <a:rPr lang="en-GB" sz="900" dirty="0"/>
              <a:t>Kind regards,</a:t>
            </a:r>
          </a:p>
          <a:p>
            <a:r>
              <a:rPr lang="en-GB" sz="900" dirty="0"/>
              <a:t> </a:t>
            </a:r>
          </a:p>
          <a:p>
            <a:r>
              <a:rPr lang="en-GB" sz="900" dirty="0"/>
              <a:t>Chloe Wallace</a:t>
            </a:r>
          </a:p>
        </p:txBody>
      </p:sp>
    </p:spTree>
    <p:extLst>
      <p:ext uri="{BB962C8B-B14F-4D97-AF65-F5344CB8AC3E}">
        <p14:creationId xmlns:p14="http://schemas.microsoft.com/office/powerpoint/2010/main" val="41481593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FEE21CB-3AF1-4445-ABD4-5D31DD6CDD8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04800" y="972193"/>
            <a:ext cx="6049490" cy="3591340"/>
          </a:xfrm>
          <a:prstGeom prst="rect">
            <a:avLst/>
          </a:prstGeom>
        </p:spPr>
      </p:pic>
      <p:pic>
        <p:nvPicPr>
          <p:cNvPr id="3" name="Picture 2">
            <a:extLst>
              <a:ext uri="{FF2B5EF4-FFF2-40B4-BE49-F238E27FC236}">
                <a16:creationId xmlns:a16="http://schemas.microsoft.com/office/drawing/2014/main" id="{3D1E17B9-EDB0-BB47-88BB-81B3636C2EC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393635" y="2476315"/>
            <a:ext cx="6400800" cy="3964241"/>
          </a:xfrm>
          <a:prstGeom prst="rect">
            <a:avLst/>
          </a:prstGeom>
        </p:spPr>
      </p:pic>
      <p:pic>
        <p:nvPicPr>
          <p:cNvPr id="6" name="Picture 5">
            <a:extLst>
              <a:ext uri="{FF2B5EF4-FFF2-40B4-BE49-F238E27FC236}">
                <a16:creationId xmlns:a16="http://schemas.microsoft.com/office/drawing/2014/main" id="{BDC09B91-FAEC-E84B-8C9E-88E755CA74B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98782" y="225288"/>
            <a:ext cx="2093844" cy="490330"/>
          </a:xfrm>
          <a:prstGeom prst="rect">
            <a:avLst/>
          </a:prstGeom>
        </p:spPr>
      </p:pic>
    </p:spTree>
    <p:extLst>
      <p:ext uri="{BB962C8B-B14F-4D97-AF65-F5344CB8AC3E}">
        <p14:creationId xmlns:p14="http://schemas.microsoft.com/office/powerpoint/2010/main" val="1676401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3F55F04-CFC4-AD4E-A208-ED84646D380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83035" y="0"/>
            <a:ext cx="9693408" cy="6858000"/>
          </a:xfrm>
          <a:prstGeom prst="rect">
            <a:avLst/>
          </a:prstGeom>
        </p:spPr>
      </p:pic>
    </p:spTree>
    <p:extLst>
      <p:ext uri="{BB962C8B-B14F-4D97-AF65-F5344CB8AC3E}">
        <p14:creationId xmlns:p14="http://schemas.microsoft.com/office/powerpoint/2010/main" val="616663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FAC5F4B-7F27-D445-AE4E-A9855DD126A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9296" y="0"/>
            <a:ext cx="9693408" cy="6858000"/>
          </a:xfrm>
          <a:prstGeom prst="rect">
            <a:avLst/>
          </a:prstGeom>
        </p:spPr>
      </p:pic>
    </p:spTree>
    <p:extLst>
      <p:ext uri="{BB962C8B-B14F-4D97-AF65-F5344CB8AC3E}">
        <p14:creationId xmlns:p14="http://schemas.microsoft.com/office/powerpoint/2010/main" val="8449904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DBF27B5-93EC-6C4B-B3BF-B13D6382DD5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9296" y="0"/>
            <a:ext cx="9693408" cy="6858000"/>
          </a:xfrm>
          <a:prstGeom prst="rect">
            <a:avLst/>
          </a:prstGeom>
        </p:spPr>
      </p:pic>
    </p:spTree>
    <p:extLst>
      <p:ext uri="{BB962C8B-B14F-4D97-AF65-F5344CB8AC3E}">
        <p14:creationId xmlns:p14="http://schemas.microsoft.com/office/powerpoint/2010/main" val="129674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C6E2116-858F-1845-98FD-0EE4806BE1E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9296" y="0"/>
            <a:ext cx="9693408" cy="6858000"/>
          </a:xfrm>
          <a:prstGeom prst="rect">
            <a:avLst/>
          </a:prstGeom>
        </p:spPr>
      </p:pic>
    </p:spTree>
    <p:extLst>
      <p:ext uri="{BB962C8B-B14F-4D97-AF65-F5344CB8AC3E}">
        <p14:creationId xmlns:p14="http://schemas.microsoft.com/office/powerpoint/2010/main" val="16004230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9CAA1E5-E965-4D46-A145-93F495AEB9B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9296" y="0"/>
            <a:ext cx="9693408" cy="6858000"/>
          </a:xfrm>
          <a:prstGeom prst="rect">
            <a:avLst/>
          </a:prstGeom>
        </p:spPr>
      </p:pic>
    </p:spTree>
    <p:extLst>
      <p:ext uri="{BB962C8B-B14F-4D97-AF65-F5344CB8AC3E}">
        <p14:creationId xmlns:p14="http://schemas.microsoft.com/office/powerpoint/2010/main" val="31794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6FDA4F1-DE27-4C4C-B307-73968AA176B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78296" y="91206"/>
            <a:ext cx="2279374" cy="896720"/>
          </a:xfrm>
          <a:prstGeom prst="rect">
            <a:avLst/>
          </a:prstGeom>
        </p:spPr>
      </p:pic>
      <p:pic>
        <p:nvPicPr>
          <p:cNvPr id="5" name="Picture 4">
            <a:extLst>
              <a:ext uri="{FF2B5EF4-FFF2-40B4-BE49-F238E27FC236}">
                <a16:creationId xmlns:a16="http://schemas.microsoft.com/office/drawing/2014/main" id="{56E3D132-9870-8A4C-ADFA-9C4F55218718}"/>
              </a:ext>
            </a:extLst>
          </p:cNvPr>
          <p:cNvPicPr>
            <a:picLocks noChangeAspect="1"/>
          </p:cNvPicPr>
          <p:nvPr/>
        </p:nvPicPr>
        <p:blipFill>
          <a:blip r:embed="rId3"/>
          <a:stretch>
            <a:fillRect/>
          </a:stretch>
        </p:blipFill>
        <p:spPr>
          <a:xfrm>
            <a:off x="1597821" y="942377"/>
            <a:ext cx="4617449" cy="5763335"/>
          </a:xfrm>
          <a:prstGeom prst="rect">
            <a:avLst/>
          </a:prstGeom>
        </p:spPr>
      </p:pic>
      <p:pic>
        <p:nvPicPr>
          <p:cNvPr id="6" name="Picture 5">
            <a:extLst>
              <a:ext uri="{FF2B5EF4-FFF2-40B4-BE49-F238E27FC236}">
                <a16:creationId xmlns:a16="http://schemas.microsoft.com/office/drawing/2014/main" id="{6B473B72-C8C4-7C44-A7EF-BCD8660B611B}"/>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215270" y="886336"/>
            <a:ext cx="4204252" cy="5819376"/>
          </a:xfrm>
          <a:prstGeom prst="rect">
            <a:avLst/>
          </a:prstGeom>
        </p:spPr>
      </p:pic>
    </p:spTree>
    <p:extLst>
      <p:ext uri="{BB962C8B-B14F-4D97-AF65-F5344CB8AC3E}">
        <p14:creationId xmlns:p14="http://schemas.microsoft.com/office/powerpoint/2010/main" val="36607693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7F14BED-DCB3-A54F-AC45-0E71455B7670}"/>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7474571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86D6A20-FD5D-AA42-BD7C-6F12934FEA8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9296" y="0"/>
            <a:ext cx="9693408" cy="6858000"/>
          </a:xfrm>
          <a:prstGeom prst="rect">
            <a:avLst/>
          </a:prstGeom>
        </p:spPr>
      </p:pic>
    </p:spTree>
    <p:extLst>
      <p:ext uri="{BB962C8B-B14F-4D97-AF65-F5344CB8AC3E}">
        <p14:creationId xmlns:p14="http://schemas.microsoft.com/office/powerpoint/2010/main" val="9604980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05734F2-AEDE-1C4C-B0E1-F7BD45F0E45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9296" y="0"/>
            <a:ext cx="9693408" cy="6858000"/>
          </a:xfrm>
          <a:prstGeom prst="rect">
            <a:avLst/>
          </a:prstGeom>
        </p:spPr>
      </p:pic>
    </p:spTree>
    <p:extLst>
      <p:ext uri="{BB962C8B-B14F-4D97-AF65-F5344CB8AC3E}">
        <p14:creationId xmlns:p14="http://schemas.microsoft.com/office/powerpoint/2010/main" val="17837645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B0C5137-2915-B54B-9D99-018932819D2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9296" y="0"/>
            <a:ext cx="9693408" cy="6858000"/>
          </a:xfrm>
          <a:prstGeom prst="rect">
            <a:avLst/>
          </a:prstGeom>
        </p:spPr>
      </p:pic>
    </p:spTree>
    <p:extLst>
      <p:ext uri="{BB962C8B-B14F-4D97-AF65-F5344CB8AC3E}">
        <p14:creationId xmlns:p14="http://schemas.microsoft.com/office/powerpoint/2010/main" val="9694391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E7B7774-8C6E-584C-8133-EEF2D6B14BC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9296" y="0"/>
            <a:ext cx="9693408" cy="6858000"/>
          </a:xfrm>
          <a:prstGeom prst="rect">
            <a:avLst/>
          </a:prstGeom>
        </p:spPr>
      </p:pic>
    </p:spTree>
    <p:extLst>
      <p:ext uri="{BB962C8B-B14F-4D97-AF65-F5344CB8AC3E}">
        <p14:creationId xmlns:p14="http://schemas.microsoft.com/office/powerpoint/2010/main" val="10339256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D07AC19-8DF2-ED45-97F4-AD66B3F771F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9296" y="0"/>
            <a:ext cx="9693408" cy="6858000"/>
          </a:xfrm>
          <a:prstGeom prst="rect">
            <a:avLst/>
          </a:prstGeom>
        </p:spPr>
      </p:pic>
    </p:spTree>
    <p:extLst>
      <p:ext uri="{BB962C8B-B14F-4D97-AF65-F5344CB8AC3E}">
        <p14:creationId xmlns:p14="http://schemas.microsoft.com/office/powerpoint/2010/main" val="9739780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6BD90F-1857-144B-BA90-FDF35268F6F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90006" y="320633"/>
            <a:ext cx="4999512" cy="6382987"/>
          </a:xfrm>
          <a:prstGeom prst="rect">
            <a:avLst/>
          </a:prstGeom>
        </p:spPr>
      </p:pic>
      <p:pic>
        <p:nvPicPr>
          <p:cNvPr id="7" name="Picture 6">
            <a:extLst>
              <a:ext uri="{FF2B5EF4-FFF2-40B4-BE49-F238E27FC236}">
                <a16:creationId xmlns:a16="http://schemas.microsoft.com/office/drawing/2014/main" id="{5B946DE3-262A-3048-87C5-45DCB1FC7483}"/>
              </a:ext>
            </a:extLst>
          </p:cNvPr>
          <p:cNvPicPr>
            <a:picLocks noChangeAspect="1"/>
          </p:cNvPicPr>
          <p:nvPr/>
        </p:nvPicPr>
        <p:blipFill>
          <a:blip r:embed="rId3"/>
          <a:stretch>
            <a:fillRect/>
          </a:stretch>
        </p:blipFill>
        <p:spPr>
          <a:xfrm>
            <a:off x="5189518" y="807027"/>
            <a:ext cx="5219700" cy="1752600"/>
          </a:xfrm>
          <a:prstGeom prst="rect">
            <a:avLst/>
          </a:prstGeom>
        </p:spPr>
      </p:pic>
    </p:spTree>
    <p:extLst>
      <p:ext uri="{BB962C8B-B14F-4D97-AF65-F5344CB8AC3E}">
        <p14:creationId xmlns:p14="http://schemas.microsoft.com/office/powerpoint/2010/main" val="15897997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375</TotalTime>
  <Words>744</Words>
  <Application>Microsoft Macintosh PowerPoint</Application>
  <PresentationFormat>Widescreen</PresentationFormat>
  <Paragraphs>113</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Microsoft Office User</dc:creator>
  <cp:keywords/>
  <dc:description/>
  <cp:lastModifiedBy>Microsoft Office User</cp:lastModifiedBy>
  <cp:revision>14</cp:revision>
  <dcterms:created xsi:type="dcterms:W3CDTF">2020-05-12T13:37:50Z</dcterms:created>
  <dcterms:modified xsi:type="dcterms:W3CDTF">2020-05-15T10:36:54Z</dcterms:modified>
  <cp:category/>
</cp:coreProperties>
</file>