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omments/modernComment_110_AE514F04.xml" ContentType="application/vnd.ms-powerpoint.comments+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 id="2147483672" r:id="rId5"/>
  </p:sldMasterIdLst>
  <p:notesMasterIdLst>
    <p:notesMasterId r:id="rId33"/>
  </p:notesMasterIdLst>
  <p:sldIdLst>
    <p:sldId id="256" r:id="rId6"/>
    <p:sldId id="257" r:id="rId7"/>
    <p:sldId id="290" r:id="rId8"/>
    <p:sldId id="291" r:id="rId9"/>
    <p:sldId id="292" r:id="rId10"/>
    <p:sldId id="293" r:id="rId11"/>
    <p:sldId id="294" r:id="rId12"/>
    <p:sldId id="295" r:id="rId13"/>
    <p:sldId id="296" r:id="rId14"/>
    <p:sldId id="299" r:id="rId15"/>
    <p:sldId id="298" r:id="rId16"/>
    <p:sldId id="300" r:id="rId17"/>
    <p:sldId id="271" r:id="rId18"/>
    <p:sldId id="272" r:id="rId19"/>
    <p:sldId id="276" r:id="rId20"/>
    <p:sldId id="277" r:id="rId21"/>
    <p:sldId id="278" r:id="rId22"/>
    <p:sldId id="304" r:id="rId23"/>
    <p:sldId id="305" r:id="rId24"/>
    <p:sldId id="306" r:id="rId25"/>
    <p:sldId id="279" r:id="rId26"/>
    <p:sldId id="281" r:id="rId27"/>
    <p:sldId id="282" r:id="rId28"/>
    <p:sldId id="283" r:id="rId29"/>
    <p:sldId id="285" r:id="rId30"/>
    <p:sldId id="287" r:id="rId31"/>
    <p:sldId id="289" r:id="rId3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CFB7CBB2-7661-876D-B3D0-000BD53F7E91}" name="Ahmad Habib (2317248)" initials="AH" userId="S::2317248@student.uwtsd.ac.uk::1f6e513f-db28-4217-898b-ff3c4a9f18cd" providerId="AD"/>
  <p188:author id="{7577E7BF-0656-B923-F332-9342F057F00B}" name="Shavez Khan (2304838)" initials="S(" userId="S::2304838@student.uwtsd.ac.uk::8ced476d-6105-4938-b718-f62542723ee3"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EEDCDCE-6A06-5943-A388-79ECD820B5BE}" v="1" dt="2025-04-28T22:17:39.04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59" d="100"/>
          <a:sy n="59" d="100"/>
        </p:scale>
        <p:origin x="940" y="5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microsoft.com/office/2018/10/relationships/authors" Target="authors.xml"/><Relationship Id="rId21" Type="http://schemas.openxmlformats.org/officeDocument/2006/relationships/slide" Target="slides/slide16.xml"/><Relationship Id="rId34" Type="http://schemas.openxmlformats.org/officeDocument/2006/relationships/presProps" Target="presProps.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notesMaster" Target="notesMasters/notesMaster1.xml"/><Relationship Id="rId38"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slide" Target="slides/slide24.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tableStyles" Target="tableStyles.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theme" Target="theme/theme1.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viewProps" Target="viewProps.xml"/><Relationship Id="rId8" Type="http://schemas.openxmlformats.org/officeDocument/2006/relationships/slide" Target="slides/slide3.xml"/><Relationship Id="rId3" Type="http://schemas.openxmlformats.org/officeDocument/2006/relationships/customXml" Target="../customXml/item3.xml"/></Relationships>
</file>

<file path=ppt/comments/modernComment_110_AE514F04.xml><?xml version="1.0" encoding="utf-8"?>
<p188:cmLst xmlns:a="http://schemas.openxmlformats.org/drawingml/2006/main" xmlns:r="http://schemas.openxmlformats.org/officeDocument/2006/relationships" xmlns:p188="http://schemas.microsoft.com/office/powerpoint/2018/8/main">
  <p188:cm id="{88A0CBBB-6B70-4142-9924-71771FCF6EC0}" authorId="{7577E7BF-0656-B923-F332-9342F057F00B}" created="2025-04-21T22:12:51.536">
    <pc:sldMkLst xmlns:pc="http://schemas.microsoft.com/office/powerpoint/2013/main/command">
      <pc:docMk/>
      <pc:sldMk cId="2924564228" sldId="272"/>
    </pc:sldMkLst>
    <p188:replyLst>
      <p188:reply id="{26994408-8551-41E1-A41B-DDA89CB5503E}" authorId="{CFB7CBB2-7661-876D-B3D0-000BD53F7E91}" created="2025-04-21T22:15:43.487">
        <p188:txBody>
          <a:bodyPr/>
          <a:lstStyle/>
          <a:p>
            <a:r>
              <a:rPr lang="en-GB"/>
              <a:t>helllooo</a:t>
            </a:r>
          </a:p>
        </p188:txBody>
      </p188:reply>
      <p188:reply id="{70A008F4-4684-41A5-90AC-BD077B9DCE6D}" authorId="{7577E7BF-0656-B923-F332-9342F057F00B}" created="2025-04-21T22:17:43.967">
        <p188:txBody>
          <a:bodyPr/>
          <a:lstStyle/>
          <a:p>
            <a:r>
              <a:rPr lang="en-US"/>
              <a:t>what are you doing up so late</a:t>
            </a:r>
          </a:p>
        </p188:txBody>
      </p188:reply>
      <p188:reply id="{E7E1C2DA-9296-4213-B853-230E67E25E1A}" authorId="{CFB7CBB2-7661-876D-B3D0-000BD53F7E91}" created="2025-04-21T22:22:18.403">
        <p188:txBody>
          <a:bodyPr/>
          <a:lstStyle/>
          <a:p>
            <a:r>
              <a:rPr lang="en-GB"/>
              <a:t>Just come from work and doing some work for the assignments. And you?
</a:t>
            </a:r>
          </a:p>
        </p188:txBody>
      </p188:reply>
      <p188:reply id="{8B438EC3-6E09-472D-9B7A-11B915532CB1}" authorId="{7577E7BF-0656-B923-F332-9342F057F00B}" created="2025-04-22T12:39:51.477">
        <p188:txBody>
          <a:bodyPr/>
          <a:lstStyle/>
          <a:p>
            <a:r>
              <a:rPr lang="en-US"/>
              <a:t>same here lol</a:t>
            </a:r>
          </a:p>
        </p188:txBody>
      </p188:reply>
    </p188:replyLst>
    <p188:txBody>
      <a:bodyPr/>
      <a:lstStyle/>
      <a:p>
        <a:r>
          <a:rPr lang="en-US"/>
          <a:t>Hello Ahmed</a:t>
        </a:r>
      </a:p>
    </p188:txBody>
  </p188:cm>
</p188:cmLst>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E14377F-32BE-4B86-A464-FAF2C2D59CC4}" type="datetimeFigureOut">
              <a:t>4/28/2025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1DB3315-82ED-4598-A4D6-CB5C0A547EDB}" type="slidenum">
              <a:t>‹#›</a:t>
            </a:fld>
            <a:endParaRPr lang="en-US"/>
          </a:p>
        </p:txBody>
      </p:sp>
    </p:spTree>
    <p:extLst>
      <p:ext uri="{BB962C8B-B14F-4D97-AF65-F5344CB8AC3E}">
        <p14:creationId xmlns:p14="http://schemas.microsoft.com/office/powerpoint/2010/main" val="4291472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Good afternoon. Thank you for coming to listen to our presentation. In this segment, I'll discuss benefit fraud and its impact on the United Kingdom, as well as what could be done to counter it.</a:t>
            </a:r>
          </a:p>
        </p:txBody>
      </p:sp>
      <p:sp>
        <p:nvSpPr>
          <p:cNvPr id="4" name="Slide Number Placeholder 3"/>
          <p:cNvSpPr>
            <a:spLocks noGrp="1"/>
          </p:cNvSpPr>
          <p:nvPr>
            <p:ph type="sldNum" sz="quarter" idx="5"/>
          </p:nvPr>
        </p:nvSpPr>
        <p:spPr/>
        <p:txBody>
          <a:bodyPr/>
          <a:lstStyle/>
          <a:p>
            <a:fld id="{61DB3315-82ED-4598-A4D6-CB5C0A547EDB}" type="slidenum">
              <a:t>13</a:t>
            </a:fld>
            <a:endParaRPr lang="en-US"/>
          </a:p>
        </p:txBody>
      </p:sp>
    </p:spTree>
    <p:extLst>
      <p:ext uri="{BB962C8B-B14F-4D97-AF65-F5344CB8AC3E}">
        <p14:creationId xmlns:p14="http://schemas.microsoft.com/office/powerpoint/2010/main" val="398051502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Slide 14:- Starting briefly, what is benefit fraud? According to Groves 2002, she defines benefit fraud is when a claimant knowingly falsifies their circumstances to claim welfare from the state. They may also withhold vital information that they knowingly believe could jeopardise their chances of securing aid money or privileges from the government. Additionally, Pass 2021 further reveals fraud such as social housing fraud costs UK tax payers 1.8 billion pounds which shows the drastic impact benefit fraud can have on the state and it's people which will be further explored later down the line in this presentation.  </a:t>
            </a:r>
            <a:br>
              <a:rPr lang="en-US">
                <a:ea typeface="Calibri"/>
                <a:cs typeface="+mn-lt"/>
              </a:rPr>
            </a:br>
            <a:br>
              <a:rPr lang="en-US">
                <a:ea typeface="Calibri"/>
                <a:cs typeface="+mn-lt"/>
              </a:rPr>
            </a:br>
            <a:endParaRPr lang="en-US">
              <a:ea typeface="Calibri"/>
              <a:cs typeface="Calibri"/>
            </a:endParaRPr>
          </a:p>
          <a:p>
            <a:endParaRPr lang="en-US">
              <a:ea typeface="Calibri"/>
              <a:cs typeface="Calibri"/>
            </a:endParaRPr>
          </a:p>
        </p:txBody>
      </p:sp>
      <p:sp>
        <p:nvSpPr>
          <p:cNvPr id="4" name="Slide Number Placeholder 3"/>
          <p:cNvSpPr>
            <a:spLocks noGrp="1"/>
          </p:cNvSpPr>
          <p:nvPr>
            <p:ph type="sldNum" sz="quarter" idx="5"/>
          </p:nvPr>
        </p:nvSpPr>
        <p:spPr/>
        <p:txBody>
          <a:bodyPr/>
          <a:lstStyle/>
          <a:p>
            <a:fld id="{61DB3315-82ED-4598-A4D6-CB5C0A547EDB}" type="slidenum">
              <a:t>14</a:t>
            </a:fld>
            <a:endParaRPr lang="en-US"/>
          </a:p>
        </p:txBody>
      </p:sp>
    </p:spTree>
    <p:extLst>
      <p:ext uri="{BB962C8B-B14F-4D97-AF65-F5344CB8AC3E}">
        <p14:creationId xmlns:p14="http://schemas.microsoft.com/office/powerpoint/2010/main" val="276619745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Slide 15:- Moving on we'll look into the main types of benefit fraud. According to action Fraud 2025 &amp; </a:t>
            </a:r>
            <a:r>
              <a:rPr lang="en-US"/>
              <a:t>Portsmouth City Council 2025</a:t>
            </a:r>
            <a:endParaRPr lang="en-US">
              <a:ea typeface="Calibri"/>
              <a:cs typeface="+mn-lt"/>
            </a:endParaRPr>
          </a:p>
          <a:p>
            <a:endParaRPr lang="en-US"/>
          </a:p>
          <a:p>
            <a:r>
              <a:rPr lang="en-US"/>
              <a:t>Types of benefit fraudsters are:</a:t>
            </a:r>
            <a:br>
              <a:rPr lang="en-US">
                <a:cs typeface="+mn-lt"/>
              </a:rPr>
            </a:br>
            <a:endParaRPr lang="en-US">
              <a:ea typeface="Calibri"/>
              <a:cs typeface="Calibri"/>
            </a:endParaRPr>
          </a:p>
          <a:p>
            <a:pPr marL="171450" indent="-171450">
              <a:buFont typeface="Arial"/>
              <a:buChar char="•"/>
            </a:pPr>
            <a:r>
              <a:rPr lang="en-US"/>
              <a:t>those claiming housing benefits when they are not entitled to one, or claiming for more then they are entitled to</a:t>
            </a:r>
            <a:endParaRPr lang="en-US">
              <a:ea typeface="Calibri"/>
              <a:cs typeface="Calibri"/>
            </a:endParaRPr>
          </a:p>
          <a:p>
            <a:pPr marL="171450" indent="-171450">
              <a:buFont typeface="Arial"/>
              <a:buChar char="•"/>
            </a:pPr>
            <a:r>
              <a:rPr lang="en-US"/>
              <a:t>people claiming disability allowances when they are not entitled to one</a:t>
            </a:r>
            <a:endParaRPr lang="en-US">
              <a:ea typeface="Calibri"/>
              <a:cs typeface="Calibri"/>
            </a:endParaRPr>
          </a:p>
          <a:p>
            <a:pPr marL="171450" indent="-171450">
              <a:buFont typeface="Arial"/>
              <a:buChar char="•"/>
            </a:pPr>
            <a:r>
              <a:rPr lang="en-US"/>
              <a:t>those claiming a carer’s allowance when they are not entitled to one</a:t>
            </a:r>
            <a:endParaRPr lang="en-US">
              <a:ea typeface="Calibri"/>
              <a:cs typeface="Calibri"/>
            </a:endParaRPr>
          </a:p>
          <a:p>
            <a:pPr marL="171450" indent="-171450">
              <a:buFont typeface="Arial"/>
              <a:buChar char="•"/>
            </a:pPr>
            <a:r>
              <a:rPr lang="en-US"/>
              <a:t>people failing to tell the authorities about a change in circumstances that mean they are no longer entitled to benefits.</a:t>
            </a:r>
            <a:endParaRPr lang="en-US">
              <a:ea typeface="Calibri"/>
              <a:cs typeface="Calibri"/>
            </a:endParaRPr>
          </a:p>
          <a:p>
            <a:r>
              <a:rPr lang="en-US"/>
              <a:t>Benefit fraudsters can be both individuals and </a:t>
            </a:r>
            <a:r>
              <a:rPr lang="en-US" err="1"/>
              <a:t>organised</a:t>
            </a:r>
            <a:r>
              <a:rPr lang="en-US"/>
              <a:t> fraudsters.</a:t>
            </a:r>
            <a:br>
              <a:rPr lang="en-US">
                <a:cs typeface="+mn-lt"/>
              </a:rPr>
            </a:br>
            <a:endParaRPr lang="en-US">
              <a:ea typeface="Calibri"/>
              <a:cs typeface="Calibri"/>
            </a:endParaRPr>
          </a:p>
          <a:p>
            <a:r>
              <a:rPr lang="en-US">
                <a:cs typeface="+mn-lt"/>
              </a:rPr>
              <a:t>A significant case example of benefit fraud was the arrest and prosecution of a five-member Bulgarian gang who operated in England and Wales. According to Crown Prosecution Service 2024 they have stated that the gang had been claiming £53 million in Universal Credit through using in what they described an array of forged documents such as </a:t>
            </a:r>
            <a:r>
              <a:rPr lang="en-US"/>
              <a:t>fictitious tenancy agreements, counterfeit </a:t>
            </a:r>
            <a:r>
              <a:rPr lang="en-US" err="1"/>
              <a:t>payslips</a:t>
            </a:r>
            <a:r>
              <a:rPr lang="en-US"/>
              <a:t> and forged letters from landlords, employers, schools, and GP. Through trial and error they would continue to apply for UC around four-and-half years.  The CPS have stated this was the largest case of benefit fraud in England and Wales.</a:t>
            </a:r>
            <a:endParaRPr lang="en-US">
              <a:ea typeface="Calibri"/>
              <a:cs typeface="+mn-lt"/>
            </a:endParaRPr>
          </a:p>
          <a:p>
            <a:endParaRPr lang="en-US">
              <a:ea typeface="Calibri"/>
              <a:cs typeface="+mn-lt"/>
            </a:endParaRPr>
          </a:p>
          <a:p>
            <a:endParaRPr lang="en-US">
              <a:ea typeface="Calibri"/>
              <a:cs typeface="+mn-lt"/>
            </a:endParaRPr>
          </a:p>
          <a:p>
            <a:br>
              <a:rPr lang="en-US">
                <a:ea typeface="Calibri"/>
                <a:cs typeface="+mn-lt"/>
              </a:rPr>
            </a:br>
            <a:r>
              <a:rPr lang="en-US">
                <a:ea typeface="Calibri"/>
                <a:cs typeface="Calibri"/>
              </a:rPr>
              <a:t> </a:t>
            </a:r>
          </a:p>
          <a:p>
            <a:endParaRPr lang="en-US">
              <a:ea typeface="Calibri"/>
              <a:cs typeface="+mn-lt"/>
            </a:endParaRPr>
          </a:p>
          <a:p>
            <a:endParaRPr lang="en-US">
              <a:ea typeface="Calibri"/>
              <a:cs typeface="+mn-lt"/>
            </a:endParaRPr>
          </a:p>
        </p:txBody>
      </p:sp>
      <p:sp>
        <p:nvSpPr>
          <p:cNvPr id="4" name="Slide Number Placeholder 3"/>
          <p:cNvSpPr>
            <a:spLocks noGrp="1"/>
          </p:cNvSpPr>
          <p:nvPr>
            <p:ph type="sldNum" sz="quarter" idx="5"/>
          </p:nvPr>
        </p:nvSpPr>
        <p:spPr/>
        <p:txBody>
          <a:bodyPr/>
          <a:lstStyle/>
          <a:p>
            <a:fld id="{61DB3315-82ED-4598-A4D6-CB5C0A547EDB}" type="slidenum">
              <a:rPr lang="en-US"/>
              <a:t>15</a:t>
            </a:fld>
            <a:endParaRPr lang="en-US"/>
          </a:p>
        </p:txBody>
      </p:sp>
    </p:spTree>
    <p:extLst>
      <p:ext uri="{BB962C8B-B14F-4D97-AF65-F5344CB8AC3E}">
        <p14:creationId xmlns:p14="http://schemas.microsoft.com/office/powerpoint/2010/main" val="117047948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lnSpc>
                <a:spcPct val="90000"/>
              </a:lnSpc>
              <a:spcBef>
                <a:spcPts val="1000"/>
              </a:spcBef>
              <a:buFont typeface="Arial"/>
              <a:buChar char="•"/>
            </a:pPr>
            <a:r>
              <a:rPr lang="en-US">
                <a:ea typeface="Calibri"/>
                <a:cs typeface="Calibri"/>
              </a:rPr>
              <a:t>The impact of benefit fraud has a signifcant impact on the British welfare system along with the greater economical platform of the nation.  According to </a:t>
            </a:r>
            <a:r>
              <a:rPr lang="en-US"/>
              <a:t>International Public Sector Fraud Forum (2020) around 167.8 million pounds has been lost to overall fraud along with the fact that about 9.2% of the population were found to have been apat fraud and error in relation to bus passes where some were accused of greatly inflated milage claims. </a:t>
            </a:r>
          </a:p>
          <a:p>
            <a:pPr marL="171450" indent="-171450">
              <a:lnSpc>
                <a:spcPct val="90000"/>
              </a:lnSpc>
              <a:spcBef>
                <a:spcPts val="1000"/>
              </a:spcBef>
              <a:buFont typeface="Arial"/>
              <a:buChar char="•"/>
            </a:pPr>
            <a:endParaRPr lang="en-US">
              <a:ea typeface="Calibri"/>
              <a:cs typeface="Calibri"/>
            </a:endParaRPr>
          </a:p>
          <a:p>
            <a:pPr marL="171450" indent="-171450">
              <a:lnSpc>
                <a:spcPct val="90000"/>
              </a:lnSpc>
              <a:spcBef>
                <a:spcPts val="1000"/>
              </a:spcBef>
              <a:buFont typeface="Arial"/>
              <a:buChar char="•"/>
            </a:pPr>
            <a:r>
              <a:rPr lang="en-US">
                <a:ea typeface="Calibri"/>
                <a:cs typeface="Calibri"/>
              </a:rPr>
              <a:t>Furthurmore the DWP in 2024 have admitted that overpayments due to fraud were made £6.3 billion being recorded in 2023 while a increase of 2.8% was found in 2024 (£7.4 billion) which clearly demostrates that benefit fraud is on the rise in recent years. These costs don't just impact the government but the people too with those that deserve the money potentially being given less in comparison to those that make false claims to potentailly earn more. </a:t>
            </a:r>
            <a:endParaRPr lang="en-US"/>
          </a:p>
          <a:p>
            <a:pPr marL="171450" indent="-171450">
              <a:lnSpc>
                <a:spcPct val="90000"/>
              </a:lnSpc>
              <a:spcBef>
                <a:spcPts val="1000"/>
              </a:spcBef>
              <a:buFont typeface="Arial"/>
              <a:buChar char="•"/>
            </a:pPr>
            <a:endParaRPr lang="en-US"/>
          </a:p>
          <a:p>
            <a:pPr marL="171450" indent="-171450">
              <a:lnSpc>
                <a:spcPct val="90000"/>
              </a:lnSpc>
              <a:spcBef>
                <a:spcPts val="1000"/>
              </a:spcBef>
              <a:buFont typeface="Arial"/>
              <a:buChar char="•"/>
            </a:pPr>
            <a:r>
              <a:rPr lang="en-US">
                <a:ea typeface="Calibri"/>
                <a:cs typeface="Calibri"/>
              </a:rPr>
              <a:t>This can also have a socio-economical impact according to Brookman, et, al (2010) with people being encouraged to have a more "acceptable view" on the crime due to the belieif that everyone does it to get by while victims (for example those that are getting less benefits) are seen as people that have made idiotic choices and do not know how save money or spend money. </a:t>
            </a:r>
          </a:p>
          <a:p>
            <a:pPr marL="171450" indent="-171450">
              <a:lnSpc>
                <a:spcPct val="90000"/>
              </a:lnSpc>
              <a:spcBef>
                <a:spcPts val="1000"/>
              </a:spcBef>
              <a:buFont typeface="Arial"/>
              <a:buChar char="•"/>
            </a:pPr>
            <a:r>
              <a:rPr lang="en-US"/>
              <a:t> </a:t>
            </a:r>
            <a:endParaRPr lang="en-US">
              <a:ea typeface="Calibri"/>
              <a:cs typeface="Calibri"/>
            </a:endParaRPr>
          </a:p>
          <a:p>
            <a:endParaRPr lang="en-US">
              <a:ea typeface="Calibri"/>
              <a:cs typeface="Calibri"/>
            </a:endParaRPr>
          </a:p>
        </p:txBody>
      </p:sp>
      <p:sp>
        <p:nvSpPr>
          <p:cNvPr id="4" name="Slide Number Placeholder 3"/>
          <p:cNvSpPr>
            <a:spLocks noGrp="1"/>
          </p:cNvSpPr>
          <p:nvPr>
            <p:ph type="sldNum" sz="quarter" idx="5"/>
          </p:nvPr>
        </p:nvSpPr>
        <p:spPr/>
        <p:txBody>
          <a:bodyPr/>
          <a:lstStyle/>
          <a:p>
            <a:fld id="{61DB3315-82ED-4598-A4D6-CB5C0A547EDB}" type="slidenum">
              <a:rPr lang="en-US"/>
              <a:t>16</a:t>
            </a:fld>
            <a:endParaRPr lang="en-US"/>
          </a:p>
        </p:txBody>
      </p:sp>
    </p:spTree>
    <p:extLst>
      <p:ext uri="{BB962C8B-B14F-4D97-AF65-F5344CB8AC3E}">
        <p14:creationId xmlns:p14="http://schemas.microsoft.com/office/powerpoint/2010/main" val="257500653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Arial"/>
              <a:buChar char="•"/>
            </a:pPr>
            <a:endParaRPr lang="en-US">
              <a:ea typeface="Calibri"/>
              <a:cs typeface="Calibri"/>
            </a:endParaRPr>
          </a:p>
        </p:txBody>
      </p:sp>
      <p:sp>
        <p:nvSpPr>
          <p:cNvPr id="4" name="Slide Number Placeholder 3"/>
          <p:cNvSpPr>
            <a:spLocks noGrp="1"/>
          </p:cNvSpPr>
          <p:nvPr>
            <p:ph type="sldNum" sz="quarter" idx="5"/>
          </p:nvPr>
        </p:nvSpPr>
        <p:spPr/>
        <p:txBody>
          <a:bodyPr/>
          <a:lstStyle/>
          <a:p>
            <a:fld id="{61DB3315-82ED-4598-A4D6-CB5C0A547EDB}" type="slidenum">
              <a:rPr lang="en-US"/>
              <a:t>17</a:t>
            </a:fld>
            <a:endParaRPr lang="en-US"/>
          </a:p>
        </p:txBody>
      </p:sp>
    </p:spTree>
    <p:extLst>
      <p:ext uri="{BB962C8B-B14F-4D97-AF65-F5344CB8AC3E}">
        <p14:creationId xmlns:p14="http://schemas.microsoft.com/office/powerpoint/2010/main" val="422141740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1DB3315-82ED-4598-A4D6-CB5C0A547EDB}" type="slidenum">
              <a:rPr lang="en-GB" smtClean="0"/>
              <a:t>21</a:t>
            </a:fld>
            <a:endParaRPr lang="en-GB"/>
          </a:p>
        </p:txBody>
      </p:sp>
    </p:spTree>
    <p:extLst>
      <p:ext uri="{BB962C8B-B14F-4D97-AF65-F5344CB8AC3E}">
        <p14:creationId xmlns:p14="http://schemas.microsoft.com/office/powerpoint/2010/main" val="329007277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1DB3315-82ED-4598-A4D6-CB5C0A547EDB}" type="slidenum">
              <a:rPr lang="en-GB" smtClean="0"/>
              <a:t>22</a:t>
            </a:fld>
            <a:endParaRPr lang="en-GB"/>
          </a:p>
        </p:txBody>
      </p:sp>
    </p:spTree>
    <p:extLst>
      <p:ext uri="{BB962C8B-B14F-4D97-AF65-F5344CB8AC3E}">
        <p14:creationId xmlns:p14="http://schemas.microsoft.com/office/powerpoint/2010/main" val="200908367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1DB3315-82ED-4598-A4D6-CB5C0A547EDB}" type="slidenum">
              <a:rPr lang="en-GB" smtClean="0"/>
              <a:t>23</a:t>
            </a:fld>
            <a:endParaRPr lang="en-GB"/>
          </a:p>
        </p:txBody>
      </p:sp>
    </p:spTree>
    <p:extLst>
      <p:ext uri="{BB962C8B-B14F-4D97-AF65-F5344CB8AC3E}">
        <p14:creationId xmlns:p14="http://schemas.microsoft.com/office/powerpoint/2010/main" val="422649126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4/28/2025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4/28/2025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4/28/2025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4/28/2025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4/28/2025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4/28/2025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4/28/2025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4/28/2025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4/28/2025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4/28/2025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4/28/2025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DE1A06-8754-4870-9E44-E39BADAD984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3527F020-BBC3-49BB-91C2-5B2CBD64B3C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767C0C22-EBDA-4130-87AE-CB28BC19B077}"/>
              </a:ext>
            </a:extLst>
          </p:cNvPr>
          <p:cNvSpPr>
            <a:spLocks noGrp="1"/>
          </p:cNvSpPr>
          <p:nvPr>
            <p:ph type="dt" sz="half" idx="10"/>
          </p:nvPr>
        </p:nvSpPr>
        <p:spPr/>
        <p:txBody>
          <a:bodyPr/>
          <a:lstStyle/>
          <a:p>
            <a:fld id="{82EDB8D0-98ED-4B86-9D5F-E61ADC70144D}" type="datetimeFigureOut">
              <a:rPr lang="en-US" smtClean="0"/>
              <a:t>4/28/2025</a:t>
            </a:fld>
            <a:endParaRPr lang="en-US"/>
          </a:p>
        </p:txBody>
      </p:sp>
      <p:sp>
        <p:nvSpPr>
          <p:cNvPr id="5" name="Footer Placeholder 4">
            <a:extLst>
              <a:ext uri="{FF2B5EF4-FFF2-40B4-BE49-F238E27FC236}">
                <a16:creationId xmlns:a16="http://schemas.microsoft.com/office/drawing/2014/main" id="{E2A419A8-07CA-4A4C-AEC2-C40D4D50AFA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9FA7B86-E610-42EA-B4DC-C2F447785273}"/>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7" name="Freeform: Shape 6">
            <a:extLst>
              <a:ext uri="{FF2B5EF4-FFF2-40B4-BE49-F238E27FC236}">
                <a16:creationId xmlns:a16="http://schemas.microsoft.com/office/drawing/2014/main" id="{8A7BA06D-B3FF-4E91-8639-B4569AE3AA23}"/>
              </a:ext>
            </a:extLst>
          </p:cNvPr>
          <p:cNvSpPr/>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Arc 7">
            <a:extLst>
              <a:ext uri="{FF2B5EF4-FFF2-40B4-BE49-F238E27FC236}">
                <a16:creationId xmlns:a16="http://schemas.microsoft.com/office/drawing/2014/main" id="{2B30C86D-5A07-48BC-9C9D-6F9A2DB1E9E1}"/>
              </a:ext>
            </a:extLst>
          </p:cNvPr>
          <p:cNvSpPr/>
          <p:nvPr/>
        </p:nvSpPr>
        <p:spPr>
          <a:xfrm rot="10800000" flipV="1">
            <a:off x="555710" y="106482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33600516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9FF209-11EE-4A3F-9685-A155FECD0DC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A47AF11-F208-4FDA-9E19-D6CA3472134E}"/>
              </a:ext>
            </a:extLst>
          </p:cNvPr>
          <p:cNvSpPr>
            <a:spLocks noGrp="1"/>
          </p:cNvSpPr>
          <p:nvPr>
            <p:ph idx="1"/>
          </p:nvPr>
        </p:nvSpPr>
        <p:spPr>
          <a:xfrm>
            <a:off x="838200" y="1825625"/>
            <a:ext cx="10515600" cy="385974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6E82FA1-02B7-467E-9F16-D178149407C5}"/>
              </a:ext>
            </a:extLst>
          </p:cNvPr>
          <p:cNvSpPr>
            <a:spLocks noGrp="1"/>
          </p:cNvSpPr>
          <p:nvPr>
            <p:ph type="dt" sz="half" idx="10"/>
          </p:nvPr>
        </p:nvSpPr>
        <p:spPr/>
        <p:txBody>
          <a:bodyPr/>
          <a:lstStyle/>
          <a:p>
            <a:fld id="{82EDB8D0-98ED-4B86-9D5F-E61ADC70144D}" type="datetimeFigureOut">
              <a:rPr lang="en-US" smtClean="0"/>
              <a:t>4/28/2025</a:t>
            </a:fld>
            <a:endParaRPr lang="en-US"/>
          </a:p>
        </p:txBody>
      </p:sp>
      <p:sp>
        <p:nvSpPr>
          <p:cNvPr id="5" name="Footer Placeholder 4">
            <a:extLst>
              <a:ext uri="{FF2B5EF4-FFF2-40B4-BE49-F238E27FC236}">
                <a16:creationId xmlns:a16="http://schemas.microsoft.com/office/drawing/2014/main" id="{6D389247-FB8A-4494-859B-B3754B02A5E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2CA5B62-3338-46A5-B381-A63B88CB0DDA}"/>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7" name="Freeform: Shape 6">
            <a:extLst>
              <a:ext uri="{FF2B5EF4-FFF2-40B4-BE49-F238E27FC236}">
                <a16:creationId xmlns:a16="http://schemas.microsoft.com/office/drawing/2014/main" id="{23DA7759-3209-4FE2-96D1-4EEDD81E9EA0}"/>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Freeform: Shape 7">
            <a:extLst>
              <a:ext uri="{FF2B5EF4-FFF2-40B4-BE49-F238E27FC236}">
                <a16:creationId xmlns:a16="http://schemas.microsoft.com/office/drawing/2014/main" id="{41460DAD-8769-4C9F-9C8C-BB0443909D76}"/>
              </a:ext>
            </a:extLst>
          </p:cNvPr>
          <p:cNvSpPr/>
          <p:nvPr/>
        </p:nvSpPr>
        <p:spPr>
          <a:xfrm flipH="1">
            <a:off x="123536"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6169770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4C0001-5D76-45A0-A9F4-7172BDDD5D2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9E1462C4-0E4B-4DB7-A8BF-FE55142760A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AA5F313-1240-47AE-A026-7F349292B5CA}"/>
              </a:ext>
            </a:extLst>
          </p:cNvPr>
          <p:cNvSpPr>
            <a:spLocks noGrp="1"/>
          </p:cNvSpPr>
          <p:nvPr>
            <p:ph type="dt" sz="half" idx="10"/>
          </p:nvPr>
        </p:nvSpPr>
        <p:spPr/>
        <p:txBody>
          <a:bodyPr/>
          <a:lstStyle/>
          <a:p>
            <a:fld id="{82EDB8D0-98ED-4B86-9D5F-E61ADC70144D}" type="datetimeFigureOut">
              <a:rPr lang="en-US" smtClean="0"/>
              <a:t>4/28/2025</a:t>
            </a:fld>
            <a:endParaRPr lang="en-US"/>
          </a:p>
        </p:txBody>
      </p:sp>
      <p:sp>
        <p:nvSpPr>
          <p:cNvPr id="5" name="Footer Placeholder 4">
            <a:extLst>
              <a:ext uri="{FF2B5EF4-FFF2-40B4-BE49-F238E27FC236}">
                <a16:creationId xmlns:a16="http://schemas.microsoft.com/office/drawing/2014/main" id="{22448158-6132-4335-B8E1-F6A89638377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494C5B6-1598-48B4-9B3A-3078FDBE90B7}"/>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9" name="Freeform: Shape 8">
            <a:extLst>
              <a:ext uri="{FF2B5EF4-FFF2-40B4-BE49-F238E27FC236}">
                <a16:creationId xmlns:a16="http://schemas.microsoft.com/office/drawing/2014/main" id="{FEDBDD32-D3EE-4848-A112-BA814D4631CD}"/>
              </a:ext>
            </a:extLst>
          </p:cNvPr>
          <p:cNvSpPr/>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Arc 9">
            <a:extLst>
              <a:ext uri="{FF2B5EF4-FFF2-40B4-BE49-F238E27FC236}">
                <a16:creationId xmlns:a16="http://schemas.microsoft.com/office/drawing/2014/main" id="{61350361-843C-49D0-BD6A-ECDBA3842BA0}"/>
              </a:ext>
            </a:extLst>
          </p:cNvPr>
          <p:cNvSpPr/>
          <p:nvPr/>
        </p:nvSpPr>
        <p:spPr>
          <a:xfrm rot="10800000" flipV="1">
            <a:off x="555710" y="106482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1522183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ABFD05-2CB2-4A7E-89E7-57615BA82B4F}"/>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3F9532B8-D460-476D-816F-725E8D96C0A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26F7120F-70AF-4ED5-B364-3AA55C6B44B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63D8B65F-F709-469F-9961-4D01896CAA12}"/>
              </a:ext>
            </a:extLst>
          </p:cNvPr>
          <p:cNvSpPr>
            <a:spLocks noGrp="1"/>
          </p:cNvSpPr>
          <p:nvPr>
            <p:ph type="dt" sz="half" idx="10"/>
          </p:nvPr>
        </p:nvSpPr>
        <p:spPr/>
        <p:txBody>
          <a:bodyPr/>
          <a:lstStyle/>
          <a:p>
            <a:fld id="{82EDB8D0-98ED-4B86-9D5F-E61ADC70144D}" type="datetimeFigureOut">
              <a:rPr lang="en-US" smtClean="0"/>
              <a:t>4/28/2025</a:t>
            </a:fld>
            <a:endParaRPr lang="en-US"/>
          </a:p>
        </p:txBody>
      </p:sp>
      <p:sp>
        <p:nvSpPr>
          <p:cNvPr id="6" name="Footer Placeholder 5">
            <a:extLst>
              <a:ext uri="{FF2B5EF4-FFF2-40B4-BE49-F238E27FC236}">
                <a16:creationId xmlns:a16="http://schemas.microsoft.com/office/drawing/2014/main" id="{B781C6BC-B23D-48BC-AD44-654DDB8D012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100D60B-86A1-479D-BCE8-06D2C3DBC94E}"/>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8" name="Freeform: Shape 7">
            <a:extLst>
              <a:ext uri="{FF2B5EF4-FFF2-40B4-BE49-F238E27FC236}">
                <a16:creationId xmlns:a16="http://schemas.microsoft.com/office/drawing/2014/main" id="{B4EC5136-99DA-40B5-8F79-5C3A56D38BA1}"/>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 name="Freeform: Shape 8">
            <a:extLst>
              <a:ext uri="{FF2B5EF4-FFF2-40B4-BE49-F238E27FC236}">
                <a16:creationId xmlns:a16="http://schemas.microsoft.com/office/drawing/2014/main" id="{4F8FB775-26C4-41BA-837C-4478D48D2157}"/>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39033137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92983E-E761-4429-9203-7FE8B2DB67E4}"/>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B921E9B7-62BE-49BA-AC6B-55250D66277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C41A3FD-B90A-4C31-BD6B-581F9E2E0E5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60D1D55-B722-4968-B171-AF3B462DDAD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71085A8-02C2-4E7F-935E-5AEECBAD19B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A8A5018-8A77-40E8-B159-4894ECF228B1}"/>
              </a:ext>
            </a:extLst>
          </p:cNvPr>
          <p:cNvSpPr>
            <a:spLocks noGrp="1"/>
          </p:cNvSpPr>
          <p:nvPr>
            <p:ph type="dt" sz="half" idx="10"/>
          </p:nvPr>
        </p:nvSpPr>
        <p:spPr/>
        <p:txBody>
          <a:bodyPr/>
          <a:lstStyle/>
          <a:p>
            <a:fld id="{82EDB8D0-98ED-4B86-9D5F-E61ADC70144D}" type="datetimeFigureOut">
              <a:rPr lang="en-US" smtClean="0"/>
              <a:t>4/28/2025</a:t>
            </a:fld>
            <a:endParaRPr lang="en-US"/>
          </a:p>
        </p:txBody>
      </p:sp>
      <p:sp>
        <p:nvSpPr>
          <p:cNvPr id="8" name="Footer Placeholder 7">
            <a:extLst>
              <a:ext uri="{FF2B5EF4-FFF2-40B4-BE49-F238E27FC236}">
                <a16:creationId xmlns:a16="http://schemas.microsoft.com/office/drawing/2014/main" id="{8AD79441-8908-4461-9FDD-BCE63883709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8D29F7D-B101-4950-A2C0-F350FB26D45F}"/>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10" name="Freeform: Shape 9">
            <a:extLst>
              <a:ext uri="{FF2B5EF4-FFF2-40B4-BE49-F238E27FC236}">
                <a16:creationId xmlns:a16="http://schemas.microsoft.com/office/drawing/2014/main" id="{862D7398-9A79-4B24-9C7D-F0DEED57C70B}"/>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 name="Freeform: Shape 10">
            <a:extLst>
              <a:ext uri="{FF2B5EF4-FFF2-40B4-BE49-F238E27FC236}">
                <a16:creationId xmlns:a16="http://schemas.microsoft.com/office/drawing/2014/main" id="{C07F28CD-1873-4E36-A064-2D25E0A85017}"/>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6644615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11BF3-02E8-4EB7-818E-652B82CF2C9D}"/>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254D3190-B78C-42F1-9D62-F523886BBE51}"/>
              </a:ext>
            </a:extLst>
          </p:cNvPr>
          <p:cNvSpPr>
            <a:spLocks noGrp="1"/>
          </p:cNvSpPr>
          <p:nvPr>
            <p:ph type="dt" sz="half" idx="10"/>
          </p:nvPr>
        </p:nvSpPr>
        <p:spPr/>
        <p:txBody>
          <a:bodyPr/>
          <a:lstStyle/>
          <a:p>
            <a:fld id="{82EDB8D0-98ED-4B86-9D5F-E61ADC70144D}" type="datetimeFigureOut">
              <a:rPr lang="en-US" smtClean="0"/>
              <a:t>4/28/2025</a:t>
            </a:fld>
            <a:endParaRPr lang="en-US"/>
          </a:p>
        </p:txBody>
      </p:sp>
      <p:sp>
        <p:nvSpPr>
          <p:cNvPr id="4" name="Footer Placeholder 3">
            <a:extLst>
              <a:ext uri="{FF2B5EF4-FFF2-40B4-BE49-F238E27FC236}">
                <a16:creationId xmlns:a16="http://schemas.microsoft.com/office/drawing/2014/main" id="{EA381C40-F9FC-4D58-8508-F0632DF5A01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101CBCC-4CC2-49BD-B155-01E0F4D798BE}"/>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6" name="Freeform: Shape 5">
            <a:extLst>
              <a:ext uri="{FF2B5EF4-FFF2-40B4-BE49-F238E27FC236}">
                <a16:creationId xmlns:a16="http://schemas.microsoft.com/office/drawing/2014/main" id="{DC13EF9C-0B5A-4364-91AA-E5DD5B536E54}"/>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 name="Freeform: Shape 6">
            <a:extLst>
              <a:ext uri="{FF2B5EF4-FFF2-40B4-BE49-F238E27FC236}">
                <a16:creationId xmlns:a16="http://schemas.microsoft.com/office/drawing/2014/main" id="{8F674475-6327-490A-BD7F-084F5C07F2E4}"/>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1384961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024287-C9B9-48AC-8E4D-A282DE2F44F5}"/>
              </a:ext>
            </a:extLst>
          </p:cNvPr>
          <p:cNvSpPr>
            <a:spLocks noGrp="1"/>
          </p:cNvSpPr>
          <p:nvPr>
            <p:ph type="dt" sz="half" idx="10"/>
          </p:nvPr>
        </p:nvSpPr>
        <p:spPr/>
        <p:txBody>
          <a:bodyPr/>
          <a:lstStyle/>
          <a:p>
            <a:fld id="{82EDB8D0-98ED-4B86-9D5F-E61ADC70144D}" type="datetimeFigureOut">
              <a:rPr lang="en-US" smtClean="0"/>
              <a:t>4/28/2025</a:t>
            </a:fld>
            <a:endParaRPr lang="en-US"/>
          </a:p>
        </p:txBody>
      </p:sp>
      <p:sp>
        <p:nvSpPr>
          <p:cNvPr id="3" name="Footer Placeholder 2">
            <a:extLst>
              <a:ext uri="{FF2B5EF4-FFF2-40B4-BE49-F238E27FC236}">
                <a16:creationId xmlns:a16="http://schemas.microsoft.com/office/drawing/2014/main" id="{2D34C9A2-75A7-4164-B3B8-E6A9D60BA0B6}"/>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CBE73CE-2859-4D49-A9EC-26AF3FBDF6A3}"/>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5" name="Freeform: Shape 4">
            <a:extLst>
              <a:ext uri="{FF2B5EF4-FFF2-40B4-BE49-F238E27FC236}">
                <a16:creationId xmlns:a16="http://schemas.microsoft.com/office/drawing/2014/main" id="{AA5ED585-FEBB-4DAD-84C0-97BEE6C360C3}"/>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 name="Freeform: Shape 5">
            <a:extLst>
              <a:ext uri="{FF2B5EF4-FFF2-40B4-BE49-F238E27FC236}">
                <a16:creationId xmlns:a16="http://schemas.microsoft.com/office/drawing/2014/main" id="{EF6AC352-A720-4DB3-87CA-A33B0607CA2F}"/>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8610085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FFC812-4DB6-4F98-9404-29C191D3BAD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2F0855E-0CD6-47DD-B648-4C84C783D78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ED50082B-17D7-4D61-8AEB-81517D85D25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1A70783-FF31-4C4E-9196-EB169B209747}"/>
              </a:ext>
            </a:extLst>
          </p:cNvPr>
          <p:cNvSpPr>
            <a:spLocks noGrp="1"/>
          </p:cNvSpPr>
          <p:nvPr>
            <p:ph type="dt" sz="half" idx="10"/>
          </p:nvPr>
        </p:nvSpPr>
        <p:spPr/>
        <p:txBody>
          <a:bodyPr/>
          <a:lstStyle/>
          <a:p>
            <a:fld id="{82EDB8D0-98ED-4B86-9D5F-E61ADC70144D}" type="datetimeFigureOut">
              <a:rPr lang="en-US" smtClean="0"/>
              <a:t>4/28/2025</a:t>
            </a:fld>
            <a:endParaRPr lang="en-US"/>
          </a:p>
        </p:txBody>
      </p:sp>
      <p:sp>
        <p:nvSpPr>
          <p:cNvPr id="6" name="Footer Placeholder 5">
            <a:extLst>
              <a:ext uri="{FF2B5EF4-FFF2-40B4-BE49-F238E27FC236}">
                <a16:creationId xmlns:a16="http://schemas.microsoft.com/office/drawing/2014/main" id="{7D92E260-747D-40FD-A062-9DD5E6835AB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87E50A0-1E05-49C5-88C9-46267751201F}"/>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8" name="Freeform: Shape 7">
            <a:extLst>
              <a:ext uri="{FF2B5EF4-FFF2-40B4-BE49-F238E27FC236}">
                <a16:creationId xmlns:a16="http://schemas.microsoft.com/office/drawing/2014/main" id="{2C155C63-9F58-4422-B669-F97486280671}"/>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 name="Freeform: Shape 8">
            <a:extLst>
              <a:ext uri="{FF2B5EF4-FFF2-40B4-BE49-F238E27FC236}">
                <a16:creationId xmlns:a16="http://schemas.microsoft.com/office/drawing/2014/main" id="{385DBA62-0EDB-47AA-86C7-90463BC9B308}"/>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0806035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1D7521-E43D-41D1-B458-26B20DC6DDD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2472CF2-2653-4B98-A416-D7A0A860ECE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A6EF87F5-0B10-4AC7-9599-F088C5E796D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2A07CB7-0520-4D64-B76C-C31AC557832D}"/>
              </a:ext>
            </a:extLst>
          </p:cNvPr>
          <p:cNvSpPr>
            <a:spLocks noGrp="1"/>
          </p:cNvSpPr>
          <p:nvPr>
            <p:ph type="dt" sz="half" idx="10"/>
          </p:nvPr>
        </p:nvSpPr>
        <p:spPr/>
        <p:txBody>
          <a:bodyPr/>
          <a:lstStyle/>
          <a:p>
            <a:fld id="{82EDB8D0-98ED-4B86-9D5F-E61ADC70144D}" type="datetimeFigureOut">
              <a:rPr lang="en-US" smtClean="0"/>
              <a:t>4/28/2025</a:t>
            </a:fld>
            <a:endParaRPr lang="en-US"/>
          </a:p>
        </p:txBody>
      </p:sp>
      <p:sp>
        <p:nvSpPr>
          <p:cNvPr id="6" name="Footer Placeholder 5">
            <a:extLst>
              <a:ext uri="{FF2B5EF4-FFF2-40B4-BE49-F238E27FC236}">
                <a16:creationId xmlns:a16="http://schemas.microsoft.com/office/drawing/2014/main" id="{92EEB226-AD45-45DF-AAB5-5513AE732AA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5E96AEB-9481-4CCE-B110-FEDD334835B8}"/>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8" name="Freeform: Shape 7">
            <a:extLst>
              <a:ext uri="{FF2B5EF4-FFF2-40B4-BE49-F238E27FC236}">
                <a16:creationId xmlns:a16="http://schemas.microsoft.com/office/drawing/2014/main" id="{6BA9707F-7BCE-464F-BF45-E216527084EE}"/>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 name="Freeform: Shape 8">
            <a:extLst>
              <a:ext uri="{FF2B5EF4-FFF2-40B4-BE49-F238E27FC236}">
                <a16:creationId xmlns:a16="http://schemas.microsoft.com/office/drawing/2014/main" id="{BC589723-2CC8-49D1-B4E1-36FECED6A2D7}"/>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5784363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F6E5D1-6D19-4E7F-9B4E-42326B7716F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AD2A06C-F91A-4ADC-9CD2-61F0A4D7EE1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643AA9A-2280-4F63-8B3D-20742AE6901F}"/>
              </a:ext>
            </a:extLst>
          </p:cNvPr>
          <p:cNvSpPr>
            <a:spLocks noGrp="1"/>
          </p:cNvSpPr>
          <p:nvPr>
            <p:ph type="dt" sz="half" idx="10"/>
          </p:nvPr>
        </p:nvSpPr>
        <p:spPr/>
        <p:txBody>
          <a:bodyPr/>
          <a:lstStyle/>
          <a:p>
            <a:fld id="{82EDB8D0-98ED-4B86-9D5F-E61ADC70144D}" type="datetimeFigureOut">
              <a:rPr lang="en-US" smtClean="0"/>
              <a:t>4/28/2025</a:t>
            </a:fld>
            <a:endParaRPr lang="en-US"/>
          </a:p>
        </p:txBody>
      </p:sp>
      <p:sp>
        <p:nvSpPr>
          <p:cNvPr id="5" name="Footer Placeholder 4">
            <a:extLst>
              <a:ext uri="{FF2B5EF4-FFF2-40B4-BE49-F238E27FC236}">
                <a16:creationId xmlns:a16="http://schemas.microsoft.com/office/drawing/2014/main" id="{E40D986B-E58E-43B6-8A80-FFA9D8F748F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2140D36-2E71-4F27-967F-7A3E4C6EE197}"/>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7" name="Freeform: Shape 6">
            <a:extLst>
              <a:ext uri="{FF2B5EF4-FFF2-40B4-BE49-F238E27FC236}">
                <a16:creationId xmlns:a16="http://schemas.microsoft.com/office/drawing/2014/main" id="{C1609904-5327-4D2C-A445-B270A00F3B5F}"/>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 name="Freeform: Shape 7">
            <a:extLst>
              <a:ext uri="{FF2B5EF4-FFF2-40B4-BE49-F238E27FC236}">
                <a16:creationId xmlns:a16="http://schemas.microsoft.com/office/drawing/2014/main" id="{30FC7BEC-08C5-4D95-9C84-B48BC8AD1C94}"/>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39916849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81FEA3D-0C7F-45CD-B6A0-942F707B3632}"/>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FE8B8A12-BCE6-4D03-A637-1DEC8924BEF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6749755-9FF4-428A-AEB7-1A6477466741}"/>
              </a:ext>
            </a:extLst>
          </p:cNvPr>
          <p:cNvSpPr>
            <a:spLocks noGrp="1"/>
          </p:cNvSpPr>
          <p:nvPr>
            <p:ph type="dt" sz="half" idx="10"/>
          </p:nvPr>
        </p:nvSpPr>
        <p:spPr/>
        <p:txBody>
          <a:bodyPr/>
          <a:lstStyle/>
          <a:p>
            <a:fld id="{82EDB8D0-98ED-4B86-9D5F-E61ADC70144D}" type="datetimeFigureOut">
              <a:rPr lang="en-US" smtClean="0"/>
              <a:t>4/28/2025</a:t>
            </a:fld>
            <a:endParaRPr lang="en-US"/>
          </a:p>
        </p:txBody>
      </p:sp>
      <p:sp>
        <p:nvSpPr>
          <p:cNvPr id="5" name="Footer Placeholder 4">
            <a:extLst>
              <a:ext uri="{FF2B5EF4-FFF2-40B4-BE49-F238E27FC236}">
                <a16:creationId xmlns:a16="http://schemas.microsoft.com/office/drawing/2014/main" id="{A5141836-11E2-49FD-877D-53B74514A92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4D24C42-4B05-4EEF-BE14-29041EC9C0E5}"/>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7" name="Freeform: Shape 6">
            <a:extLst>
              <a:ext uri="{FF2B5EF4-FFF2-40B4-BE49-F238E27FC236}">
                <a16:creationId xmlns:a16="http://schemas.microsoft.com/office/drawing/2014/main" id="{5BADDEB1-F604-408B-B02A-A2814606E6AF}"/>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 name="Freeform: Shape 7">
            <a:extLst>
              <a:ext uri="{FF2B5EF4-FFF2-40B4-BE49-F238E27FC236}">
                <a16:creationId xmlns:a16="http://schemas.microsoft.com/office/drawing/2014/main" id="{D8DF7987-332F-4D6C-81C3-990F39C76C96}"/>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462395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4/28/2025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7EC5685-19F1-49DA-ADE5-D5D32F1659B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AFFC0A4D-22A1-4554-B5DE-887974F4DF9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99D5CDC-F2CE-410E-AD13-DDC235C71C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cap="none" spc="0" baseline="0">
                <a:solidFill>
                  <a:schemeClr val="tx1">
                    <a:tint val="75000"/>
                  </a:schemeClr>
                </a:solidFill>
                <a:latin typeface="+mn-lt"/>
              </a:defRPr>
            </a:lvl1pPr>
          </a:lstStyle>
          <a:p>
            <a:fld id="{82EDB8D0-98ED-4B86-9D5F-E61ADC70144D}" type="datetimeFigureOut">
              <a:rPr lang="en-US" smtClean="0"/>
              <a:pPr/>
              <a:t>4/28/2025</a:t>
            </a:fld>
            <a:endParaRPr lang="en-US"/>
          </a:p>
        </p:txBody>
      </p:sp>
      <p:sp>
        <p:nvSpPr>
          <p:cNvPr id="5" name="Footer Placeholder 4">
            <a:extLst>
              <a:ext uri="{FF2B5EF4-FFF2-40B4-BE49-F238E27FC236}">
                <a16:creationId xmlns:a16="http://schemas.microsoft.com/office/drawing/2014/main" id="{9340CD45-794A-4BB0-A427-0CE61AEAF48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cap="none" spc="0" baseline="0">
                <a:solidFill>
                  <a:schemeClr val="tx1">
                    <a:tint val="75000"/>
                  </a:schemeClr>
                </a:solidFill>
                <a:latin typeface="+mn-lt"/>
              </a:defRPr>
            </a:lvl1pPr>
          </a:lstStyle>
          <a:p>
            <a:endParaRPr lang="en-US"/>
          </a:p>
        </p:txBody>
      </p:sp>
      <p:sp>
        <p:nvSpPr>
          <p:cNvPr id="6" name="Slide Number Placeholder 5">
            <a:extLst>
              <a:ext uri="{FF2B5EF4-FFF2-40B4-BE49-F238E27FC236}">
                <a16:creationId xmlns:a16="http://schemas.microsoft.com/office/drawing/2014/main" id="{FCB3AB91-9588-4071-92D2-364F4A6ED09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cap="none" spc="0" baseline="0">
                <a:solidFill>
                  <a:schemeClr val="tx1">
                    <a:tint val="75000"/>
                  </a:schemeClr>
                </a:solidFill>
                <a:latin typeface="+mn-lt"/>
              </a:defRPr>
            </a:lvl1pPr>
          </a:lstStyle>
          <a:p>
            <a:fld id="{4854181D-6920-4594-9A5D-6CE56DC9F8B2}" type="slidenum">
              <a:rPr lang="en-US" smtClean="0"/>
              <a:pPr/>
              <a:t>‹#›</a:t>
            </a:fld>
            <a:endParaRPr lang="en-US"/>
          </a:p>
        </p:txBody>
      </p:sp>
    </p:spTree>
    <p:extLst>
      <p:ext uri="{BB962C8B-B14F-4D97-AF65-F5344CB8AC3E}">
        <p14:creationId xmlns:p14="http://schemas.microsoft.com/office/powerpoint/2010/main" val="4170266479"/>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8" Type="http://schemas.openxmlformats.org/officeDocument/2006/relationships/hyperlink" Target="https://www.cipd.org/uk/knowledge/reports/zero-hours-contracts-report/" TargetMode="External"/><Relationship Id="rId3" Type="http://schemas.openxmlformats.org/officeDocument/2006/relationships/hyperlink" Target="https://doi.org/10.1016/j.jeoa.2023.100466" TargetMode="External"/><Relationship Id="rId7" Type="http://schemas.openxmlformats.org/officeDocument/2006/relationships/hyperlink" Target="https://doi.org/10.1177/20319525221104165" TargetMode="External"/><Relationship Id="rId2" Type="http://schemas.openxmlformats.org/officeDocument/2006/relationships/hyperlink" Target="https://www.ageuk.org.uk/siteassets/documents/reports-and-publications/reports-and-briefings/active-communities/internet-use-statistics-june-2024.pdf" TargetMode="External"/><Relationship Id="rId1" Type="http://schemas.openxmlformats.org/officeDocument/2006/relationships/slideLayout" Target="../slideLayouts/slideLayout2.xml"/><Relationship Id="rId6" Type="http://schemas.openxmlformats.org/officeDocument/2006/relationships/hyperlink" Target="https://doi.org/10.1093/workar/waad025" TargetMode="External"/><Relationship Id="rId11" Type="http://schemas.openxmlformats.org/officeDocument/2006/relationships/hyperlink" Target="https://www.edf-feph.org/content/uploads/2024/07/Study-on-how-technology-can-help-people-with-disabilities-to-work-ETR.pdf" TargetMode="External"/><Relationship Id="rId5" Type="http://schemas.openxmlformats.org/officeDocument/2006/relationships/hyperlink" Target="https://doi.org/10.1111/irel.12265" TargetMode="External"/><Relationship Id="rId10" Type="http://schemas.openxmlformats.org/officeDocument/2006/relationships/hyperlink" Target="https://www.gov.uk/government/news/biggest-shake-up-to-welfare-system-in-a-generation-to-get-britain-working#:~:text=The%20new%20measures%20are%20designed%20to%20ensure,part%20of%20the%20government%27s%20Plan%20for%20Change." TargetMode="External"/><Relationship Id="rId4" Type="http://schemas.openxmlformats.org/officeDocument/2006/relationships/hyperlink" Target="https://www.alzheimers.org.uk/get-support/staying-independent/what-assistive-technology" TargetMode="External"/><Relationship Id="rId9" Type="http://schemas.openxmlformats.org/officeDocument/2006/relationships/hyperlink" Target="https://www.gov.uk/government/consultations/pathways-to-work-reforming-benefits-and-support-to-get-britain-working-green-paper" TargetMode="External"/></Relationships>
</file>

<file path=ppt/slides/_rels/slide11.xml.rels><?xml version="1.0" encoding="UTF-8" standalone="yes"?>
<Relationships xmlns="http://schemas.openxmlformats.org/package/2006/relationships"><Relationship Id="rId8" Type="http://schemas.openxmlformats.org/officeDocument/2006/relationships/hyperlink" Target="https://www.lancaster.ac.uk/work-foundation/publications/the-uk-insecure-work-index-2024" TargetMode="External"/><Relationship Id="rId3" Type="http://schemas.openxmlformats.org/officeDocument/2006/relationships/hyperlink" Target="https://doi.org/10.1111/bjir.12512" TargetMode="External"/><Relationship Id="rId7" Type="http://schemas.openxmlformats.org/officeDocument/2006/relationships/hyperlink" Target="https://www.lancaster.ac.uk/news/arbitrary-return-to-office-mandates-risk-disadvantaging-more-than-a-million-disabled-workers-who-mainly-work-from-home-new-study" TargetMode="External"/><Relationship Id="rId2" Type="http://schemas.openxmlformats.org/officeDocument/2006/relationships/hyperlink" Target="https://ray.yorksj.ac.uk/id/eprint/5361/1/10.11648.j.ijls.20210402.21.pdf" TargetMode="External"/><Relationship Id="rId1" Type="http://schemas.openxmlformats.org/officeDocument/2006/relationships/slideLayout" Target="../slideLayouts/slideLayout1.xml"/><Relationship Id="rId6" Type="http://schemas.openxmlformats.org/officeDocument/2006/relationships/hyperlink" Target="https://doi.org/10.1093/geront/gnac181" TargetMode="External"/><Relationship Id="rId11" Type="http://schemas.openxmlformats.org/officeDocument/2006/relationships/hyperlink" Target="https://doi.org/10.1177/20319525221104168" TargetMode="External"/><Relationship Id="rId5" Type="http://schemas.openxmlformats.org/officeDocument/2006/relationships/hyperlink" Target="https://www.tandfonline.com/doi/full/10.1080/03601277.2022.2156657" TargetMode="External"/><Relationship Id="rId10" Type="http://schemas.openxmlformats.org/officeDocument/2006/relationships/hyperlink" Target="https://doi.org/10.3390/soc13110231" TargetMode="External"/><Relationship Id="rId4" Type="http://schemas.openxmlformats.org/officeDocument/2006/relationships/hyperlink" Target="https://lordslibrary.parliament.uk/assistive-technology-in-education-and-employment/" TargetMode="External"/><Relationship Id="rId9" Type="http://schemas.openxmlformats.org/officeDocument/2006/relationships/hyperlink" Target="https://www.lancaster.ac.uk/media/lancaster-university/content-assets/documents/lums/work-foundation/reports/ZeroChoices.pdf" TargetMode="External"/></Relationships>
</file>

<file path=ppt/slides/_rels/slide12.xml.rels><?xml version="1.0" encoding="UTF-8" standalone="yes"?>
<Relationships xmlns="http://schemas.openxmlformats.org/package/2006/relationships"><Relationship Id="rId8" Type="http://schemas.openxmlformats.org/officeDocument/2006/relationships/hyperlink" Target="https://doi.org/10.1002/cdq.12367" TargetMode="External"/><Relationship Id="rId3" Type="http://schemas.openxmlformats.org/officeDocument/2006/relationships/hyperlink" Target="https://doi.org/10.1093/workar/waac029" TargetMode="External"/><Relationship Id="rId7" Type="http://schemas.openxmlformats.org/officeDocument/2006/relationships/hyperlink" Target="https://www.legislation.gov.uk/uksi/2022/1145/contents/made" TargetMode="External"/><Relationship Id="rId2" Type="http://schemas.openxmlformats.org/officeDocument/2006/relationships/hyperlink" Target="https://www.gmlaw.org.uk/2024/04/16/zero-hour-contracts-an-uncertain-future-for-insecure-employees/" TargetMode="External"/><Relationship Id="rId1" Type="http://schemas.openxmlformats.org/officeDocument/2006/relationships/slideLayout" Target="../slideLayouts/slideLayout1.xml"/><Relationship Id="rId6" Type="http://schemas.openxmlformats.org/officeDocument/2006/relationships/hyperlink" Target="https://doi.org/10.1093/workar/waad013" TargetMode="External"/><Relationship Id="rId11" Type="http://schemas.openxmlformats.org/officeDocument/2006/relationships/hyperlink" Target="https://yougov.co.uk/topics/politics/trackers/support-for-a-ban-zero-hour-contracts" TargetMode="External"/><Relationship Id="rId5" Type="http://schemas.openxmlformats.org/officeDocument/2006/relationships/hyperlink" Target="https://doi.org/10.3390/ijerph19127168" TargetMode="External"/><Relationship Id="rId10" Type="http://schemas.openxmlformats.org/officeDocument/2006/relationships/hyperlink" Target="https://yougov.co.uk/topics/politics/trackers/are-zero-hour-contracts-good-or-bad" TargetMode="External"/><Relationship Id="rId4" Type="http://schemas.openxmlformats.org/officeDocument/2006/relationships/hyperlink" Target="https://committees.parliament.uk/writtenevidence/86034/html/" TargetMode="External"/><Relationship Id="rId9" Type="http://schemas.openxmlformats.org/officeDocument/2006/relationships/hyperlink" Target="https://www.lancaster.ac.uk/media/lancaster-university/content-assets/documents/lums/work-foundation/reports/ZeroChoices.pdf" TargetMode="External"/></Relationships>
</file>

<file path=ppt/slides/_rels/slide1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microsoft.com/office/2018/10/relationships/comments" Target="../comments/modernComment_110_AE514F04.xml"/><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www.theguardian.com/society/2024/dec/06/revealed-bias-found-in-ai-system-used-to-detect-uk-benefits" TargetMode="External"/><Relationship Id="rId7" Type="http://schemas.openxmlformats.org/officeDocument/2006/relationships/hyperlink" Target="https://www.theguardian.com/politics/2024/sep/24/starmer-promises-swift-action-against-welfare-fraudsters" TargetMode="External"/><Relationship Id="rId2" Type="http://schemas.openxmlformats.org/officeDocument/2006/relationships/hyperlink" Target="https://www.actionfraud.police.uk/a-z-of-fraud/benefit-fraud" TargetMode="External"/><Relationship Id="rId1" Type="http://schemas.openxmlformats.org/officeDocument/2006/relationships/slideLayout" Target="../slideLayouts/slideLayout1.xml"/><Relationship Id="rId6" Type="http://schemas.openxmlformats.org/officeDocument/2006/relationships/hyperlink" Target="https://www.whatdotheyknow.com/request/ai_strategy_information/response/2748592/attach/6/Advances%20Fairness%20Analysis%20February%2024%20redacted%201.pdf?cookie_passthrough=1" TargetMode="External"/><Relationship Id="rId5" Type="http://schemas.openxmlformats.org/officeDocument/2006/relationships/hyperlink" Target="https://www.gov.uk/government/statistics/fraud-and-error-in-the-benefit-system-financial-year-2023-to-2024-estimates/fraud-and-error-in-the-benefit-system-financial-year-ending-fye-2024" TargetMode="External"/><Relationship Id="rId4" Type="http://schemas.openxmlformats.org/officeDocument/2006/relationships/hyperlink" Target="https://www.cps.gov.uk/cps/news/members-britains-biggest-benefit-fraud-gang-jailed-combined-total-more-25-years" TargetMode="External"/></Relationships>
</file>

<file path=ppt/slides/_rels/slide19.xml.rels><?xml version="1.0" encoding="UTF-8" standalone="yes"?>
<Relationships xmlns="http://schemas.openxmlformats.org/package/2006/relationships"><Relationship Id="rId3" Type="http://schemas.openxmlformats.org/officeDocument/2006/relationships/hyperlink" Target="https://www.portsmouth.gov.uk/services/benefits-and-support/housing-benefit/benefit-fraud/" TargetMode="External"/><Relationship Id="rId2" Type="http://schemas.openxmlformats.org/officeDocument/2006/relationships/hyperlink" Target="https://uowtsd-my.sharepoint.com/:p:/r/personal/2304838_student_uwtsd_ac_uk/_layouts/15/doc2.aspx?sourcedoc=%7B4FA367EF-2BA7-4DB4-93DD-1EC61278D7B0%7D&amp;file=Operation%20Fast.pptx&amp;action=edit&amp;mobileredirect=true&amp;DefaultItemOpen=1" TargetMode="External"/><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3" Type="http://schemas.openxmlformats.org/officeDocument/2006/relationships/hyperlink" Target="https://questions-statements.parliament.uk/written-questions/detail/2024-12-06/18346" TargetMode="External"/><Relationship Id="rId2" Type="http://schemas.openxmlformats.org/officeDocument/2006/relationships/hyperlink" Target="https://www.gov.uk/government/publications/international-public-sector-fraud-forum-guidance/fraud-in-international-aid-principles-for-effective-fraud-control-html" TargetMode="External"/><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3" Type="http://schemas.openxmlformats.org/officeDocument/2006/relationships/hyperlink" Target="https://www.citizensadvice.org.uk/policy/publications/burdens-of-proof-how-difficulties-providing-medical-evidence-make-pip-harder/#:~:text=harder%20to%20claim-,Burdens%20of%20proof:%20How%20difficulties%20providing%20medical,make%20PIP%20harder%20to%20claim&amp;text=The%20full%20briefing%20by%20Simon,making%20decisions%20about%20PIP%20claims" TargetMode="External"/><Relationship Id="rId2" Type="http://schemas.openxmlformats.org/officeDocument/2006/relationships/hyperlink" Target="https://www.benefitsandwork.co.uk/personal-independence-payment-pip/pip-uc-changes/whats-changing-when" TargetMode="External"/><Relationship Id="rId1" Type="http://schemas.openxmlformats.org/officeDocument/2006/relationships/slideLayout" Target="../slideLayouts/slideLayout13.xml"/><Relationship Id="rId6" Type="http://schemas.openxmlformats.org/officeDocument/2006/relationships/hyperlink" Target="https://www.gov.uk/pip/eligibility" TargetMode="External"/><Relationship Id="rId5" Type="http://schemas.openxmlformats.org/officeDocument/2006/relationships/hyperlink" Target="https://www.gov.uk/government/news/disability-benefits-system-to-be-overhauled-as-consultation-launched-on-personal-independence-payment--2#:~:text=These%20ideas%20include%20removing%20the,and%20shape%20our%20welfare%20reforms" TargetMode="External"/><Relationship Id="rId4" Type="http://schemas.openxmlformats.org/officeDocument/2006/relationships/hyperlink" Target="https://contact.org.uk/help-for-families/information-advice-services/benefits-financial-help/personal-independence-payment-pip/?gad_source=1" TargetMode="External"/></Relationships>
</file>

<file path=ppt/slides/_rels/slide27.xml.rels><?xml version="1.0" encoding="UTF-8" standalone="yes"?>
<Relationships xmlns="http://schemas.openxmlformats.org/package/2006/relationships"><Relationship Id="rId3" Type="http://schemas.openxmlformats.org/officeDocument/2006/relationships/hyperlink" Target="https://www.mssociety.org.uk/living-with-ms/financial-help/brief-guide-to-benefits/personal-independence-payment?gad_source=1&amp;gclid=Cj0KCQjw782_BhDjARIsABTv_JBoJmumNGkZYCZYtn1KRuvGgN_4bmni-FKT8iNpF-oVgWqQ9FagOcoaAil3EALw_wcB" TargetMode="External"/><Relationship Id="rId2" Type="http://schemas.openxmlformats.org/officeDocument/2006/relationships/hyperlink" Target="https://www.homecare.co.uk/advice/personal-independence-payment-pip-rates-and-eligibility" TargetMode="External"/><Relationship Id="rId1" Type="http://schemas.openxmlformats.org/officeDocument/2006/relationships/slideLayout" Target="../slideLayouts/slideLayout13.xml"/><Relationship Id="rId6" Type="http://schemas.openxmlformats.org/officeDocument/2006/relationships/hyperlink" Target="https://www.samh.org.uk/documents/personal_independance_payment_report.pdf" TargetMode="External"/><Relationship Id="rId5" Type="http://schemas.openxmlformats.org/officeDocument/2006/relationships/hyperlink" Target="https://www.scope.org.uk/news-and-stories/what-is-happening-to-pip#:~:text=Right%20now%2C%20the%20PIP%20assessment,points%20on%20certain%20assessment%20criteria" TargetMode="External"/><Relationship Id="rId4" Type="http://schemas.openxmlformats.org/officeDocument/2006/relationships/hyperlink" Target="https://rnid.org.uk/information-and-support/benefits/personal-independence-payment-pip/?gad_source=1&amp;gclid=Cj0KCQjw782_BhDjARIsABTv_JCgEHMZbgYV0IM9zQ36lYCoz-1vtKRylEsI0VfkuxCOBaNplRq_WS0aAtetEALw_wcB"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B9D7E975-9161-4F2D-AC53-69E1912F6B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Department for Work and Pensions (DWP) - Help in Preston">
            <a:extLst>
              <a:ext uri="{FF2B5EF4-FFF2-40B4-BE49-F238E27FC236}">
                <a16:creationId xmlns:a16="http://schemas.microsoft.com/office/drawing/2014/main" id="{D5C1C935-AF09-B87E-FC75-D51C284E1EC4}"/>
              </a:ext>
            </a:extLst>
          </p:cNvPr>
          <p:cNvPicPr>
            <a:picLocks noChangeAspect="1"/>
          </p:cNvPicPr>
          <p:nvPr/>
        </p:nvPicPr>
        <p:blipFill>
          <a:blip r:embed="rId2"/>
          <a:stretch>
            <a:fillRect/>
          </a:stretch>
        </p:blipFill>
        <p:spPr>
          <a:xfrm>
            <a:off x="621675" y="1697463"/>
            <a:ext cx="6589537" cy="3459506"/>
          </a:xfrm>
          <a:prstGeom prst="rect">
            <a:avLst/>
          </a:prstGeom>
        </p:spPr>
      </p:pic>
      <p:sp>
        <p:nvSpPr>
          <p:cNvPr id="32" name="Right Triangle 31">
            <a:extLst>
              <a:ext uri="{FF2B5EF4-FFF2-40B4-BE49-F238E27FC236}">
                <a16:creationId xmlns:a16="http://schemas.microsoft.com/office/drawing/2014/main" id="{827DC2C4-B485-428A-BF4A-472D2967F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463E6235-1649-4B47-9862-4026FC473B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3" y="623275"/>
            <a:ext cx="401217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8052497" y="1056640"/>
            <a:ext cx="3197660" cy="3125746"/>
          </a:xfrm>
        </p:spPr>
        <p:txBody>
          <a:bodyPr anchor="b">
            <a:normAutofit/>
          </a:bodyPr>
          <a:lstStyle/>
          <a:p>
            <a:pPr algn="l"/>
            <a:r>
              <a:rPr lang="en-US" sz="2300" dirty="0">
                <a:latin typeface="Calibri"/>
                <a:ea typeface="Calibri"/>
                <a:cs typeface="Calibri"/>
              </a:rPr>
              <a:t>Evaluate if welfare </a:t>
            </a:r>
            <a:r>
              <a:rPr lang="en-GB" sz="2300" dirty="0">
                <a:latin typeface="Calibri"/>
                <a:ea typeface="Calibri"/>
                <a:cs typeface="Calibri"/>
              </a:rPr>
              <a:t>programmes</a:t>
            </a:r>
            <a:r>
              <a:rPr lang="en-US" sz="2300" dirty="0">
                <a:latin typeface="Calibri"/>
                <a:ea typeface="Calibri"/>
                <a:cs typeface="Calibri"/>
              </a:rPr>
              <a:t> should be reformed to better address the needs of the modern workforce and changing economic landscape? </a:t>
            </a:r>
            <a:endParaRPr lang="en-US" sz="2300" dirty="0"/>
          </a:p>
          <a:p>
            <a:pPr algn="l"/>
            <a:endParaRPr lang="en-US" sz="2300"/>
          </a:p>
          <a:p>
            <a:pPr algn="l"/>
            <a:endParaRPr lang="en-US" sz="2300"/>
          </a:p>
        </p:txBody>
      </p:sp>
      <p:sp>
        <p:nvSpPr>
          <p:cNvPr id="3" name="Subtitle 2"/>
          <p:cNvSpPr>
            <a:spLocks noGrp="1"/>
          </p:cNvSpPr>
          <p:nvPr>
            <p:ph type="subTitle" idx="1"/>
          </p:nvPr>
        </p:nvSpPr>
        <p:spPr>
          <a:xfrm>
            <a:off x="8052496" y="4000030"/>
            <a:ext cx="3070743" cy="754681"/>
          </a:xfrm>
        </p:spPr>
        <p:txBody>
          <a:bodyPr vert="horz" lIns="91440" tIns="45720" rIns="91440" bIns="45720" rtlCol="0" anchor="t">
            <a:normAutofit/>
          </a:bodyPr>
          <a:lstStyle/>
          <a:p>
            <a:pPr algn="l"/>
            <a:r>
              <a:rPr lang="en-US" sz="1700"/>
              <a:t>By:- Shavez Khan, Ifaz Faruki, and Ahmad Habib.</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DD39AA-D473-DAD9-DE74-31C2A37FB099}"/>
              </a:ext>
            </a:extLst>
          </p:cNvPr>
          <p:cNvSpPr>
            <a:spLocks noGrp="1"/>
          </p:cNvSpPr>
          <p:nvPr>
            <p:ph type="title"/>
          </p:nvPr>
        </p:nvSpPr>
        <p:spPr>
          <a:xfrm>
            <a:off x="613508" y="365125"/>
            <a:ext cx="10515600" cy="1325563"/>
          </a:xfrm>
        </p:spPr>
        <p:txBody>
          <a:bodyPr/>
          <a:lstStyle/>
          <a:p>
            <a:r>
              <a:rPr lang="en-US"/>
              <a:t>Introduction</a:t>
            </a:r>
          </a:p>
        </p:txBody>
      </p:sp>
      <p:sp>
        <p:nvSpPr>
          <p:cNvPr id="3" name="Content Placeholder 2">
            <a:extLst>
              <a:ext uri="{FF2B5EF4-FFF2-40B4-BE49-F238E27FC236}">
                <a16:creationId xmlns:a16="http://schemas.microsoft.com/office/drawing/2014/main" id="{E520DB30-D0DC-F534-E4D9-661E4EBE9B0E}"/>
              </a:ext>
            </a:extLst>
          </p:cNvPr>
          <p:cNvSpPr>
            <a:spLocks noGrp="1"/>
          </p:cNvSpPr>
          <p:nvPr>
            <p:ph idx="1"/>
          </p:nvPr>
        </p:nvSpPr>
        <p:spPr>
          <a:xfrm>
            <a:off x="388815" y="1688857"/>
            <a:ext cx="10964985" cy="4439260"/>
          </a:xfrm>
        </p:spPr>
        <p:txBody>
          <a:bodyPr vert="horz" lIns="91440" tIns="45720" rIns="91440" bIns="45720" rtlCol="0" anchor="t">
            <a:normAutofit/>
          </a:bodyPr>
          <a:lstStyle/>
          <a:p>
            <a:r>
              <a:rPr lang="en-US" dirty="0"/>
              <a:t>This presentation will be evaluating the welfare system in the UK to find whether it needs to be reformed.</a:t>
            </a:r>
          </a:p>
          <a:p>
            <a:endParaRPr lang="en-US"/>
          </a:p>
          <a:p>
            <a:r>
              <a:rPr lang="en-US" dirty="0"/>
              <a:t>This will include:</a:t>
            </a:r>
          </a:p>
          <a:p>
            <a:r>
              <a:rPr lang="en-US" dirty="0"/>
              <a:t>Modern workforce,  changing economic landslide, and the welfare system</a:t>
            </a:r>
          </a:p>
          <a:p>
            <a:r>
              <a:rPr lang="en-US" dirty="0"/>
              <a:t>Benefit fraud</a:t>
            </a:r>
          </a:p>
          <a:p>
            <a:r>
              <a:rPr lang="en-US" dirty="0"/>
              <a:t>PIP</a:t>
            </a:r>
          </a:p>
          <a:p>
            <a:endParaRPr lang="en-US"/>
          </a:p>
        </p:txBody>
      </p:sp>
    </p:spTree>
    <p:extLst>
      <p:ext uri="{BB962C8B-B14F-4D97-AF65-F5344CB8AC3E}">
        <p14:creationId xmlns:p14="http://schemas.microsoft.com/office/powerpoint/2010/main" val="42672101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Colorful carved figures of humans">
            <a:extLst>
              <a:ext uri="{FF2B5EF4-FFF2-40B4-BE49-F238E27FC236}">
                <a16:creationId xmlns:a16="http://schemas.microsoft.com/office/drawing/2014/main" id="{1F4DCBF5-674E-F03D-E032-F0EB8B80BC38}"/>
              </a:ext>
            </a:extLst>
          </p:cNvPr>
          <p:cNvPicPr>
            <a:picLocks noChangeAspect="1"/>
          </p:cNvPicPr>
          <p:nvPr/>
        </p:nvPicPr>
        <p:blipFill>
          <a:blip r:embed="rId2"/>
          <a:srcRect t="21033" r="-1" b="-1"/>
          <a:stretch/>
        </p:blipFill>
        <p:spPr>
          <a:xfrm>
            <a:off x="20" y="10"/>
            <a:ext cx="12191980" cy="6857990"/>
          </a:xfrm>
          <a:prstGeom prst="rect">
            <a:avLst/>
          </a:prstGeom>
        </p:spPr>
      </p:pic>
      <p:sp>
        <p:nvSpPr>
          <p:cNvPr id="2" name="Title 1"/>
          <p:cNvSpPr>
            <a:spLocks noGrp="1"/>
          </p:cNvSpPr>
          <p:nvPr>
            <p:ph type="ctrTitle"/>
          </p:nvPr>
        </p:nvSpPr>
        <p:spPr>
          <a:xfrm>
            <a:off x="313259" y="318714"/>
            <a:ext cx="11499317" cy="1676317"/>
          </a:xfrm>
        </p:spPr>
        <p:txBody>
          <a:bodyPr anchor="t">
            <a:normAutofit fontScale="90000"/>
          </a:bodyPr>
          <a:lstStyle/>
          <a:p>
            <a:r>
              <a:rPr lang="en-US" sz="5500" b="1" dirty="0">
                <a:solidFill>
                  <a:schemeClr val="tx1">
                    <a:lumMod val="65000"/>
                  </a:schemeClr>
                </a:solidFill>
                <a:latin typeface="Neue Haas Grotesk Text Pro"/>
              </a:rPr>
              <a:t>Modern workforce,  changing economic landslide and the welfare system</a:t>
            </a:r>
            <a:endParaRPr lang="en-US" sz="6100" dirty="0">
              <a:solidFill>
                <a:schemeClr val="tx1">
                  <a:lumMod val="65000"/>
                </a:schemeClr>
              </a:solidFill>
            </a:endParaRPr>
          </a:p>
        </p:txBody>
      </p:sp>
      <p:sp>
        <p:nvSpPr>
          <p:cNvPr id="3" name="TextBox 2">
            <a:extLst>
              <a:ext uri="{FF2B5EF4-FFF2-40B4-BE49-F238E27FC236}">
                <a16:creationId xmlns:a16="http://schemas.microsoft.com/office/drawing/2014/main" id="{A59894A1-1BF9-C04F-B5E3-8412F6249FE1}"/>
              </a:ext>
            </a:extLst>
          </p:cNvPr>
          <p:cNvSpPr txBox="1"/>
          <p:nvPr/>
        </p:nvSpPr>
        <p:spPr>
          <a:xfrm>
            <a:off x="2102555" y="5700888"/>
            <a:ext cx="709788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dirty="0"/>
              <a:t>b</a:t>
            </a:r>
          </a:p>
        </p:txBody>
      </p:sp>
    </p:spTree>
    <p:extLst>
      <p:ext uri="{BB962C8B-B14F-4D97-AF65-F5344CB8AC3E}">
        <p14:creationId xmlns:p14="http://schemas.microsoft.com/office/powerpoint/2010/main" val="1257811120"/>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42A993A-B206-CE21-BE9A-5A489B6B834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75F9224-E71B-D439-C6DC-FDBE872B7325}"/>
              </a:ext>
            </a:extLst>
          </p:cNvPr>
          <p:cNvSpPr>
            <a:spLocks noGrp="1"/>
          </p:cNvSpPr>
          <p:nvPr>
            <p:ph type="ctrTitle"/>
          </p:nvPr>
        </p:nvSpPr>
        <p:spPr>
          <a:xfrm>
            <a:off x="1329259" y="318714"/>
            <a:ext cx="8971665" cy="914318"/>
          </a:xfrm>
        </p:spPr>
        <p:txBody>
          <a:bodyPr anchor="t">
            <a:normAutofit/>
          </a:bodyPr>
          <a:lstStyle/>
          <a:p>
            <a:r>
              <a:rPr lang="en-GB" sz="4400" b="1" dirty="0"/>
              <a:t>What is the modern workforce?</a:t>
            </a:r>
          </a:p>
        </p:txBody>
      </p:sp>
      <p:sp>
        <p:nvSpPr>
          <p:cNvPr id="4" name="TextBox 3">
            <a:extLst>
              <a:ext uri="{FF2B5EF4-FFF2-40B4-BE49-F238E27FC236}">
                <a16:creationId xmlns:a16="http://schemas.microsoft.com/office/drawing/2014/main" id="{135EB610-0DB2-A17C-FB69-8A3281639B93}"/>
              </a:ext>
            </a:extLst>
          </p:cNvPr>
          <p:cNvSpPr txBox="1"/>
          <p:nvPr/>
        </p:nvSpPr>
        <p:spPr>
          <a:xfrm>
            <a:off x="1325901" y="1898486"/>
            <a:ext cx="9371948" cy="197490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nSpc>
                <a:spcPct val="120000"/>
              </a:lnSpc>
              <a:spcBef>
                <a:spcPts val="1000"/>
              </a:spcBef>
              <a:buFont typeface="Arial"/>
              <a:buChar char="•"/>
            </a:pPr>
            <a:r>
              <a:rPr lang="en-GB" sz="2000"/>
              <a:t>The modern workforce is focused on using modern day technology, emphasising on ability and experience, diversity, creativity in the work place and much more (Velasquez </a:t>
            </a:r>
            <a:r>
              <a:rPr lang="en-GB" sz="2000" i="1"/>
              <a:t>et al</a:t>
            </a:r>
            <a:r>
              <a:rPr lang="en-GB" sz="2000"/>
              <a:t>, 2024).</a:t>
            </a:r>
          </a:p>
          <a:p>
            <a:pPr marL="285750" indent="-285750">
              <a:lnSpc>
                <a:spcPct val="120000"/>
              </a:lnSpc>
              <a:spcBef>
                <a:spcPts val="1000"/>
              </a:spcBef>
              <a:buFont typeface="Arial"/>
              <a:buChar char="•"/>
            </a:pPr>
            <a:endParaRPr lang="en-GB" sz="2000"/>
          </a:p>
          <a:p>
            <a:endParaRPr lang="en-US"/>
          </a:p>
        </p:txBody>
      </p:sp>
    </p:spTree>
    <p:extLst>
      <p:ext uri="{BB962C8B-B14F-4D97-AF65-F5344CB8AC3E}">
        <p14:creationId xmlns:p14="http://schemas.microsoft.com/office/powerpoint/2010/main" val="2710389292"/>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0CC5037-4067-C827-2B0E-61810AF3C17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028D92D-25B4-54CD-0810-5A6F077767A2}"/>
              </a:ext>
            </a:extLst>
          </p:cNvPr>
          <p:cNvSpPr>
            <a:spLocks noGrp="1"/>
          </p:cNvSpPr>
          <p:nvPr>
            <p:ph type="ctrTitle"/>
          </p:nvPr>
        </p:nvSpPr>
        <p:spPr>
          <a:xfrm>
            <a:off x="1297509" y="10034"/>
            <a:ext cx="10541525" cy="1516685"/>
          </a:xfrm>
        </p:spPr>
        <p:txBody>
          <a:bodyPr anchor="t">
            <a:normAutofit fontScale="90000"/>
          </a:bodyPr>
          <a:lstStyle/>
          <a:p>
            <a:r>
              <a:rPr lang="en-GB" sz="4400" b="1" dirty="0"/>
              <a:t>Advantage of the welfare system regarding the modern workforce and changing economic landslide (part 1)</a:t>
            </a:r>
          </a:p>
        </p:txBody>
      </p:sp>
      <p:sp>
        <p:nvSpPr>
          <p:cNvPr id="4" name="TextBox 3">
            <a:extLst>
              <a:ext uri="{FF2B5EF4-FFF2-40B4-BE49-F238E27FC236}">
                <a16:creationId xmlns:a16="http://schemas.microsoft.com/office/drawing/2014/main" id="{A694A0D3-C5F8-64A1-DFC0-BAA399433CC0}"/>
              </a:ext>
            </a:extLst>
          </p:cNvPr>
          <p:cNvSpPr txBox="1"/>
          <p:nvPr/>
        </p:nvSpPr>
        <p:spPr>
          <a:xfrm>
            <a:off x="632693" y="1713277"/>
            <a:ext cx="10931542" cy="499624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nSpc>
                <a:spcPct val="120000"/>
              </a:lnSpc>
              <a:spcBef>
                <a:spcPts val="1000"/>
              </a:spcBef>
              <a:buFont typeface="Arial"/>
              <a:buChar char="•"/>
            </a:pPr>
            <a:r>
              <a:rPr lang="en-GB">
                <a:latin typeface="Arial"/>
                <a:cs typeface="Arial"/>
              </a:rPr>
              <a:t>Flexibility  (Department for Work and Pensions, 2025a; Department for Work and Pensions, 2025b).  </a:t>
            </a:r>
            <a:endParaRPr lang="en-US">
              <a:latin typeface="Arial"/>
              <a:cs typeface="Arial"/>
            </a:endParaRPr>
          </a:p>
          <a:p>
            <a:pPr marL="285750" indent="-285750">
              <a:lnSpc>
                <a:spcPct val="120000"/>
              </a:lnSpc>
              <a:spcBef>
                <a:spcPts val="1000"/>
              </a:spcBef>
              <a:buFont typeface="Arial"/>
              <a:buChar char="•"/>
            </a:pPr>
            <a:endParaRPr lang="en-GB">
              <a:latin typeface="Arial"/>
              <a:cs typeface="Arial"/>
            </a:endParaRPr>
          </a:p>
          <a:p>
            <a:pPr marL="285750" indent="-285750">
              <a:lnSpc>
                <a:spcPct val="120000"/>
              </a:lnSpc>
              <a:spcBef>
                <a:spcPts val="1000"/>
              </a:spcBef>
              <a:buFont typeface="Arial"/>
              <a:buChar char="•"/>
            </a:pPr>
            <a:r>
              <a:rPr lang="en-US">
                <a:latin typeface="Arial"/>
                <a:cs typeface="Arial"/>
              </a:rPr>
              <a:t>Lancaster University (2025) research.</a:t>
            </a:r>
          </a:p>
          <a:p>
            <a:pPr>
              <a:lnSpc>
                <a:spcPct val="120000"/>
              </a:lnSpc>
              <a:spcBef>
                <a:spcPts val="1000"/>
              </a:spcBef>
            </a:pPr>
            <a:endParaRPr lang="en-US">
              <a:latin typeface="Arial"/>
              <a:cs typeface="Arial"/>
            </a:endParaRPr>
          </a:p>
          <a:p>
            <a:pPr marL="285750" indent="-285750">
              <a:lnSpc>
                <a:spcPct val="120000"/>
              </a:lnSpc>
              <a:spcBef>
                <a:spcPts val="1000"/>
              </a:spcBef>
              <a:buFont typeface="Arial"/>
              <a:buChar char="•"/>
            </a:pPr>
            <a:r>
              <a:rPr lang="en-US">
                <a:latin typeface="Arial"/>
                <a:cs typeface="Arial"/>
              </a:rPr>
              <a:t>80% of disabled workers said that working from home was good. </a:t>
            </a:r>
          </a:p>
          <a:p>
            <a:pPr>
              <a:lnSpc>
                <a:spcPct val="120000"/>
              </a:lnSpc>
              <a:spcBef>
                <a:spcPts val="1000"/>
              </a:spcBef>
            </a:pPr>
            <a:endParaRPr lang="en-US">
              <a:latin typeface="Arial"/>
              <a:cs typeface="Arial"/>
            </a:endParaRPr>
          </a:p>
          <a:p>
            <a:pPr marL="285750" indent="-285750">
              <a:lnSpc>
                <a:spcPct val="120000"/>
              </a:lnSpc>
              <a:spcBef>
                <a:spcPts val="1000"/>
              </a:spcBef>
              <a:buFont typeface="Arial,Sans-Serif"/>
              <a:buChar char="•"/>
            </a:pPr>
            <a:r>
              <a:rPr lang="en-US">
                <a:latin typeface="Neue Haas Grotesk Text Pro"/>
                <a:cs typeface="Arial"/>
              </a:rPr>
              <a:t>85% of disabled workers said that being able to have reasonable adjustments is important for them. </a:t>
            </a:r>
          </a:p>
          <a:p>
            <a:pPr>
              <a:lnSpc>
                <a:spcPct val="120000"/>
              </a:lnSpc>
              <a:spcBef>
                <a:spcPts val="1000"/>
              </a:spcBef>
            </a:pPr>
            <a:endParaRPr lang="en-US" dirty="0">
              <a:latin typeface="Arial"/>
              <a:cs typeface="Arial"/>
            </a:endParaRPr>
          </a:p>
          <a:p>
            <a:pPr>
              <a:lnSpc>
                <a:spcPct val="120000"/>
              </a:lnSpc>
              <a:spcBef>
                <a:spcPts val="1000"/>
              </a:spcBef>
            </a:pPr>
            <a:endParaRPr lang="en-US"/>
          </a:p>
          <a:p>
            <a:endParaRPr lang="en-US"/>
          </a:p>
          <a:p>
            <a:endParaRPr lang="en-US"/>
          </a:p>
        </p:txBody>
      </p:sp>
    </p:spTree>
    <p:extLst>
      <p:ext uri="{BB962C8B-B14F-4D97-AF65-F5344CB8AC3E}">
        <p14:creationId xmlns:p14="http://schemas.microsoft.com/office/powerpoint/2010/main" val="3638322406"/>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56B0F77-BBCB-2A9E-1652-3E789103DF1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B08967E-06F7-6644-EB06-DF399FB1A745}"/>
              </a:ext>
            </a:extLst>
          </p:cNvPr>
          <p:cNvSpPr>
            <a:spLocks noGrp="1"/>
          </p:cNvSpPr>
          <p:nvPr>
            <p:ph type="ctrTitle"/>
          </p:nvPr>
        </p:nvSpPr>
        <p:spPr>
          <a:xfrm>
            <a:off x="1297509" y="17089"/>
            <a:ext cx="10273414" cy="1509630"/>
          </a:xfrm>
        </p:spPr>
        <p:txBody>
          <a:bodyPr anchor="t">
            <a:normAutofit fontScale="90000"/>
          </a:bodyPr>
          <a:lstStyle/>
          <a:p>
            <a:r>
              <a:rPr lang="en-GB" sz="4400" b="1" dirty="0"/>
              <a:t>Advantage of the welfare system regarding the modern workforce and changing economic landslide (part 2)</a:t>
            </a:r>
          </a:p>
        </p:txBody>
      </p:sp>
      <p:sp>
        <p:nvSpPr>
          <p:cNvPr id="4" name="TextBox 3">
            <a:extLst>
              <a:ext uri="{FF2B5EF4-FFF2-40B4-BE49-F238E27FC236}">
                <a16:creationId xmlns:a16="http://schemas.microsoft.com/office/drawing/2014/main" id="{0869BF7E-178A-03A7-2261-AF8160372324}"/>
              </a:ext>
            </a:extLst>
          </p:cNvPr>
          <p:cNvSpPr txBox="1"/>
          <p:nvPr/>
        </p:nvSpPr>
        <p:spPr>
          <a:xfrm>
            <a:off x="632693" y="1677999"/>
            <a:ext cx="10931542" cy="425860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nSpc>
                <a:spcPct val="120000"/>
              </a:lnSpc>
              <a:spcBef>
                <a:spcPts val="1000"/>
              </a:spcBef>
              <a:buFont typeface="Arial"/>
              <a:buChar char="•"/>
            </a:pPr>
            <a:r>
              <a:rPr lang="en-GB" dirty="0">
                <a:latin typeface="Neue Haas Grotesk Text Pro"/>
                <a:cs typeface="Arial"/>
              </a:rPr>
              <a:t>Assistive technology  (European Disability Forum, 2024; House of Lords, 2023; Parliament, 2023).</a:t>
            </a:r>
          </a:p>
          <a:p>
            <a:pPr marL="285750" indent="-285750">
              <a:lnSpc>
                <a:spcPct val="120000"/>
              </a:lnSpc>
              <a:spcBef>
                <a:spcPts val="1000"/>
              </a:spcBef>
              <a:buFont typeface="Arial"/>
              <a:buChar char="•"/>
            </a:pPr>
            <a:endParaRPr lang="en-GB">
              <a:latin typeface="Neue Haas Grotesk Text Pro"/>
              <a:cs typeface="Arial"/>
            </a:endParaRPr>
          </a:p>
          <a:p>
            <a:pPr marL="285750" indent="-285750">
              <a:lnSpc>
                <a:spcPct val="120000"/>
              </a:lnSpc>
              <a:spcBef>
                <a:spcPts val="1000"/>
              </a:spcBef>
              <a:buFont typeface="Arial"/>
              <a:buChar char="•"/>
            </a:pPr>
            <a:r>
              <a:rPr lang="en-US" dirty="0">
                <a:latin typeface="Neue Haas Grotesk Text Pro"/>
                <a:cs typeface="Arial"/>
              </a:rPr>
              <a:t>The Business Disability Forum (2023) survey</a:t>
            </a:r>
          </a:p>
          <a:p>
            <a:pPr marL="285750" indent="-285750">
              <a:lnSpc>
                <a:spcPct val="120000"/>
              </a:lnSpc>
              <a:spcBef>
                <a:spcPts val="1000"/>
              </a:spcBef>
              <a:buFont typeface="Arial"/>
              <a:buChar char="•"/>
            </a:pPr>
            <a:endParaRPr lang="en-US">
              <a:latin typeface="Neue Haas Grotesk Text Pro"/>
              <a:cs typeface="Arial"/>
            </a:endParaRPr>
          </a:p>
          <a:p>
            <a:pPr marL="285750" indent="-285750">
              <a:lnSpc>
                <a:spcPct val="120000"/>
              </a:lnSpc>
              <a:spcBef>
                <a:spcPts val="1000"/>
              </a:spcBef>
              <a:buFont typeface="Arial"/>
              <a:buChar char="•"/>
            </a:pPr>
            <a:r>
              <a:rPr lang="en-US" dirty="0">
                <a:latin typeface="Neue Haas Grotesk Text Pro"/>
                <a:cs typeface="Arial"/>
              </a:rPr>
              <a:t>47% of workers with </a:t>
            </a:r>
            <a:r>
              <a:rPr lang="en-GB" dirty="0">
                <a:latin typeface="Neue Haas Grotesk Text Pro"/>
                <a:cs typeface="Arial"/>
              </a:rPr>
              <a:t>disabilities</a:t>
            </a:r>
            <a:r>
              <a:rPr lang="en-US" dirty="0">
                <a:latin typeface="Neue Haas Grotesk Text Pro"/>
                <a:cs typeface="Arial"/>
              </a:rPr>
              <a:t> said that technological solutions made it easier to adjust work hours. </a:t>
            </a:r>
          </a:p>
          <a:p>
            <a:pPr marL="285750" indent="-285750">
              <a:lnSpc>
                <a:spcPct val="120000"/>
              </a:lnSpc>
              <a:spcBef>
                <a:spcPts val="1000"/>
              </a:spcBef>
              <a:buFont typeface="Arial"/>
              <a:buChar char="•"/>
            </a:pPr>
            <a:endParaRPr lang="en-US" dirty="0">
              <a:latin typeface="Neue Haas Grotesk Text Pro"/>
              <a:cs typeface="Arial"/>
            </a:endParaRPr>
          </a:p>
          <a:p>
            <a:pPr marL="285750" indent="-285750">
              <a:lnSpc>
                <a:spcPct val="120000"/>
              </a:lnSpc>
              <a:spcBef>
                <a:spcPts val="1000"/>
              </a:spcBef>
              <a:buFont typeface="Arial"/>
              <a:buChar char="•"/>
            </a:pPr>
            <a:r>
              <a:rPr lang="en-US" dirty="0">
                <a:latin typeface="Neue Haas Grotesk Text Pro"/>
                <a:cs typeface="Arial"/>
              </a:rPr>
              <a:t> 24% of people use assistive technology features.</a:t>
            </a:r>
          </a:p>
          <a:p>
            <a:pPr>
              <a:lnSpc>
                <a:spcPct val="120000"/>
              </a:lnSpc>
              <a:spcBef>
                <a:spcPts val="1000"/>
              </a:spcBef>
            </a:pPr>
            <a:endParaRPr lang="en-US"/>
          </a:p>
          <a:p>
            <a:endParaRPr lang="en-US"/>
          </a:p>
        </p:txBody>
      </p:sp>
    </p:spTree>
    <p:extLst>
      <p:ext uri="{BB962C8B-B14F-4D97-AF65-F5344CB8AC3E}">
        <p14:creationId xmlns:p14="http://schemas.microsoft.com/office/powerpoint/2010/main" val="3222339914"/>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9781EED-39B2-5FC7-AF75-6174BCF038F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6F7FC6F-A703-EA28-D0A3-23DE777E80F2}"/>
              </a:ext>
            </a:extLst>
          </p:cNvPr>
          <p:cNvSpPr>
            <a:spLocks noGrp="1"/>
          </p:cNvSpPr>
          <p:nvPr>
            <p:ph type="ctrTitle"/>
          </p:nvPr>
        </p:nvSpPr>
        <p:spPr>
          <a:xfrm>
            <a:off x="980009" y="191714"/>
            <a:ext cx="10465677" cy="914318"/>
          </a:xfrm>
        </p:spPr>
        <p:txBody>
          <a:bodyPr anchor="t">
            <a:normAutofit fontScale="90000"/>
          </a:bodyPr>
          <a:lstStyle/>
          <a:p>
            <a:r>
              <a:rPr lang="en-GB" sz="4400" b="1" dirty="0">
                <a:solidFill>
                  <a:srgbClr val="FFFFFF"/>
                </a:solidFill>
              </a:rPr>
              <a:t>Disadvantages of the welfare system regarding the modern workforce and changing economic landslide (part 1) </a:t>
            </a:r>
            <a:endParaRPr lang="en-GB" sz="4400" b="1"/>
          </a:p>
        </p:txBody>
      </p:sp>
      <p:sp>
        <p:nvSpPr>
          <p:cNvPr id="4" name="TextBox 3">
            <a:extLst>
              <a:ext uri="{FF2B5EF4-FFF2-40B4-BE49-F238E27FC236}">
                <a16:creationId xmlns:a16="http://schemas.microsoft.com/office/drawing/2014/main" id="{8E816077-608C-F447-BD2A-855D36780CBC}"/>
              </a:ext>
            </a:extLst>
          </p:cNvPr>
          <p:cNvSpPr txBox="1"/>
          <p:nvPr/>
        </p:nvSpPr>
        <p:spPr>
          <a:xfrm>
            <a:off x="860967" y="1963732"/>
            <a:ext cx="10101854" cy="40934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nSpc>
                <a:spcPct val="120000"/>
              </a:lnSpc>
              <a:spcBef>
                <a:spcPts val="1000"/>
              </a:spcBef>
              <a:buFont typeface="Arial"/>
              <a:buChar char="•"/>
            </a:pPr>
            <a:r>
              <a:rPr lang="en-GB" sz="2000" dirty="0"/>
              <a:t>Lack of skills and knowledge (Chang </a:t>
            </a:r>
            <a:r>
              <a:rPr lang="en-GB" sz="2000" i="1" dirty="0"/>
              <a:t>et al</a:t>
            </a:r>
            <a:r>
              <a:rPr lang="en-GB" sz="2000" dirty="0"/>
              <a:t>, 2023). </a:t>
            </a:r>
          </a:p>
          <a:p>
            <a:pPr marL="285750" indent="-285750">
              <a:lnSpc>
                <a:spcPct val="120000"/>
              </a:lnSpc>
              <a:spcBef>
                <a:spcPts val="1000"/>
              </a:spcBef>
              <a:buFont typeface="Arial"/>
              <a:buChar char="•"/>
            </a:pPr>
            <a:endParaRPr lang="en-GB" sz="2000"/>
          </a:p>
          <a:p>
            <a:pPr marL="285750" indent="-285750">
              <a:lnSpc>
                <a:spcPct val="120000"/>
              </a:lnSpc>
              <a:spcBef>
                <a:spcPts val="1000"/>
              </a:spcBef>
              <a:buFont typeface="Arial"/>
              <a:buChar char="•"/>
            </a:pPr>
            <a:r>
              <a:rPr lang="en-GB" sz="2000" dirty="0"/>
              <a:t>Age UK (2024) Research.</a:t>
            </a:r>
          </a:p>
          <a:p>
            <a:pPr marL="285750" indent="-285750">
              <a:lnSpc>
                <a:spcPct val="120000"/>
              </a:lnSpc>
              <a:spcBef>
                <a:spcPts val="1000"/>
              </a:spcBef>
              <a:buFont typeface="Arial"/>
              <a:buChar char="•"/>
            </a:pPr>
            <a:endParaRPr lang="en-GB" sz="2000"/>
          </a:p>
          <a:p>
            <a:pPr marL="285750" indent="-285750">
              <a:lnSpc>
                <a:spcPct val="120000"/>
              </a:lnSpc>
              <a:spcBef>
                <a:spcPts val="1000"/>
              </a:spcBef>
              <a:buFont typeface="Arial"/>
              <a:buChar char="•"/>
            </a:pPr>
            <a:r>
              <a:rPr lang="en-GB" sz="2000" dirty="0"/>
              <a:t>29% of elderly people aged 65 to 74 years  and 49% of elderly people 75 years old and over find it cannot complete basic computer tasks.</a:t>
            </a:r>
          </a:p>
          <a:p>
            <a:pPr marL="285750" indent="-285750">
              <a:lnSpc>
                <a:spcPct val="120000"/>
              </a:lnSpc>
              <a:spcBef>
                <a:spcPts val="1000"/>
              </a:spcBef>
              <a:buFont typeface="Arial"/>
              <a:buChar char="•"/>
            </a:pPr>
            <a:endParaRPr lang="en-GB" sz="2000"/>
          </a:p>
          <a:p>
            <a:pPr marL="285750" indent="-285750">
              <a:lnSpc>
                <a:spcPct val="120000"/>
              </a:lnSpc>
              <a:spcBef>
                <a:spcPts val="1000"/>
              </a:spcBef>
              <a:buFont typeface="Arial"/>
              <a:buChar char="•"/>
            </a:pPr>
            <a:r>
              <a:rPr lang="en-GB" sz="2000" dirty="0"/>
              <a:t>33% of individuals who are aged 75 years old and over don't have the skills.</a:t>
            </a:r>
          </a:p>
          <a:p>
            <a:endParaRPr lang="en-US"/>
          </a:p>
        </p:txBody>
      </p:sp>
    </p:spTree>
    <p:extLst>
      <p:ext uri="{BB962C8B-B14F-4D97-AF65-F5344CB8AC3E}">
        <p14:creationId xmlns:p14="http://schemas.microsoft.com/office/powerpoint/2010/main" val="3980295725"/>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BCB9D02-C443-BA87-D15A-F0DD1D925D9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8914AFD-C45F-AAD8-3BD0-0CBCF8A6CFD9}"/>
              </a:ext>
            </a:extLst>
          </p:cNvPr>
          <p:cNvSpPr>
            <a:spLocks noGrp="1"/>
          </p:cNvSpPr>
          <p:nvPr>
            <p:ph type="ctrTitle"/>
          </p:nvPr>
        </p:nvSpPr>
        <p:spPr>
          <a:xfrm>
            <a:off x="645413" y="133099"/>
            <a:ext cx="10896201" cy="1587852"/>
          </a:xfrm>
        </p:spPr>
        <p:txBody>
          <a:bodyPr anchor="t">
            <a:normAutofit fontScale="90000"/>
          </a:bodyPr>
          <a:lstStyle/>
          <a:p>
            <a:r>
              <a:rPr lang="en-GB" sz="4400" b="1" dirty="0">
                <a:solidFill>
                  <a:srgbClr val="FFFFFF"/>
                </a:solidFill>
                <a:latin typeface="Neue Haas Grotesk Text Pro"/>
              </a:rPr>
              <a:t>Disadvantages of welfare regarding the modern workforce and changing economic landslide (part 2)</a:t>
            </a:r>
            <a:endParaRPr lang="en-GB" sz="4400" b="1">
              <a:latin typeface="Neue Haas Grotesk Text Pro"/>
            </a:endParaRPr>
          </a:p>
        </p:txBody>
      </p:sp>
      <p:sp>
        <p:nvSpPr>
          <p:cNvPr id="4" name="TextBox 3">
            <a:extLst>
              <a:ext uri="{FF2B5EF4-FFF2-40B4-BE49-F238E27FC236}">
                <a16:creationId xmlns:a16="http://schemas.microsoft.com/office/drawing/2014/main" id="{5389CCF2-DB3D-3DA5-713E-DAE705E902BA}"/>
              </a:ext>
            </a:extLst>
          </p:cNvPr>
          <p:cNvSpPr txBox="1"/>
          <p:nvPr/>
        </p:nvSpPr>
        <p:spPr>
          <a:xfrm>
            <a:off x="634457" y="2406486"/>
            <a:ext cx="10931480" cy="390876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nSpc>
                <a:spcPct val="120000"/>
              </a:lnSpc>
              <a:spcBef>
                <a:spcPts val="1000"/>
              </a:spcBef>
              <a:buFont typeface="Arial"/>
              <a:buChar char="•"/>
            </a:pPr>
            <a:r>
              <a:rPr lang="en-GB" sz="2000"/>
              <a:t> </a:t>
            </a:r>
            <a:r>
              <a:rPr lang="en-GB">
                <a:latin typeface="Neue Haas Grotesk Text Pro"/>
              </a:rPr>
              <a:t>Difficult for workers on a 0-hour contract to receive and claim benefits (Greater Manchester Law Centre, 2024; </a:t>
            </a:r>
            <a:r>
              <a:rPr lang="en-GB" err="1">
                <a:latin typeface="Neue Haas Grotesk Text Pro"/>
              </a:rPr>
              <a:t>Mantouvalou</a:t>
            </a:r>
            <a:r>
              <a:rPr lang="en-GB">
                <a:latin typeface="Neue Haas Grotesk Text Pro"/>
              </a:rPr>
              <a:t>, 2022; Work Foundation, 2024).</a:t>
            </a:r>
            <a:endParaRPr lang="en-US">
              <a:latin typeface="Neue Haas Grotesk Text Pro"/>
            </a:endParaRPr>
          </a:p>
          <a:p>
            <a:pPr marL="285750" indent="-285750">
              <a:lnSpc>
                <a:spcPct val="120000"/>
              </a:lnSpc>
              <a:spcBef>
                <a:spcPts val="1000"/>
              </a:spcBef>
              <a:buFont typeface="Arial"/>
              <a:buChar char="•"/>
            </a:pPr>
            <a:endParaRPr lang="en-GB">
              <a:latin typeface="Neue Haas Grotesk Text Pro"/>
            </a:endParaRPr>
          </a:p>
          <a:p>
            <a:pPr marL="285750" indent="-285750">
              <a:lnSpc>
                <a:spcPct val="120000"/>
              </a:lnSpc>
              <a:spcBef>
                <a:spcPts val="1000"/>
              </a:spcBef>
              <a:buFont typeface="Arial"/>
              <a:buChar char="•"/>
            </a:pPr>
            <a:r>
              <a:rPr lang="en-GB">
                <a:latin typeface="Neue Haas Grotesk Text Pro"/>
              </a:rPr>
              <a:t>The Work Foundation (2024) Research. </a:t>
            </a:r>
          </a:p>
          <a:p>
            <a:pPr marL="285750" indent="-285750">
              <a:lnSpc>
                <a:spcPct val="120000"/>
              </a:lnSpc>
              <a:spcBef>
                <a:spcPts val="1000"/>
              </a:spcBef>
              <a:buFont typeface="Arial"/>
              <a:buChar char="•"/>
            </a:pPr>
            <a:endParaRPr lang="en-GB">
              <a:latin typeface="Neue Haas Grotesk Text Pro"/>
            </a:endParaRPr>
          </a:p>
          <a:p>
            <a:pPr marL="285750" indent="-285750">
              <a:lnSpc>
                <a:spcPct val="120000"/>
              </a:lnSpc>
              <a:spcBef>
                <a:spcPts val="1000"/>
              </a:spcBef>
              <a:buFont typeface="Arial"/>
              <a:buChar char="•"/>
            </a:pPr>
            <a:r>
              <a:rPr lang="en-GB">
                <a:latin typeface="Neue Haas Grotesk Text Pro"/>
              </a:rPr>
              <a:t> 34% of zero-hour contract workers struggle to claim benefits.</a:t>
            </a:r>
          </a:p>
          <a:p>
            <a:pPr marL="285750" indent="-285750" algn="ctr">
              <a:lnSpc>
                <a:spcPct val="120000"/>
              </a:lnSpc>
              <a:spcBef>
                <a:spcPts val="1000"/>
              </a:spcBef>
              <a:buFont typeface="Arial"/>
              <a:buChar char="•"/>
            </a:pPr>
            <a:endParaRPr lang="en-GB" sz="2000"/>
          </a:p>
          <a:p>
            <a:pPr marL="285750" indent="-285750">
              <a:lnSpc>
                <a:spcPct val="120000"/>
              </a:lnSpc>
              <a:spcBef>
                <a:spcPts val="1000"/>
              </a:spcBef>
              <a:buFont typeface="Arial"/>
              <a:buChar char="•"/>
            </a:pPr>
            <a:endParaRPr lang="en-GB" sz="2000"/>
          </a:p>
          <a:p>
            <a:endParaRPr lang="en-US"/>
          </a:p>
        </p:txBody>
      </p:sp>
    </p:spTree>
    <p:extLst>
      <p:ext uri="{BB962C8B-B14F-4D97-AF65-F5344CB8AC3E}">
        <p14:creationId xmlns:p14="http://schemas.microsoft.com/office/powerpoint/2010/main" val="4150519597"/>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2360C09-C4DB-CD5D-0D7E-32946C7C794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E46144C-96EA-3BC6-9F15-9BBE6F2C037B}"/>
              </a:ext>
            </a:extLst>
          </p:cNvPr>
          <p:cNvSpPr>
            <a:spLocks noGrp="1"/>
          </p:cNvSpPr>
          <p:nvPr>
            <p:ph type="ctrTitle"/>
          </p:nvPr>
        </p:nvSpPr>
        <p:spPr>
          <a:xfrm>
            <a:off x="3801826" y="196413"/>
            <a:ext cx="3411887" cy="914318"/>
          </a:xfrm>
        </p:spPr>
        <p:txBody>
          <a:bodyPr anchor="t">
            <a:normAutofit/>
          </a:bodyPr>
          <a:lstStyle/>
          <a:p>
            <a:r>
              <a:rPr lang="en-GB" sz="4400" b="1" dirty="0">
                <a:solidFill>
                  <a:srgbClr val="FFFFFF"/>
                </a:solidFill>
              </a:rPr>
              <a:t>Conclusion</a:t>
            </a:r>
            <a:endParaRPr lang="en-GB" sz="4400" b="1" dirty="0"/>
          </a:p>
        </p:txBody>
      </p:sp>
      <p:sp>
        <p:nvSpPr>
          <p:cNvPr id="4" name="TextBox 3">
            <a:extLst>
              <a:ext uri="{FF2B5EF4-FFF2-40B4-BE49-F238E27FC236}">
                <a16:creationId xmlns:a16="http://schemas.microsoft.com/office/drawing/2014/main" id="{02038983-CB01-1168-A832-089A0ED3B877}"/>
              </a:ext>
            </a:extLst>
          </p:cNvPr>
          <p:cNvSpPr txBox="1"/>
          <p:nvPr/>
        </p:nvSpPr>
        <p:spPr>
          <a:xfrm>
            <a:off x="1855068" y="2067819"/>
            <a:ext cx="7720039" cy="27135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nSpc>
                <a:spcPct val="120000"/>
              </a:lnSpc>
              <a:spcBef>
                <a:spcPts val="1000"/>
              </a:spcBef>
              <a:buFont typeface="Arial"/>
              <a:buChar char="•"/>
            </a:pPr>
            <a:r>
              <a:rPr lang="en-GB" sz="2000" dirty="0"/>
              <a:t>Overall, the UK welfare system needs to be reformed in order to better address the needs of the modern workforce and changing economic landslide because elderly workers find it difficult to adapt to modern day technology and 0-hour contract workers have a hard time getting benefits. </a:t>
            </a:r>
          </a:p>
          <a:p>
            <a:pPr marL="285750" indent="-285750">
              <a:lnSpc>
                <a:spcPct val="120000"/>
              </a:lnSpc>
              <a:spcBef>
                <a:spcPts val="1000"/>
              </a:spcBef>
              <a:buFont typeface="Arial"/>
              <a:buChar char="•"/>
            </a:pPr>
            <a:endParaRPr lang="en-GB" sz="2000"/>
          </a:p>
          <a:p>
            <a:endParaRPr lang="en-US"/>
          </a:p>
        </p:txBody>
      </p:sp>
    </p:spTree>
    <p:extLst>
      <p:ext uri="{BB962C8B-B14F-4D97-AF65-F5344CB8AC3E}">
        <p14:creationId xmlns:p14="http://schemas.microsoft.com/office/powerpoint/2010/main" val="817794282"/>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2A479B-B5AD-5678-D21E-173CAD942DD6}"/>
              </a:ext>
            </a:extLst>
          </p:cNvPr>
          <p:cNvSpPr>
            <a:spLocks noGrp="1"/>
          </p:cNvSpPr>
          <p:nvPr>
            <p:ph type="title"/>
          </p:nvPr>
        </p:nvSpPr>
        <p:spPr>
          <a:xfrm>
            <a:off x="3197532" y="-1954"/>
            <a:ext cx="5798051" cy="771295"/>
          </a:xfrm>
        </p:spPr>
        <p:txBody>
          <a:bodyPr>
            <a:normAutofit/>
          </a:bodyPr>
          <a:lstStyle/>
          <a:p>
            <a:r>
              <a:rPr lang="en-US" b="1" dirty="0"/>
              <a:t>References (part 1)</a:t>
            </a:r>
          </a:p>
        </p:txBody>
      </p:sp>
      <p:sp>
        <p:nvSpPr>
          <p:cNvPr id="3" name="Content Placeholder 2">
            <a:extLst>
              <a:ext uri="{FF2B5EF4-FFF2-40B4-BE49-F238E27FC236}">
                <a16:creationId xmlns:a16="http://schemas.microsoft.com/office/drawing/2014/main" id="{9E77014A-A940-E905-03A7-D792983CFDCE}"/>
              </a:ext>
            </a:extLst>
          </p:cNvPr>
          <p:cNvSpPr>
            <a:spLocks noGrp="1"/>
          </p:cNvSpPr>
          <p:nvPr>
            <p:ph idx="1"/>
          </p:nvPr>
        </p:nvSpPr>
        <p:spPr>
          <a:xfrm>
            <a:off x="344509" y="771072"/>
            <a:ext cx="10653722" cy="3959928"/>
          </a:xfrm>
        </p:spPr>
        <p:txBody>
          <a:bodyPr vert="horz" lIns="91440" tIns="45720" rIns="91440" bIns="45720" rtlCol="0" anchor="t">
            <a:noAutofit/>
          </a:bodyPr>
          <a:lstStyle/>
          <a:p>
            <a:pPr>
              <a:buAutoNum type="arabicPeriod"/>
            </a:pPr>
            <a:r>
              <a:rPr lang="en-GB" sz="1200">
                <a:latin typeface="Arial"/>
                <a:cs typeface="Arial"/>
              </a:rPr>
              <a:t>Age UK (2024) </a:t>
            </a:r>
            <a:r>
              <a:rPr lang="en-GB" sz="1200" i="1">
                <a:latin typeface="Arial"/>
                <a:cs typeface="Arial"/>
              </a:rPr>
              <a:t>Facts and figures about digital inclusion and older people</a:t>
            </a:r>
            <a:r>
              <a:rPr lang="en-GB" sz="1200">
                <a:latin typeface="Arial"/>
                <a:cs typeface="Arial"/>
              </a:rPr>
              <a:t>. Available at: </a:t>
            </a:r>
            <a:r>
              <a:rPr lang="en-GB" sz="1200" u="sng">
                <a:latin typeface="Arial"/>
                <a:cs typeface="Arial"/>
                <a:hlinkClick r:id="rId2"/>
              </a:rPr>
              <a:t>https://www.ageuk.org.uk/siteassets/documents/reports-and-</a:t>
            </a:r>
            <a:r>
              <a:rPr lang="en-GB" sz="1200" u="sng">
                <a:latin typeface="Neue Haas Grotesk Text Pro"/>
                <a:cs typeface="Arial"/>
                <a:hlinkClick r:id="rId2"/>
              </a:rPr>
              <a:t>publications/reports-and-briefings/active-communities/internet-use-statistics-june-2024.pdf</a:t>
            </a:r>
            <a:r>
              <a:rPr lang="en-GB" sz="1200">
                <a:latin typeface="Neue Haas Grotesk Text Pro"/>
                <a:cs typeface="Arial"/>
              </a:rPr>
              <a:t> (Accessed: 10 April 2025).</a:t>
            </a:r>
            <a:endParaRPr lang="en-US" sz="1200">
              <a:latin typeface="Neue Haas Grotesk Text Pro"/>
              <a:cs typeface="Arial"/>
            </a:endParaRPr>
          </a:p>
          <a:p>
            <a:pPr>
              <a:buAutoNum type="arabicPeriod"/>
            </a:pPr>
            <a:r>
              <a:rPr lang="en-GB" sz="1200">
                <a:latin typeface="Neue Haas Grotesk Text Pro"/>
                <a:cs typeface="Arial"/>
              </a:rPr>
              <a:t>Arranz, J.M. and Serrano, C.G. (2023) ‘Assistance benefits and unemployment outflows of the elderly unemployed: The impact of a law change’, </a:t>
            </a:r>
            <a:r>
              <a:rPr lang="en-GB" sz="1200" i="1">
                <a:latin typeface="Neue Haas Grotesk Text Pro"/>
                <a:cs typeface="Arial"/>
              </a:rPr>
              <a:t>The Journal of the Economics of Ageing</a:t>
            </a:r>
            <a:r>
              <a:rPr lang="en-GB" sz="1200">
                <a:latin typeface="Neue Haas Grotesk Text Pro"/>
                <a:cs typeface="Arial"/>
              </a:rPr>
              <a:t>. 26(2), pp. 100-127. Available at: </a:t>
            </a:r>
            <a:r>
              <a:rPr lang="en-GB" sz="1200" u="sng">
                <a:latin typeface="Neue Haas Grotesk Text Pro"/>
                <a:cs typeface="Arial"/>
                <a:hlinkClick r:id="rId3"/>
              </a:rPr>
              <a:t>https://doi.org/10.1016/j.jeoa.2023.100466</a:t>
            </a:r>
            <a:r>
              <a:rPr lang="en-GB" sz="1200">
                <a:latin typeface="Neue Haas Grotesk Text Pro"/>
                <a:cs typeface="Arial"/>
              </a:rPr>
              <a:t> </a:t>
            </a:r>
          </a:p>
          <a:p>
            <a:pPr>
              <a:buAutoNum type="arabicPeriod"/>
            </a:pPr>
            <a:r>
              <a:rPr lang="en-GB" sz="1200">
                <a:latin typeface="Neue Haas Grotesk Text Pro"/>
                <a:cs typeface="Arial"/>
              </a:rPr>
              <a:t>Alzheimer’s Society (2023) </a:t>
            </a:r>
            <a:r>
              <a:rPr lang="en-GB" sz="1200" i="1">
                <a:latin typeface="Neue Haas Grotesk Text Pro"/>
                <a:cs typeface="Arial"/>
              </a:rPr>
              <a:t>What is assistive technology</a:t>
            </a:r>
            <a:r>
              <a:rPr lang="en-GB" sz="1200">
                <a:latin typeface="Neue Haas Grotesk Text Pro"/>
                <a:cs typeface="Arial"/>
              </a:rPr>
              <a:t>. Available at: </a:t>
            </a:r>
            <a:r>
              <a:rPr lang="en-GB" sz="1200" u="sng">
                <a:latin typeface="Neue Haas Grotesk Text Pro"/>
                <a:cs typeface="Arial"/>
                <a:hlinkClick r:id="rId4"/>
              </a:rPr>
              <a:t>https://www.alzheimers.org.uk/get-support/staying-independent/what-assistive-technology</a:t>
            </a:r>
            <a:r>
              <a:rPr lang="en-GB" sz="1200">
                <a:latin typeface="Neue Haas Grotesk Text Pro"/>
                <a:cs typeface="Arial"/>
              </a:rPr>
              <a:t> (Accessed: 21 April 2025). </a:t>
            </a:r>
            <a:endParaRPr lang="en-US" sz="1200">
              <a:latin typeface="Neue Haas Grotesk Text Pro"/>
              <a:cs typeface="Arial"/>
            </a:endParaRPr>
          </a:p>
          <a:p>
            <a:pPr>
              <a:buAutoNum type="arabicPeriod"/>
            </a:pPr>
            <a:r>
              <a:rPr lang="en-GB" sz="1200">
                <a:latin typeface="Neue Haas Grotesk Text Pro"/>
                <a:cs typeface="Arial"/>
              </a:rPr>
              <a:t>Bryson, A., Forth, J., Gray, H, and Stokes, L. (2020) ‘Does Employing Older Workers Affect Workplace Performance?’, </a:t>
            </a:r>
            <a:r>
              <a:rPr lang="en-GB" sz="1200" i="1">
                <a:latin typeface="Neue Haas Grotesk Text Pro"/>
                <a:cs typeface="Arial"/>
              </a:rPr>
              <a:t>Industrial Relations: A Journal of Economy and Society</a:t>
            </a:r>
            <a:r>
              <a:rPr lang="en-GB" sz="1200">
                <a:latin typeface="Neue Haas Grotesk Text Pro"/>
                <a:cs typeface="Arial"/>
              </a:rPr>
              <a:t>, 59(4), pp. 532-562. Available at: </a:t>
            </a:r>
            <a:r>
              <a:rPr lang="en-GB" sz="1200" u="sng">
                <a:latin typeface="Neue Haas Grotesk Text Pro"/>
                <a:cs typeface="Arial"/>
                <a:hlinkClick r:id="rId5"/>
              </a:rPr>
              <a:t>https://doi.org/10.1111/irel.12265</a:t>
            </a:r>
            <a:r>
              <a:rPr lang="en-GB" sz="1200">
                <a:latin typeface="Neue Haas Grotesk Text Pro"/>
                <a:cs typeface="Arial"/>
              </a:rPr>
              <a:t> </a:t>
            </a:r>
            <a:endParaRPr lang="en-US" sz="1200">
              <a:latin typeface="Neue Haas Grotesk Text Pro"/>
              <a:cs typeface="Arial"/>
            </a:endParaRPr>
          </a:p>
          <a:p>
            <a:pPr>
              <a:buAutoNum type="arabicPeriod"/>
            </a:pPr>
            <a:r>
              <a:rPr lang="en-GB" sz="1200">
                <a:latin typeface="Neue Haas Grotesk Text Pro"/>
                <a:cs typeface="Arial"/>
              </a:rPr>
              <a:t>Chang, C., Xu, H, Xie, B, (2023) 'Aging Workforce in the Context of Technological Advancements: Toward a Socio-Ecological Model', </a:t>
            </a:r>
            <a:r>
              <a:rPr lang="en-GB" sz="1200" i="1">
                <a:latin typeface="Neue Haas Grotesk Text Pro"/>
                <a:cs typeface="Arial"/>
              </a:rPr>
              <a:t>Work, Aging and Retirement</a:t>
            </a:r>
            <a:r>
              <a:rPr lang="en-GB" sz="1200">
                <a:latin typeface="Neue Haas Grotesk Text Pro"/>
                <a:cs typeface="Arial"/>
              </a:rPr>
              <a:t>, 9(4), pp. 323–328. Available at: </a:t>
            </a:r>
            <a:r>
              <a:rPr lang="en-GB" sz="1200" u="sng">
                <a:latin typeface="Neue Haas Grotesk Text Pro"/>
                <a:cs typeface="Arial"/>
                <a:hlinkClick r:id="rId6"/>
              </a:rPr>
              <a:t>https://doi.org/10.1093/workar/waad025</a:t>
            </a:r>
            <a:r>
              <a:rPr lang="en-GB" sz="1200">
                <a:latin typeface="Neue Haas Grotesk Text Pro"/>
                <a:cs typeface="Arial"/>
              </a:rPr>
              <a:t>  </a:t>
            </a:r>
          </a:p>
          <a:p>
            <a:pPr>
              <a:buAutoNum type="arabicPeriod"/>
            </a:pPr>
            <a:r>
              <a:rPr lang="en-GB" sz="1200">
                <a:latin typeface="Neue Haas Grotesk Text Pro"/>
                <a:cs typeface="Arial"/>
              </a:rPr>
              <a:t>Atkinson, J. (2022) ‘Zero-hours contracts and English employment law: Developments and possibilities’, </a:t>
            </a:r>
            <a:r>
              <a:rPr lang="en-GB" sz="1200" i="1">
                <a:latin typeface="Neue Haas Grotesk Text Pro"/>
                <a:cs typeface="Arial"/>
              </a:rPr>
              <a:t>European Labour Law Journal</a:t>
            </a:r>
            <a:r>
              <a:rPr lang="en-GB" sz="1200">
                <a:latin typeface="Neue Haas Grotesk Text Pro"/>
                <a:cs typeface="Arial"/>
              </a:rPr>
              <a:t>, </a:t>
            </a:r>
            <a:r>
              <a:rPr lang="en-GB" sz="1200" i="1">
                <a:latin typeface="Neue Haas Grotesk Text Pro"/>
                <a:cs typeface="Arial"/>
              </a:rPr>
              <a:t>13</a:t>
            </a:r>
            <a:r>
              <a:rPr lang="en-GB" sz="1200">
                <a:latin typeface="Neue Haas Grotesk Text Pro"/>
                <a:cs typeface="Arial"/>
              </a:rPr>
              <a:t>(3), pp. 347-374. Available at: </a:t>
            </a:r>
            <a:r>
              <a:rPr lang="en-GB" sz="1200" u="sng">
                <a:latin typeface="Neue Haas Grotesk Text Pro"/>
                <a:cs typeface="Arial"/>
                <a:hlinkClick r:id="rId7"/>
              </a:rPr>
              <a:t>https://doi.org/10.1177/20319525221104165</a:t>
            </a:r>
            <a:endParaRPr lang="en-GB" sz="1200">
              <a:latin typeface="Neue Haas Grotesk Text Pro"/>
              <a:cs typeface="Arial"/>
            </a:endParaRPr>
          </a:p>
          <a:p>
            <a:pPr>
              <a:buAutoNum type="arabicPeriod"/>
            </a:pPr>
            <a:r>
              <a:rPr lang="en-GB" sz="1200">
                <a:latin typeface="Neue Haas Grotesk Text Pro"/>
                <a:cs typeface="Arial"/>
              </a:rPr>
              <a:t>CIPD (2022) </a:t>
            </a:r>
            <a:r>
              <a:rPr lang="en-GB" sz="1200" i="1">
                <a:latin typeface="Neue Haas Grotesk Text Pro"/>
                <a:cs typeface="Arial"/>
              </a:rPr>
              <a:t>Zero-hours contracts: evolution and current status</a:t>
            </a:r>
            <a:r>
              <a:rPr lang="en-GB" sz="1200">
                <a:latin typeface="Neue Haas Grotesk Text Pro"/>
                <a:cs typeface="Arial"/>
              </a:rPr>
              <a:t>. Available at: </a:t>
            </a:r>
            <a:r>
              <a:rPr lang="en-GB" sz="1200" u="sng">
                <a:latin typeface="Neue Haas Grotesk Text Pro"/>
                <a:cs typeface="Arial"/>
                <a:hlinkClick r:id="rId8"/>
              </a:rPr>
              <a:t>https://www.cipd.org/uk/knowledge/reports/zero-hours-contracts-report/</a:t>
            </a:r>
            <a:r>
              <a:rPr lang="en-GB" sz="1200">
                <a:latin typeface="Neue Haas Grotesk Text Pro"/>
                <a:cs typeface="Arial"/>
              </a:rPr>
              <a:t> (Accessed: 18 April 2025).  </a:t>
            </a:r>
          </a:p>
          <a:p>
            <a:pPr>
              <a:buAutoNum type="arabicPeriod"/>
            </a:pPr>
            <a:r>
              <a:rPr lang="en-GB" sz="1200">
                <a:latin typeface="Neue Haas Grotesk Text Pro"/>
                <a:cs typeface="Arial"/>
              </a:rPr>
              <a:t>Department for Work and Pensions (2025a) </a:t>
            </a:r>
            <a:r>
              <a:rPr lang="en-GB" sz="1200" i="1">
                <a:latin typeface="Neue Haas Grotesk Text Pro"/>
                <a:cs typeface="Arial"/>
              </a:rPr>
              <a:t>Pathways to Work: Reforming Benefits and Support to Get Britain Working Green Paper. </a:t>
            </a:r>
            <a:r>
              <a:rPr lang="en-GB" sz="1200">
                <a:latin typeface="Neue Haas Grotesk Text Pro"/>
                <a:cs typeface="Arial"/>
              </a:rPr>
              <a:t>Available at: </a:t>
            </a:r>
            <a:r>
              <a:rPr lang="en-GB" sz="1200" u="sng">
                <a:latin typeface="Neue Haas Grotesk Text Pro"/>
                <a:cs typeface="Arial"/>
                <a:hlinkClick r:id="rId9"/>
              </a:rPr>
              <a:t>Pathways to Work: Reforming Benefits and Support to Get Britain Working Green Paper - GOV.UK</a:t>
            </a:r>
            <a:r>
              <a:rPr lang="en-GB" sz="1200">
                <a:latin typeface="Neue Haas Grotesk Text Pro"/>
                <a:cs typeface="Arial"/>
              </a:rPr>
              <a:t> (Accessed: 8 April 2025). </a:t>
            </a:r>
          </a:p>
          <a:p>
            <a:pPr>
              <a:buAutoNum type="arabicPeriod"/>
            </a:pPr>
            <a:r>
              <a:rPr lang="en-GB" sz="1200">
                <a:latin typeface="Neue Haas Grotesk Text Pro"/>
                <a:cs typeface="Arial"/>
              </a:rPr>
              <a:t>Department for Work and Pensions (2025b) </a:t>
            </a:r>
            <a:r>
              <a:rPr lang="en-GB" sz="1200" i="1">
                <a:latin typeface="Neue Haas Grotesk Text Pro"/>
                <a:cs typeface="Arial"/>
              </a:rPr>
              <a:t>Biggest shake up to welfare system in a generation to get Britain working</a:t>
            </a:r>
            <a:r>
              <a:rPr lang="en-GB" sz="1200">
                <a:latin typeface="Neue Haas Grotesk Text Pro"/>
                <a:cs typeface="Arial"/>
              </a:rPr>
              <a:t>. Available at: </a:t>
            </a:r>
            <a:r>
              <a:rPr lang="en-GB" sz="1200" u="sng">
                <a:latin typeface="Neue Haas Grotesk Text Pro"/>
                <a:cs typeface="Arial"/>
                <a:hlinkClick r:id="rId10"/>
              </a:rPr>
              <a:t>https://www.gov.uk/government/news/biggest-shake-up-to-welfare-system-in-a-generation-to-get-britain-working</a:t>
            </a:r>
            <a:r>
              <a:rPr lang="en-GB" sz="1200">
                <a:latin typeface="Neue Haas Grotesk Text Pro"/>
                <a:cs typeface="Arial"/>
              </a:rPr>
              <a:t> (Accessed: 8 April 2025).</a:t>
            </a:r>
          </a:p>
          <a:p>
            <a:pPr>
              <a:buAutoNum type="arabicPeriod"/>
            </a:pPr>
            <a:r>
              <a:rPr lang="en-GB" sz="1200">
                <a:latin typeface="Neue Haas Grotesk Text Pro"/>
                <a:cs typeface="Arial"/>
              </a:rPr>
              <a:t>European Disability Forum (2024)</a:t>
            </a:r>
            <a:r>
              <a:rPr lang="en-GB" sz="1200" i="1">
                <a:latin typeface="Neue Haas Grotesk Text Pro"/>
                <a:cs typeface="Arial"/>
              </a:rPr>
              <a:t> Our study about how technology can help people with disabilities to work</a:t>
            </a:r>
            <a:r>
              <a:rPr lang="en-GB" sz="1200">
                <a:latin typeface="Neue Haas Grotesk Text Pro"/>
                <a:cs typeface="Arial"/>
              </a:rPr>
              <a:t>. Available at: </a:t>
            </a:r>
            <a:r>
              <a:rPr lang="en-GB" sz="1200" u="sng">
                <a:latin typeface="Neue Haas Grotesk Text Pro"/>
                <a:cs typeface="Arial"/>
                <a:hlinkClick r:id="rId11"/>
              </a:rPr>
              <a:t>https://www.edf-feph.org/content/uploads/2024/07/Study-on-how-technology-can-help-people-with-disabilities-to-work-ETR.pdf</a:t>
            </a:r>
            <a:r>
              <a:rPr lang="en-GB" sz="1200">
                <a:latin typeface="Neue Haas Grotesk Text Pro"/>
                <a:cs typeface="Arial"/>
              </a:rPr>
              <a:t> (Accessed: 9 April 2025). </a:t>
            </a:r>
          </a:p>
          <a:p>
            <a:pPr>
              <a:buAutoNum type="arabicPeriod"/>
            </a:pPr>
            <a:endParaRPr lang="en-GB" sz="1100">
              <a:latin typeface="Arial"/>
              <a:cs typeface="Arial"/>
            </a:endParaRPr>
          </a:p>
          <a:p>
            <a:pPr>
              <a:buAutoNum type="arabicPeriod"/>
            </a:pPr>
            <a:endParaRPr lang="en-GB" sz="1100">
              <a:latin typeface="Arial"/>
              <a:cs typeface="Arial"/>
            </a:endParaRPr>
          </a:p>
          <a:p>
            <a:pPr marL="342900" indent="-342900">
              <a:buAutoNum type="arabicPeriod"/>
            </a:pPr>
            <a:endParaRPr lang="en-GB"/>
          </a:p>
        </p:txBody>
      </p:sp>
      <p:sp>
        <p:nvSpPr>
          <p:cNvPr id="4" name="Date Placeholder 3">
            <a:extLst>
              <a:ext uri="{FF2B5EF4-FFF2-40B4-BE49-F238E27FC236}">
                <a16:creationId xmlns:a16="http://schemas.microsoft.com/office/drawing/2014/main" id="{3C76B926-EDAA-7A12-2A5A-A0CB07A3515C}"/>
              </a:ext>
            </a:extLst>
          </p:cNvPr>
          <p:cNvSpPr>
            <a:spLocks noGrp="1"/>
          </p:cNvSpPr>
          <p:nvPr>
            <p:ph type="dt" sz="half" idx="10"/>
          </p:nvPr>
        </p:nvSpPr>
        <p:spPr/>
        <p:txBody>
          <a:bodyPr/>
          <a:lstStyle/>
          <a:p>
            <a:fld id="{1DD55D04-3700-430C-91CB-E9D74B336E8E}" type="datetime1">
              <a:rPr lang="en-US"/>
              <a:t>4/28/2025</a:t>
            </a:fld>
            <a:endParaRPr lang="en-US"/>
          </a:p>
        </p:txBody>
      </p:sp>
      <p:sp>
        <p:nvSpPr>
          <p:cNvPr id="5" name="Footer Placeholder 4">
            <a:extLst>
              <a:ext uri="{FF2B5EF4-FFF2-40B4-BE49-F238E27FC236}">
                <a16:creationId xmlns:a16="http://schemas.microsoft.com/office/drawing/2014/main" id="{7FA2B331-2953-BF5B-6A51-F867DDB05B0F}"/>
              </a:ext>
            </a:extLst>
          </p:cNvPr>
          <p:cNvSpPr>
            <a:spLocks noGrp="1"/>
          </p:cNvSpPr>
          <p:nvPr>
            <p:ph type="ftr" sz="quarter" idx="11"/>
          </p:nvPr>
        </p:nvSpPr>
        <p:spPr/>
        <p:txBody>
          <a:bodyPr/>
          <a:lstStyle/>
          <a:p>
            <a:r>
              <a:rPr lang="en-US"/>
              <a:t>
              </a:t>
            </a:r>
          </a:p>
        </p:txBody>
      </p:sp>
    </p:spTree>
    <p:extLst>
      <p:ext uri="{BB962C8B-B14F-4D97-AF65-F5344CB8AC3E}">
        <p14:creationId xmlns:p14="http://schemas.microsoft.com/office/powerpoint/2010/main" val="135655845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77353BA-5BB5-014E-EF1F-A86C4389D23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11C4254-3DAF-D247-FB42-09F39D72202E}"/>
              </a:ext>
            </a:extLst>
          </p:cNvPr>
          <p:cNvSpPr>
            <a:spLocks noGrp="1"/>
          </p:cNvSpPr>
          <p:nvPr>
            <p:ph type="ctrTitle"/>
          </p:nvPr>
        </p:nvSpPr>
        <p:spPr>
          <a:xfrm>
            <a:off x="3502370" y="227873"/>
            <a:ext cx="5181949" cy="747631"/>
          </a:xfrm>
        </p:spPr>
        <p:txBody>
          <a:bodyPr anchor="t">
            <a:normAutofit/>
          </a:bodyPr>
          <a:lstStyle/>
          <a:p>
            <a:r>
              <a:rPr lang="en-GB" sz="4400" b="1" dirty="0">
                <a:solidFill>
                  <a:srgbClr val="FFFFFF"/>
                </a:solidFill>
              </a:rPr>
              <a:t>References (part 2)</a:t>
            </a:r>
            <a:endParaRPr lang="en-GB" sz="4400" b="1" dirty="0"/>
          </a:p>
        </p:txBody>
      </p:sp>
      <p:sp>
        <p:nvSpPr>
          <p:cNvPr id="4" name="TextBox 3">
            <a:extLst>
              <a:ext uri="{FF2B5EF4-FFF2-40B4-BE49-F238E27FC236}">
                <a16:creationId xmlns:a16="http://schemas.microsoft.com/office/drawing/2014/main" id="{D07474DD-36E0-9708-AAD4-6CF553C4A472}"/>
              </a:ext>
            </a:extLst>
          </p:cNvPr>
          <p:cNvSpPr txBox="1"/>
          <p:nvPr/>
        </p:nvSpPr>
        <p:spPr>
          <a:xfrm>
            <a:off x="449250" y="975090"/>
            <a:ext cx="11297206" cy="7110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28600" indent="-228600">
              <a:lnSpc>
                <a:spcPct val="120000"/>
              </a:lnSpc>
              <a:spcBef>
                <a:spcPts val="1000"/>
              </a:spcBef>
              <a:buAutoNum type="arabicPeriod"/>
            </a:pPr>
            <a:endParaRPr lang="en-GB" sz="1200">
              <a:latin typeface="Arial"/>
              <a:cs typeface="Arial"/>
            </a:endParaRPr>
          </a:p>
          <a:p>
            <a:r>
              <a:rPr lang="en-GB" sz="1200">
                <a:latin typeface="Arial"/>
                <a:cs typeface="Arial"/>
              </a:rPr>
              <a:t>11.  Ernestine, E. (2021) ‘Investigation on the Widespread Use of Zero Hours Contracts in the UK and the Impact on Workers’,</a:t>
            </a:r>
            <a:r>
              <a:rPr lang="en-GB" sz="1200" i="1">
                <a:latin typeface="Arial"/>
                <a:cs typeface="Arial"/>
              </a:rPr>
              <a:t> International Journal of Law and Society</a:t>
            </a:r>
            <a:r>
              <a:rPr lang="en-GB" sz="1200">
                <a:latin typeface="Arial"/>
                <a:cs typeface="Arial"/>
              </a:rPr>
              <a:t>, 4 (2). pp. 140-149. Available at: </a:t>
            </a:r>
            <a:r>
              <a:rPr lang="en-GB" sz="1200" u="sng">
                <a:latin typeface="Arial"/>
                <a:cs typeface="Arial"/>
                <a:hlinkClick r:id="rId2"/>
              </a:rPr>
              <a:t>10.11648/j.ijls.20210402.21</a:t>
            </a:r>
            <a:r>
              <a:rPr lang="en-GB" sz="1200">
                <a:latin typeface="Arial"/>
                <a:cs typeface="Arial"/>
              </a:rPr>
              <a:t> </a:t>
            </a:r>
          </a:p>
          <a:p>
            <a:pPr marL="228600" indent="-228600">
              <a:buAutoNum type="arabicPeriod"/>
            </a:pPr>
            <a:endParaRPr lang="en-GB" sz="1200">
              <a:latin typeface="Arial"/>
              <a:cs typeface="Arial"/>
            </a:endParaRPr>
          </a:p>
          <a:p>
            <a:r>
              <a:rPr lang="en-GB" sz="1200">
                <a:latin typeface="Arial"/>
                <a:cs typeface="Arial"/>
              </a:rPr>
              <a:t>12. Farina, E. Green, C., and McVicar, D. (2020) ‘Zero Hours Contracts and Their Growth’, </a:t>
            </a:r>
            <a:r>
              <a:rPr lang="en-GB" sz="1200" i="1">
                <a:latin typeface="Arial"/>
                <a:cs typeface="Arial"/>
              </a:rPr>
              <a:t>British Journal of Industrial Relations</a:t>
            </a:r>
            <a:r>
              <a:rPr lang="en-GB" sz="1200">
                <a:latin typeface="Arial"/>
                <a:cs typeface="Arial"/>
              </a:rPr>
              <a:t>. 58(3), pp. 507-531. Available at: </a:t>
            </a:r>
            <a:r>
              <a:rPr lang="en-GB" sz="1200" u="sng">
                <a:latin typeface="Arial"/>
                <a:cs typeface="Arial"/>
                <a:hlinkClick r:id="rId3"/>
              </a:rPr>
              <a:t>https://doi.org/10.1111/bjir.12512</a:t>
            </a:r>
            <a:r>
              <a:rPr lang="en-GB" sz="1200">
                <a:latin typeface="Arial"/>
                <a:cs typeface="Arial"/>
              </a:rPr>
              <a:t> </a:t>
            </a:r>
          </a:p>
          <a:p>
            <a:pPr marL="228600" indent="-228600">
              <a:buAutoNum type="arabicPeriod"/>
            </a:pPr>
            <a:endParaRPr lang="en-GB" sz="1200">
              <a:latin typeface="Arial"/>
              <a:cs typeface="Arial"/>
            </a:endParaRPr>
          </a:p>
          <a:p>
            <a:r>
              <a:rPr lang="en-GB" sz="1200">
                <a:latin typeface="Arial"/>
                <a:cs typeface="Arial"/>
              </a:rPr>
              <a:t>13. House of Lords (2023) </a:t>
            </a:r>
            <a:r>
              <a:rPr lang="en-GB" sz="1200" i="1">
                <a:latin typeface="Arial"/>
                <a:cs typeface="Arial"/>
              </a:rPr>
              <a:t>Assistive technology in education and employment</a:t>
            </a:r>
            <a:r>
              <a:rPr lang="en-GB" sz="1200">
                <a:latin typeface="Arial"/>
                <a:cs typeface="Arial"/>
              </a:rPr>
              <a:t>. Available at: </a:t>
            </a:r>
            <a:r>
              <a:rPr lang="en-GB" sz="1200" u="sng">
                <a:latin typeface="Arial"/>
                <a:cs typeface="Arial"/>
                <a:hlinkClick r:id="rId4"/>
              </a:rPr>
              <a:t>https://lordslibrary.parliament.uk/assistive-technology-in-education-and-employment/</a:t>
            </a:r>
            <a:r>
              <a:rPr lang="en-GB" sz="1200">
                <a:latin typeface="Arial"/>
                <a:cs typeface="Arial"/>
              </a:rPr>
              <a:t> (Accessed: 9 April 2025).</a:t>
            </a:r>
          </a:p>
          <a:p>
            <a:pPr marL="228600" indent="-228600">
              <a:buAutoNum type="arabicPeriod"/>
            </a:pPr>
            <a:endParaRPr lang="en-GB" sz="1200">
              <a:latin typeface="Arial"/>
              <a:cs typeface="Arial"/>
            </a:endParaRPr>
          </a:p>
          <a:p>
            <a:r>
              <a:rPr lang="en-US" sz="1200">
                <a:latin typeface="Arial"/>
                <a:cs typeface="Arial"/>
              </a:rPr>
              <a:t>14. Humboldt, S., Miguel, I., Valentim, J. P., Costa, A., Low, G., and Leal, I. (2022) ‘Is age an issue? Psychosocial differences in perceived older workers work (un)adaptability, effectiveness, and workplace age discrimination’, </a:t>
            </a:r>
            <a:r>
              <a:rPr lang="en-US" sz="1200" i="1">
                <a:latin typeface="Arial"/>
                <a:cs typeface="Arial"/>
              </a:rPr>
              <a:t>Educational Gerontology</a:t>
            </a:r>
            <a:r>
              <a:rPr lang="en-US" sz="1200">
                <a:latin typeface="Arial"/>
                <a:cs typeface="Arial"/>
              </a:rPr>
              <a:t>, 49(8), pp. 687–699. Available at: </a:t>
            </a:r>
            <a:r>
              <a:rPr lang="en-US" sz="1200" u="sng">
                <a:latin typeface="Arial"/>
                <a:cs typeface="Arial"/>
                <a:hlinkClick r:id="rId5"/>
              </a:rPr>
              <a:t>1003601277.1080/.2022.2156657</a:t>
            </a:r>
            <a:r>
              <a:rPr lang="en-US" sz="1200">
                <a:latin typeface="Arial"/>
                <a:cs typeface="Arial"/>
              </a:rPr>
              <a:t> </a:t>
            </a:r>
          </a:p>
          <a:p>
            <a:pPr marL="228600" indent="-228600">
              <a:buAutoNum type="arabicPeriod"/>
            </a:pPr>
            <a:endParaRPr lang="en-US" sz="1200">
              <a:latin typeface="Arial"/>
              <a:cs typeface="Arial"/>
            </a:endParaRPr>
          </a:p>
          <a:p>
            <a:r>
              <a:rPr lang="en-GB" sz="1200">
                <a:latin typeface="Arial"/>
                <a:cs typeface="Arial"/>
              </a:rPr>
              <a:t>15. Kathrin, K. (2023) ‘A Life-Course Perspective on Older Workers in Workplaces Undergoing Transformative Digitalization’, </a:t>
            </a:r>
            <a:r>
              <a:rPr lang="en-GB" sz="1200" i="1">
                <a:latin typeface="Arial"/>
                <a:cs typeface="Arial"/>
              </a:rPr>
              <a:t>The Gerontologist</a:t>
            </a:r>
            <a:r>
              <a:rPr lang="en-GB" sz="1200">
                <a:latin typeface="Arial"/>
                <a:cs typeface="Arial"/>
              </a:rPr>
              <a:t>, </a:t>
            </a:r>
            <a:r>
              <a:rPr lang="en-GB" sz="1200" i="1">
                <a:latin typeface="Arial"/>
                <a:cs typeface="Arial"/>
              </a:rPr>
              <a:t>63</a:t>
            </a:r>
            <a:r>
              <a:rPr lang="en-GB" sz="1200">
                <a:latin typeface="Arial"/>
                <a:cs typeface="Arial"/>
              </a:rPr>
              <a:t>(9), pp. 1413–1418. Available at:  </a:t>
            </a:r>
            <a:r>
              <a:rPr lang="en-GB" sz="1200" u="sng">
                <a:latin typeface="Arial"/>
                <a:cs typeface="Arial"/>
                <a:hlinkClick r:id="rId6"/>
              </a:rPr>
              <a:t>https://doi.org/10.1093/geront/gnac181</a:t>
            </a:r>
            <a:endParaRPr lang="en-GB" sz="1200" u="sng">
              <a:latin typeface="Arial"/>
              <a:cs typeface="Arial"/>
            </a:endParaRPr>
          </a:p>
          <a:p>
            <a:pPr marL="228600" indent="-228600">
              <a:buAutoNum type="arabicPeriod"/>
            </a:pPr>
            <a:endParaRPr lang="en-GB" sz="1200" u="sng">
              <a:latin typeface="Arial"/>
              <a:cs typeface="Arial"/>
            </a:endParaRPr>
          </a:p>
          <a:p>
            <a:r>
              <a:rPr lang="en-GB" sz="1200">
                <a:latin typeface="Arial"/>
                <a:cs typeface="Arial"/>
              </a:rPr>
              <a:t>16. Lancaster University (2025) </a:t>
            </a:r>
            <a:r>
              <a:rPr lang="en-GB" sz="1200" i="1">
                <a:latin typeface="Arial"/>
                <a:cs typeface="Arial"/>
              </a:rPr>
              <a:t>Return to office mandates risk disadvantaging more than a million disabled workers who mainly work from home</a:t>
            </a:r>
            <a:r>
              <a:rPr lang="en-GB" sz="1200">
                <a:latin typeface="Arial"/>
                <a:cs typeface="Arial"/>
              </a:rPr>
              <a:t>. Available at: </a:t>
            </a:r>
            <a:r>
              <a:rPr lang="en-GB" sz="1200" u="sng">
                <a:latin typeface="Arial"/>
                <a:cs typeface="Arial"/>
                <a:hlinkClick r:id="rId7"/>
              </a:rPr>
              <a:t>https://www.lancaster.ac.uk/news/arbitrary-return-to-office-mandates-risk-disadvantaging-more-than-a-million-disabled-workers-who-mainly-work-from-home-new-study</a:t>
            </a:r>
            <a:r>
              <a:rPr lang="en-GB" sz="1200">
                <a:latin typeface="Arial"/>
                <a:cs typeface="Arial"/>
              </a:rPr>
              <a:t> (Accessed: 8 April 2025). </a:t>
            </a:r>
          </a:p>
          <a:p>
            <a:pPr marL="228600" indent="-228600">
              <a:buAutoNum type="arabicPeriod"/>
            </a:pPr>
            <a:endParaRPr lang="en-GB" sz="1200">
              <a:latin typeface="Arial"/>
              <a:cs typeface="Arial"/>
            </a:endParaRPr>
          </a:p>
          <a:p>
            <a:r>
              <a:rPr lang="en-GB" sz="1200">
                <a:latin typeface="Arial"/>
                <a:cs typeface="Arial"/>
              </a:rPr>
              <a:t>17. Lancaster University (2024) </a:t>
            </a:r>
            <a:r>
              <a:rPr lang="en-GB" sz="1200" i="1">
                <a:latin typeface="Arial"/>
                <a:cs typeface="Arial"/>
              </a:rPr>
              <a:t>The UK Insecure Work Index 2024</a:t>
            </a:r>
            <a:r>
              <a:rPr lang="en-GB" sz="1200">
                <a:latin typeface="Arial"/>
                <a:cs typeface="Arial"/>
              </a:rPr>
              <a:t>. Available at: </a:t>
            </a:r>
            <a:r>
              <a:rPr lang="en-GB" sz="1200" u="sng">
                <a:latin typeface="Arial"/>
                <a:cs typeface="Arial"/>
                <a:hlinkClick r:id="rId8"/>
              </a:rPr>
              <a:t>The UK Insecure Work Index 2024 - Lancaster University</a:t>
            </a:r>
            <a:r>
              <a:rPr lang="en-GB" sz="1200">
                <a:latin typeface="Arial"/>
                <a:cs typeface="Arial"/>
              </a:rPr>
              <a:t> (Accessed: 18 April 2025).</a:t>
            </a:r>
          </a:p>
          <a:p>
            <a:pPr marL="228600" indent="-228600">
              <a:buAutoNum type="arabicPeriod"/>
            </a:pPr>
            <a:endParaRPr lang="en-GB" sz="1200">
              <a:latin typeface="Arial"/>
              <a:cs typeface="Arial"/>
            </a:endParaRPr>
          </a:p>
          <a:p>
            <a:r>
              <a:rPr lang="en-GB" sz="1200">
                <a:latin typeface="Arial"/>
                <a:cs typeface="Arial"/>
              </a:rPr>
              <a:t>18. Martin, A. Williams, G. Atay, A., and </a:t>
            </a:r>
            <a:r>
              <a:rPr lang="en-GB" sz="1200" err="1">
                <a:latin typeface="Arial"/>
                <a:cs typeface="Arial"/>
              </a:rPr>
              <a:t>Florisson</a:t>
            </a:r>
            <a:r>
              <a:rPr lang="en-GB" sz="1200">
                <a:latin typeface="Arial"/>
                <a:cs typeface="Arial"/>
              </a:rPr>
              <a:t>, R. (2024) </a:t>
            </a:r>
            <a:r>
              <a:rPr lang="en-GB" sz="1200" i="1">
                <a:latin typeface="Arial"/>
                <a:cs typeface="Arial"/>
              </a:rPr>
              <a:t>Zero Choices: swapping zero-hour contracts or secure, flexible working</a:t>
            </a:r>
            <a:r>
              <a:rPr lang="en-GB" sz="1200">
                <a:latin typeface="Arial"/>
                <a:cs typeface="Arial"/>
              </a:rPr>
              <a:t>. Available at: </a:t>
            </a:r>
            <a:r>
              <a:rPr lang="en-GB" sz="1200" u="sng">
                <a:latin typeface="Arial"/>
                <a:cs typeface="Arial"/>
                <a:hlinkClick r:id="rId9"/>
              </a:rPr>
              <a:t>https://www.lancaster.ac.uk/media/lancaster-university/content-assets/documents/lums/work-foundation/reports/ZeroChoices.pdf</a:t>
            </a:r>
            <a:r>
              <a:rPr lang="en-GB" sz="1200">
                <a:latin typeface="Arial"/>
                <a:cs typeface="Arial"/>
              </a:rPr>
              <a:t> </a:t>
            </a:r>
          </a:p>
          <a:p>
            <a:pPr marL="228600" indent="-228600">
              <a:buAutoNum type="arabicPeriod"/>
            </a:pPr>
            <a:endParaRPr lang="en-GB" sz="1200">
              <a:latin typeface="Arial"/>
              <a:cs typeface="Arial"/>
            </a:endParaRPr>
          </a:p>
          <a:p>
            <a:r>
              <a:rPr lang="en-US" sz="1200">
                <a:latin typeface="Arial"/>
                <a:cs typeface="Arial"/>
              </a:rPr>
              <a:t>19. </a:t>
            </a:r>
            <a:r>
              <a:rPr lang="en-US" sz="1200" err="1">
                <a:latin typeface="Arial"/>
                <a:cs typeface="Arial"/>
              </a:rPr>
              <a:t>Marinaci</a:t>
            </a:r>
            <a:r>
              <a:rPr lang="en-US" sz="1200">
                <a:latin typeface="Arial"/>
                <a:cs typeface="Arial"/>
              </a:rPr>
              <a:t>, T., Russo, C., Savarese, G., </a:t>
            </a:r>
            <a:r>
              <a:rPr lang="en-US" sz="1200" err="1">
                <a:latin typeface="Arial"/>
                <a:cs typeface="Arial"/>
              </a:rPr>
              <a:t>Stornaiuolo</a:t>
            </a:r>
            <a:r>
              <a:rPr lang="en-US" sz="1200">
                <a:latin typeface="Arial"/>
                <a:cs typeface="Arial"/>
              </a:rPr>
              <a:t>, G., Faiella, F., (2023) ‘An Inclusive Workplace Approach to Disability through </a:t>
            </a:r>
            <a:r>
              <a:rPr lang="en-US" sz="1200" err="1">
                <a:latin typeface="Arial"/>
                <a:cs typeface="Arial"/>
              </a:rPr>
              <a:t>Assitive</a:t>
            </a:r>
            <a:r>
              <a:rPr lang="en-US" sz="1200">
                <a:latin typeface="Arial"/>
                <a:cs typeface="Arial"/>
              </a:rPr>
              <a:t> technologies: A Systematic Review and Thematic Analysis of the Literature’, </a:t>
            </a:r>
            <a:r>
              <a:rPr lang="en-US" sz="1200" i="1">
                <a:latin typeface="Arial"/>
                <a:cs typeface="Arial"/>
              </a:rPr>
              <a:t>Societies</a:t>
            </a:r>
            <a:r>
              <a:rPr lang="en-US" sz="1200">
                <a:latin typeface="Arial"/>
                <a:cs typeface="Arial"/>
              </a:rPr>
              <a:t>, 13(11), pp. 25-41. Available at: </a:t>
            </a:r>
            <a:r>
              <a:rPr lang="en-US" sz="1200" u="sng">
                <a:latin typeface="Arial"/>
                <a:cs typeface="Arial"/>
                <a:hlinkClick r:id="rId10"/>
              </a:rPr>
              <a:t>https://doi.org/10.3390/soc13110231</a:t>
            </a:r>
            <a:r>
              <a:rPr lang="en-US" sz="1200">
                <a:latin typeface="Arial"/>
                <a:cs typeface="Arial"/>
              </a:rPr>
              <a:t> </a:t>
            </a:r>
          </a:p>
          <a:p>
            <a:pPr marL="228600" indent="-228600">
              <a:buAutoNum type="arabicPeriod"/>
            </a:pPr>
            <a:endParaRPr lang="en-US" sz="1200">
              <a:latin typeface="Arial"/>
              <a:cs typeface="Arial"/>
            </a:endParaRPr>
          </a:p>
          <a:p>
            <a:r>
              <a:rPr lang="en-GB" sz="1200">
                <a:latin typeface="Arial"/>
                <a:cs typeface="Arial"/>
              </a:rPr>
              <a:t>20. </a:t>
            </a:r>
            <a:r>
              <a:rPr lang="en-GB" sz="1200" err="1">
                <a:latin typeface="Arial"/>
                <a:cs typeface="Arial"/>
              </a:rPr>
              <a:t>Mantouvalou</a:t>
            </a:r>
            <a:r>
              <a:rPr lang="en-GB" sz="1200">
                <a:latin typeface="Arial"/>
                <a:cs typeface="Arial"/>
              </a:rPr>
              <a:t>, V. (2022) ‘Welfare-to-work, zero-hours contracts and human rights’, </a:t>
            </a:r>
            <a:r>
              <a:rPr lang="en-GB" sz="1200" i="1">
                <a:latin typeface="Arial"/>
                <a:cs typeface="Arial"/>
              </a:rPr>
              <a:t>European Labour Law Journal</a:t>
            </a:r>
            <a:r>
              <a:rPr lang="en-GB" sz="1200">
                <a:latin typeface="Arial"/>
                <a:cs typeface="Arial"/>
              </a:rPr>
              <a:t>, 13(3), pp. 431-449. Available at:  </a:t>
            </a:r>
            <a:r>
              <a:rPr lang="en-GB" sz="1200" u="sng">
                <a:latin typeface="Arial"/>
                <a:cs typeface="Arial"/>
                <a:hlinkClick r:id="rId11"/>
              </a:rPr>
              <a:t>https://doi.org/10.1177/20319525221104168</a:t>
            </a:r>
            <a:r>
              <a:rPr lang="en-GB" sz="1200">
                <a:latin typeface="Arial"/>
                <a:cs typeface="Arial"/>
              </a:rPr>
              <a:t> </a:t>
            </a:r>
          </a:p>
          <a:p>
            <a:endParaRPr lang="en-GB" sz="1100">
              <a:latin typeface="Arial"/>
              <a:cs typeface="Arial"/>
            </a:endParaRPr>
          </a:p>
          <a:p>
            <a:pPr marL="457200" indent="-457200">
              <a:lnSpc>
                <a:spcPct val="120000"/>
              </a:lnSpc>
              <a:spcBef>
                <a:spcPts val="1000"/>
              </a:spcBef>
              <a:buAutoNum type="arabicPeriod"/>
            </a:pPr>
            <a:endParaRPr lang="en-GB" sz="2000"/>
          </a:p>
          <a:p>
            <a:pPr marL="285750" indent="-285750">
              <a:lnSpc>
                <a:spcPct val="120000"/>
              </a:lnSpc>
              <a:spcBef>
                <a:spcPts val="1000"/>
              </a:spcBef>
              <a:buAutoNum type="arabicPeriod"/>
            </a:pPr>
            <a:endParaRPr lang="en-GB" sz="2000"/>
          </a:p>
          <a:p>
            <a:endParaRPr lang="en-US"/>
          </a:p>
        </p:txBody>
      </p:sp>
    </p:spTree>
    <p:extLst>
      <p:ext uri="{BB962C8B-B14F-4D97-AF65-F5344CB8AC3E}">
        <p14:creationId xmlns:p14="http://schemas.microsoft.com/office/powerpoint/2010/main" val="1522540435"/>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CB402819-6FB9-AA4C-E268-E4CA7071168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944B64A-3C07-16D6-8DE1-ED8830235DBE}"/>
              </a:ext>
            </a:extLst>
          </p:cNvPr>
          <p:cNvSpPr>
            <a:spLocks noGrp="1"/>
          </p:cNvSpPr>
          <p:nvPr>
            <p:ph type="ctrTitle"/>
          </p:nvPr>
        </p:nvSpPr>
        <p:spPr>
          <a:xfrm>
            <a:off x="3502370" y="227873"/>
            <a:ext cx="5181949" cy="747631"/>
          </a:xfrm>
        </p:spPr>
        <p:txBody>
          <a:bodyPr anchor="t">
            <a:normAutofit/>
          </a:bodyPr>
          <a:lstStyle/>
          <a:p>
            <a:r>
              <a:rPr lang="en-GB" sz="4400" b="1" dirty="0">
                <a:solidFill>
                  <a:srgbClr val="FFFFFF"/>
                </a:solidFill>
              </a:rPr>
              <a:t>References (part 3)</a:t>
            </a:r>
            <a:endParaRPr lang="en-GB" sz="4400" b="1" dirty="0"/>
          </a:p>
        </p:txBody>
      </p:sp>
      <p:sp>
        <p:nvSpPr>
          <p:cNvPr id="4" name="TextBox 3">
            <a:extLst>
              <a:ext uri="{FF2B5EF4-FFF2-40B4-BE49-F238E27FC236}">
                <a16:creationId xmlns:a16="http://schemas.microsoft.com/office/drawing/2014/main" id="{2E977370-D5B8-BD7C-9237-199E1B39AD51}"/>
              </a:ext>
            </a:extLst>
          </p:cNvPr>
          <p:cNvSpPr txBox="1"/>
          <p:nvPr/>
        </p:nvSpPr>
        <p:spPr>
          <a:xfrm>
            <a:off x="450131" y="812812"/>
            <a:ext cx="11297206" cy="833869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28600" indent="-228600">
              <a:lnSpc>
                <a:spcPct val="120000"/>
              </a:lnSpc>
              <a:spcBef>
                <a:spcPts val="1000"/>
              </a:spcBef>
              <a:buAutoNum type="arabicPeriod"/>
            </a:pPr>
            <a:endParaRPr lang="en-GB" sz="1100">
              <a:latin typeface="Arial"/>
              <a:cs typeface="Arial"/>
            </a:endParaRPr>
          </a:p>
          <a:p>
            <a:r>
              <a:rPr lang="en-GB" sz="1200">
                <a:latin typeface="Arial"/>
                <a:cs typeface="Arial"/>
              </a:rPr>
              <a:t>21. Greater Manchester Law Centre (2024) </a:t>
            </a:r>
            <a:r>
              <a:rPr lang="en-GB" sz="1200" i="1">
                <a:latin typeface="Arial"/>
                <a:cs typeface="Arial"/>
              </a:rPr>
              <a:t>Zero-hour contracts: an uncertain future for insecure employees</a:t>
            </a:r>
            <a:r>
              <a:rPr lang="en-GB" sz="1200">
                <a:latin typeface="Arial"/>
                <a:cs typeface="Arial"/>
              </a:rPr>
              <a:t>. Available at: </a:t>
            </a:r>
            <a:r>
              <a:rPr lang="en-GB" sz="1200" u="sng">
                <a:latin typeface="Arial"/>
                <a:cs typeface="Arial"/>
                <a:hlinkClick r:id="rId2"/>
              </a:rPr>
              <a:t>Zero hour contracts: an uncertain future for insecure employees – Greater Manchester Law Centre</a:t>
            </a:r>
            <a:r>
              <a:rPr lang="en-GB" sz="1200">
                <a:latin typeface="Arial"/>
                <a:cs typeface="Arial"/>
              </a:rPr>
              <a:t> (Accessed: 18 April 2025).</a:t>
            </a:r>
            <a:endParaRPr lang="en-US" sz="1200">
              <a:latin typeface="Arial"/>
              <a:cs typeface="Arial"/>
            </a:endParaRPr>
          </a:p>
          <a:p>
            <a:pPr marL="228600" indent="-228600">
              <a:buAutoNum type="arabicPeriod"/>
            </a:pPr>
            <a:endParaRPr lang="en-GB" sz="1200">
              <a:latin typeface="Arial"/>
              <a:cs typeface="Arial"/>
            </a:endParaRPr>
          </a:p>
          <a:p>
            <a:r>
              <a:rPr lang="en-US" sz="1200">
                <a:latin typeface="Arial"/>
                <a:cs typeface="Arial"/>
              </a:rPr>
              <a:t>22. Gignac, M., Bowring, J., Faraz, V., Kristman, V., Cameron, J. and Jetha, A. (2024) ‘Workplace Disclosure Decisions of Older Workers Wanting to remain employed: A qualitative Study of Factors Considered When Contemplating Revealing or concealing Support Needs’, </a:t>
            </a:r>
            <a:r>
              <a:rPr lang="en-US" sz="1200" i="1">
                <a:latin typeface="Arial"/>
                <a:cs typeface="Arial"/>
              </a:rPr>
              <a:t>Work, Aging and Retirement, </a:t>
            </a:r>
            <a:r>
              <a:rPr lang="en-US" sz="1200">
                <a:latin typeface="Arial"/>
                <a:cs typeface="Arial"/>
              </a:rPr>
              <a:t>10(2), pp. 174-187. Available at: </a:t>
            </a:r>
            <a:r>
              <a:rPr lang="en-US" sz="1200" u="sng">
                <a:latin typeface="Arial"/>
                <a:cs typeface="Arial"/>
                <a:hlinkClick r:id="rId3"/>
              </a:rPr>
              <a:t>https://doi.org/10.1093/workar/waac029</a:t>
            </a:r>
            <a:r>
              <a:rPr lang="en-US" sz="1200">
                <a:latin typeface="Arial"/>
                <a:cs typeface="Arial"/>
              </a:rPr>
              <a:t> </a:t>
            </a:r>
          </a:p>
          <a:p>
            <a:endParaRPr lang="en-US" sz="1200">
              <a:latin typeface="Arial"/>
              <a:cs typeface="Arial"/>
            </a:endParaRPr>
          </a:p>
          <a:p>
            <a:r>
              <a:rPr lang="en-GB" sz="1200">
                <a:latin typeface="Arial"/>
                <a:cs typeface="Arial"/>
              </a:rPr>
              <a:t>23. Parliament (2023) </a:t>
            </a:r>
            <a:r>
              <a:rPr lang="en-GB" sz="1200" i="1">
                <a:latin typeface="Arial"/>
                <a:cs typeface="Arial"/>
              </a:rPr>
              <a:t>Response to the Work and Pensions Committee's inquiry into assistive technologies and employment. </a:t>
            </a:r>
            <a:r>
              <a:rPr lang="en-GB" sz="1200">
                <a:latin typeface="Arial"/>
                <a:cs typeface="Arial"/>
              </a:rPr>
              <a:t>Available at: </a:t>
            </a:r>
            <a:r>
              <a:rPr lang="en-GB" sz="1200" u="sng">
                <a:latin typeface="Arial"/>
                <a:cs typeface="Arial"/>
                <a:hlinkClick r:id="rId4"/>
              </a:rPr>
              <a:t>https://committees.parliament.uk/writtenevidence/86034/html/</a:t>
            </a:r>
            <a:r>
              <a:rPr lang="en-GB" sz="1200">
                <a:latin typeface="Arial"/>
                <a:cs typeface="Arial"/>
              </a:rPr>
              <a:t> (Accessed: 9 April 2025).</a:t>
            </a:r>
            <a:endParaRPr lang="en-US" sz="1200">
              <a:latin typeface="Arial"/>
              <a:cs typeface="Arial"/>
            </a:endParaRPr>
          </a:p>
          <a:p>
            <a:pPr marL="228600" indent="-228600">
              <a:buAutoNum type="arabicPeriod"/>
            </a:pPr>
            <a:endParaRPr lang="en-GB" sz="1200">
              <a:latin typeface="Arial"/>
              <a:cs typeface="Arial"/>
            </a:endParaRPr>
          </a:p>
          <a:p>
            <a:r>
              <a:rPr lang="en-GB" sz="1200">
                <a:latin typeface="Arial"/>
                <a:cs typeface="Arial"/>
              </a:rPr>
              <a:t>24. Sundstrup, E., Meng, A., Ajslev, J. Z. N., Albertsen, K., Pedersen, F., and Andersen, L. L. (2022) 'New Technology and Loss of Paid Employment among Older Workers: 10. Prospective Cohort Study', </a:t>
            </a:r>
            <a:r>
              <a:rPr lang="en-GB" sz="1200" i="1">
                <a:latin typeface="Arial"/>
                <a:cs typeface="Arial"/>
              </a:rPr>
              <a:t>International journal of environmental research and public health</a:t>
            </a:r>
            <a:r>
              <a:rPr lang="en-GB" sz="1200">
                <a:latin typeface="Arial"/>
                <a:cs typeface="Arial"/>
              </a:rPr>
              <a:t>, </a:t>
            </a:r>
            <a:r>
              <a:rPr lang="en-GB" sz="1200" i="1">
                <a:latin typeface="Arial"/>
                <a:cs typeface="Arial"/>
              </a:rPr>
              <a:t>19</a:t>
            </a:r>
            <a:r>
              <a:rPr lang="en-GB" sz="1200">
                <a:latin typeface="Arial"/>
                <a:cs typeface="Arial"/>
              </a:rPr>
              <a:t>(12), pp. 71-88. Available at: </a:t>
            </a:r>
            <a:r>
              <a:rPr lang="en-GB" sz="1200" u="sng">
                <a:latin typeface="Arial"/>
                <a:cs typeface="Arial"/>
                <a:hlinkClick r:id="rId5"/>
              </a:rPr>
              <a:t>https://doi.org/10.3390/ijerph19127168</a:t>
            </a:r>
            <a:endParaRPr lang="en-US" sz="1200">
              <a:latin typeface="Arial"/>
              <a:cs typeface="Arial"/>
            </a:endParaRPr>
          </a:p>
          <a:p>
            <a:pPr marL="228600" indent="-228600">
              <a:buAutoNum type="arabicPeriod"/>
            </a:pPr>
            <a:endParaRPr lang="en-US" sz="1200">
              <a:latin typeface="Arial"/>
              <a:cs typeface="Arial"/>
            </a:endParaRPr>
          </a:p>
          <a:p>
            <a:r>
              <a:rPr lang="en-GB" sz="1200">
                <a:latin typeface="Arial"/>
                <a:cs typeface="Arial"/>
              </a:rPr>
              <a:t>25. Sinclair, C., Joffe, T., </a:t>
            </a:r>
            <a:r>
              <a:rPr lang="en-GB" sz="1200" err="1">
                <a:latin typeface="Arial"/>
                <a:cs typeface="Arial"/>
              </a:rPr>
              <a:t>Ginnivan</a:t>
            </a:r>
            <a:r>
              <a:rPr lang="en-GB" sz="1200">
                <a:latin typeface="Arial"/>
                <a:cs typeface="Arial"/>
              </a:rPr>
              <a:t>, N., Parker, S. and Anstey, K. (2023) ‘A Scoping Review of Workplace Interventions to Promote Positive Attitudes Toward Older Workers and Reduce Age-Based Discrimination’, </a:t>
            </a:r>
            <a:r>
              <a:rPr lang="en-GB" sz="1200" i="1">
                <a:latin typeface="Arial"/>
                <a:cs typeface="Arial"/>
              </a:rPr>
              <a:t>Work, Aging and Retirement</a:t>
            </a:r>
            <a:r>
              <a:rPr lang="en-GB" sz="1200">
                <a:latin typeface="Arial"/>
                <a:cs typeface="Arial"/>
              </a:rPr>
              <a:t>, 10(2), pp. 61-76. Available at: </a:t>
            </a:r>
            <a:r>
              <a:rPr lang="en-GB" sz="1200" u="sng">
                <a:latin typeface="Arial"/>
                <a:cs typeface="Arial"/>
                <a:hlinkClick r:id="rId6"/>
              </a:rPr>
              <a:t>https://doi.org/10.1093/workar/waad013</a:t>
            </a:r>
            <a:r>
              <a:rPr lang="en-GB" sz="1200">
                <a:latin typeface="Arial"/>
                <a:cs typeface="Arial"/>
              </a:rPr>
              <a:t> </a:t>
            </a:r>
            <a:endParaRPr lang="en-US" sz="1200">
              <a:latin typeface="Arial"/>
              <a:cs typeface="Arial"/>
            </a:endParaRPr>
          </a:p>
          <a:p>
            <a:pPr marL="228600" indent="-228600">
              <a:buAutoNum type="arabicPeriod"/>
            </a:pPr>
            <a:endParaRPr lang="en-US" sz="1200">
              <a:latin typeface="Arial"/>
              <a:cs typeface="Arial"/>
            </a:endParaRPr>
          </a:p>
          <a:p>
            <a:r>
              <a:rPr lang="en-GB" sz="1200">
                <a:latin typeface="Arial"/>
                <a:cs typeface="Arial"/>
              </a:rPr>
              <a:t>26. </a:t>
            </a:r>
            <a:r>
              <a:rPr lang="en-GB" sz="1200" i="1">
                <a:latin typeface="Arial"/>
                <a:cs typeface="Arial"/>
              </a:rPr>
              <a:t>The Exclusivity Terms for Zero Hours Workers (Unenforceability and Redress) Regulations 2022. No. 1145</a:t>
            </a:r>
            <a:r>
              <a:rPr lang="en-GB" sz="1200">
                <a:latin typeface="Arial"/>
                <a:cs typeface="Arial"/>
              </a:rPr>
              <a:t>. Available at: </a:t>
            </a:r>
            <a:r>
              <a:rPr lang="en-GB" sz="1200" u="sng">
                <a:latin typeface="Arial"/>
                <a:cs typeface="Arial"/>
                <a:hlinkClick r:id="rId7"/>
              </a:rPr>
              <a:t>https://www.legislation.gov.uk/ uksi/2022/1145/contents/made</a:t>
            </a:r>
            <a:r>
              <a:rPr lang="en-GB" sz="1200">
                <a:latin typeface="Arial"/>
                <a:cs typeface="Arial"/>
              </a:rPr>
              <a:t> (Accessed: 18 April 2025).  </a:t>
            </a:r>
            <a:endParaRPr lang="en-US" sz="1200">
              <a:latin typeface="Arial"/>
              <a:cs typeface="Arial"/>
            </a:endParaRPr>
          </a:p>
          <a:p>
            <a:pPr marL="228600" indent="-228600">
              <a:buAutoNum type="arabicPeriod"/>
            </a:pPr>
            <a:endParaRPr lang="en-GB" sz="1200">
              <a:latin typeface="Arial"/>
              <a:cs typeface="Arial"/>
            </a:endParaRPr>
          </a:p>
          <a:p>
            <a:r>
              <a:rPr lang="en-GB" sz="1200">
                <a:latin typeface="Arial"/>
                <a:cs typeface="Arial"/>
              </a:rPr>
              <a:t>27. Velasquez, K.E, Musemeche, N.P and Reyes, D (2024) 'Mapping the modern workforce: An overview of workforce competency demands', </a:t>
            </a:r>
            <a:r>
              <a:rPr lang="en-GB" sz="1200" i="1">
                <a:latin typeface="Arial"/>
                <a:cs typeface="Arial"/>
              </a:rPr>
              <a:t>The Career Development Quartey</a:t>
            </a:r>
            <a:r>
              <a:rPr lang="en-GB" sz="1200">
                <a:latin typeface="Arial"/>
                <a:cs typeface="Arial"/>
              </a:rPr>
              <a:t>, 73(1), pp. 48-67. Available at: </a:t>
            </a:r>
            <a:r>
              <a:rPr lang="en-GB" sz="1200" u="sng">
                <a:latin typeface="Arial"/>
                <a:cs typeface="Arial"/>
                <a:hlinkClick r:id="rId8"/>
              </a:rPr>
              <a:t>https://doi.org/10.1002/cdq.12367</a:t>
            </a:r>
            <a:endParaRPr lang="en-US" sz="1200">
              <a:latin typeface="Arial"/>
              <a:cs typeface="Arial"/>
            </a:endParaRPr>
          </a:p>
          <a:p>
            <a:pPr marL="228600" indent="-228600">
              <a:buAutoNum type="arabicPeriod"/>
            </a:pPr>
            <a:endParaRPr lang="en-US" sz="1200">
              <a:latin typeface="Arial"/>
              <a:cs typeface="Arial"/>
            </a:endParaRPr>
          </a:p>
          <a:p>
            <a:r>
              <a:rPr lang="en-GB" sz="1200">
                <a:latin typeface="Arial"/>
                <a:cs typeface="Arial"/>
              </a:rPr>
              <a:t>28. Work Foundation (2024) </a:t>
            </a:r>
            <a:r>
              <a:rPr lang="en-GB" sz="1200" i="1">
                <a:latin typeface="Arial"/>
                <a:cs typeface="Arial"/>
              </a:rPr>
              <a:t>Zero Choices: Swapping Zero-hour contract for secure, flexible working</a:t>
            </a:r>
            <a:r>
              <a:rPr lang="en-GB" sz="1200">
                <a:latin typeface="Arial"/>
                <a:cs typeface="Arial"/>
              </a:rPr>
              <a:t>. Available at: </a:t>
            </a:r>
            <a:r>
              <a:rPr lang="en-GB" sz="1200" u="sng">
                <a:latin typeface="Arial"/>
                <a:cs typeface="Arial"/>
                <a:hlinkClick r:id="rId9"/>
              </a:rPr>
              <a:t>https://www.lancaster.ac.uk/media/lancaster-university/content-assets/documents/lums/work-foundation/reports/ZeroChoices.pdf</a:t>
            </a:r>
            <a:r>
              <a:rPr lang="en-GB" sz="1200">
                <a:latin typeface="Arial"/>
                <a:cs typeface="Arial"/>
              </a:rPr>
              <a:t> (Accessed: 13 April 2025).</a:t>
            </a:r>
            <a:endParaRPr lang="en-US" sz="1200">
              <a:latin typeface="Arial"/>
              <a:cs typeface="Arial"/>
            </a:endParaRPr>
          </a:p>
          <a:p>
            <a:pPr marL="228600" indent="-228600">
              <a:buAutoNum type="arabicPeriod"/>
            </a:pPr>
            <a:endParaRPr lang="en-GB" sz="1200">
              <a:latin typeface="Arial"/>
              <a:cs typeface="Arial"/>
            </a:endParaRPr>
          </a:p>
          <a:p>
            <a:r>
              <a:rPr lang="en-GB" sz="1200">
                <a:latin typeface="Arial"/>
                <a:cs typeface="Arial"/>
              </a:rPr>
              <a:t>29. YouGov (2023) Are zero-hour contracts good or bad? Available at: </a:t>
            </a:r>
            <a:r>
              <a:rPr lang="en-GB" sz="1200" u="sng">
                <a:latin typeface="Arial"/>
                <a:cs typeface="Arial"/>
                <a:hlinkClick r:id="rId10"/>
              </a:rPr>
              <a:t>https://yougov.co.uk/topics/politics/trackers/are-zero-hour-contracts-good-or-bad</a:t>
            </a:r>
            <a:r>
              <a:rPr lang="en-GB" sz="1200">
                <a:latin typeface="Arial"/>
                <a:cs typeface="Arial"/>
              </a:rPr>
              <a:t> (Accessed: 18 April 2025).</a:t>
            </a:r>
            <a:endParaRPr lang="en-US" sz="1200">
              <a:latin typeface="Arial"/>
              <a:cs typeface="Arial"/>
            </a:endParaRPr>
          </a:p>
          <a:p>
            <a:pPr marL="228600" indent="-228600">
              <a:buAutoNum type="arabicPeriod"/>
            </a:pPr>
            <a:endParaRPr lang="en-GB" sz="1200">
              <a:latin typeface="Arial"/>
              <a:cs typeface="Arial"/>
            </a:endParaRPr>
          </a:p>
          <a:p>
            <a:r>
              <a:rPr lang="en-GB" sz="1200">
                <a:latin typeface="Arial"/>
                <a:cs typeface="Arial"/>
              </a:rPr>
              <a:t>30. YouGov (2023)</a:t>
            </a:r>
            <a:r>
              <a:rPr lang="en-GB" sz="1200" i="1">
                <a:latin typeface="Arial"/>
                <a:cs typeface="Arial"/>
              </a:rPr>
              <a:t> Support for a ban zero-hour contracts.</a:t>
            </a:r>
            <a:r>
              <a:rPr lang="en-GB" sz="1200">
                <a:latin typeface="Arial"/>
                <a:cs typeface="Arial"/>
              </a:rPr>
              <a:t> Available at: </a:t>
            </a:r>
            <a:r>
              <a:rPr lang="en-GB" sz="1200" u="sng">
                <a:latin typeface="Arial"/>
                <a:cs typeface="Arial"/>
                <a:hlinkClick r:id="rId11"/>
              </a:rPr>
              <a:t>https://yougov.co.uk/topics/politics/trackers/support-for-a-ban-zero-hour-contracts</a:t>
            </a:r>
            <a:r>
              <a:rPr lang="en-GB" sz="1200">
                <a:latin typeface="Arial"/>
                <a:cs typeface="Arial"/>
              </a:rPr>
              <a:t> (Accessed: 18 April 2025). </a:t>
            </a:r>
            <a:endParaRPr lang="en-US" sz="1200">
              <a:latin typeface="Arial"/>
              <a:cs typeface="Arial"/>
            </a:endParaRPr>
          </a:p>
          <a:p>
            <a:pPr>
              <a:buAutoNum type="arabicPeriod"/>
            </a:pPr>
            <a:endParaRPr lang="en-US" sz="1100">
              <a:solidFill>
                <a:srgbClr val="674CF0"/>
              </a:solidFill>
              <a:latin typeface="Neue Haas Grotesk Text Pro"/>
              <a:cs typeface="Arial"/>
            </a:endParaRPr>
          </a:p>
          <a:p>
            <a:pPr>
              <a:buAutoNum type="arabicPeriod"/>
            </a:pPr>
            <a:endParaRPr lang="en-US" sz="1200">
              <a:latin typeface="Aptos"/>
              <a:cs typeface="Arial"/>
            </a:endParaRPr>
          </a:p>
          <a:p>
            <a:pPr>
              <a:buAutoNum type="arabicPeriod"/>
            </a:pPr>
            <a:endParaRPr lang="en-US" sz="1200">
              <a:latin typeface="Aptos"/>
              <a:cs typeface="Arial"/>
            </a:endParaRPr>
          </a:p>
          <a:p>
            <a:pPr marL="228600" indent="-228600">
              <a:buAutoNum type="arabicPeriod"/>
            </a:pPr>
            <a:endParaRPr lang="en-US" sz="1100">
              <a:latin typeface="Arial"/>
              <a:cs typeface="Arial"/>
            </a:endParaRPr>
          </a:p>
          <a:p>
            <a:endParaRPr lang="en-GB" sz="1100">
              <a:solidFill>
                <a:srgbClr val="674CF0"/>
              </a:solidFill>
              <a:latin typeface="Neue Haas Grotesk Text Pro"/>
              <a:cs typeface="Arial"/>
            </a:endParaRPr>
          </a:p>
          <a:p>
            <a:endParaRPr lang="en-GB" sz="1100">
              <a:latin typeface="Arial"/>
              <a:cs typeface="Arial"/>
            </a:endParaRPr>
          </a:p>
          <a:p>
            <a:pPr marL="457200" indent="-457200">
              <a:lnSpc>
                <a:spcPct val="120000"/>
              </a:lnSpc>
              <a:spcBef>
                <a:spcPts val="1000"/>
              </a:spcBef>
              <a:buAutoNum type="arabicPeriod"/>
            </a:pPr>
            <a:endParaRPr lang="en-GB" sz="2000"/>
          </a:p>
          <a:p>
            <a:pPr marL="285750" indent="-285750">
              <a:lnSpc>
                <a:spcPct val="120000"/>
              </a:lnSpc>
              <a:spcBef>
                <a:spcPts val="1000"/>
              </a:spcBef>
              <a:buAutoNum type="arabicPeriod"/>
            </a:pPr>
            <a:endParaRPr lang="en-GB" sz="2000"/>
          </a:p>
          <a:p>
            <a:endParaRPr lang="en-US"/>
          </a:p>
        </p:txBody>
      </p:sp>
    </p:spTree>
    <p:extLst>
      <p:ext uri="{BB962C8B-B14F-4D97-AF65-F5344CB8AC3E}">
        <p14:creationId xmlns:p14="http://schemas.microsoft.com/office/powerpoint/2010/main" val="1744213336"/>
      </p:ext>
    </p:extLst>
  </p:cSld>
  <p:clrMapOvr>
    <a:overrideClrMapping bg1="dk1" tx1="lt1" bg2="dk2" tx2="lt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21A2F72-B1F7-8AF7-0568-7D337CAD7C58}"/>
            </a:ext>
          </a:extLst>
        </p:cNvPr>
        <p:cNvGrpSpPr/>
        <p:nvPr/>
      </p:nvGrpSpPr>
      <p:grpSpPr>
        <a:xfrm>
          <a:off x="0" y="0"/>
          <a:ext cx="0" cy="0"/>
          <a:chOff x="0" y="0"/>
          <a:chExt cx="0" cy="0"/>
        </a:xfrm>
      </p:grpSpPr>
      <p:pic>
        <p:nvPicPr>
          <p:cNvPr id="5" name="Picture 4" descr="Padlock on computer motherboard">
            <a:extLst>
              <a:ext uri="{FF2B5EF4-FFF2-40B4-BE49-F238E27FC236}">
                <a16:creationId xmlns:a16="http://schemas.microsoft.com/office/drawing/2014/main" id="{4AD1DCA2-5583-580B-23E4-78903BABFBF0}"/>
              </a:ext>
            </a:extLst>
          </p:cNvPr>
          <p:cNvPicPr>
            <a:picLocks noChangeAspect="1"/>
          </p:cNvPicPr>
          <p:nvPr/>
        </p:nvPicPr>
        <p:blipFill>
          <a:blip r:embed="rId3"/>
          <a:srcRect r="3" b="15487"/>
          <a:stretch/>
        </p:blipFill>
        <p:spPr>
          <a:xfrm>
            <a:off x="-3447" y="-1"/>
            <a:ext cx="12195447" cy="6879745"/>
          </a:xfrm>
          <a:prstGeom prst="rect">
            <a:avLst/>
          </a:prstGeom>
        </p:spPr>
      </p:pic>
      <p:sp>
        <p:nvSpPr>
          <p:cNvPr id="9" name="Rectangle 8">
            <a:extLst>
              <a:ext uri="{FF2B5EF4-FFF2-40B4-BE49-F238E27FC236}">
                <a16:creationId xmlns:a16="http://schemas.microsoft.com/office/drawing/2014/main" id="{4D60F200-5EB0-B223-2439-C96C67F0FE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4589414" y="-733991"/>
            <a:ext cx="3020876" cy="12206596"/>
          </a:xfrm>
          <a:prstGeom prst="rect">
            <a:avLst/>
          </a:prstGeom>
          <a:gradFill flip="none" rotWithShape="1">
            <a:gsLst>
              <a:gs pos="21000">
                <a:srgbClr val="000000">
                  <a:alpha val="62000"/>
                </a:srgbClr>
              </a:gs>
              <a:gs pos="100000">
                <a:srgbClr val="000000">
                  <a:alpha val="0"/>
                </a:srgbClr>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A6567EA8-C72D-4B9B-D23F-6B2E9F9C9F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446" y="0"/>
            <a:ext cx="2843402" cy="6879745"/>
          </a:xfrm>
          <a:prstGeom prst="rect">
            <a:avLst/>
          </a:prstGeom>
          <a:gradFill flip="none" rotWithShape="1">
            <a:gsLst>
              <a:gs pos="5000">
                <a:schemeClr val="accent2"/>
              </a:gs>
              <a:gs pos="49000">
                <a:schemeClr val="accent5">
                  <a:lumMod val="60000"/>
                  <a:lumOff val="40000"/>
                  <a:alpha val="0"/>
                </a:schemeClr>
              </a:gs>
            </a:gsLst>
            <a:lin ang="96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FEFBFA78-9360-1E01-5448-6D5AE0A326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9038704" y="21736"/>
            <a:ext cx="3152862" cy="6858008"/>
          </a:xfrm>
          <a:prstGeom prst="rect">
            <a:avLst/>
          </a:prstGeom>
          <a:gradFill flip="none" rotWithShape="1">
            <a:gsLst>
              <a:gs pos="5000">
                <a:schemeClr val="accent5">
                  <a:alpha val="48000"/>
                </a:schemeClr>
              </a:gs>
              <a:gs pos="42000">
                <a:schemeClr val="accent5">
                  <a:alpha val="0"/>
                </a:schemeClr>
              </a:gs>
            </a:gsLst>
            <a:lin ang="1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1740453C-744F-DB3A-47EC-15EACE1DC1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447" y="5288433"/>
            <a:ext cx="12199706" cy="1591311"/>
          </a:xfrm>
          <a:prstGeom prst="rect">
            <a:avLst/>
          </a:prstGeom>
          <a:gradFill flip="none" rotWithShape="1">
            <a:gsLst>
              <a:gs pos="0">
                <a:schemeClr val="accent2"/>
              </a:gs>
              <a:gs pos="49000">
                <a:schemeClr val="accent2">
                  <a:alpha val="0"/>
                </a:schemeClr>
              </a:gs>
            </a:gsLst>
            <a:lin ang="588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7" name="Rectangle 16">
            <a:extLst>
              <a:ext uri="{FF2B5EF4-FFF2-40B4-BE49-F238E27FC236}">
                <a16:creationId xmlns:a16="http://schemas.microsoft.com/office/drawing/2014/main" id="{B6924B03-77BD-EAE3-2854-43363FF8E6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84596" y="2224929"/>
            <a:ext cx="3866773" cy="5442859"/>
          </a:xfrm>
          <a:prstGeom prst="rect">
            <a:avLst/>
          </a:prstGeom>
          <a:gradFill flip="none" rotWithShape="1">
            <a:gsLst>
              <a:gs pos="0">
                <a:schemeClr val="accent5"/>
              </a:gs>
              <a:gs pos="54000">
                <a:schemeClr val="accent5">
                  <a:lumMod val="60000"/>
                  <a:lumOff val="40000"/>
                  <a:alpha val="0"/>
                </a:scheme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27FF983-C7F0-A62D-3B01-D2ABF0A5B273}"/>
              </a:ext>
            </a:extLst>
          </p:cNvPr>
          <p:cNvSpPr>
            <a:spLocks noGrp="1"/>
          </p:cNvSpPr>
          <p:nvPr>
            <p:ph type="title"/>
          </p:nvPr>
        </p:nvSpPr>
        <p:spPr>
          <a:xfrm>
            <a:off x="859028" y="4121944"/>
            <a:ext cx="7927785" cy="1620665"/>
          </a:xfrm>
        </p:spPr>
        <p:txBody>
          <a:bodyPr vert="horz" lIns="91440" tIns="45720" rIns="91440" bIns="45720" rtlCol="0" anchor="b">
            <a:normAutofit/>
          </a:bodyPr>
          <a:lstStyle/>
          <a:p>
            <a:r>
              <a:rPr lang="en-US" sz="4000">
                <a:solidFill>
                  <a:srgbClr val="FFFFFF"/>
                </a:solidFill>
              </a:rPr>
              <a:t>Benefit Fraud &amp; Welfare System</a:t>
            </a:r>
          </a:p>
        </p:txBody>
      </p:sp>
    </p:spTree>
    <p:extLst>
      <p:ext uri="{BB962C8B-B14F-4D97-AF65-F5344CB8AC3E}">
        <p14:creationId xmlns:p14="http://schemas.microsoft.com/office/powerpoint/2010/main" val="412712095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C9CC84DE-3120-54F2-2112-11F3DAF60D9C}"/>
            </a:ext>
          </a:extLst>
        </p:cNvPr>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A99050EE-26AF-4253-BD50-F0FCD965A8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0284" y="575361"/>
            <a:ext cx="5707277" cy="5707277"/>
          </a:xfrm>
          <a:prstGeom prst="ellipse">
            <a:avLst/>
          </a:prstGeom>
          <a:no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B264504-E204-36B4-3096-94DD8147FB72}"/>
              </a:ext>
            </a:extLst>
          </p:cNvPr>
          <p:cNvSpPr>
            <a:spLocks noGrp="1"/>
          </p:cNvSpPr>
          <p:nvPr>
            <p:ph type="title"/>
          </p:nvPr>
        </p:nvSpPr>
        <p:spPr>
          <a:xfrm>
            <a:off x="838200" y="1748452"/>
            <a:ext cx="4974771" cy="3587786"/>
          </a:xfrm>
        </p:spPr>
        <p:txBody>
          <a:bodyPr>
            <a:normAutofit/>
          </a:bodyPr>
          <a:lstStyle/>
          <a:p>
            <a:pPr algn="ctr"/>
            <a:r>
              <a:rPr lang="en-US">
                <a:solidFill>
                  <a:schemeClr val="bg1"/>
                </a:solidFill>
              </a:rPr>
              <a:t>What is benefit fraud?</a:t>
            </a:r>
          </a:p>
        </p:txBody>
      </p:sp>
      <p:grpSp>
        <p:nvGrpSpPr>
          <p:cNvPr id="12" name="Graphic 190">
            <a:extLst>
              <a:ext uri="{FF2B5EF4-FFF2-40B4-BE49-F238E27FC236}">
                <a16:creationId xmlns:a16="http://schemas.microsoft.com/office/drawing/2014/main" id="{00E015F5-1A99-4E40-BC3D-7707802996B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3117" y="1193254"/>
            <a:ext cx="1291642" cy="429215"/>
            <a:chOff x="2504802" y="1755501"/>
            <a:chExt cx="1598829" cy="531293"/>
          </a:xfrm>
          <a:solidFill>
            <a:schemeClr val="bg1"/>
          </a:solidFill>
        </p:grpSpPr>
        <p:sp>
          <p:nvSpPr>
            <p:cNvPr id="13" name="Freeform: Shape 12">
              <a:extLst>
                <a:ext uri="{FF2B5EF4-FFF2-40B4-BE49-F238E27FC236}">
                  <a16:creationId xmlns:a16="http://schemas.microsoft.com/office/drawing/2014/main" id="{3FE6F571-2BB7-46DA-A3D9-B32ADDC16A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2113855"/>
              <a:ext cx="1598614" cy="172939"/>
            </a:xfrm>
            <a:custGeom>
              <a:avLst/>
              <a:gdLst>
                <a:gd name="connsiteX0" fmla="*/ 1248648 w 1598614"/>
                <a:gd name="connsiteY0" fmla="*/ 172939 h 172939"/>
                <a:gd name="connsiteX1" fmla="*/ 1123031 w 1598614"/>
                <a:gd name="connsiteY1" fmla="*/ 92708 h 172939"/>
                <a:gd name="connsiteX2" fmla="*/ 1024085 w 1598614"/>
                <a:gd name="connsiteY2" fmla="*/ 29469 h 172939"/>
                <a:gd name="connsiteX3" fmla="*/ 925140 w 1598614"/>
                <a:gd name="connsiteY3" fmla="*/ 92708 h 172939"/>
                <a:gd name="connsiteX4" fmla="*/ 799522 w 1598614"/>
                <a:gd name="connsiteY4" fmla="*/ 172939 h 172939"/>
                <a:gd name="connsiteX5" fmla="*/ 799522 w 1598614"/>
                <a:gd name="connsiteY5" fmla="*/ 172939 h 172939"/>
                <a:gd name="connsiteX6" fmla="*/ 673905 w 1598614"/>
                <a:gd name="connsiteY6" fmla="*/ 92708 h 172939"/>
                <a:gd name="connsiteX7" fmla="*/ 574959 w 1598614"/>
                <a:gd name="connsiteY7" fmla="*/ 29469 h 172939"/>
                <a:gd name="connsiteX8" fmla="*/ 476014 w 1598614"/>
                <a:gd name="connsiteY8" fmla="*/ 92708 h 172939"/>
                <a:gd name="connsiteX9" fmla="*/ 350396 w 1598614"/>
                <a:gd name="connsiteY9" fmla="*/ 172939 h 172939"/>
                <a:gd name="connsiteX10" fmla="*/ 224778 w 1598614"/>
                <a:gd name="connsiteY10" fmla="*/ 92708 h 172939"/>
                <a:gd name="connsiteX11" fmla="*/ 125833 w 1598614"/>
                <a:gd name="connsiteY11" fmla="*/ 29469 h 172939"/>
                <a:gd name="connsiteX12" fmla="*/ 26887 w 1598614"/>
                <a:gd name="connsiteY12" fmla="*/ 92708 h 172939"/>
                <a:gd name="connsiteX13" fmla="*/ 0 w 1598614"/>
                <a:gd name="connsiteY13" fmla="*/ 80232 h 172939"/>
                <a:gd name="connsiteX14" fmla="*/ 125618 w 1598614"/>
                <a:gd name="connsiteY14" fmla="*/ 0 h 172939"/>
                <a:gd name="connsiteX15" fmla="*/ 251235 w 1598614"/>
                <a:gd name="connsiteY15" fmla="*/ 80232 h 172939"/>
                <a:gd name="connsiteX16" fmla="*/ 350181 w 1598614"/>
                <a:gd name="connsiteY16" fmla="*/ 143471 h 172939"/>
                <a:gd name="connsiteX17" fmla="*/ 449126 w 1598614"/>
                <a:gd name="connsiteY17" fmla="*/ 80232 h 172939"/>
                <a:gd name="connsiteX18" fmla="*/ 574744 w 1598614"/>
                <a:gd name="connsiteY18" fmla="*/ 0 h 172939"/>
                <a:gd name="connsiteX19" fmla="*/ 700362 w 1598614"/>
                <a:gd name="connsiteY19" fmla="*/ 80232 h 172939"/>
                <a:gd name="connsiteX20" fmla="*/ 799307 w 1598614"/>
                <a:gd name="connsiteY20" fmla="*/ 143471 h 172939"/>
                <a:gd name="connsiteX21" fmla="*/ 799307 w 1598614"/>
                <a:gd name="connsiteY21" fmla="*/ 143471 h 172939"/>
                <a:gd name="connsiteX22" fmla="*/ 898253 w 1598614"/>
                <a:gd name="connsiteY22" fmla="*/ 80232 h 172939"/>
                <a:gd name="connsiteX23" fmla="*/ 1023870 w 1598614"/>
                <a:gd name="connsiteY23" fmla="*/ 0 h 172939"/>
                <a:gd name="connsiteX24" fmla="*/ 1149488 w 1598614"/>
                <a:gd name="connsiteY24" fmla="*/ 80232 h 172939"/>
                <a:gd name="connsiteX25" fmla="*/ 1248433 w 1598614"/>
                <a:gd name="connsiteY25" fmla="*/ 143471 h 172939"/>
                <a:gd name="connsiteX26" fmla="*/ 1347379 w 1598614"/>
                <a:gd name="connsiteY26" fmla="*/ 80232 h 172939"/>
                <a:gd name="connsiteX27" fmla="*/ 1472997 w 1598614"/>
                <a:gd name="connsiteY27" fmla="*/ 0 h 172939"/>
                <a:gd name="connsiteX28" fmla="*/ 1598614 w 1598614"/>
                <a:gd name="connsiteY28" fmla="*/ 80232 h 172939"/>
                <a:gd name="connsiteX29" fmla="*/ 1571942 w 1598614"/>
                <a:gd name="connsiteY29" fmla="*/ 92708 h 172939"/>
                <a:gd name="connsiteX30" fmla="*/ 1472997 w 1598614"/>
                <a:gd name="connsiteY30" fmla="*/ 29469 h 172939"/>
                <a:gd name="connsiteX31" fmla="*/ 1374051 w 1598614"/>
                <a:gd name="connsiteY31" fmla="*/ 92708 h 172939"/>
                <a:gd name="connsiteX32" fmla="*/ 1248648 w 1598614"/>
                <a:gd name="connsiteY32" fmla="*/ 172939 h 172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614" h="172939">
                  <a:moveTo>
                    <a:pt x="1248648" y="172939"/>
                  </a:moveTo>
                  <a:cubicBezTo>
                    <a:pt x="1194229" y="172939"/>
                    <a:pt x="1146046" y="142180"/>
                    <a:pt x="1123031" y="92708"/>
                  </a:cubicBezTo>
                  <a:cubicBezTo>
                    <a:pt x="1104962" y="53775"/>
                    <a:pt x="1067105" y="29469"/>
                    <a:pt x="1024085" y="29469"/>
                  </a:cubicBezTo>
                  <a:cubicBezTo>
                    <a:pt x="981066" y="29469"/>
                    <a:pt x="943208" y="53775"/>
                    <a:pt x="925140" y="92708"/>
                  </a:cubicBezTo>
                  <a:cubicBezTo>
                    <a:pt x="902124" y="142180"/>
                    <a:pt x="853942" y="172939"/>
                    <a:pt x="799522" y="172939"/>
                  </a:cubicBezTo>
                  <a:cubicBezTo>
                    <a:pt x="799522" y="172939"/>
                    <a:pt x="799522" y="172939"/>
                    <a:pt x="799522" y="172939"/>
                  </a:cubicBezTo>
                  <a:cubicBezTo>
                    <a:pt x="744887" y="172939"/>
                    <a:pt x="696920" y="142180"/>
                    <a:pt x="673905" y="92708"/>
                  </a:cubicBezTo>
                  <a:cubicBezTo>
                    <a:pt x="655836" y="53775"/>
                    <a:pt x="617979" y="29469"/>
                    <a:pt x="574959" y="29469"/>
                  </a:cubicBezTo>
                  <a:cubicBezTo>
                    <a:pt x="531939" y="29469"/>
                    <a:pt x="494082" y="53775"/>
                    <a:pt x="476014" y="92708"/>
                  </a:cubicBezTo>
                  <a:cubicBezTo>
                    <a:pt x="452998" y="142180"/>
                    <a:pt x="405031" y="172939"/>
                    <a:pt x="350396" y="172939"/>
                  </a:cubicBezTo>
                  <a:cubicBezTo>
                    <a:pt x="295976" y="172939"/>
                    <a:pt x="247794" y="142180"/>
                    <a:pt x="224778" y="92708"/>
                  </a:cubicBezTo>
                  <a:cubicBezTo>
                    <a:pt x="206710" y="53775"/>
                    <a:pt x="168853" y="29469"/>
                    <a:pt x="125833" y="29469"/>
                  </a:cubicBezTo>
                  <a:cubicBezTo>
                    <a:pt x="82813" y="29469"/>
                    <a:pt x="44956" y="53775"/>
                    <a:pt x="26887" y="92708"/>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268" y="30759"/>
                    <a:pt x="969235" y="0"/>
                    <a:pt x="1023870" y="0"/>
                  </a:cubicBezTo>
                  <a:cubicBezTo>
                    <a:pt x="1078505" y="0"/>
                    <a:pt x="1126472" y="30759"/>
                    <a:pt x="1149488" y="80232"/>
                  </a:cubicBezTo>
                  <a:cubicBezTo>
                    <a:pt x="1167556" y="119165"/>
                    <a:pt x="1205414" y="143471"/>
                    <a:pt x="1248433" y="143471"/>
                  </a:cubicBezTo>
                  <a:cubicBezTo>
                    <a:pt x="1291453" y="143471"/>
                    <a:pt x="1329311" y="119165"/>
                    <a:pt x="1347379" y="80232"/>
                  </a:cubicBezTo>
                  <a:cubicBezTo>
                    <a:pt x="1370394" y="30759"/>
                    <a:pt x="1418361" y="0"/>
                    <a:pt x="1472997" y="0"/>
                  </a:cubicBezTo>
                  <a:cubicBezTo>
                    <a:pt x="1527632" y="0"/>
                    <a:pt x="1575814" y="30759"/>
                    <a:pt x="1598614" y="80232"/>
                  </a:cubicBezTo>
                  <a:lnTo>
                    <a:pt x="1571942" y="92708"/>
                  </a:lnTo>
                  <a:cubicBezTo>
                    <a:pt x="1553874" y="53775"/>
                    <a:pt x="1515801" y="29469"/>
                    <a:pt x="1472997" y="29469"/>
                  </a:cubicBezTo>
                  <a:cubicBezTo>
                    <a:pt x="1429977" y="29469"/>
                    <a:pt x="1392119" y="53775"/>
                    <a:pt x="1374051" y="92708"/>
                  </a:cubicBezTo>
                  <a:cubicBezTo>
                    <a:pt x="1351251" y="142180"/>
                    <a:pt x="1303069" y="172939"/>
                    <a:pt x="1248648" y="172939"/>
                  </a:cubicBezTo>
                  <a:close/>
                </a:path>
              </a:pathLst>
            </a:custGeom>
            <a:grpFill/>
            <a:ln w="21496" cap="flat">
              <a:noFill/>
              <a:prstDash val="solid"/>
              <a:miter/>
            </a:ln>
          </p:spPr>
          <p:txBody>
            <a:bodyPr rtlCol="0" anchor="ctr"/>
            <a:lstStyle/>
            <a:p>
              <a:endParaRPr lang="en-US"/>
            </a:p>
          </p:txBody>
        </p:sp>
        <p:sp>
          <p:nvSpPr>
            <p:cNvPr id="14" name="Freeform: Shape 13">
              <a:extLst>
                <a:ext uri="{FF2B5EF4-FFF2-40B4-BE49-F238E27FC236}">
                  <a16:creationId xmlns:a16="http://schemas.microsoft.com/office/drawing/2014/main" id="{A905CC16-753C-4B9F-B3E2-C456795AE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1755501"/>
              <a:ext cx="1598829" cy="172724"/>
            </a:xfrm>
            <a:custGeom>
              <a:avLst/>
              <a:gdLst>
                <a:gd name="connsiteX0" fmla="*/ 1248648 w 1598829"/>
                <a:gd name="connsiteY0" fmla="*/ 172724 h 172724"/>
                <a:gd name="connsiteX1" fmla="*/ 1123031 w 1598829"/>
                <a:gd name="connsiteY1" fmla="*/ 92492 h 172724"/>
                <a:gd name="connsiteX2" fmla="*/ 1024085 w 1598829"/>
                <a:gd name="connsiteY2" fmla="*/ 29253 h 172724"/>
                <a:gd name="connsiteX3" fmla="*/ 925140 w 1598829"/>
                <a:gd name="connsiteY3" fmla="*/ 92492 h 172724"/>
                <a:gd name="connsiteX4" fmla="*/ 799522 w 1598829"/>
                <a:gd name="connsiteY4" fmla="*/ 172724 h 172724"/>
                <a:gd name="connsiteX5" fmla="*/ 799522 w 1598829"/>
                <a:gd name="connsiteY5" fmla="*/ 172724 h 172724"/>
                <a:gd name="connsiteX6" fmla="*/ 673905 w 1598829"/>
                <a:gd name="connsiteY6" fmla="*/ 92492 h 172724"/>
                <a:gd name="connsiteX7" fmla="*/ 574959 w 1598829"/>
                <a:gd name="connsiteY7" fmla="*/ 29253 h 172724"/>
                <a:gd name="connsiteX8" fmla="*/ 476014 w 1598829"/>
                <a:gd name="connsiteY8" fmla="*/ 92492 h 172724"/>
                <a:gd name="connsiteX9" fmla="*/ 350396 w 1598829"/>
                <a:gd name="connsiteY9" fmla="*/ 172724 h 172724"/>
                <a:gd name="connsiteX10" fmla="*/ 224778 w 1598829"/>
                <a:gd name="connsiteY10" fmla="*/ 92492 h 172724"/>
                <a:gd name="connsiteX11" fmla="*/ 125833 w 1598829"/>
                <a:gd name="connsiteY11" fmla="*/ 29253 h 172724"/>
                <a:gd name="connsiteX12" fmla="*/ 26887 w 1598829"/>
                <a:gd name="connsiteY12" fmla="*/ 92492 h 172724"/>
                <a:gd name="connsiteX13" fmla="*/ 0 w 1598829"/>
                <a:gd name="connsiteY13" fmla="*/ 80232 h 172724"/>
                <a:gd name="connsiteX14" fmla="*/ 125618 w 1598829"/>
                <a:gd name="connsiteY14" fmla="*/ 0 h 172724"/>
                <a:gd name="connsiteX15" fmla="*/ 251235 w 1598829"/>
                <a:gd name="connsiteY15" fmla="*/ 80232 h 172724"/>
                <a:gd name="connsiteX16" fmla="*/ 350181 w 1598829"/>
                <a:gd name="connsiteY16" fmla="*/ 143471 h 172724"/>
                <a:gd name="connsiteX17" fmla="*/ 449126 w 1598829"/>
                <a:gd name="connsiteY17" fmla="*/ 80232 h 172724"/>
                <a:gd name="connsiteX18" fmla="*/ 574744 w 1598829"/>
                <a:gd name="connsiteY18" fmla="*/ 0 h 172724"/>
                <a:gd name="connsiteX19" fmla="*/ 700362 w 1598829"/>
                <a:gd name="connsiteY19" fmla="*/ 80232 h 172724"/>
                <a:gd name="connsiteX20" fmla="*/ 799307 w 1598829"/>
                <a:gd name="connsiteY20" fmla="*/ 143471 h 172724"/>
                <a:gd name="connsiteX21" fmla="*/ 799307 w 1598829"/>
                <a:gd name="connsiteY21" fmla="*/ 143471 h 172724"/>
                <a:gd name="connsiteX22" fmla="*/ 898253 w 1598829"/>
                <a:gd name="connsiteY22" fmla="*/ 80232 h 172724"/>
                <a:gd name="connsiteX23" fmla="*/ 1024085 w 1598829"/>
                <a:gd name="connsiteY23" fmla="*/ 0 h 172724"/>
                <a:gd name="connsiteX24" fmla="*/ 1149703 w 1598829"/>
                <a:gd name="connsiteY24" fmla="*/ 80232 h 172724"/>
                <a:gd name="connsiteX25" fmla="*/ 1248648 w 1598829"/>
                <a:gd name="connsiteY25" fmla="*/ 143471 h 172724"/>
                <a:gd name="connsiteX26" fmla="*/ 1347594 w 1598829"/>
                <a:gd name="connsiteY26" fmla="*/ 80232 h 172724"/>
                <a:gd name="connsiteX27" fmla="*/ 1473212 w 1598829"/>
                <a:gd name="connsiteY27" fmla="*/ 0 h 172724"/>
                <a:gd name="connsiteX28" fmla="*/ 1598829 w 1598829"/>
                <a:gd name="connsiteY28" fmla="*/ 80232 h 172724"/>
                <a:gd name="connsiteX29" fmla="*/ 1572157 w 1598829"/>
                <a:gd name="connsiteY29" fmla="*/ 92492 h 172724"/>
                <a:gd name="connsiteX30" fmla="*/ 1473212 w 1598829"/>
                <a:gd name="connsiteY30" fmla="*/ 29253 h 172724"/>
                <a:gd name="connsiteX31" fmla="*/ 1374266 w 1598829"/>
                <a:gd name="connsiteY31" fmla="*/ 92492 h 172724"/>
                <a:gd name="connsiteX32" fmla="*/ 1248648 w 1598829"/>
                <a:gd name="connsiteY32" fmla="*/ 172724 h 172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829" h="172724">
                  <a:moveTo>
                    <a:pt x="1248648" y="172724"/>
                  </a:moveTo>
                  <a:cubicBezTo>
                    <a:pt x="1194229" y="172724"/>
                    <a:pt x="1146046" y="141965"/>
                    <a:pt x="1123031" y="92492"/>
                  </a:cubicBezTo>
                  <a:cubicBezTo>
                    <a:pt x="1104962" y="53560"/>
                    <a:pt x="1067105" y="29253"/>
                    <a:pt x="1024085" y="29253"/>
                  </a:cubicBezTo>
                  <a:cubicBezTo>
                    <a:pt x="981066" y="29253"/>
                    <a:pt x="943208" y="53560"/>
                    <a:pt x="925140" y="92492"/>
                  </a:cubicBezTo>
                  <a:cubicBezTo>
                    <a:pt x="902124" y="141965"/>
                    <a:pt x="853942" y="172724"/>
                    <a:pt x="799522" y="172724"/>
                  </a:cubicBezTo>
                  <a:cubicBezTo>
                    <a:pt x="799522" y="172724"/>
                    <a:pt x="799522" y="172724"/>
                    <a:pt x="799522" y="172724"/>
                  </a:cubicBezTo>
                  <a:cubicBezTo>
                    <a:pt x="744887" y="172724"/>
                    <a:pt x="696920" y="141965"/>
                    <a:pt x="673905" y="92492"/>
                  </a:cubicBezTo>
                  <a:cubicBezTo>
                    <a:pt x="655836" y="53560"/>
                    <a:pt x="617979" y="29253"/>
                    <a:pt x="574959" y="29253"/>
                  </a:cubicBezTo>
                  <a:cubicBezTo>
                    <a:pt x="531939" y="29253"/>
                    <a:pt x="494082" y="53560"/>
                    <a:pt x="476014" y="92492"/>
                  </a:cubicBezTo>
                  <a:cubicBezTo>
                    <a:pt x="452998" y="141965"/>
                    <a:pt x="405031" y="172724"/>
                    <a:pt x="350396" y="172724"/>
                  </a:cubicBezTo>
                  <a:cubicBezTo>
                    <a:pt x="295976" y="172724"/>
                    <a:pt x="247794" y="141965"/>
                    <a:pt x="224778" y="92492"/>
                  </a:cubicBezTo>
                  <a:cubicBezTo>
                    <a:pt x="206710" y="53560"/>
                    <a:pt x="168853" y="29253"/>
                    <a:pt x="125833" y="29253"/>
                  </a:cubicBezTo>
                  <a:cubicBezTo>
                    <a:pt x="82813" y="29253"/>
                    <a:pt x="44956" y="53560"/>
                    <a:pt x="26887" y="92492"/>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483" y="30759"/>
                    <a:pt x="969450" y="0"/>
                    <a:pt x="1024085" y="0"/>
                  </a:cubicBezTo>
                  <a:cubicBezTo>
                    <a:pt x="1078720" y="0"/>
                    <a:pt x="1126688" y="30759"/>
                    <a:pt x="1149703" y="80232"/>
                  </a:cubicBezTo>
                  <a:cubicBezTo>
                    <a:pt x="1167771" y="119165"/>
                    <a:pt x="1205629" y="143471"/>
                    <a:pt x="1248648" y="143471"/>
                  </a:cubicBezTo>
                  <a:cubicBezTo>
                    <a:pt x="1291668" y="143471"/>
                    <a:pt x="1329526" y="119165"/>
                    <a:pt x="1347594" y="80232"/>
                  </a:cubicBezTo>
                  <a:cubicBezTo>
                    <a:pt x="1370610" y="30759"/>
                    <a:pt x="1418792" y="0"/>
                    <a:pt x="1473212" y="0"/>
                  </a:cubicBezTo>
                  <a:cubicBezTo>
                    <a:pt x="1527847" y="0"/>
                    <a:pt x="1576029" y="30759"/>
                    <a:pt x="1598829" y="80232"/>
                  </a:cubicBezTo>
                  <a:lnTo>
                    <a:pt x="1572157" y="92492"/>
                  </a:lnTo>
                  <a:cubicBezTo>
                    <a:pt x="1554089" y="53560"/>
                    <a:pt x="1516016" y="29253"/>
                    <a:pt x="1473212" y="29253"/>
                  </a:cubicBezTo>
                  <a:cubicBezTo>
                    <a:pt x="1430192" y="29253"/>
                    <a:pt x="1392335" y="53560"/>
                    <a:pt x="1374266" y="92492"/>
                  </a:cubicBezTo>
                  <a:cubicBezTo>
                    <a:pt x="1351251" y="141965"/>
                    <a:pt x="1303069" y="172724"/>
                    <a:pt x="1248648" y="172724"/>
                  </a:cubicBezTo>
                  <a:close/>
                </a:path>
              </a:pathLst>
            </a:custGeom>
            <a:grpFill/>
            <a:ln w="21496" cap="flat">
              <a:noFill/>
              <a:prstDash val="solid"/>
              <a:miter/>
            </a:ln>
          </p:spPr>
          <p:txBody>
            <a:bodyPr rtlCol="0" anchor="ctr"/>
            <a:lstStyle/>
            <a:p>
              <a:endParaRPr lang="en-US"/>
            </a:p>
          </p:txBody>
        </p:sp>
      </p:grpSp>
      <p:sp>
        <p:nvSpPr>
          <p:cNvPr id="16" name="Graphic 212">
            <a:extLst>
              <a:ext uri="{FF2B5EF4-FFF2-40B4-BE49-F238E27FC236}">
                <a16:creationId xmlns:a16="http://schemas.microsoft.com/office/drawing/2014/main" id="{D0C78466-EB6E-45A0-99A6-A00789ACD9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7727" y="421588"/>
            <a:ext cx="1291468" cy="1291468"/>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8" name="Graphic 212">
            <a:extLst>
              <a:ext uri="{FF2B5EF4-FFF2-40B4-BE49-F238E27FC236}">
                <a16:creationId xmlns:a16="http://schemas.microsoft.com/office/drawing/2014/main" id="{E99F76E4-5DFD-4DBE-B042-66FBCD118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7727" y="421588"/>
            <a:ext cx="1291468" cy="1291468"/>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grpSp>
        <p:nvGrpSpPr>
          <p:cNvPr id="20" name="Graphic 4">
            <a:extLst>
              <a:ext uri="{FF2B5EF4-FFF2-40B4-BE49-F238E27FC236}">
                <a16:creationId xmlns:a16="http://schemas.microsoft.com/office/drawing/2014/main" id="{5468B3A9-705E-43C3-A742-0619B0D8F2E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0915" y="4748271"/>
            <a:ext cx="1330536" cy="1330521"/>
            <a:chOff x="5734037" y="3067039"/>
            <a:chExt cx="724483" cy="724489"/>
          </a:xfrm>
          <a:solidFill>
            <a:schemeClr val="bg1"/>
          </a:solidFill>
        </p:grpSpPr>
        <p:sp>
          <p:nvSpPr>
            <p:cNvPr id="21" name="Freeform: Shape 20">
              <a:extLst>
                <a:ext uri="{FF2B5EF4-FFF2-40B4-BE49-F238E27FC236}">
                  <a16:creationId xmlns:a16="http://schemas.microsoft.com/office/drawing/2014/main" id="{29D439AD-5D67-497C-B831-D17FC3E592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067039"/>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23F54BF2-C71C-45C5-9408-3B5E011B0F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3" name="Freeform: Shape 22">
              <a:extLst>
                <a:ext uri="{FF2B5EF4-FFF2-40B4-BE49-F238E27FC236}">
                  <a16:creationId xmlns:a16="http://schemas.microsoft.com/office/drawing/2014/main" id="{2BBABE17-DB56-44AB-934B-63C07C79F0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 name="Freeform: Shape 23">
              <a:extLst>
                <a:ext uri="{FF2B5EF4-FFF2-40B4-BE49-F238E27FC236}">
                  <a16:creationId xmlns:a16="http://schemas.microsoft.com/office/drawing/2014/main" id="{CB483D20-A128-4076-AF54-88646172B8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E5EFA818-FDDA-49E9-B11F-E9DC1854A9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EA1F8728-F8F7-4828-A718-A15E7663EA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8DA1F73F-AA1D-41D7-BAAB-292FD94A3E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D9441DEA-C85E-4B9C-A48D-8437854C4C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26284"/>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15EBAA20-1368-4495-8D7C-820FAD8ECF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2628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0FB92591-626C-4D2B-A3E6-EC8742D67B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D392448D-513F-4528-9D8D-A151982041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61946BAE-1546-4EA4-A108-A799BF5D2C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42A8EC93-6A35-4D37-A8CB-59362BF875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126284"/>
              <a:ext cx="14097" cy="14097"/>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AFC3ECA2-E914-4D83-ABF9-B9FFD96E92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 name="Freeform: Shape 34">
              <a:extLst>
                <a:ext uri="{FF2B5EF4-FFF2-40B4-BE49-F238E27FC236}">
                  <a16:creationId xmlns:a16="http://schemas.microsoft.com/office/drawing/2014/main" id="{712B1108-9AAC-4F10-A64F-0D6963E518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8543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6" name="Freeform: Shape 35">
              <a:extLst>
                <a:ext uri="{FF2B5EF4-FFF2-40B4-BE49-F238E27FC236}">
                  <a16:creationId xmlns:a16="http://schemas.microsoft.com/office/drawing/2014/main" id="{284CDA0C-B2AB-4791-83B1-C053C061D6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37" name="Freeform: Shape 36">
              <a:extLst>
                <a:ext uri="{FF2B5EF4-FFF2-40B4-BE49-F238E27FC236}">
                  <a16:creationId xmlns:a16="http://schemas.microsoft.com/office/drawing/2014/main" id="{F857BF6B-E0CA-49C0-8827-B44CE8B928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8" name="Freeform: Shape 37">
              <a:extLst>
                <a:ext uri="{FF2B5EF4-FFF2-40B4-BE49-F238E27FC236}">
                  <a16:creationId xmlns:a16="http://schemas.microsoft.com/office/drawing/2014/main" id="{6D7B06A7-ADDF-4F27-B11F-08422FC180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9" name="Freeform: Shape 38">
              <a:extLst>
                <a:ext uri="{FF2B5EF4-FFF2-40B4-BE49-F238E27FC236}">
                  <a16:creationId xmlns:a16="http://schemas.microsoft.com/office/drawing/2014/main" id="{E8B0DA6C-71D7-4FCB-AE4C-035E0ADB50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0" name="Freeform: Shape 39">
              <a:extLst>
                <a:ext uri="{FF2B5EF4-FFF2-40B4-BE49-F238E27FC236}">
                  <a16:creationId xmlns:a16="http://schemas.microsoft.com/office/drawing/2014/main" id="{EB078173-ADFB-480D-91A4-4D71C01098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41" name="Freeform: Shape 40">
              <a:extLst>
                <a:ext uri="{FF2B5EF4-FFF2-40B4-BE49-F238E27FC236}">
                  <a16:creationId xmlns:a16="http://schemas.microsoft.com/office/drawing/2014/main" id="{AAA4027A-C97B-4C9A-B04C-EBE2112200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2" name="Freeform: Shape 41">
              <a:extLst>
                <a:ext uri="{FF2B5EF4-FFF2-40B4-BE49-F238E27FC236}">
                  <a16:creationId xmlns:a16="http://schemas.microsoft.com/office/drawing/2014/main" id="{C06DA92D-C6D0-4C7D-98CF-D9576912E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24467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43" name="Freeform: Shape 42">
              <a:extLst>
                <a:ext uri="{FF2B5EF4-FFF2-40B4-BE49-F238E27FC236}">
                  <a16:creationId xmlns:a16="http://schemas.microsoft.com/office/drawing/2014/main" id="{D6601653-3941-4C9B-BD39-62EECE23AE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244677"/>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4" name="Freeform: Shape 43">
              <a:extLst>
                <a:ext uri="{FF2B5EF4-FFF2-40B4-BE49-F238E27FC236}">
                  <a16:creationId xmlns:a16="http://schemas.microsoft.com/office/drawing/2014/main" id="{2BC4A394-4FFE-4BFE-9A59-2B624E0711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5" name="Freeform: Shape 44">
              <a:extLst>
                <a:ext uri="{FF2B5EF4-FFF2-40B4-BE49-F238E27FC236}">
                  <a16:creationId xmlns:a16="http://schemas.microsoft.com/office/drawing/2014/main" id="{EB4EABA5-FDCF-4F6F-8FF1-6FDFF50580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6" name="Freeform: Shape 45">
              <a:extLst>
                <a:ext uri="{FF2B5EF4-FFF2-40B4-BE49-F238E27FC236}">
                  <a16:creationId xmlns:a16="http://schemas.microsoft.com/office/drawing/2014/main" id="{10F3C940-2320-488A-B24C-AB0A4FB539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7" name="Freeform: Shape 46">
              <a:extLst>
                <a:ext uri="{FF2B5EF4-FFF2-40B4-BE49-F238E27FC236}">
                  <a16:creationId xmlns:a16="http://schemas.microsoft.com/office/drawing/2014/main" id="{F525BA82-37D8-47ED-AFF6-AE57124A4E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24467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8" name="Freeform: Shape 47">
              <a:extLst>
                <a:ext uri="{FF2B5EF4-FFF2-40B4-BE49-F238E27FC236}">
                  <a16:creationId xmlns:a16="http://schemas.microsoft.com/office/drawing/2014/main" id="{C2D78955-C80F-4DA3-83AA-D28A5A6FAD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9" name="Freeform: Shape 48">
              <a:extLst>
                <a:ext uri="{FF2B5EF4-FFF2-40B4-BE49-F238E27FC236}">
                  <a16:creationId xmlns:a16="http://schemas.microsoft.com/office/drawing/2014/main" id="{BC23DAAC-7C06-4012-8CBB-8E3126B68B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0382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50" name="Freeform: Shape 49">
              <a:extLst>
                <a:ext uri="{FF2B5EF4-FFF2-40B4-BE49-F238E27FC236}">
                  <a16:creationId xmlns:a16="http://schemas.microsoft.com/office/drawing/2014/main" id="{60D19F80-DC80-49EC-8EDD-7889092C18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1" name="Freeform: Shape 50">
              <a:extLst>
                <a:ext uri="{FF2B5EF4-FFF2-40B4-BE49-F238E27FC236}">
                  <a16:creationId xmlns:a16="http://schemas.microsoft.com/office/drawing/2014/main" id="{11F50BB3-EA39-4693-BAE1-1101EF0A41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2" name="Freeform: Shape 51">
              <a:extLst>
                <a:ext uri="{FF2B5EF4-FFF2-40B4-BE49-F238E27FC236}">
                  <a16:creationId xmlns:a16="http://schemas.microsoft.com/office/drawing/2014/main" id="{00EFD45B-69A8-47F6-A5BF-779F7EB49F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3" name="Freeform: Shape 52">
              <a:extLst>
                <a:ext uri="{FF2B5EF4-FFF2-40B4-BE49-F238E27FC236}">
                  <a16:creationId xmlns:a16="http://schemas.microsoft.com/office/drawing/2014/main" id="{9E53C464-7272-4EBC-830B-CB29A96988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4" name="Freeform: Shape 53">
              <a:extLst>
                <a:ext uri="{FF2B5EF4-FFF2-40B4-BE49-F238E27FC236}">
                  <a16:creationId xmlns:a16="http://schemas.microsoft.com/office/drawing/2014/main" id="{B6BF10CE-C2AD-487A-9402-8D5C746ECF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0382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5" name="Freeform: Shape 54">
              <a:extLst>
                <a:ext uri="{FF2B5EF4-FFF2-40B4-BE49-F238E27FC236}">
                  <a16:creationId xmlns:a16="http://schemas.microsoft.com/office/drawing/2014/main" id="{1064C7FE-F8EB-47EF-97FA-348A520599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6" name="Freeform: Shape 55">
              <a:extLst>
                <a:ext uri="{FF2B5EF4-FFF2-40B4-BE49-F238E27FC236}">
                  <a16:creationId xmlns:a16="http://schemas.microsoft.com/office/drawing/2014/main" id="{A991C553-06A1-4F26-BBBC-80F7E11E7A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63074"/>
              <a:ext cx="14192" cy="14097"/>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57" name="Freeform: Shape 56">
              <a:extLst>
                <a:ext uri="{FF2B5EF4-FFF2-40B4-BE49-F238E27FC236}">
                  <a16:creationId xmlns:a16="http://schemas.microsoft.com/office/drawing/2014/main" id="{BCE9C081-2191-4C84-956E-F106BB015C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8" name="Freeform: Shape 57">
              <a:extLst>
                <a:ext uri="{FF2B5EF4-FFF2-40B4-BE49-F238E27FC236}">
                  <a16:creationId xmlns:a16="http://schemas.microsoft.com/office/drawing/2014/main" id="{292F6F03-BC34-40C6-8F17-7A169CD72F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9" name="Freeform: Shape 58">
              <a:extLst>
                <a:ext uri="{FF2B5EF4-FFF2-40B4-BE49-F238E27FC236}">
                  <a16:creationId xmlns:a16="http://schemas.microsoft.com/office/drawing/2014/main" id="{A5101B80-7351-4F0F-AB7D-3E40B4D266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0" name="Freeform: Shape 59">
              <a:extLst>
                <a:ext uri="{FF2B5EF4-FFF2-40B4-BE49-F238E27FC236}">
                  <a16:creationId xmlns:a16="http://schemas.microsoft.com/office/drawing/2014/main" id="{0570EE1D-95AC-4660-8E96-7C8A36FEB6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1" name="Freeform: Shape 60">
              <a:extLst>
                <a:ext uri="{FF2B5EF4-FFF2-40B4-BE49-F238E27FC236}">
                  <a16:creationId xmlns:a16="http://schemas.microsoft.com/office/drawing/2014/main" id="{385D9A56-2D15-4E0A-B981-E168F09064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63074"/>
              <a:ext cx="14097" cy="14097"/>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2" name="Freeform: Shape 61">
              <a:extLst>
                <a:ext uri="{FF2B5EF4-FFF2-40B4-BE49-F238E27FC236}">
                  <a16:creationId xmlns:a16="http://schemas.microsoft.com/office/drawing/2014/main" id="{28D0BA2F-9273-4EAA-AD17-C4EFE11403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3" name="Freeform: Shape 62">
              <a:extLst>
                <a:ext uri="{FF2B5EF4-FFF2-40B4-BE49-F238E27FC236}">
                  <a16:creationId xmlns:a16="http://schemas.microsoft.com/office/drawing/2014/main" id="{512CC54E-7976-4DC9-984C-45C2A23A72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2222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64" name="Freeform: Shape 63">
              <a:extLst>
                <a:ext uri="{FF2B5EF4-FFF2-40B4-BE49-F238E27FC236}">
                  <a16:creationId xmlns:a16="http://schemas.microsoft.com/office/drawing/2014/main" id="{C8A3FC72-9FF9-41F6-97E0-45A0FEE946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5" name="Freeform: Shape 64">
              <a:extLst>
                <a:ext uri="{FF2B5EF4-FFF2-40B4-BE49-F238E27FC236}">
                  <a16:creationId xmlns:a16="http://schemas.microsoft.com/office/drawing/2014/main" id="{48918C16-C9B6-40D5-93A0-DB547B644A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6" name="Freeform: Shape 65">
              <a:extLst>
                <a:ext uri="{FF2B5EF4-FFF2-40B4-BE49-F238E27FC236}">
                  <a16:creationId xmlns:a16="http://schemas.microsoft.com/office/drawing/2014/main" id="{A05612C6-4858-4854-A3D3-90CF1E1C75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7" name="Freeform: Shape 66">
              <a:extLst>
                <a:ext uri="{FF2B5EF4-FFF2-40B4-BE49-F238E27FC236}">
                  <a16:creationId xmlns:a16="http://schemas.microsoft.com/office/drawing/2014/main" id="{A8E88D77-C726-4008-849C-DA7361F885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8" name="Freeform: Shape 67">
              <a:extLst>
                <a:ext uri="{FF2B5EF4-FFF2-40B4-BE49-F238E27FC236}">
                  <a16:creationId xmlns:a16="http://schemas.microsoft.com/office/drawing/2014/main" id="{24CFE7CA-C955-4365-90C3-6272CB9A3C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42222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9" name="Freeform: Shape 68">
              <a:extLst>
                <a:ext uri="{FF2B5EF4-FFF2-40B4-BE49-F238E27FC236}">
                  <a16:creationId xmlns:a16="http://schemas.microsoft.com/office/drawing/2014/main" id="{38B43FC8-B81C-490A-A346-4C6235DA8A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0" name="Freeform: Shape 69">
              <a:extLst>
                <a:ext uri="{FF2B5EF4-FFF2-40B4-BE49-F238E27FC236}">
                  <a16:creationId xmlns:a16="http://schemas.microsoft.com/office/drawing/2014/main" id="{214D0221-0C97-4C71-B535-7506956EF8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1" name="Freeform: Shape 70">
              <a:extLst>
                <a:ext uri="{FF2B5EF4-FFF2-40B4-BE49-F238E27FC236}">
                  <a16:creationId xmlns:a16="http://schemas.microsoft.com/office/drawing/2014/main" id="{ED0C44EA-BD25-49A3-9EB8-9D8DED7C19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2" name="Freeform: Shape 71">
              <a:extLst>
                <a:ext uri="{FF2B5EF4-FFF2-40B4-BE49-F238E27FC236}">
                  <a16:creationId xmlns:a16="http://schemas.microsoft.com/office/drawing/2014/main" id="{A3C9CCF2-15CC-4F7D-87F5-7FFEBAC9C2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067039"/>
              <a:ext cx="14096" cy="14097"/>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73" name="Freeform: Shape 72">
              <a:extLst>
                <a:ext uri="{FF2B5EF4-FFF2-40B4-BE49-F238E27FC236}">
                  <a16:creationId xmlns:a16="http://schemas.microsoft.com/office/drawing/2014/main" id="{8AA321D8-1D2C-472C-A2DB-EBB74498DD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4" name="Freeform: Shape 73">
              <a:extLst>
                <a:ext uri="{FF2B5EF4-FFF2-40B4-BE49-F238E27FC236}">
                  <a16:creationId xmlns:a16="http://schemas.microsoft.com/office/drawing/2014/main" id="{724680C1-4BB5-45DB-A558-82514418CF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75" name="Freeform: Shape 74">
              <a:extLst>
                <a:ext uri="{FF2B5EF4-FFF2-40B4-BE49-F238E27FC236}">
                  <a16:creationId xmlns:a16="http://schemas.microsoft.com/office/drawing/2014/main" id="{C94F4CEF-82DD-4CFB-8EE3-4AB115F6A0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76" name="Freeform: Shape 75">
              <a:extLst>
                <a:ext uri="{FF2B5EF4-FFF2-40B4-BE49-F238E27FC236}">
                  <a16:creationId xmlns:a16="http://schemas.microsoft.com/office/drawing/2014/main" id="{4F186C9C-C620-4426-A674-E40F808F66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26281"/>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77" name="Freeform: Shape 76">
              <a:extLst>
                <a:ext uri="{FF2B5EF4-FFF2-40B4-BE49-F238E27FC236}">
                  <a16:creationId xmlns:a16="http://schemas.microsoft.com/office/drawing/2014/main" id="{8929942C-BA3F-40EF-94DD-4A5C22C5B7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78" name="Freeform: Shape 77">
              <a:extLst>
                <a:ext uri="{FF2B5EF4-FFF2-40B4-BE49-F238E27FC236}">
                  <a16:creationId xmlns:a16="http://schemas.microsoft.com/office/drawing/2014/main" id="{D234974B-3555-465B-95A7-1C63CE7386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26281"/>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79" name="Freeform: Shape 78">
              <a:extLst>
                <a:ext uri="{FF2B5EF4-FFF2-40B4-BE49-F238E27FC236}">
                  <a16:creationId xmlns:a16="http://schemas.microsoft.com/office/drawing/2014/main" id="{0E38F9FD-48AC-4C3E-9E75-D1C0B555E0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0" name="Freeform: Shape 79">
              <a:extLst>
                <a:ext uri="{FF2B5EF4-FFF2-40B4-BE49-F238E27FC236}">
                  <a16:creationId xmlns:a16="http://schemas.microsoft.com/office/drawing/2014/main" id="{3AA72E26-5C3D-4231-9042-E00AE43E80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81" name="Freeform: Shape 80">
              <a:extLst>
                <a:ext uri="{FF2B5EF4-FFF2-40B4-BE49-F238E27FC236}">
                  <a16:creationId xmlns:a16="http://schemas.microsoft.com/office/drawing/2014/main" id="{6684433D-3C9E-4C19-A801-D51CF3064F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2628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82" name="Freeform: Shape 81">
              <a:extLst>
                <a:ext uri="{FF2B5EF4-FFF2-40B4-BE49-F238E27FC236}">
                  <a16:creationId xmlns:a16="http://schemas.microsoft.com/office/drawing/2014/main" id="{DADB0C3D-A021-4F40-93B3-76B61334F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85433"/>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3" name="Freeform: Shape 82">
              <a:extLst>
                <a:ext uri="{FF2B5EF4-FFF2-40B4-BE49-F238E27FC236}">
                  <a16:creationId xmlns:a16="http://schemas.microsoft.com/office/drawing/2014/main" id="{41781C18-F408-401D-8A86-99FFBB9895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4" name="Freeform: Shape 83">
              <a:extLst>
                <a:ext uri="{FF2B5EF4-FFF2-40B4-BE49-F238E27FC236}">
                  <a16:creationId xmlns:a16="http://schemas.microsoft.com/office/drawing/2014/main" id="{9D958D9F-E4B0-48B1-ADA4-3053AFB5D9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85433"/>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85" name="Freeform: Shape 84">
              <a:extLst>
                <a:ext uri="{FF2B5EF4-FFF2-40B4-BE49-F238E27FC236}">
                  <a16:creationId xmlns:a16="http://schemas.microsoft.com/office/drawing/2014/main" id="{43EFCD46-F0FB-499C-81B9-3508FE5C8C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6" name="Freeform: Shape 85">
              <a:extLst>
                <a:ext uri="{FF2B5EF4-FFF2-40B4-BE49-F238E27FC236}">
                  <a16:creationId xmlns:a16="http://schemas.microsoft.com/office/drawing/2014/main" id="{2B6A130F-CB85-4BDA-8DDF-8DAAB2F7D0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87" name="Freeform: Shape 86">
              <a:extLst>
                <a:ext uri="{FF2B5EF4-FFF2-40B4-BE49-F238E27FC236}">
                  <a16:creationId xmlns:a16="http://schemas.microsoft.com/office/drawing/2014/main" id="{9359DA40-CA94-4B1F-9BE6-C800BEEC77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85432"/>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88" name="Freeform: Shape 87">
              <a:extLst>
                <a:ext uri="{FF2B5EF4-FFF2-40B4-BE49-F238E27FC236}">
                  <a16:creationId xmlns:a16="http://schemas.microsoft.com/office/drawing/2014/main" id="{73304FCD-8DAD-4BC8-A16E-84DDCA07FF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244676"/>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9" name="Freeform: Shape 88">
              <a:extLst>
                <a:ext uri="{FF2B5EF4-FFF2-40B4-BE49-F238E27FC236}">
                  <a16:creationId xmlns:a16="http://schemas.microsoft.com/office/drawing/2014/main" id="{BCB4864C-8F67-4BE7-89CC-664EA25EC5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90" name="Freeform: Shape 89">
              <a:extLst>
                <a:ext uri="{FF2B5EF4-FFF2-40B4-BE49-F238E27FC236}">
                  <a16:creationId xmlns:a16="http://schemas.microsoft.com/office/drawing/2014/main" id="{845F543D-67FC-4640-A2A1-69DA6D0528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244676"/>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91" name="Freeform: Shape 90">
              <a:extLst>
                <a:ext uri="{FF2B5EF4-FFF2-40B4-BE49-F238E27FC236}">
                  <a16:creationId xmlns:a16="http://schemas.microsoft.com/office/drawing/2014/main" id="{DBDB2A9C-60E5-4F7E-BA2B-4DD1595FB9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92" name="Freeform: Shape 91">
              <a:extLst>
                <a:ext uri="{FF2B5EF4-FFF2-40B4-BE49-F238E27FC236}">
                  <a16:creationId xmlns:a16="http://schemas.microsoft.com/office/drawing/2014/main" id="{72B10DA2-D88E-4952-BDB5-102E61B4B2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93" name="Freeform: Shape 92">
              <a:extLst>
                <a:ext uri="{FF2B5EF4-FFF2-40B4-BE49-F238E27FC236}">
                  <a16:creationId xmlns:a16="http://schemas.microsoft.com/office/drawing/2014/main" id="{AC5F5BED-3698-4F52-9977-D8CA2DC031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2446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4" name="Freeform: Shape 93">
              <a:extLst>
                <a:ext uri="{FF2B5EF4-FFF2-40B4-BE49-F238E27FC236}">
                  <a16:creationId xmlns:a16="http://schemas.microsoft.com/office/drawing/2014/main" id="{E19CCEBC-AD20-45B2-A751-42B40BB31C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5" name="Freeform: Shape 94">
              <a:extLst>
                <a:ext uri="{FF2B5EF4-FFF2-40B4-BE49-F238E27FC236}">
                  <a16:creationId xmlns:a16="http://schemas.microsoft.com/office/drawing/2014/main" id="{3A978AD9-9A35-4B89-B3BC-61E54AD9EB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6" name="Freeform: Shape 95">
              <a:extLst>
                <a:ext uri="{FF2B5EF4-FFF2-40B4-BE49-F238E27FC236}">
                  <a16:creationId xmlns:a16="http://schemas.microsoft.com/office/drawing/2014/main" id="{77D8C808-AFC9-42DD-B253-0048903791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03829"/>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97" name="Freeform: Shape 96">
              <a:extLst>
                <a:ext uri="{FF2B5EF4-FFF2-40B4-BE49-F238E27FC236}">
                  <a16:creationId xmlns:a16="http://schemas.microsoft.com/office/drawing/2014/main" id="{EECD0BF1-7C64-407E-8306-4C447B1D32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8" name="Freeform: Shape 97">
              <a:extLst>
                <a:ext uri="{FF2B5EF4-FFF2-40B4-BE49-F238E27FC236}">
                  <a16:creationId xmlns:a16="http://schemas.microsoft.com/office/drawing/2014/main" id="{953B0F94-AC35-4CB2-878D-1DC7D68BE9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99" name="Freeform: Shape 98">
              <a:extLst>
                <a:ext uri="{FF2B5EF4-FFF2-40B4-BE49-F238E27FC236}">
                  <a16:creationId xmlns:a16="http://schemas.microsoft.com/office/drawing/2014/main" id="{08EA50C2-BB5F-4368-AA91-67B207C1AB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0" name="Freeform: Shape 99">
              <a:extLst>
                <a:ext uri="{FF2B5EF4-FFF2-40B4-BE49-F238E27FC236}">
                  <a16:creationId xmlns:a16="http://schemas.microsoft.com/office/drawing/2014/main" id="{DE45A7FE-0A45-45F6-8417-EBDA5A12D8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1" name="Freeform: Shape 100">
              <a:extLst>
                <a:ext uri="{FF2B5EF4-FFF2-40B4-BE49-F238E27FC236}">
                  <a16:creationId xmlns:a16="http://schemas.microsoft.com/office/drawing/2014/main" id="{DA8B8DC8-F88C-432E-A8C2-8D13FE874F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2" name="Freeform: Shape 101">
              <a:extLst>
                <a:ext uri="{FF2B5EF4-FFF2-40B4-BE49-F238E27FC236}">
                  <a16:creationId xmlns:a16="http://schemas.microsoft.com/office/drawing/2014/main" id="{D02C5430-233D-49F7-B852-181D2B2F61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63072"/>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103" name="Freeform: Shape 102">
              <a:extLst>
                <a:ext uri="{FF2B5EF4-FFF2-40B4-BE49-F238E27FC236}">
                  <a16:creationId xmlns:a16="http://schemas.microsoft.com/office/drawing/2014/main" id="{76DB286F-9E15-441C-8697-57007B76C1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4" name="Freeform: Shape 103">
              <a:extLst>
                <a:ext uri="{FF2B5EF4-FFF2-40B4-BE49-F238E27FC236}">
                  <a16:creationId xmlns:a16="http://schemas.microsoft.com/office/drawing/2014/main" id="{534DC0EE-15B7-44AE-A7DC-8B5E22688A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105" name="Freeform: Shape 104">
              <a:extLst>
                <a:ext uri="{FF2B5EF4-FFF2-40B4-BE49-F238E27FC236}">
                  <a16:creationId xmlns:a16="http://schemas.microsoft.com/office/drawing/2014/main" id="{4FBE9900-F640-4248-9C4C-EDBE5E00AF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63074"/>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6" name="Freeform: Shape 105">
              <a:extLst>
                <a:ext uri="{FF2B5EF4-FFF2-40B4-BE49-F238E27FC236}">
                  <a16:creationId xmlns:a16="http://schemas.microsoft.com/office/drawing/2014/main" id="{37FF04AF-F86B-49F8-AAB5-DA696591A1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7" name="Freeform: Shape 106">
              <a:extLst>
                <a:ext uri="{FF2B5EF4-FFF2-40B4-BE49-F238E27FC236}">
                  <a16:creationId xmlns:a16="http://schemas.microsoft.com/office/drawing/2014/main" id="{710DCFEA-4572-47A3-A6BE-7B21F5758C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8" name="Freeform: Shape 107">
              <a:extLst>
                <a:ext uri="{FF2B5EF4-FFF2-40B4-BE49-F238E27FC236}">
                  <a16:creationId xmlns:a16="http://schemas.microsoft.com/office/drawing/2014/main" id="{BA42ED8E-CCC8-478F-9EF4-625B633071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422225"/>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09" name="Freeform: Shape 108">
              <a:extLst>
                <a:ext uri="{FF2B5EF4-FFF2-40B4-BE49-F238E27FC236}">
                  <a16:creationId xmlns:a16="http://schemas.microsoft.com/office/drawing/2014/main" id="{146DF8F4-DF09-4E6C-887F-C9269E56A5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0" name="Freeform: Shape 109">
              <a:extLst>
                <a:ext uri="{FF2B5EF4-FFF2-40B4-BE49-F238E27FC236}">
                  <a16:creationId xmlns:a16="http://schemas.microsoft.com/office/drawing/2014/main" id="{7FF3916E-5C82-4956-A88B-81BFAC91B8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11" name="Freeform: Shape 110">
              <a:extLst>
                <a:ext uri="{FF2B5EF4-FFF2-40B4-BE49-F238E27FC236}">
                  <a16:creationId xmlns:a16="http://schemas.microsoft.com/office/drawing/2014/main" id="{7E5CF7AE-ED45-4AB5-9AEB-56FC964BFA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4222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2" name="Freeform: Shape 111">
              <a:extLst>
                <a:ext uri="{FF2B5EF4-FFF2-40B4-BE49-F238E27FC236}">
                  <a16:creationId xmlns:a16="http://schemas.microsoft.com/office/drawing/2014/main" id="{7CFB132C-BEB1-4897-B1A4-97422811F6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81374"/>
              <a:ext cx="14192" cy="14096"/>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113" name="Freeform: Shape 112">
              <a:extLst>
                <a:ext uri="{FF2B5EF4-FFF2-40B4-BE49-F238E27FC236}">
                  <a16:creationId xmlns:a16="http://schemas.microsoft.com/office/drawing/2014/main" id="{4EE49F21-E336-41BC-8256-85A9AB597F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14" name="Freeform: Shape 113">
              <a:extLst>
                <a:ext uri="{FF2B5EF4-FFF2-40B4-BE49-F238E27FC236}">
                  <a16:creationId xmlns:a16="http://schemas.microsoft.com/office/drawing/2014/main" id="{C62510EE-BDCD-4393-9AD7-2D0C9A722D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5" name="Freeform: Shape 114">
              <a:extLst>
                <a:ext uri="{FF2B5EF4-FFF2-40B4-BE49-F238E27FC236}">
                  <a16:creationId xmlns:a16="http://schemas.microsoft.com/office/drawing/2014/main" id="{2420F94B-4F00-4C6C-97E3-BA5B5E6871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6" name="Freeform: Shape 115">
              <a:extLst>
                <a:ext uri="{FF2B5EF4-FFF2-40B4-BE49-F238E27FC236}">
                  <a16:creationId xmlns:a16="http://schemas.microsoft.com/office/drawing/2014/main" id="{E712560A-A110-4132-85D5-21BBBFA8C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7" name="Freeform: Shape 116">
              <a:extLst>
                <a:ext uri="{FF2B5EF4-FFF2-40B4-BE49-F238E27FC236}">
                  <a16:creationId xmlns:a16="http://schemas.microsoft.com/office/drawing/2014/main" id="{D1E3102B-23D5-43AE-A67D-583AAA52BA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18" name="Freeform: Shape 117">
              <a:extLst>
                <a:ext uri="{FF2B5EF4-FFF2-40B4-BE49-F238E27FC236}">
                  <a16:creationId xmlns:a16="http://schemas.microsoft.com/office/drawing/2014/main" id="{9D5ABE4E-EB80-423C-BBCE-9C1B77D9B0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9" name="Freeform: Shape 118">
              <a:extLst>
                <a:ext uri="{FF2B5EF4-FFF2-40B4-BE49-F238E27FC236}">
                  <a16:creationId xmlns:a16="http://schemas.microsoft.com/office/drawing/2014/main" id="{BEB8CCC5-38F5-4892-A00B-14B645BBDF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4062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20" name="Freeform: Shape 119">
              <a:extLst>
                <a:ext uri="{FF2B5EF4-FFF2-40B4-BE49-F238E27FC236}">
                  <a16:creationId xmlns:a16="http://schemas.microsoft.com/office/drawing/2014/main" id="{8860175F-F7D5-4464-AD61-5B435528FE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21" name="Freeform: Shape 120">
              <a:extLst>
                <a:ext uri="{FF2B5EF4-FFF2-40B4-BE49-F238E27FC236}">
                  <a16:creationId xmlns:a16="http://schemas.microsoft.com/office/drawing/2014/main" id="{E28C20B0-98AA-4A5B-8CE1-236A3F6CAA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2" name="Freeform: Shape 121">
              <a:extLst>
                <a:ext uri="{FF2B5EF4-FFF2-40B4-BE49-F238E27FC236}">
                  <a16:creationId xmlns:a16="http://schemas.microsoft.com/office/drawing/2014/main" id="{8A56719F-13F0-4B75-8C04-DAACD8FD86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3" name="Freeform: Shape 122">
              <a:extLst>
                <a:ext uri="{FF2B5EF4-FFF2-40B4-BE49-F238E27FC236}">
                  <a16:creationId xmlns:a16="http://schemas.microsoft.com/office/drawing/2014/main" id="{B30555DA-285C-4859-83DE-B16FF6DB13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4" name="Freeform: Shape 123">
              <a:extLst>
                <a:ext uri="{FF2B5EF4-FFF2-40B4-BE49-F238E27FC236}">
                  <a16:creationId xmlns:a16="http://schemas.microsoft.com/office/drawing/2014/main" id="{67AF00E9-C8D6-41C4-9703-5468F51639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25" name="Freeform: Shape 124">
              <a:extLst>
                <a:ext uri="{FF2B5EF4-FFF2-40B4-BE49-F238E27FC236}">
                  <a16:creationId xmlns:a16="http://schemas.microsoft.com/office/drawing/2014/main" id="{D07F88BD-A2E8-4F25-BB43-9372C6C9F3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6" name="Freeform: Shape 125">
              <a:extLst>
                <a:ext uri="{FF2B5EF4-FFF2-40B4-BE49-F238E27FC236}">
                  <a16:creationId xmlns:a16="http://schemas.microsoft.com/office/drawing/2014/main" id="{DFAE35DA-8283-4F4B-8C00-FF8EFE39B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9977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27" name="Freeform: Shape 126">
              <a:extLst>
                <a:ext uri="{FF2B5EF4-FFF2-40B4-BE49-F238E27FC236}">
                  <a16:creationId xmlns:a16="http://schemas.microsoft.com/office/drawing/2014/main" id="{4340DEBE-A255-48E2-B7B2-AE881651CE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9977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8" name="Freeform: Shape 127">
              <a:extLst>
                <a:ext uri="{FF2B5EF4-FFF2-40B4-BE49-F238E27FC236}">
                  <a16:creationId xmlns:a16="http://schemas.microsoft.com/office/drawing/2014/main" id="{FE968FB9-507A-4F2E-B346-15995081B1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9" name="Freeform: Shape 128">
              <a:extLst>
                <a:ext uri="{FF2B5EF4-FFF2-40B4-BE49-F238E27FC236}">
                  <a16:creationId xmlns:a16="http://schemas.microsoft.com/office/drawing/2014/main" id="{4DA99BD8-9C2B-46BF-AA27-ED405540D1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0" name="Freeform: Shape 129">
              <a:extLst>
                <a:ext uri="{FF2B5EF4-FFF2-40B4-BE49-F238E27FC236}">
                  <a16:creationId xmlns:a16="http://schemas.microsoft.com/office/drawing/2014/main" id="{50C84F67-D2C2-48DF-8537-DF99C60240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1" name="Freeform: Shape 130">
              <a:extLst>
                <a:ext uri="{FF2B5EF4-FFF2-40B4-BE49-F238E27FC236}">
                  <a16:creationId xmlns:a16="http://schemas.microsoft.com/office/drawing/2014/main" id="{F5CAEB9A-26A6-4FBF-916B-19FC9B0BFC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599770"/>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2" name="Freeform: Shape 131">
              <a:extLst>
                <a:ext uri="{FF2B5EF4-FFF2-40B4-BE49-F238E27FC236}">
                  <a16:creationId xmlns:a16="http://schemas.microsoft.com/office/drawing/2014/main" id="{E4DEDE1B-4819-4E4B-849E-330D7DF56C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3" name="Freeform: Shape 132">
              <a:extLst>
                <a:ext uri="{FF2B5EF4-FFF2-40B4-BE49-F238E27FC236}">
                  <a16:creationId xmlns:a16="http://schemas.microsoft.com/office/drawing/2014/main" id="{C441B73E-F19C-4313-8F46-F600603B36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7" y="365901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34" name="Freeform: Shape 133">
              <a:extLst>
                <a:ext uri="{FF2B5EF4-FFF2-40B4-BE49-F238E27FC236}">
                  <a16:creationId xmlns:a16="http://schemas.microsoft.com/office/drawing/2014/main" id="{014FE805-EF51-4859-A6DF-CF75F9A0F5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2" y="3659014"/>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5" name="Freeform: Shape 134">
              <a:extLst>
                <a:ext uri="{FF2B5EF4-FFF2-40B4-BE49-F238E27FC236}">
                  <a16:creationId xmlns:a16="http://schemas.microsoft.com/office/drawing/2014/main" id="{624CF2A5-BD9E-4570-8560-063BC70F26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2"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6" name="Freeform: Shape 135">
              <a:extLst>
                <a:ext uri="{FF2B5EF4-FFF2-40B4-BE49-F238E27FC236}">
                  <a16:creationId xmlns:a16="http://schemas.microsoft.com/office/drawing/2014/main" id="{6BEC415C-7946-43B2-9AC8-348B6B5CD0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7" name="Freeform: Shape 136">
              <a:extLst>
                <a:ext uri="{FF2B5EF4-FFF2-40B4-BE49-F238E27FC236}">
                  <a16:creationId xmlns:a16="http://schemas.microsoft.com/office/drawing/2014/main" id="{1B615AD5-3365-43D4-8E16-377A2A2F97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8" name="Freeform: Shape 137">
              <a:extLst>
                <a:ext uri="{FF2B5EF4-FFF2-40B4-BE49-F238E27FC236}">
                  <a16:creationId xmlns:a16="http://schemas.microsoft.com/office/drawing/2014/main" id="{9D184DFD-DD33-491E-90FF-6E4ECA2668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659014"/>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9" name="Freeform: Shape 138">
              <a:extLst>
                <a:ext uri="{FF2B5EF4-FFF2-40B4-BE49-F238E27FC236}">
                  <a16:creationId xmlns:a16="http://schemas.microsoft.com/office/drawing/2014/main" id="{31B62FE1-0262-4B09-ABEA-8AA010137D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0" name="Freeform: Shape 139">
              <a:extLst>
                <a:ext uri="{FF2B5EF4-FFF2-40B4-BE49-F238E27FC236}">
                  <a16:creationId xmlns:a16="http://schemas.microsoft.com/office/drawing/2014/main" id="{20C539C6-FAA9-4EBE-93D9-1F946E1449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9" y="371816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41" name="Freeform: Shape 140">
              <a:extLst>
                <a:ext uri="{FF2B5EF4-FFF2-40B4-BE49-F238E27FC236}">
                  <a16:creationId xmlns:a16="http://schemas.microsoft.com/office/drawing/2014/main" id="{8C6EF3FF-09E5-4099-A49B-CA364A6E83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4" y="371816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2" name="Freeform: Shape 141">
              <a:extLst>
                <a:ext uri="{FF2B5EF4-FFF2-40B4-BE49-F238E27FC236}">
                  <a16:creationId xmlns:a16="http://schemas.microsoft.com/office/drawing/2014/main" id="{B3C5E06F-8F1E-4771-AAE4-B34B1D6A3D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4"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3" name="Freeform: Shape 142">
              <a:extLst>
                <a:ext uri="{FF2B5EF4-FFF2-40B4-BE49-F238E27FC236}">
                  <a16:creationId xmlns:a16="http://schemas.microsoft.com/office/drawing/2014/main" id="{538D5AE9-76CC-4AE4-B026-656EDCB01B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4" name="Freeform: Shape 143">
              <a:extLst>
                <a:ext uri="{FF2B5EF4-FFF2-40B4-BE49-F238E27FC236}">
                  <a16:creationId xmlns:a16="http://schemas.microsoft.com/office/drawing/2014/main" id="{30F1A9B9-52AB-4527-BD4A-1802F7C960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5" name="Freeform: Shape 144">
              <a:extLst>
                <a:ext uri="{FF2B5EF4-FFF2-40B4-BE49-F238E27FC236}">
                  <a16:creationId xmlns:a16="http://schemas.microsoft.com/office/drawing/2014/main" id="{46A57D78-C020-4EEF-971D-0C8802889A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71816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6" name="Freeform: Shape 145">
              <a:extLst>
                <a:ext uri="{FF2B5EF4-FFF2-40B4-BE49-F238E27FC236}">
                  <a16:creationId xmlns:a16="http://schemas.microsoft.com/office/drawing/2014/main" id="{7666D7A3-5ABF-4EDE-A0C5-F2099B2D86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5"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7" name="Freeform: Shape 146">
              <a:extLst>
                <a:ext uri="{FF2B5EF4-FFF2-40B4-BE49-F238E27FC236}">
                  <a16:creationId xmlns:a16="http://schemas.microsoft.com/office/drawing/2014/main" id="{13BC460A-E0FF-4658-A2FD-A3AF4D51DF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40" y="377741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48" name="Freeform: Shape 147">
              <a:extLst>
                <a:ext uri="{FF2B5EF4-FFF2-40B4-BE49-F238E27FC236}">
                  <a16:creationId xmlns:a16="http://schemas.microsoft.com/office/drawing/2014/main" id="{26467CC2-3AB3-4D37-8323-385B7399F7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5"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49" name="Freeform: Shape 148">
              <a:extLst>
                <a:ext uri="{FF2B5EF4-FFF2-40B4-BE49-F238E27FC236}">
                  <a16:creationId xmlns:a16="http://schemas.microsoft.com/office/drawing/2014/main" id="{563A1F58-33CE-4EDF-B902-3F43F69DA2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6"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0" name="Freeform: Shape 149">
              <a:extLst>
                <a:ext uri="{FF2B5EF4-FFF2-40B4-BE49-F238E27FC236}">
                  <a16:creationId xmlns:a16="http://schemas.microsoft.com/office/drawing/2014/main" id="{DDCFAB2F-7E88-4A57-999A-2506A1FE71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83"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1" name="Freeform: Shape 150">
              <a:extLst>
                <a:ext uri="{FF2B5EF4-FFF2-40B4-BE49-F238E27FC236}">
                  <a16:creationId xmlns:a16="http://schemas.microsoft.com/office/drawing/2014/main" id="{571BEB66-3787-441F-BB54-80C05C6F13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35"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2" name="Freeform: Shape 151">
              <a:extLst>
                <a:ext uri="{FF2B5EF4-FFF2-40B4-BE49-F238E27FC236}">
                  <a16:creationId xmlns:a16="http://schemas.microsoft.com/office/drawing/2014/main" id="{641DC095-611E-4979-8664-6C0EB878FC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82"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53" name="Freeform: Shape 152">
              <a:extLst>
                <a:ext uri="{FF2B5EF4-FFF2-40B4-BE49-F238E27FC236}">
                  <a16:creationId xmlns:a16="http://schemas.microsoft.com/office/drawing/2014/main" id="{210B9ECF-D859-4919-A9D6-3208548F00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31"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4" name="Freeform: Shape 153">
              <a:extLst>
                <a:ext uri="{FF2B5EF4-FFF2-40B4-BE49-F238E27FC236}">
                  <a16:creationId xmlns:a16="http://schemas.microsoft.com/office/drawing/2014/main" id="{4FBC31D4-7E98-452C-8A87-822DE0432C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481374"/>
              <a:ext cx="14097" cy="14096"/>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55" name="Freeform: Shape 154">
              <a:extLst>
                <a:ext uri="{FF2B5EF4-FFF2-40B4-BE49-F238E27FC236}">
                  <a16:creationId xmlns:a16="http://schemas.microsoft.com/office/drawing/2014/main" id="{E302346C-F328-435B-87ED-447C6F8542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56" name="Freeform: Shape 155">
              <a:extLst>
                <a:ext uri="{FF2B5EF4-FFF2-40B4-BE49-F238E27FC236}">
                  <a16:creationId xmlns:a16="http://schemas.microsoft.com/office/drawing/2014/main" id="{B94F507E-9E94-432E-AE8A-A6CB2C5D05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481374"/>
              <a:ext cx="14096" cy="14096"/>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157" name="Freeform: Shape 156">
              <a:extLst>
                <a:ext uri="{FF2B5EF4-FFF2-40B4-BE49-F238E27FC236}">
                  <a16:creationId xmlns:a16="http://schemas.microsoft.com/office/drawing/2014/main" id="{1FFAC4F0-FD7F-4943-B60E-E276F8B23F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58" name="Freeform: Shape 157">
              <a:extLst>
                <a:ext uri="{FF2B5EF4-FFF2-40B4-BE49-F238E27FC236}">
                  <a16:creationId xmlns:a16="http://schemas.microsoft.com/office/drawing/2014/main" id="{A8A5D871-92FD-43C3-BF94-0B524FA7D3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159" name="Freeform: Shape 158">
              <a:extLst>
                <a:ext uri="{FF2B5EF4-FFF2-40B4-BE49-F238E27FC236}">
                  <a16:creationId xmlns:a16="http://schemas.microsoft.com/office/drawing/2014/main" id="{6A79A241-1665-453E-ADD4-18892D4F85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48137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60" name="Freeform: Shape 159">
              <a:extLst>
                <a:ext uri="{FF2B5EF4-FFF2-40B4-BE49-F238E27FC236}">
                  <a16:creationId xmlns:a16="http://schemas.microsoft.com/office/drawing/2014/main" id="{81EABE18-4189-4E07-93C9-9B76673E3E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4062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1" name="Freeform: Shape 160">
              <a:extLst>
                <a:ext uri="{FF2B5EF4-FFF2-40B4-BE49-F238E27FC236}">
                  <a16:creationId xmlns:a16="http://schemas.microsoft.com/office/drawing/2014/main" id="{B658A0EE-6F09-4EF7-B5E7-F23A556BDA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4062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2" name="Freeform: Shape 161">
              <a:extLst>
                <a:ext uri="{FF2B5EF4-FFF2-40B4-BE49-F238E27FC236}">
                  <a16:creationId xmlns:a16="http://schemas.microsoft.com/office/drawing/2014/main" id="{15EB019C-C95B-4DE3-BD17-DC20F8007A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406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63" name="Freeform: Shape 162">
              <a:extLst>
                <a:ext uri="{FF2B5EF4-FFF2-40B4-BE49-F238E27FC236}">
                  <a16:creationId xmlns:a16="http://schemas.microsoft.com/office/drawing/2014/main" id="{2948B3ED-79C1-47C8-B712-0BFB5536C3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4062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4" name="Freeform: Shape 163">
              <a:extLst>
                <a:ext uri="{FF2B5EF4-FFF2-40B4-BE49-F238E27FC236}">
                  <a16:creationId xmlns:a16="http://schemas.microsoft.com/office/drawing/2014/main" id="{13387DB9-900B-422D-90F7-C5C7EB5D59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406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65" name="Freeform: Shape 164">
              <a:extLst>
                <a:ext uri="{FF2B5EF4-FFF2-40B4-BE49-F238E27FC236}">
                  <a16:creationId xmlns:a16="http://schemas.microsoft.com/office/drawing/2014/main" id="{48FDCCF3-E6D6-4CD0-9D47-02FE785C7A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40631"/>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66" name="Freeform: Shape 165">
              <a:extLst>
                <a:ext uri="{FF2B5EF4-FFF2-40B4-BE49-F238E27FC236}">
                  <a16:creationId xmlns:a16="http://schemas.microsoft.com/office/drawing/2014/main" id="{BC14E8F6-33F6-47CE-9A24-EA71D71496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997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7" name="Freeform: Shape 166">
              <a:extLst>
                <a:ext uri="{FF2B5EF4-FFF2-40B4-BE49-F238E27FC236}">
                  <a16:creationId xmlns:a16="http://schemas.microsoft.com/office/drawing/2014/main" id="{F78CC38F-63FC-4552-B17B-8D79D3C8F8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8" name="Freeform: Shape 167">
              <a:extLst>
                <a:ext uri="{FF2B5EF4-FFF2-40B4-BE49-F238E27FC236}">
                  <a16:creationId xmlns:a16="http://schemas.microsoft.com/office/drawing/2014/main" id="{89042823-A002-49CE-B03D-ED1291DC13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9978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69" name="Freeform: Shape 168">
              <a:extLst>
                <a:ext uri="{FF2B5EF4-FFF2-40B4-BE49-F238E27FC236}">
                  <a16:creationId xmlns:a16="http://schemas.microsoft.com/office/drawing/2014/main" id="{96EFC6CE-198B-489B-B1EE-72CE842628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0" name="Freeform: Shape 169">
              <a:extLst>
                <a:ext uri="{FF2B5EF4-FFF2-40B4-BE49-F238E27FC236}">
                  <a16:creationId xmlns:a16="http://schemas.microsoft.com/office/drawing/2014/main" id="{49FEA23D-54D9-45D7-9325-1E2F638C9C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9978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71" name="Freeform: Shape 170">
              <a:extLst>
                <a:ext uri="{FF2B5EF4-FFF2-40B4-BE49-F238E27FC236}">
                  <a16:creationId xmlns:a16="http://schemas.microsoft.com/office/drawing/2014/main" id="{2DB04EE3-370F-49CE-BCFE-C2999C3CF2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9978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2" name="Freeform: Shape 171">
              <a:extLst>
                <a:ext uri="{FF2B5EF4-FFF2-40B4-BE49-F238E27FC236}">
                  <a16:creationId xmlns:a16="http://schemas.microsoft.com/office/drawing/2014/main" id="{8BCBCC34-797D-41A8-8AD1-7E03E1BBFF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65902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3" name="Freeform: Shape 172">
              <a:extLst>
                <a:ext uri="{FF2B5EF4-FFF2-40B4-BE49-F238E27FC236}">
                  <a16:creationId xmlns:a16="http://schemas.microsoft.com/office/drawing/2014/main" id="{AFF5C1F8-0EDE-4835-89E6-1FCB2EA395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4" name="Freeform: Shape 173">
              <a:extLst>
                <a:ext uri="{FF2B5EF4-FFF2-40B4-BE49-F238E27FC236}">
                  <a16:creationId xmlns:a16="http://schemas.microsoft.com/office/drawing/2014/main" id="{6171D504-6300-457C-AFCC-064DBB3FCC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6590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75" name="Freeform: Shape 174">
              <a:extLst>
                <a:ext uri="{FF2B5EF4-FFF2-40B4-BE49-F238E27FC236}">
                  <a16:creationId xmlns:a16="http://schemas.microsoft.com/office/drawing/2014/main" id="{62ACE739-C8C4-4495-B04C-C3AFC44811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6" name="Freeform: Shape 175">
              <a:extLst>
                <a:ext uri="{FF2B5EF4-FFF2-40B4-BE49-F238E27FC236}">
                  <a16:creationId xmlns:a16="http://schemas.microsoft.com/office/drawing/2014/main" id="{3F4771CD-CDCA-4FFE-8EF5-E42D1781E7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77" name="Freeform: Shape 176">
              <a:extLst>
                <a:ext uri="{FF2B5EF4-FFF2-40B4-BE49-F238E27FC236}">
                  <a16:creationId xmlns:a16="http://schemas.microsoft.com/office/drawing/2014/main" id="{A10C0BFE-A8F9-4E21-9DFD-37A4D26C62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8" name="Freeform: Shape 177">
              <a:extLst>
                <a:ext uri="{FF2B5EF4-FFF2-40B4-BE49-F238E27FC236}">
                  <a16:creationId xmlns:a16="http://schemas.microsoft.com/office/drawing/2014/main" id="{4D8D4EF9-4EF7-4538-A4AE-439F9335EA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718177"/>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9" name="Freeform: Shape 178">
              <a:extLst>
                <a:ext uri="{FF2B5EF4-FFF2-40B4-BE49-F238E27FC236}">
                  <a16:creationId xmlns:a16="http://schemas.microsoft.com/office/drawing/2014/main" id="{7E0500AB-5662-43B9-95C2-2EC80CC54F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0" name="Freeform: Shape 179">
              <a:extLst>
                <a:ext uri="{FF2B5EF4-FFF2-40B4-BE49-F238E27FC236}">
                  <a16:creationId xmlns:a16="http://schemas.microsoft.com/office/drawing/2014/main" id="{984021AD-A6A2-4CDA-A953-72FBA7598B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718177"/>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81" name="Freeform: Shape 180">
              <a:extLst>
                <a:ext uri="{FF2B5EF4-FFF2-40B4-BE49-F238E27FC236}">
                  <a16:creationId xmlns:a16="http://schemas.microsoft.com/office/drawing/2014/main" id="{FD1FBF47-CAC8-4385-9DC7-C9BB6167E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2" name="Freeform: Shape 181">
              <a:extLst>
                <a:ext uri="{FF2B5EF4-FFF2-40B4-BE49-F238E27FC236}">
                  <a16:creationId xmlns:a16="http://schemas.microsoft.com/office/drawing/2014/main" id="{FBAEE482-005F-4288-8D66-09EA246C45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71817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83" name="Freeform: Shape 182">
              <a:extLst>
                <a:ext uri="{FF2B5EF4-FFF2-40B4-BE49-F238E27FC236}">
                  <a16:creationId xmlns:a16="http://schemas.microsoft.com/office/drawing/2014/main" id="{2C5DCF49-33DE-4AFF-818E-42F59F280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71817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4" name="Freeform: Shape 183">
              <a:extLst>
                <a:ext uri="{FF2B5EF4-FFF2-40B4-BE49-F238E27FC236}">
                  <a16:creationId xmlns:a16="http://schemas.microsoft.com/office/drawing/2014/main" id="{866903F3-208B-46D5-925B-254DC74291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2" y="3777419"/>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85" name="Freeform: Shape 184">
              <a:extLst>
                <a:ext uri="{FF2B5EF4-FFF2-40B4-BE49-F238E27FC236}">
                  <a16:creationId xmlns:a16="http://schemas.microsoft.com/office/drawing/2014/main" id="{2550D219-E342-4A38-BB89-575C1EE7A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2" y="377741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86" name="Freeform: Shape 185">
              <a:extLst>
                <a:ext uri="{FF2B5EF4-FFF2-40B4-BE49-F238E27FC236}">
                  <a16:creationId xmlns:a16="http://schemas.microsoft.com/office/drawing/2014/main" id="{5B5485FC-95D0-4660-9594-2C9BD3B776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8" y="3777419"/>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187" name="Freeform: Shape 186">
              <a:extLst>
                <a:ext uri="{FF2B5EF4-FFF2-40B4-BE49-F238E27FC236}">
                  <a16:creationId xmlns:a16="http://schemas.microsoft.com/office/drawing/2014/main" id="{2EA358DA-C7E8-4DF8-B7D6-CC58295655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4" y="3777383"/>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88" name="Freeform: Shape 187">
              <a:extLst>
                <a:ext uri="{FF2B5EF4-FFF2-40B4-BE49-F238E27FC236}">
                  <a16:creationId xmlns:a16="http://schemas.microsoft.com/office/drawing/2014/main" id="{7990E8BB-4369-4845-8436-A6F3FE1D1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7" y="37774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189" name="Freeform: Shape 188">
              <a:extLst>
                <a:ext uri="{FF2B5EF4-FFF2-40B4-BE49-F238E27FC236}">
                  <a16:creationId xmlns:a16="http://schemas.microsoft.com/office/drawing/2014/main" id="{D6C050C5-1951-434B-A7FE-D271E73F82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4" y="37774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a:p>
          </p:txBody>
        </p:sp>
      </p:grpSp>
      <p:grpSp>
        <p:nvGrpSpPr>
          <p:cNvPr id="191" name="Graphic 4">
            <a:extLst>
              <a:ext uri="{FF2B5EF4-FFF2-40B4-BE49-F238E27FC236}">
                <a16:creationId xmlns:a16="http://schemas.microsoft.com/office/drawing/2014/main" id="{773717CC-ECEE-4ABF-BA61-C59F4680177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0915" y="4748271"/>
            <a:ext cx="1330536" cy="1330521"/>
            <a:chOff x="5734037" y="3067039"/>
            <a:chExt cx="724483" cy="724489"/>
          </a:xfrm>
          <a:solidFill>
            <a:schemeClr val="bg1">
              <a:alpha val="60000"/>
            </a:schemeClr>
          </a:solidFill>
        </p:grpSpPr>
        <p:sp>
          <p:nvSpPr>
            <p:cNvPr id="192" name="Freeform: Shape 191">
              <a:extLst>
                <a:ext uri="{FF2B5EF4-FFF2-40B4-BE49-F238E27FC236}">
                  <a16:creationId xmlns:a16="http://schemas.microsoft.com/office/drawing/2014/main" id="{9A4FAE41-62DF-4B8E-BD66-8EC206E0E3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067039"/>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193" name="Freeform: Shape 192">
              <a:extLst>
                <a:ext uri="{FF2B5EF4-FFF2-40B4-BE49-F238E27FC236}">
                  <a16:creationId xmlns:a16="http://schemas.microsoft.com/office/drawing/2014/main" id="{564C7F1F-5546-40DC-A16B-C9A3E45777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94" name="Freeform: Shape 193">
              <a:extLst>
                <a:ext uri="{FF2B5EF4-FFF2-40B4-BE49-F238E27FC236}">
                  <a16:creationId xmlns:a16="http://schemas.microsoft.com/office/drawing/2014/main" id="{45583216-FC24-4B75-9703-DBEC401FF8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5" name="Freeform: Shape 194">
              <a:extLst>
                <a:ext uri="{FF2B5EF4-FFF2-40B4-BE49-F238E27FC236}">
                  <a16:creationId xmlns:a16="http://schemas.microsoft.com/office/drawing/2014/main" id="{2FD0A70D-2E7E-4048-8145-0F45EDBBCE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6" name="Freeform: Shape 195">
              <a:extLst>
                <a:ext uri="{FF2B5EF4-FFF2-40B4-BE49-F238E27FC236}">
                  <a16:creationId xmlns:a16="http://schemas.microsoft.com/office/drawing/2014/main" id="{B703C78E-D176-4455-B7B5-2DB4F418DB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7" name="Freeform: Shape 196">
              <a:extLst>
                <a:ext uri="{FF2B5EF4-FFF2-40B4-BE49-F238E27FC236}">
                  <a16:creationId xmlns:a16="http://schemas.microsoft.com/office/drawing/2014/main" id="{AD23B98E-D1FB-4BD9-BA4A-060BC8266E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98" name="Freeform: Shape 197">
              <a:extLst>
                <a:ext uri="{FF2B5EF4-FFF2-40B4-BE49-F238E27FC236}">
                  <a16:creationId xmlns:a16="http://schemas.microsoft.com/office/drawing/2014/main" id="{C1541992-EEDB-4D6B-BDA9-B66E58A17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9" name="Freeform: Shape 198">
              <a:extLst>
                <a:ext uri="{FF2B5EF4-FFF2-40B4-BE49-F238E27FC236}">
                  <a16:creationId xmlns:a16="http://schemas.microsoft.com/office/drawing/2014/main" id="{08072B3B-B852-4186-ACFE-F614251324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26284"/>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00" name="Freeform: Shape 199">
              <a:extLst>
                <a:ext uri="{FF2B5EF4-FFF2-40B4-BE49-F238E27FC236}">
                  <a16:creationId xmlns:a16="http://schemas.microsoft.com/office/drawing/2014/main" id="{7B5DD2CA-BCBA-4F3E-B472-840067686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2628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1" name="Freeform: Shape 200">
              <a:extLst>
                <a:ext uri="{FF2B5EF4-FFF2-40B4-BE49-F238E27FC236}">
                  <a16:creationId xmlns:a16="http://schemas.microsoft.com/office/drawing/2014/main" id="{C7335DFE-05E4-4D45-B035-1D85E7648E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2" name="Freeform: Shape 201">
              <a:extLst>
                <a:ext uri="{FF2B5EF4-FFF2-40B4-BE49-F238E27FC236}">
                  <a16:creationId xmlns:a16="http://schemas.microsoft.com/office/drawing/2014/main" id="{ADCF9375-A092-491A-960D-A4DBB376C3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3" name="Freeform: Shape 202">
              <a:extLst>
                <a:ext uri="{FF2B5EF4-FFF2-40B4-BE49-F238E27FC236}">
                  <a16:creationId xmlns:a16="http://schemas.microsoft.com/office/drawing/2014/main" id="{95341599-7E99-490F-9AF8-07EAE5C8DB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4" name="Freeform: Shape 203">
              <a:extLst>
                <a:ext uri="{FF2B5EF4-FFF2-40B4-BE49-F238E27FC236}">
                  <a16:creationId xmlns:a16="http://schemas.microsoft.com/office/drawing/2014/main" id="{E1C55EB0-818A-46E6-8D53-5503100290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126284"/>
              <a:ext cx="14097" cy="14097"/>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05" name="Freeform: Shape 204">
              <a:extLst>
                <a:ext uri="{FF2B5EF4-FFF2-40B4-BE49-F238E27FC236}">
                  <a16:creationId xmlns:a16="http://schemas.microsoft.com/office/drawing/2014/main" id="{319B036C-5BD8-4F3B-8935-96D50F410D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6" name="Freeform: Shape 205">
              <a:extLst>
                <a:ext uri="{FF2B5EF4-FFF2-40B4-BE49-F238E27FC236}">
                  <a16:creationId xmlns:a16="http://schemas.microsoft.com/office/drawing/2014/main" id="{A8445880-106C-4DC8-A250-D132F0D6F3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8543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07" name="Freeform: Shape 206">
              <a:extLst>
                <a:ext uri="{FF2B5EF4-FFF2-40B4-BE49-F238E27FC236}">
                  <a16:creationId xmlns:a16="http://schemas.microsoft.com/office/drawing/2014/main" id="{952AA1DD-5DBE-43CD-9B85-63C7626929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08" name="Freeform: Shape 207">
              <a:extLst>
                <a:ext uri="{FF2B5EF4-FFF2-40B4-BE49-F238E27FC236}">
                  <a16:creationId xmlns:a16="http://schemas.microsoft.com/office/drawing/2014/main" id="{2A412466-ED73-4944-83CE-224B1769C2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09" name="Freeform: Shape 208">
              <a:extLst>
                <a:ext uri="{FF2B5EF4-FFF2-40B4-BE49-F238E27FC236}">
                  <a16:creationId xmlns:a16="http://schemas.microsoft.com/office/drawing/2014/main" id="{807E195A-10DB-494C-A547-E1D0C6F616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0" name="Freeform: Shape 209">
              <a:extLst>
                <a:ext uri="{FF2B5EF4-FFF2-40B4-BE49-F238E27FC236}">
                  <a16:creationId xmlns:a16="http://schemas.microsoft.com/office/drawing/2014/main" id="{4CD4AECE-734D-4B90-984F-B2ABFA2B6F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1" name="Freeform: Shape 210">
              <a:extLst>
                <a:ext uri="{FF2B5EF4-FFF2-40B4-BE49-F238E27FC236}">
                  <a16:creationId xmlns:a16="http://schemas.microsoft.com/office/drawing/2014/main" id="{2927072E-8001-4AD1-A4C4-2EDBA3BF87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12" name="Freeform: Shape 211">
              <a:extLst>
                <a:ext uri="{FF2B5EF4-FFF2-40B4-BE49-F238E27FC236}">
                  <a16:creationId xmlns:a16="http://schemas.microsoft.com/office/drawing/2014/main" id="{499D6F50-E593-46A3-81D8-73389276B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3" name="Freeform: Shape 212">
              <a:extLst>
                <a:ext uri="{FF2B5EF4-FFF2-40B4-BE49-F238E27FC236}">
                  <a16:creationId xmlns:a16="http://schemas.microsoft.com/office/drawing/2014/main" id="{7A96E600-84B4-452B-AE40-295FC5807E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24467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14" name="Freeform: Shape 213">
              <a:extLst>
                <a:ext uri="{FF2B5EF4-FFF2-40B4-BE49-F238E27FC236}">
                  <a16:creationId xmlns:a16="http://schemas.microsoft.com/office/drawing/2014/main" id="{CBBA17AC-C1AB-4BFC-A051-457275D1D6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244677"/>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5" name="Freeform: Shape 214">
              <a:extLst>
                <a:ext uri="{FF2B5EF4-FFF2-40B4-BE49-F238E27FC236}">
                  <a16:creationId xmlns:a16="http://schemas.microsoft.com/office/drawing/2014/main" id="{488E850C-90D5-4D0F-A57D-7809327EF3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6" name="Freeform: Shape 215">
              <a:extLst>
                <a:ext uri="{FF2B5EF4-FFF2-40B4-BE49-F238E27FC236}">
                  <a16:creationId xmlns:a16="http://schemas.microsoft.com/office/drawing/2014/main" id="{9F98D808-AB13-4D8D-B4C5-9D32153462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7" name="Freeform: Shape 216">
              <a:extLst>
                <a:ext uri="{FF2B5EF4-FFF2-40B4-BE49-F238E27FC236}">
                  <a16:creationId xmlns:a16="http://schemas.microsoft.com/office/drawing/2014/main" id="{95AFFBC0-FF37-4117-86FA-21ABDA17AB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8" name="Freeform: Shape 217">
              <a:extLst>
                <a:ext uri="{FF2B5EF4-FFF2-40B4-BE49-F238E27FC236}">
                  <a16:creationId xmlns:a16="http://schemas.microsoft.com/office/drawing/2014/main" id="{ED0AC42A-17B0-4154-968C-CAE2A04C28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24467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9" name="Freeform: Shape 218">
              <a:extLst>
                <a:ext uri="{FF2B5EF4-FFF2-40B4-BE49-F238E27FC236}">
                  <a16:creationId xmlns:a16="http://schemas.microsoft.com/office/drawing/2014/main" id="{4A7A31A0-8490-4B9D-B9CC-7FF28053EB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20" name="Freeform: Shape 219">
              <a:extLst>
                <a:ext uri="{FF2B5EF4-FFF2-40B4-BE49-F238E27FC236}">
                  <a16:creationId xmlns:a16="http://schemas.microsoft.com/office/drawing/2014/main" id="{8188899C-6A74-43D8-B36C-F86B278C89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0382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21" name="Freeform: Shape 220">
              <a:extLst>
                <a:ext uri="{FF2B5EF4-FFF2-40B4-BE49-F238E27FC236}">
                  <a16:creationId xmlns:a16="http://schemas.microsoft.com/office/drawing/2014/main" id="{1537EAA6-95B6-4674-A7B9-40F9AB7F59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2" name="Freeform: Shape 221">
              <a:extLst>
                <a:ext uri="{FF2B5EF4-FFF2-40B4-BE49-F238E27FC236}">
                  <a16:creationId xmlns:a16="http://schemas.microsoft.com/office/drawing/2014/main" id="{F4B29507-C08F-4764-B703-0EB33A0FAC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3" name="Freeform: Shape 222">
              <a:extLst>
                <a:ext uri="{FF2B5EF4-FFF2-40B4-BE49-F238E27FC236}">
                  <a16:creationId xmlns:a16="http://schemas.microsoft.com/office/drawing/2014/main" id="{4200E500-6A99-47FC-A30F-FA4C85DA8C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4" name="Freeform: Shape 223">
              <a:extLst>
                <a:ext uri="{FF2B5EF4-FFF2-40B4-BE49-F238E27FC236}">
                  <a16:creationId xmlns:a16="http://schemas.microsoft.com/office/drawing/2014/main" id="{9558677C-76AD-451F-AEEE-C5FEE4179C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5" name="Freeform: Shape 224">
              <a:extLst>
                <a:ext uri="{FF2B5EF4-FFF2-40B4-BE49-F238E27FC236}">
                  <a16:creationId xmlns:a16="http://schemas.microsoft.com/office/drawing/2014/main" id="{79E472E5-A81A-44E7-AEBA-C3A593497B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0382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6" name="Freeform: Shape 225">
              <a:extLst>
                <a:ext uri="{FF2B5EF4-FFF2-40B4-BE49-F238E27FC236}">
                  <a16:creationId xmlns:a16="http://schemas.microsoft.com/office/drawing/2014/main" id="{5CD54F54-9E41-4635-A533-6CC6515E13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7" name="Freeform: Shape 226">
              <a:extLst>
                <a:ext uri="{FF2B5EF4-FFF2-40B4-BE49-F238E27FC236}">
                  <a16:creationId xmlns:a16="http://schemas.microsoft.com/office/drawing/2014/main" id="{B22D6F46-74C0-49D9-8CD8-BC125E973D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63074"/>
              <a:ext cx="14192" cy="14097"/>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28" name="Freeform: Shape 227">
              <a:extLst>
                <a:ext uri="{FF2B5EF4-FFF2-40B4-BE49-F238E27FC236}">
                  <a16:creationId xmlns:a16="http://schemas.microsoft.com/office/drawing/2014/main" id="{C6FAA6EC-EDF6-4522-ACD8-8D4F7FF872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29" name="Freeform: Shape 228">
              <a:extLst>
                <a:ext uri="{FF2B5EF4-FFF2-40B4-BE49-F238E27FC236}">
                  <a16:creationId xmlns:a16="http://schemas.microsoft.com/office/drawing/2014/main" id="{5F8364DC-ED1A-482D-A418-7941B199CB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0" name="Freeform: Shape 229">
              <a:extLst>
                <a:ext uri="{FF2B5EF4-FFF2-40B4-BE49-F238E27FC236}">
                  <a16:creationId xmlns:a16="http://schemas.microsoft.com/office/drawing/2014/main" id="{1896D361-70A8-4528-940B-F306550F88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1" name="Freeform: Shape 230">
              <a:extLst>
                <a:ext uri="{FF2B5EF4-FFF2-40B4-BE49-F238E27FC236}">
                  <a16:creationId xmlns:a16="http://schemas.microsoft.com/office/drawing/2014/main" id="{4D1CB00A-0CE1-4E25-ADCE-9562845F54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2" name="Freeform: Shape 231">
              <a:extLst>
                <a:ext uri="{FF2B5EF4-FFF2-40B4-BE49-F238E27FC236}">
                  <a16:creationId xmlns:a16="http://schemas.microsoft.com/office/drawing/2014/main" id="{E1B6761E-B7C6-4218-B95F-F6DEC0066D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63074"/>
              <a:ext cx="14097" cy="14097"/>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3" name="Freeform: Shape 232">
              <a:extLst>
                <a:ext uri="{FF2B5EF4-FFF2-40B4-BE49-F238E27FC236}">
                  <a16:creationId xmlns:a16="http://schemas.microsoft.com/office/drawing/2014/main" id="{CA081177-DAC3-4667-91A1-4CC885D4A1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4" name="Freeform: Shape 233">
              <a:extLst>
                <a:ext uri="{FF2B5EF4-FFF2-40B4-BE49-F238E27FC236}">
                  <a16:creationId xmlns:a16="http://schemas.microsoft.com/office/drawing/2014/main" id="{435007DC-BB8D-43BA-9598-AE79AA262E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2222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35" name="Freeform: Shape 234">
              <a:extLst>
                <a:ext uri="{FF2B5EF4-FFF2-40B4-BE49-F238E27FC236}">
                  <a16:creationId xmlns:a16="http://schemas.microsoft.com/office/drawing/2014/main" id="{46628B8A-02EC-44EF-B52C-5EBAFBCF9C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6" name="Freeform: Shape 235">
              <a:extLst>
                <a:ext uri="{FF2B5EF4-FFF2-40B4-BE49-F238E27FC236}">
                  <a16:creationId xmlns:a16="http://schemas.microsoft.com/office/drawing/2014/main" id="{2DACEC99-8F4C-495C-8EAA-670A3A02ED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7" name="Freeform: Shape 236">
              <a:extLst>
                <a:ext uri="{FF2B5EF4-FFF2-40B4-BE49-F238E27FC236}">
                  <a16:creationId xmlns:a16="http://schemas.microsoft.com/office/drawing/2014/main" id="{C8EFEAD4-1425-4357-9D8A-F326DABC6E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8" name="Freeform: Shape 237">
              <a:extLst>
                <a:ext uri="{FF2B5EF4-FFF2-40B4-BE49-F238E27FC236}">
                  <a16:creationId xmlns:a16="http://schemas.microsoft.com/office/drawing/2014/main" id="{FDA70E94-A082-47D4-B4F8-142AEF1DC3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9" name="Freeform: Shape 238">
              <a:extLst>
                <a:ext uri="{FF2B5EF4-FFF2-40B4-BE49-F238E27FC236}">
                  <a16:creationId xmlns:a16="http://schemas.microsoft.com/office/drawing/2014/main" id="{10E96E8A-1EEA-4F1D-8CFE-12DC9B9E7A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42222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40" name="Freeform: Shape 239">
              <a:extLst>
                <a:ext uri="{FF2B5EF4-FFF2-40B4-BE49-F238E27FC236}">
                  <a16:creationId xmlns:a16="http://schemas.microsoft.com/office/drawing/2014/main" id="{B12D7CC4-A548-4FF7-A6B2-9151CFA9E3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41" name="Freeform: Shape 240">
              <a:extLst>
                <a:ext uri="{FF2B5EF4-FFF2-40B4-BE49-F238E27FC236}">
                  <a16:creationId xmlns:a16="http://schemas.microsoft.com/office/drawing/2014/main" id="{CB3F1C68-B597-4669-87F8-C80124ABE0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2" name="Freeform: Shape 241">
              <a:extLst>
                <a:ext uri="{FF2B5EF4-FFF2-40B4-BE49-F238E27FC236}">
                  <a16:creationId xmlns:a16="http://schemas.microsoft.com/office/drawing/2014/main" id="{A57037D2-0958-4F34-815F-C8CA7F86AE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3" name="Freeform: Shape 242">
              <a:extLst>
                <a:ext uri="{FF2B5EF4-FFF2-40B4-BE49-F238E27FC236}">
                  <a16:creationId xmlns:a16="http://schemas.microsoft.com/office/drawing/2014/main" id="{30AF3969-3F11-4157-B4B9-33B1314623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067039"/>
              <a:ext cx="14096" cy="14097"/>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244" name="Freeform: Shape 243">
              <a:extLst>
                <a:ext uri="{FF2B5EF4-FFF2-40B4-BE49-F238E27FC236}">
                  <a16:creationId xmlns:a16="http://schemas.microsoft.com/office/drawing/2014/main" id="{51D613E3-18F5-4426-ADEB-DEC123E16B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5" name="Freeform: Shape 244">
              <a:extLst>
                <a:ext uri="{FF2B5EF4-FFF2-40B4-BE49-F238E27FC236}">
                  <a16:creationId xmlns:a16="http://schemas.microsoft.com/office/drawing/2014/main" id="{1DC25548-A3A9-4018-A29B-6972D353F9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246" name="Freeform: Shape 245">
              <a:extLst>
                <a:ext uri="{FF2B5EF4-FFF2-40B4-BE49-F238E27FC236}">
                  <a16:creationId xmlns:a16="http://schemas.microsoft.com/office/drawing/2014/main" id="{7EDE6372-94D2-435D-BD43-A20072D807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47" name="Freeform: Shape 246">
              <a:extLst>
                <a:ext uri="{FF2B5EF4-FFF2-40B4-BE49-F238E27FC236}">
                  <a16:creationId xmlns:a16="http://schemas.microsoft.com/office/drawing/2014/main" id="{729575A6-77E2-4199-8F0A-27C89330A0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26281"/>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48" name="Freeform: Shape 247">
              <a:extLst>
                <a:ext uri="{FF2B5EF4-FFF2-40B4-BE49-F238E27FC236}">
                  <a16:creationId xmlns:a16="http://schemas.microsoft.com/office/drawing/2014/main" id="{12EB506D-59AD-4011-80F8-36A2BDB954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49" name="Freeform: Shape 248">
              <a:extLst>
                <a:ext uri="{FF2B5EF4-FFF2-40B4-BE49-F238E27FC236}">
                  <a16:creationId xmlns:a16="http://schemas.microsoft.com/office/drawing/2014/main" id="{92FD46FA-14EB-46A2-B4A3-ECD1F49BAC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26281"/>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50" name="Freeform: Shape 249">
              <a:extLst>
                <a:ext uri="{FF2B5EF4-FFF2-40B4-BE49-F238E27FC236}">
                  <a16:creationId xmlns:a16="http://schemas.microsoft.com/office/drawing/2014/main" id="{1CD84E07-49A9-40E3-B34C-91C156C9C6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51" name="Freeform: Shape 250">
              <a:extLst>
                <a:ext uri="{FF2B5EF4-FFF2-40B4-BE49-F238E27FC236}">
                  <a16:creationId xmlns:a16="http://schemas.microsoft.com/office/drawing/2014/main" id="{F3090306-C384-44A0-8C38-77397133BA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52" name="Freeform: Shape 251">
              <a:extLst>
                <a:ext uri="{FF2B5EF4-FFF2-40B4-BE49-F238E27FC236}">
                  <a16:creationId xmlns:a16="http://schemas.microsoft.com/office/drawing/2014/main" id="{3515E97E-31A4-4273-AB55-8EAD74CB9E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2628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53" name="Freeform: Shape 252">
              <a:extLst>
                <a:ext uri="{FF2B5EF4-FFF2-40B4-BE49-F238E27FC236}">
                  <a16:creationId xmlns:a16="http://schemas.microsoft.com/office/drawing/2014/main" id="{792F63CA-0494-43E2-A0AA-37C35C8326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85433"/>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54" name="Freeform: Shape 253">
              <a:extLst>
                <a:ext uri="{FF2B5EF4-FFF2-40B4-BE49-F238E27FC236}">
                  <a16:creationId xmlns:a16="http://schemas.microsoft.com/office/drawing/2014/main" id="{5389A040-E4CC-4CE7-8B9F-40ECA9ACE1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55" name="Freeform: Shape 254">
              <a:extLst>
                <a:ext uri="{FF2B5EF4-FFF2-40B4-BE49-F238E27FC236}">
                  <a16:creationId xmlns:a16="http://schemas.microsoft.com/office/drawing/2014/main" id="{1BA51B23-705C-49BE-B606-8A9B623E0A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85433"/>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56" name="Freeform: Shape 255">
              <a:extLst>
                <a:ext uri="{FF2B5EF4-FFF2-40B4-BE49-F238E27FC236}">
                  <a16:creationId xmlns:a16="http://schemas.microsoft.com/office/drawing/2014/main" id="{B16EF17A-F451-4B5B-9052-33A9116E9D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57" name="Freeform: Shape 256">
              <a:extLst>
                <a:ext uri="{FF2B5EF4-FFF2-40B4-BE49-F238E27FC236}">
                  <a16:creationId xmlns:a16="http://schemas.microsoft.com/office/drawing/2014/main" id="{1B20B7D1-27D7-4E1A-A317-E9E7A105A9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58" name="Freeform: Shape 257">
              <a:extLst>
                <a:ext uri="{FF2B5EF4-FFF2-40B4-BE49-F238E27FC236}">
                  <a16:creationId xmlns:a16="http://schemas.microsoft.com/office/drawing/2014/main" id="{1E3FADAF-FD1D-45B2-A40D-EBDD536E75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85432"/>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59" name="Freeform: Shape 258">
              <a:extLst>
                <a:ext uri="{FF2B5EF4-FFF2-40B4-BE49-F238E27FC236}">
                  <a16:creationId xmlns:a16="http://schemas.microsoft.com/office/drawing/2014/main" id="{301257BA-BCE2-4479-A04F-A9DBFAF92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244676"/>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60" name="Freeform: Shape 259">
              <a:extLst>
                <a:ext uri="{FF2B5EF4-FFF2-40B4-BE49-F238E27FC236}">
                  <a16:creationId xmlns:a16="http://schemas.microsoft.com/office/drawing/2014/main" id="{619D0ABC-04D9-405A-A52F-5EEC01762A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61" name="Freeform: Shape 260">
              <a:extLst>
                <a:ext uri="{FF2B5EF4-FFF2-40B4-BE49-F238E27FC236}">
                  <a16:creationId xmlns:a16="http://schemas.microsoft.com/office/drawing/2014/main" id="{123AE5C7-608A-47A7-B7A1-55662B70BF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244676"/>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62" name="Freeform: Shape 261">
              <a:extLst>
                <a:ext uri="{FF2B5EF4-FFF2-40B4-BE49-F238E27FC236}">
                  <a16:creationId xmlns:a16="http://schemas.microsoft.com/office/drawing/2014/main" id="{957BDA1A-3081-45EB-A31E-3F98EC6DC3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63" name="Freeform: Shape 262">
              <a:extLst>
                <a:ext uri="{FF2B5EF4-FFF2-40B4-BE49-F238E27FC236}">
                  <a16:creationId xmlns:a16="http://schemas.microsoft.com/office/drawing/2014/main" id="{683DDA50-C794-4DC5-8297-CFDEB8DCB4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64" name="Freeform: Shape 263">
              <a:extLst>
                <a:ext uri="{FF2B5EF4-FFF2-40B4-BE49-F238E27FC236}">
                  <a16:creationId xmlns:a16="http://schemas.microsoft.com/office/drawing/2014/main" id="{FA42024A-A832-4635-9CE6-B968232CE8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2446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5" name="Freeform: Shape 264">
              <a:extLst>
                <a:ext uri="{FF2B5EF4-FFF2-40B4-BE49-F238E27FC236}">
                  <a16:creationId xmlns:a16="http://schemas.microsoft.com/office/drawing/2014/main" id="{564D00AA-3E68-4F56-80A0-08D5DFFB61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6" name="Freeform: Shape 265">
              <a:extLst>
                <a:ext uri="{FF2B5EF4-FFF2-40B4-BE49-F238E27FC236}">
                  <a16:creationId xmlns:a16="http://schemas.microsoft.com/office/drawing/2014/main" id="{D988A711-E3E8-4172-AFE1-60E93FF10A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7" name="Freeform: Shape 266">
              <a:extLst>
                <a:ext uri="{FF2B5EF4-FFF2-40B4-BE49-F238E27FC236}">
                  <a16:creationId xmlns:a16="http://schemas.microsoft.com/office/drawing/2014/main" id="{7A89FF34-EE34-461C-A3EF-73AC3801B9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03829"/>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68" name="Freeform: Shape 267">
              <a:extLst>
                <a:ext uri="{FF2B5EF4-FFF2-40B4-BE49-F238E27FC236}">
                  <a16:creationId xmlns:a16="http://schemas.microsoft.com/office/drawing/2014/main" id="{80D55E43-BE59-444D-B32B-9C0306A126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9" name="Freeform: Shape 268">
              <a:extLst>
                <a:ext uri="{FF2B5EF4-FFF2-40B4-BE49-F238E27FC236}">
                  <a16:creationId xmlns:a16="http://schemas.microsoft.com/office/drawing/2014/main" id="{639C823F-B16B-4DF7-BA6E-0D832AAB27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70" name="Freeform: Shape 269">
              <a:extLst>
                <a:ext uri="{FF2B5EF4-FFF2-40B4-BE49-F238E27FC236}">
                  <a16:creationId xmlns:a16="http://schemas.microsoft.com/office/drawing/2014/main" id="{2E623C08-172F-41EA-90CB-59ED0D583B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1" name="Freeform: Shape 270">
              <a:extLst>
                <a:ext uri="{FF2B5EF4-FFF2-40B4-BE49-F238E27FC236}">
                  <a16:creationId xmlns:a16="http://schemas.microsoft.com/office/drawing/2014/main" id="{94C0577F-0FF9-47D5-8C6D-FC7B4CC318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72" name="Freeform: Shape 271">
              <a:extLst>
                <a:ext uri="{FF2B5EF4-FFF2-40B4-BE49-F238E27FC236}">
                  <a16:creationId xmlns:a16="http://schemas.microsoft.com/office/drawing/2014/main" id="{30C80E9D-7909-4C52-ACAD-80FF874F99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73" name="Freeform: Shape 272">
              <a:extLst>
                <a:ext uri="{FF2B5EF4-FFF2-40B4-BE49-F238E27FC236}">
                  <a16:creationId xmlns:a16="http://schemas.microsoft.com/office/drawing/2014/main" id="{2B9598CE-4E74-4A54-BAB8-59379D2114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63072"/>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74" name="Freeform: Shape 273">
              <a:extLst>
                <a:ext uri="{FF2B5EF4-FFF2-40B4-BE49-F238E27FC236}">
                  <a16:creationId xmlns:a16="http://schemas.microsoft.com/office/drawing/2014/main" id="{E7188EAA-47E1-4B73-8682-C74A0421BE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75" name="Freeform: Shape 274">
              <a:extLst>
                <a:ext uri="{FF2B5EF4-FFF2-40B4-BE49-F238E27FC236}">
                  <a16:creationId xmlns:a16="http://schemas.microsoft.com/office/drawing/2014/main" id="{36900E8B-61F2-411F-B29F-A9CDC6E811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76" name="Freeform: Shape 275">
              <a:extLst>
                <a:ext uri="{FF2B5EF4-FFF2-40B4-BE49-F238E27FC236}">
                  <a16:creationId xmlns:a16="http://schemas.microsoft.com/office/drawing/2014/main" id="{0A25598A-334A-487D-9604-4753EAE81E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63074"/>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7" name="Freeform: Shape 276">
              <a:extLst>
                <a:ext uri="{FF2B5EF4-FFF2-40B4-BE49-F238E27FC236}">
                  <a16:creationId xmlns:a16="http://schemas.microsoft.com/office/drawing/2014/main" id="{C8DBE472-045A-491C-AB7C-4153EE2B00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8" name="Freeform: Shape 277">
              <a:extLst>
                <a:ext uri="{FF2B5EF4-FFF2-40B4-BE49-F238E27FC236}">
                  <a16:creationId xmlns:a16="http://schemas.microsoft.com/office/drawing/2014/main" id="{2F6DD374-5D5F-48BB-8135-8F37EE2C23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9" name="Freeform: Shape 278">
              <a:extLst>
                <a:ext uri="{FF2B5EF4-FFF2-40B4-BE49-F238E27FC236}">
                  <a16:creationId xmlns:a16="http://schemas.microsoft.com/office/drawing/2014/main" id="{386B8A5A-00D0-4291-937B-931B3F19CD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422225"/>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80" name="Freeform: Shape 279">
              <a:extLst>
                <a:ext uri="{FF2B5EF4-FFF2-40B4-BE49-F238E27FC236}">
                  <a16:creationId xmlns:a16="http://schemas.microsoft.com/office/drawing/2014/main" id="{89C10BFA-8067-495D-810E-1F4085F7B4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81" name="Freeform: Shape 280">
              <a:extLst>
                <a:ext uri="{FF2B5EF4-FFF2-40B4-BE49-F238E27FC236}">
                  <a16:creationId xmlns:a16="http://schemas.microsoft.com/office/drawing/2014/main" id="{51F94E69-8294-4AB3-A457-3BD4ACF085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82" name="Freeform: Shape 281">
              <a:extLst>
                <a:ext uri="{FF2B5EF4-FFF2-40B4-BE49-F238E27FC236}">
                  <a16:creationId xmlns:a16="http://schemas.microsoft.com/office/drawing/2014/main" id="{AD2859C5-45C5-4EE2-8272-0FA7A02353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4222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83" name="Freeform: Shape 282">
              <a:extLst>
                <a:ext uri="{FF2B5EF4-FFF2-40B4-BE49-F238E27FC236}">
                  <a16:creationId xmlns:a16="http://schemas.microsoft.com/office/drawing/2014/main" id="{14AFB321-1B9D-41AF-9686-8C689A3F4B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81374"/>
              <a:ext cx="14192" cy="14096"/>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84" name="Freeform: Shape 283">
              <a:extLst>
                <a:ext uri="{FF2B5EF4-FFF2-40B4-BE49-F238E27FC236}">
                  <a16:creationId xmlns:a16="http://schemas.microsoft.com/office/drawing/2014/main" id="{5C4403F4-D893-4E4C-8DFE-E79AE6A62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85" name="Freeform: Shape 284">
              <a:extLst>
                <a:ext uri="{FF2B5EF4-FFF2-40B4-BE49-F238E27FC236}">
                  <a16:creationId xmlns:a16="http://schemas.microsoft.com/office/drawing/2014/main" id="{BA894316-677B-4B51-AF19-0D3FAF96A7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6" name="Freeform: Shape 285">
              <a:extLst>
                <a:ext uri="{FF2B5EF4-FFF2-40B4-BE49-F238E27FC236}">
                  <a16:creationId xmlns:a16="http://schemas.microsoft.com/office/drawing/2014/main" id="{07FDE9AD-8F5A-44B0-AC7E-30148150D0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7" name="Freeform: Shape 286">
              <a:extLst>
                <a:ext uri="{FF2B5EF4-FFF2-40B4-BE49-F238E27FC236}">
                  <a16:creationId xmlns:a16="http://schemas.microsoft.com/office/drawing/2014/main" id="{A4D0E6BA-489D-4EA4-994E-225F7D078B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8" name="Freeform: Shape 287">
              <a:extLst>
                <a:ext uri="{FF2B5EF4-FFF2-40B4-BE49-F238E27FC236}">
                  <a16:creationId xmlns:a16="http://schemas.microsoft.com/office/drawing/2014/main" id="{7EDFBCCB-EC92-4860-BBDB-2EC6355FEE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89" name="Freeform: Shape 288">
              <a:extLst>
                <a:ext uri="{FF2B5EF4-FFF2-40B4-BE49-F238E27FC236}">
                  <a16:creationId xmlns:a16="http://schemas.microsoft.com/office/drawing/2014/main" id="{459DBA8E-2EB0-4C51-A161-2C595B89D4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90" name="Freeform: Shape 289">
              <a:extLst>
                <a:ext uri="{FF2B5EF4-FFF2-40B4-BE49-F238E27FC236}">
                  <a16:creationId xmlns:a16="http://schemas.microsoft.com/office/drawing/2014/main" id="{FB1BA285-9A95-49B7-A098-F38400D92B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4062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91" name="Freeform: Shape 290">
              <a:extLst>
                <a:ext uri="{FF2B5EF4-FFF2-40B4-BE49-F238E27FC236}">
                  <a16:creationId xmlns:a16="http://schemas.microsoft.com/office/drawing/2014/main" id="{D29C405E-90F5-4AB5-8B5F-3CA2F1815A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292" name="Freeform: Shape 291">
              <a:extLst>
                <a:ext uri="{FF2B5EF4-FFF2-40B4-BE49-F238E27FC236}">
                  <a16:creationId xmlns:a16="http://schemas.microsoft.com/office/drawing/2014/main" id="{F7214FFD-3321-412F-9CA5-4BC6E874F9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3" name="Freeform: Shape 292">
              <a:extLst>
                <a:ext uri="{FF2B5EF4-FFF2-40B4-BE49-F238E27FC236}">
                  <a16:creationId xmlns:a16="http://schemas.microsoft.com/office/drawing/2014/main" id="{5F16C3D8-64A1-443D-92A7-EA97518A63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4" name="Freeform: Shape 293">
              <a:extLst>
                <a:ext uri="{FF2B5EF4-FFF2-40B4-BE49-F238E27FC236}">
                  <a16:creationId xmlns:a16="http://schemas.microsoft.com/office/drawing/2014/main" id="{7E4EFAB9-436A-4B6B-A16B-8DA3F614A8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5" name="Freeform: Shape 294">
              <a:extLst>
                <a:ext uri="{FF2B5EF4-FFF2-40B4-BE49-F238E27FC236}">
                  <a16:creationId xmlns:a16="http://schemas.microsoft.com/office/drawing/2014/main" id="{037DDFC3-D7A5-443D-8417-D723296DA7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296" name="Freeform: Shape 295">
              <a:extLst>
                <a:ext uri="{FF2B5EF4-FFF2-40B4-BE49-F238E27FC236}">
                  <a16:creationId xmlns:a16="http://schemas.microsoft.com/office/drawing/2014/main" id="{253AC142-F4B4-47E8-BBEE-F7D0F8547F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7" name="Freeform: Shape 296">
              <a:extLst>
                <a:ext uri="{FF2B5EF4-FFF2-40B4-BE49-F238E27FC236}">
                  <a16:creationId xmlns:a16="http://schemas.microsoft.com/office/drawing/2014/main" id="{890AAA82-94E2-41D0-AE92-9C87195CCB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9977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98" name="Freeform: Shape 297">
              <a:extLst>
                <a:ext uri="{FF2B5EF4-FFF2-40B4-BE49-F238E27FC236}">
                  <a16:creationId xmlns:a16="http://schemas.microsoft.com/office/drawing/2014/main" id="{FD33B856-EF4E-40FC-BDA0-9E26203D03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9977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9" name="Freeform: Shape 298">
              <a:extLst>
                <a:ext uri="{FF2B5EF4-FFF2-40B4-BE49-F238E27FC236}">
                  <a16:creationId xmlns:a16="http://schemas.microsoft.com/office/drawing/2014/main" id="{24AEBF58-C8A2-4D00-9AFB-B5012AEA36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0" name="Freeform: Shape 299">
              <a:extLst>
                <a:ext uri="{FF2B5EF4-FFF2-40B4-BE49-F238E27FC236}">
                  <a16:creationId xmlns:a16="http://schemas.microsoft.com/office/drawing/2014/main" id="{21270E55-4211-4529-BDC3-29B80BDF50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1" name="Freeform: Shape 300">
              <a:extLst>
                <a:ext uri="{FF2B5EF4-FFF2-40B4-BE49-F238E27FC236}">
                  <a16:creationId xmlns:a16="http://schemas.microsoft.com/office/drawing/2014/main" id="{16DD7E91-EFBB-4DD7-B30F-4A13C20BED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2" name="Freeform: Shape 301">
              <a:extLst>
                <a:ext uri="{FF2B5EF4-FFF2-40B4-BE49-F238E27FC236}">
                  <a16:creationId xmlns:a16="http://schemas.microsoft.com/office/drawing/2014/main" id="{96260F31-66FB-4E2C-801E-701C2B859A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599770"/>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3" name="Freeform: Shape 302">
              <a:extLst>
                <a:ext uri="{FF2B5EF4-FFF2-40B4-BE49-F238E27FC236}">
                  <a16:creationId xmlns:a16="http://schemas.microsoft.com/office/drawing/2014/main" id="{B5FEE1C9-3961-4400-AD3E-B5AD93A474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4" name="Freeform: Shape 303">
              <a:extLst>
                <a:ext uri="{FF2B5EF4-FFF2-40B4-BE49-F238E27FC236}">
                  <a16:creationId xmlns:a16="http://schemas.microsoft.com/office/drawing/2014/main" id="{34E1BE05-269F-4A13-99FE-2A973A0E77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7" y="365901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05" name="Freeform: Shape 304">
              <a:extLst>
                <a:ext uri="{FF2B5EF4-FFF2-40B4-BE49-F238E27FC236}">
                  <a16:creationId xmlns:a16="http://schemas.microsoft.com/office/drawing/2014/main" id="{2D591FBD-65C6-46C4-AF19-875D652DCF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2" y="3659014"/>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6" name="Freeform: Shape 305">
              <a:extLst>
                <a:ext uri="{FF2B5EF4-FFF2-40B4-BE49-F238E27FC236}">
                  <a16:creationId xmlns:a16="http://schemas.microsoft.com/office/drawing/2014/main" id="{85F7E635-CB45-4346-BBFB-10FF0576AF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2"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7" name="Freeform: Shape 306">
              <a:extLst>
                <a:ext uri="{FF2B5EF4-FFF2-40B4-BE49-F238E27FC236}">
                  <a16:creationId xmlns:a16="http://schemas.microsoft.com/office/drawing/2014/main" id="{3BDAC885-F0B3-4D66-8587-4384652983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8" name="Freeform: Shape 307">
              <a:extLst>
                <a:ext uri="{FF2B5EF4-FFF2-40B4-BE49-F238E27FC236}">
                  <a16:creationId xmlns:a16="http://schemas.microsoft.com/office/drawing/2014/main" id="{3427A7E1-71C9-42CC-9CAF-53642DC4D0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9" name="Freeform: Shape 308">
              <a:extLst>
                <a:ext uri="{FF2B5EF4-FFF2-40B4-BE49-F238E27FC236}">
                  <a16:creationId xmlns:a16="http://schemas.microsoft.com/office/drawing/2014/main" id="{20BF60C4-2E5D-473E-96B6-D22BB8536F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659014"/>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0" name="Freeform: Shape 309">
              <a:extLst>
                <a:ext uri="{FF2B5EF4-FFF2-40B4-BE49-F238E27FC236}">
                  <a16:creationId xmlns:a16="http://schemas.microsoft.com/office/drawing/2014/main" id="{C4703732-1088-4448-ACC0-D8BD901B2C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1" name="Freeform: Shape 310">
              <a:extLst>
                <a:ext uri="{FF2B5EF4-FFF2-40B4-BE49-F238E27FC236}">
                  <a16:creationId xmlns:a16="http://schemas.microsoft.com/office/drawing/2014/main" id="{6777D706-23BF-4962-98D3-D5AE7DF4EC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9" y="371816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12" name="Freeform: Shape 311">
              <a:extLst>
                <a:ext uri="{FF2B5EF4-FFF2-40B4-BE49-F238E27FC236}">
                  <a16:creationId xmlns:a16="http://schemas.microsoft.com/office/drawing/2014/main" id="{783FF777-4C59-44D0-9441-2B40E0A70E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4" y="371816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3" name="Freeform: Shape 312">
              <a:extLst>
                <a:ext uri="{FF2B5EF4-FFF2-40B4-BE49-F238E27FC236}">
                  <a16:creationId xmlns:a16="http://schemas.microsoft.com/office/drawing/2014/main" id="{2037F33C-65F4-44B6-9CB2-D32D1552C6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4"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4" name="Freeform: Shape 313">
              <a:extLst>
                <a:ext uri="{FF2B5EF4-FFF2-40B4-BE49-F238E27FC236}">
                  <a16:creationId xmlns:a16="http://schemas.microsoft.com/office/drawing/2014/main" id="{E73BA403-F3FD-4D76-A516-5698375D64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5" name="Freeform: Shape 314">
              <a:extLst>
                <a:ext uri="{FF2B5EF4-FFF2-40B4-BE49-F238E27FC236}">
                  <a16:creationId xmlns:a16="http://schemas.microsoft.com/office/drawing/2014/main" id="{0AF0D29B-415A-4327-A4B4-B5DC8F0AC0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6" name="Freeform: Shape 315">
              <a:extLst>
                <a:ext uri="{FF2B5EF4-FFF2-40B4-BE49-F238E27FC236}">
                  <a16:creationId xmlns:a16="http://schemas.microsoft.com/office/drawing/2014/main" id="{374A9388-F55E-4F94-817D-5BFF0B59E7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71816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7" name="Freeform: Shape 316">
              <a:extLst>
                <a:ext uri="{FF2B5EF4-FFF2-40B4-BE49-F238E27FC236}">
                  <a16:creationId xmlns:a16="http://schemas.microsoft.com/office/drawing/2014/main" id="{30C52183-F223-4E0A-B713-C91589CEB8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5"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8" name="Freeform: Shape 317">
              <a:extLst>
                <a:ext uri="{FF2B5EF4-FFF2-40B4-BE49-F238E27FC236}">
                  <a16:creationId xmlns:a16="http://schemas.microsoft.com/office/drawing/2014/main" id="{A6BEE030-DC6B-4CB1-A01B-95CC825525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40" y="377741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19" name="Freeform: Shape 318">
              <a:extLst>
                <a:ext uri="{FF2B5EF4-FFF2-40B4-BE49-F238E27FC236}">
                  <a16:creationId xmlns:a16="http://schemas.microsoft.com/office/drawing/2014/main" id="{2D41CF67-37BB-443C-85CF-2A05174FD4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5"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20" name="Freeform: Shape 319">
              <a:extLst>
                <a:ext uri="{FF2B5EF4-FFF2-40B4-BE49-F238E27FC236}">
                  <a16:creationId xmlns:a16="http://schemas.microsoft.com/office/drawing/2014/main" id="{65A449CF-396F-45B8-B268-6824A4E89B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6"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1" name="Freeform: Shape 320">
              <a:extLst>
                <a:ext uri="{FF2B5EF4-FFF2-40B4-BE49-F238E27FC236}">
                  <a16:creationId xmlns:a16="http://schemas.microsoft.com/office/drawing/2014/main" id="{9C20A7EF-7013-4D6C-ADD8-868A931DF2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83"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2" name="Freeform: Shape 321">
              <a:extLst>
                <a:ext uri="{FF2B5EF4-FFF2-40B4-BE49-F238E27FC236}">
                  <a16:creationId xmlns:a16="http://schemas.microsoft.com/office/drawing/2014/main" id="{F787692C-3BA9-4D4D-82F8-E497797AAE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35"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3" name="Freeform: Shape 322">
              <a:extLst>
                <a:ext uri="{FF2B5EF4-FFF2-40B4-BE49-F238E27FC236}">
                  <a16:creationId xmlns:a16="http://schemas.microsoft.com/office/drawing/2014/main" id="{A6D539D6-A55E-40F5-83AC-A773405241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82"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24" name="Freeform: Shape 323">
              <a:extLst>
                <a:ext uri="{FF2B5EF4-FFF2-40B4-BE49-F238E27FC236}">
                  <a16:creationId xmlns:a16="http://schemas.microsoft.com/office/drawing/2014/main" id="{D4D7922F-CA55-4202-B99F-ED303E7044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31"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5" name="Freeform: Shape 324">
              <a:extLst>
                <a:ext uri="{FF2B5EF4-FFF2-40B4-BE49-F238E27FC236}">
                  <a16:creationId xmlns:a16="http://schemas.microsoft.com/office/drawing/2014/main" id="{4120C846-A602-4B6C-9C07-11D2B0F8A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481374"/>
              <a:ext cx="14097" cy="14096"/>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26" name="Freeform: Shape 325">
              <a:extLst>
                <a:ext uri="{FF2B5EF4-FFF2-40B4-BE49-F238E27FC236}">
                  <a16:creationId xmlns:a16="http://schemas.microsoft.com/office/drawing/2014/main" id="{84B5D527-4684-45F5-84CE-73642492DB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27" name="Freeform: Shape 326">
              <a:extLst>
                <a:ext uri="{FF2B5EF4-FFF2-40B4-BE49-F238E27FC236}">
                  <a16:creationId xmlns:a16="http://schemas.microsoft.com/office/drawing/2014/main" id="{FF31CF21-8169-4D45-A115-9CF8D37189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481374"/>
              <a:ext cx="14096" cy="14096"/>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328" name="Freeform: Shape 327">
              <a:extLst>
                <a:ext uri="{FF2B5EF4-FFF2-40B4-BE49-F238E27FC236}">
                  <a16:creationId xmlns:a16="http://schemas.microsoft.com/office/drawing/2014/main" id="{DA8762B9-9CD8-4676-93F5-6C9358A940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29" name="Freeform: Shape 328">
              <a:extLst>
                <a:ext uri="{FF2B5EF4-FFF2-40B4-BE49-F238E27FC236}">
                  <a16:creationId xmlns:a16="http://schemas.microsoft.com/office/drawing/2014/main" id="{A183E80A-70D1-4F52-A92D-D396648CCB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330" name="Freeform: Shape 329">
              <a:extLst>
                <a:ext uri="{FF2B5EF4-FFF2-40B4-BE49-F238E27FC236}">
                  <a16:creationId xmlns:a16="http://schemas.microsoft.com/office/drawing/2014/main" id="{83FBB0F7-E17E-4890-9B66-3625BA1468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48137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331" name="Freeform: Shape 330">
              <a:extLst>
                <a:ext uri="{FF2B5EF4-FFF2-40B4-BE49-F238E27FC236}">
                  <a16:creationId xmlns:a16="http://schemas.microsoft.com/office/drawing/2014/main" id="{708E7BF1-2D4D-44AB-A5CC-0ED91B8462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4062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2" name="Freeform: Shape 331">
              <a:extLst>
                <a:ext uri="{FF2B5EF4-FFF2-40B4-BE49-F238E27FC236}">
                  <a16:creationId xmlns:a16="http://schemas.microsoft.com/office/drawing/2014/main" id="{4B468C4E-6F63-4172-AE1F-8965744DBC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4062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3" name="Freeform: Shape 332">
              <a:extLst>
                <a:ext uri="{FF2B5EF4-FFF2-40B4-BE49-F238E27FC236}">
                  <a16:creationId xmlns:a16="http://schemas.microsoft.com/office/drawing/2014/main" id="{974C7149-F567-4D55-8F48-511DCF3A81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406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34" name="Freeform: Shape 333">
              <a:extLst>
                <a:ext uri="{FF2B5EF4-FFF2-40B4-BE49-F238E27FC236}">
                  <a16:creationId xmlns:a16="http://schemas.microsoft.com/office/drawing/2014/main" id="{54A551FA-7E10-4D28-9A10-B9A06C0780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4062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5" name="Freeform: Shape 334">
              <a:extLst>
                <a:ext uri="{FF2B5EF4-FFF2-40B4-BE49-F238E27FC236}">
                  <a16:creationId xmlns:a16="http://schemas.microsoft.com/office/drawing/2014/main" id="{1D04F3C0-CE2C-4B8D-A5BD-0E994FD8D9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406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36" name="Freeform: Shape 335">
              <a:extLst>
                <a:ext uri="{FF2B5EF4-FFF2-40B4-BE49-F238E27FC236}">
                  <a16:creationId xmlns:a16="http://schemas.microsoft.com/office/drawing/2014/main" id="{D2EA9230-DD52-48A9-B268-56744EA506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40631"/>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37" name="Freeform: Shape 336">
              <a:extLst>
                <a:ext uri="{FF2B5EF4-FFF2-40B4-BE49-F238E27FC236}">
                  <a16:creationId xmlns:a16="http://schemas.microsoft.com/office/drawing/2014/main" id="{043A05F5-A8CF-4D01-AF12-95D1ECAE46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997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8" name="Freeform: Shape 337">
              <a:extLst>
                <a:ext uri="{FF2B5EF4-FFF2-40B4-BE49-F238E27FC236}">
                  <a16:creationId xmlns:a16="http://schemas.microsoft.com/office/drawing/2014/main" id="{1F47C6BC-BD1A-4291-B018-05E5A72E4B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9" name="Freeform: Shape 338">
              <a:extLst>
                <a:ext uri="{FF2B5EF4-FFF2-40B4-BE49-F238E27FC236}">
                  <a16:creationId xmlns:a16="http://schemas.microsoft.com/office/drawing/2014/main" id="{E5B89844-FD17-4048-A3F5-35E390C6EF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9978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40" name="Freeform: Shape 339">
              <a:extLst>
                <a:ext uri="{FF2B5EF4-FFF2-40B4-BE49-F238E27FC236}">
                  <a16:creationId xmlns:a16="http://schemas.microsoft.com/office/drawing/2014/main" id="{B5593F34-8B0E-4D34-9781-B594E2F5D7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1" name="Freeform: Shape 340">
              <a:extLst>
                <a:ext uri="{FF2B5EF4-FFF2-40B4-BE49-F238E27FC236}">
                  <a16:creationId xmlns:a16="http://schemas.microsoft.com/office/drawing/2014/main" id="{4428E4BB-2263-4D19-8254-C9B54B8565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9978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42" name="Freeform: Shape 341">
              <a:extLst>
                <a:ext uri="{FF2B5EF4-FFF2-40B4-BE49-F238E27FC236}">
                  <a16:creationId xmlns:a16="http://schemas.microsoft.com/office/drawing/2014/main" id="{2366216E-6EA2-4872-8370-C5EC22520F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9978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3" name="Freeform: Shape 342">
              <a:extLst>
                <a:ext uri="{FF2B5EF4-FFF2-40B4-BE49-F238E27FC236}">
                  <a16:creationId xmlns:a16="http://schemas.microsoft.com/office/drawing/2014/main" id="{D66F8E3F-BF33-4F99-A1F0-EB5885BF2C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65902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4" name="Freeform: Shape 343">
              <a:extLst>
                <a:ext uri="{FF2B5EF4-FFF2-40B4-BE49-F238E27FC236}">
                  <a16:creationId xmlns:a16="http://schemas.microsoft.com/office/drawing/2014/main" id="{EB506747-ED9D-43EA-BD67-DF7971849E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5" name="Freeform: Shape 344">
              <a:extLst>
                <a:ext uri="{FF2B5EF4-FFF2-40B4-BE49-F238E27FC236}">
                  <a16:creationId xmlns:a16="http://schemas.microsoft.com/office/drawing/2014/main" id="{AC803CE8-FFF7-40EA-AF62-102724C324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6590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46" name="Freeform: Shape 345">
              <a:extLst>
                <a:ext uri="{FF2B5EF4-FFF2-40B4-BE49-F238E27FC236}">
                  <a16:creationId xmlns:a16="http://schemas.microsoft.com/office/drawing/2014/main" id="{7EF6FFCA-06CC-4395-AEB0-425719A42D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7" name="Freeform: Shape 346">
              <a:extLst>
                <a:ext uri="{FF2B5EF4-FFF2-40B4-BE49-F238E27FC236}">
                  <a16:creationId xmlns:a16="http://schemas.microsoft.com/office/drawing/2014/main" id="{0D95F285-AAC0-4F32-8665-2677878BD3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48" name="Freeform: Shape 347">
              <a:extLst>
                <a:ext uri="{FF2B5EF4-FFF2-40B4-BE49-F238E27FC236}">
                  <a16:creationId xmlns:a16="http://schemas.microsoft.com/office/drawing/2014/main" id="{8DFCCA2E-BF12-4D26-A5A4-A03387546A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9" name="Freeform: Shape 348">
              <a:extLst>
                <a:ext uri="{FF2B5EF4-FFF2-40B4-BE49-F238E27FC236}">
                  <a16:creationId xmlns:a16="http://schemas.microsoft.com/office/drawing/2014/main" id="{2ABEAC60-6AC3-4D6A-95F9-2E79F6BE00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718177"/>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0" name="Freeform: Shape 349">
              <a:extLst>
                <a:ext uri="{FF2B5EF4-FFF2-40B4-BE49-F238E27FC236}">
                  <a16:creationId xmlns:a16="http://schemas.microsoft.com/office/drawing/2014/main" id="{FA6015B7-49FE-4729-B2F4-585F0F305F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1" name="Freeform: Shape 350">
              <a:extLst>
                <a:ext uri="{FF2B5EF4-FFF2-40B4-BE49-F238E27FC236}">
                  <a16:creationId xmlns:a16="http://schemas.microsoft.com/office/drawing/2014/main" id="{D611DEB1-76FE-4625-9449-88E52D15F4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718177"/>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52" name="Freeform: Shape 351">
              <a:extLst>
                <a:ext uri="{FF2B5EF4-FFF2-40B4-BE49-F238E27FC236}">
                  <a16:creationId xmlns:a16="http://schemas.microsoft.com/office/drawing/2014/main" id="{97F031C1-1AA7-4CA7-ADD3-E0577626E1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3" name="Freeform: Shape 352">
              <a:extLst>
                <a:ext uri="{FF2B5EF4-FFF2-40B4-BE49-F238E27FC236}">
                  <a16:creationId xmlns:a16="http://schemas.microsoft.com/office/drawing/2014/main" id="{96F5D0CB-22E6-4536-8403-F42527F31F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71817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54" name="Freeform: Shape 353">
              <a:extLst>
                <a:ext uri="{FF2B5EF4-FFF2-40B4-BE49-F238E27FC236}">
                  <a16:creationId xmlns:a16="http://schemas.microsoft.com/office/drawing/2014/main" id="{A32718AB-7401-4F66-9C77-E06C3CF7CD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71817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5" name="Freeform: Shape 354">
              <a:extLst>
                <a:ext uri="{FF2B5EF4-FFF2-40B4-BE49-F238E27FC236}">
                  <a16:creationId xmlns:a16="http://schemas.microsoft.com/office/drawing/2014/main" id="{85B6B5F1-D1E4-45A3-8117-348D02D2A3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2" y="3777419"/>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6" name="Freeform: Shape 355">
              <a:extLst>
                <a:ext uri="{FF2B5EF4-FFF2-40B4-BE49-F238E27FC236}">
                  <a16:creationId xmlns:a16="http://schemas.microsoft.com/office/drawing/2014/main" id="{534869FD-184C-42DB-B9DA-293DB67E5E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2" y="377741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7" name="Freeform: Shape 356">
              <a:extLst>
                <a:ext uri="{FF2B5EF4-FFF2-40B4-BE49-F238E27FC236}">
                  <a16:creationId xmlns:a16="http://schemas.microsoft.com/office/drawing/2014/main" id="{A781504F-CAFD-4201-B288-8B4A809B43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8" y="3777419"/>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358" name="Freeform: Shape 357">
              <a:extLst>
                <a:ext uri="{FF2B5EF4-FFF2-40B4-BE49-F238E27FC236}">
                  <a16:creationId xmlns:a16="http://schemas.microsoft.com/office/drawing/2014/main" id="{D9FC8348-2BA6-4631-8AA7-D63CD898C5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4" y="3777383"/>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9" name="Freeform: Shape 358">
              <a:extLst>
                <a:ext uri="{FF2B5EF4-FFF2-40B4-BE49-F238E27FC236}">
                  <a16:creationId xmlns:a16="http://schemas.microsoft.com/office/drawing/2014/main" id="{C1AF95A2-64EA-45E2-A43B-1EBD569109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7" y="37774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360" name="Freeform: Shape 359">
              <a:extLst>
                <a:ext uri="{FF2B5EF4-FFF2-40B4-BE49-F238E27FC236}">
                  <a16:creationId xmlns:a16="http://schemas.microsoft.com/office/drawing/2014/main" id="{CFC80050-240D-434A-BFCB-DE4DA4FAFB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4" y="37774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a:p>
          </p:txBody>
        </p:sp>
      </p:grpSp>
      <p:sp>
        <p:nvSpPr>
          <p:cNvPr id="3" name="Content Placeholder 2">
            <a:extLst>
              <a:ext uri="{FF2B5EF4-FFF2-40B4-BE49-F238E27FC236}">
                <a16:creationId xmlns:a16="http://schemas.microsoft.com/office/drawing/2014/main" id="{B4C0EDAA-2073-FAFB-2635-6059AECE2757}"/>
              </a:ext>
            </a:extLst>
          </p:cNvPr>
          <p:cNvSpPr>
            <a:spLocks noGrp="1"/>
          </p:cNvSpPr>
          <p:nvPr>
            <p:ph idx="1"/>
          </p:nvPr>
        </p:nvSpPr>
        <p:spPr>
          <a:xfrm>
            <a:off x="6477270" y="1130846"/>
            <a:ext cx="4974771" cy="4351338"/>
          </a:xfrm>
        </p:spPr>
        <p:txBody>
          <a:bodyPr vert="horz" lIns="91440" tIns="45720" rIns="91440" bIns="45720" rtlCol="0" anchor="t">
            <a:normAutofit/>
          </a:bodyPr>
          <a:lstStyle/>
          <a:p>
            <a:r>
              <a:rPr lang="en-US">
                <a:solidFill>
                  <a:schemeClr val="bg1"/>
                </a:solidFill>
                <a:ea typeface="+mn-lt"/>
                <a:cs typeface="+mn-lt"/>
              </a:rPr>
              <a:t>Groves (2002)</a:t>
            </a:r>
          </a:p>
          <a:p>
            <a:r>
              <a:rPr lang="en-US" err="1">
                <a:solidFill>
                  <a:schemeClr val="bg1"/>
                </a:solidFill>
                <a:ea typeface="+mn-lt"/>
                <a:cs typeface="+mn-lt"/>
              </a:rPr>
              <a:t>Kemshall</a:t>
            </a:r>
            <a:r>
              <a:rPr lang="en-US">
                <a:solidFill>
                  <a:schemeClr val="bg1"/>
                </a:solidFill>
                <a:ea typeface="+mn-lt"/>
                <a:cs typeface="+mn-lt"/>
              </a:rPr>
              <a:t> (2012)</a:t>
            </a:r>
          </a:p>
          <a:p>
            <a:r>
              <a:rPr lang="en-US">
                <a:solidFill>
                  <a:schemeClr val="bg1"/>
                </a:solidFill>
                <a:ea typeface="+mn-lt"/>
                <a:cs typeface="+mn-lt"/>
              </a:rPr>
              <a:t>Pass  (2021)</a:t>
            </a:r>
            <a:endParaRPr lang="en-US">
              <a:solidFill>
                <a:schemeClr val="bg1"/>
              </a:solidFill>
            </a:endParaRPr>
          </a:p>
        </p:txBody>
      </p:sp>
    </p:spTree>
    <p:extLst>
      <p:ext uri="{BB962C8B-B14F-4D97-AF65-F5344CB8AC3E}">
        <p14:creationId xmlns:p14="http://schemas.microsoft.com/office/powerpoint/2010/main" val="2924564228"/>
      </p:ext>
    </p:extLst>
  </p:cSld>
  <p:clrMapOvr>
    <a:masterClrMapping/>
  </p:clrMapOvr>
  <p:extLst>
    <p:ext uri="{6950BFC3-D8DA-4A85-94F7-54DA5524770B}">
      <p188:commentRel xmlns:p188="http://schemas.microsoft.com/office/powerpoint/2018/8/main" r:id="rId3"/>
    </p:ext>
  </p:extLst>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75D2822-5A37-C560-67BB-976F2353B992}"/>
            </a:ext>
          </a:extLst>
        </p:cNvPr>
        <p:cNvGrpSpPr/>
        <p:nvPr/>
      </p:nvGrpSpPr>
      <p:grpSpPr>
        <a:xfrm>
          <a:off x="0" y="0"/>
          <a:ext cx="0" cy="0"/>
          <a:chOff x="0" y="0"/>
          <a:chExt cx="0" cy="0"/>
        </a:xfrm>
      </p:grpSpPr>
      <p:sp>
        <p:nvSpPr>
          <p:cNvPr id="8" name="Rectangle 7">
            <a:extLst>
              <a:ext uri="{FF2B5EF4-FFF2-40B4-BE49-F238E27FC236}">
                <a16:creationId xmlns:a16="http://schemas.microsoft.com/office/drawing/2014/main" id="{8A759E50-2279-E8FD-4EE4-ED45BF09D0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3EFF6C84-9507-F1B6-C247-65269AC7A0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0284" y="575361"/>
            <a:ext cx="5707277" cy="5707277"/>
          </a:xfrm>
          <a:prstGeom prst="ellipse">
            <a:avLst/>
          </a:prstGeom>
          <a:no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43371DE-27FD-0431-9F85-C809DFAD708B}"/>
              </a:ext>
            </a:extLst>
          </p:cNvPr>
          <p:cNvSpPr>
            <a:spLocks noGrp="1"/>
          </p:cNvSpPr>
          <p:nvPr>
            <p:ph type="title"/>
          </p:nvPr>
        </p:nvSpPr>
        <p:spPr>
          <a:xfrm>
            <a:off x="838200" y="1748452"/>
            <a:ext cx="4974771" cy="3587786"/>
          </a:xfrm>
        </p:spPr>
        <p:txBody>
          <a:bodyPr>
            <a:normAutofit/>
          </a:bodyPr>
          <a:lstStyle/>
          <a:p>
            <a:pPr algn="ctr"/>
            <a:r>
              <a:rPr lang="en-US">
                <a:solidFill>
                  <a:schemeClr val="bg1"/>
                </a:solidFill>
              </a:rPr>
              <a:t>Types of benefit fraud </a:t>
            </a:r>
          </a:p>
        </p:txBody>
      </p:sp>
      <p:grpSp>
        <p:nvGrpSpPr>
          <p:cNvPr id="12" name="Graphic 190">
            <a:extLst>
              <a:ext uri="{FF2B5EF4-FFF2-40B4-BE49-F238E27FC236}">
                <a16:creationId xmlns:a16="http://schemas.microsoft.com/office/drawing/2014/main" id="{F8E20EBB-A2C4-FF7B-B255-3C641CB3891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3117" y="1193254"/>
            <a:ext cx="1291642" cy="429215"/>
            <a:chOff x="2504802" y="1755501"/>
            <a:chExt cx="1598829" cy="531293"/>
          </a:xfrm>
          <a:solidFill>
            <a:schemeClr val="bg1"/>
          </a:solidFill>
        </p:grpSpPr>
        <p:sp>
          <p:nvSpPr>
            <p:cNvPr id="13" name="Freeform: Shape 12">
              <a:extLst>
                <a:ext uri="{FF2B5EF4-FFF2-40B4-BE49-F238E27FC236}">
                  <a16:creationId xmlns:a16="http://schemas.microsoft.com/office/drawing/2014/main" id="{BC08F946-0851-4921-9F82-FA4F0E93C9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2113855"/>
              <a:ext cx="1598614" cy="172939"/>
            </a:xfrm>
            <a:custGeom>
              <a:avLst/>
              <a:gdLst>
                <a:gd name="connsiteX0" fmla="*/ 1248648 w 1598614"/>
                <a:gd name="connsiteY0" fmla="*/ 172939 h 172939"/>
                <a:gd name="connsiteX1" fmla="*/ 1123031 w 1598614"/>
                <a:gd name="connsiteY1" fmla="*/ 92708 h 172939"/>
                <a:gd name="connsiteX2" fmla="*/ 1024085 w 1598614"/>
                <a:gd name="connsiteY2" fmla="*/ 29469 h 172939"/>
                <a:gd name="connsiteX3" fmla="*/ 925140 w 1598614"/>
                <a:gd name="connsiteY3" fmla="*/ 92708 h 172939"/>
                <a:gd name="connsiteX4" fmla="*/ 799522 w 1598614"/>
                <a:gd name="connsiteY4" fmla="*/ 172939 h 172939"/>
                <a:gd name="connsiteX5" fmla="*/ 799522 w 1598614"/>
                <a:gd name="connsiteY5" fmla="*/ 172939 h 172939"/>
                <a:gd name="connsiteX6" fmla="*/ 673905 w 1598614"/>
                <a:gd name="connsiteY6" fmla="*/ 92708 h 172939"/>
                <a:gd name="connsiteX7" fmla="*/ 574959 w 1598614"/>
                <a:gd name="connsiteY7" fmla="*/ 29469 h 172939"/>
                <a:gd name="connsiteX8" fmla="*/ 476014 w 1598614"/>
                <a:gd name="connsiteY8" fmla="*/ 92708 h 172939"/>
                <a:gd name="connsiteX9" fmla="*/ 350396 w 1598614"/>
                <a:gd name="connsiteY9" fmla="*/ 172939 h 172939"/>
                <a:gd name="connsiteX10" fmla="*/ 224778 w 1598614"/>
                <a:gd name="connsiteY10" fmla="*/ 92708 h 172939"/>
                <a:gd name="connsiteX11" fmla="*/ 125833 w 1598614"/>
                <a:gd name="connsiteY11" fmla="*/ 29469 h 172939"/>
                <a:gd name="connsiteX12" fmla="*/ 26887 w 1598614"/>
                <a:gd name="connsiteY12" fmla="*/ 92708 h 172939"/>
                <a:gd name="connsiteX13" fmla="*/ 0 w 1598614"/>
                <a:gd name="connsiteY13" fmla="*/ 80232 h 172939"/>
                <a:gd name="connsiteX14" fmla="*/ 125618 w 1598614"/>
                <a:gd name="connsiteY14" fmla="*/ 0 h 172939"/>
                <a:gd name="connsiteX15" fmla="*/ 251235 w 1598614"/>
                <a:gd name="connsiteY15" fmla="*/ 80232 h 172939"/>
                <a:gd name="connsiteX16" fmla="*/ 350181 w 1598614"/>
                <a:gd name="connsiteY16" fmla="*/ 143471 h 172939"/>
                <a:gd name="connsiteX17" fmla="*/ 449126 w 1598614"/>
                <a:gd name="connsiteY17" fmla="*/ 80232 h 172939"/>
                <a:gd name="connsiteX18" fmla="*/ 574744 w 1598614"/>
                <a:gd name="connsiteY18" fmla="*/ 0 h 172939"/>
                <a:gd name="connsiteX19" fmla="*/ 700362 w 1598614"/>
                <a:gd name="connsiteY19" fmla="*/ 80232 h 172939"/>
                <a:gd name="connsiteX20" fmla="*/ 799307 w 1598614"/>
                <a:gd name="connsiteY20" fmla="*/ 143471 h 172939"/>
                <a:gd name="connsiteX21" fmla="*/ 799307 w 1598614"/>
                <a:gd name="connsiteY21" fmla="*/ 143471 h 172939"/>
                <a:gd name="connsiteX22" fmla="*/ 898253 w 1598614"/>
                <a:gd name="connsiteY22" fmla="*/ 80232 h 172939"/>
                <a:gd name="connsiteX23" fmla="*/ 1023870 w 1598614"/>
                <a:gd name="connsiteY23" fmla="*/ 0 h 172939"/>
                <a:gd name="connsiteX24" fmla="*/ 1149488 w 1598614"/>
                <a:gd name="connsiteY24" fmla="*/ 80232 h 172939"/>
                <a:gd name="connsiteX25" fmla="*/ 1248433 w 1598614"/>
                <a:gd name="connsiteY25" fmla="*/ 143471 h 172939"/>
                <a:gd name="connsiteX26" fmla="*/ 1347379 w 1598614"/>
                <a:gd name="connsiteY26" fmla="*/ 80232 h 172939"/>
                <a:gd name="connsiteX27" fmla="*/ 1472997 w 1598614"/>
                <a:gd name="connsiteY27" fmla="*/ 0 h 172939"/>
                <a:gd name="connsiteX28" fmla="*/ 1598614 w 1598614"/>
                <a:gd name="connsiteY28" fmla="*/ 80232 h 172939"/>
                <a:gd name="connsiteX29" fmla="*/ 1571942 w 1598614"/>
                <a:gd name="connsiteY29" fmla="*/ 92708 h 172939"/>
                <a:gd name="connsiteX30" fmla="*/ 1472997 w 1598614"/>
                <a:gd name="connsiteY30" fmla="*/ 29469 h 172939"/>
                <a:gd name="connsiteX31" fmla="*/ 1374051 w 1598614"/>
                <a:gd name="connsiteY31" fmla="*/ 92708 h 172939"/>
                <a:gd name="connsiteX32" fmla="*/ 1248648 w 1598614"/>
                <a:gd name="connsiteY32" fmla="*/ 172939 h 172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614" h="172939">
                  <a:moveTo>
                    <a:pt x="1248648" y="172939"/>
                  </a:moveTo>
                  <a:cubicBezTo>
                    <a:pt x="1194229" y="172939"/>
                    <a:pt x="1146046" y="142180"/>
                    <a:pt x="1123031" y="92708"/>
                  </a:cubicBezTo>
                  <a:cubicBezTo>
                    <a:pt x="1104962" y="53775"/>
                    <a:pt x="1067105" y="29469"/>
                    <a:pt x="1024085" y="29469"/>
                  </a:cubicBezTo>
                  <a:cubicBezTo>
                    <a:pt x="981066" y="29469"/>
                    <a:pt x="943208" y="53775"/>
                    <a:pt x="925140" y="92708"/>
                  </a:cubicBezTo>
                  <a:cubicBezTo>
                    <a:pt x="902124" y="142180"/>
                    <a:pt x="853942" y="172939"/>
                    <a:pt x="799522" y="172939"/>
                  </a:cubicBezTo>
                  <a:cubicBezTo>
                    <a:pt x="799522" y="172939"/>
                    <a:pt x="799522" y="172939"/>
                    <a:pt x="799522" y="172939"/>
                  </a:cubicBezTo>
                  <a:cubicBezTo>
                    <a:pt x="744887" y="172939"/>
                    <a:pt x="696920" y="142180"/>
                    <a:pt x="673905" y="92708"/>
                  </a:cubicBezTo>
                  <a:cubicBezTo>
                    <a:pt x="655836" y="53775"/>
                    <a:pt x="617979" y="29469"/>
                    <a:pt x="574959" y="29469"/>
                  </a:cubicBezTo>
                  <a:cubicBezTo>
                    <a:pt x="531939" y="29469"/>
                    <a:pt x="494082" y="53775"/>
                    <a:pt x="476014" y="92708"/>
                  </a:cubicBezTo>
                  <a:cubicBezTo>
                    <a:pt x="452998" y="142180"/>
                    <a:pt x="405031" y="172939"/>
                    <a:pt x="350396" y="172939"/>
                  </a:cubicBezTo>
                  <a:cubicBezTo>
                    <a:pt x="295976" y="172939"/>
                    <a:pt x="247794" y="142180"/>
                    <a:pt x="224778" y="92708"/>
                  </a:cubicBezTo>
                  <a:cubicBezTo>
                    <a:pt x="206710" y="53775"/>
                    <a:pt x="168853" y="29469"/>
                    <a:pt x="125833" y="29469"/>
                  </a:cubicBezTo>
                  <a:cubicBezTo>
                    <a:pt x="82813" y="29469"/>
                    <a:pt x="44956" y="53775"/>
                    <a:pt x="26887" y="92708"/>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268" y="30759"/>
                    <a:pt x="969235" y="0"/>
                    <a:pt x="1023870" y="0"/>
                  </a:cubicBezTo>
                  <a:cubicBezTo>
                    <a:pt x="1078505" y="0"/>
                    <a:pt x="1126472" y="30759"/>
                    <a:pt x="1149488" y="80232"/>
                  </a:cubicBezTo>
                  <a:cubicBezTo>
                    <a:pt x="1167556" y="119165"/>
                    <a:pt x="1205414" y="143471"/>
                    <a:pt x="1248433" y="143471"/>
                  </a:cubicBezTo>
                  <a:cubicBezTo>
                    <a:pt x="1291453" y="143471"/>
                    <a:pt x="1329311" y="119165"/>
                    <a:pt x="1347379" y="80232"/>
                  </a:cubicBezTo>
                  <a:cubicBezTo>
                    <a:pt x="1370394" y="30759"/>
                    <a:pt x="1418361" y="0"/>
                    <a:pt x="1472997" y="0"/>
                  </a:cubicBezTo>
                  <a:cubicBezTo>
                    <a:pt x="1527632" y="0"/>
                    <a:pt x="1575814" y="30759"/>
                    <a:pt x="1598614" y="80232"/>
                  </a:cubicBezTo>
                  <a:lnTo>
                    <a:pt x="1571942" y="92708"/>
                  </a:lnTo>
                  <a:cubicBezTo>
                    <a:pt x="1553874" y="53775"/>
                    <a:pt x="1515801" y="29469"/>
                    <a:pt x="1472997" y="29469"/>
                  </a:cubicBezTo>
                  <a:cubicBezTo>
                    <a:pt x="1429977" y="29469"/>
                    <a:pt x="1392119" y="53775"/>
                    <a:pt x="1374051" y="92708"/>
                  </a:cubicBezTo>
                  <a:cubicBezTo>
                    <a:pt x="1351251" y="142180"/>
                    <a:pt x="1303069" y="172939"/>
                    <a:pt x="1248648" y="172939"/>
                  </a:cubicBezTo>
                  <a:close/>
                </a:path>
              </a:pathLst>
            </a:custGeom>
            <a:grpFill/>
            <a:ln w="21496" cap="flat">
              <a:noFill/>
              <a:prstDash val="solid"/>
              <a:miter/>
            </a:ln>
          </p:spPr>
          <p:txBody>
            <a:bodyPr rtlCol="0" anchor="ctr"/>
            <a:lstStyle/>
            <a:p>
              <a:endParaRPr lang="en-US"/>
            </a:p>
          </p:txBody>
        </p:sp>
        <p:sp>
          <p:nvSpPr>
            <p:cNvPr id="14" name="Freeform: Shape 13">
              <a:extLst>
                <a:ext uri="{FF2B5EF4-FFF2-40B4-BE49-F238E27FC236}">
                  <a16:creationId xmlns:a16="http://schemas.microsoft.com/office/drawing/2014/main" id="{12040461-FB35-3783-5328-B940358287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1755501"/>
              <a:ext cx="1598829" cy="172724"/>
            </a:xfrm>
            <a:custGeom>
              <a:avLst/>
              <a:gdLst>
                <a:gd name="connsiteX0" fmla="*/ 1248648 w 1598829"/>
                <a:gd name="connsiteY0" fmla="*/ 172724 h 172724"/>
                <a:gd name="connsiteX1" fmla="*/ 1123031 w 1598829"/>
                <a:gd name="connsiteY1" fmla="*/ 92492 h 172724"/>
                <a:gd name="connsiteX2" fmla="*/ 1024085 w 1598829"/>
                <a:gd name="connsiteY2" fmla="*/ 29253 h 172724"/>
                <a:gd name="connsiteX3" fmla="*/ 925140 w 1598829"/>
                <a:gd name="connsiteY3" fmla="*/ 92492 h 172724"/>
                <a:gd name="connsiteX4" fmla="*/ 799522 w 1598829"/>
                <a:gd name="connsiteY4" fmla="*/ 172724 h 172724"/>
                <a:gd name="connsiteX5" fmla="*/ 799522 w 1598829"/>
                <a:gd name="connsiteY5" fmla="*/ 172724 h 172724"/>
                <a:gd name="connsiteX6" fmla="*/ 673905 w 1598829"/>
                <a:gd name="connsiteY6" fmla="*/ 92492 h 172724"/>
                <a:gd name="connsiteX7" fmla="*/ 574959 w 1598829"/>
                <a:gd name="connsiteY7" fmla="*/ 29253 h 172724"/>
                <a:gd name="connsiteX8" fmla="*/ 476014 w 1598829"/>
                <a:gd name="connsiteY8" fmla="*/ 92492 h 172724"/>
                <a:gd name="connsiteX9" fmla="*/ 350396 w 1598829"/>
                <a:gd name="connsiteY9" fmla="*/ 172724 h 172724"/>
                <a:gd name="connsiteX10" fmla="*/ 224778 w 1598829"/>
                <a:gd name="connsiteY10" fmla="*/ 92492 h 172724"/>
                <a:gd name="connsiteX11" fmla="*/ 125833 w 1598829"/>
                <a:gd name="connsiteY11" fmla="*/ 29253 h 172724"/>
                <a:gd name="connsiteX12" fmla="*/ 26887 w 1598829"/>
                <a:gd name="connsiteY12" fmla="*/ 92492 h 172724"/>
                <a:gd name="connsiteX13" fmla="*/ 0 w 1598829"/>
                <a:gd name="connsiteY13" fmla="*/ 80232 h 172724"/>
                <a:gd name="connsiteX14" fmla="*/ 125618 w 1598829"/>
                <a:gd name="connsiteY14" fmla="*/ 0 h 172724"/>
                <a:gd name="connsiteX15" fmla="*/ 251235 w 1598829"/>
                <a:gd name="connsiteY15" fmla="*/ 80232 h 172724"/>
                <a:gd name="connsiteX16" fmla="*/ 350181 w 1598829"/>
                <a:gd name="connsiteY16" fmla="*/ 143471 h 172724"/>
                <a:gd name="connsiteX17" fmla="*/ 449126 w 1598829"/>
                <a:gd name="connsiteY17" fmla="*/ 80232 h 172724"/>
                <a:gd name="connsiteX18" fmla="*/ 574744 w 1598829"/>
                <a:gd name="connsiteY18" fmla="*/ 0 h 172724"/>
                <a:gd name="connsiteX19" fmla="*/ 700362 w 1598829"/>
                <a:gd name="connsiteY19" fmla="*/ 80232 h 172724"/>
                <a:gd name="connsiteX20" fmla="*/ 799307 w 1598829"/>
                <a:gd name="connsiteY20" fmla="*/ 143471 h 172724"/>
                <a:gd name="connsiteX21" fmla="*/ 799307 w 1598829"/>
                <a:gd name="connsiteY21" fmla="*/ 143471 h 172724"/>
                <a:gd name="connsiteX22" fmla="*/ 898253 w 1598829"/>
                <a:gd name="connsiteY22" fmla="*/ 80232 h 172724"/>
                <a:gd name="connsiteX23" fmla="*/ 1024085 w 1598829"/>
                <a:gd name="connsiteY23" fmla="*/ 0 h 172724"/>
                <a:gd name="connsiteX24" fmla="*/ 1149703 w 1598829"/>
                <a:gd name="connsiteY24" fmla="*/ 80232 h 172724"/>
                <a:gd name="connsiteX25" fmla="*/ 1248648 w 1598829"/>
                <a:gd name="connsiteY25" fmla="*/ 143471 h 172724"/>
                <a:gd name="connsiteX26" fmla="*/ 1347594 w 1598829"/>
                <a:gd name="connsiteY26" fmla="*/ 80232 h 172724"/>
                <a:gd name="connsiteX27" fmla="*/ 1473212 w 1598829"/>
                <a:gd name="connsiteY27" fmla="*/ 0 h 172724"/>
                <a:gd name="connsiteX28" fmla="*/ 1598829 w 1598829"/>
                <a:gd name="connsiteY28" fmla="*/ 80232 h 172724"/>
                <a:gd name="connsiteX29" fmla="*/ 1572157 w 1598829"/>
                <a:gd name="connsiteY29" fmla="*/ 92492 h 172724"/>
                <a:gd name="connsiteX30" fmla="*/ 1473212 w 1598829"/>
                <a:gd name="connsiteY30" fmla="*/ 29253 h 172724"/>
                <a:gd name="connsiteX31" fmla="*/ 1374266 w 1598829"/>
                <a:gd name="connsiteY31" fmla="*/ 92492 h 172724"/>
                <a:gd name="connsiteX32" fmla="*/ 1248648 w 1598829"/>
                <a:gd name="connsiteY32" fmla="*/ 172724 h 172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829" h="172724">
                  <a:moveTo>
                    <a:pt x="1248648" y="172724"/>
                  </a:moveTo>
                  <a:cubicBezTo>
                    <a:pt x="1194229" y="172724"/>
                    <a:pt x="1146046" y="141965"/>
                    <a:pt x="1123031" y="92492"/>
                  </a:cubicBezTo>
                  <a:cubicBezTo>
                    <a:pt x="1104962" y="53560"/>
                    <a:pt x="1067105" y="29253"/>
                    <a:pt x="1024085" y="29253"/>
                  </a:cubicBezTo>
                  <a:cubicBezTo>
                    <a:pt x="981066" y="29253"/>
                    <a:pt x="943208" y="53560"/>
                    <a:pt x="925140" y="92492"/>
                  </a:cubicBezTo>
                  <a:cubicBezTo>
                    <a:pt x="902124" y="141965"/>
                    <a:pt x="853942" y="172724"/>
                    <a:pt x="799522" y="172724"/>
                  </a:cubicBezTo>
                  <a:cubicBezTo>
                    <a:pt x="799522" y="172724"/>
                    <a:pt x="799522" y="172724"/>
                    <a:pt x="799522" y="172724"/>
                  </a:cubicBezTo>
                  <a:cubicBezTo>
                    <a:pt x="744887" y="172724"/>
                    <a:pt x="696920" y="141965"/>
                    <a:pt x="673905" y="92492"/>
                  </a:cubicBezTo>
                  <a:cubicBezTo>
                    <a:pt x="655836" y="53560"/>
                    <a:pt x="617979" y="29253"/>
                    <a:pt x="574959" y="29253"/>
                  </a:cubicBezTo>
                  <a:cubicBezTo>
                    <a:pt x="531939" y="29253"/>
                    <a:pt x="494082" y="53560"/>
                    <a:pt x="476014" y="92492"/>
                  </a:cubicBezTo>
                  <a:cubicBezTo>
                    <a:pt x="452998" y="141965"/>
                    <a:pt x="405031" y="172724"/>
                    <a:pt x="350396" y="172724"/>
                  </a:cubicBezTo>
                  <a:cubicBezTo>
                    <a:pt x="295976" y="172724"/>
                    <a:pt x="247794" y="141965"/>
                    <a:pt x="224778" y="92492"/>
                  </a:cubicBezTo>
                  <a:cubicBezTo>
                    <a:pt x="206710" y="53560"/>
                    <a:pt x="168853" y="29253"/>
                    <a:pt x="125833" y="29253"/>
                  </a:cubicBezTo>
                  <a:cubicBezTo>
                    <a:pt x="82813" y="29253"/>
                    <a:pt x="44956" y="53560"/>
                    <a:pt x="26887" y="92492"/>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483" y="30759"/>
                    <a:pt x="969450" y="0"/>
                    <a:pt x="1024085" y="0"/>
                  </a:cubicBezTo>
                  <a:cubicBezTo>
                    <a:pt x="1078720" y="0"/>
                    <a:pt x="1126688" y="30759"/>
                    <a:pt x="1149703" y="80232"/>
                  </a:cubicBezTo>
                  <a:cubicBezTo>
                    <a:pt x="1167771" y="119165"/>
                    <a:pt x="1205629" y="143471"/>
                    <a:pt x="1248648" y="143471"/>
                  </a:cubicBezTo>
                  <a:cubicBezTo>
                    <a:pt x="1291668" y="143471"/>
                    <a:pt x="1329526" y="119165"/>
                    <a:pt x="1347594" y="80232"/>
                  </a:cubicBezTo>
                  <a:cubicBezTo>
                    <a:pt x="1370610" y="30759"/>
                    <a:pt x="1418792" y="0"/>
                    <a:pt x="1473212" y="0"/>
                  </a:cubicBezTo>
                  <a:cubicBezTo>
                    <a:pt x="1527847" y="0"/>
                    <a:pt x="1576029" y="30759"/>
                    <a:pt x="1598829" y="80232"/>
                  </a:cubicBezTo>
                  <a:lnTo>
                    <a:pt x="1572157" y="92492"/>
                  </a:lnTo>
                  <a:cubicBezTo>
                    <a:pt x="1554089" y="53560"/>
                    <a:pt x="1516016" y="29253"/>
                    <a:pt x="1473212" y="29253"/>
                  </a:cubicBezTo>
                  <a:cubicBezTo>
                    <a:pt x="1430192" y="29253"/>
                    <a:pt x="1392335" y="53560"/>
                    <a:pt x="1374266" y="92492"/>
                  </a:cubicBezTo>
                  <a:cubicBezTo>
                    <a:pt x="1351251" y="141965"/>
                    <a:pt x="1303069" y="172724"/>
                    <a:pt x="1248648" y="172724"/>
                  </a:cubicBezTo>
                  <a:close/>
                </a:path>
              </a:pathLst>
            </a:custGeom>
            <a:grpFill/>
            <a:ln w="21496" cap="flat">
              <a:noFill/>
              <a:prstDash val="solid"/>
              <a:miter/>
            </a:ln>
          </p:spPr>
          <p:txBody>
            <a:bodyPr rtlCol="0" anchor="ctr"/>
            <a:lstStyle/>
            <a:p>
              <a:endParaRPr lang="en-US"/>
            </a:p>
          </p:txBody>
        </p:sp>
      </p:grpSp>
      <p:sp>
        <p:nvSpPr>
          <p:cNvPr id="16" name="Graphic 212">
            <a:extLst>
              <a:ext uri="{FF2B5EF4-FFF2-40B4-BE49-F238E27FC236}">
                <a16:creationId xmlns:a16="http://schemas.microsoft.com/office/drawing/2014/main" id="{32F4A4F6-6493-0FCE-D89E-1E14BFDD69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7727" y="421588"/>
            <a:ext cx="1291468" cy="1291468"/>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8" name="Graphic 212">
            <a:extLst>
              <a:ext uri="{FF2B5EF4-FFF2-40B4-BE49-F238E27FC236}">
                <a16:creationId xmlns:a16="http://schemas.microsoft.com/office/drawing/2014/main" id="{A7AEE52C-C40B-1B86-15D0-2EA3B4CC1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7727" y="421588"/>
            <a:ext cx="1291468" cy="1291468"/>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grpSp>
        <p:nvGrpSpPr>
          <p:cNvPr id="20" name="Graphic 4">
            <a:extLst>
              <a:ext uri="{FF2B5EF4-FFF2-40B4-BE49-F238E27FC236}">
                <a16:creationId xmlns:a16="http://schemas.microsoft.com/office/drawing/2014/main" id="{CE49E08C-EB07-3948-2EED-62531A9A78B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0915" y="4748271"/>
            <a:ext cx="1330536" cy="1330521"/>
            <a:chOff x="5734037" y="3067039"/>
            <a:chExt cx="724483" cy="724489"/>
          </a:xfrm>
          <a:solidFill>
            <a:schemeClr val="bg1"/>
          </a:solidFill>
        </p:grpSpPr>
        <p:sp>
          <p:nvSpPr>
            <p:cNvPr id="21" name="Freeform: Shape 20">
              <a:extLst>
                <a:ext uri="{FF2B5EF4-FFF2-40B4-BE49-F238E27FC236}">
                  <a16:creationId xmlns:a16="http://schemas.microsoft.com/office/drawing/2014/main" id="{D0ACF022-8316-275F-DB4E-D6E28D7A78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067039"/>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C464A615-9FDA-223C-A42A-67DDE643E1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3" name="Freeform: Shape 22">
              <a:extLst>
                <a:ext uri="{FF2B5EF4-FFF2-40B4-BE49-F238E27FC236}">
                  <a16:creationId xmlns:a16="http://schemas.microsoft.com/office/drawing/2014/main" id="{C0279D4B-32DC-CA99-D04E-064A1539D5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 name="Freeform: Shape 23">
              <a:extLst>
                <a:ext uri="{FF2B5EF4-FFF2-40B4-BE49-F238E27FC236}">
                  <a16:creationId xmlns:a16="http://schemas.microsoft.com/office/drawing/2014/main" id="{0C09C910-BA47-C448-2784-1D4A7FA761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BB703BC5-82ED-4287-2E52-A7EDAA8218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31EAA2CB-E8AF-92F9-FCDD-1534D86CAC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26353A17-B1C2-57ED-2724-69902FA9E7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173727C2-6C28-5BF1-1075-3DBC6FF4BC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26284"/>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E92D011B-13EE-831D-2390-CB029EDC0D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2628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0AAFD262-59C0-44B5-84E9-A1259FF1B0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2E842357-E1A9-D3CC-AEA0-7718CB735E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D4E1568D-2FA0-BFBB-9A69-6AB6B4EF70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4EAA8BF9-527C-9906-415B-4D13BAF3D9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126284"/>
              <a:ext cx="14097" cy="14097"/>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E5E29F73-53E4-6599-8959-43789F340C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 name="Freeform: Shape 34">
              <a:extLst>
                <a:ext uri="{FF2B5EF4-FFF2-40B4-BE49-F238E27FC236}">
                  <a16:creationId xmlns:a16="http://schemas.microsoft.com/office/drawing/2014/main" id="{880386DB-9A05-3023-D94D-9B45BDD0C3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8543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6" name="Freeform: Shape 35">
              <a:extLst>
                <a:ext uri="{FF2B5EF4-FFF2-40B4-BE49-F238E27FC236}">
                  <a16:creationId xmlns:a16="http://schemas.microsoft.com/office/drawing/2014/main" id="{CDFCEE8B-C15A-AEA1-6829-C6047C13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37" name="Freeform: Shape 36">
              <a:extLst>
                <a:ext uri="{FF2B5EF4-FFF2-40B4-BE49-F238E27FC236}">
                  <a16:creationId xmlns:a16="http://schemas.microsoft.com/office/drawing/2014/main" id="{2111588B-6D9D-C957-E1CC-02102CE331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8" name="Freeform: Shape 37">
              <a:extLst>
                <a:ext uri="{FF2B5EF4-FFF2-40B4-BE49-F238E27FC236}">
                  <a16:creationId xmlns:a16="http://schemas.microsoft.com/office/drawing/2014/main" id="{A12DF71F-C723-20B5-122A-F65D2EE5B7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9" name="Freeform: Shape 38">
              <a:extLst>
                <a:ext uri="{FF2B5EF4-FFF2-40B4-BE49-F238E27FC236}">
                  <a16:creationId xmlns:a16="http://schemas.microsoft.com/office/drawing/2014/main" id="{F9591AFF-C138-C554-2A36-8408758AF6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0" name="Freeform: Shape 39">
              <a:extLst>
                <a:ext uri="{FF2B5EF4-FFF2-40B4-BE49-F238E27FC236}">
                  <a16:creationId xmlns:a16="http://schemas.microsoft.com/office/drawing/2014/main" id="{86E77C90-EC01-4344-87AE-A7E3DD2995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41" name="Freeform: Shape 40">
              <a:extLst>
                <a:ext uri="{FF2B5EF4-FFF2-40B4-BE49-F238E27FC236}">
                  <a16:creationId xmlns:a16="http://schemas.microsoft.com/office/drawing/2014/main" id="{5F340B35-6A43-799B-5560-065536717A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2" name="Freeform: Shape 41">
              <a:extLst>
                <a:ext uri="{FF2B5EF4-FFF2-40B4-BE49-F238E27FC236}">
                  <a16:creationId xmlns:a16="http://schemas.microsoft.com/office/drawing/2014/main" id="{12BEFD9D-23BF-88B6-7BCB-1AE686F3C1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24467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43" name="Freeform: Shape 42">
              <a:extLst>
                <a:ext uri="{FF2B5EF4-FFF2-40B4-BE49-F238E27FC236}">
                  <a16:creationId xmlns:a16="http://schemas.microsoft.com/office/drawing/2014/main" id="{C765D852-A2BA-5819-4099-E0EE77938D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244677"/>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4" name="Freeform: Shape 43">
              <a:extLst>
                <a:ext uri="{FF2B5EF4-FFF2-40B4-BE49-F238E27FC236}">
                  <a16:creationId xmlns:a16="http://schemas.microsoft.com/office/drawing/2014/main" id="{8C8821EB-B2DB-B45A-2D86-BE53A0DDAB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5" name="Freeform: Shape 44">
              <a:extLst>
                <a:ext uri="{FF2B5EF4-FFF2-40B4-BE49-F238E27FC236}">
                  <a16:creationId xmlns:a16="http://schemas.microsoft.com/office/drawing/2014/main" id="{0C58D9A2-E1D0-B03B-3D0F-F52A6E952E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6" name="Freeform: Shape 45">
              <a:extLst>
                <a:ext uri="{FF2B5EF4-FFF2-40B4-BE49-F238E27FC236}">
                  <a16:creationId xmlns:a16="http://schemas.microsoft.com/office/drawing/2014/main" id="{D15400BE-C394-935F-7A75-0428D424D7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7" name="Freeform: Shape 46">
              <a:extLst>
                <a:ext uri="{FF2B5EF4-FFF2-40B4-BE49-F238E27FC236}">
                  <a16:creationId xmlns:a16="http://schemas.microsoft.com/office/drawing/2014/main" id="{20CF4515-76E4-D9D8-43AC-624E02A881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24467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8" name="Freeform: Shape 47">
              <a:extLst>
                <a:ext uri="{FF2B5EF4-FFF2-40B4-BE49-F238E27FC236}">
                  <a16:creationId xmlns:a16="http://schemas.microsoft.com/office/drawing/2014/main" id="{6292C5CB-E4C0-B9A4-098D-7F16A04E3D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9" name="Freeform: Shape 48">
              <a:extLst>
                <a:ext uri="{FF2B5EF4-FFF2-40B4-BE49-F238E27FC236}">
                  <a16:creationId xmlns:a16="http://schemas.microsoft.com/office/drawing/2014/main" id="{51A4C8AC-7CD5-659D-2613-5AE779E51A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0382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50" name="Freeform: Shape 49">
              <a:extLst>
                <a:ext uri="{FF2B5EF4-FFF2-40B4-BE49-F238E27FC236}">
                  <a16:creationId xmlns:a16="http://schemas.microsoft.com/office/drawing/2014/main" id="{17DD8CEF-A6F5-0976-451D-EF3F014A3B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1" name="Freeform: Shape 50">
              <a:extLst>
                <a:ext uri="{FF2B5EF4-FFF2-40B4-BE49-F238E27FC236}">
                  <a16:creationId xmlns:a16="http://schemas.microsoft.com/office/drawing/2014/main" id="{C0B75A7D-3C7A-4993-46FE-BC348F216D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2" name="Freeform: Shape 51">
              <a:extLst>
                <a:ext uri="{FF2B5EF4-FFF2-40B4-BE49-F238E27FC236}">
                  <a16:creationId xmlns:a16="http://schemas.microsoft.com/office/drawing/2014/main" id="{BCE4571B-DF16-C842-580B-3B75B88DC2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3" name="Freeform: Shape 52">
              <a:extLst>
                <a:ext uri="{FF2B5EF4-FFF2-40B4-BE49-F238E27FC236}">
                  <a16:creationId xmlns:a16="http://schemas.microsoft.com/office/drawing/2014/main" id="{BD999CD1-F440-C223-05F3-6EB0BB11E2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4" name="Freeform: Shape 53">
              <a:extLst>
                <a:ext uri="{FF2B5EF4-FFF2-40B4-BE49-F238E27FC236}">
                  <a16:creationId xmlns:a16="http://schemas.microsoft.com/office/drawing/2014/main" id="{DCEF4DF2-DB3C-1063-820C-5188548FA0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0382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5" name="Freeform: Shape 54">
              <a:extLst>
                <a:ext uri="{FF2B5EF4-FFF2-40B4-BE49-F238E27FC236}">
                  <a16:creationId xmlns:a16="http://schemas.microsoft.com/office/drawing/2014/main" id="{52DE6069-28DD-C5F8-0EB6-3D19DF06C8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6" name="Freeform: Shape 55">
              <a:extLst>
                <a:ext uri="{FF2B5EF4-FFF2-40B4-BE49-F238E27FC236}">
                  <a16:creationId xmlns:a16="http://schemas.microsoft.com/office/drawing/2014/main" id="{98B4FFDD-B201-2795-0572-D67DE85606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63074"/>
              <a:ext cx="14192" cy="14097"/>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57" name="Freeform: Shape 56">
              <a:extLst>
                <a:ext uri="{FF2B5EF4-FFF2-40B4-BE49-F238E27FC236}">
                  <a16:creationId xmlns:a16="http://schemas.microsoft.com/office/drawing/2014/main" id="{04A7B184-2B31-7EA6-622B-53A6E06DF0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8" name="Freeform: Shape 57">
              <a:extLst>
                <a:ext uri="{FF2B5EF4-FFF2-40B4-BE49-F238E27FC236}">
                  <a16:creationId xmlns:a16="http://schemas.microsoft.com/office/drawing/2014/main" id="{CE5BE690-3E48-49D7-1A1E-66BC736BDD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9" name="Freeform: Shape 58">
              <a:extLst>
                <a:ext uri="{FF2B5EF4-FFF2-40B4-BE49-F238E27FC236}">
                  <a16:creationId xmlns:a16="http://schemas.microsoft.com/office/drawing/2014/main" id="{2F61C40C-9AC6-21DC-8687-21F944994D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0" name="Freeform: Shape 59">
              <a:extLst>
                <a:ext uri="{FF2B5EF4-FFF2-40B4-BE49-F238E27FC236}">
                  <a16:creationId xmlns:a16="http://schemas.microsoft.com/office/drawing/2014/main" id="{9144B8A9-E719-6DAA-62F4-9D868F09C5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1" name="Freeform: Shape 60">
              <a:extLst>
                <a:ext uri="{FF2B5EF4-FFF2-40B4-BE49-F238E27FC236}">
                  <a16:creationId xmlns:a16="http://schemas.microsoft.com/office/drawing/2014/main" id="{65DFDA05-043A-76B5-8699-62CA8EB1A9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63074"/>
              <a:ext cx="14097" cy="14097"/>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2" name="Freeform: Shape 61">
              <a:extLst>
                <a:ext uri="{FF2B5EF4-FFF2-40B4-BE49-F238E27FC236}">
                  <a16:creationId xmlns:a16="http://schemas.microsoft.com/office/drawing/2014/main" id="{F6355395-BCB4-D0C4-C7E0-B7361C2B9F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3" name="Freeform: Shape 62">
              <a:extLst>
                <a:ext uri="{FF2B5EF4-FFF2-40B4-BE49-F238E27FC236}">
                  <a16:creationId xmlns:a16="http://schemas.microsoft.com/office/drawing/2014/main" id="{548F95AA-3F81-6B70-9845-6AE815FEF5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2222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64" name="Freeform: Shape 63">
              <a:extLst>
                <a:ext uri="{FF2B5EF4-FFF2-40B4-BE49-F238E27FC236}">
                  <a16:creationId xmlns:a16="http://schemas.microsoft.com/office/drawing/2014/main" id="{8E2E41C6-E0A7-E8CB-A140-49D795C3E6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5" name="Freeform: Shape 64">
              <a:extLst>
                <a:ext uri="{FF2B5EF4-FFF2-40B4-BE49-F238E27FC236}">
                  <a16:creationId xmlns:a16="http://schemas.microsoft.com/office/drawing/2014/main" id="{E4B98B98-EAA1-B803-744E-7BDAC5FCEA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6" name="Freeform: Shape 65">
              <a:extLst>
                <a:ext uri="{FF2B5EF4-FFF2-40B4-BE49-F238E27FC236}">
                  <a16:creationId xmlns:a16="http://schemas.microsoft.com/office/drawing/2014/main" id="{38EC9220-6E28-7A7D-0159-7091A893ED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7" name="Freeform: Shape 66">
              <a:extLst>
                <a:ext uri="{FF2B5EF4-FFF2-40B4-BE49-F238E27FC236}">
                  <a16:creationId xmlns:a16="http://schemas.microsoft.com/office/drawing/2014/main" id="{BD622166-8492-5041-818E-6B34626F27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8" name="Freeform: Shape 67">
              <a:extLst>
                <a:ext uri="{FF2B5EF4-FFF2-40B4-BE49-F238E27FC236}">
                  <a16:creationId xmlns:a16="http://schemas.microsoft.com/office/drawing/2014/main" id="{11CACFB1-F475-9765-CF23-88862B30DC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42222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9" name="Freeform: Shape 68">
              <a:extLst>
                <a:ext uri="{FF2B5EF4-FFF2-40B4-BE49-F238E27FC236}">
                  <a16:creationId xmlns:a16="http://schemas.microsoft.com/office/drawing/2014/main" id="{D4593FA2-2F4E-5931-0E85-7606EE89E4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0" name="Freeform: Shape 69">
              <a:extLst>
                <a:ext uri="{FF2B5EF4-FFF2-40B4-BE49-F238E27FC236}">
                  <a16:creationId xmlns:a16="http://schemas.microsoft.com/office/drawing/2014/main" id="{8ED4C0B7-01E3-6658-42C1-E382553806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1" name="Freeform: Shape 70">
              <a:extLst>
                <a:ext uri="{FF2B5EF4-FFF2-40B4-BE49-F238E27FC236}">
                  <a16:creationId xmlns:a16="http://schemas.microsoft.com/office/drawing/2014/main" id="{BBBA59D1-E04B-B11D-2896-54432542DE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2" name="Freeform: Shape 71">
              <a:extLst>
                <a:ext uri="{FF2B5EF4-FFF2-40B4-BE49-F238E27FC236}">
                  <a16:creationId xmlns:a16="http://schemas.microsoft.com/office/drawing/2014/main" id="{3CD2D8F2-EE6E-B5FA-4C98-8952C7271E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067039"/>
              <a:ext cx="14096" cy="14097"/>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73" name="Freeform: Shape 72">
              <a:extLst>
                <a:ext uri="{FF2B5EF4-FFF2-40B4-BE49-F238E27FC236}">
                  <a16:creationId xmlns:a16="http://schemas.microsoft.com/office/drawing/2014/main" id="{0DA8103D-8251-057F-1511-ECFCE5B6DE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4" name="Freeform: Shape 73">
              <a:extLst>
                <a:ext uri="{FF2B5EF4-FFF2-40B4-BE49-F238E27FC236}">
                  <a16:creationId xmlns:a16="http://schemas.microsoft.com/office/drawing/2014/main" id="{E4CFC1C1-7959-3827-37ED-CC1A0CB9BC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75" name="Freeform: Shape 74">
              <a:extLst>
                <a:ext uri="{FF2B5EF4-FFF2-40B4-BE49-F238E27FC236}">
                  <a16:creationId xmlns:a16="http://schemas.microsoft.com/office/drawing/2014/main" id="{0935B8A1-E005-7CE8-753E-349E3BC78C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76" name="Freeform: Shape 75">
              <a:extLst>
                <a:ext uri="{FF2B5EF4-FFF2-40B4-BE49-F238E27FC236}">
                  <a16:creationId xmlns:a16="http://schemas.microsoft.com/office/drawing/2014/main" id="{EED0F3AB-513C-9072-8E10-F1736E9593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26281"/>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77" name="Freeform: Shape 76">
              <a:extLst>
                <a:ext uri="{FF2B5EF4-FFF2-40B4-BE49-F238E27FC236}">
                  <a16:creationId xmlns:a16="http://schemas.microsoft.com/office/drawing/2014/main" id="{E77C2602-482D-A820-8435-256C0503F4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78" name="Freeform: Shape 77">
              <a:extLst>
                <a:ext uri="{FF2B5EF4-FFF2-40B4-BE49-F238E27FC236}">
                  <a16:creationId xmlns:a16="http://schemas.microsoft.com/office/drawing/2014/main" id="{75B857E1-1E21-F256-6D2C-B4D63C9260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26281"/>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79" name="Freeform: Shape 78">
              <a:extLst>
                <a:ext uri="{FF2B5EF4-FFF2-40B4-BE49-F238E27FC236}">
                  <a16:creationId xmlns:a16="http://schemas.microsoft.com/office/drawing/2014/main" id="{EB316337-658D-7FD2-1FB1-2C6E4099EF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0" name="Freeform: Shape 79">
              <a:extLst>
                <a:ext uri="{FF2B5EF4-FFF2-40B4-BE49-F238E27FC236}">
                  <a16:creationId xmlns:a16="http://schemas.microsoft.com/office/drawing/2014/main" id="{F4B45D1B-9F35-2DD0-E30C-F87736FCED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81" name="Freeform: Shape 80">
              <a:extLst>
                <a:ext uri="{FF2B5EF4-FFF2-40B4-BE49-F238E27FC236}">
                  <a16:creationId xmlns:a16="http://schemas.microsoft.com/office/drawing/2014/main" id="{CA9172AC-DB09-CFED-FB6A-0464A042CF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2628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82" name="Freeform: Shape 81">
              <a:extLst>
                <a:ext uri="{FF2B5EF4-FFF2-40B4-BE49-F238E27FC236}">
                  <a16:creationId xmlns:a16="http://schemas.microsoft.com/office/drawing/2014/main" id="{7B197BEB-EAF5-AF88-AC09-E75EE034F2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85433"/>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3" name="Freeform: Shape 82">
              <a:extLst>
                <a:ext uri="{FF2B5EF4-FFF2-40B4-BE49-F238E27FC236}">
                  <a16:creationId xmlns:a16="http://schemas.microsoft.com/office/drawing/2014/main" id="{35DBC0FD-277A-E8A6-0159-BAFEEF1C4B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4" name="Freeform: Shape 83">
              <a:extLst>
                <a:ext uri="{FF2B5EF4-FFF2-40B4-BE49-F238E27FC236}">
                  <a16:creationId xmlns:a16="http://schemas.microsoft.com/office/drawing/2014/main" id="{AA33EE8F-F8AC-F8F1-8240-906AC9A5C6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85433"/>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85" name="Freeform: Shape 84">
              <a:extLst>
                <a:ext uri="{FF2B5EF4-FFF2-40B4-BE49-F238E27FC236}">
                  <a16:creationId xmlns:a16="http://schemas.microsoft.com/office/drawing/2014/main" id="{8A3D1E4C-F77A-1198-2212-63F954AE48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6" name="Freeform: Shape 85">
              <a:extLst>
                <a:ext uri="{FF2B5EF4-FFF2-40B4-BE49-F238E27FC236}">
                  <a16:creationId xmlns:a16="http://schemas.microsoft.com/office/drawing/2014/main" id="{A928861F-59D7-4BD3-0AFB-6185693FFB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87" name="Freeform: Shape 86">
              <a:extLst>
                <a:ext uri="{FF2B5EF4-FFF2-40B4-BE49-F238E27FC236}">
                  <a16:creationId xmlns:a16="http://schemas.microsoft.com/office/drawing/2014/main" id="{0B2A88A9-7D5C-253D-E85C-CF22CA0FE4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85432"/>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88" name="Freeform: Shape 87">
              <a:extLst>
                <a:ext uri="{FF2B5EF4-FFF2-40B4-BE49-F238E27FC236}">
                  <a16:creationId xmlns:a16="http://schemas.microsoft.com/office/drawing/2014/main" id="{523EAA23-FCF7-841F-83F1-33D43C8DF1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244676"/>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9" name="Freeform: Shape 88">
              <a:extLst>
                <a:ext uri="{FF2B5EF4-FFF2-40B4-BE49-F238E27FC236}">
                  <a16:creationId xmlns:a16="http://schemas.microsoft.com/office/drawing/2014/main" id="{F44FA244-2B54-EADA-80E9-E2033BF745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90" name="Freeform: Shape 89">
              <a:extLst>
                <a:ext uri="{FF2B5EF4-FFF2-40B4-BE49-F238E27FC236}">
                  <a16:creationId xmlns:a16="http://schemas.microsoft.com/office/drawing/2014/main" id="{F86EBD99-5DE4-3031-DC4C-DD4D95B68E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244676"/>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91" name="Freeform: Shape 90">
              <a:extLst>
                <a:ext uri="{FF2B5EF4-FFF2-40B4-BE49-F238E27FC236}">
                  <a16:creationId xmlns:a16="http://schemas.microsoft.com/office/drawing/2014/main" id="{B0B6FCE5-9D71-B0D7-3D1A-E2A2C79AF0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92" name="Freeform: Shape 91">
              <a:extLst>
                <a:ext uri="{FF2B5EF4-FFF2-40B4-BE49-F238E27FC236}">
                  <a16:creationId xmlns:a16="http://schemas.microsoft.com/office/drawing/2014/main" id="{15A8548A-D080-A6AE-B2D4-CE9EBCC15B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93" name="Freeform: Shape 92">
              <a:extLst>
                <a:ext uri="{FF2B5EF4-FFF2-40B4-BE49-F238E27FC236}">
                  <a16:creationId xmlns:a16="http://schemas.microsoft.com/office/drawing/2014/main" id="{8DDB0360-017C-2554-4488-B006E2789C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2446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4" name="Freeform: Shape 93">
              <a:extLst>
                <a:ext uri="{FF2B5EF4-FFF2-40B4-BE49-F238E27FC236}">
                  <a16:creationId xmlns:a16="http://schemas.microsoft.com/office/drawing/2014/main" id="{AA967E21-9D1A-9CE5-B039-633C4D9D0E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5" name="Freeform: Shape 94">
              <a:extLst>
                <a:ext uri="{FF2B5EF4-FFF2-40B4-BE49-F238E27FC236}">
                  <a16:creationId xmlns:a16="http://schemas.microsoft.com/office/drawing/2014/main" id="{8437B581-61B1-95C7-CFBE-FD61610E49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6" name="Freeform: Shape 95">
              <a:extLst>
                <a:ext uri="{FF2B5EF4-FFF2-40B4-BE49-F238E27FC236}">
                  <a16:creationId xmlns:a16="http://schemas.microsoft.com/office/drawing/2014/main" id="{4A19C354-A243-2265-D05E-0F7C55E154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03829"/>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97" name="Freeform: Shape 96">
              <a:extLst>
                <a:ext uri="{FF2B5EF4-FFF2-40B4-BE49-F238E27FC236}">
                  <a16:creationId xmlns:a16="http://schemas.microsoft.com/office/drawing/2014/main" id="{DA0B1107-63F8-9D59-2CC4-11D9B41F3A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8" name="Freeform: Shape 97">
              <a:extLst>
                <a:ext uri="{FF2B5EF4-FFF2-40B4-BE49-F238E27FC236}">
                  <a16:creationId xmlns:a16="http://schemas.microsoft.com/office/drawing/2014/main" id="{157F4831-4CCC-7FAA-966B-D2B99E16E1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99" name="Freeform: Shape 98">
              <a:extLst>
                <a:ext uri="{FF2B5EF4-FFF2-40B4-BE49-F238E27FC236}">
                  <a16:creationId xmlns:a16="http://schemas.microsoft.com/office/drawing/2014/main" id="{45AB9ABD-E93E-D5FB-88F6-CF24A23007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0" name="Freeform: Shape 99">
              <a:extLst>
                <a:ext uri="{FF2B5EF4-FFF2-40B4-BE49-F238E27FC236}">
                  <a16:creationId xmlns:a16="http://schemas.microsoft.com/office/drawing/2014/main" id="{754167D0-950D-5077-C790-47CCB7DD37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1" name="Freeform: Shape 100">
              <a:extLst>
                <a:ext uri="{FF2B5EF4-FFF2-40B4-BE49-F238E27FC236}">
                  <a16:creationId xmlns:a16="http://schemas.microsoft.com/office/drawing/2014/main" id="{ED4CB3E3-E207-CE10-E9E7-4E86916A83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2" name="Freeform: Shape 101">
              <a:extLst>
                <a:ext uri="{FF2B5EF4-FFF2-40B4-BE49-F238E27FC236}">
                  <a16:creationId xmlns:a16="http://schemas.microsoft.com/office/drawing/2014/main" id="{3A975C30-3024-1247-B096-EF96F56E2C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63072"/>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103" name="Freeform: Shape 102">
              <a:extLst>
                <a:ext uri="{FF2B5EF4-FFF2-40B4-BE49-F238E27FC236}">
                  <a16:creationId xmlns:a16="http://schemas.microsoft.com/office/drawing/2014/main" id="{F0B11985-9331-56D7-3436-AAC0FC9880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4" name="Freeform: Shape 103">
              <a:extLst>
                <a:ext uri="{FF2B5EF4-FFF2-40B4-BE49-F238E27FC236}">
                  <a16:creationId xmlns:a16="http://schemas.microsoft.com/office/drawing/2014/main" id="{0258A9F9-33F5-34E7-40C2-5AAFF45737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105" name="Freeform: Shape 104">
              <a:extLst>
                <a:ext uri="{FF2B5EF4-FFF2-40B4-BE49-F238E27FC236}">
                  <a16:creationId xmlns:a16="http://schemas.microsoft.com/office/drawing/2014/main" id="{C7F20D99-6497-6FD1-2341-3B87C13D9E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63074"/>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6" name="Freeform: Shape 105">
              <a:extLst>
                <a:ext uri="{FF2B5EF4-FFF2-40B4-BE49-F238E27FC236}">
                  <a16:creationId xmlns:a16="http://schemas.microsoft.com/office/drawing/2014/main" id="{64B00D25-7953-5905-EEC4-B1ACFE228E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7" name="Freeform: Shape 106">
              <a:extLst>
                <a:ext uri="{FF2B5EF4-FFF2-40B4-BE49-F238E27FC236}">
                  <a16:creationId xmlns:a16="http://schemas.microsoft.com/office/drawing/2014/main" id="{06648EAA-DB69-F44E-BE0F-2AE879688D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8" name="Freeform: Shape 107">
              <a:extLst>
                <a:ext uri="{FF2B5EF4-FFF2-40B4-BE49-F238E27FC236}">
                  <a16:creationId xmlns:a16="http://schemas.microsoft.com/office/drawing/2014/main" id="{EFD3826D-0ACF-CD4D-CEB9-B5CDC176EA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422225"/>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09" name="Freeform: Shape 108">
              <a:extLst>
                <a:ext uri="{FF2B5EF4-FFF2-40B4-BE49-F238E27FC236}">
                  <a16:creationId xmlns:a16="http://schemas.microsoft.com/office/drawing/2014/main" id="{C3A33DF9-FF17-FA4C-F268-CDE3DF53CA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0" name="Freeform: Shape 109">
              <a:extLst>
                <a:ext uri="{FF2B5EF4-FFF2-40B4-BE49-F238E27FC236}">
                  <a16:creationId xmlns:a16="http://schemas.microsoft.com/office/drawing/2014/main" id="{233AE765-17F1-9F46-B6EC-C36FEA0459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11" name="Freeform: Shape 110">
              <a:extLst>
                <a:ext uri="{FF2B5EF4-FFF2-40B4-BE49-F238E27FC236}">
                  <a16:creationId xmlns:a16="http://schemas.microsoft.com/office/drawing/2014/main" id="{241AF03C-AE87-2426-CC3E-234C006786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4222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2" name="Freeform: Shape 111">
              <a:extLst>
                <a:ext uri="{FF2B5EF4-FFF2-40B4-BE49-F238E27FC236}">
                  <a16:creationId xmlns:a16="http://schemas.microsoft.com/office/drawing/2014/main" id="{84AA7720-C6B9-D5C0-5E33-82E790EBCC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81374"/>
              <a:ext cx="14192" cy="14096"/>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113" name="Freeform: Shape 112">
              <a:extLst>
                <a:ext uri="{FF2B5EF4-FFF2-40B4-BE49-F238E27FC236}">
                  <a16:creationId xmlns:a16="http://schemas.microsoft.com/office/drawing/2014/main" id="{3FF460C3-D796-4AF1-E5CA-09D7EDF67E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14" name="Freeform: Shape 113">
              <a:extLst>
                <a:ext uri="{FF2B5EF4-FFF2-40B4-BE49-F238E27FC236}">
                  <a16:creationId xmlns:a16="http://schemas.microsoft.com/office/drawing/2014/main" id="{CEE1C7E1-5EB5-CC30-D2F9-B600F1B773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5" name="Freeform: Shape 114">
              <a:extLst>
                <a:ext uri="{FF2B5EF4-FFF2-40B4-BE49-F238E27FC236}">
                  <a16:creationId xmlns:a16="http://schemas.microsoft.com/office/drawing/2014/main" id="{480F5249-7F46-FE00-1E3A-4A939EC699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6" name="Freeform: Shape 115">
              <a:extLst>
                <a:ext uri="{FF2B5EF4-FFF2-40B4-BE49-F238E27FC236}">
                  <a16:creationId xmlns:a16="http://schemas.microsoft.com/office/drawing/2014/main" id="{B15FAC3A-7140-4EA9-03A3-12ADC4A322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7" name="Freeform: Shape 116">
              <a:extLst>
                <a:ext uri="{FF2B5EF4-FFF2-40B4-BE49-F238E27FC236}">
                  <a16:creationId xmlns:a16="http://schemas.microsoft.com/office/drawing/2014/main" id="{2A5A6C99-EBCC-E5D5-736A-D7C0AEE82A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18" name="Freeform: Shape 117">
              <a:extLst>
                <a:ext uri="{FF2B5EF4-FFF2-40B4-BE49-F238E27FC236}">
                  <a16:creationId xmlns:a16="http://schemas.microsoft.com/office/drawing/2014/main" id="{2838F160-673D-E2ED-EFAA-5FFE7C9988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9" name="Freeform: Shape 118">
              <a:extLst>
                <a:ext uri="{FF2B5EF4-FFF2-40B4-BE49-F238E27FC236}">
                  <a16:creationId xmlns:a16="http://schemas.microsoft.com/office/drawing/2014/main" id="{AA9C5EB5-9C3F-E396-42C4-504978FE45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4062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20" name="Freeform: Shape 119">
              <a:extLst>
                <a:ext uri="{FF2B5EF4-FFF2-40B4-BE49-F238E27FC236}">
                  <a16:creationId xmlns:a16="http://schemas.microsoft.com/office/drawing/2014/main" id="{D9FAE857-AC26-29AC-A8AB-574222E23E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21" name="Freeform: Shape 120">
              <a:extLst>
                <a:ext uri="{FF2B5EF4-FFF2-40B4-BE49-F238E27FC236}">
                  <a16:creationId xmlns:a16="http://schemas.microsoft.com/office/drawing/2014/main" id="{90F9DF24-C93C-EC72-4305-BF4C308903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2" name="Freeform: Shape 121">
              <a:extLst>
                <a:ext uri="{FF2B5EF4-FFF2-40B4-BE49-F238E27FC236}">
                  <a16:creationId xmlns:a16="http://schemas.microsoft.com/office/drawing/2014/main" id="{D1AD03B2-FD4A-40EE-CF34-4763B2F352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3" name="Freeform: Shape 122">
              <a:extLst>
                <a:ext uri="{FF2B5EF4-FFF2-40B4-BE49-F238E27FC236}">
                  <a16:creationId xmlns:a16="http://schemas.microsoft.com/office/drawing/2014/main" id="{FDFCA781-A359-3621-33DC-0FF92FF5A1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4" name="Freeform: Shape 123">
              <a:extLst>
                <a:ext uri="{FF2B5EF4-FFF2-40B4-BE49-F238E27FC236}">
                  <a16:creationId xmlns:a16="http://schemas.microsoft.com/office/drawing/2014/main" id="{671DDCF3-8E8A-C22A-AD69-7FBC74852D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25" name="Freeform: Shape 124">
              <a:extLst>
                <a:ext uri="{FF2B5EF4-FFF2-40B4-BE49-F238E27FC236}">
                  <a16:creationId xmlns:a16="http://schemas.microsoft.com/office/drawing/2014/main" id="{747B1B23-87F7-9909-34E0-C7E955CAAF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6" name="Freeform: Shape 125">
              <a:extLst>
                <a:ext uri="{FF2B5EF4-FFF2-40B4-BE49-F238E27FC236}">
                  <a16:creationId xmlns:a16="http://schemas.microsoft.com/office/drawing/2014/main" id="{27E46030-96BF-6DF3-60AC-7EF4C772E2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9977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27" name="Freeform: Shape 126">
              <a:extLst>
                <a:ext uri="{FF2B5EF4-FFF2-40B4-BE49-F238E27FC236}">
                  <a16:creationId xmlns:a16="http://schemas.microsoft.com/office/drawing/2014/main" id="{F7AC015A-6E8C-D672-586D-73C17EEAB8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9977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8" name="Freeform: Shape 127">
              <a:extLst>
                <a:ext uri="{FF2B5EF4-FFF2-40B4-BE49-F238E27FC236}">
                  <a16:creationId xmlns:a16="http://schemas.microsoft.com/office/drawing/2014/main" id="{4EEE7AB6-6E18-3CEA-1B48-E72DD564BB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9" name="Freeform: Shape 128">
              <a:extLst>
                <a:ext uri="{FF2B5EF4-FFF2-40B4-BE49-F238E27FC236}">
                  <a16:creationId xmlns:a16="http://schemas.microsoft.com/office/drawing/2014/main" id="{DBE0ADAB-738F-3193-FE3F-1E7E60F964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0" name="Freeform: Shape 129">
              <a:extLst>
                <a:ext uri="{FF2B5EF4-FFF2-40B4-BE49-F238E27FC236}">
                  <a16:creationId xmlns:a16="http://schemas.microsoft.com/office/drawing/2014/main" id="{EF6D03C4-919C-9B70-D3B4-F06F14D5C1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1" name="Freeform: Shape 130">
              <a:extLst>
                <a:ext uri="{FF2B5EF4-FFF2-40B4-BE49-F238E27FC236}">
                  <a16:creationId xmlns:a16="http://schemas.microsoft.com/office/drawing/2014/main" id="{B01DFFBC-3D12-DB50-FEBF-9C8D77C991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599770"/>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2" name="Freeform: Shape 131">
              <a:extLst>
                <a:ext uri="{FF2B5EF4-FFF2-40B4-BE49-F238E27FC236}">
                  <a16:creationId xmlns:a16="http://schemas.microsoft.com/office/drawing/2014/main" id="{BEC8F246-9FD1-8E0C-1620-B000616EA2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3" name="Freeform: Shape 132">
              <a:extLst>
                <a:ext uri="{FF2B5EF4-FFF2-40B4-BE49-F238E27FC236}">
                  <a16:creationId xmlns:a16="http://schemas.microsoft.com/office/drawing/2014/main" id="{A6B2DD52-E855-0161-986D-B3659E03D3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7" y="365901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34" name="Freeform: Shape 133">
              <a:extLst>
                <a:ext uri="{FF2B5EF4-FFF2-40B4-BE49-F238E27FC236}">
                  <a16:creationId xmlns:a16="http://schemas.microsoft.com/office/drawing/2014/main" id="{82760F9F-5156-A00E-A94E-0894D21ABB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2" y="3659014"/>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5" name="Freeform: Shape 134">
              <a:extLst>
                <a:ext uri="{FF2B5EF4-FFF2-40B4-BE49-F238E27FC236}">
                  <a16:creationId xmlns:a16="http://schemas.microsoft.com/office/drawing/2014/main" id="{2CEC235D-DCC9-6D51-1670-06C013452E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2"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6" name="Freeform: Shape 135">
              <a:extLst>
                <a:ext uri="{FF2B5EF4-FFF2-40B4-BE49-F238E27FC236}">
                  <a16:creationId xmlns:a16="http://schemas.microsoft.com/office/drawing/2014/main" id="{B559BE79-D9DA-7024-9587-16987342DB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7" name="Freeform: Shape 136">
              <a:extLst>
                <a:ext uri="{FF2B5EF4-FFF2-40B4-BE49-F238E27FC236}">
                  <a16:creationId xmlns:a16="http://schemas.microsoft.com/office/drawing/2014/main" id="{C139BDD0-4D7C-655A-0581-D651C8F619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8" name="Freeform: Shape 137">
              <a:extLst>
                <a:ext uri="{FF2B5EF4-FFF2-40B4-BE49-F238E27FC236}">
                  <a16:creationId xmlns:a16="http://schemas.microsoft.com/office/drawing/2014/main" id="{4927867E-9D59-B2B8-1892-CAA0767787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659014"/>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9" name="Freeform: Shape 138">
              <a:extLst>
                <a:ext uri="{FF2B5EF4-FFF2-40B4-BE49-F238E27FC236}">
                  <a16:creationId xmlns:a16="http://schemas.microsoft.com/office/drawing/2014/main" id="{BC77EB0C-3EEF-F776-A47F-0F3AF21DE7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0" name="Freeform: Shape 139">
              <a:extLst>
                <a:ext uri="{FF2B5EF4-FFF2-40B4-BE49-F238E27FC236}">
                  <a16:creationId xmlns:a16="http://schemas.microsoft.com/office/drawing/2014/main" id="{9352CA1B-A2FF-7054-B246-39F8383159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9" y="371816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41" name="Freeform: Shape 140">
              <a:extLst>
                <a:ext uri="{FF2B5EF4-FFF2-40B4-BE49-F238E27FC236}">
                  <a16:creationId xmlns:a16="http://schemas.microsoft.com/office/drawing/2014/main" id="{A9E423AF-42B3-CC32-68D6-AE6A3A3CD6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4" y="371816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2" name="Freeform: Shape 141">
              <a:extLst>
                <a:ext uri="{FF2B5EF4-FFF2-40B4-BE49-F238E27FC236}">
                  <a16:creationId xmlns:a16="http://schemas.microsoft.com/office/drawing/2014/main" id="{1F003342-26FD-651C-33CD-858885907F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4"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3" name="Freeform: Shape 142">
              <a:extLst>
                <a:ext uri="{FF2B5EF4-FFF2-40B4-BE49-F238E27FC236}">
                  <a16:creationId xmlns:a16="http://schemas.microsoft.com/office/drawing/2014/main" id="{2D60F022-73D1-4A4C-A007-7551B78308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4" name="Freeform: Shape 143">
              <a:extLst>
                <a:ext uri="{FF2B5EF4-FFF2-40B4-BE49-F238E27FC236}">
                  <a16:creationId xmlns:a16="http://schemas.microsoft.com/office/drawing/2014/main" id="{3D5A0AE1-49A1-7BF0-490B-610DBA5DC3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5" name="Freeform: Shape 144">
              <a:extLst>
                <a:ext uri="{FF2B5EF4-FFF2-40B4-BE49-F238E27FC236}">
                  <a16:creationId xmlns:a16="http://schemas.microsoft.com/office/drawing/2014/main" id="{658E8048-94F0-9A5A-6076-942C6DFCAA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71816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6" name="Freeform: Shape 145">
              <a:extLst>
                <a:ext uri="{FF2B5EF4-FFF2-40B4-BE49-F238E27FC236}">
                  <a16:creationId xmlns:a16="http://schemas.microsoft.com/office/drawing/2014/main" id="{95C149C5-985A-4429-4F32-FCD8A0D1B4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5"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7" name="Freeform: Shape 146">
              <a:extLst>
                <a:ext uri="{FF2B5EF4-FFF2-40B4-BE49-F238E27FC236}">
                  <a16:creationId xmlns:a16="http://schemas.microsoft.com/office/drawing/2014/main" id="{76B7CEFC-8C20-042B-5FE9-DB8BCCE3F9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40" y="377741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48" name="Freeform: Shape 147">
              <a:extLst>
                <a:ext uri="{FF2B5EF4-FFF2-40B4-BE49-F238E27FC236}">
                  <a16:creationId xmlns:a16="http://schemas.microsoft.com/office/drawing/2014/main" id="{90E8E726-39FE-89A5-36D8-DD31C2DF1A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5"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49" name="Freeform: Shape 148">
              <a:extLst>
                <a:ext uri="{FF2B5EF4-FFF2-40B4-BE49-F238E27FC236}">
                  <a16:creationId xmlns:a16="http://schemas.microsoft.com/office/drawing/2014/main" id="{43F5CAD7-2C38-9D33-A5E2-A1B72DEE2A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6"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0" name="Freeform: Shape 149">
              <a:extLst>
                <a:ext uri="{FF2B5EF4-FFF2-40B4-BE49-F238E27FC236}">
                  <a16:creationId xmlns:a16="http://schemas.microsoft.com/office/drawing/2014/main" id="{D74A01EB-8322-F1FB-C2FD-6083C8070F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83"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1" name="Freeform: Shape 150">
              <a:extLst>
                <a:ext uri="{FF2B5EF4-FFF2-40B4-BE49-F238E27FC236}">
                  <a16:creationId xmlns:a16="http://schemas.microsoft.com/office/drawing/2014/main" id="{14C3E66B-25C9-A53D-6105-BADFEA05A2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35"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2" name="Freeform: Shape 151">
              <a:extLst>
                <a:ext uri="{FF2B5EF4-FFF2-40B4-BE49-F238E27FC236}">
                  <a16:creationId xmlns:a16="http://schemas.microsoft.com/office/drawing/2014/main" id="{7AD3921B-41A1-F7B4-A7EA-F661F4E764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82"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53" name="Freeform: Shape 152">
              <a:extLst>
                <a:ext uri="{FF2B5EF4-FFF2-40B4-BE49-F238E27FC236}">
                  <a16:creationId xmlns:a16="http://schemas.microsoft.com/office/drawing/2014/main" id="{8EC94755-253E-7A69-0BB7-E2ABB8FEDD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31"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4" name="Freeform: Shape 153">
              <a:extLst>
                <a:ext uri="{FF2B5EF4-FFF2-40B4-BE49-F238E27FC236}">
                  <a16:creationId xmlns:a16="http://schemas.microsoft.com/office/drawing/2014/main" id="{6CBBB168-9050-708C-7405-33F8C098E4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481374"/>
              <a:ext cx="14097" cy="14096"/>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55" name="Freeform: Shape 154">
              <a:extLst>
                <a:ext uri="{FF2B5EF4-FFF2-40B4-BE49-F238E27FC236}">
                  <a16:creationId xmlns:a16="http://schemas.microsoft.com/office/drawing/2014/main" id="{3AE84B0C-CBE5-9962-B805-4392440DD8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56" name="Freeform: Shape 155">
              <a:extLst>
                <a:ext uri="{FF2B5EF4-FFF2-40B4-BE49-F238E27FC236}">
                  <a16:creationId xmlns:a16="http://schemas.microsoft.com/office/drawing/2014/main" id="{DB5AB509-4EA7-1EA6-5B8B-A62B7DFAB7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481374"/>
              <a:ext cx="14096" cy="14096"/>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157" name="Freeform: Shape 156">
              <a:extLst>
                <a:ext uri="{FF2B5EF4-FFF2-40B4-BE49-F238E27FC236}">
                  <a16:creationId xmlns:a16="http://schemas.microsoft.com/office/drawing/2014/main" id="{73B834A8-99F8-35B6-C07B-1DA786BDE0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58" name="Freeform: Shape 157">
              <a:extLst>
                <a:ext uri="{FF2B5EF4-FFF2-40B4-BE49-F238E27FC236}">
                  <a16:creationId xmlns:a16="http://schemas.microsoft.com/office/drawing/2014/main" id="{E161BD49-6ABE-927D-3038-5CC4BCF496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159" name="Freeform: Shape 158">
              <a:extLst>
                <a:ext uri="{FF2B5EF4-FFF2-40B4-BE49-F238E27FC236}">
                  <a16:creationId xmlns:a16="http://schemas.microsoft.com/office/drawing/2014/main" id="{C7FAA500-6BD4-699D-6EE8-C8A59D0F18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48137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60" name="Freeform: Shape 159">
              <a:extLst>
                <a:ext uri="{FF2B5EF4-FFF2-40B4-BE49-F238E27FC236}">
                  <a16:creationId xmlns:a16="http://schemas.microsoft.com/office/drawing/2014/main" id="{162B0EBC-EE88-149B-483D-A0B88FB45A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4062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1" name="Freeform: Shape 160">
              <a:extLst>
                <a:ext uri="{FF2B5EF4-FFF2-40B4-BE49-F238E27FC236}">
                  <a16:creationId xmlns:a16="http://schemas.microsoft.com/office/drawing/2014/main" id="{90C98405-2E45-EC94-599F-91ABB2B39C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4062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2" name="Freeform: Shape 161">
              <a:extLst>
                <a:ext uri="{FF2B5EF4-FFF2-40B4-BE49-F238E27FC236}">
                  <a16:creationId xmlns:a16="http://schemas.microsoft.com/office/drawing/2014/main" id="{0F210496-6438-C742-9CB2-13D0E8080E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406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63" name="Freeform: Shape 162">
              <a:extLst>
                <a:ext uri="{FF2B5EF4-FFF2-40B4-BE49-F238E27FC236}">
                  <a16:creationId xmlns:a16="http://schemas.microsoft.com/office/drawing/2014/main" id="{D2F56D23-135A-64AA-0545-3ED2D333C7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4062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4" name="Freeform: Shape 163">
              <a:extLst>
                <a:ext uri="{FF2B5EF4-FFF2-40B4-BE49-F238E27FC236}">
                  <a16:creationId xmlns:a16="http://schemas.microsoft.com/office/drawing/2014/main" id="{8E21E065-BEC8-2375-06CA-220098E66E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406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65" name="Freeform: Shape 164">
              <a:extLst>
                <a:ext uri="{FF2B5EF4-FFF2-40B4-BE49-F238E27FC236}">
                  <a16:creationId xmlns:a16="http://schemas.microsoft.com/office/drawing/2014/main" id="{29C684D9-5B69-2351-5647-449426D005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40631"/>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66" name="Freeform: Shape 165">
              <a:extLst>
                <a:ext uri="{FF2B5EF4-FFF2-40B4-BE49-F238E27FC236}">
                  <a16:creationId xmlns:a16="http://schemas.microsoft.com/office/drawing/2014/main" id="{CC63FE6E-6D9A-3522-08C3-129AE117C6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997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7" name="Freeform: Shape 166">
              <a:extLst>
                <a:ext uri="{FF2B5EF4-FFF2-40B4-BE49-F238E27FC236}">
                  <a16:creationId xmlns:a16="http://schemas.microsoft.com/office/drawing/2014/main" id="{447BBE72-84F3-2839-072E-1DF7452B3F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8" name="Freeform: Shape 167">
              <a:extLst>
                <a:ext uri="{FF2B5EF4-FFF2-40B4-BE49-F238E27FC236}">
                  <a16:creationId xmlns:a16="http://schemas.microsoft.com/office/drawing/2014/main" id="{A307E31B-65B0-9F77-198F-C8AAB13C50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9978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69" name="Freeform: Shape 168">
              <a:extLst>
                <a:ext uri="{FF2B5EF4-FFF2-40B4-BE49-F238E27FC236}">
                  <a16:creationId xmlns:a16="http://schemas.microsoft.com/office/drawing/2014/main" id="{B171188F-A7BD-9173-F8CD-82326DCA0E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0" name="Freeform: Shape 169">
              <a:extLst>
                <a:ext uri="{FF2B5EF4-FFF2-40B4-BE49-F238E27FC236}">
                  <a16:creationId xmlns:a16="http://schemas.microsoft.com/office/drawing/2014/main" id="{B64B5954-71BF-F04B-2CE0-F522B4440C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9978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71" name="Freeform: Shape 170">
              <a:extLst>
                <a:ext uri="{FF2B5EF4-FFF2-40B4-BE49-F238E27FC236}">
                  <a16:creationId xmlns:a16="http://schemas.microsoft.com/office/drawing/2014/main" id="{4B3F59E7-6358-9F32-C605-26215EAFBC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9978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2" name="Freeform: Shape 171">
              <a:extLst>
                <a:ext uri="{FF2B5EF4-FFF2-40B4-BE49-F238E27FC236}">
                  <a16:creationId xmlns:a16="http://schemas.microsoft.com/office/drawing/2014/main" id="{BF8DC73B-659D-F0B0-D7B8-20F74E9743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65902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3" name="Freeform: Shape 172">
              <a:extLst>
                <a:ext uri="{FF2B5EF4-FFF2-40B4-BE49-F238E27FC236}">
                  <a16:creationId xmlns:a16="http://schemas.microsoft.com/office/drawing/2014/main" id="{18DB17E4-ABE4-6714-DEA8-E3A3738B24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4" name="Freeform: Shape 173">
              <a:extLst>
                <a:ext uri="{FF2B5EF4-FFF2-40B4-BE49-F238E27FC236}">
                  <a16:creationId xmlns:a16="http://schemas.microsoft.com/office/drawing/2014/main" id="{5FEBFA0E-5616-C7DE-83A2-5F3766B49C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6590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75" name="Freeform: Shape 174">
              <a:extLst>
                <a:ext uri="{FF2B5EF4-FFF2-40B4-BE49-F238E27FC236}">
                  <a16:creationId xmlns:a16="http://schemas.microsoft.com/office/drawing/2014/main" id="{F4B1B0AC-02B1-EDD0-277A-8F904AE90E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6" name="Freeform: Shape 175">
              <a:extLst>
                <a:ext uri="{FF2B5EF4-FFF2-40B4-BE49-F238E27FC236}">
                  <a16:creationId xmlns:a16="http://schemas.microsoft.com/office/drawing/2014/main" id="{93925E18-FCE6-8119-8166-A9A9C92C14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77" name="Freeform: Shape 176">
              <a:extLst>
                <a:ext uri="{FF2B5EF4-FFF2-40B4-BE49-F238E27FC236}">
                  <a16:creationId xmlns:a16="http://schemas.microsoft.com/office/drawing/2014/main" id="{50BF3E87-6A3D-7D31-0EAC-1ED5C07A79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8" name="Freeform: Shape 177">
              <a:extLst>
                <a:ext uri="{FF2B5EF4-FFF2-40B4-BE49-F238E27FC236}">
                  <a16:creationId xmlns:a16="http://schemas.microsoft.com/office/drawing/2014/main" id="{31CDB84A-E5BF-FD08-7F78-B96716BFF6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718177"/>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9" name="Freeform: Shape 178">
              <a:extLst>
                <a:ext uri="{FF2B5EF4-FFF2-40B4-BE49-F238E27FC236}">
                  <a16:creationId xmlns:a16="http://schemas.microsoft.com/office/drawing/2014/main" id="{FDD45542-C8F0-7A94-1F90-32CDE1C2A1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0" name="Freeform: Shape 179">
              <a:extLst>
                <a:ext uri="{FF2B5EF4-FFF2-40B4-BE49-F238E27FC236}">
                  <a16:creationId xmlns:a16="http://schemas.microsoft.com/office/drawing/2014/main" id="{D821240F-79D2-60BF-9662-B5AF07BA4A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718177"/>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81" name="Freeform: Shape 180">
              <a:extLst>
                <a:ext uri="{FF2B5EF4-FFF2-40B4-BE49-F238E27FC236}">
                  <a16:creationId xmlns:a16="http://schemas.microsoft.com/office/drawing/2014/main" id="{4386CE81-DE38-BE92-B956-28B76DB255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2" name="Freeform: Shape 181">
              <a:extLst>
                <a:ext uri="{FF2B5EF4-FFF2-40B4-BE49-F238E27FC236}">
                  <a16:creationId xmlns:a16="http://schemas.microsoft.com/office/drawing/2014/main" id="{EAB9CBC7-06BE-9553-8522-F732541145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71817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83" name="Freeform: Shape 182">
              <a:extLst>
                <a:ext uri="{FF2B5EF4-FFF2-40B4-BE49-F238E27FC236}">
                  <a16:creationId xmlns:a16="http://schemas.microsoft.com/office/drawing/2014/main" id="{C2347CE7-3270-6C3E-0AC3-21AC594B20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71817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4" name="Freeform: Shape 183">
              <a:extLst>
                <a:ext uri="{FF2B5EF4-FFF2-40B4-BE49-F238E27FC236}">
                  <a16:creationId xmlns:a16="http://schemas.microsoft.com/office/drawing/2014/main" id="{41BCA63F-5D6F-CF7A-B1FF-D064AA1820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2" y="3777419"/>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85" name="Freeform: Shape 184">
              <a:extLst>
                <a:ext uri="{FF2B5EF4-FFF2-40B4-BE49-F238E27FC236}">
                  <a16:creationId xmlns:a16="http://schemas.microsoft.com/office/drawing/2014/main" id="{A7FBECFD-4571-E618-9B8E-95D30E94F5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2" y="377741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86" name="Freeform: Shape 185">
              <a:extLst>
                <a:ext uri="{FF2B5EF4-FFF2-40B4-BE49-F238E27FC236}">
                  <a16:creationId xmlns:a16="http://schemas.microsoft.com/office/drawing/2014/main" id="{FBC875C4-88A6-E5F3-2DE0-7B510C3C4D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8" y="3777419"/>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187" name="Freeform: Shape 186">
              <a:extLst>
                <a:ext uri="{FF2B5EF4-FFF2-40B4-BE49-F238E27FC236}">
                  <a16:creationId xmlns:a16="http://schemas.microsoft.com/office/drawing/2014/main" id="{D3598123-59B9-D86C-6CA7-1C70F04722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4" y="3777383"/>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88" name="Freeform: Shape 187">
              <a:extLst>
                <a:ext uri="{FF2B5EF4-FFF2-40B4-BE49-F238E27FC236}">
                  <a16:creationId xmlns:a16="http://schemas.microsoft.com/office/drawing/2014/main" id="{DE2E218E-70E2-3D9A-EEBB-FA72A9BA72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7" y="37774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189" name="Freeform: Shape 188">
              <a:extLst>
                <a:ext uri="{FF2B5EF4-FFF2-40B4-BE49-F238E27FC236}">
                  <a16:creationId xmlns:a16="http://schemas.microsoft.com/office/drawing/2014/main" id="{387975DB-46A3-6C05-C078-8700A4C2FD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4" y="37774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a:p>
          </p:txBody>
        </p:sp>
      </p:grpSp>
      <p:grpSp>
        <p:nvGrpSpPr>
          <p:cNvPr id="191" name="Graphic 4">
            <a:extLst>
              <a:ext uri="{FF2B5EF4-FFF2-40B4-BE49-F238E27FC236}">
                <a16:creationId xmlns:a16="http://schemas.microsoft.com/office/drawing/2014/main" id="{2AB32CDD-607B-89F3-FDDD-D3726FAEFB2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0915" y="4748271"/>
            <a:ext cx="1330536" cy="1330521"/>
            <a:chOff x="5734037" y="3067039"/>
            <a:chExt cx="724483" cy="724489"/>
          </a:xfrm>
          <a:solidFill>
            <a:schemeClr val="bg1">
              <a:alpha val="60000"/>
            </a:schemeClr>
          </a:solidFill>
        </p:grpSpPr>
        <p:sp>
          <p:nvSpPr>
            <p:cNvPr id="192" name="Freeform: Shape 191">
              <a:extLst>
                <a:ext uri="{FF2B5EF4-FFF2-40B4-BE49-F238E27FC236}">
                  <a16:creationId xmlns:a16="http://schemas.microsoft.com/office/drawing/2014/main" id="{07DC001F-9CB0-F992-6DF5-4AD58E073C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067039"/>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193" name="Freeform: Shape 192">
              <a:extLst>
                <a:ext uri="{FF2B5EF4-FFF2-40B4-BE49-F238E27FC236}">
                  <a16:creationId xmlns:a16="http://schemas.microsoft.com/office/drawing/2014/main" id="{E7DB1840-93BF-2712-B92A-074C3A7D3B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94" name="Freeform: Shape 193">
              <a:extLst>
                <a:ext uri="{FF2B5EF4-FFF2-40B4-BE49-F238E27FC236}">
                  <a16:creationId xmlns:a16="http://schemas.microsoft.com/office/drawing/2014/main" id="{E13CB8A9-826E-8122-7FAC-511C93A49C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5" name="Freeform: Shape 194">
              <a:extLst>
                <a:ext uri="{FF2B5EF4-FFF2-40B4-BE49-F238E27FC236}">
                  <a16:creationId xmlns:a16="http://schemas.microsoft.com/office/drawing/2014/main" id="{5C455A96-F15E-32D0-5E9A-E6628AF059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6" name="Freeform: Shape 195">
              <a:extLst>
                <a:ext uri="{FF2B5EF4-FFF2-40B4-BE49-F238E27FC236}">
                  <a16:creationId xmlns:a16="http://schemas.microsoft.com/office/drawing/2014/main" id="{D873A9E3-98BD-BAB9-79F5-27EF8CB0B2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7" name="Freeform: Shape 196">
              <a:extLst>
                <a:ext uri="{FF2B5EF4-FFF2-40B4-BE49-F238E27FC236}">
                  <a16:creationId xmlns:a16="http://schemas.microsoft.com/office/drawing/2014/main" id="{97906589-879C-475B-8A55-88CA9D0F5D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98" name="Freeform: Shape 197">
              <a:extLst>
                <a:ext uri="{FF2B5EF4-FFF2-40B4-BE49-F238E27FC236}">
                  <a16:creationId xmlns:a16="http://schemas.microsoft.com/office/drawing/2014/main" id="{FE3D823E-5452-FAD1-AC5E-D77B8FF988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9" name="Freeform: Shape 198">
              <a:extLst>
                <a:ext uri="{FF2B5EF4-FFF2-40B4-BE49-F238E27FC236}">
                  <a16:creationId xmlns:a16="http://schemas.microsoft.com/office/drawing/2014/main" id="{B391C1D3-B790-0A65-1025-2CC953CC52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26284"/>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00" name="Freeform: Shape 199">
              <a:extLst>
                <a:ext uri="{FF2B5EF4-FFF2-40B4-BE49-F238E27FC236}">
                  <a16:creationId xmlns:a16="http://schemas.microsoft.com/office/drawing/2014/main" id="{F8BF2760-AF48-BE28-67A9-724D516F15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2628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1" name="Freeform: Shape 200">
              <a:extLst>
                <a:ext uri="{FF2B5EF4-FFF2-40B4-BE49-F238E27FC236}">
                  <a16:creationId xmlns:a16="http://schemas.microsoft.com/office/drawing/2014/main" id="{2E14017C-A15D-6B83-8623-AD336D81FF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2" name="Freeform: Shape 201">
              <a:extLst>
                <a:ext uri="{FF2B5EF4-FFF2-40B4-BE49-F238E27FC236}">
                  <a16:creationId xmlns:a16="http://schemas.microsoft.com/office/drawing/2014/main" id="{C66F4538-78EF-5E10-AD60-BD05C14DD6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3" name="Freeform: Shape 202">
              <a:extLst>
                <a:ext uri="{FF2B5EF4-FFF2-40B4-BE49-F238E27FC236}">
                  <a16:creationId xmlns:a16="http://schemas.microsoft.com/office/drawing/2014/main" id="{2065CD62-FC94-FB9B-D9EE-F7F8892C1B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4" name="Freeform: Shape 203">
              <a:extLst>
                <a:ext uri="{FF2B5EF4-FFF2-40B4-BE49-F238E27FC236}">
                  <a16:creationId xmlns:a16="http://schemas.microsoft.com/office/drawing/2014/main" id="{B727F8F8-BE63-1082-47C8-B2360FDA2D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126284"/>
              <a:ext cx="14097" cy="14097"/>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05" name="Freeform: Shape 204">
              <a:extLst>
                <a:ext uri="{FF2B5EF4-FFF2-40B4-BE49-F238E27FC236}">
                  <a16:creationId xmlns:a16="http://schemas.microsoft.com/office/drawing/2014/main" id="{E99A0088-957B-7EC5-B603-7FE76D6A77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6" name="Freeform: Shape 205">
              <a:extLst>
                <a:ext uri="{FF2B5EF4-FFF2-40B4-BE49-F238E27FC236}">
                  <a16:creationId xmlns:a16="http://schemas.microsoft.com/office/drawing/2014/main" id="{9A5901D1-C0C6-A013-E083-0EAB947082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8543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07" name="Freeform: Shape 206">
              <a:extLst>
                <a:ext uri="{FF2B5EF4-FFF2-40B4-BE49-F238E27FC236}">
                  <a16:creationId xmlns:a16="http://schemas.microsoft.com/office/drawing/2014/main" id="{74B6C856-1D63-260D-6DEF-4EA0CEB9D0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08" name="Freeform: Shape 207">
              <a:extLst>
                <a:ext uri="{FF2B5EF4-FFF2-40B4-BE49-F238E27FC236}">
                  <a16:creationId xmlns:a16="http://schemas.microsoft.com/office/drawing/2014/main" id="{FCE80459-FC09-6A8C-C2CD-5757216803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09" name="Freeform: Shape 208">
              <a:extLst>
                <a:ext uri="{FF2B5EF4-FFF2-40B4-BE49-F238E27FC236}">
                  <a16:creationId xmlns:a16="http://schemas.microsoft.com/office/drawing/2014/main" id="{164338CD-A6C7-6C42-659B-2E0A6F3104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0" name="Freeform: Shape 209">
              <a:extLst>
                <a:ext uri="{FF2B5EF4-FFF2-40B4-BE49-F238E27FC236}">
                  <a16:creationId xmlns:a16="http://schemas.microsoft.com/office/drawing/2014/main" id="{81FF0C19-9CC4-EAED-CD12-59648C9081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1" name="Freeform: Shape 210">
              <a:extLst>
                <a:ext uri="{FF2B5EF4-FFF2-40B4-BE49-F238E27FC236}">
                  <a16:creationId xmlns:a16="http://schemas.microsoft.com/office/drawing/2014/main" id="{5D32D00B-1F92-C0F0-9F17-5DB0178E74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12" name="Freeform: Shape 211">
              <a:extLst>
                <a:ext uri="{FF2B5EF4-FFF2-40B4-BE49-F238E27FC236}">
                  <a16:creationId xmlns:a16="http://schemas.microsoft.com/office/drawing/2014/main" id="{1338BFBB-D644-9442-D5E7-7E062ACFC5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3" name="Freeform: Shape 212">
              <a:extLst>
                <a:ext uri="{FF2B5EF4-FFF2-40B4-BE49-F238E27FC236}">
                  <a16:creationId xmlns:a16="http://schemas.microsoft.com/office/drawing/2014/main" id="{69447293-3BAE-3602-8579-B7A001198A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24467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14" name="Freeform: Shape 213">
              <a:extLst>
                <a:ext uri="{FF2B5EF4-FFF2-40B4-BE49-F238E27FC236}">
                  <a16:creationId xmlns:a16="http://schemas.microsoft.com/office/drawing/2014/main" id="{6B687170-7FC3-EEA7-A0AE-55E02CFF1E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244677"/>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5" name="Freeform: Shape 214">
              <a:extLst>
                <a:ext uri="{FF2B5EF4-FFF2-40B4-BE49-F238E27FC236}">
                  <a16:creationId xmlns:a16="http://schemas.microsoft.com/office/drawing/2014/main" id="{59CC6ABD-5A74-4B41-AA7C-3DA8B06363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6" name="Freeform: Shape 215">
              <a:extLst>
                <a:ext uri="{FF2B5EF4-FFF2-40B4-BE49-F238E27FC236}">
                  <a16:creationId xmlns:a16="http://schemas.microsoft.com/office/drawing/2014/main" id="{9333889B-BF3D-16F3-C059-A701E2A41E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7" name="Freeform: Shape 216">
              <a:extLst>
                <a:ext uri="{FF2B5EF4-FFF2-40B4-BE49-F238E27FC236}">
                  <a16:creationId xmlns:a16="http://schemas.microsoft.com/office/drawing/2014/main" id="{EC221050-FA1B-76AD-F1F5-0607802629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8" name="Freeform: Shape 217">
              <a:extLst>
                <a:ext uri="{FF2B5EF4-FFF2-40B4-BE49-F238E27FC236}">
                  <a16:creationId xmlns:a16="http://schemas.microsoft.com/office/drawing/2014/main" id="{BCA54735-EC01-9800-DE05-BA03F93C13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24467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9" name="Freeform: Shape 218">
              <a:extLst>
                <a:ext uri="{FF2B5EF4-FFF2-40B4-BE49-F238E27FC236}">
                  <a16:creationId xmlns:a16="http://schemas.microsoft.com/office/drawing/2014/main" id="{EDEFAE3F-73E8-15AA-F907-2475EE7A8D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20" name="Freeform: Shape 219">
              <a:extLst>
                <a:ext uri="{FF2B5EF4-FFF2-40B4-BE49-F238E27FC236}">
                  <a16:creationId xmlns:a16="http://schemas.microsoft.com/office/drawing/2014/main" id="{B2245288-8E7A-FFF1-22FA-A5D124CBCB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0382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21" name="Freeform: Shape 220">
              <a:extLst>
                <a:ext uri="{FF2B5EF4-FFF2-40B4-BE49-F238E27FC236}">
                  <a16:creationId xmlns:a16="http://schemas.microsoft.com/office/drawing/2014/main" id="{4301DB34-4AFE-5578-5729-1FBD91ED6E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2" name="Freeform: Shape 221">
              <a:extLst>
                <a:ext uri="{FF2B5EF4-FFF2-40B4-BE49-F238E27FC236}">
                  <a16:creationId xmlns:a16="http://schemas.microsoft.com/office/drawing/2014/main" id="{522FD7FA-81A8-6857-49B7-05E15FD898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3" name="Freeform: Shape 222">
              <a:extLst>
                <a:ext uri="{FF2B5EF4-FFF2-40B4-BE49-F238E27FC236}">
                  <a16:creationId xmlns:a16="http://schemas.microsoft.com/office/drawing/2014/main" id="{AAB3CC7F-DE9B-7117-DAA9-6F9663129D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4" name="Freeform: Shape 223">
              <a:extLst>
                <a:ext uri="{FF2B5EF4-FFF2-40B4-BE49-F238E27FC236}">
                  <a16:creationId xmlns:a16="http://schemas.microsoft.com/office/drawing/2014/main" id="{D972EE6E-5A0C-5FE4-916B-9B7D97DFAA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5" name="Freeform: Shape 224">
              <a:extLst>
                <a:ext uri="{FF2B5EF4-FFF2-40B4-BE49-F238E27FC236}">
                  <a16:creationId xmlns:a16="http://schemas.microsoft.com/office/drawing/2014/main" id="{A407C5D5-3710-BA03-9F37-8FBD9D04FB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0382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6" name="Freeform: Shape 225">
              <a:extLst>
                <a:ext uri="{FF2B5EF4-FFF2-40B4-BE49-F238E27FC236}">
                  <a16:creationId xmlns:a16="http://schemas.microsoft.com/office/drawing/2014/main" id="{34A1051E-BE7E-3665-AB21-30165DB4D9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7" name="Freeform: Shape 226">
              <a:extLst>
                <a:ext uri="{FF2B5EF4-FFF2-40B4-BE49-F238E27FC236}">
                  <a16:creationId xmlns:a16="http://schemas.microsoft.com/office/drawing/2014/main" id="{661A2FE1-5943-38CF-9A19-E3FCF1AB7E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63074"/>
              <a:ext cx="14192" cy="14097"/>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28" name="Freeform: Shape 227">
              <a:extLst>
                <a:ext uri="{FF2B5EF4-FFF2-40B4-BE49-F238E27FC236}">
                  <a16:creationId xmlns:a16="http://schemas.microsoft.com/office/drawing/2014/main" id="{63705DCE-DB60-0B16-9315-3C199E80D1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29" name="Freeform: Shape 228">
              <a:extLst>
                <a:ext uri="{FF2B5EF4-FFF2-40B4-BE49-F238E27FC236}">
                  <a16:creationId xmlns:a16="http://schemas.microsoft.com/office/drawing/2014/main" id="{39215F60-A900-DB56-BD15-C618746274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0" name="Freeform: Shape 229">
              <a:extLst>
                <a:ext uri="{FF2B5EF4-FFF2-40B4-BE49-F238E27FC236}">
                  <a16:creationId xmlns:a16="http://schemas.microsoft.com/office/drawing/2014/main" id="{9B371522-F381-6846-8378-F0BDCF84F0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1" name="Freeform: Shape 230">
              <a:extLst>
                <a:ext uri="{FF2B5EF4-FFF2-40B4-BE49-F238E27FC236}">
                  <a16:creationId xmlns:a16="http://schemas.microsoft.com/office/drawing/2014/main" id="{E21943EF-BD7D-2F24-3918-7B2B6364DD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2" name="Freeform: Shape 231">
              <a:extLst>
                <a:ext uri="{FF2B5EF4-FFF2-40B4-BE49-F238E27FC236}">
                  <a16:creationId xmlns:a16="http://schemas.microsoft.com/office/drawing/2014/main" id="{29B43D41-395F-61C6-20E1-18B5B2210C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63074"/>
              <a:ext cx="14097" cy="14097"/>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3" name="Freeform: Shape 232">
              <a:extLst>
                <a:ext uri="{FF2B5EF4-FFF2-40B4-BE49-F238E27FC236}">
                  <a16:creationId xmlns:a16="http://schemas.microsoft.com/office/drawing/2014/main" id="{2CB48E6D-749E-7851-B6A9-5D917A5C6B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4" name="Freeform: Shape 233">
              <a:extLst>
                <a:ext uri="{FF2B5EF4-FFF2-40B4-BE49-F238E27FC236}">
                  <a16:creationId xmlns:a16="http://schemas.microsoft.com/office/drawing/2014/main" id="{B224DC9A-47EC-8923-E195-3AA330EB1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2222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35" name="Freeform: Shape 234">
              <a:extLst>
                <a:ext uri="{FF2B5EF4-FFF2-40B4-BE49-F238E27FC236}">
                  <a16:creationId xmlns:a16="http://schemas.microsoft.com/office/drawing/2014/main" id="{A615D7B4-CAA3-ED64-B04F-0331E1E182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6" name="Freeform: Shape 235">
              <a:extLst>
                <a:ext uri="{FF2B5EF4-FFF2-40B4-BE49-F238E27FC236}">
                  <a16:creationId xmlns:a16="http://schemas.microsoft.com/office/drawing/2014/main" id="{C451ADAD-C86E-811D-DE70-40ABD75C1A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7" name="Freeform: Shape 236">
              <a:extLst>
                <a:ext uri="{FF2B5EF4-FFF2-40B4-BE49-F238E27FC236}">
                  <a16:creationId xmlns:a16="http://schemas.microsoft.com/office/drawing/2014/main" id="{FCDBCF95-7876-F683-2A61-CA8B15EA70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8" name="Freeform: Shape 237">
              <a:extLst>
                <a:ext uri="{FF2B5EF4-FFF2-40B4-BE49-F238E27FC236}">
                  <a16:creationId xmlns:a16="http://schemas.microsoft.com/office/drawing/2014/main" id="{982AF504-5A11-8263-9B7D-D2C42C66F5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9" name="Freeform: Shape 238">
              <a:extLst>
                <a:ext uri="{FF2B5EF4-FFF2-40B4-BE49-F238E27FC236}">
                  <a16:creationId xmlns:a16="http://schemas.microsoft.com/office/drawing/2014/main" id="{C9711EA8-6602-ADE8-A465-3F70EAE648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42222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40" name="Freeform: Shape 239">
              <a:extLst>
                <a:ext uri="{FF2B5EF4-FFF2-40B4-BE49-F238E27FC236}">
                  <a16:creationId xmlns:a16="http://schemas.microsoft.com/office/drawing/2014/main" id="{2F7B6DF3-C724-BE23-26A1-6440B82E59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41" name="Freeform: Shape 240">
              <a:extLst>
                <a:ext uri="{FF2B5EF4-FFF2-40B4-BE49-F238E27FC236}">
                  <a16:creationId xmlns:a16="http://schemas.microsoft.com/office/drawing/2014/main" id="{2D7A1024-5842-E938-53E6-AAD394B9DD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2" name="Freeform: Shape 241">
              <a:extLst>
                <a:ext uri="{FF2B5EF4-FFF2-40B4-BE49-F238E27FC236}">
                  <a16:creationId xmlns:a16="http://schemas.microsoft.com/office/drawing/2014/main" id="{99919A72-70A5-208E-A9F1-3FBC948456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3" name="Freeform: Shape 242">
              <a:extLst>
                <a:ext uri="{FF2B5EF4-FFF2-40B4-BE49-F238E27FC236}">
                  <a16:creationId xmlns:a16="http://schemas.microsoft.com/office/drawing/2014/main" id="{80AE37F5-BDF1-CF3C-6AB8-30F92F600C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067039"/>
              <a:ext cx="14096" cy="14097"/>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244" name="Freeform: Shape 243">
              <a:extLst>
                <a:ext uri="{FF2B5EF4-FFF2-40B4-BE49-F238E27FC236}">
                  <a16:creationId xmlns:a16="http://schemas.microsoft.com/office/drawing/2014/main" id="{42113CBB-D878-BA2C-8432-A6BBCA0285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5" name="Freeform: Shape 244">
              <a:extLst>
                <a:ext uri="{FF2B5EF4-FFF2-40B4-BE49-F238E27FC236}">
                  <a16:creationId xmlns:a16="http://schemas.microsoft.com/office/drawing/2014/main" id="{C671BD7F-3D92-309A-5088-9A11EC5E44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246" name="Freeform: Shape 245">
              <a:extLst>
                <a:ext uri="{FF2B5EF4-FFF2-40B4-BE49-F238E27FC236}">
                  <a16:creationId xmlns:a16="http://schemas.microsoft.com/office/drawing/2014/main" id="{600A8320-C4BE-D209-09C8-2B769CDFFA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47" name="Freeform: Shape 246">
              <a:extLst>
                <a:ext uri="{FF2B5EF4-FFF2-40B4-BE49-F238E27FC236}">
                  <a16:creationId xmlns:a16="http://schemas.microsoft.com/office/drawing/2014/main" id="{2A15D892-6907-7A10-0020-E96195A40E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26281"/>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48" name="Freeform: Shape 247">
              <a:extLst>
                <a:ext uri="{FF2B5EF4-FFF2-40B4-BE49-F238E27FC236}">
                  <a16:creationId xmlns:a16="http://schemas.microsoft.com/office/drawing/2014/main" id="{E3D0B5AF-12BD-8116-10F1-4B802CA9F8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49" name="Freeform: Shape 248">
              <a:extLst>
                <a:ext uri="{FF2B5EF4-FFF2-40B4-BE49-F238E27FC236}">
                  <a16:creationId xmlns:a16="http://schemas.microsoft.com/office/drawing/2014/main" id="{77A4BF6C-AA3D-D399-5D42-7C03BA062C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26281"/>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50" name="Freeform: Shape 249">
              <a:extLst>
                <a:ext uri="{FF2B5EF4-FFF2-40B4-BE49-F238E27FC236}">
                  <a16:creationId xmlns:a16="http://schemas.microsoft.com/office/drawing/2014/main" id="{EB0F8847-A00C-893C-EADA-131AAC6328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51" name="Freeform: Shape 250">
              <a:extLst>
                <a:ext uri="{FF2B5EF4-FFF2-40B4-BE49-F238E27FC236}">
                  <a16:creationId xmlns:a16="http://schemas.microsoft.com/office/drawing/2014/main" id="{B7B46E69-E44A-456D-D050-777AB86CC1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52" name="Freeform: Shape 251">
              <a:extLst>
                <a:ext uri="{FF2B5EF4-FFF2-40B4-BE49-F238E27FC236}">
                  <a16:creationId xmlns:a16="http://schemas.microsoft.com/office/drawing/2014/main" id="{BD41101F-6A5F-9582-31F8-4B109B654D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2628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53" name="Freeform: Shape 252">
              <a:extLst>
                <a:ext uri="{FF2B5EF4-FFF2-40B4-BE49-F238E27FC236}">
                  <a16:creationId xmlns:a16="http://schemas.microsoft.com/office/drawing/2014/main" id="{10EF2EA5-CEC2-6D37-09E0-7C02A2F896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85433"/>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54" name="Freeform: Shape 253">
              <a:extLst>
                <a:ext uri="{FF2B5EF4-FFF2-40B4-BE49-F238E27FC236}">
                  <a16:creationId xmlns:a16="http://schemas.microsoft.com/office/drawing/2014/main" id="{41077880-8E52-96CF-BB21-18CB50711E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55" name="Freeform: Shape 254">
              <a:extLst>
                <a:ext uri="{FF2B5EF4-FFF2-40B4-BE49-F238E27FC236}">
                  <a16:creationId xmlns:a16="http://schemas.microsoft.com/office/drawing/2014/main" id="{6C5AB1CB-F5C6-F8EA-E1DE-2AF2DC832B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85433"/>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56" name="Freeform: Shape 255">
              <a:extLst>
                <a:ext uri="{FF2B5EF4-FFF2-40B4-BE49-F238E27FC236}">
                  <a16:creationId xmlns:a16="http://schemas.microsoft.com/office/drawing/2014/main" id="{AB46F4F4-E79B-3232-79C8-93435E45AC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57" name="Freeform: Shape 256">
              <a:extLst>
                <a:ext uri="{FF2B5EF4-FFF2-40B4-BE49-F238E27FC236}">
                  <a16:creationId xmlns:a16="http://schemas.microsoft.com/office/drawing/2014/main" id="{D1821C9F-5ED2-BA88-9122-1D3E07B138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58" name="Freeform: Shape 257">
              <a:extLst>
                <a:ext uri="{FF2B5EF4-FFF2-40B4-BE49-F238E27FC236}">
                  <a16:creationId xmlns:a16="http://schemas.microsoft.com/office/drawing/2014/main" id="{5F155162-26EA-8970-B63D-BE545152C9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85432"/>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59" name="Freeform: Shape 258">
              <a:extLst>
                <a:ext uri="{FF2B5EF4-FFF2-40B4-BE49-F238E27FC236}">
                  <a16:creationId xmlns:a16="http://schemas.microsoft.com/office/drawing/2014/main" id="{425D19B5-A6AC-6971-F293-1742E79746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244676"/>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60" name="Freeform: Shape 259">
              <a:extLst>
                <a:ext uri="{FF2B5EF4-FFF2-40B4-BE49-F238E27FC236}">
                  <a16:creationId xmlns:a16="http://schemas.microsoft.com/office/drawing/2014/main" id="{1FAF8DE4-F84D-BC41-F496-F6F7A92F2D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61" name="Freeform: Shape 260">
              <a:extLst>
                <a:ext uri="{FF2B5EF4-FFF2-40B4-BE49-F238E27FC236}">
                  <a16:creationId xmlns:a16="http://schemas.microsoft.com/office/drawing/2014/main" id="{0284C1DA-62F0-729C-2CFF-72A3421F21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244676"/>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62" name="Freeform: Shape 261">
              <a:extLst>
                <a:ext uri="{FF2B5EF4-FFF2-40B4-BE49-F238E27FC236}">
                  <a16:creationId xmlns:a16="http://schemas.microsoft.com/office/drawing/2014/main" id="{81BFAF3A-E988-3DD9-F10B-028D187591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63" name="Freeform: Shape 262">
              <a:extLst>
                <a:ext uri="{FF2B5EF4-FFF2-40B4-BE49-F238E27FC236}">
                  <a16:creationId xmlns:a16="http://schemas.microsoft.com/office/drawing/2014/main" id="{E77C75B3-A6EB-EF1F-1BA6-5AE300E2DD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64" name="Freeform: Shape 263">
              <a:extLst>
                <a:ext uri="{FF2B5EF4-FFF2-40B4-BE49-F238E27FC236}">
                  <a16:creationId xmlns:a16="http://schemas.microsoft.com/office/drawing/2014/main" id="{F1242C52-9BF9-85F7-D645-0E37E17AD1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2446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5" name="Freeform: Shape 264">
              <a:extLst>
                <a:ext uri="{FF2B5EF4-FFF2-40B4-BE49-F238E27FC236}">
                  <a16:creationId xmlns:a16="http://schemas.microsoft.com/office/drawing/2014/main" id="{ECFE665E-4475-443E-D140-8653AE6DD4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6" name="Freeform: Shape 265">
              <a:extLst>
                <a:ext uri="{FF2B5EF4-FFF2-40B4-BE49-F238E27FC236}">
                  <a16:creationId xmlns:a16="http://schemas.microsoft.com/office/drawing/2014/main" id="{9842164D-BCFF-8838-9007-0994F18957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7" name="Freeform: Shape 266">
              <a:extLst>
                <a:ext uri="{FF2B5EF4-FFF2-40B4-BE49-F238E27FC236}">
                  <a16:creationId xmlns:a16="http://schemas.microsoft.com/office/drawing/2014/main" id="{2B061051-6CC6-032D-BD7E-C0303DFF49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03829"/>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68" name="Freeform: Shape 267">
              <a:extLst>
                <a:ext uri="{FF2B5EF4-FFF2-40B4-BE49-F238E27FC236}">
                  <a16:creationId xmlns:a16="http://schemas.microsoft.com/office/drawing/2014/main" id="{9356C696-5F87-70AB-BE41-0730DA894D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9" name="Freeform: Shape 268">
              <a:extLst>
                <a:ext uri="{FF2B5EF4-FFF2-40B4-BE49-F238E27FC236}">
                  <a16:creationId xmlns:a16="http://schemas.microsoft.com/office/drawing/2014/main" id="{EAC6049C-EC3B-68F0-3E5A-357F6988E4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70" name="Freeform: Shape 269">
              <a:extLst>
                <a:ext uri="{FF2B5EF4-FFF2-40B4-BE49-F238E27FC236}">
                  <a16:creationId xmlns:a16="http://schemas.microsoft.com/office/drawing/2014/main" id="{60724EA3-85BD-0562-1822-3708377663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1" name="Freeform: Shape 270">
              <a:extLst>
                <a:ext uri="{FF2B5EF4-FFF2-40B4-BE49-F238E27FC236}">
                  <a16:creationId xmlns:a16="http://schemas.microsoft.com/office/drawing/2014/main" id="{69E4840C-6821-AFB7-4484-70C3FA367B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72" name="Freeform: Shape 271">
              <a:extLst>
                <a:ext uri="{FF2B5EF4-FFF2-40B4-BE49-F238E27FC236}">
                  <a16:creationId xmlns:a16="http://schemas.microsoft.com/office/drawing/2014/main" id="{9D510701-4FD9-060A-A999-7791CE09A0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73" name="Freeform: Shape 272">
              <a:extLst>
                <a:ext uri="{FF2B5EF4-FFF2-40B4-BE49-F238E27FC236}">
                  <a16:creationId xmlns:a16="http://schemas.microsoft.com/office/drawing/2014/main" id="{46BAE26D-5E33-6CEE-3C29-CB45C28035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63072"/>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74" name="Freeform: Shape 273">
              <a:extLst>
                <a:ext uri="{FF2B5EF4-FFF2-40B4-BE49-F238E27FC236}">
                  <a16:creationId xmlns:a16="http://schemas.microsoft.com/office/drawing/2014/main" id="{C12B1516-63AC-BDC3-EE05-A120CE0F89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75" name="Freeform: Shape 274">
              <a:extLst>
                <a:ext uri="{FF2B5EF4-FFF2-40B4-BE49-F238E27FC236}">
                  <a16:creationId xmlns:a16="http://schemas.microsoft.com/office/drawing/2014/main" id="{4ABF1B2B-A57F-91EC-367A-0DC6250849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76" name="Freeform: Shape 275">
              <a:extLst>
                <a:ext uri="{FF2B5EF4-FFF2-40B4-BE49-F238E27FC236}">
                  <a16:creationId xmlns:a16="http://schemas.microsoft.com/office/drawing/2014/main" id="{663F562B-BE54-8F5D-E5C0-CA5B3BC87A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63074"/>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7" name="Freeform: Shape 276">
              <a:extLst>
                <a:ext uri="{FF2B5EF4-FFF2-40B4-BE49-F238E27FC236}">
                  <a16:creationId xmlns:a16="http://schemas.microsoft.com/office/drawing/2014/main" id="{82E7FE7F-3602-B528-EF7E-793CD96605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8" name="Freeform: Shape 277">
              <a:extLst>
                <a:ext uri="{FF2B5EF4-FFF2-40B4-BE49-F238E27FC236}">
                  <a16:creationId xmlns:a16="http://schemas.microsoft.com/office/drawing/2014/main" id="{121CDC2A-F3D5-5BD0-204D-4516E213CA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9" name="Freeform: Shape 278">
              <a:extLst>
                <a:ext uri="{FF2B5EF4-FFF2-40B4-BE49-F238E27FC236}">
                  <a16:creationId xmlns:a16="http://schemas.microsoft.com/office/drawing/2014/main" id="{4D879F6D-70CD-40E7-8000-D88E7C3B6F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422225"/>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80" name="Freeform: Shape 279">
              <a:extLst>
                <a:ext uri="{FF2B5EF4-FFF2-40B4-BE49-F238E27FC236}">
                  <a16:creationId xmlns:a16="http://schemas.microsoft.com/office/drawing/2014/main" id="{732522F9-704E-266F-910B-4EE1C2AB21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81" name="Freeform: Shape 280">
              <a:extLst>
                <a:ext uri="{FF2B5EF4-FFF2-40B4-BE49-F238E27FC236}">
                  <a16:creationId xmlns:a16="http://schemas.microsoft.com/office/drawing/2014/main" id="{5CEEC045-FEF1-8D46-FB19-479A91BB7F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82" name="Freeform: Shape 281">
              <a:extLst>
                <a:ext uri="{FF2B5EF4-FFF2-40B4-BE49-F238E27FC236}">
                  <a16:creationId xmlns:a16="http://schemas.microsoft.com/office/drawing/2014/main" id="{92A3314E-05E0-AC26-EDCF-2FD6BD8801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4222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83" name="Freeform: Shape 282">
              <a:extLst>
                <a:ext uri="{FF2B5EF4-FFF2-40B4-BE49-F238E27FC236}">
                  <a16:creationId xmlns:a16="http://schemas.microsoft.com/office/drawing/2014/main" id="{218BDE3F-6D7E-B222-5075-7958D18ACC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81374"/>
              <a:ext cx="14192" cy="14096"/>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84" name="Freeform: Shape 283">
              <a:extLst>
                <a:ext uri="{FF2B5EF4-FFF2-40B4-BE49-F238E27FC236}">
                  <a16:creationId xmlns:a16="http://schemas.microsoft.com/office/drawing/2014/main" id="{25754659-84E0-18CD-2DF4-7E9A397256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85" name="Freeform: Shape 284">
              <a:extLst>
                <a:ext uri="{FF2B5EF4-FFF2-40B4-BE49-F238E27FC236}">
                  <a16:creationId xmlns:a16="http://schemas.microsoft.com/office/drawing/2014/main" id="{35EC1206-DC33-9766-0F7D-BB40579783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6" name="Freeform: Shape 285">
              <a:extLst>
                <a:ext uri="{FF2B5EF4-FFF2-40B4-BE49-F238E27FC236}">
                  <a16:creationId xmlns:a16="http://schemas.microsoft.com/office/drawing/2014/main" id="{3DB5F77B-2332-2021-5CDE-3637FB685D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7" name="Freeform: Shape 286">
              <a:extLst>
                <a:ext uri="{FF2B5EF4-FFF2-40B4-BE49-F238E27FC236}">
                  <a16:creationId xmlns:a16="http://schemas.microsoft.com/office/drawing/2014/main" id="{C4FD1441-9199-3040-4B6B-28A439D34E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8" name="Freeform: Shape 287">
              <a:extLst>
                <a:ext uri="{FF2B5EF4-FFF2-40B4-BE49-F238E27FC236}">
                  <a16:creationId xmlns:a16="http://schemas.microsoft.com/office/drawing/2014/main" id="{284BE6A1-86C9-67B1-B33B-B3FA8F1804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89" name="Freeform: Shape 288">
              <a:extLst>
                <a:ext uri="{FF2B5EF4-FFF2-40B4-BE49-F238E27FC236}">
                  <a16:creationId xmlns:a16="http://schemas.microsoft.com/office/drawing/2014/main" id="{5C78B63B-7ED7-B13B-10E7-892B1D6934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90" name="Freeform: Shape 289">
              <a:extLst>
                <a:ext uri="{FF2B5EF4-FFF2-40B4-BE49-F238E27FC236}">
                  <a16:creationId xmlns:a16="http://schemas.microsoft.com/office/drawing/2014/main" id="{7BB18F9C-3C12-F006-7729-B95A2BD638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4062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91" name="Freeform: Shape 290">
              <a:extLst>
                <a:ext uri="{FF2B5EF4-FFF2-40B4-BE49-F238E27FC236}">
                  <a16:creationId xmlns:a16="http://schemas.microsoft.com/office/drawing/2014/main" id="{7A435441-4D02-12E1-EB1C-802BF0C48E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292" name="Freeform: Shape 291">
              <a:extLst>
                <a:ext uri="{FF2B5EF4-FFF2-40B4-BE49-F238E27FC236}">
                  <a16:creationId xmlns:a16="http://schemas.microsoft.com/office/drawing/2014/main" id="{4EB43A11-5935-AB3E-162B-944C894075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3" name="Freeform: Shape 292">
              <a:extLst>
                <a:ext uri="{FF2B5EF4-FFF2-40B4-BE49-F238E27FC236}">
                  <a16:creationId xmlns:a16="http://schemas.microsoft.com/office/drawing/2014/main" id="{6FCC831C-8264-A0C5-F71A-3027EA4B2D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4" name="Freeform: Shape 293">
              <a:extLst>
                <a:ext uri="{FF2B5EF4-FFF2-40B4-BE49-F238E27FC236}">
                  <a16:creationId xmlns:a16="http://schemas.microsoft.com/office/drawing/2014/main" id="{95C12DA1-A71C-9C05-1938-EA7AA25ADF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5" name="Freeform: Shape 294">
              <a:extLst>
                <a:ext uri="{FF2B5EF4-FFF2-40B4-BE49-F238E27FC236}">
                  <a16:creationId xmlns:a16="http://schemas.microsoft.com/office/drawing/2014/main" id="{E1050F11-2CD8-81C4-CBF8-5BEA6E9CB4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296" name="Freeform: Shape 295">
              <a:extLst>
                <a:ext uri="{FF2B5EF4-FFF2-40B4-BE49-F238E27FC236}">
                  <a16:creationId xmlns:a16="http://schemas.microsoft.com/office/drawing/2014/main" id="{06E99BDC-9D45-AE2C-2B87-4B691E0248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7" name="Freeform: Shape 296">
              <a:extLst>
                <a:ext uri="{FF2B5EF4-FFF2-40B4-BE49-F238E27FC236}">
                  <a16:creationId xmlns:a16="http://schemas.microsoft.com/office/drawing/2014/main" id="{EDF98517-915D-3FE5-7115-753BCE689B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9977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98" name="Freeform: Shape 297">
              <a:extLst>
                <a:ext uri="{FF2B5EF4-FFF2-40B4-BE49-F238E27FC236}">
                  <a16:creationId xmlns:a16="http://schemas.microsoft.com/office/drawing/2014/main" id="{5611BE2F-C44C-1316-AD15-051D6DF09F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9977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9" name="Freeform: Shape 298">
              <a:extLst>
                <a:ext uri="{FF2B5EF4-FFF2-40B4-BE49-F238E27FC236}">
                  <a16:creationId xmlns:a16="http://schemas.microsoft.com/office/drawing/2014/main" id="{B772F8C0-CF17-9EC6-7880-0D97B8F529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0" name="Freeform: Shape 299">
              <a:extLst>
                <a:ext uri="{FF2B5EF4-FFF2-40B4-BE49-F238E27FC236}">
                  <a16:creationId xmlns:a16="http://schemas.microsoft.com/office/drawing/2014/main" id="{6A88C3F3-0801-7D6F-E98C-0849D55510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1" name="Freeform: Shape 300">
              <a:extLst>
                <a:ext uri="{FF2B5EF4-FFF2-40B4-BE49-F238E27FC236}">
                  <a16:creationId xmlns:a16="http://schemas.microsoft.com/office/drawing/2014/main" id="{8E33E444-D595-02B5-AF55-E3388B3C13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2" name="Freeform: Shape 301">
              <a:extLst>
                <a:ext uri="{FF2B5EF4-FFF2-40B4-BE49-F238E27FC236}">
                  <a16:creationId xmlns:a16="http://schemas.microsoft.com/office/drawing/2014/main" id="{135C46BF-FA73-6A7D-A07B-AFF0E5BCA1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599770"/>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3" name="Freeform: Shape 302">
              <a:extLst>
                <a:ext uri="{FF2B5EF4-FFF2-40B4-BE49-F238E27FC236}">
                  <a16:creationId xmlns:a16="http://schemas.microsoft.com/office/drawing/2014/main" id="{4EF0FB47-42FE-F680-1610-6FDF7C774B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4" name="Freeform: Shape 303">
              <a:extLst>
                <a:ext uri="{FF2B5EF4-FFF2-40B4-BE49-F238E27FC236}">
                  <a16:creationId xmlns:a16="http://schemas.microsoft.com/office/drawing/2014/main" id="{2E8E0E33-1EE2-1EEA-AB63-46F19A99C8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7" y="365901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05" name="Freeform: Shape 304">
              <a:extLst>
                <a:ext uri="{FF2B5EF4-FFF2-40B4-BE49-F238E27FC236}">
                  <a16:creationId xmlns:a16="http://schemas.microsoft.com/office/drawing/2014/main" id="{91B94355-27DF-F3CA-306E-8D0FA85EC5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2" y="3659014"/>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6" name="Freeform: Shape 305">
              <a:extLst>
                <a:ext uri="{FF2B5EF4-FFF2-40B4-BE49-F238E27FC236}">
                  <a16:creationId xmlns:a16="http://schemas.microsoft.com/office/drawing/2014/main" id="{5F6326DD-3A43-D5C7-8972-D4B039476C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2"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7" name="Freeform: Shape 306">
              <a:extLst>
                <a:ext uri="{FF2B5EF4-FFF2-40B4-BE49-F238E27FC236}">
                  <a16:creationId xmlns:a16="http://schemas.microsoft.com/office/drawing/2014/main" id="{7927F1EF-787D-098C-8B23-B55D02297E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8" name="Freeform: Shape 307">
              <a:extLst>
                <a:ext uri="{FF2B5EF4-FFF2-40B4-BE49-F238E27FC236}">
                  <a16:creationId xmlns:a16="http://schemas.microsoft.com/office/drawing/2014/main" id="{687A8613-6724-0A53-1F4C-C87D175BC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9" name="Freeform: Shape 308">
              <a:extLst>
                <a:ext uri="{FF2B5EF4-FFF2-40B4-BE49-F238E27FC236}">
                  <a16:creationId xmlns:a16="http://schemas.microsoft.com/office/drawing/2014/main" id="{014394BA-CB58-F48D-4DCF-6F26A29C93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659014"/>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0" name="Freeform: Shape 309">
              <a:extLst>
                <a:ext uri="{FF2B5EF4-FFF2-40B4-BE49-F238E27FC236}">
                  <a16:creationId xmlns:a16="http://schemas.microsoft.com/office/drawing/2014/main" id="{E8266932-6FB5-5730-0E5C-8F2D488E28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1" name="Freeform: Shape 310">
              <a:extLst>
                <a:ext uri="{FF2B5EF4-FFF2-40B4-BE49-F238E27FC236}">
                  <a16:creationId xmlns:a16="http://schemas.microsoft.com/office/drawing/2014/main" id="{B3FAE4AF-6FB5-7AE8-7043-0C563B8ACE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9" y="371816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12" name="Freeform: Shape 311">
              <a:extLst>
                <a:ext uri="{FF2B5EF4-FFF2-40B4-BE49-F238E27FC236}">
                  <a16:creationId xmlns:a16="http://schemas.microsoft.com/office/drawing/2014/main" id="{F4099546-7183-32F2-4FEB-1EA1C099F1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4" y="371816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3" name="Freeform: Shape 312">
              <a:extLst>
                <a:ext uri="{FF2B5EF4-FFF2-40B4-BE49-F238E27FC236}">
                  <a16:creationId xmlns:a16="http://schemas.microsoft.com/office/drawing/2014/main" id="{A54A88FA-F77C-ACCA-0C38-48569CFB6F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4"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4" name="Freeform: Shape 313">
              <a:extLst>
                <a:ext uri="{FF2B5EF4-FFF2-40B4-BE49-F238E27FC236}">
                  <a16:creationId xmlns:a16="http://schemas.microsoft.com/office/drawing/2014/main" id="{20698007-8E7B-2D2A-9253-EF15ADDA81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5" name="Freeform: Shape 314">
              <a:extLst>
                <a:ext uri="{FF2B5EF4-FFF2-40B4-BE49-F238E27FC236}">
                  <a16:creationId xmlns:a16="http://schemas.microsoft.com/office/drawing/2014/main" id="{31AEECB1-5208-2D52-BECB-2D8BA56725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6" name="Freeform: Shape 315">
              <a:extLst>
                <a:ext uri="{FF2B5EF4-FFF2-40B4-BE49-F238E27FC236}">
                  <a16:creationId xmlns:a16="http://schemas.microsoft.com/office/drawing/2014/main" id="{DAE4051F-2F88-7E87-C9AB-DB17A4761F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71816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7" name="Freeform: Shape 316">
              <a:extLst>
                <a:ext uri="{FF2B5EF4-FFF2-40B4-BE49-F238E27FC236}">
                  <a16:creationId xmlns:a16="http://schemas.microsoft.com/office/drawing/2014/main" id="{4DABD4DE-9883-F819-D770-C0DE2848E7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5"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8" name="Freeform: Shape 317">
              <a:extLst>
                <a:ext uri="{FF2B5EF4-FFF2-40B4-BE49-F238E27FC236}">
                  <a16:creationId xmlns:a16="http://schemas.microsoft.com/office/drawing/2014/main" id="{62B0E15E-6A64-F91D-F5F2-F37909426A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40" y="377741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19" name="Freeform: Shape 318">
              <a:extLst>
                <a:ext uri="{FF2B5EF4-FFF2-40B4-BE49-F238E27FC236}">
                  <a16:creationId xmlns:a16="http://schemas.microsoft.com/office/drawing/2014/main" id="{BC0C3B8A-7EEB-47A1-6E09-0E5484D3A3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5"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20" name="Freeform: Shape 319">
              <a:extLst>
                <a:ext uri="{FF2B5EF4-FFF2-40B4-BE49-F238E27FC236}">
                  <a16:creationId xmlns:a16="http://schemas.microsoft.com/office/drawing/2014/main" id="{D86BA39C-C38E-ABCD-407B-E1AA6AD250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6"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1" name="Freeform: Shape 320">
              <a:extLst>
                <a:ext uri="{FF2B5EF4-FFF2-40B4-BE49-F238E27FC236}">
                  <a16:creationId xmlns:a16="http://schemas.microsoft.com/office/drawing/2014/main" id="{4AA77541-6121-378F-7F7E-5D99FFAAA6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83"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2" name="Freeform: Shape 321">
              <a:extLst>
                <a:ext uri="{FF2B5EF4-FFF2-40B4-BE49-F238E27FC236}">
                  <a16:creationId xmlns:a16="http://schemas.microsoft.com/office/drawing/2014/main" id="{CE32B7EE-9E6A-2C8E-1FF0-6672F4BF99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35"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3" name="Freeform: Shape 322">
              <a:extLst>
                <a:ext uri="{FF2B5EF4-FFF2-40B4-BE49-F238E27FC236}">
                  <a16:creationId xmlns:a16="http://schemas.microsoft.com/office/drawing/2014/main" id="{9EB8CF7E-6FC9-D0A6-63DF-6E87387B21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82"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24" name="Freeform: Shape 323">
              <a:extLst>
                <a:ext uri="{FF2B5EF4-FFF2-40B4-BE49-F238E27FC236}">
                  <a16:creationId xmlns:a16="http://schemas.microsoft.com/office/drawing/2014/main" id="{A074E180-3D05-02E7-6F4C-1641652371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31"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5" name="Freeform: Shape 324">
              <a:extLst>
                <a:ext uri="{FF2B5EF4-FFF2-40B4-BE49-F238E27FC236}">
                  <a16:creationId xmlns:a16="http://schemas.microsoft.com/office/drawing/2014/main" id="{6CA5A3F2-F82C-5316-D300-AF1DA46465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481374"/>
              <a:ext cx="14097" cy="14096"/>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26" name="Freeform: Shape 325">
              <a:extLst>
                <a:ext uri="{FF2B5EF4-FFF2-40B4-BE49-F238E27FC236}">
                  <a16:creationId xmlns:a16="http://schemas.microsoft.com/office/drawing/2014/main" id="{C8A0A696-2095-61B0-9BEA-CCB3C94D56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27" name="Freeform: Shape 326">
              <a:extLst>
                <a:ext uri="{FF2B5EF4-FFF2-40B4-BE49-F238E27FC236}">
                  <a16:creationId xmlns:a16="http://schemas.microsoft.com/office/drawing/2014/main" id="{C178E106-FBF7-047F-7C27-0398696F55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481374"/>
              <a:ext cx="14096" cy="14096"/>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328" name="Freeform: Shape 327">
              <a:extLst>
                <a:ext uri="{FF2B5EF4-FFF2-40B4-BE49-F238E27FC236}">
                  <a16:creationId xmlns:a16="http://schemas.microsoft.com/office/drawing/2014/main" id="{2EBE4748-35A9-B77A-B48D-B4C6BD2E4D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29" name="Freeform: Shape 328">
              <a:extLst>
                <a:ext uri="{FF2B5EF4-FFF2-40B4-BE49-F238E27FC236}">
                  <a16:creationId xmlns:a16="http://schemas.microsoft.com/office/drawing/2014/main" id="{5AEEC1C6-0AD2-40C2-3C35-4EEA3477CD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330" name="Freeform: Shape 329">
              <a:extLst>
                <a:ext uri="{FF2B5EF4-FFF2-40B4-BE49-F238E27FC236}">
                  <a16:creationId xmlns:a16="http://schemas.microsoft.com/office/drawing/2014/main" id="{09A5CFA0-1F22-12C8-7858-AF839C0454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48137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331" name="Freeform: Shape 330">
              <a:extLst>
                <a:ext uri="{FF2B5EF4-FFF2-40B4-BE49-F238E27FC236}">
                  <a16:creationId xmlns:a16="http://schemas.microsoft.com/office/drawing/2014/main" id="{95B1C542-3714-7F9C-55CC-C750EC9FBD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4062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2" name="Freeform: Shape 331">
              <a:extLst>
                <a:ext uri="{FF2B5EF4-FFF2-40B4-BE49-F238E27FC236}">
                  <a16:creationId xmlns:a16="http://schemas.microsoft.com/office/drawing/2014/main" id="{8C18D5D4-BAD9-0ECE-335D-5C8CD50AE7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4062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3" name="Freeform: Shape 332">
              <a:extLst>
                <a:ext uri="{FF2B5EF4-FFF2-40B4-BE49-F238E27FC236}">
                  <a16:creationId xmlns:a16="http://schemas.microsoft.com/office/drawing/2014/main" id="{8EC250F4-69D1-8BFD-7873-5DDA8F7ED4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406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34" name="Freeform: Shape 333">
              <a:extLst>
                <a:ext uri="{FF2B5EF4-FFF2-40B4-BE49-F238E27FC236}">
                  <a16:creationId xmlns:a16="http://schemas.microsoft.com/office/drawing/2014/main" id="{032E1C61-F192-DEC1-2A27-CB5CAC07D9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4062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5" name="Freeform: Shape 334">
              <a:extLst>
                <a:ext uri="{FF2B5EF4-FFF2-40B4-BE49-F238E27FC236}">
                  <a16:creationId xmlns:a16="http://schemas.microsoft.com/office/drawing/2014/main" id="{EEDBA78A-B423-C0B4-D85B-821E8AD818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406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36" name="Freeform: Shape 335">
              <a:extLst>
                <a:ext uri="{FF2B5EF4-FFF2-40B4-BE49-F238E27FC236}">
                  <a16:creationId xmlns:a16="http://schemas.microsoft.com/office/drawing/2014/main" id="{9BB166DF-133B-D72A-A958-F8569FDCD0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40631"/>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37" name="Freeform: Shape 336">
              <a:extLst>
                <a:ext uri="{FF2B5EF4-FFF2-40B4-BE49-F238E27FC236}">
                  <a16:creationId xmlns:a16="http://schemas.microsoft.com/office/drawing/2014/main" id="{4FBCD90B-6A6C-620E-C7B0-4F129ABB38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997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8" name="Freeform: Shape 337">
              <a:extLst>
                <a:ext uri="{FF2B5EF4-FFF2-40B4-BE49-F238E27FC236}">
                  <a16:creationId xmlns:a16="http://schemas.microsoft.com/office/drawing/2014/main" id="{E2886C7E-6120-F39F-0688-726AD55774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9" name="Freeform: Shape 338">
              <a:extLst>
                <a:ext uri="{FF2B5EF4-FFF2-40B4-BE49-F238E27FC236}">
                  <a16:creationId xmlns:a16="http://schemas.microsoft.com/office/drawing/2014/main" id="{B7F1A996-3E52-593D-8BC9-8CB93EBFDE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9978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40" name="Freeform: Shape 339">
              <a:extLst>
                <a:ext uri="{FF2B5EF4-FFF2-40B4-BE49-F238E27FC236}">
                  <a16:creationId xmlns:a16="http://schemas.microsoft.com/office/drawing/2014/main" id="{657FD4A0-116E-10D4-43FC-7FB84E533D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1" name="Freeform: Shape 340">
              <a:extLst>
                <a:ext uri="{FF2B5EF4-FFF2-40B4-BE49-F238E27FC236}">
                  <a16:creationId xmlns:a16="http://schemas.microsoft.com/office/drawing/2014/main" id="{1069ED44-2B40-30DB-089C-217654E58B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9978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42" name="Freeform: Shape 341">
              <a:extLst>
                <a:ext uri="{FF2B5EF4-FFF2-40B4-BE49-F238E27FC236}">
                  <a16:creationId xmlns:a16="http://schemas.microsoft.com/office/drawing/2014/main" id="{EE454BF4-D2A6-DE46-3B11-DD6E0EBE6A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9978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3" name="Freeform: Shape 342">
              <a:extLst>
                <a:ext uri="{FF2B5EF4-FFF2-40B4-BE49-F238E27FC236}">
                  <a16:creationId xmlns:a16="http://schemas.microsoft.com/office/drawing/2014/main" id="{66CC3E63-8537-43B5-9AC0-21DD542000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65902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4" name="Freeform: Shape 343">
              <a:extLst>
                <a:ext uri="{FF2B5EF4-FFF2-40B4-BE49-F238E27FC236}">
                  <a16:creationId xmlns:a16="http://schemas.microsoft.com/office/drawing/2014/main" id="{F37A69A1-87DB-EF31-C76E-3FB6B644B5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5" name="Freeform: Shape 344">
              <a:extLst>
                <a:ext uri="{FF2B5EF4-FFF2-40B4-BE49-F238E27FC236}">
                  <a16:creationId xmlns:a16="http://schemas.microsoft.com/office/drawing/2014/main" id="{6DD889E3-95DD-51CF-EF10-47A2C2D1A4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6590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46" name="Freeform: Shape 345">
              <a:extLst>
                <a:ext uri="{FF2B5EF4-FFF2-40B4-BE49-F238E27FC236}">
                  <a16:creationId xmlns:a16="http://schemas.microsoft.com/office/drawing/2014/main" id="{22EA99C1-9C85-9273-B064-67A4D7795D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7" name="Freeform: Shape 346">
              <a:extLst>
                <a:ext uri="{FF2B5EF4-FFF2-40B4-BE49-F238E27FC236}">
                  <a16:creationId xmlns:a16="http://schemas.microsoft.com/office/drawing/2014/main" id="{A09811DB-D056-A8A3-CBA2-5ADEECF18B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48" name="Freeform: Shape 347">
              <a:extLst>
                <a:ext uri="{FF2B5EF4-FFF2-40B4-BE49-F238E27FC236}">
                  <a16:creationId xmlns:a16="http://schemas.microsoft.com/office/drawing/2014/main" id="{B09AE923-4963-6357-3B42-E68E0F3DE8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9" name="Freeform: Shape 348">
              <a:extLst>
                <a:ext uri="{FF2B5EF4-FFF2-40B4-BE49-F238E27FC236}">
                  <a16:creationId xmlns:a16="http://schemas.microsoft.com/office/drawing/2014/main" id="{1752A8C3-B22A-982C-DEC1-9FC20FB6AB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718177"/>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0" name="Freeform: Shape 349">
              <a:extLst>
                <a:ext uri="{FF2B5EF4-FFF2-40B4-BE49-F238E27FC236}">
                  <a16:creationId xmlns:a16="http://schemas.microsoft.com/office/drawing/2014/main" id="{EDD3C87A-E6B4-36D7-8D77-EB2C0203B0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1" name="Freeform: Shape 350">
              <a:extLst>
                <a:ext uri="{FF2B5EF4-FFF2-40B4-BE49-F238E27FC236}">
                  <a16:creationId xmlns:a16="http://schemas.microsoft.com/office/drawing/2014/main" id="{30DB05C4-78EB-7CDD-2A18-E58049C243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718177"/>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52" name="Freeform: Shape 351">
              <a:extLst>
                <a:ext uri="{FF2B5EF4-FFF2-40B4-BE49-F238E27FC236}">
                  <a16:creationId xmlns:a16="http://schemas.microsoft.com/office/drawing/2014/main" id="{F5CD6D2D-B9D9-D8BB-7029-0046EC4788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3" name="Freeform: Shape 352">
              <a:extLst>
                <a:ext uri="{FF2B5EF4-FFF2-40B4-BE49-F238E27FC236}">
                  <a16:creationId xmlns:a16="http://schemas.microsoft.com/office/drawing/2014/main" id="{9801776B-D045-70AD-D111-B393BE4B63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71817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54" name="Freeform: Shape 353">
              <a:extLst>
                <a:ext uri="{FF2B5EF4-FFF2-40B4-BE49-F238E27FC236}">
                  <a16:creationId xmlns:a16="http://schemas.microsoft.com/office/drawing/2014/main" id="{CEF3A751-983B-BD0E-7297-F85E9E3C88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71817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5" name="Freeform: Shape 354">
              <a:extLst>
                <a:ext uri="{FF2B5EF4-FFF2-40B4-BE49-F238E27FC236}">
                  <a16:creationId xmlns:a16="http://schemas.microsoft.com/office/drawing/2014/main" id="{EF179195-8F00-47E8-3D6B-A50FF0DEA0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2" y="3777419"/>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6" name="Freeform: Shape 355">
              <a:extLst>
                <a:ext uri="{FF2B5EF4-FFF2-40B4-BE49-F238E27FC236}">
                  <a16:creationId xmlns:a16="http://schemas.microsoft.com/office/drawing/2014/main" id="{FDE0877D-C975-22A1-283B-0252379C94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2" y="377741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7" name="Freeform: Shape 356">
              <a:extLst>
                <a:ext uri="{FF2B5EF4-FFF2-40B4-BE49-F238E27FC236}">
                  <a16:creationId xmlns:a16="http://schemas.microsoft.com/office/drawing/2014/main" id="{03609DCF-B1A6-0F31-ABC4-081A4D5291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8" y="3777419"/>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358" name="Freeform: Shape 357">
              <a:extLst>
                <a:ext uri="{FF2B5EF4-FFF2-40B4-BE49-F238E27FC236}">
                  <a16:creationId xmlns:a16="http://schemas.microsoft.com/office/drawing/2014/main" id="{68837E33-D210-5F41-A371-8F4DDF9854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4" y="3777383"/>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9" name="Freeform: Shape 358">
              <a:extLst>
                <a:ext uri="{FF2B5EF4-FFF2-40B4-BE49-F238E27FC236}">
                  <a16:creationId xmlns:a16="http://schemas.microsoft.com/office/drawing/2014/main" id="{EB0BB7C9-0B4D-4933-714F-2710C69925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7" y="37774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360" name="Freeform: Shape 359">
              <a:extLst>
                <a:ext uri="{FF2B5EF4-FFF2-40B4-BE49-F238E27FC236}">
                  <a16:creationId xmlns:a16="http://schemas.microsoft.com/office/drawing/2014/main" id="{E89503CE-D298-9062-8033-2A90CB8389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4" y="37774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a:p>
          </p:txBody>
        </p:sp>
      </p:grpSp>
      <p:sp>
        <p:nvSpPr>
          <p:cNvPr id="3" name="Content Placeholder 2">
            <a:extLst>
              <a:ext uri="{FF2B5EF4-FFF2-40B4-BE49-F238E27FC236}">
                <a16:creationId xmlns:a16="http://schemas.microsoft.com/office/drawing/2014/main" id="{E2935D4A-8A11-3ED4-1079-44E168E8EEDC}"/>
              </a:ext>
            </a:extLst>
          </p:cNvPr>
          <p:cNvSpPr>
            <a:spLocks noGrp="1"/>
          </p:cNvSpPr>
          <p:nvPr>
            <p:ph idx="1"/>
          </p:nvPr>
        </p:nvSpPr>
        <p:spPr>
          <a:xfrm>
            <a:off x="6477270" y="1130846"/>
            <a:ext cx="4974771" cy="4351338"/>
          </a:xfrm>
        </p:spPr>
        <p:txBody>
          <a:bodyPr vert="horz" lIns="91440" tIns="45720" rIns="91440" bIns="45720" rtlCol="0" anchor="t">
            <a:normAutofit/>
          </a:bodyPr>
          <a:lstStyle/>
          <a:p>
            <a:r>
              <a:rPr lang="en-US">
                <a:solidFill>
                  <a:schemeClr val="bg1"/>
                </a:solidFill>
                <a:ea typeface="+mn-lt"/>
                <a:cs typeface="+mn-lt"/>
              </a:rPr>
              <a:t>Action Fraud (2025)</a:t>
            </a:r>
          </a:p>
          <a:p>
            <a:r>
              <a:rPr lang="en-US">
                <a:solidFill>
                  <a:schemeClr val="bg1"/>
                </a:solidFill>
                <a:latin typeface="Aptos"/>
                <a:ea typeface="Calibri"/>
                <a:cs typeface="Calibri"/>
              </a:rPr>
              <a:t>Portsmouth City Council (2025)</a:t>
            </a:r>
            <a:endParaRPr lang="en-US">
              <a:solidFill>
                <a:schemeClr val="bg1"/>
              </a:solidFill>
            </a:endParaRPr>
          </a:p>
          <a:p>
            <a:r>
              <a:rPr lang="en-US">
                <a:solidFill>
                  <a:schemeClr val="bg1"/>
                </a:solidFill>
                <a:ea typeface="+mn-lt"/>
                <a:cs typeface="+mn-lt"/>
              </a:rPr>
              <a:t>Crown Prosecution Service, (2024)</a:t>
            </a:r>
          </a:p>
          <a:p>
            <a:endParaRPr lang="en-US">
              <a:solidFill>
                <a:schemeClr val="bg1"/>
              </a:solidFill>
            </a:endParaRPr>
          </a:p>
          <a:p>
            <a:endParaRPr lang="en-US">
              <a:solidFill>
                <a:schemeClr val="bg1"/>
              </a:solidFill>
            </a:endParaRPr>
          </a:p>
        </p:txBody>
      </p:sp>
    </p:spTree>
    <p:extLst>
      <p:ext uri="{BB962C8B-B14F-4D97-AF65-F5344CB8AC3E}">
        <p14:creationId xmlns:p14="http://schemas.microsoft.com/office/powerpoint/2010/main" val="271989360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5825370-CCCA-6AB9-9906-0184C5B592A3}"/>
            </a:ext>
          </a:extLst>
        </p:cNvPr>
        <p:cNvGrpSpPr/>
        <p:nvPr/>
      </p:nvGrpSpPr>
      <p:grpSpPr>
        <a:xfrm>
          <a:off x="0" y="0"/>
          <a:ext cx="0" cy="0"/>
          <a:chOff x="0" y="0"/>
          <a:chExt cx="0" cy="0"/>
        </a:xfrm>
      </p:grpSpPr>
      <p:sp>
        <p:nvSpPr>
          <p:cNvPr id="8" name="Rectangle 7">
            <a:extLst>
              <a:ext uri="{FF2B5EF4-FFF2-40B4-BE49-F238E27FC236}">
                <a16:creationId xmlns:a16="http://schemas.microsoft.com/office/drawing/2014/main" id="{AF89BAC3-BFCA-7EF9-866F-FD42353311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23799E3-D58A-28F7-86BC-80C294C4EA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0284" y="575361"/>
            <a:ext cx="5707277" cy="5707277"/>
          </a:xfrm>
          <a:prstGeom prst="ellipse">
            <a:avLst/>
          </a:prstGeom>
          <a:no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430F24D-3015-7BF3-F10F-864F9A15A7DD}"/>
              </a:ext>
            </a:extLst>
          </p:cNvPr>
          <p:cNvSpPr>
            <a:spLocks noGrp="1"/>
          </p:cNvSpPr>
          <p:nvPr>
            <p:ph type="title"/>
          </p:nvPr>
        </p:nvSpPr>
        <p:spPr>
          <a:xfrm>
            <a:off x="838200" y="1748452"/>
            <a:ext cx="4974771" cy="3587786"/>
          </a:xfrm>
        </p:spPr>
        <p:txBody>
          <a:bodyPr>
            <a:normAutofit/>
          </a:bodyPr>
          <a:lstStyle/>
          <a:p>
            <a:pPr algn="ctr"/>
            <a:r>
              <a:rPr lang="en-US">
                <a:solidFill>
                  <a:schemeClr val="bg1"/>
                </a:solidFill>
              </a:rPr>
              <a:t>Impact of benefit fraud</a:t>
            </a:r>
          </a:p>
        </p:txBody>
      </p:sp>
      <p:grpSp>
        <p:nvGrpSpPr>
          <p:cNvPr id="12" name="Graphic 190">
            <a:extLst>
              <a:ext uri="{FF2B5EF4-FFF2-40B4-BE49-F238E27FC236}">
                <a16:creationId xmlns:a16="http://schemas.microsoft.com/office/drawing/2014/main" id="{DCDA4A90-3CAF-EDFC-2691-3BF01BB4049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3117" y="1193254"/>
            <a:ext cx="1291642" cy="429215"/>
            <a:chOff x="2504802" y="1755501"/>
            <a:chExt cx="1598829" cy="531293"/>
          </a:xfrm>
          <a:solidFill>
            <a:schemeClr val="bg1"/>
          </a:solidFill>
        </p:grpSpPr>
        <p:sp>
          <p:nvSpPr>
            <p:cNvPr id="13" name="Freeform: Shape 12">
              <a:extLst>
                <a:ext uri="{FF2B5EF4-FFF2-40B4-BE49-F238E27FC236}">
                  <a16:creationId xmlns:a16="http://schemas.microsoft.com/office/drawing/2014/main" id="{BA72A900-6EF9-4276-1056-9EA3A38D00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2113855"/>
              <a:ext cx="1598614" cy="172939"/>
            </a:xfrm>
            <a:custGeom>
              <a:avLst/>
              <a:gdLst>
                <a:gd name="connsiteX0" fmla="*/ 1248648 w 1598614"/>
                <a:gd name="connsiteY0" fmla="*/ 172939 h 172939"/>
                <a:gd name="connsiteX1" fmla="*/ 1123031 w 1598614"/>
                <a:gd name="connsiteY1" fmla="*/ 92708 h 172939"/>
                <a:gd name="connsiteX2" fmla="*/ 1024085 w 1598614"/>
                <a:gd name="connsiteY2" fmla="*/ 29469 h 172939"/>
                <a:gd name="connsiteX3" fmla="*/ 925140 w 1598614"/>
                <a:gd name="connsiteY3" fmla="*/ 92708 h 172939"/>
                <a:gd name="connsiteX4" fmla="*/ 799522 w 1598614"/>
                <a:gd name="connsiteY4" fmla="*/ 172939 h 172939"/>
                <a:gd name="connsiteX5" fmla="*/ 799522 w 1598614"/>
                <a:gd name="connsiteY5" fmla="*/ 172939 h 172939"/>
                <a:gd name="connsiteX6" fmla="*/ 673905 w 1598614"/>
                <a:gd name="connsiteY6" fmla="*/ 92708 h 172939"/>
                <a:gd name="connsiteX7" fmla="*/ 574959 w 1598614"/>
                <a:gd name="connsiteY7" fmla="*/ 29469 h 172939"/>
                <a:gd name="connsiteX8" fmla="*/ 476014 w 1598614"/>
                <a:gd name="connsiteY8" fmla="*/ 92708 h 172939"/>
                <a:gd name="connsiteX9" fmla="*/ 350396 w 1598614"/>
                <a:gd name="connsiteY9" fmla="*/ 172939 h 172939"/>
                <a:gd name="connsiteX10" fmla="*/ 224778 w 1598614"/>
                <a:gd name="connsiteY10" fmla="*/ 92708 h 172939"/>
                <a:gd name="connsiteX11" fmla="*/ 125833 w 1598614"/>
                <a:gd name="connsiteY11" fmla="*/ 29469 h 172939"/>
                <a:gd name="connsiteX12" fmla="*/ 26887 w 1598614"/>
                <a:gd name="connsiteY12" fmla="*/ 92708 h 172939"/>
                <a:gd name="connsiteX13" fmla="*/ 0 w 1598614"/>
                <a:gd name="connsiteY13" fmla="*/ 80232 h 172939"/>
                <a:gd name="connsiteX14" fmla="*/ 125618 w 1598614"/>
                <a:gd name="connsiteY14" fmla="*/ 0 h 172939"/>
                <a:gd name="connsiteX15" fmla="*/ 251235 w 1598614"/>
                <a:gd name="connsiteY15" fmla="*/ 80232 h 172939"/>
                <a:gd name="connsiteX16" fmla="*/ 350181 w 1598614"/>
                <a:gd name="connsiteY16" fmla="*/ 143471 h 172939"/>
                <a:gd name="connsiteX17" fmla="*/ 449126 w 1598614"/>
                <a:gd name="connsiteY17" fmla="*/ 80232 h 172939"/>
                <a:gd name="connsiteX18" fmla="*/ 574744 w 1598614"/>
                <a:gd name="connsiteY18" fmla="*/ 0 h 172939"/>
                <a:gd name="connsiteX19" fmla="*/ 700362 w 1598614"/>
                <a:gd name="connsiteY19" fmla="*/ 80232 h 172939"/>
                <a:gd name="connsiteX20" fmla="*/ 799307 w 1598614"/>
                <a:gd name="connsiteY20" fmla="*/ 143471 h 172939"/>
                <a:gd name="connsiteX21" fmla="*/ 799307 w 1598614"/>
                <a:gd name="connsiteY21" fmla="*/ 143471 h 172939"/>
                <a:gd name="connsiteX22" fmla="*/ 898253 w 1598614"/>
                <a:gd name="connsiteY22" fmla="*/ 80232 h 172939"/>
                <a:gd name="connsiteX23" fmla="*/ 1023870 w 1598614"/>
                <a:gd name="connsiteY23" fmla="*/ 0 h 172939"/>
                <a:gd name="connsiteX24" fmla="*/ 1149488 w 1598614"/>
                <a:gd name="connsiteY24" fmla="*/ 80232 h 172939"/>
                <a:gd name="connsiteX25" fmla="*/ 1248433 w 1598614"/>
                <a:gd name="connsiteY25" fmla="*/ 143471 h 172939"/>
                <a:gd name="connsiteX26" fmla="*/ 1347379 w 1598614"/>
                <a:gd name="connsiteY26" fmla="*/ 80232 h 172939"/>
                <a:gd name="connsiteX27" fmla="*/ 1472997 w 1598614"/>
                <a:gd name="connsiteY27" fmla="*/ 0 h 172939"/>
                <a:gd name="connsiteX28" fmla="*/ 1598614 w 1598614"/>
                <a:gd name="connsiteY28" fmla="*/ 80232 h 172939"/>
                <a:gd name="connsiteX29" fmla="*/ 1571942 w 1598614"/>
                <a:gd name="connsiteY29" fmla="*/ 92708 h 172939"/>
                <a:gd name="connsiteX30" fmla="*/ 1472997 w 1598614"/>
                <a:gd name="connsiteY30" fmla="*/ 29469 h 172939"/>
                <a:gd name="connsiteX31" fmla="*/ 1374051 w 1598614"/>
                <a:gd name="connsiteY31" fmla="*/ 92708 h 172939"/>
                <a:gd name="connsiteX32" fmla="*/ 1248648 w 1598614"/>
                <a:gd name="connsiteY32" fmla="*/ 172939 h 172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614" h="172939">
                  <a:moveTo>
                    <a:pt x="1248648" y="172939"/>
                  </a:moveTo>
                  <a:cubicBezTo>
                    <a:pt x="1194229" y="172939"/>
                    <a:pt x="1146046" y="142180"/>
                    <a:pt x="1123031" y="92708"/>
                  </a:cubicBezTo>
                  <a:cubicBezTo>
                    <a:pt x="1104962" y="53775"/>
                    <a:pt x="1067105" y="29469"/>
                    <a:pt x="1024085" y="29469"/>
                  </a:cubicBezTo>
                  <a:cubicBezTo>
                    <a:pt x="981066" y="29469"/>
                    <a:pt x="943208" y="53775"/>
                    <a:pt x="925140" y="92708"/>
                  </a:cubicBezTo>
                  <a:cubicBezTo>
                    <a:pt x="902124" y="142180"/>
                    <a:pt x="853942" y="172939"/>
                    <a:pt x="799522" y="172939"/>
                  </a:cubicBezTo>
                  <a:cubicBezTo>
                    <a:pt x="799522" y="172939"/>
                    <a:pt x="799522" y="172939"/>
                    <a:pt x="799522" y="172939"/>
                  </a:cubicBezTo>
                  <a:cubicBezTo>
                    <a:pt x="744887" y="172939"/>
                    <a:pt x="696920" y="142180"/>
                    <a:pt x="673905" y="92708"/>
                  </a:cubicBezTo>
                  <a:cubicBezTo>
                    <a:pt x="655836" y="53775"/>
                    <a:pt x="617979" y="29469"/>
                    <a:pt x="574959" y="29469"/>
                  </a:cubicBezTo>
                  <a:cubicBezTo>
                    <a:pt x="531939" y="29469"/>
                    <a:pt x="494082" y="53775"/>
                    <a:pt x="476014" y="92708"/>
                  </a:cubicBezTo>
                  <a:cubicBezTo>
                    <a:pt x="452998" y="142180"/>
                    <a:pt x="405031" y="172939"/>
                    <a:pt x="350396" y="172939"/>
                  </a:cubicBezTo>
                  <a:cubicBezTo>
                    <a:pt x="295976" y="172939"/>
                    <a:pt x="247794" y="142180"/>
                    <a:pt x="224778" y="92708"/>
                  </a:cubicBezTo>
                  <a:cubicBezTo>
                    <a:pt x="206710" y="53775"/>
                    <a:pt x="168853" y="29469"/>
                    <a:pt x="125833" y="29469"/>
                  </a:cubicBezTo>
                  <a:cubicBezTo>
                    <a:pt x="82813" y="29469"/>
                    <a:pt x="44956" y="53775"/>
                    <a:pt x="26887" y="92708"/>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268" y="30759"/>
                    <a:pt x="969235" y="0"/>
                    <a:pt x="1023870" y="0"/>
                  </a:cubicBezTo>
                  <a:cubicBezTo>
                    <a:pt x="1078505" y="0"/>
                    <a:pt x="1126472" y="30759"/>
                    <a:pt x="1149488" y="80232"/>
                  </a:cubicBezTo>
                  <a:cubicBezTo>
                    <a:pt x="1167556" y="119165"/>
                    <a:pt x="1205414" y="143471"/>
                    <a:pt x="1248433" y="143471"/>
                  </a:cubicBezTo>
                  <a:cubicBezTo>
                    <a:pt x="1291453" y="143471"/>
                    <a:pt x="1329311" y="119165"/>
                    <a:pt x="1347379" y="80232"/>
                  </a:cubicBezTo>
                  <a:cubicBezTo>
                    <a:pt x="1370394" y="30759"/>
                    <a:pt x="1418361" y="0"/>
                    <a:pt x="1472997" y="0"/>
                  </a:cubicBezTo>
                  <a:cubicBezTo>
                    <a:pt x="1527632" y="0"/>
                    <a:pt x="1575814" y="30759"/>
                    <a:pt x="1598614" y="80232"/>
                  </a:cubicBezTo>
                  <a:lnTo>
                    <a:pt x="1571942" y="92708"/>
                  </a:lnTo>
                  <a:cubicBezTo>
                    <a:pt x="1553874" y="53775"/>
                    <a:pt x="1515801" y="29469"/>
                    <a:pt x="1472997" y="29469"/>
                  </a:cubicBezTo>
                  <a:cubicBezTo>
                    <a:pt x="1429977" y="29469"/>
                    <a:pt x="1392119" y="53775"/>
                    <a:pt x="1374051" y="92708"/>
                  </a:cubicBezTo>
                  <a:cubicBezTo>
                    <a:pt x="1351251" y="142180"/>
                    <a:pt x="1303069" y="172939"/>
                    <a:pt x="1248648" y="172939"/>
                  </a:cubicBezTo>
                  <a:close/>
                </a:path>
              </a:pathLst>
            </a:custGeom>
            <a:grpFill/>
            <a:ln w="21496" cap="flat">
              <a:noFill/>
              <a:prstDash val="solid"/>
              <a:miter/>
            </a:ln>
          </p:spPr>
          <p:txBody>
            <a:bodyPr rtlCol="0" anchor="ctr"/>
            <a:lstStyle/>
            <a:p>
              <a:endParaRPr lang="en-US"/>
            </a:p>
          </p:txBody>
        </p:sp>
        <p:sp>
          <p:nvSpPr>
            <p:cNvPr id="14" name="Freeform: Shape 13">
              <a:extLst>
                <a:ext uri="{FF2B5EF4-FFF2-40B4-BE49-F238E27FC236}">
                  <a16:creationId xmlns:a16="http://schemas.microsoft.com/office/drawing/2014/main" id="{A2066FDC-BF74-75E0-767C-38768B4597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1755501"/>
              <a:ext cx="1598829" cy="172724"/>
            </a:xfrm>
            <a:custGeom>
              <a:avLst/>
              <a:gdLst>
                <a:gd name="connsiteX0" fmla="*/ 1248648 w 1598829"/>
                <a:gd name="connsiteY0" fmla="*/ 172724 h 172724"/>
                <a:gd name="connsiteX1" fmla="*/ 1123031 w 1598829"/>
                <a:gd name="connsiteY1" fmla="*/ 92492 h 172724"/>
                <a:gd name="connsiteX2" fmla="*/ 1024085 w 1598829"/>
                <a:gd name="connsiteY2" fmla="*/ 29253 h 172724"/>
                <a:gd name="connsiteX3" fmla="*/ 925140 w 1598829"/>
                <a:gd name="connsiteY3" fmla="*/ 92492 h 172724"/>
                <a:gd name="connsiteX4" fmla="*/ 799522 w 1598829"/>
                <a:gd name="connsiteY4" fmla="*/ 172724 h 172724"/>
                <a:gd name="connsiteX5" fmla="*/ 799522 w 1598829"/>
                <a:gd name="connsiteY5" fmla="*/ 172724 h 172724"/>
                <a:gd name="connsiteX6" fmla="*/ 673905 w 1598829"/>
                <a:gd name="connsiteY6" fmla="*/ 92492 h 172724"/>
                <a:gd name="connsiteX7" fmla="*/ 574959 w 1598829"/>
                <a:gd name="connsiteY7" fmla="*/ 29253 h 172724"/>
                <a:gd name="connsiteX8" fmla="*/ 476014 w 1598829"/>
                <a:gd name="connsiteY8" fmla="*/ 92492 h 172724"/>
                <a:gd name="connsiteX9" fmla="*/ 350396 w 1598829"/>
                <a:gd name="connsiteY9" fmla="*/ 172724 h 172724"/>
                <a:gd name="connsiteX10" fmla="*/ 224778 w 1598829"/>
                <a:gd name="connsiteY10" fmla="*/ 92492 h 172724"/>
                <a:gd name="connsiteX11" fmla="*/ 125833 w 1598829"/>
                <a:gd name="connsiteY11" fmla="*/ 29253 h 172724"/>
                <a:gd name="connsiteX12" fmla="*/ 26887 w 1598829"/>
                <a:gd name="connsiteY12" fmla="*/ 92492 h 172724"/>
                <a:gd name="connsiteX13" fmla="*/ 0 w 1598829"/>
                <a:gd name="connsiteY13" fmla="*/ 80232 h 172724"/>
                <a:gd name="connsiteX14" fmla="*/ 125618 w 1598829"/>
                <a:gd name="connsiteY14" fmla="*/ 0 h 172724"/>
                <a:gd name="connsiteX15" fmla="*/ 251235 w 1598829"/>
                <a:gd name="connsiteY15" fmla="*/ 80232 h 172724"/>
                <a:gd name="connsiteX16" fmla="*/ 350181 w 1598829"/>
                <a:gd name="connsiteY16" fmla="*/ 143471 h 172724"/>
                <a:gd name="connsiteX17" fmla="*/ 449126 w 1598829"/>
                <a:gd name="connsiteY17" fmla="*/ 80232 h 172724"/>
                <a:gd name="connsiteX18" fmla="*/ 574744 w 1598829"/>
                <a:gd name="connsiteY18" fmla="*/ 0 h 172724"/>
                <a:gd name="connsiteX19" fmla="*/ 700362 w 1598829"/>
                <a:gd name="connsiteY19" fmla="*/ 80232 h 172724"/>
                <a:gd name="connsiteX20" fmla="*/ 799307 w 1598829"/>
                <a:gd name="connsiteY20" fmla="*/ 143471 h 172724"/>
                <a:gd name="connsiteX21" fmla="*/ 799307 w 1598829"/>
                <a:gd name="connsiteY21" fmla="*/ 143471 h 172724"/>
                <a:gd name="connsiteX22" fmla="*/ 898253 w 1598829"/>
                <a:gd name="connsiteY22" fmla="*/ 80232 h 172724"/>
                <a:gd name="connsiteX23" fmla="*/ 1024085 w 1598829"/>
                <a:gd name="connsiteY23" fmla="*/ 0 h 172724"/>
                <a:gd name="connsiteX24" fmla="*/ 1149703 w 1598829"/>
                <a:gd name="connsiteY24" fmla="*/ 80232 h 172724"/>
                <a:gd name="connsiteX25" fmla="*/ 1248648 w 1598829"/>
                <a:gd name="connsiteY25" fmla="*/ 143471 h 172724"/>
                <a:gd name="connsiteX26" fmla="*/ 1347594 w 1598829"/>
                <a:gd name="connsiteY26" fmla="*/ 80232 h 172724"/>
                <a:gd name="connsiteX27" fmla="*/ 1473212 w 1598829"/>
                <a:gd name="connsiteY27" fmla="*/ 0 h 172724"/>
                <a:gd name="connsiteX28" fmla="*/ 1598829 w 1598829"/>
                <a:gd name="connsiteY28" fmla="*/ 80232 h 172724"/>
                <a:gd name="connsiteX29" fmla="*/ 1572157 w 1598829"/>
                <a:gd name="connsiteY29" fmla="*/ 92492 h 172724"/>
                <a:gd name="connsiteX30" fmla="*/ 1473212 w 1598829"/>
                <a:gd name="connsiteY30" fmla="*/ 29253 h 172724"/>
                <a:gd name="connsiteX31" fmla="*/ 1374266 w 1598829"/>
                <a:gd name="connsiteY31" fmla="*/ 92492 h 172724"/>
                <a:gd name="connsiteX32" fmla="*/ 1248648 w 1598829"/>
                <a:gd name="connsiteY32" fmla="*/ 172724 h 172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829" h="172724">
                  <a:moveTo>
                    <a:pt x="1248648" y="172724"/>
                  </a:moveTo>
                  <a:cubicBezTo>
                    <a:pt x="1194229" y="172724"/>
                    <a:pt x="1146046" y="141965"/>
                    <a:pt x="1123031" y="92492"/>
                  </a:cubicBezTo>
                  <a:cubicBezTo>
                    <a:pt x="1104962" y="53560"/>
                    <a:pt x="1067105" y="29253"/>
                    <a:pt x="1024085" y="29253"/>
                  </a:cubicBezTo>
                  <a:cubicBezTo>
                    <a:pt x="981066" y="29253"/>
                    <a:pt x="943208" y="53560"/>
                    <a:pt x="925140" y="92492"/>
                  </a:cubicBezTo>
                  <a:cubicBezTo>
                    <a:pt x="902124" y="141965"/>
                    <a:pt x="853942" y="172724"/>
                    <a:pt x="799522" y="172724"/>
                  </a:cubicBezTo>
                  <a:cubicBezTo>
                    <a:pt x="799522" y="172724"/>
                    <a:pt x="799522" y="172724"/>
                    <a:pt x="799522" y="172724"/>
                  </a:cubicBezTo>
                  <a:cubicBezTo>
                    <a:pt x="744887" y="172724"/>
                    <a:pt x="696920" y="141965"/>
                    <a:pt x="673905" y="92492"/>
                  </a:cubicBezTo>
                  <a:cubicBezTo>
                    <a:pt x="655836" y="53560"/>
                    <a:pt x="617979" y="29253"/>
                    <a:pt x="574959" y="29253"/>
                  </a:cubicBezTo>
                  <a:cubicBezTo>
                    <a:pt x="531939" y="29253"/>
                    <a:pt x="494082" y="53560"/>
                    <a:pt x="476014" y="92492"/>
                  </a:cubicBezTo>
                  <a:cubicBezTo>
                    <a:pt x="452998" y="141965"/>
                    <a:pt x="405031" y="172724"/>
                    <a:pt x="350396" y="172724"/>
                  </a:cubicBezTo>
                  <a:cubicBezTo>
                    <a:pt x="295976" y="172724"/>
                    <a:pt x="247794" y="141965"/>
                    <a:pt x="224778" y="92492"/>
                  </a:cubicBezTo>
                  <a:cubicBezTo>
                    <a:pt x="206710" y="53560"/>
                    <a:pt x="168853" y="29253"/>
                    <a:pt x="125833" y="29253"/>
                  </a:cubicBezTo>
                  <a:cubicBezTo>
                    <a:pt x="82813" y="29253"/>
                    <a:pt x="44956" y="53560"/>
                    <a:pt x="26887" y="92492"/>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483" y="30759"/>
                    <a:pt x="969450" y="0"/>
                    <a:pt x="1024085" y="0"/>
                  </a:cubicBezTo>
                  <a:cubicBezTo>
                    <a:pt x="1078720" y="0"/>
                    <a:pt x="1126688" y="30759"/>
                    <a:pt x="1149703" y="80232"/>
                  </a:cubicBezTo>
                  <a:cubicBezTo>
                    <a:pt x="1167771" y="119165"/>
                    <a:pt x="1205629" y="143471"/>
                    <a:pt x="1248648" y="143471"/>
                  </a:cubicBezTo>
                  <a:cubicBezTo>
                    <a:pt x="1291668" y="143471"/>
                    <a:pt x="1329526" y="119165"/>
                    <a:pt x="1347594" y="80232"/>
                  </a:cubicBezTo>
                  <a:cubicBezTo>
                    <a:pt x="1370610" y="30759"/>
                    <a:pt x="1418792" y="0"/>
                    <a:pt x="1473212" y="0"/>
                  </a:cubicBezTo>
                  <a:cubicBezTo>
                    <a:pt x="1527847" y="0"/>
                    <a:pt x="1576029" y="30759"/>
                    <a:pt x="1598829" y="80232"/>
                  </a:cubicBezTo>
                  <a:lnTo>
                    <a:pt x="1572157" y="92492"/>
                  </a:lnTo>
                  <a:cubicBezTo>
                    <a:pt x="1554089" y="53560"/>
                    <a:pt x="1516016" y="29253"/>
                    <a:pt x="1473212" y="29253"/>
                  </a:cubicBezTo>
                  <a:cubicBezTo>
                    <a:pt x="1430192" y="29253"/>
                    <a:pt x="1392335" y="53560"/>
                    <a:pt x="1374266" y="92492"/>
                  </a:cubicBezTo>
                  <a:cubicBezTo>
                    <a:pt x="1351251" y="141965"/>
                    <a:pt x="1303069" y="172724"/>
                    <a:pt x="1248648" y="172724"/>
                  </a:cubicBezTo>
                  <a:close/>
                </a:path>
              </a:pathLst>
            </a:custGeom>
            <a:grpFill/>
            <a:ln w="21496" cap="flat">
              <a:noFill/>
              <a:prstDash val="solid"/>
              <a:miter/>
            </a:ln>
          </p:spPr>
          <p:txBody>
            <a:bodyPr rtlCol="0" anchor="ctr"/>
            <a:lstStyle/>
            <a:p>
              <a:endParaRPr lang="en-US"/>
            </a:p>
          </p:txBody>
        </p:sp>
      </p:grpSp>
      <p:sp>
        <p:nvSpPr>
          <p:cNvPr id="16" name="Graphic 212">
            <a:extLst>
              <a:ext uri="{FF2B5EF4-FFF2-40B4-BE49-F238E27FC236}">
                <a16:creationId xmlns:a16="http://schemas.microsoft.com/office/drawing/2014/main" id="{59BA96E7-6CAA-BFB0-E537-81C17EA95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7727" y="421588"/>
            <a:ext cx="1291468" cy="1291468"/>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8" name="Graphic 212">
            <a:extLst>
              <a:ext uri="{FF2B5EF4-FFF2-40B4-BE49-F238E27FC236}">
                <a16:creationId xmlns:a16="http://schemas.microsoft.com/office/drawing/2014/main" id="{8C07D2E0-8911-A4A9-0A41-B218E8D0E8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7727" y="421588"/>
            <a:ext cx="1291468" cy="1291468"/>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grpSp>
        <p:nvGrpSpPr>
          <p:cNvPr id="20" name="Graphic 4">
            <a:extLst>
              <a:ext uri="{FF2B5EF4-FFF2-40B4-BE49-F238E27FC236}">
                <a16:creationId xmlns:a16="http://schemas.microsoft.com/office/drawing/2014/main" id="{6E786D4C-34F1-9A86-452F-EB0CE372FF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0915" y="4748271"/>
            <a:ext cx="1330536" cy="1330521"/>
            <a:chOff x="5734037" y="3067039"/>
            <a:chExt cx="724483" cy="724489"/>
          </a:xfrm>
          <a:solidFill>
            <a:schemeClr val="bg1"/>
          </a:solidFill>
        </p:grpSpPr>
        <p:sp>
          <p:nvSpPr>
            <p:cNvPr id="21" name="Freeform: Shape 20">
              <a:extLst>
                <a:ext uri="{FF2B5EF4-FFF2-40B4-BE49-F238E27FC236}">
                  <a16:creationId xmlns:a16="http://schemas.microsoft.com/office/drawing/2014/main" id="{AF8FABFF-022D-33B8-8C20-BC8B36F735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067039"/>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951CCBDB-C87C-5F1E-A529-294C165EFD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3" name="Freeform: Shape 22">
              <a:extLst>
                <a:ext uri="{FF2B5EF4-FFF2-40B4-BE49-F238E27FC236}">
                  <a16:creationId xmlns:a16="http://schemas.microsoft.com/office/drawing/2014/main" id="{3D73BC72-E584-4E8F-64E3-3656D017C5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 name="Freeform: Shape 23">
              <a:extLst>
                <a:ext uri="{FF2B5EF4-FFF2-40B4-BE49-F238E27FC236}">
                  <a16:creationId xmlns:a16="http://schemas.microsoft.com/office/drawing/2014/main" id="{A7EDE5FC-3380-B984-694E-52842B676C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8662DAD5-6C4D-DC99-8D5B-4BD9CFC785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D35551BD-E1A8-659B-9697-E54EAA1844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1E8D1A9A-9324-506C-C80E-4E4534757B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EC428449-C5C3-2353-935B-2C6D369354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26284"/>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1235F4B3-CF8A-883C-AEE9-DB1EB6D92B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2628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05CEF982-8FA9-8540-69FC-BBB0FFA826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B855C74E-2B9C-ABAC-A7A4-83C81371F9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356F92E2-64E1-FDD1-9CEC-A4309EFC07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81C36262-6129-1B4F-4315-B2486891D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126284"/>
              <a:ext cx="14097" cy="14097"/>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25A4FDC0-A390-7F4E-A195-4522077520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 name="Freeform: Shape 34">
              <a:extLst>
                <a:ext uri="{FF2B5EF4-FFF2-40B4-BE49-F238E27FC236}">
                  <a16:creationId xmlns:a16="http://schemas.microsoft.com/office/drawing/2014/main" id="{FBA5E6B2-D283-5265-6FCE-1301A8E8CE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8543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6" name="Freeform: Shape 35">
              <a:extLst>
                <a:ext uri="{FF2B5EF4-FFF2-40B4-BE49-F238E27FC236}">
                  <a16:creationId xmlns:a16="http://schemas.microsoft.com/office/drawing/2014/main" id="{F896F8F1-67FE-C95F-51FB-B7C73968AC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37" name="Freeform: Shape 36">
              <a:extLst>
                <a:ext uri="{FF2B5EF4-FFF2-40B4-BE49-F238E27FC236}">
                  <a16:creationId xmlns:a16="http://schemas.microsoft.com/office/drawing/2014/main" id="{E17A3D22-7E9B-FBF0-88F4-DE95750430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8" name="Freeform: Shape 37">
              <a:extLst>
                <a:ext uri="{FF2B5EF4-FFF2-40B4-BE49-F238E27FC236}">
                  <a16:creationId xmlns:a16="http://schemas.microsoft.com/office/drawing/2014/main" id="{BF37EDA0-DB0E-D775-EAE8-78442B8C14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9" name="Freeform: Shape 38">
              <a:extLst>
                <a:ext uri="{FF2B5EF4-FFF2-40B4-BE49-F238E27FC236}">
                  <a16:creationId xmlns:a16="http://schemas.microsoft.com/office/drawing/2014/main" id="{7FA2ED76-F74E-23C7-6B3A-D18A36C93D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0" name="Freeform: Shape 39">
              <a:extLst>
                <a:ext uri="{FF2B5EF4-FFF2-40B4-BE49-F238E27FC236}">
                  <a16:creationId xmlns:a16="http://schemas.microsoft.com/office/drawing/2014/main" id="{C5B7D133-5587-ACE3-9146-6A85FB7F85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41" name="Freeform: Shape 40">
              <a:extLst>
                <a:ext uri="{FF2B5EF4-FFF2-40B4-BE49-F238E27FC236}">
                  <a16:creationId xmlns:a16="http://schemas.microsoft.com/office/drawing/2014/main" id="{7ABD16C2-8D20-7FD6-9D75-EFBE4E2E6C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2" name="Freeform: Shape 41">
              <a:extLst>
                <a:ext uri="{FF2B5EF4-FFF2-40B4-BE49-F238E27FC236}">
                  <a16:creationId xmlns:a16="http://schemas.microsoft.com/office/drawing/2014/main" id="{861A7DC4-0A87-E798-BC9F-CA9615F2F1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24467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43" name="Freeform: Shape 42">
              <a:extLst>
                <a:ext uri="{FF2B5EF4-FFF2-40B4-BE49-F238E27FC236}">
                  <a16:creationId xmlns:a16="http://schemas.microsoft.com/office/drawing/2014/main" id="{CF1D9929-1139-C4FD-8A52-9DF7561DFE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244677"/>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4" name="Freeform: Shape 43">
              <a:extLst>
                <a:ext uri="{FF2B5EF4-FFF2-40B4-BE49-F238E27FC236}">
                  <a16:creationId xmlns:a16="http://schemas.microsoft.com/office/drawing/2014/main" id="{CDCB2C37-3C17-570B-32C8-CF1F2820BB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5" name="Freeform: Shape 44">
              <a:extLst>
                <a:ext uri="{FF2B5EF4-FFF2-40B4-BE49-F238E27FC236}">
                  <a16:creationId xmlns:a16="http://schemas.microsoft.com/office/drawing/2014/main" id="{6157B99A-7261-3D49-D53D-BAC7803646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6" name="Freeform: Shape 45">
              <a:extLst>
                <a:ext uri="{FF2B5EF4-FFF2-40B4-BE49-F238E27FC236}">
                  <a16:creationId xmlns:a16="http://schemas.microsoft.com/office/drawing/2014/main" id="{3BAF0FCE-7DE0-177A-AF66-5D10945C9E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7" name="Freeform: Shape 46">
              <a:extLst>
                <a:ext uri="{FF2B5EF4-FFF2-40B4-BE49-F238E27FC236}">
                  <a16:creationId xmlns:a16="http://schemas.microsoft.com/office/drawing/2014/main" id="{CEABA32F-8A0F-AF2B-4D41-AFA87132EA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24467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8" name="Freeform: Shape 47">
              <a:extLst>
                <a:ext uri="{FF2B5EF4-FFF2-40B4-BE49-F238E27FC236}">
                  <a16:creationId xmlns:a16="http://schemas.microsoft.com/office/drawing/2014/main" id="{C149C195-C42E-6D2B-4310-D87B37B862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9" name="Freeform: Shape 48">
              <a:extLst>
                <a:ext uri="{FF2B5EF4-FFF2-40B4-BE49-F238E27FC236}">
                  <a16:creationId xmlns:a16="http://schemas.microsoft.com/office/drawing/2014/main" id="{9029A318-5D23-AAA6-C5D0-67C96378A4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0382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50" name="Freeform: Shape 49">
              <a:extLst>
                <a:ext uri="{FF2B5EF4-FFF2-40B4-BE49-F238E27FC236}">
                  <a16:creationId xmlns:a16="http://schemas.microsoft.com/office/drawing/2014/main" id="{F402F906-D12E-0F42-F91D-A0310CFC72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1" name="Freeform: Shape 50">
              <a:extLst>
                <a:ext uri="{FF2B5EF4-FFF2-40B4-BE49-F238E27FC236}">
                  <a16:creationId xmlns:a16="http://schemas.microsoft.com/office/drawing/2014/main" id="{F6B84FD4-AB67-1C8C-F690-A6DF2FC35D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2" name="Freeform: Shape 51">
              <a:extLst>
                <a:ext uri="{FF2B5EF4-FFF2-40B4-BE49-F238E27FC236}">
                  <a16:creationId xmlns:a16="http://schemas.microsoft.com/office/drawing/2014/main" id="{5502F164-762D-2648-0D87-A503839320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3" name="Freeform: Shape 52">
              <a:extLst>
                <a:ext uri="{FF2B5EF4-FFF2-40B4-BE49-F238E27FC236}">
                  <a16:creationId xmlns:a16="http://schemas.microsoft.com/office/drawing/2014/main" id="{A88F4666-6C92-DB78-3B5A-FE1363FA65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4" name="Freeform: Shape 53">
              <a:extLst>
                <a:ext uri="{FF2B5EF4-FFF2-40B4-BE49-F238E27FC236}">
                  <a16:creationId xmlns:a16="http://schemas.microsoft.com/office/drawing/2014/main" id="{BDFC9912-D16A-A973-BE9D-9C9665BA81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0382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5" name="Freeform: Shape 54">
              <a:extLst>
                <a:ext uri="{FF2B5EF4-FFF2-40B4-BE49-F238E27FC236}">
                  <a16:creationId xmlns:a16="http://schemas.microsoft.com/office/drawing/2014/main" id="{C1720750-6A21-362B-AC65-5A0C530BCC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6" name="Freeform: Shape 55">
              <a:extLst>
                <a:ext uri="{FF2B5EF4-FFF2-40B4-BE49-F238E27FC236}">
                  <a16:creationId xmlns:a16="http://schemas.microsoft.com/office/drawing/2014/main" id="{124A02A7-4755-E12C-44B5-3E5EFD5C8A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63074"/>
              <a:ext cx="14192" cy="14097"/>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57" name="Freeform: Shape 56">
              <a:extLst>
                <a:ext uri="{FF2B5EF4-FFF2-40B4-BE49-F238E27FC236}">
                  <a16:creationId xmlns:a16="http://schemas.microsoft.com/office/drawing/2014/main" id="{0D147163-C146-1709-DB09-9D27255D77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8" name="Freeform: Shape 57">
              <a:extLst>
                <a:ext uri="{FF2B5EF4-FFF2-40B4-BE49-F238E27FC236}">
                  <a16:creationId xmlns:a16="http://schemas.microsoft.com/office/drawing/2014/main" id="{4CD6EB3C-03CC-286D-0FC4-64FD65312F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9" name="Freeform: Shape 58">
              <a:extLst>
                <a:ext uri="{FF2B5EF4-FFF2-40B4-BE49-F238E27FC236}">
                  <a16:creationId xmlns:a16="http://schemas.microsoft.com/office/drawing/2014/main" id="{1E50C680-A33E-CC11-3ABB-04D1B35E7F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0" name="Freeform: Shape 59">
              <a:extLst>
                <a:ext uri="{FF2B5EF4-FFF2-40B4-BE49-F238E27FC236}">
                  <a16:creationId xmlns:a16="http://schemas.microsoft.com/office/drawing/2014/main" id="{0E796DEB-8128-D5EF-D52F-D727043FB5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1" name="Freeform: Shape 60">
              <a:extLst>
                <a:ext uri="{FF2B5EF4-FFF2-40B4-BE49-F238E27FC236}">
                  <a16:creationId xmlns:a16="http://schemas.microsoft.com/office/drawing/2014/main" id="{46BEA504-CEE2-6286-90F4-C9CAD22407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63074"/>
              <a:ext cx="14097" cy="14097"/>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2" name="Freeform: Shape 61">
              <a:extLst>
                <a:ext uri="{FF2B5EF4-FFF2-40B4-BE49-F238E27FC236}">
                  <a16:creationId xmlns:a16="http://schemas.microsoft.com/office/drawing/2014/main" id="{55D6BB9E-D850-74A1-B458-DB48F4A0AF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3" name="Freeform: Shape 62">
              <a:extLst>
                <a:ext uri="{FF2B5EF4-FFF2-40B4-BE49-F238E27FC236}">
                  <a16:creationId xmlns:a16="http://schemas.microsoft.com/office/drawing/2014/main" id="{6EEB8CD2-595A-F299-FD93-08C9D6ABC4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2222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64" name="Freeform: Shape 63">
              <a:extLst>
                <a:ext uri="{FF2B5EF4-FFF2-40B4-BE49-F238E27FC236}">
                  <a16:creationId xmlns:a16="http://schemas.microsoft.com/office/drawing/2014/main" id="{64E0C86A-CC9A-D172-82F5-6E5363B106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5" name="Freeform: Shape 64">
              <a:extLst>
                <a:ext uri="{FF2B5EF4-FFF2-40B4-BE49-F238E27FC236}">
                  <a16:creationId xmlns:a16="http://schemas.microsoft.com/office/drawing/2014/main" id="{81B7F153-7A17-12E6-72D4-8745ADC2D4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6" name="Freeform: Shape 65">
              <a:extLst>
                <a:ext uri="{FF2B5EF4-FFF2-40B4-BE49-F238E27FC236}">
                  <a16:creationId xmlns:a16="http://schemas.microsoft.com/office/drawing/2014/main" id="{C9D22317-872C-2F2B-D806-EBFA923C02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7" name="Freeform: Shape 66">
              <a:extLst>
                <a:ext uri="{FF2B5EF4-FFF2-40B4-BE49-F238E27FC236}">
                  <a16:creationId xmlns:a16="http://schemas.microsoft.com/office/drawing/2014/main" id="{D1896C5A-01D1-CA18-8AA8-CE07FB4D70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8" name="Freeform: Shape 67">
              <a:extLst>
                <a:ext uri="{FF2B5EF4-FFF2-40B4-BE49-F238E27FC236}">
                  <a16:creationId xmlns:a16="http://schemas.microsoft.com/office/drawing/2014/main" id="{8D5E6DDF-450F-ECBA-8E15-4F7E640BD4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42222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9" name="Freeform: Shape 68">
              <a:extLst>
                <a:ext uri="{FF2B5EF4-FFF2-40B4-BE49-F238E27FC236}">
                  <a16:creationId xmlns:a16="http://schemas.microsoft.com/office/drawing/2014/main" id="{9A1F13C1-0E79-35AC-56A5-8DB9B191B8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0" name="Freeform: Shape 69">
              <a:extLst>
                <a:ext uri="{FF2B5EF4-FFF2-40B4-BE49-F238E27FC236}">
                  <a16:creationId xmlns:a16="http://schemas.microsoft.com/office/drawing/2014/main" id="{B3EABD1A-DF0C-ADF5-C6EF-ADDE437F7D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1" name="Freeform: Shape 70">
              <a:extLst>
                <a:ext uri="{FF2B5EF4-FFF2-40B4-BE49-F238E27FC236}">
                  <a16:creationId xmlns:a16="http://schemas.microsoft.com/office/drawing/2014/main" id="{336798CF-5C49-FBF6-4FF8-87A45DD274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2" name="Freeform: Shape 71">
              <a:extLst>
                <a:ext uri="{FF2B5EF4-FFF2-40B4-BE49-F238E27FC236}">
                  <a16:creationId xmlns:a16="http://schemas.microsoft.com/office/drawing/2014/main" id="{D2399D95-8BD7-6CD7-A60C-1F19972F48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067039"/>
              <a:ext cx="14096" cy="14097"/>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73" name="Freeform: Shape 72">
              <a:extLst>
                <a:ext uri="{FF2B5EF4-FFF2-40B4-BE49-F238E27FC236}">
                  <a16:creationId xmlns:a16="http://schemas.microsoft.com/office/drawing/2014/main" id="{D073A265-3E14-F289-F59E-B91794FDA5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4" name="Freeform: Shape 73">
              <a:extLst>
                <a:ext uri="{FF2B5EF4-FFF2-40B4-BE49-F238E27FC236}">
                  <a16:creationId xmlns:a16="http://schemas.microsoft.com/office/drawing/2014/main" id="{FBEBF51F-0717-B05A-AB58-3B8F740447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75" name="Freeform: Shape 74">
              <a:extLst>
                <a:ext uri="{FF2B5EF4-FFF2-40B4-BE49-F238E27FC236}">
                  <a16:creationId xmlns:a16="http://schemas.microsoft.com/office/drawing/2014/main" id="{74FCF7F5-7BD2-8A3B-ED30-5C31CE196F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76" name="Freeform: Shape 75">
              <a:extLst>
                <a:ext uri="{FF2B5EF4-FFF2-40B4-BE49-F238E27FC236}">
                  <a16:creationId xmlns:a16="http://schemas.microsoft.com/office/drawing/2014/main" id="{69F990B9-5B91-0CA9-50EB-70C51E2AC3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26281"/>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77" name="Freeform: Shape 76">
              <a:extLst>
                <a:ext uri="{FF2B5EF4-FFF2-40B4-BE49-F238E27FC236}">
                  <a16:creationId xmlns:a16="http://schemas.microsoft.com/office/drawing/2014/main" id="{D1C6F7A5-D523-76CF-B49D-5493BC3C73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78" name="Freeform: Shape 77">
              <a:extLst>
                <a:ext uri="{FF2B5EF4-FFF2-40B4-BE49-F238E27FC236}">
                  <a16:creationId xmlns:a16="http://schemas.microsoft.com/office/drawing/2014/main" id="{58F97976-42FC-7C41-3BA9-B59E5CFBD9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26281"/>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79" name="Freeform: Shape 78">
              <a:extLst>
                <a:ext uri="{FF2B5EF4-FFF2-40B4-BE49-F238E27FC236}">
                  <a16:creationId xmlns:a16="http://schemas.microsoft.com/office/drawing/2014/main" id="{31B84203-F2EF-5C14-DE7E-50578E9446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0" name="Freeform: Shape 79">
              <a:extLst>
                <a:ext uri="{FF2B5EF4-FFF2-40B4-BE49-F238E27FC236}">
                  <a16:creationId xmlns:a16="http://schemas.microsoft.com/office/drawing/2014/main" id="{294C651A-A1E8-2303-3DB8-816DFECE55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81" name="Freeform: Shape 80">
              <a:extLst>
                <a:ext uri="{FF2B5EF4-FFF2-40B4-BE49-F238E27FC236}">
                  <a16:creationId xmlns:a16="http://schemas.microsoft.com/office/drawing/2014/main" id="{14971F8D-FB4F-5A00-26B5-B8C529C296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2628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82" name="Freeform: Shape 81">
              <a:extLst>
                <a:ext uri="{FF2B5EF4-FFF2-40B4-BE49-F238E27FC236}">
                  <a16:creationId xmlns:a16="http://schemas.microsoft.com/office/drawing/2014/main" id="{957E83D1-956E-C306-5C6F-96F0465C17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85433"/>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3" name="Freeform: Shape 82">
              <a:extLst>
                <a:ext uri="{FF2B5EF4-FFF2-40B4-BE49-F238E27FC236}">
                  <a16:creationId xmlns:a16="http://schemas.microsoft.com/office/drawing/2014/main" id="{62306910-BF99-8CA4-4968-70AB1A6F5D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4" name="Freeform: Shape 83">
              <a:extLst>
                <a:ext uri="{FF2B5EF4-FFF2-40B4-BE49-F238E27FC236}">
                  <a16:creationId xmlns:a16="http://schemas.microsoft.com/office/drawing/2014/main" id="{F9D32FB4-AB5A-48B7-FC58-82EAC5446F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85433"/>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85" name="Freeform: Shape 84">
              <a:extLst>
                <a:ext uri="{FF2B5EF4-FFF2-40B4-BE49-F238E27FC236}">
                  <a16:creationId xmlns:a16="http://schemas.microsoft.com/office/drawing/2014/main" id="{D38BDB7E-4358-5DD9-F7CA-492694083E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6" name="Freeform: Shape 85">
              <a:extLst>
                <a:ext uri="{FF2B5EF4-FFF2-40B4-BE49-F238E27FC236}">
                  <a16:creationId xmlns:a16="http://schemas.microsoft.com/office/drawing/2014/main" id="{74924D3E-694A-9C32-4EED-B19432A74A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87" name="Freeform: Shape 86">
              <a:extLst>
                <a:ext uri="{FF2B5EF4-FFF2-40B4-BE49-F238E27FC236}">
                  <a16:creationId xmlns:a16="http://schemas.microsoft.com/office/drawing/2014/main" id="{358E1131-1E83-B10F-8C23-FDD648C281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85432"/>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88" name="Freeform: Shape 87">
              <a:extLst>
                <a:ext uri="{FF2B5EF4-FFF2-40B4-BE49-F238E27FC236}">
                  <a16:creationId xmlns:a16="http://schemas.microsoft.com/office/drawing/2014/main" id="{41FA26EE-D3CE-76C7-864D-FDE4D43766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244676"/>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9" name="Freeform: Shape 88">
              <a:extLst>
                <a:ext uri="{FF2B5EF4-FFF2-40B4-BE49-F238E27FC236}">
                  <a16:creationId xmlns:a16="http://schemas.microsoft.com/office/drawing/2014/main" id="{35867A3E-0687-D0AE-EAB5-FAB4E65F9E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90" name="Freeform: Shape 89">
              <a:extLst>
                <a:ext uri="{FF2B5EF4-FFF2-40B4-BE49-F238E27FC236}">
                  <a16:creationId xmlns:a16="http://schemas.microsoft.com/office/drawing/2014/main" id="{4B8E72C7-F90B-7E87-BF66-892C1F9167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244676"/>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91" name="Freeform: Shape 90">
              <a:extLst>
                <a:ext uri="{FF2B5EF4-FFF2-40B4-BE49-F238E27FC236}">
                  <a16:creationId xmlns:a16="http://schemas.microsoft.com/office/drawing/2014/main" id="{2A1F5D64-1B17-F5BB-9A89-DE70EE36FA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92" name="Freeform: Shape 91">
              <a:extLst>
                <a:ext uri="{FF2B5EF4-FFF2-40B4-BE49-F238E27FC236}">
                  <a16:creationId xmlns:a16="http://schemas.microsoft.com/office/drawing/2014/main" id="{898D0DE4-07CE-E0E2-E76E-0ABADC6D2E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93" name="Freeform: Shape 92">
              <a:extLst>
                <a:ext uri="{FF2B5EF4-FFF2-40B4-BE49-F238E27FC236}">
                  <a16:creationId xmlns:a16="http://schemas.microsoft.com/office/drawing/2014/main" id="{8F03D4C1-8DDD-5519-8F80-6F5CBDDBCB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2446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4" name="Freeform: Shape 93">
              <a:extLst>
                <a:ext uri="{FF2B5EF4-FFF2-40B4-BE49-F238E27FC236}">
                  <a16:creationId xmlns:a16="http://schemas.microsoft.com/office/drawing/2014/main" id="{15B0D693-2C79-C7AA-40A0-1123B1891D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5" name="Freeform: Shape 94">
              <a:extLst>
                <a:ext uri="{FF2B5EF4-FFF2-40B4-BE49-F238E27FC236}">
                  <a16:creationId xmlns:a16="http://schemas.microsoft.com/office/drawing/2014/main" id="{5D272646-F8E8-B48E-8D87-D38668E9F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6" name="Freeform: Shape 95">
              <a:extLst>
                <a:ext uri="{FF2B5EF4-FFF2-40B4-BE49-F238E27FC236}">
                  <a16:creationId xmlns:a16="http://schemas.microsoft.com/office/drawing/2014/main" id="{76308329-303D-265D-1A4B-9714B6B175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03829"/>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97" name="Freeform: Shape 96">
              <a:extLst>
                <a:ext uri="{FF2B5EF4-FFF2-40B4-BE49-F238E27FC236}">
                  <a16:creationId xmlns:a16="http://schemas.microsoft.com/office/drawing/2014/main" id="{038359EB-B336-7997-34B4-03310ED1EA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8" name="Freeform: Shape 97">
              <a:extLst>
                <a:ext uri="{FF2B5EF4-FFF2-40B4-BE49-F238E27FC236}">
                  <a16:creationId xmlns:a16="http://schemas.microsoft.com/office/drawing/2014/main" id="{794DC2B3-60B8-8ED1-5313-A078A6F161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99" name="Freeform: Shape 98">
              <a:extLst>
                <a:ext uri="{FF2B5EF4-FFF2-40B4-BE49-F238E27FC236}">
                  <a16:creationId xmlns:a16="http://schemas.microsoft.com/office/drawing/2014/main" id="{A88EDB54-9CEF-8CA8-F035-AAC4F235A7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0" name="Freeform: Shape 99">
              <a:extLst>
                <a:ext uri="{FF2B5EF4-FFF2-40B4-BE49-F238E27FC236}">
                  <a16:creationId xmlns:a16="http://schemas.microsoft.com/office/drawing/2014/main" id="{5ED43711-F4F8-A07A-C708-25390B38D0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1" name="Freeform: Shape 100">
              <a:extLst>
                <a:ext uri="{FF2B5EF4-FFF2-40B4-BE49-F238E27FC236}">
                  <a16:creationId xmlns:a16="http://schemas.microsoft.com/office/drawing/2014/main" id="{2AA23CCC-F01F-85E0-036A-AA77984B06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2" name="Freeform: Shape 101">
              <a:extLst>
                <a:ext uri="{FF2B5EF4-FFF2-40B4-BE49-F238E27FC236}">
                  <a16:creationId xmlns:a16="http://schemas.microsoft.com/office/drawing/2014/main" id="{B5515260-48C9-D8C0-0CC1-2AA06FC0C1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63072"/>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103" name="Freeform: Shape 102">
              <a:extLst>
                <a:ext uri="{FF2B5EF4-FFF2-40B4-BE49-F238E27FC236}">
                  <a16:creationId xmlns:a16="http://schemas.microsoft.com/office/drawing/2014/main" id="{508BE115-F444-5EB1-0870-BE9F273FF4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4" name="Freeform: Shape 103">
              <a:extLst>
                <a:ext uri="{FF2B5EF4-FFF2-40B4-BE49-F238E27FC236}">
                  <a16:creationId xmlns:a16="http://schemas.microsoft.com/office/drawing/2014/main" id="{42544E07-3828-D132-7C9C-0A10B43CB1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105" name="Freeform: Shape 104">
              <a:extLst>
                <a:ext uri="{FF2B5EF4-FFF2-40B4-BE49-F238E27FC236}">
                  <a16:creationId xmlns:a16="http://schemas.microsoft.com/office/drawing/2014/main" id="{5C54CDB1-260B-4086-A568-3210F66517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63074"/>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6" name="Freeform: Shape 105">
              <a:extLst>
                <a:ext uri="{FF2B5EF4-FFF2-40B4-BE49-F238E27FC236}">
                  <a16:creationId xmlns:a16="http://schemas.microsoft.com/office/drawing/2014/main" id="{D816D80B-B805-6013-8B03-F3DEF71C3C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7" name="Freeform: Shape 106">
              <a:extLst>
                <a:ext uri="{FF2B5EF4-FFF2-40B4-BE49-F238E27FC236}">
                  <a16:creationId xmlns:a16="http://schemas.microsoft.com/office/drawing/2014/main" id="{3D5B508E-9988-116D-EC5E-7346CDD52C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8" name="Freeform: Shape 107">
              <a:extLst>
                <a:ext uri="{FF2B5EF4-FFF2-40B4-BE49-F238E27FC236}">
                  <a16:creationId xmlns:a16="http://schemas.microsoft.com/office/drawing/2014/main" id="{5F2A085F-E399-1F60-FA83-F821B13B78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422225"/>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09" name="Freeform: Shape 108">
              <a:extLst>
                <a:ext uri="{FF2B5EF4-FFF2-40B4-BE49-F238E27FC236}">
                  <a16:creationId xmlns:a16="http://schemas.microsoft.com/office/drawing/2014/main" id="{9F83F281-F492-39A9-80D0-B8497C38D2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0" name="Freeform: Shape 109">
              <a:extLst>
                <a:ext uri="{FF2B5EF4-FFF2-40B4-BE49-F238E27FC236}">
                  <a16:creationId xmlns:a16="http://schemas.microsoft.com/office/drawing/2014/main" id="{B4523E8D-37D9-20D1-5F1C-18D7E1DF7C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11" name="Freeform: Shape 110">
              <a:extLst>
                <a:ext uri="{FF2B5EF4-FFF2-40B4-BE49-F238E27FC236}">
                  <a16:creationId xmlns:a16="http://schemas.microsoft.com/office/drawing/2014/main" id="{33F79621-C755-A6B4-A4A6-F69F5909C2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4222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2" name="Freeform: Shape 111">
              <a:extLst>
                <a:ext uri="{FF2B5EF4-FFF2-40B4-BE49-F238E27FC236}">
                  <a16:creationId xmlns:a16="http://schemas.microsoft.com/office/drawing/2014/main" id="{4BB78141-6490-03C9-E0C7-DF791E1B84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81374"/>
              <a:ext cx="14192" cy="14096"/>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113" name="Freeform: Shape 112">
              <a:extLst>
                <a:ext uri="{FF2B5EF4-FFF2-40B4-BE49-F238E27FC236}">
                  <a16:creationId xmlns:a16="http://schemas.microsoft.com/office/drawing/2014/main" id="{C78162EA-AD63-49A5-B368-A5995D6CF3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14" name="Freeform: Shape 113">
              <a:extLst>
                <a:ext uri="{FF2B5EF4-FFF2-40B4-BE49-F238E27FC236}">
                  <a16:creationId xmlns:a16="http://schemas.microsoft.com/office/drawing/2014/main" id="{F671372D-751F-EE9A-1FE7-AA12C59EF3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5" name="Freeform: Shape 114">
              <a:extLst>
                <a:ext uri="{FF2B5EF4-FFF2-40B4-BE49-F238E27FC236}">
                  <a16:creationId xmlns:a16="http://schemas.microsoft.com/office/drawing/2014/main" id="{5DC4334E-D919-5474-FDBD-25976F3369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6" name="Freeform: Shape 115">
              <a:extLst>
                <a:ext uri="{FF2B5EF4-FFF2-40B4-BE49-F238E27FC236}">
                  <a16:creationId xmlns:a16="http://schemas.microsoft.com/office/drawing/2014/main" id="{564ADB87-4890-BF8C-41E6-9E889510D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7" name="Freeform: Shape 116">
              <a:extLst>
                <a:ext uri="{FF2B5EF4-FFF2-40B4-BE49-F238E27FC236}">
                  <a16:creationId xmlns:a16="http://schemas.microsoft.com/office/drawing/2014/main" id="{0A3E63DF-2C31-C49A-C742-420DE8283D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18" name="Freeform: Shape 117">
              <a:extLst>
                <a:ext uri="{FF2B5EF4-FFF2-40B4-BE49-F238E27FC236}">
                  <a16:creationId xmlns:a16="http://schemas.microsoft.com/office/drawing/2014/main" id="{596B152B-1B0B-2F6B-013C-A7B346F41E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9" name="Freeform: Shape 118">
              <a:extLst>
                <a:ext uri="{FF2B5EF4-FFF2-40B4-BE49-F238E27FC236}">
                  <a16:creationId xmlns:a16="http://schemas.microsoft.com/office/drawing/2014/main" id="{46614D16-9E47-8718-133B-FF738053F9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4062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20" name="Freeform: Shape 119">
              <a:extLst>
                <a:ext uri="{FF2B5EF4-FFF2-40B4-BE49-F238E27FC236}">
                  <a16:creationId xmlns:a16="http://schemas.microsoft.com/office/drawing/2014/main" id="{B90E38B4-9F35-A388-D60C-87902AADE3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21" name="Freeform: Shape 120">
              <a:extLst>
                <a:ext uri="{FF2B5EF4-FFF2-40B4-BE49-F238E27FC236}">
                  <a16:creationId xmlns:a16="http://schemas.microsoft.com/office/drawing/2014/main" id="{CEC15D80-04F9-DFEC-8F89-2181DC3CE8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2" name="Freeform: Shape 121">
              <a:extLst>
                <a:ext uri="{FF2B5EF4-FFF2-40B4-BE49-F238E27FC236}">
                  <a16:creationId xmlns:a16="http://schemas.microsoft.com/office/drawing/2014/main" id="{E5C63A14-35EE-037B-32D7-A4375AA0D7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3" name="Freeform: Shape 122">
              <a:extLst>
                <a:ext uri="{FF2B5EF4-FFF2-40B4-BE49-F238E27FC236}">
                  <a16:creationId xmlns:a16="http://schemas.microsoft.com/office/drawing/2014/main" id="{A0A6B00B-DF18-DC8F-E75C-45A27F7DAC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4" name="Freeform: Shape 123">
              <a:extLst>
                <a:ext uri="{FF2B5EF4-FFF2-40B4-BE49-F238E27FC236}">
                  <a16:creationId xmlns:a16="http://schemas.microsoft.com/office/drawing/2014/main" id="{B32D1654-E1B9-0C69-4047-61E372E6DB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25" name="Freeform: Shape 124">
              <a:extLst>
                <a:ext uri="{FF2B5EF4-FFF2-40B4-BE49-F238E27FC236}">
                  <a16:creationId xmlns:a16="http://schemas.microsoft.com/office/drawing/2014/main" id="{1BD37F30-E536-0BCA-B14E-138EBA2146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6" name="Freeform: Shape 125">
              <a:extLst>
                <a:ext uri="{FF2B5EF4-FFF2-40B4-BE49-F238E27FC236}">
                  <a16:creationId xmlns:a16="http://schemas.microsoft.com/office/drawing/2014/main" id="{4A134D39-4E9B-2EA0-5B91-F2DD7B62D3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9977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27" name="Freeform: Shape 126">
              <a:extLst>
                <a:ext uri="{FF2B5EF4-FFF2-40B4-BE49-F238E27FC236}">
                  <a16:creationId xmlns:a16="http://schemas.microsoft.com/office/drawing/2014/main" id="{2DC952BE-7D50-525F-37D3-3E29B5BF77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9977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8" name="Freeform: Shape 127">
              <a:extLst>
                <a:ext uri="{FF2B5EF4-FFF2-40B4-BE49-F238E27FC236}">
                  <a16:creationId xmlns:a16="http://schemas.microsoft.com/office/drawing/2014/main" id="{37517640-5222-4102-CF12-EDC70FC295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9" name="Freeform: Shape 128">
              <a:extLst>
                <a:ext uri="{FF2B5EF4-FFF2-40B4-BE49-F238E27FC236}">
                  <a16:creationId xmlns:a16="http://schemas.microsoft.com/office/drawing/2014/main" id="{38AD0B28-FDF0-4352-08CF-54097642D0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0" name="Freeform: Shape 129">
              <a:extLst>
                <a:ext uri="{FF2B5EF4-FFF2-40B4-BE49-F238E27FC236}">
                  <a16:creationId xmlns:a16="http://schemas.microsoft.com/office/drawing/2014/main" id="{C082CA1F-F16D-0F24-F6D1-6997B5D91E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1" name="Freeform: Shape 130">
              <a:extLst>
                <a:ext uri="{FF2B5EF4-FFF2-40B4-BE49-F238E27FC236}">
                  <a16:creationId xmlns:a16="http://schemas.microsoft.com/office/drawing/2014/main" id="{BCB22175-90E7-79F0-5CE3-A170DCF6DE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599770"/>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2" name="Freeform: Shape 131">
              <a:extLst>
                <a:ext uri="{FF2B5EF4-FFF2-40B4-BE49-F238E27FC236}">
                  <a16:creationId xmlns:a16="http://schemas.microsoft.com/office/drawing/2014/main" id="{720F7E85-0810-3F65-CFF2-7428602377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3" name="Freeform: Shape 132">
              <a:extLst>
                <a:ext uri="{FF2B5EF4-FFF2-40B4-BE49-F238E27FC236}">
                  <a16:creationId xmlns:a16="http://schemas.microsoft.com/office/drawing/2014/main" id="{84C2415D-F6FE-8188-5A19-7F5EC3A858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7" y="365901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34" name="Freeform: Shape 133">
              <a:extLst>
                <a:ext uri="{FF2B5EF4-FFF2-40B4-BE49-F238E27FC236}">
                  <a16:creationId xmlns:a16="http://schemas.microsoft.com/office/drawing/2014/main" id="{15F6EB33-4F5A-1654-1F7C-BCC5D30D5F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2" y="3659014"/>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5" name="Freeform: Shape 134">
              <a:extLst>
                <a:ext uri="{FF2B5EF4-FFF2-40B4-BE49-F238E27FC236}">
                  <a16:creationId xmlns:a16="http://schemas.microsoft.com/office/drawing/2014/main" id="{119AC340-83F5-27D5-30DC-4B6818F49A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2"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6" name="Freeform: Shape 135">
              <a:extLst>
                <a:ext uri="{FF2B5EF4-FFF2-40B4-BE49-F238E27FC236}">
                  <a16:creationId xmlns:a16="http://schemas.microsoft.com/office/drawing/2014/main" id="{32229FFA-A4A9-45BE-3EB6-300515B882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7" name="Freeform: Shape 136">
              <a:extLst>
                <a:ext uri="{FF2B5EF4-FFF2-40B4-BE49-F238E27FC236}">
                  <a16:creationId xmlns:a16="http://schemas.microsoft.com/office/drawing/2014/main" id="{A9CACE10-9D17-B450-B5CB-41A3D62CBC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8" name="Freeform: Shape 137">
              <a:extLst>
                <a:ext uri="{FF2B5EF4-FFF2-40B4-BE49-F238E27FC236}">
                  <a16:creationId xmlns:a16="http://schemas.microsoft.com/office/drawing/2014/main" id="{8A15FD4B-5495-CC5E-0BA1-71F159C423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659014"/>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9" name="Freeform: Shape 138">
              <a:extLst>
                <a:ext uri="{FF2B5EF4-FFF2-40B4-BE49-F238E27FC236}">
                  <a16:creationId xmlns:a16="http://schemas.microsoft.com/office/drawing/2014/main" id="{552255B1-3352-A32F-90E2-E93447B423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0" name="Freeform: Shape 139">
              <a:extLst>
                <a:ext uri="{FF2B5EF4-FFF2-40B4-BE49-F238E27FC236}">
                  <a16:creationId xmlns:a16="http://schemas.microsoft.com/office/drawing/2014/main" id="{DDEBEDDA-4632-04DA-F285-C9064BEF89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9" y="371816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41" name="Freeform: Shape 140">
              <a:extLst>
                <a:ext uri="{FF2B5EF4-FFF2-40B4-BE49-F238E27FC236}">
                  <a16:creationId xmlns:a16="http://schemas.microsoft.com/office/drawing/2014/main" id="{177FBDAD-4595-0DEB-5665-26AF77B541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4" y="371816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2" name="Freeform: Shape 141">
              <a:extLst>
                <a:ext uri="{FF2B5EF4-FFF2-40B4-BE49-F238E27FC236}">
                  <a16:creationId xmlns:a16="http://schemas.microsoft.com/office/drawing/2014/main" id="{B78E1ED2-FBED-0370-D89F-C9F8ADB6A8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4"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3" name="Freeform: Shape 142">
              <a:extLst>
                <a:ext uri="{FF2B5EF4-FFF2-40B4-BE49-F238E27FC236}">
                  <a16:creationId xmlns:a16="http://schemas.microsoft.com/office/drawing/2014/main" id="{65A6AAE4-412D-5FD4-7CAF-9E64A0B306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4" name="Freeform: Shape 143">
              <a:extLst>
                <a:ext uri="{FF2B5EF4-FFF2-40B4-BE49-F238E27FC236}">
                  <a16:creationId xmlns:a16="http://schemas.microsoft.com/office/drawing/2014/main" id="{176B0D1A-0209-7F07-BFFA-035379C3EA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5" name="Freeform: Shape 144">
              <a:extLst>
                <a:ext uri="{FF2B5EF4-FFF2-40B4-BE49-F238E27FC236}">
                  <a16:creationId xmlns:a16="http://schemas.microsoft.com/office/drawing/2014/main" id="{85B7EF95-5C46-713B-9DBE-53F1CF34F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71816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6" name="Freeform: Shape 145">
              <a:extLst>
                <a:ext uri="{FF2B5EF4-FFF2-40B4-BE49-F238E27FC236}">
                  <a16:creationId xmlns:a16="http://schemas.microsoft.com/office/drawing/2014/main" id="{9FFEEE17-D822-B420-B8CD-4C8C7BDE8B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5"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7" name="Freeform: Shape 146">
              <a:extLst>
                <a:ext uri="{FF2B5EF4-FFF2-40B4-BE49-F238E27FC236}">
                  <a16:creationId xmlns:a16="http://schemas.microsoft.com/office/drawing/2014/main" id="{09A89200-52CE-3C44-6930-631A40F0C3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40" y="377741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48" name="Freeform: Shape 147">
              <a:extLst>
                <a:ext uri="{FF2B5EF4-FFF2-40B4-BE49-F238E27FC236}">
                  <a16:creationId xmlns:a16="http://schemas.microsoft.com/office/drawing/2014/main" id="{7F4E94E5-1C09-8135-EFE2-D41AC9E7B9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5"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49" name="Freeform: Shape 148">
              <a:extLst>
                <a:ext uri="{FF2B5EF4-FFF2-40B4-BE49-F238E27FC236}">
                  <a16:creationId xmlns:a16="http://schemas.microsoft.com/office/drawing/2014/main" id="{BBF1F2AF-1F9B-876E-C486-2F03F3C70D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6"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0" name="Freeform: Shape 149">
              <a:extLst>
                <a:ext uri="{FF2B5EF4-FFF2-40B4-BE49-F238E27FC236}">
                  <a16:creationId xmlns:a16="http://schemas.microsoft.com/office/drawing/2014/main" id="{DF10BF97-5966-6C32-38E0-DA8A7797DE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83"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1" name="Freeform: Shape 150">
              <a:extLst>
                <a:ext uri="{FF2B5EF4-FFF2-40B4-BE49-F238E27FC236}">
                  <a16:creationId xmlns:a16="http://schemas.microsoft.com/office/drawing/2014/main" id="{BD3C5AB1-0CCE-BE39-E6E0-9CD693E1FE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35"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2" name="Freeform: Shape 151">
              <a:extLst>
                <a:ext uri="{FF2B5EF4-FFF2-40B4-BE49-F238E27FC236}">
                  <a16:creationId xmlns:a16="http://schemas.microsoft.com/office/drawing/2014/main" id="{EAB10DD3-9C21-5C36-66A7-E5BBF607BD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82"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53" name="Freeform: Shape 152">
              <a:extLst>
                <a:ext uri="{FF2B5EF4-FFF2-40B4-BE49-F238E27FC236}">
                  <a16:creationId xmlns:a16="http://schemas.microsoft.com/office/drawing/2014/main" id="{C5342023-DB2B-93C1-94F1-E95A219C2A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31"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4" name="Freeform: Shape 153">
              <a:extLst>
                <a:ext uri="{FF2B5EF4-FFF2-40B4-BE49-F238E27FC236}">
                  <a16:creationId xmlns:a16="http://schemas.microsoft.com/office/drawing/2014/main" id="{2C2459BD-E10E-DF7E-B59E-8B4818A442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481374"/>
              <a:ext cx="14097" cy="14096"/>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55" name="Freeform: Shape 154">
              <a:extLst>
                <a:ext uri="{FF2B5EF4-FFF2-40B4-BE49-F238E27FC236}">
                  <a16:creationId xmlns:a16="http://schemas.microsoft.com/office/drawing/2014/main" id="{DEFABF5F-DE2C-D5DF-6696-1F6FA48026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56" name="Freeform: Shape 155">
              <a:extLst>
                <a:ext uri="{FF2B5EF4-FFF2-40B4-BE49-F238E27FC236}">
                  <a16:creationId xmlns:a16="http://schemas.microsoft.com/office/drawing/2014/main" id="{475AA0AE-F3E4-A7DE-B99C-B6DA9B0C25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481374"/>
              <a:ext cx="14096" cy="14096"/>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157" name="Freeform: Shape 156">
              <a:extLst>
                <a:ext uri="{FF2B5EF4-FFF2-40B4-BE49-F238E27FC236}">
                  <a16:creationId xmlns:a16="http://schemas.microsoft.com/office/drawing/2014/main" id="{7ACFE4F9-EA09-7611-718F-E09F75788F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58" name="Freeform: Shape 157">
              <a:extLst>
                <a:ext uri="{FF2B5EF4-FFF2-40B4-BE49-F238E27FC236}">
                  <a16:creationId xmlns:a16="http://schemas.microsoft.com/office/drawing/2014/main" id="{CA295794-4288-FD86-3ED1-035F8FAA45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159" name="Freeform: Shape 158">
              <a:extLst>
                <a:ext uri="{FF2B5EF4-FFF2-40B4-BE49-F238E27FC236}">
                  <a16:creationId xmlns:a16="http://schemas.microsoft.com/office/drawing/2014/main" id="{C935BEA9-514F-EB2C-B5E5-7D1D13AC7F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48137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60" name="Freeform: Shape 159">
              <a:extLst>
                <a:ext uri="{FF2B5EF4-FFF2-40B4-BE49-F238E27FC236}">
                  <a16:creationId xmlns:a16="http://schemas.microsoft.com/office/drawing/2014/main" id="{CCEA0E1D-B104-17D5-C9AE-88B372881E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4062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1" name="Freeform: Shape 160">
              <a:extLst>
                <a:ext uri="{FF2B5EF4-FFF2-40B4-BE49-F238E27FC236}">
                  <a16:creationId xmlns:a16="http://schemas.microsoft.com/office/drawing/2014/main" id="{D8913898-5C98-5178-057E-ADD61C1227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4062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2" name="Freeform: Shape 161">
              <a:extLst>
                <a:ext uri="{FF2B5EF4-FFF2-40B4-BE49-F238E27FC236}">
                  <a16:creationId xmlns:a16="http://schemas.microsoft.com/office/drawing/2014/main" id="{2A7A3C0E-40AF-B483-568A-4A851D86F0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406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63" name="Freeform: Shape 162">
              <a:extLst>
                <a:ext uri="{FF2B5EF4-FFF2-40B4-BE49-F238E27FC236}">
                  <a16:creationId xmlns:a16="http://schemas.microsoft.com/office/drawing/2014/main" id="{A43F1EE6-E87D-9A1D-B455-C2C579941A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4062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4" name="Freeform: Shape 163">
              <a:extLst>
                <a:ext uri="{FF2B5EF4-FFF2-40B4-BE49-F238E27FC236}">
                  <a16:creationId xmlns:a16="http://schemas.microsoft.com/office/drawing/2014/main" id="{DBF65AAB-319F-F84C-A900-2C84F84F8F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406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65" name="Freeform: Shape 164">
              <a:extLst>
                <a:ext uri="{FF2B5EF4-FFF2-40B4-BE49-F238E27FC236}">
                  <a16:creationId xmlns:a16="http://schemas.microsoft.com/office/drawing/2014/main" id="{1C83D860-9FDE-CB2D-C60A-09422AE992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40631"/>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66" name="Freeform: Shape 165">
              <a:extLst>
                <a:ext uri="{FF2B5EF4-FFF2-40B4-BE49-F238E27FC236}">
                  <a16:creationId xmlns:a16="http://schemas.microsoft.com/office/drawing/2014/main" id="{BF3666D4-9552-DB0C-C25E-212D3826C6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997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7" name="Freeform: Shape 166">
              <a:extLst>
                <a:ext uri="{FF2B5EF4-FFF2-40B4-BE49-F238E27FC236}">
                  <a16:creationId xmlns:a16="http://schemas.microsoft.com/office/drawing/2014/main" id="{32ACCAC6-5819-E4C8-F02D-86DBCFBF0C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8" name="Freeform: Shape 167">
              <a:extLst>
                <a:ext uri="{FF2B5EF4-FFF2-40B4-BE49-F238E27FC236}">
                  <a16:creationId xmlns:a16="http://schemas.microsoft.com/office/drawing/2014/main" id="{6A88A2E3-A1A5-9837-D4DF-7510561357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9978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69" name="Freeform: Shape 168">
              <a:extLst>
                <a:ext uri="{FF2B5EF4-FFF2-40B4-BE49-F238E27FC236}">
                  <a16:creationId xmlns:a16="http://schemas.microsoft.com/office/drawing/2014/main" id="{34F05AC7-398F-CCEE-4659-426F19C20E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0" name="Freeform: Shape 169">
              <a:extLst>
                <a:ext uri="{FF2B5EF4-FFF2-40B4-BE49-F238E27FC236}">
                  <a16:creationId xmlns:a16="http://schemas.microsoft.com/office/drawing/2014/main" id="{350E1F70-61B0-9A5F-E141-AC58ACBFBC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9978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71" name="Freeform: Shape 170">
              <a:extLst>
                <a:ext uri="{FF2B5EF4-FFF2-40B4-BE49-F238E27FC236}">
                  <a16:creationId xmlns:a16="http://schemas.microsoft.com/office/drawing/2014/main" id="{7FFA276E-7118-9D55-E2E8-52B3B11852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9978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2" name="Freeform: Shape 171">
              <a:extLst>
                <a:ext uri="{FF2B5EF4-FFF2-40B4-BE49-F238E27FC236}">
                  <a16:creationId xmlns:a16="http://schemas.microsoft.com/office/drawing/2014/main" id="{61E6C843-1192-BB0C-106E-E341C79B4D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65902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3" name="Freeform: Shape 172">
              <a:extLst>
                <a:ext uri="{FF2B5EF4-FFF2-40B4-BE49-F238E27FC236}">
                  <a16:creationId xmlns:a16="http://schemas.microsoft.com/office/drawing/2014/main" id="{541962B1-B960-9259-5A8C-A4F5A3090A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4" name="Freeform: Shape 173">
              <a:extLst>
                <a:ext uri="{FF2B5EF4-FFF2-40B4-BE49-F238E27FC236}">
                  <a16:creationId xmlns:a16="http://schemas.microsoft.com/office/drawing/2014/main" id="{BEAFFB06-FA85-80B3-4931-3AF2E67F43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6590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75" name="Freeform: Shape 174">
              <a:extLst>
                <a:ext uri="{FF2B5EF4-FFF2-40B4-BE49-F238E27FC236}">
                  <a16:creationId xmlns:a16="http://schemas.microsoft.com/office/drawing/2014/main" id="{44CE5639-5C59-88EA-5D1B-89B2E0082E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6" name="Freeform: Shape 175">
              <a:extLst>
                <a:ext uri="{FF2B5EF4-FFF2-40B4-BE49-F238E27FC236}">
                  <a16:creationId xmlns:a16="http://schemas.microsoft.com/office/drawing/2014/main" id="{8A233E08-21C3-A42F-6FFD-2298303F3E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77" name="Freeform: Shape 176">
              <a:extLst>
                <a:ext uri="{FF2B5EF4-FFF2-40B4-BE49-F238E27FC236}">
                  <a16:creationId xmlns:a16="http://schemas.microsoft.com/office/drawing/2014/main" id="{6411328A-6FEC-C3AA-3E0D-FE70F8C3F6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8" name="Freeform: Shape 177">
              <a:extLst>
                <a:ext uri="{FF2B5EF4-FFF2-40B4-BE49-F238E27FC236}">
                  <a16:creationId xmlns:a16="http://schemas.microsoft.com/office/drawing/2014/main" id="{BEDF1B28-7C40-E9C3-61A8-A88D667D38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718177"/>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9" name="Freeform: Shape 178">
              <a:extLst>
                <a:ext uri="{FF2B5EF4-FFF2-40B4-BE49-F238E27FC236}">
                  <a16:creationId xmlns:a16="http://schemas.microsoft.com/office/drawing/2014/main" id="{1A472053-BDC8-4BEC-8AE6-318A70F168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0" name="Freeform: Shape 179">
              <a:extLst>
                <a:ext uri="{FF2B5EF4-FFF2-40B4-BE49-F238E27FC236}">
                  <a16:creationId xmlns:a16="http://schemas.microsoft.com/office/drawing/2014/main" id="{2FFC8565-D9C5-038E-C15B-379C60CEC4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718177"/>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81" name="Freeform: Shape 180">
              <a:extLst>
                <a:ext uri="{FF2B5EF4-FFF2-40B4-BE49-F238E27FC236}">
                  <a16:creationId xmlns:a16="http://schemas.microsoft.com/office/drawing/2014/main" id="{1F31E002-1F65-476F-AAC7-2DD67F69C0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2" name="Freeform: Shape 181">
              <a:extLst>
                <a:ext uri="{FF2B5EF4-FFF2-40B4-BE49-F238E27FC236}">
                  <a16:creationId xmlns:a16="http://schemas.microsoft.com/office/drawing/2014/main" id="{8C1DB8BD-19BB-C56D-2C22-C16A573975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71817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83" name="Freeform: Shape 182">
              <a:extLst>
                <a:ext uri="{FF2B5EF4-FFF2-40B4-BE49-F238E27FC236}">
                  <a16:creationId xmlns:a16="http://schemas.microsoft.com/office/drawing/2014/main" id="{10E58883-FE73-AC07-DFA2-ADABDDFD0F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71817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4" name="Freeform: Shape 183">
              <a:extLst>
                <a:ext uri="{FF2B5EF4-FFF2-40B4-BE49-F238E27FC236}">
                  <a16:creationId xmlns:a16="http://schemas.microsoft.com/office/drawing/2014/main" id="{A7A61A70-8A36-E1D8-C8ED-9B8C6DF7D6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2" y="3777419"/>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85" name="Freeform: Shape 184">
              <a:extLst>
                <a:ext uri="{FF2B5EF4-FFF2-40B4-BE49-F238E27FC236}">
                  <a16:creationId xmlns:a16="http://schemas.microsoft.com/office/drawing/2014/main" id="{5B8C6BC4-25D9-956D-4CC6-4A559F5F00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2" y="377741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86" name="Freeform: Shape 185">
              <a:extLst>
                <a:ext uri="{FF2B5EF4-FFF2-40B4-BE49-F238E27FC236}">
                  <a16:creationId xmlns:a16="http://schemas.microsoft.com/office/drawing/2014/main" id="{F95E75BA-0888-A6E2-579E-AFD0BAFF9C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8" y="3777419"/>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187" name="Freeform: Shape 186">
              <a:extLst>
                <a:ext uri="{FF2B5EF4-FFF2-40B4-BE49-F238E27FC236}">
                  <a16:creationId xmlns:a16="http://schemas.microsoft.com/office/drawing/2014/main" id="{90414FC4-61E1-C46B-D544-54E0035DD8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4" y="3777383"/>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88" name="Freeform: Shape 187">
              <a:extLst>
                <a:ext uri="{FF2B5EF4-FFF2-40B4-BE49-F238E27FC236}">
                  <a16:creationId xmlns:a16="http://schemas.microsoft.com/office/drawing/2014/main" id="{8ADBA49C-94B7-59D0-0063-FF5AAC8CF5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7" y="37774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189" name="Freeform: Shape 188">
              <a:extLst>
                <a:ext uri="{FF2B5EF4-FFF2-40B4-BE49-F238E27FC236}">
                  <a16:creationId xmlns:a16="http://schemas.microsoft.com/office/drawing/2014/main" id="{EA2A3E7A-3391-A312-7968-5F039EF4FB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4" y="37774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a:p>
          </p:txBody>
        </p:sp>
      </p:grpSp>
      <p:grpSp>
        <p:nvGrpSpPr>
          <p:cNvPr id="191" name="Graphic 4">
            <a:extLst>
              <a:ext uri="{FF2B5EF4-FFF2-40B4-BE49-F238E27FC236}">
                <a16:creationId xmlns:a16="http://schemas.microsoft.com/office/drawing/2014/main" id="{442E3601-5FD9-F5A1-0FAE-9531FD9284C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0915" y="4748271"/>
            <a:ext cx="1330536" cy="1330521"/>
            <a:chOff x="5734037" y="3067039"/>
            <a:chExt cx="724483" cy="724489"/>
          </a:xfrm>
          <a:solidFill>
            <a:schemeClr val="bg1">
              <a:alpha val="60000"/>
            </a:schemeClr>
          </a:solidFill>
        </p:grpSpPr>
        <p:sp>
          <p:nvSpPr>
            <p:cNvPr id="192" name="Freeform: Shape 191">
              <a:extLst>
                <a:ext uri="{FF2B5EF4-FFF2-40B4-BE49-F238E27FC236}">
                  <a16:creationId xmlns:a16="http://schemas.microsoft.com/office/drawing/2014/main" id="{A8BA375F-6AA2-D304-3FDC-6680665AA8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067039"/>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193" name="Freeform: Shape 192">
              <a:extLst>
                <a:ext uri="{FF2B5EF4-FFF2-40B4-BE49-F238E27FC236}">
                  <a16:creationId xmlns:a16="http://schemas.microsoft.com/office/drawing/2014/main" id="{2D5EED71-2FB6-56B5-E884-7764E08F5A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94" name="Freeform: Shape 193">
              <a:extLst>
                <a:ext uri="{FF2B5EF4-FFF2-40B4-BE49-F238E27FC236}">
                  <a16:creationId xmlns:a16="http://schemas.microsoft.com/office/drawing/2014/main" id="{49FDCF97-B4C8-71E5-9C03-231B9C0003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5" name="Freeform: Shape 194">
              <a:extLst>
                <a:ext uri="{FF2B5EF4-FFF2-40B4-BE49-F238E27FC236}">
                  <a16:creationId xmlns:a16="http://schemas.microsoft.com/office/drawing/2014/main" id="{EC366E1C-61A7-18BA-50AC-16567655E1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6" name="Freeform: Shape 195">
              <a:extLst>
                <a:ext uri="{FF2B5EF4-FFF2-40B4-BE49-F238E27FC236}">
                  <a16:creationId xmlns:a16="http://schemas.microsoft.com/office/drawing/2014/main" id="{78EE3710-02F5-4022-5353-09A47BF63A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7" name="Freeform: Shape 196">
              <a:extLst>
                <a:ext uri="{FF2B5EF4-FFF2-40B4-BE49-F238E27FC236}">
                  <a16:creationId xmlns:a16="http://schemas.microsoft.com/office/drawing/2014/main" id="{3E634464-1875-EB72-D45F-B552C905E9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98" name="Freeform: Shape 197">
              <a:extLst>
                <a:ext uri="{FF2B5EF4-FFF2-40B4-BE49-F238E27FC236}">
                  <a16:creationId xmlns:a16="http://schemas.microsoft.com/office/drawing/2014/main" id="{EF11EF9C-29F0-484E-85DC-B2390048CE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9" name="Freeform: Shape 198">
              <a:extLst>
                <a:ext uri="{FF2B5EF4-FFF2-40B4-BE49-F238E27FC236}">
                  <a16:creationId xmlns:a16="http://schemas.microsoft.com/office/drawing/2014/main" id="{1BC96AC7-2090-4025-93D9-D7A53CC63B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26284"/>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00" name="Freeform: Shape 199">
              <a:extLst>
                <a:ext uri="{FF2B5EF4-FFF2-40B4-BE49-F238E27FC236}">
                  <a16:creationId xmlns:a16="http://schemas.microsoft.com/office/drawing/2014/main" id="{CBE7A5BC-575D-834C-6FF5-A6FEDAC6D1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2628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1" name="Freeform: Shape 200">
              <a:extLst>
                <a:ext uri="{FF2B5EF4-FFF2-40B4-BE49-F238E27FC236}">
                  <a16:creationId xmlns:a16="http://schemas.microsoft.com/office/drawing/2014/main" id="{E40D5A63-6EBC-1675-6B38-C6F5EE2235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2" name="Freeform: Shape 201">
              <a:extLst>
                <a:ext uri="{FF2B5EF4-FFF2-40B4-BE49-F238E27FC236}">
                  <a16:creationId xmlns:a16="http://schemas.microsoft.com/office/drawing/2014/main" id="{AF9CE4CA-DBC2-AC4D-986D-E6618AFF14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3" name="Freeform: Shape 202">
              <a:extLst>
                <a:ext uri="{FF2B5EF4-FFF2-40B4-BE49-F238E27FC236}">
                  <a16:creationId xmlns:a16="http://schemas.microsoft.com/office/drawing/2014/main" id="{81F03EB4-3FC7-1C40-A0C2-C247DDFEC8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4" name="Freeform: Shape 203">
              <a:extLst>
                <a:ext uri="{FF2B5EF4-FFF2-40B4-BE49-F238E27FC236}">
                  <a16:creationId xmlns:a16="http://schemas.microsoft.com/office/drawing/2014/main" id="{715BAE4B-3EE3-04EA-5D5E-B510498E16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126284"/>
              <a:ext cx="14097" cy="14097"/>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05" name="Freeform: Shape 204">
              <a:extLst>
                <a:ext uri="{FF2B5EF4-FFF2-40B4-BE49-F238E27FC236}">
                  <a16:creationId xmlns:a16="http://schemas.microsoft.com/office/drawing/2014/main" id="{75EC46A1-ACBE-4D17-2957-83924B211C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6" name="Freeform: Shape 205">
              <a:extLst>
                <a:ext uri="{FF2B5EF4-FFF2-40B4-BE49-F238E27FC236}">
                  <a16:creationId xmlns:a16="http://schemas.microsoft.com/office/drawing/2014/main" id="{2C1ABF95-BCD6-9033-AB61-4A1265947F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8543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07" name="Freeform: Shape 206">
              <a:extLst>
                <a:ext uri="{FF2B5EF4-FFF2-40B4-BE49-F238E27FC236}">
                  <a16:creationId xmlns:a16="http://schemas.microsoft.com/office/drawing/2014/main" id="{B6B53330-824B-F0CD-F58F-AF028D4FD1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08" name="Freeform: Shape 207">
              <a:extLst>
                <a:ext uri="{FF2B5EF4-FFF2-40B4-BE49-F238E27FC236}">
                  <a16:creationId xmlns:a16="http://schemas.microsoft.com/office/drawing/2014/main" id="{1A8618A3-BCFD-AE53-89F4-437C1F71A1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09" name="Freeform: Shape 208">
              <a:extLst>
                <a:ext uri="{FF2B5EF4-FFF2-40B4-BE49-F238E27FC236}">
                  <a16:creationId xmlns:a16="http://schemas.microsoft.com/office/drawing/2014/main" id="{5766C519-5D31-E70B-C3B2-9C8D85D061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0" name="Freeform: Shape 209">
              <a:extLst>
                <a:ext uri="{FF2B5EF4-FFF2-40B4-BE49-F238E27FC236}">
                  <a16:creationId xmlns:a16="http://schemas.microsoft.com/office/drawing/2014/main" id="{B6A7732A-7ECC-ED73-9860-5495AFA780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1" name="Freeform: Shape 210">
              <a:extLst>
                <a:ext uri="{FF2B5EF4-FFF2-40B4-BE49-F238E27FC236}">
                  <a16:creationId xmlns:a16="http://schemas.microsoft.com/office/drawing/2014/main" id="{E85F5689-1888-13CC-A6BA-7E8FD9E3ED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12" name="Freeform: Shape 211">
              <a:extLst>
                <a:ext uri="{FF2B5EF4-FFF2-40B4-BE49-F238E27FC236}">
                  <a16:creationId xmlns:a16="http://schemas.microsoft.com/office/drawing/2014/main" id="{760BC995-38D3-81E7-3AD2-97FC3FF177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3" name="Freeform: Shape 212">
              <a:extLst>
                <a:ext uri="{FF2B5EF4-FFF2-40B4-BE49-F238E27FC236}">
                  <a16:creationId xmlns:a16="http://schemas.microsoft.com/office/drawing/2014/main" id="{DCA9B104-9D03-C5BE-3E22-61AD614409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24467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14" name="Freeform: Shape 213">
              <a:extLst>
                <a:ext uri="{FF2B5EF4-FFF2-40B4-BE49-F238E27FC236}">
                  <a16:creationId xmlns:a16="http://schemas.microsoft.com/office/drawing/2014/main" id="{50F5B524-350F-7E41-A09D-1059836018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244677"/>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5" name="Freeform: Shape 214">
              <a:extLst>
                <a:ext uri="{FF2B5EF4-FFF2-40B4-BE49-F238E27FC236}">
                  <a16:creationId xmlns:a16="http://schemas.microsoft.com/office/drawing/2014/main" id="{7A0BB2F2-767A-98D9-042C-4C7B2922B8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6" name="Freeform: Shape 215">
              <a:extLst>
                <a:ext uri="{FF2B5EF4-FFF2-40B4-BE49-F238E27FC236}">
                  <a16:creationId xmlns:a16="http://schemas.microsoft.com/office/drawing/2014/main" id="{0D04B102-369C-899D-AFD4-4F51DBAEE8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7" name="Freeform: Shape 216">
              <a:extLst>
                <a:ext uri="{FF2B5EF4-FFF2-40B4-BE49-F238E27FC236}">
                  <a16:creationId xmlns:a16="http://schemas.microsoft.com/office/drawing/2014/main" id="{B209CE50-FA53-445F-F6E3-2727133879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8" name="Freeform: Shape 217">
              <a:extLst>
                <a:ext uri="{FF2B5EF4-FFF2-40B4-BE49-F238E27FC236}">
                  <a16:creationId xmlns:a16="http://schemas.microsoft.com/office/drawing/2014/main" id="{EDB00853-1508-F545-3D86-3E7480FD30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24467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9" name="Freeform: Shape 218">
              <a:extLst>
                <a:ext uri="{FF2B5EF4-FFF2-40B4-BE49-F238E27FC236}">
                  <a16:creationId xmlns:a16="http://schemas.microsoft.com/office/drawing/2014/main" id="{AEB3B14E-5FC4-FF86-63AF-FB1ECA77F6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20" name="Freeform: Shape 219">
              <a:extLst>
                <a:ext uri="{FF2B5EF4-FFF2-40B4-BE49-F238E27FC236}">
                  <a16:creationId xmlns:a16="http://schemas.microsoft.com/office/drawing/2014/main" id="{98738552-3733-F9A3-44E6-003F0A0322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0382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21" name="Freeform: Shape 220">
              <a:extLst>
                <a:ext uri="{FF2B5EF4-FFF2-40B4-BE49-F238E27FC236}">
                  <a16:creationId xmlns:a16="http://schemas.microsoft.com/office/drawing/2014/main" id="{93ADC264-7EAC-6025-CE62-8540E857DB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2" name="Freeform: Shape 221">
              <a:extLst>
                <a:ext uri="{FF2B5EF4-FFF2-40B4-BE49-F238E27FC236}">
                  <a16:creationId xmlns:a16="http://schemas.microsoft.com/office/drawing/2014/main" id="{A5DF9B83-90FD-0A6B-0DD2-78D35BC34D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3" name="Freeform: Shape 222">
              <a:extLst>
                <a:ext uri="{FF2B5EF4-FFF2-40B4-BE49-F238E27FC236}">
                  <a16:creationId xmlns:a16="http://schemas.microsoft.com/office/drawing/2014/main" id="{6744DE49-5353-2BD9-ABD7-96E1EB28C9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4" name="Freeform: Shape 223">
              <a:extLst>
                <a:ext uri="{FF2B5EF4-FFF2-40B4-BE49-F238E27FC236}">
                  <a16:creationId xmlns:a16="http://schemas.microsoft.com/office/drawing/2014/main" id="{4AD73ABE-C6B9-BC10-4DEF-702CB9D722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5" name="Freeform: Shape 224">
              <a:extLst>
                <a:ext uri="{FF2B5EF4-FFF2-40B4-BE49-F238E27FC236}">
                  <a16:creationId xmlns:a16="http://schemas.microsoft.com/office/drawing/2014/main" id="{5D7F089A-EC3C-9D8A-0F87-C9243C5C95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0382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6" name="Freeform: Shape 225">
              <a:extLst>
                <a:ext uri="{FF2B5EF4-FFF2-40B4-BE49-F238E27FC236}">
                  <a16:creationId xmlns:a16="http://schemas.microsoft.com/office/drawing/2014/main" id="{7E5B7710-9EC3-6AF1-486B-FD7A1AA1BD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7" name="Freeform: Shape 226">
              <a:extLst>
                <a:ext uri="{FF2B5EF4-FFF2-40B4-BE49-F238E27FC236}">
                  <a16:creationId xmlns:a16="http://schemas.microsoft.com/office/drawing/2014/main" id="{1BC92934-FAD6-AA0F-A72C-94BEC9B093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63074"/>
              <a:ext cx="14192" cy="14097"/>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28" name="Freeform: Shape 227">
              <a:extLst>
                <a:ext uri="{FF2B5EF4-FFF2-40B4-BE49-F238E27FC236}">
                  <a16:creationId xmlns:a16="http://schemas.microsoft.com/office/drawing/2014/main" id="{74992392-313E-6787-0C90-4FD3E467EC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29" name="Freeform: Shape 228">
              <a:extLst>
                <a:ext uri="{FF2B5EF4-FFF2-40B4-BE49-F238E27FC236}">
                  <a16:creationId xmlns:a16="http://schemas.microsoft.com/office/drawing/2014/main" id="{0064550A-F5FD-2C64-A90C-75CBBBB845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0" name="Freeform: Shape 229">
              <a:extLst>
                <a:ext uri="{FF2B5EF4-FFF2-40B4-BE49-F238E27FC236}">
                  <a16:creationId xmlns:a16="http://schemas.microsoft.com/office/drawing/2014/main" id="{35527DC3-4A0E-1644-E670-A1EE70C7EA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1" name="Freeform: Shape 230">
              <a:extLst>
                <a:ext uri="{FF2B5EF4-FFF2-40B4-BE49-F238E27FC236}">
                  <a16:creationId xmlns:a16="http://schemas.microsoft.com/office/drawing/2014/main" id="{5363D033-74DE-1A99-A33A-EB829CC56B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2" name="Freeform: Shape 231">
              <a:extLst>
                <a:ext uri="{FF2B5EF4-FFF2-40B4-BE49-F238E27FC236}">
                  <a16:creationId xmlns:a16="http://schemas.microsoft.com/office/drawing/2014/main" id="{3172F9F7-248B-F08C-48D7-BD41576AE9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63074"/>
              <a:ext cx="14097" cy="14097"/>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3" name="Freeform: Shape 232">
              <a:extLst>
                <a:ext uri="{FF2B5EF4-FFF2-40B4-BE49-F238E27FC236}">
                  <a16:creationId xmlns:a16="http://schemas.microsoft.com/office/drawing/2014/main" id="{2B30C47A-C468-E732-F485-B34FB4E870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4" name="Freeform: Shape 233">
              <a:extLst>
                <a:ext uri="{FF2B5EF4-FFF2-40B4-BE49-F238E27FC236}">
                  <a16:creationId xmlns:a16="http://schemas.microsoft.com/office/drawing/2014/main" id="{4215E035-7347-2B6C-8B68-2D12A01446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2222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35" name="Freeform: Shape 234">
              <a:extLst>
                <a:ext uri="{FF2B5EF4-FFF2-40B4-BE49-F238E27FC236}">
                  <a16:creationId xmlns:a16="http://schemas.microsoft.com/office/drawing/2014/main" id="{3797D9FD-D5E2-05E9-857E-824D79F2EB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6" name="Freeform: Shape 235">
              <a:extLst>
                <a:ext uri="{FF2B5EF4-FFF2-40B4-BE49-F238E27FC236}">
                  <a16:creationId xmlns:a16="http://schemas.microsoft.com/office/drawing/2014/main" id="{7A0E9679-98B2-9583-F798-29F874308B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7" name="Freeform: Shape 236">
              <a:extLst>
                <a:ext uri="{FF2B5EF4-FFF2-40B4-BE49-F238E27FC236}">
                  <a16:creationId xmlns:a16="http://schemas.microsoft.com/office/drawing/2014/main" id="{6FF42ADC-1F45-90D2-D632-5EAC8370FD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8" name="Freeform: Shape 237">
              <a:extLst>
                <a:ext uri="{FF2B5EF4-FFF2-40B4-BE49-F238E27FC236}">
                  <a16:creationId xmlns:a16="http://schemas.microsoft.com/office/drawing/2014/main" id="{E8D0FA71-4DC1-5978-51F9-E857160A81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9" name="Freeform: Shape 238">
              <a:extLst>
                <a:ext uri="{FF2B5EF4-FFF2-40B4-BE49-F238E27FC236}">
                  <a16:creationId xmlns:a16="http://schemas.microsoft.com/office/drawing/2014/main" id="{884DD78F-23AE-5B3B-E5C9-7FBA086BA2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42222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40" name="Freeform: Shape 239">
              <a:extLst>
                <a:ext uri="{FF2B5EF4-FFF2-40B4-BE49-F238E27FC236}">
                  <a16:creationId xmlns:a16="http://schemas.microsoft.com/office/drawing/2014/main" id="{64801E60-9461-41F4-851E-03F49968CF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41" name="Freeform: Shape 240">
              <a:extLst>
                <a:ext uri="{FF2B5EF4-FFF2-40B4-BE49-F238E27FC236}">
                  <a16:creationId xmlns:a16="http://schemas.microsoft.com/office/drawing/2014/main" id="{43A189F3-46F5-8AD8-F31C-FBE4F6932C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2" name="Freeform: Shape 241">
              <a:extLst>
                <a:ext uri="{FF2B5EF4-FFF2-40B4-BE49-F238E27FC236}">
                  <a16:creationId xmlns:a16="http://schemas.microsoft.com/office/drawing/2014/main" id="{B25A0E8D-E72D-FE55-7B29-6D34CB5F9F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3" name="Freeform: Shape 242">
              <a:extLst>
                <a:ext uri="{FF2B5EF4-FFF2-40B4-BE49-F238E27FC236}">
                  <a16:creationId xmlns:a16="http://schemas.microsoft.com/office/drawing/2014/main" id="{2A05DB3E-D176-4BFC-C8DD-D8672314E8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067039"/>
              <a:ext cx="14096" cy="14097"/>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244" name="Freeform: Shape 243">
              <a:extLst>
                <a:ext uri="{FF2B5EF4-FFF2-40B4-BE49-F238E27FC236}">
                  <a16:creationId xmlns:a16="http://schemas.microsoft.com/office/drawing/2014/main" id="{EA544F76-77E3-C060-3A4B-925B170A27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5" name="Freeform: Shape 244">
              <a:extLst>
                <a:ext uri="{FF2B5EF4-FFF2-40B4-BE49-F238E27FC236}">
                  <a16:creationId xmlns:a16="http://schemas.microsoft.com/office/drawing/2014/main" id="{0DB21436-E67A-AF36-213A-B650137641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246" name="Freeform: Shape 245">
              <a:extLst>
                <a:ext uri="{FF2B5EF4-FFF2-40B4-BE49-F238E27FC236}">
                  <a16:creationId xmlns:a16="http://schemas.microsoft.com/office/drawing/2014/main" id="{76A00504-63D2-4B0F-6A94-EAE8A8C30E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47" name="Freeform: Shape 246">
              <a:extLst>
                <a:ext uri="{FF2B5EF4-FFF2-40B4-BE49-F238E27FC236}">
                  <a16:creationId xmlns:a16="http://schemas.microsoft.com/office/drawing/2014/main" id="{DB557E6A-9E42-FFBD-2486-5CABE43743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26281"/>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48" name="Freeform: Shape 247">
              <a:extLst>
                <a:ext uri="{FF2B5EF4-FFF2-40B4-BE49-F238E27FC236}">
                  <a16:creationId xmlns:a16="http://schemas.microsoft.com/office/drawing/2014/main" id="{D47F3FB3-5404-D0AB-6B03-93B2D9C246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49" name="Freeform: Shape 248">
              <a:extLst>
                <a:ext uri="{FF2B5EF4-FFF2-40B4-BE49-F238E27FC236}">
                  <a16:creationId xmlns:a16="http://schemas.microsoft.com/office/drawing/2014/main" id="{F39FA9CB-818B-6F7C-4D9D-B212418A9F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26281"/>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50" name="Freeform: Shape 249">
              <a:extLst>
                <a:ext uri="{FF2B5EF4-FFF2-40B4-BE49-F238E27FC236}">
                  <a16:creationId xmlns:a16="http://schemas.microsoft.com/office/drawing/2014/main" id="{CFBDCEC8-E597-F2FE-F6E6-4442F92373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51" name="Freeform: Shape 250">
              <a:extLst>
                <a:ext uri="{FF2B5EF4-FFF2-40B4-BE49-F238E27FC236}">
                  <a16:creationId xmlns:a16="http://schemas.microsoft.com/office/drawing/2014/main" id="{02860160-6E01-5A3D-9533-7868D5F9FC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52" name="Freeform: Shape 251">
              <a:extLst>
                <a:ext uri="{FF2B5EF4-FFF2-40B4-BE49-F238E27FC236}">
                  <a16:creationId xmlns:a16="http://schemas.microsoft.com/office/drawing/2014/main" id="{32C0FA10-4E5D-B83C-C9D7-6D81F2EBDD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2628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53" name="Freeform: Shape 252">
              <a:extLst>
                <a:ext uri="{FF2B5EF4-FFF2-40B4-BE49-F238E27FC236}">
                  <a16:creationId xmlns:a16="http://schemas.microsoft.com/office/drawing/2014/main" id="{85E317ED-694A-8FA6-CF7E-406361BFCC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85433"/>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54" name="Freeform: Shape 253">
              <a:extLst>
                <a:ext uri="{FF2B5EF4-FFF2-40B4-BE49-F238E27FC236}">
                  <a16:creationId xmlns:a16="http://schemas.microsoft.com/office/drawing/2014/main" id="{9AB3AC2D-5C81-44AE-F3BF-9D8B4110F7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55" name="Freeform: Shape 254">
              <a:extLst>
                <a:ext uri="{FF2B5EF4-FFF2-40B4-BE49-F238E27FC236}">
                  <a16:creationId xmlns:a16="http://schemas.microsoft.com/office/drawing/2014/main" id="{5C37CD96-A1C2-98D2-B21B-69317724FD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85433"/>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56" name="Freeform: Shape 255">
              <a:extLst>
                <a:ext uri="{FF2B5EF4-FFF2-40B4-BE49-F238E27FC236}">
                  <a16:creationId xmlns:a16="http://schemas.microsoft.com/office/drawing/2014/main" id="{09D4447C-6C3B-BC45-70E5-1405F0B814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57" name="Freeform: Shape 256">
              <a:extLst>
                <a:ext uri="{FF2B5EF4-FFF2-40B4-BE49-F238E27FC236}">
                  <a16:creationId xmlns:a16="http://schemas.microsoft.com/office/drawing/2014/main" id="{B6714E27-C376-7B15-69C0-C7FE340BF4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58" name="Freeform: Shape 257">
              <a:extLst>
                <a:ext uri="{FF2B5EF4-FFF2-40B4-BE49-F238E27FC236}">
                  <a16:creationId xmlns:a16="http://schemas.microsoft.com/office/drawing/2014/main" id="{1A121E99-2379-A540-B3F8-446AE3A0AF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85432"/>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59" name="Freeform: Shape 258">
              <a:extLst>
                <a:ext uri="{FF2B5EF4-FFF2-40B4-BE49-F238E27FC236}">
                  <a16:creationId xmlns:a16="http://schemas.microsoft.com/office/drawing/2014/main" id="{AFD54701-67D6-71C2-B4DF-CF700EE211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244676"/>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60" name="Freeform: Shape 259">
              <a:extLst>
                <a:ext uri="{FF2B5EF4-FFF2-40B4-BE49-F238E27FC236}">
                  <a16:creationId xmlns:a16="http://schemas.microsoft.com/office/drawing/2014/main" id="{782A1EED-AA49-45C4-2405-8A3D3E5FB1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61" name="Freeform: Shape 260">
              <a:extLst>
                <a:ext uri="{FF2B5EF4-FFF2-40B4-BE49-F238E27FC236}">
                  <a16:creationId xmlns:a16="http://schemas.microsoft.com/office/drawing/2014/main" id="{7128B218-56F7-B87A-1B1C-C2648A9096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244676"/>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62" name="Freeform: Shape 261">
              <a:extLst>
                <a:ext uri="{FF2B5EF4-FFF2-40B4-BE49-F238E27FC236}">
                  <a16:creationId xmlns:a16="http://schemas.microsoft.com/office/drawing/2014/main" id="{7E11E8FD-3BF7-E3CD-B075-182B7E2FF8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63" name="Freeform: Shape 262">
              <a:extLst>
                <a:ext uri="{FF2B5EF4-FFF2-40B4-BE49-F238E27FC236}">
                  <a16:creationId xmlns:a16="http://schemas.microsoft.com/office/drawing/2014/main" id="{2B7A75C2-E43A-642A-72D9-8BF60D709C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64" name="Freeform: Shape 263">
              <a:extLst>
                <a:ext uri="{FF2B5EF4-FFF2-40B4-BE49-F238E27FC236}">
                  <a16:creationId xmlns:a16="http://schemas.microsoft.com/office/drawing/2014/main" id="{080F77A9-066D-FF3F-FBA5-7D86884598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2446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5" name="Freeform: Shape 264">
              <a:extLst>
                <a:ext uri="{FF2B5EF4-FFF2-40B4-BE49-F238E27FC236}">
                  <a16:creationId xmlns:a16="http://schemas.microsoft.com/office/drawing/2014/main" id="{A003650A-F172-F589-8E1B-F31941A578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6" name="Freeform: Shape 265">
              <a:extLst>
                <a:ext uri="{FF2B5EF4-FFF2-40B4-BE49-F238E27FC236}">
                  <a16:creationId xmlns:a16="http://schemas.microsoft.com/office/drawing/2014/main" id="{9BA01346-3BC0-C0A2-330A-96AAEB97CC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7" name="Freeform: Shape 266">
              <a:extLst>
                <a:ext uri="{FF2B5EF4-FFF2-40B4-BE49-F238E27FC236}">
                  <a16:creationId xmlns:a16="http://schemas.microsoft.com/office/drawing/2014/main" id="{CC27FBAB-E305-878C-DE9C-81A1D175B0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03829"/>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68" name="Freeform: Shape 267">
              <a:extLst>
                <a:ext uri="{FF2B5EF4-FFF2-40B4-BE49-F238E27FC236}">
                  <a16:creationId xmlns:a16="http://schemas.microsoft.com/office/drawing/2014/main" id="{F18575F3-F66B-47DF-145C-7698523593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9" name="Freeform: Shape 268">
              <a:extLst>
                <a:ext uri="{FF2B5EF4-FFF2-40B4-BE49-F238E27FC236}">
                  <a16:creationId xmlns:a16="http://schemas.microsoft.com/office/drawing/2014/main" id="{93DE9163-A5B5-F734-D04F-6A7048875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70" name="Freeform: Shape 269">
              <a:extLst>
                <a:ext uri="{FF2B5EF4-FFF2-40B4-BE49-F238E27FC236}">
                  <a16:creationId xmlns:a16="http://schemas.microsoft.com/office/drawing/2014/main" id="{A334E200-5881-FB17-2C24-C6FCB825CF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1" name="Freeform: Shape 270">
              <a:extLst>
                <a:ext uri="{FF2B5EF4-FFF2-40B4-BE49-F238E27FC236}">
                  <a16:creationId xmlns:a16="http://schemas.microsoft.com/office/drawing/2014/main" id="{9908D13D-14C0-6A3E-335D-7D81773ED0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72" name="Freeform: Shape 271">
              <a:extLst>
                <a:ext uri="{FF2B5EF4-FFF2-40B4-BE49-F238E27FC236}">
                  <a16:creationId xmlns:a16="http://schemas.microsoft.com/office/drawing/2014/main" id="{D5F109A1-028E-472D-12AA-263A13DB38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73" name="Freeform: Shape 272">
              <a:extLst>
                <a:ext uri="{FF2B5EF4-FFF2-40B4-BE49-F238E27FC236}">
                  <a16:creationId xmlns:a16="http://schemas.microsoft.com/office/drawing/2014/main" id="{8A504CD8-3E19-7A50-D4D2-70C94C1541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63072"/>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74" name="Freeform: Shape 273">
              <a:extLst>
                <a:ext uri="{FF2B5EF4-FFF2-40B4-BE49-F238E27FC236}">
                  <a16:creationId xmlns:a16="http://schemas.microsoft.com/office/drawing/2014/main" id="{3B281B21-358B-2332-FF06-53CDFCCC51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75" name="Freeform: Shape 274">
              <a:extLst>
                <a:ext uri="{FF2B5EF4-FFF2-40B4-BE49-F238E27FC236}">
                  <a16:creationId xmlns:a16="http://schemas.microsoft.com/office/drawing/2014/main" id="{7F15AA83-18D2-F28F-3BC6-2570B1D5E1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76" name="Freeform: Shape 275">
              <a:extLst>
                <a:ext uri="{FF2B5EF4-FFF2-40B4-BE49-F238E27FC236}">
                  <a16:creationId xmlns:a16="http://schemas.microsoft.com/office/drawing/2014/main" id="{7C8AEC74-CB01-4674-4FD3-6B7B5F0A94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63074"/>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7" name="Freeform: Shape 276">
              <a:extLst>
                <a:ext uri="{FF2B5EF4-FFF2-40B4-BE49-F238E27FC236}">
                  <a16:creationId xmlns:a16="http://schemas.microsoft.com/office/drawing/2014/main" id="{76B20C9C-CF66-F6BA-4449-0F775E323F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8" name="Freeform: Shape 277">
              <a:extLst>
                <a:ext uri="{FF2B5EF4-FFF2-40B4-BE49-F238E27FC236}">
                  <a16:creationId xmlns:a16="http://schemas.microsoft.com/office/drawing/2014/main" id="{54F4B26C-7894-0FAE-F7D4-C9F9B96481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9" name="Freeform: Shape 278">
              <a:extLst>
                <a:ext uri="{FF2B5EF4-FFF2-40B4-BE49-F238E27FC236}">
                  <a16:creationId xmlns:a16="http://schemas.microsoft.com/office/drawing/2014/main" id="{78095327-8BC5-6C11-A38A-560E5C94AA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422225"/>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80" name="Freeform: Shape 279">
              <a:extLst>
                <a:ext uri="{FF2B5EF4-FFF2-40B4-BE49-F238E27FC236}">
                  <a16:creationId xmlns:a16="http://schemas.microsoft.com/office/drawing/2014/main" id="{A6A8481A-1EAA-BDAB-95BB-9EC6348010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81" name="Freeform: Shape 280">
              <a:extLst>
                <a:ext uri="{FF2B5EF4-FFF2-40B4-BE49-F238E27FC236}">
                  <a16:creationId xmlns:a16="http://schemas.microsoft.com/office/drawing/2014/main" id="{2DF85657-DBF4-2C47-C27D-943CF0C7B1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82" name="Freeform: Shape 281">
              <a:extLst>
                <a:ext uri="{FF2B5EF4-FFF2-40B4-BE49-F238E27FC236}">
                  <a16:creationId xmlns:a16="http://schemas.microsoft.com/office/drawing/2014/main" id="{923526F0-2B30-9C45-2AD6-8291F2FFF5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4222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83" name="Freeform: Shape 282">
              <a:extLst>
                <a:ext uri="{FF2B5EF4-FFF2-40B4-BE49-F238E27FC236}">
                  <a16:creationId xmlns:a16="http://schemas.microsoft.com/office/drawing/2014/main" id="{B352FDA0-C63B-5910-BC4A-3BCA67CA21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81374"/>
              <a:ext cx="14192" cy="14096"/>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84" name="Freeform: Shape 283">
              <a:extLst>
                <a:ext uri="{FF2B5EF4-FFF2-40B4-BE49-F238E27FC236}">
                  <a16:creationId xmlns:a16="http://schemas.microsoft.com/office/drawing/2014/main" id="{061FAF35-9B84-2580-5D8C-FFEF30CF0F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85" name="Freeform: Shape 284">
              <a:extLst>
                <a:ext uri="{FF2B5EF4-FFF2-40B4-BE49-F238E27FC236}">
                  <a16:creationId xmlns:a16="http://schemas.microsoft.com/office/drawing/2014/main" id="{403F1A1B-106D-B1F8-8D9C-885811C44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6" name="Freeform: Shape 285">
              <a:extLst>
                <a:ext uri="{FF2B5EF4-FFF2-40B4-BE49-F238E27FC236}">
                  <a16:creationId xmlns:a16="http://schemas.microsoft.com/office/drawing/2014/main" id="{C1FF5438-0624-755F-961A-2A704E7498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7" name="Freeform: Shape 286">
              <a:extLst>
                <a:ext uri="{FF2B5EF4-FFF2-40B4-BE49-F238E27FC236}">
                  <a16:creationId xmlns:a16="http://schemas.microsoft.com/office/drawing/2014/main" id="{1372ECE5-BABC-F0F1-ED3E-D7C9B719A1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8" name="Freeform: Shape 287">
              <a:extLst>
                <a:ext uri="{FF2B5EF4-FFF2-40B4-BE49-F238E27FC236}">
                  <a16:creationId xmlns:a16="http://schemas.microsoft.com/office/drawing/2014/main" id="{5C38D6ED-7A53-5FE0-F2D2-A8C868F297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89" name="Freeform: Shape 288">
              <a:extLst>
                <a:ext uri="{FF2B5EF4-FFF2-40B4-BE49-F238E27FC236}">
                  <a16:creationId xmlns:a16="http://schemas.microsoft.com/office/drawing/2014/main" id="{6A25C161-8E13-9502-3BFB-D74896BDFE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90" name="Freeform: Shape 289">
              <a:extLst>
                <a:ext uri="{FF2B5EF4-FFF2-40B4-BE49-F238E27FC236}">
                  <a16:creationId xmlns:a16="http://schemas.microsoft.com/office/drawing/2014/main" id="{A7586B5D-24A3-3C5F-CD0A-E21716C350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4062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91" name="Freeform: Shape 290">
              <a:extLst>
                <a:ext uri="{FF2B5EF4-FFF2-40B4-BE49-F238E27FC236}">
                  <a16:creationId xmlns:a16="http://schemas.microsoft.com/office/drawing/2014/main" id="{89FF5B93-6B36-E075-0DF9-2DDFCE9113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292" name="Freeform: Shape 291">
              <a:extLst>
                <a:ext uri="{FF2B5EF4-FFF2-40B4-BE49-F238E27FC236}">
                  <a16:creationId xmlns:a16="http://schemas.microsoft.com/office/drawing/2014/main" id="{30CB61C6-31E7-ADA2-33A2-3C81B48CFD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3" name="Freeform: Shape 292">
              <a:extLst>
                <a:ext uri="{FF2B5EF4-FFF2-40B4-BE49-F238E27FC236}">
                  <a16:creationId xmlns:a16="http://schemas.microsoft.com/office/drawing/2014/main" id="{5653E410-C3AD-FD3E-920D-8F1AC0D340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4" name="Freeform: Shape 293">
              <a:extLst>
                <a:ext uri="{FF2B5EF4-FFF2-40B4-BE49-F238E27FC236}">
                  <a16:creationId xmlns:a16="http://schemas.microsoft.com/office/drawing/2014/main" id="{C421DF73-ED94-B642-70CB-B4151EB9E4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5" name="Freeform: Shape 294">
              <a:extLst>
                <a:ext uri="{FF2B5EF4-FFF2-40B4-BE49-F238E27FC236}">
                  <a16:creationId xmlns:a16="http://schemas.microsoft.com/office/drawing/2014/main" id="{B1974CAE-17F3-A6F8-C3A2-BDDD206292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296" name="Freeform: Shape 295">
              <a:extLst>
                <a:ext uri="{FF2B5EF4-FFF2-40B4-BE49-F238E27FC236}">
                  <a16:creationId xmlns:a16="http://schemas.microsoft.com/office/drawing/2014/main" id="{5C2F9BF9-DC1B-3294-B4B9-3C72B37D5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7" name="Freeform: Shape 296">
              <a:extLst>
                <a:ext uri="{FF2B5EF4-FFF2-40B4-BE49-F238E27FC236}">
                  <a16:creationId xmlns:a16="http://schemas.microsoft.com/office/drawing/2014/main" id="{DE38F9C1-05E9-6F1E-50B1-55027CF06C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9977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98" name="Freeform: Shape 297">
              <a:extLst>
                <a:ext uri="{FF2B5EF4-FFF2-40B4-BE49-F238E27FC236}">
                  <a16:creationId xmlns:a16="http://schemas.microsoft.com/office/drawing/2014/main" id="{C488EC33-9706-848B-D3E4-3170B56F99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9977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9" name="Freeform: Shape 298">
              <a:extLst>
                <a:ext uri="{FF2B5EF4-FFF2-40B4-BE49-F238E27FC236}">
                  <a16:creationId xmlns:a16="http://schemas.microsoft.com/office/drawing/2014/main" id="{067053E5-9A7A-F8F6-427F-77D0F1BF3C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0" name="Freeform: Shape 299">
              <a:extLst>
                <a:ext uri="{FF2B5EF4-FFF2-40B4-BE49-F238E27FC236}">
                  <a16:creationId xmlns:a16="http://schemas.microsoft.com/office/drawing/2014/main" id="{3A96AA66-B425-C360-ABC1-D8114ED786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1" name="Freeform: Shape 300">
              <a:extLst>
                <a:ext uri="{FF2B5EF4-FFF2-40B4-BE49-F238E27FC236}">
                  <a16:creationId xmlns:a16="http://schemas.microsoft.com/office/drawing/2014/main" id="{473E4F43-73E8-A755-845C-C5B3EEBCB5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2" name="Freeform: Shape 301">
              <a:extLst>
                <a:ext uri="{FF2B5EF4-FFF2-40B4-BE49-F238E27FC236}">
                  <a16:creationId xmlns:a16="http://schemas.microsoft.com/office/drawing/2014/main" id="{DD91D1B4-44E3-E3C7-7704-32C069CDCD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599770"/>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3" name="Freeform: Shape 302">
              <a:extLst>
                <a:ext uri="{FF2B5EF4-FFF2-40B4-BE49-F238E27FC236}">
                  <a16:creationId xmlns:a16="http://schemas.microsoft.com/office/drawing/2014/main" id="{5234A0F2-3C1B-6E62-4525-5B05FFF31C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4" name="Freeform: Shape 303">
              <a:extLst>
                <a:ext uri="{FF2B5EF4-FFF2-40B4-BE49-F238E27FC236}">
                  <a16:creationId xmlns:a16="http://schemas.microsoft.com/office/drawing/2014/main" id="{BA206D96-790D-C261-1581-2E8ED4F39E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7" y="365901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05" name="Freeform: Shape 304">
              <a:extLst>
                <a:ext uri="{FF2B5EF4-FFF2-40B4-BE49-F238E27FC236}">
                  <a16:creationId xmlns:a16="http://schemas.microsoft.com/office/drawing/2014/main" id="{9A210249-5C4D-84B0-E999-233A46A9BE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2" y="3659014"/>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6" name="Freeform: Shape 305">
              <a:extLst>
                <a:ext uri="{FF2B5EF4-FFF2-40B4-BE49-F238E27FC236}">
                  <a16:creationId xmlns:a16="http://schemas.microsoft.com/office/drawing/2014/main" id="{A8795406-76A9-F886-0EAA-6CC3C1854E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2"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7" name="Freeform: Shape 306">
              <a:extLst>
                <a:ext uri="{FF2B5EF4-FFF2-40B4-BE49-F238E27FC236}">
                  <a16:creationId xmlns:a16="http://schemas.microsoft.com/office/drawing/2014/main" id="{ECDF1C22-4741-1114-9D59-45E43991B0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8" name="Freeform: Shape 307">
              <a:extLst>
                <a:ext uri="{FF2B5EF4-FFF2-40B4-BE49-F238E27FC236}">
                  <a16:creationId xmlns:a16="http://schemas.microsoft.com/office/drawing/2014/main" id="{F58616DF-2D96-AF0E-123F-D43A7B955D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9" name="Freeform: Shape 308">
              <a:extLst>
                <a:ext uri="{FF2B5EF4-FFF2-40B4-BE49-F238E27FC236}">
                  <a16:creationId xmlns:a16="http://schemas.microsoft.com/office/drawing/2014/main" id="{F4A67BE9-59DC-0704-4FF3-E6B7BB401D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659014"/>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0" name="Freeform: Shape 309">
              <a:extLst>
                <a:ext uri="{FF2B5EF4-FFF2-40B4-BE49-F238E27FC236}">
                  <a16:creationId xmlns:a16="http://schemas.microsoft.com/office/drawing/2014/main" id="{40BA155A-0E3D-591C-60C8-1DF17DD045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1" name="Freeform: Shape 310">
              <a:extLst>
                <a:ext uri="{FF2B5EF4-FFF2-40B4-BE49-F238E27FC236}">
                  <a16:creationId xmlns:a16="http://schemas.microsoft.com/office/drawing/2014/main" id="{7133DB08-8A69-0311-245E-4514403793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9" y="371816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12" name="Freeform: Shape 311">
              <a:extLst>
                <a:ext uri="{FF2B5EF4-FFF2-40B4-BE49-F238E27FC236}">
                  <a16:creationId xmlns:a16="http://schemas.microsoft.com/office/drawing/2014/main" id="{3146900C-4073-9C34-D5B4-0AE8AD55F6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4" y="371816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3" name="Freeform: Shape 312">
              <a:extLst>
                <a:ext uri="{FF2B5EF4-FFF2-40B4-BE49-F238E27FC236}">
                  <a16:creationId xmlns:a16="http://schemas.microsoft.com/office/drawing/2014/main" id="{E0FDE819-0531-542D-3F2C-917E2018B5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4"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4" name="Freeform: Shape 313">
              <a:extLst>
                <a:ext uri="{FF2B5EF4-FFF2-40B4-BE49-F238E27FC236}">
                  <a16:creationId xmlns:a16="http://schemas.microsoft.com/office/drawing/2014/main" id="{B4A88B32-9C83-CDB2-746F-7DB5615D8A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5" name="Freeform: Shape 314">
              <a:extLst>
                <a:ext uri="{FF2B5EF4-FFF2-40B4-BE49-F238E27FC236}">
                  <a16:creationId xmlns:a16="http://schemas.microsoft.com/office/drawing/2014/main" id="{285C3139-F339-B4C3-0922-2BCBF9F972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6" name="Freeform: Shape 315">
              <a:extLst>
                <a:ext uri="{FF2B5EF4-FFF2-40B4-BE49-F238E27FC236}">
                  <a16:creationId xmlns:a16="http://schemas.microsoft.com/office/drawing/2014/main" id="{92675E78-CCA0-90F5-5C96-560718E287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71816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7" name="Freeform: Shape 316">
              <a:extLst>
                <a:ext uri="{FF2B5EF4-FFF2-40B4-BE49-F238E27FC236}">
                  <a16:creationId xmlns:a16="http://schemas.microsoft.com/office/drawing/2014/main" id="{A983984D-FD76-5BF8-5093-4F7DEEE98D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5"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8" name="Freeform: Shape 317">
              <a:extLst>
                <a:ext uri="{FF2B5EF4-FFF2-40B4-BE49-F238E27FC236}">
                  <a16:creationId xmlns:a16="http://schemas.microsoft.com/office/drawing/2014/main" id="{BEC8372E-500E-6ABC-8811-E936CF9077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40" y="377741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19" name="Freeform: Shape 318">
              <a:extLst>
                <a:ext uri="{FF2B5EF4-FFF2-40B4-BE49-F238E27FC236}">
                  <a16:creationId xmlns:a16="http://schemas.microsoft.com/office/drawing/2014/main" id="{26F90A2F-4E43-E7C2-F1A5-8182CFB8E8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5"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20" name="Freeform: Shape 319">
              <a:extLst>
                <a:ext uri="{FF2B5EF4-FFF2-40B4-BE49-F238E27FC236}">
                  <a16:creationId xmlns:a16="http://schemas.microsoft.com/office/drawing/2014/main" id="{6CF0D38B-71C5-CCEF-4901-60557FF854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6"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1" name="Freeform: Shape 320">
              <a:extLst>
                <a:ext uri="{FF2B5EF4-FFF2-40B4-BE49-F238E27FC236}">
                  <a16:creationId xmlns:a16="http://schemas.microsoft.com/office/drawing/2014/main" id="{ECDBD0F3-D52C-330B-BFF0-A69C1DF960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83"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2" name="Freeform: Shape 321">
              <a:extLst>
                <a:ext uri="{FF2B5EF4-FFF2-40B4-BE49-F238E27FC236}">
                  <a16:creationId xmlns:a16="http://schemas.microsoft.com/office/drawing/2014/main" id="{5E56527F-DBF9-3F69-A363-640619F099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35"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3" name="Freeform: Shape 322">
              <a:extLst>
                <a:ext uri="{FF2B5EF4-FFF2-40B4-BE49-F238E27FC236}">
                  <a16:creationId xmlns:a16="http://schemas.microsoft.com/office/drawing/2014/main" id="{486BE95A-4A28-B411-96BC-9A739E910A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82"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24" name="Freeform: Shape 323">
              <a:extLst>
                <a:ext uri="{FF2B5EF4-FFF2-40B4-BE49-F238E27FC236}">
                  <a16:creationId xmlns:a16="http://schemas.microsoft.com/office/drawing/2014/main" id="{88C8E77E-B499-1A77-6061-ECC6BED973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31"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5" name="Freeform: Shape 324">
              <a:extLst>
                <a:ext uri="{FF2B5EF4-FFF2-40B4-BE49-F238E27FC236}">
                  <a16:creationId xmlns:a16="http://schemas.microsoft.com/office/drawing/2014/main" id="{2E048EB0-73A4-D51A-FCC6-15192261CE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481374"/>
              <a:ext cx="14097" cy="14096"/>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26" name="Freeform: Shape 325">
              <a:extLst>
                <a:ext uri="{FF2B5EF4-FFF2-40B4-BE49-F238E27FC236}">
                  <a16:creationId xmlns:a16="http://schemas.microsoft.com/office/drawing/2014/main" id="{5D34BD29-C51B-4D63-80D5-2B2187C022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27" name="Freeform: Shape 326">
              <a:extLst>
                <a:ext uri="{FF2B5EF4-FFF2-40B4-BE49-F238E27FC236}">
                  <a16:creationId xmlns:a16="http://schemas.microsoft.com/office/drawing/2014/main" id="{D6D06B8E-3FFC-38B1-EE2C-C86E581DDE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481374"/>
              <a:ext cx="14096" cy="14096"/>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328" name="Freeform: Shape 327">
              <a:extLst>
                <a:ext uri="{FF2B5EF4-FFF2-40B4-BE49-F238E27FC236}">
                  <a16:creationId xmlns:a16="http://schemas.microsoft.com/office/drawing/2014/main" id="{F3FDE5D7-7544-620F-4990-87B950BACB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29" name="Freeform: Shape 328">
              <a:extLst>
                <a:ext uri="{FF2B5EF4-FFF2-40B4-BE49-F238E27FC236}">
                  <a16:creationId xmlns:a16="http://schemas.microsoft.com/office/drawing/2014/main" id="{BF856E89-BEB4-D7B1-1ACF-26D0F6B7AA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330" name="Freeform: Shape 329">
              <a:extLst>
                <a:ext uri="{FF2B5EF4-FFF2-40B4-BE49-F238E27FC236}">
                  <a16:creationId xmlns:a16="http://schemas.microsoft.com/office/drawing/2014/main" id="{4A57E31D-00DD-13D6-8BB4-E15FA96CFE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48137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331" name="Freeform: Shape 330">
              <a:extLst>
                <a:ext uri="{FF2B5EF4-FFF2-40B4-BE49-F238E27FC236}">
                  <a16:creationId xmlns:a16="http://schemas.microsoft.com/office/drawing/2014/main" id="{ECFD2792-35C9-BC73-AB0A-B68DF91B4F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4062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2" name="Freeform: Shape 331">
              <a:extLst>
                <a:ext uri="{FF2B5EF4-FFF2-40B4-BE49-F238E27FC236}">
                  <a16:creationId xmlns:a16="http://schemas.microsoft.com/office/drawing/2014/main" id="{A9493B2A-2D0D-9EEE-7C50-34E50E0BA5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4062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3" name="Freeform: Shape 332">
              <a:extLst>
                <a:ext uri="{FF2B5EF4-FFF2-40B4-BE49-F238E27FC236}">
                  <a16:creationId xmlns:a16="http://schemas.microsoft.com/office/drawing/2014/main" id="{0542F7A8-F513-BCD3-15CC-F55FD08C42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406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34" name="Freeform: Shape 333">
              <a:extLst>
                <a:ext uri="{FF2B5EF4-FFF2-40B4-BE49-F238E27FC236}">
                  <a16:creationId xmlns:a16="http://schemas.microsoft.com/office/drawing/2014/main" id="{6CD65518-AC63-4D6D-5D56-46DFE1ACF3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4062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5" name="Freeform: Shape 334">
              <a:extLst>
                <a:ext uri="{FF2B5EF4-FFF2-40B4-BE49-F238E27FC236}">
                  <a16:creationId xmlns:a16="http://schemas.microsoft.com/office/drawing/2014/main" id="{F5378794-90C4-5B61-493A-C34CE8162F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406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36" name="Freeform: Shape 335">
              <a:extLst>
                <a:ext uri="{FF2B5EF4-FFF2-40B4-BE49-F238E27FC236}">
                  <a16:creationId xmlns:a16="http://schemas.microsoft.com/office/drawing/2014/main" id="{6F0D67D6-EF2B-38E1-DC3F-8795DB1912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40631"/>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37" name="Freeform: Shape 336">
              <a:extLst>
                <a:ext uri="{FF2B5EF4-FFF2-40B4-BE49-F238E27FC236}">
                  <a16:creationId xmlns:a16="http://schemas.microsoft.com/office/drawing/2014/main" id="{9A0E6F24-E848-AF20-AD80-966D31F12A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997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8" name="Freeform: Shape 337">
              <a:extLst>
                <a:ext uri="{FF2B5EF4-FFF2-40B4-BE49-F238E27FC236}">
                  <a16:creationId xmlns:a16="http://schemas.microsoft.com/office/drawing/2014/main" id="{FF7CDAB7-565B-29AC-4AF0-7F83D571CC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9" name="Freeform: Shape 338">
              <a:extLst>
                <a:ext uri="{FF2B5EF4-FFF2-40B4-BE49-F238E27FC236}">
                  <a16:creationId xmlns:a16="http://schemas.microsoft.com/office/drawing/2014/main" id="{CC7571C8-994D-6D36-0336-D26682338B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9978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40" name="Freeform: Shape 339">
              <a:extLst>
                <a:ext uri="{FF2B5EF4-FFF2-40B4-BE49-F238E27FC236}">
                  <a16:creationId xmlns:a16="http://schemas.microsoft.com/office/drawing/2014/main" id="{C951BAE8-E573-30F6-9B98-0B52687F53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1" name="Freeform: Shape 340">
              <a:extLst>
                <a:ext uri="{FF2B5EF4-FFF2-40B4-BE49-F238E27FC236}">
                  <a16:creationId xmlns:a16="http://schemas.microsoft.com/office/drawing/2014/main" id="{529ADF23-88F4-235B-0E33-0E985AA17C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9978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42" name="Freeform: Shape 341">
              <a:extLst>
                <a:ext uri="{FF2B5EF4-FFF2-40B4-BE49-F238E27FC236}">
                  <a16:creationId xmlns:a16="http://schemas.microsoft.com/office/drawing/2014/main" id="{21C86519-21A7-92DE-A47C-8ADE7D01A7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9978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3" name="Freeform: Shape 342">
              <a:extLst>
                <a:ext uri="{FF2B5EF4-FFF2-40B4-BE49-F238E27FC236}">
                  <a16:creationId xmlns:a16="http://schemas.microsoft.com/office/drawing/2014/main" id="{4E84DA0C-1BE8-CE14-4577-267D5F23B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65902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4" name="Freeform: Shape 343">
              <a:extLst>
                <a:ext uri="{FF2B5EF4-FFF2-40B4-BE49-F238E27FC236}">
                  <a16:creationId xmlns:a16="http://schemas.microsoft.com/office/drawing/2014/main" id="{5DF4A852-D5FE-90C8-6CE0-A26F1896B6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5" name="Freeform: Shape 344">
              <a:extLst>
                <a:ext uri="{FF2B5EF4-FFF2-40B4-BE49-F238E27FC236}">
                  <a16:creationId xmlns:a16="http://schemas.microsoft.com/office/drawing/2014/main" id="{5527F534-8D32-B68D-9E19-A63B434FEF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6590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46" name="Freeform: Shape 345">
              <a:extLst>
                <a:ext uri="{FF2B5EF4-FFF2-40B4-BE49-F238E27FC236}">
                  <a16:creationId xmlns:a16="http://schemas.microsoft.com/office/drawing/2014/main" id="{E7502962-D7F0-9E5C-8DE6-5543D335C8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7" name="Freeform: Shape 346">
              <a:extLst>
                <a:ext uri="{FF2B5EF4-FFF2-40B4-BE49-F238E27FC236}">
                  <a16:creationId xmlns:a16="http://schemas.microsoft.com/office/drawing/2014/main" id="{23BD46ED-5E9C-5B2D-7FFB-F898C8275E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48" name="Freeform: Shape 347">
              <a:extLst>
                <a:ext uri="{FF2B5EF4-FFF2-40B4-BE49-F238E27FC236}">
                  <a16:creationId xmlns:a16="http://schemas.microsoft.com/office/drawing/2014/main" id="{71150CCC-F2CE-C726-212E-2454E753B5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9" name="Freeform: Shape 348">
              <a:extLst>
                <a:ext uri="{FF2B5EF4-FFF2-40B4-BE49-F238E27FC236}">
                  <a16:creationId xmlns:a16="http://schemas.microsoft.com/office/drawing/2014/main" id="{4DB63384-94C4-ADA9-9E85-350B8E5FC8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718177"/>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0" name="Freeform: Shape 349">
              <a:extLst>
                <a:ext uri="{FF2B5EF4-FFF2-40B4-BE49-F238E27FC236}">
                  <a16:creationId xmlns:a16="http://schemas.microsoft.com/office/drawing/2014/main" id="{94409E81-FE0E-7ED4-CFEE-B23B0DA0F3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1" name="Freeform: Shape 350">
              <a:extLst>
                <a:ext uri="{FF2B5EF4-FFF2-40B4-BE49-F238E27FC236}">
                  <a16:creationId xmlns:a16="http://schemas.microsoft.com/office/drawing/2014/main" id="{FF83F4BB-4A9C-CFF7-E2D0-952800202A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718177"/>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52" name="Freeform: Shape 351">
              <a:extLst>
                <a:ext uri="{FF2B5EF4-FFF2-40B4-BE49-F238E27FC236}">
                  <a16:creationId xmlns:a16="http://schemas.microsoft.com/office/drawing/2014/main" id="{9A496A2E-870F-91B3-AF7B-8B9F9DFB93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3" name="Freeform: Shape 352">
              <a:extLst>
                <a:ext uri="{FF2B5EF4-FFF2-40B4-BE49-F238E27FC236}">
                  <a16:creationId xmlns:a16="http://schemas.microsoft.com/office/drawing/2014/main" id="{95FF4A68-76FA-9CF2-C3C6-336A14D5DE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71817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54" name="Freeform: Shape 353">
              <a:extLst>
                <a:ext uri="{FF2B5EF4-FFF2-40B4-BE49-F238E27FC236}">
                  <a16:creationId xmlns:a16="http://schemas.microsoft.com/office/drawing/2014/main" id="{DE166F57-E8E4-57C0-FDE7-CF5A20B619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71817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5" name="Freeform: Shape 354">
              <a:extLst>
                <a:ext uri="{FF2B5EF4-FFF2-40B4-BE49-F238E27FC236}">
                  <a16:creationId xmlns:a16="http://schemas.microsoft.com/office/drawing/2014/main" id="{F6E81E99-AF26-32E5-473B-A8A7A7BA1E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2" y="3777419"/>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6" name="Freeform: Shape 355">
              <a:extLst>
                <a:ext uri="{FF2B5EF4-FFF2-40B4-BE49-F238E27FC236}">
                  <a16:creationId xmlns:a16="http://schemas.microsoft.com/office/drawing/2014/main" id="{0B225AC1-89E5-4703-123B-B6F47D2EB8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2" y="377741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7" name="Freeform: Shape 356">
              <a:extLst>
                <a:ext uri="{FF2B5EF4-FFF2-40B4-BE49-F238E27FC236}">
                  <a16:creationId xmlns:a16="http://schemas.microsoft.com/office/drawing/2014/main" id="{DCB369BE-2C3D-5FBF-7634-4F14597EE5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8" y="3777419"/>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358" name="Freeform: Shape 357">
              <a:extLst>
                <a:ext uri="{FF2B5EF4-FFF2-40B4-BE49-F238E27FC236}">
                  <a16:creationId xmlns:a16="http://schemas.microsoft.com/office/drawing/2014/main" id="{FAF5D3D0-6F48-02E4-C711-F8FE1D71D3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4" y="3777383"/>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9" name="Freeform: Shape 358">
              <a:extLst>
                <a:ext uri="{FF2B5EF4-FFF2-40B4-BE49-F238E27FC236}">
                  <a16:creationId xmlns:a16="http://schemas.microsoft.com/office/drawing/2014/main" id="{77753051-A60E-1D6B-2804-2241A2BF9F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7" y="37774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360" name="Freeform: Shape 359">
              <a:extLst>
                <a:ext uri="{FF2B5EF4-FFF2-40B4-BE49-F238E27FC236}">
                  <a16:creationId xmlns:a16="http://schemas.microsoft.com/office/drawing/2014/main" id="{E5474C2E-7FF4-1FD8-65F5-30FB85E827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4" y="37774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a:p>
          </p:txBody>
        </p:sp>
      </p:grpSp>
      <p:sp>
        <p:nvSpPr>
          <p:cNvPr id="3" name="Content Placeholder 2">
            <a:extLst>
              <a:ext uri="{FF2B5EF4-FFF2-40B4-BE49-F238E27FC236}">
                <a16:creationId xmlns:a16="http://schemas.microsoft.com/office/drawing/2014/main" id="{5E684377-F505-FC14-D3EA-8A2487B9AC00}"/>
              </a:ext>
            </a:extLst>
          </p:cNvPr>
          <p:cNvSpPr>
            <a:spLocks noGrp="1"/>
          </p:cNvSpPr>
          <p:nvPr>
            <p:ph idx="1"/>
          </p:nvPr>
        </p:nvSpPr>
        <p:spPr>
          <a:xfrm>
            <a:off x="6477270" y="1130846"/>
            <a:ext cx="4974771" cy="4351338"/>
          </a:xfrm>
        </p:spPr>
        <p:txBody>
          <a:bodyPr vert="horz" lIns="91440" tIns="45720" rIns="91440" bIns="45720" rtlCol="0" anchor="t">
            <a:normAutofit/>
          </a:bodyPr>
          <a:lstStyle/>
          <a:p>
            <a:r>
              <a:rPr lang="en-US">
                <a:solidFill>
                  <a:schemeClr val="bg1"/>
                </a:solidFill>
                <a:ea typeface="+mn-lt"/>
                <a:cs typeface="+mn-lt"/>
              </a:rPr>
              <a:t>Department for Work and Pensions (2024)</a:t>
            </a:r>
          </a:p>
          <a:p>
            <a:r>
              <a:rPr lang="en-US">
                <a:solidFill>
                  <a:schemeClr val="bg1"/>
                </a:solidFill>
                <a:ea typeface="+mn-lt"/>
                <a:cs typeface="+mn-lt"/>
              </a:rPr>
              <a:t>National Audit Office (2024)</a:t>
            </a:r>
            <a:endParaRPr lang="en-US">
              <a:solidFill>
                <a:schemeClr val="bg1"/>
              </a:solidFill>
            </a:endParaRPr>
          </a:p>
          <a:p>
            <a:r>
              <a:rPr lang="en-US">
                <a:solidFill>
                  <a:schemeClr val="bg1"/>
                </a:solidFill>
                <a:ea typeface="+mn-lt"/>
                <a:cs typeface="+mn-lt"/>
              </a:rPr>
              <a:t>Brookman, et al., (2010)</a:t>
            </a:r>
            <a:endParaRPr lang="en-US">
              <a:solidFill>
                <a:schemeClr val="bg1"/>
              </a:solidFill>
            </a:endParaRPr>
          </a:p>
          <a:p>
            <a:r>
              <a:rPr lang="en-US">
                <a:solidFill>
                  <a:schemeClr val="bg1"/>
                </a:solidFill>
                <a:ea typeface="+mn-lt"/>
                <a:cs typeface="+mn-lt"/>
              </a:rPr>
              <a:t>International Public Sector Fraud Forum (2020)</a:t>
            </a:r>
            <a:endParaRPr lang="en-US">
              <a:solidFill>
                <a:schemeClr val="bg1"/>
              </a:solidFill>
            </a:endParaRPr>
          </a:p>
          <a:p>
            <a:endParaRPr lang="en-US">
              <a:solidFill>
                <a:schemeClr val="bg1"/>
              </a:solidFill>
            </a:endParaRPr>
          </a:p>
          <a:p>
            <a:endParaRPr lang="en-US">
              <a:solidFill>
                <a:schemeClr val="bg1"/>
              </a:solidFill>
            </a:endParaRPr>
          </a:p>
          <a:p>
            <a:endParaRPr lang="en-US">
              <a:solidFill>
                <a:schemeClr val="bg1"/>
              </a:solidFill>
            </a:endParaRPr>
          </a:p>
          <a:p>
            <a:endParaRPr lang="en-US">
              <a:solidFill>
                <a:schemeClr val="bg1"/>
              </a:solidFill>
            </a:endParaRPr>
          </a:p>
          <a:p>
            <a:endParaRPr lang="en-US">
              <a:solidFill>
                <a:schemeClr val="bg1"/>
              </a:solidFill>
            </a:endParaRPr>
          </a:p>
        </p:txBody>
      </p:sp>
    </p:spTree>
    <p:extLst>
      <p:ext uri="{BB962C8B-B14F-4D97-AF65-F5344CB8AC3E}">
        <p14:creationId xmlns:p14="http://schemas.microsoft.com/office/powerpoint/2010/main" val="102067918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06F9414-30DD-667F-F5A4-9EEAB3C5E6B1}"/>
            </a:ext>
          </a:extLst>
        </p:cNvPr>
        <p:cNvGrpSpPr/>
        <p:nvPr/>
      </p:nvGrpSpPr>
      <p:grpSpPr>
        <a:xfrm>
          <a:off x="0" y="0"/>
          <a:ext cx="0" cy="0"/>
          <a:chOff x="0" y="0"/>
          <a:chExt cx="0" cy="0"/>
        </a:xfrm>
      </p:grpSpPr>
      <p:sp>
        <p:nvSpPr>
          <p:cNvPr id="8" name="Rectangle 7">
            <a:extLst>
              <a:ext uri="{FF2B5EF4-FFF2-40B4-BE49-F238E27FC236}">
                <a16:creationId xmlns:a16="http://schemas.microsoft.com/office/drawing/2014/main" id="{14C807E1-712B-BA12-842B-6C39725F47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D5F14BE8-6CF1-E5CE-B674-D89EED5793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0284" y="575361"/>
            <a:ext cx="5707277" cy="5707277"/>
          </a:xfrm>
          <a:prstGeom prst="ellipse">
            <a:avLst/>
          </a:prstGeom>
          <a:no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24DF3E4-6907-2E85-7533-47FEF946126D}"/>
              </a:ext>
            </a:extLst>
          </p:cNvPr>
          <p:cNvSpPr>
            <a:spLocks noGrp="1"/>
          </p:cNvSpPr>
          <p:nvPr>
            <p:ph type="title"/>
          </p:nvPr>
        </p:nvSpPr>
        <p:spPr>
          <a:xfrm>
            <a:off x="838200" y="1748452"/>
            <a:ext cx="4974771" cy="3587786"/>
          </a:xfrm>
        </p:spPr>
        <p:txBody>
          <a:bodyPr>
            <a:normAutofit/>
          </a:bodyPr>
          <a:lstStyle/>
          <a:p>
            <a:pPr algn="ctr"/>
            <a:r>
              <a:rPr lang="en-US">
                <a:solidFill>
                  <a:schemeClr val="bg1"/>
                </a:solidFill>
              </a:rPr>
              <a:t>Recommendations </a:t>
            </a:r>
          </a:p>
        </p:txBody>
      </p:sp>
      <p:grpSp>
        <p:nvGrpSpPr>
          <p:cNvPr id="12" name="Graphic 190">
            <a:extLst>
              <a:ext uri="{FF2B5EF4-FFF2-40B4-BE49-F238E27FC236}">
                <a16:creationId xmlns:a16="http://schemas.microsoft.com/office/drawing/2014/main" id="{173F0C6B-3A63-ECC6-0B3A-33ACDEBC9B6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3117" y="1193254"/>
            <a:ext cx="1291642" cy="429215"/>
            <a:chOff x="2504802" y="1755501"/>
            <a:chExt cx="1598829" cy="531293"/>
          </a:xfrm>
          <a:solidFill>
            <a:schemeClr val="bg1"/>
          </a:solidFill>
        </p:grpSpPr>
        <p:sp>
          <p:nvSpPr>
            <p:cNvPr id="13" name="Freeform: Shape 12">
              <a:extLst>
                <a:ext uri="{FF2B5EF4-FFF2-40B4-BE49-F238E27FC236}">
                  <a16:creationId xmlns:a16="http://schemas.microsoft.com/office/drawing/2014/main" id="{4F596380-FDEE-3BA3-CFA3-7932F999D4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2113855"/>
              <a:ext cx="1598614" cy="172939"/>
            </a:xfrm>
            <a:custGeom>
              <a:avLst/>
              <a:gdLst>
                <a:gd name="connsiteX0" fmla="*/ 1248648 w 1598614"/>
                <a:gd name="connsiteY0" fmla="*/ 172939 h 172939"/>
                <a:gd name="connsiteX1" fmla="*/ 1123031 w 1598614"/>
                <a:gd name="connsiteY1" fmla="*/ 92708 h 172939"/>
                <a:gd name="connsiteX2" fmla="*/ 1024085 w 1598614"/>
                <a:gd name="connsiteY2" fmla="*/ 29469 h 172939"/>
                <a:gd name="connsiteX3" fmla="*/ 925140 w 1598614"/>
                <a:gd name="connsiteY3" fmla="*/ 92708 h 172939"/>
                <a:gd name="connsiteX4" fmla="*/ 799522 w 1598614"/>
                <a:gd name="connsiteY4" fmla="*/ 172939 h 172939"/>
                <a:gd name="connsiteX5" fmla="*/ 799522 w 1598614"/>
                <a:gd name="connsiteY5" fmla="*/ 172939 h 172939"/>
                <a:gd name="connsiteX6" fmla="*/ 673905 w 1598614"/>
                <a:gd name="connsiteY6" fmla="*/ 92708 h 172939"/>
                <a:gd name="connsiteX7" fmla="*/ 574959 w 1598614"/>
                <a:gd name="connsiteY7" fmla="*/ 29469 h 172939"/>
                <a:gd name="connsiteX8" fmla="*/ 476014 w 1598614"/>
                <a:gd name="connsiteY8" fmla="*/ 92708 h 172939"/>
                <a:gd name="connsiteX9" fmla="*/ 350396 w 1598614"/>
                <a:gd name="connsiteY9" fmla="*/ 172939 h 172939"/>
                <a:gd name="connsiteX10" fmla="*/ 224778 w 1598614"/>
                <a:gd name="connsiteY10" fmla="*/ 92708 h 172939"/>
                <a:gd name="connsiteX11" fmla="*/ 125833 w 1598614"/>
                <a:gd name="connsiteY11" fmla="*/ 29469 h 172939"/>
                <a:gd name="connsiteX12" fmla="*/ 26887 w 1598614"/>
                <a:gd name="connsiteY12" fmla="*/ 92708 h 172939"/>
                <a:gd name="connsiteX13" fmla="*/ 0 w 1598614"/>
                <a:gd name="connsiteY13" fmla="*/ 80232 h 172939"/>
                <a:gd name="connsiteX14" fmla="*/ 125618 w 1598614"/>
                <a:gd name="connsiteY14" fmla="*/ 0 h 172939"/>
                <a:gd name="connsiteX15" fmla="*/ 251235 w 1598614"/>
                <a:gd name="connsiteY15" fmla="*/ 80232 h 172939"/>
                <a:gd name="connsiteX16" fmla="*/ 350181 w 1598614"/>
                <a:gd name="connsiteY16" fmla="*/ 143471 h 172939"/>
                <a:gd name="connsiteX17" fmla="*/ 449126 w 1598614"/>
                <a:gd name="connsiteY17" fmla="*/ 80232 h 172939"/>
                <a:gd name="connsiteX18" fmla="*/ 574744 w 1598614"/>
                <a:gd name="connsiteY18" fmla="*/ 0 h 172939"/>
                <a:gd name="connsiteX19" fmla="*/ 700362 w 1598614"/>
                <a:gd name="connsiteY19" fmla="*/ 80232 h 172939"/>
                <a:gd name="connsiteX20" fmla="*/ 799307 w 1598614"/>
                <a:gd name="connsiteY20" fmla="*/ 143471 h 172939"/>
                <a:gd name="connsiteX21" fmla="*/ 799307 w 1598614"/>
                <a:gd name="connsiteY21" fmla="*/ 143471 h 172939"/>
                <a:gd name="connsiteX22" fmla="*/ 898253 w 1598614"/>
                <a:gd name="connsiteY22" fmla="*/ 80232 h 172939"/>
                <a:gd name="connsiteX23" fmla="*/ 1023870 w 1598614"/>
                <a:gd name="connsiteY23" fmla="*/ 0 h 172939"/>
                <a:gd name="connsiteX24" fmla="*/ 1149488 w 1598614"/>
                <a:gd name="connsiteY24" fmla="*/ 80232 h 172939"/>
                <a:gd name="connsiteX25" fmla="*/ 1248433 w 1598614"/>
                <a:gd name="connsiteY25" fmla="*/ 143471 h 172939"/>
                <a:gd name="connsiteX26" fmla="*/ 1347379 w 1598614"/>
                <a:gd name="connsiteY26" fmla="*/ 80232 h 172939"/>
                <a:gd name="connsiteX27" fmla="*/ 1472997 w 1598614"/>
                <a:gd name="connsiteY27" fmla="*/ 0 h 172939"/>
                <a:gd name="connsiteX28" fmla="*/ 1598614 w 1598614"/>
                <a:gd name="connsiteY28" fmla="*/ 80232 h 172939"/>
                <a:gd name="connsiteX29" fmla="*/ 1571942 w 1598614"/>
                <a:gd name="connsiteY29" fmla="*/ 92708 h 172939"/>
                <a:gd name="connsiteX30" fmla="*/ 1472997 w 1598614"/>
                <a:gd name="connsiteY30" fmla="*/ 29469 h 172939"/>
                <a:gd name="connsiteX31" fmla="*/ 1374051 w 1598614"/>
                <a:gd name="connsiteY31" fmla="*/ 92708 h 172939"/>
                <a:gd name="connsiteX32" fmla="*/ 1248648 w 1598614"/>
                <a:gd name="connsiteY32" fmla="*/ 172939 h 172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614" h="172939">
                  <a:moveTo>
                    <a:pt x="1248648" y="172939"/>
                  </a:moveTo>
                  <a:cubicBezTo>
                    <a:pt x="1194229" y="172939"/>
                    <a:pt x="1146046" y="142180"/>
                    <a:pt x="1123031" y="92708"/>
                  </a:cubicBezTo>
                  <a:cubicBezTo>
                    <a:pt x="1104962" y="53775"/>
                    <a:pt x="1067105" y="29469"/>
                    <a:pt x="1024085" y="29469"/>
                  </a:cubicBezTo>
                  <a:cubicBezTo>
                    <a:pt x="981066" y="29469"/>
                    <a:pt x="943208" y="53775"/>
                    <a:pt x="925140" y="92708"/>
                  </a:cubicBezTo>
                  <a:cubicBezTo>
                    <a:pt x="902124" y="142180"/>
                    <a:pt x="853942" y="172939"/>
                    <a:pt x="799522" y="172939"/>
                  </a:cubicBezTo>
                  <a:cubicBezTo>
                    <a:pt x="799522" y="172939"/>
                    <a:pt x="799522" y="172939"/>
                    <a:pt x="799522" y="172939"/>
                  </a:cubicBezTo>
                  <a:cubicBezTo>
                    <a:pt x="744887" y="172939"/>
                    <a:pt x="696920" y="142180"/>
                    <a:pt x="673905" y="92708"/>
                  </a:cubicBezTo>
                  <a:cubicBezTo>
                    <a:pt x="655836" y="53775"/>
                    <a:pt x="617979" y="29469"/>
                    <a:pt x="574959" y="29469"/>
                  </a:cubicBezTo>
                  <a:cubicBezTo>
                    <a:pt x="531939" y="29469"/>
                    <a:pt x="494082" y="53775"/>
                    <a:pt x="476014" y="92708"/>
                  </a:cubicBezTo>
                  <a:cubicBezTo>
                    <a:pt x="452998" y="142180"/>
                    <a:pt x="405031" y="172939"/>
                    <a:pt x="350396" y="172939"/>
                  </a:cubicBezTo>
                  <a:cubicBezTo>
                    <a:pt x="295976" y="172939"/>
                    <a:pt x="247794" y="142180"/>
                    <a:pt x="224778" y="92708"/>
                  </a:cubicBezTo>
                  <a:cubicBezTo>
                    <a:pt x="206710" y="53775"/>
                    <a:pt x="168853" y="29469"/>
                    <a:pt x="125833" y="29469"/>
                  </a:cubicBezTo>
                  <a:cubicBezTo>
                    <a:pt x="82813" y="29469"/>
                    <a:pt x="44956" y="53775"/>
                    <a:pt x="26887" y="92708"/>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268" y="30759"/>
                    <a:pt x="969235" y="0"/>
                    <a:pt x="1023870" y="0"/>
                  </a:cubicBezTo>
                  <a:cubicBezTo>
                    <a:pt x="1078505" y="0"/>
                    <a:pt x="1126472" y="30759"/>
                    <a:pt x="1149488" y="80232"/>
                  </a:cubicBezTo>
                  <a:cubicBezTo>
                    <a:pt x="1167556" y="119165"/>
                    <a:pt x="1205414" y="143471"/>
                    <a:pt x="1248433" y="143471"/>
                  </a:cubicBezTo>
                  <a:cubicBezTo>
                    <a:pt x="1291453" y="143471"/>
                    <a:pt x="1329311" y="119165"/>
                    <a:pt x="1347379" y="80232"/>
                  </a:cubicBezTo>
                  <a:cubicBezTo>
                    <a:pt x="1370394" y="30759"/>
                    <a:pt x="1418361" y="0"/>
                    <a:pt x="1472997" y="0"/>
                  </a:cubicBezTo>
                  <a:cubicBezTo>
                    <a:pt x="1527632" y="0"/>
                    <a:pt x="1575814" y="30759"/>
                    <a:pt x="1598614" y="80232"/>
                  </a:cubicBezTo>
                  <a:lnTo>
                    <a:pt x="1571942" y="92708"/>
                  </a:lnTo>
                  <a:cubicBezTo>
                    <a:pt x="1553874" y="53775"/>
                    <a:pt x="1515801" y="29469"/>
                    <a:pt x="1472997" y="29469"/>
                  </a:cubicBezTo>
                  <a:cubicBezTo>
                    <a:pt x="1429977" y="29469"/>
                    <a:pt x="1392119" y="53775"/>
                    <a:pt x="1374051" y="92708"/>
                  </a:cubicBezTo>
                  <a:cubicBezTo>
                    <a:pt x="1351251" y="142180"/>
                    <a:pt x="1303069" y="172939"/>
                    <a:pt x="1248648" y="172939"/>
                  </a:cubicBezTo>
                  <a:close/>
                </a:path>
              </a:pathLst>
            </a:custGeom>
            <a:grpFill/>
            <a:ln w="21496" cap="flat">
              <a:noFill/>
              <a:prstDash val="solid"/>
              <a:miter/>
            </a:ln>
          </p:spPr>
          <p:txBody>
            <a:bodyPr rtlCol="0" anchor="ctr"/>
            <a:lstStyle/>
            <a:p>
              <a:endParaRPr lang="en-US"/>
            </a:p>
          </p:txBody>
        </p:sp>
        <p:sp>
          <p:nvSpPr>
            <p:cNvPr id="14" name="Freeform: Shape 13">
              <a:extLst>
                <a:ext uri="{FF2B5EF4-FFF2-40B4-BE49-F238E27FC236}">
                  <a16:creationId xmlns:a16="http://schemas.microsoft.com/office/drawing/2014/main" id="{99F74630-76B2-D60D-B4E5-0CBC0B647C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1755501"/>
              <a:ext cx="1598829" cy="172724"/>
            </a:xfrm>
            <a:custGeom>
              <a:avLst/>
              <a:gdLst>
                <a:gd name="connsiteX0" fmla="*/ 1248648 w 1598829"/>
                <a:gd name="connsiteY0" fmla="*/ 172724 h 172724"/>
                <a:gd name="connsiteX1" fmla="*/ 1123031 w 1598829"/>
                <a:gd name="connsiteY1" fmla="*/ 92492 h 172724"/>
                <a:gd name="connsiteX2" fmla="*/ 1024085 w 1598829"/>
                <a:gd name="connsiteY2" fmla="*/ 29253 h 172724"/>
                <a:gd name="connsiteX3" fmla="*/ 925140 w 1598829"/>
                <a:gd name="connsiteY3" fmla="*/ 92492 h 172724"/>
                <a:gd name="connsiteX4" fmla="*/ 799522 w 1598829"/>
                <a:gd name="connsiteY4" fmla="*/ 172724 h 172724"/>
                <a:gd name="connsiteX5" fmla="*/ 799522 w 1598829"/>
                <a:gd name="connsiteY5" fmla="*/ 172724 h 172724"/>
                <a:gd name="connsiteX6" fmla="*/ 673905 w 1598829"/>
                <a:gd name="connsiteY6" fmla="*/ 92492 h 172724"/>
                <a:gd name="connsiteX7" fmla="*/ 574959 w 1598829"/>
                <a:gd name="connsiteY7" fmla="*/ 29253 h 172724"/>
                <a:gd name="connsiteX8" fmla="*/ 476014 w 1598829"/>
                <a:gd name="connsiteY8" fmla="*/ 92492 h 172724"/>
                <a:gd name="connsiteX9" fmla="*/ 350396 w 1598829"/>
                <a:gd name="connsiteY9" fmla="*/ 172724 h 172724"/>
                <a:gd name="connsiteX10" fmla="*/ 224778 w 1598829"/>
                <a:gd name="connsiteY10" fmla="*/ 92492 h 172724"/>
                <a:gd name="connsiteX11" fmla="*/ 125833 w 1598829"/>
                <a:gd name="connsiteY11" fmla="*/ 29253 h 172724"/>
                <a:gd name="connsiteX12" fmla="*/ 26887 w 1598829"/>
                <a:gd name="connsiteY12" fmla="*/ 92492 h 172724"/>
                <a:gd name="connsiteX13" fmla="*/ 0 w 1598829"/>
                <a:gd name="connsiteY13" fmla="*/ 80232 h 172724"/>
                <a:gd name="connsiteX14" fmla="*/ 125618 w 1598829"/>
                <a:gd name="connsiteY14" fmla="*/ 0 h 172724"/>
                <a:gd name="connsiteX15" fmla="*/ 251235 w 1598829"/>
                <a:gd name="connsiteY15" fmla="*/ 80232 h 172724"/>
                <a:gd name="connsiteX16" fmla="*/ 350181 w 1598829"/>
                <a:gd name="connsiteY16" fmla="*/ 143471 h 172724"/>
                <a:gd name="connsiteX17" fmla="*/ 449126 w 1598829"/>
                <a:gd name="connsiteY17" fmla="*/ 80232 h 172724"/>
                <a:gd name="connsiteX18" fmla="*/ 574744 w 1598829"/>
                <a:gd name="connsiteY18" fmla="*/ 0 h 172724"/>
                <a:gd name="connsiteX19" fmla="*/ 700362 w 1598829"/>
                <a:gd name="connsiteY19" fmla="*/ 80232 h 172724"/>
                <a:gd name="connsiteX20" fmla="*/ 799307 w 1598829"/>
                <a:gd name="connsiteY20" fmla="*/ 143471 h 172724"/>
                <a:gd name="connsiteX21" fmla="*/ 799307 w 1598829"/>
                <a:gd name="connsiteY21" fmla="*/ 143471 h 172724"/>
                <a:gd name="connsiteX22" fmla="*/ 898253 w 1598829"/>
                <a:gd name="connsiteY22" fmla="*/ 80232 h 172724"/>
                <a:gd name="connsiteX23" fmla="*/ 1024085 w 1598829"/>
                <a:gd name="connsiteY23" fmla="*/ 0 h 172724"/>
                <a:gd name="connsiteX24" fmla="*/ 1149703 w 1598829"/>
                <a:gd name="connsiteY24" fmla="*/ 80232 h 172724"/>
                <a:gd name="connsiteX25" fmla="*/ 1248648 w 1598829"/>
                <a:gd name="connsiteY25" fmla="*/ 143471 h 172724"/>
                <a:gd name="connsiteX26" fmla="*/ 1347594 w 1598829"/>
                <a:gd name="connsiteY26" fmla="*/ 80232 h 172724"/>
                <a:gd name="connsiteX27" fmla="*/ 1473212 w 1598829"/>
                <a:gd name="connsiteY27" fmla="*/ 0 h 172724"/>
                <a:gd name="connsiteX28" fmla="*/ 1598829 w 1598829"/>
                <a:gd name="connsiteY28" fmla="*/ 80232 h 172724"/>
                <a:gd name="connsiteX29" fmla="*/ 1572157 w 1598829"/>
                <a:gd name="connsiteY29" fmla="*/ 92492 h 172724"/>
                <a:gd name="connsiteX30" fmla="*/ 1473212 w 1598829"/>
                <a:gd name="connsiteY30" fmla="*/ 29253 h 172724"/>
                <a:gd name="connsiteX31" fmla="*/ 1374266 w 1598829"/>
                <a:gd name="connsiteY31" fmla="*/ 92492 h 172724"/>
                <a:gd name="connsiteX32" fmla="*/ 1248648 w 1598829"/>
                <a:gd name="connsiteY32" fmla="*/ 172724 h 172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829" h="172724">
                  <a:moveTo>
                    <a:pt x="1248648" y="172724"/>
                  </a:moveTo>
                  <a:cubicBezTo>
                    <a:pt x="1194229" y="172724"/>
                    <a:pt x="1146046" y="141965"/>
                    <a:pt x="1123031" y="92492"/>
                  </a:cubicBezTo>
                  <a:cubicBezTo>
                    <a:pt x="1104962" y="53560"/>
                    <a:pt x="1067105" y="29253"/>
                    <a:pt x="1024085" y="29253"/>
                  </a:cubicBezTo>
                  <a:cubicBezTo>
                    <a:pt x="981066" y="29253"/>
                    <a:pt x="943208" y="53560"/>
                    <a:pt x="925140" y="92492"/>
                  </a:cubicBezTo>
                  <a:cubicBezTo>
                    <a:pt x="902124" y="141965"/>
                    <a:pt x="853942" y="172724"/>
                    <a:pt x="799522" y="172724"/>
                  </a:cubicBezTo>
                  <a:cubicBezTo>
                    <a:pt x="799522" y="172724"/>
                    <a:pt x="799522" y="172724"/>
                    <a:pt x="799522" y="172724"/>
                  </a:cubicBezTo>
                  <a:cubicBezTo>
                    <a:pt x="744887" y="172724"/>
                    <a:pt x="696920" y="141965"/>
                    <a:pt x="673905" y="92492"/>
                  </a:cubicBezTo>
                  <a:cubicBezTo>
                    <a:pt x="655836" y="53560"/>
                    <a:pt x="617979" y="29253"/>
                    <a:pt x="574959" y="29253"/>
                  </a:cubicBezTo>
                  <a:cubicBezTo>
                    <a:pt x="531939" y="29253"/>
                    <a:pt x="494082" y="53560"/>
                    <a:pt x="476014" y="92492"/>
                  </a:cubicBezTo>
                  <a:cubicBezTo>
                    <a:pt x="452998" y="141965"/>
                    <a:pt x="405031" y="172724"/>
                    <a:pt x="350396" y="172724"/>
                  </a:cubicBezTo>
                  <a:cubicBezTo>
                    <a:pt x="295976" y="172724"/>
                    <a:pt x="247794" y="141965"/>
                    <a:pt x="224778" y="92492"/>
                  </a:cubicBezTo>
                  <a:cubicBezTo>
                    <a:pt x="206710" y="53560"/>
                    <a:pt x="168853" y="29253"/>
                    <a:pt x="125833" y="29253"/>
                  </a:cubicBezTo>
                  <a:cubicBezTo>
                    <a:pt x="82813" y="29253"/>
                    <a:pt x="44956" y="53560"/>
                    <a:pt x="26887" y="92492"/>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483" y="30759"/>
                    <a:pt x="969450" y="0"/>
                    <a:pt x="1024085" y="0"/>
                  </a:cubicBezTo>
                  <a:cubicBezTo>
                    <a:pt x="1078720" y="0"/>
                    <a:pt x="1126688" y="30759"/>
                    <a:pt x="1149703" y="80232"/>
                  </a:cubicBezTo>
                  <a:cubicBezTo>
                    <a:pt x="1167771" y="119165"/>
                    <a:pt x="1205629" y="143471"/>
                    <a:pt x="1248648" y="143471"/>
                  </a:cubicBezTo>
                  <a:cubicBezTo>
                    <a:pt x="1291668" y="143471"/>
                    <a:pt x="1329526" y="119165"/>
                    <a:pt x="1347594" y="80232"/>
                  </a:cubicBezTo>
                  <a:cubicBezTo>
                    <a:pt x="1370610" y="30759"/>
                    <a:pt x="1418792" y="0"/>
                    <a:pt x="1473212" y="0"/>
                  </a:cubicBezTo>
                  <a:cubicBezTo>
                    <a:pt x="1527847" y="0"/>
                    <a:pt x="1576029" y="30759"/>
                    <a:pt x="1598829" y="80232"/>
                  </a:cubicBezTo>
                  <a:lnTo>
                    <a:pt x="1572157" y="92492"/>
                  </a:lnTo>
                  <a:cubicBezTo>
                    <a:pt x="1554089" y="53560"/>
                    <a:pt x="1516016" y="29253"/>
                    <a:pt x="1473212" y="29253"/>
                  </a:cubicBezTo>
                  <a:cubicBezTo>
                    <a:pt x="1430192" y="29253"/>
                    <a:pt x="1392335" y="53560"/>
                    <a:pt x="1374266" y="92492"/>
                  </a:cubicBezTo>
                  <a:cubicBezTo>
                    <a:pt x="1351251" y="141965"/>
                    <a:pt x="1303069" y="172724"/>
                    <a:pt x="1248648" y="172724"/>
                  </a:cubicBezTo>
                  <a:close/>
                </a:path>
              </a:pathLst>
            </a:custGeom>
            <a:grpFill/>
            <a:ln w="21496" cap="flat">
              <a:noFill/>
              <a:prstDash val="solid"/>
              <a:miter/>
            </a:ln>
          </p:spPr>
          <p:txBody>
            <a:bodyPr rtlCol="0" anchor="ctr"/>
            <a:lstStyle/>
            <a:p>
              <a:endParaRPr lang="en-US"/>
            </a:p>
          </p:txBody>
        </p:sp>
      </p:grpSp>
      <p:sp>
        <p:nvSpPr>
          <p:cNvPr id="16" name="Graphic 212">
            <a:extLst>
              <a:ext uri="{FF2B5EF4-FFF2-40B4-BE49-F238E27FC236}">
                <a16:creationId xmlns:a16="http://schemas.microsoft.com/office/drawing/2014/main" id="{CE7D3D53-009C-1B08-855E-0B1BFB9D47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7727" y="421588"/>
            <a:ext cx="1291468" cy="1291468"/>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8" name="Graphic 212">
            <a:extLst>
              <a:ext uri="{FF2B5EF4-FFF2-40B4-BE49-F238E27FC236}">
                <a16:creationId xmlns:a16="http://schemas.microsoft.com/office/drawing/2014/main" id="{7E40E804-E843-0028-1279-F538036D8C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7727" y="421588"/>
            <a:ext cx="1291468" cy="1291468"/>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grpSp>
        <p:nvGrpSpPr>
          <p:cNvPr id="20" name="Graphic 4">
            <a:extLst>
              <a:ext uri="{FF2B5EF4-FFF2-40B4-BE49-F238E27FC236}">
                <a16:creationId xmlns:a16="http://schemas.microsoft.com/office/drawing/2014/main" id="{6CDB83B1-ACBA-8BF6-B3CD-58A51B64151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0915" y="4748271"/>
            <a:ext cx="1330536" cy="1330521"/>
            <a:chOff x="5734037" y="3067039"/>
            <a:chExt cx="724483" cy="724489"/>
          </a:xfrm>
          <a:solidFill>
            <a:schemeClr val="bg1"/>
          </a:solidFill>
        </p:grpSpPr>
        <p:sp>
          <p:nvSpPr>
            <p:cNvPr id="21" name="Freeform: Shape 20">
              <a:extLst>
                <a:ext uri="{FF2B5EF4-FFF2-40B4-BE49-F238E27FC236}">
                  <a16:creationId xmlns:a16="http://schemas.microsoft.com/office/drawing/2014/main" id="{860C7900-FB74-64DA-617E-F56DF563B3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067039"/>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659837D9-F5C4-8ABB-E489-9E374B1D1C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3" name="Freeform: Shape 22">
              <a:extLst>
                <a:ext uri="{FF2B5EF4-FFF2-40B4-BE49-F238E27FC236}">
                  <a16:creationId xmlns:a16="http://schemas.microsoft.com/office/drawing/2014/main" id="{BE3C7A7E-5009-6C6D-4360-6B04F65792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 name="Freeform: Shape 23">
              <a:extLst>
                <a:ext uri="{FF2B5EF4-FFF2-40B4-BE49-F238E27FC236}">
                  <a16:creationId xmlns:a16="http://schemas.microsoft.com/office/drawing/2014/main" id="{655CDE7C-8B34-593A-BF51-89B38297D6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7D2BCCE9-E1A4-E431-B6BF-89694E89F0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30D7313D-4A4A-3FC6-B0B2-7BDE0FC161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0F427031-B159-856B-9F6E-D2C7A5C3CA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0FC5ED91-2DB9-756C-3796-9E484D1E4B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26284"/>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D57CEA13-0A17-5DE5-6A59-634F08C04D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2628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242C5B77-D501-E2B8-2A56-B8D1913D02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656BFDAB-C4F0-285E-70B2-744BB304C2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C6496EC9-899F-6B0B-A8E9-F1A89D8908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1A373DC6-4D54-EC94-8441-313B9D658E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126284"/>
              <a:ext cx="14097" cy="14097"/>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E4699185-3B50-54CA-EED9-F274F3B7B9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 name="Freeform: Shape 34">
              <a:extLst>
                <a:ext uri="{FF2B5EF4-FFF2-40B4-BE49-F238E27FC236}">
                  <a16:creationId xmlns:a16="http://schemas.microsoft.com/office/drawing/2014/main" id="{D4DBAF93-15E6-B6E1-36C1-CD083E5E6D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8543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6" name="Freeform: Shape 35">
              <a:extLst>
                <a:ext uri="{FF2B5EF4-FFF2-40B4-BE49-F238E27FC236}">
                  <a16:creationId xmlns:a16="http://schemas.microsoft.com/office/drawing/2014/main" id="{ABED94DD-9999-83AF-1F05-9AD53A0257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37" name="Freeform: Shape 36">
              <a:extLst>
                <a:ext uri="{FF2B5EF4-FFF2-40B4-BE49-F238E27FC236}">
                  <a16:creationId xmlns:a16="http://schemas.microsoft.com/office/drawing/2014/main" id="{23B7E9BD-F5C4-22AE-6D0E-D5DAE3DF04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8" name="Freeform: Shape 37">
              <a:extLst>
                <a:ext uri="{FF2B5EF4-FFF2-40B4-BE49-F238E27FC236}">
                  <a16:creationId xmlns:a16="http://schemas.microsoft.com/office/drawing/2014/main" id="{C8539838-4541-F7B6-BA03-483C2DBE71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9" name="Freeform: Shape 38">
              <a:extLst>
                <a:ext uri="{FF2B5EF4-FFF2-40B4-BE49-F238E27FC236}">
                  <a16:creationId xmlns:a16="http://schemas.microsoft.com/office/drawing/2014/main" id="{B8DF9B64-2A6D-34D7-1211-EE1A1847AE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0" name="Freeform: Shape 39">
              <a:extLst>
                <a:ext uri="{FF2B5EF4-FFF2-40B4-BE49-F238E27FC236}">
                  <a16:creationId xmlns:a16="http://schemas.microsoft.com/office/drawing/2014/main" id="{54E95262-29F6-6E55-9F14-8D86895A35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41" name="Freeform: Shape 40">
              <a:extLst>
                <a:ext uri="{FF2B5EF4-FFF2-40B4-BE49-F238E27FC236}">
                  <a16:creationId xmlns:a16="http://schemas.microsoft.com/office/drawing/2014/main" id="{C0CBD050-81DD-2131-4D7F-7AEA6AC0D1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2" name="Freeform: Shape 41">
              <a:extLst>
                <a:ext uri="{FF2B5EF4-FFF2-40B4-BE49-F238E27FC236}">
                  <a16:creationId xmlns:a16="http://schemas.microsoft.com/office/drawing/2014/main" id="{A6DD6B8F-56E4-D733-462E-4ABFAA4136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24467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43" name="Freeform: Shape 42">
              <a:extLst>
                <a:ext uri="{FF2B5EF4-FFF2-40B4-BE49-F238E27FC236}">
                  <a16:creationId xmlns:a16="http://schemas.microsoft.com/office/drawing/2014/main" id="{0FBBBDE3-2B8F-B545-4210-C8E6BBDC71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244677"/>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4" name="Freeform: Shape 43">
              <a:extLst>
                <a:ext uri="{FF2B5EF4-FFF2-40B4-BE49-F238E27FC236}">
                  <a16:creationId xmlns:a16="http://schemas.microsoft.com/office/drawing/2014/main" id="{E71C2AE7-BB24-62FA-45F5-7013E2F875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5" name="Freeform: Shape 44">
              <a:extLst>
                <a:ext uri="{FF2B5EF4-FFF2-40B4-BE49-F238E27FC236}">
                  <a16:creationId xmlns:a16="http://schemas.microsoft.com/office/drawing/2014/main" id="{3A5E4B40-24FC-6638-8216-AB93151E46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6" name="Freeform: Shape 45">
              <a:extLst>
                <a:ext uri="{FF2B5EF4-FFF2-40B4-BE49-F238E27FC236}">
                  <a16:creationId xmlns:a16="http://schemas.microsoft.com/office/drawing/2014/main" id="{C32D3EF9-BCD6-16E5-CFC6-7B86A1993D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7" name="Freeform: Shape 46">
              <a:extLst>
                <a:ext uri="{FF2B5EF4-FFF2-40B4-BE49-F238E27FC236}">
                  <a16:creationId xmlns:a16="http://schemas.microsoft.com/office/drawing/2014/main" id="{95480877-5C52-BC03-0D5B-112565BFA1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24467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8" name="Freeform: Shape 47">
              <a:extLst>
                <a:ext uri="{FF2B5EF4-FFF2-40B4-BE49-F238E27FC236}">
                  <a16:creationId xmlns:a16="http://schemas.microsoft.com/office/drawing/2014/main" id="{2D3F60F0-F7E7-113F-99B0-4B2083314B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9" name="Freeform: Shape 48">
              <a:extLst>
                <a:ext uri="{FF2B5EF4-FFF2-40B4-BE49-F238E27FC236}">
                  <a16:creationId xmlns:a16="http://schemas.microsoft.com/office/drawing/2014/main" id="{87442123-4AF1-C779-7C81-FC8A06B8CD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0382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50" name="Freeform: Shape 49">
              <a:extLst>
                <a:ext uri="{FF2B5EF4-FFF2-40B4-BE49-F238E27FC236}">
                  <a16:creationId xmlns:a16="http://schemas.microsoft.com/office/drawing/2014/main" id="{2CA0C63E-DEC4-B204-328A-023E4059A1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1" name="Freeform: Shape 50">
              <a:extLst>
                <a:ext uri="{FF2B5EF4-FFF2-40B4-BE49-F238E27FC236}">
                  <a16:creationId xmlns:a16="http://schemas.microsoft.com/office/drawing/2014/main" id="{A5A73D2B-C181-1107-31C4-4D8D19FC2D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2" name="Freeform: Shape 51">
              <a:extLst>
                <a:ext uri="{FF2B5EF4-FFF2-40B4-BE49-F238E27FC236}">
                  <a16:creationId xmlns:a16="http://schemas.microsoft.com/office/drawing/2014/main" id="{87F2EC7A-D5AC-D3B4-9BC6-B92F108BAD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3" name="Freeform: Shape 52">
              <a:extLst>
                <a:ext uri="{FF2B5EF4-FFF2-40B4-BE49-F238E27FC236}">
                  <a16:creationId xmlns:a16="http://schemas.microsoft.com/office/drawing/2014/main" id="{8F49A4D3-0A9B-7906-D923-BD6D42EB18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4" name="Freeform: Shape 53">
              <a:extLst>
                <a:ext uri="{FF2B5EF4-FFF2-40B4-BE49-F238E27FC236}">
                  <a16:creationId xmlns:a16="http://schemas.microsoft.com/office/drawing/2014/main" id="{769032B6-B4CA-11BC-B1E2-B35832770B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0382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5" name="Freeform: Shape 54">
              <a:extLst>
                <a:ext uri="{FF2B5EF4-FFF2-40B4-BE49-F238E27FC236}">
                  <a16:creationId xmlns:a16="http://schemas.microsoft.com/office/drawing/2014/main" id="{95A3E3BE-F6A8-604D-7B8D-D93B1499BF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6" name="Freeform: Shape 55">
              <a:extLst>
                <a:ext uri="{FF2B5EF4-FFF2-40B4-BE49-F238E27FC236}">
                  <a16:creationId xmlns:a16="http://schemas.microsoft.com/office/drawing/2014/main" id="{725FA84F-EE13-E23A-3153-7A9AA19246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63074"/>
              <a:ext cx="14192" cy="14097"/>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57" name="Freeform: Shape 56">
              <a:extLst>
                <a:ext uri="{FF2B5EF4-FFF2-40B4-BE49-F238E27FC236}">
                  <a16:creationId xmlns:a16="http://schemas.microsoft.com/office/drawing/2014/main" id="{110C9866-9FE9-15E5-616F-71F373B25C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8" name="Freeform: Shape 57">
              <a:extLst>
                <a:ext uri="{FF2B5EF4-FFF2-40B4-BE49-F238E27FC236}">
                  <a16:creationId xmlns:a16="http://schemas.microsoft.com/office/drawing/2014/main" id="{E10E2FAB-95CA-764F-01AA-2E8BD5A6A5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9" name="Freeform: Shape 58">
              <a:extLst>
                <a:ext uri="{FF2B5EF4-FFF2-40B4-BE49-F238E27FC236}">
                  <a16:creationId xmlns:a16="http://schemas.microsoft.com/office/drawing/2014/main" id="{F34E18E8-0290-CE7A-AF51-F1A3200200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0" name="Freeform: Shape 59">
              <a:extLst>
                <a:ext uri="{FF2B5EF4-FFF2-40B4-BE49-F238E27FC236}">
                  <a16:creationId xmlns:a16="http://schemas.microsoft.com/office/drawing/2014/main" id="{78B9D000-DB27-068D-36FD-8DE8215262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1" name="Freeform: Shape 60">
              <a:extLst>
                <a:ext uri="{FF2B5EF4-FFF2-40B4-BE49-F238E27FC236}">
                  <a16:creationId xmlns:a16="http://schemas.microsoft.com/office/drawing/2014/main" id="{A36E6468-BEC7-A755-4BE2-537AD6412E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63074"/>
              <a:ext cx="14097" cy="14097"/>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2" name="Freeform: Shape 61">
              <a:extLst>
                <a:ext uri="{FF2B5EF4-FFF2-40B4-BE49-F238E27FC236}">
                  <a16:creationId xmlns:a16="http://schemas.microsoft.com/office/drawing/2014/main" id="{F88FCD95-C437-E78F-760F-B6F4FC1139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3" name="Freeform: Shape 62">
              <a:extLst>
                <a:ext uri="{FF2B5EF4-FFF2-40B4-BE49-F238E27FC236}">
                  <a16:creationId xmlns:a16="http://schemas.microsoft.com/office/drawing/2014/main" id="{C03D0573-79CE-3C7F-83E4-BB101B5CB4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2222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64" name="Freeform: Shape 63">
              <a:extLst>
                <a:ext uri="{FF2B5EF4-FFF2-40B4-BE49-F238E27FC236}">
                  <a16:creationId xmlns:a16="http://schemas.microsoft.com/office/drawing/2014/main" id="{87765BB6-B0F8-E857-F9B2-FDF96D75D6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5" name="Freeform: Shape 64">
              <a:extLst>
                <a:ext uri="{FF2B5EF4-FFF2-40B4-BE49-F238E27FC236}">
                  <a16:creationId xmlns:a16="http://schemas.microsoft.com/office/drawing/2014/main" id="{82F3B800-DCAA-CD1A-D0E4-40C8DB5E80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6" name="Freeform: Shape 65">
              <a:extLst>
                <a:ext uri="{FF2B5EF4-FFF2-40B4-BE49-F238E27FC236}">
                  <a16:creationId xmlns:a16="http://schemas.microsoft.com/office/drawing/2014/main" id="{353A0544-E3B9-C98A-0F9B-145A81A919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7" name="Freeform: Shape 66">
              <a:extLst>
                <a:ext uri="{FF2B5EF4-FFF2-40B4-BE49-F238E27FC236}">
                  <a16:creationId xmlns:a16="http://schemas.microsoft.com/office/drawing/2014/main" id="{0D4192EB-7BDE-A2A4-7555-A1CFA99CC7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8" name="Freeform: Shape 67">
              <a:extLst>
                <a:ext uri="{FF2B5EF4-FFF2-40B4-BE49-F238E27FC236}">
                  <a16:creationId xmlns:a16="http://schemas.microsoft.com/office/drawing/2014/main" id="{7C6AE94B-BC9A-10BB-CD7F-8D10DB4341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42222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9" name="Freeform: Shape 68">
              <a:extLst>
                <a:ext uri="{FF2B5EF4-FFF2-40B4-BE49-F238E27FC236}">
                  <a16:creationId xmlns:a16="http://schemas.microsoft.com/office/drawing/2014/main" id="{82EE6E46-8C56-D300-5EDB-44022181D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0" name="Freeform: Shape 69">
              <a:extLst>
                <a:ext uri="{FF2B5EF4-FFF2-40B4-BE49-F238E27FC236}">
                  <a16:creationId xmlns:a16="http://schemas.microsoft.com/office/drawing/2014/main" id="{75C34899-B6F3-2F02-A40E-F15870498A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1" name="Freeform: Shape 70">
              <a:extLst>
                <a:ext uri="{FF2B5EF4-FFF2-40B4-BE49-F238E27FC236}">
                  <a16:creationId xmlns:a16="http://schemas.microsoft.com/office/drawing/2014/main" id="{B246547B-8D75-DBE9-D6C9-CCEAA6450E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2" name="Freeform: Shape 71">
              <a:extLst>
                <a:ext uri="{FF2B5EF4-FFF2-40B4-BE49-F238E27FC236}">
                  <a16:creationId xmlns:a16="http://schemas.microsoft.com/office/drawing/2014/main" id="{6A6A090E-472E-9C12-C797-FB1A60F887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067039"/>
              <a:ext cx="14096" cy="14097"/>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73" name="Freeform: Shape 72">
              <a:extLst>
                <a:ext uri="{FF2B5EF4-FFF2-40B4-BE49-F238E27FC236}">
                  <a16:creationId xmlns:a16="http://schemas.microsoft.com/office/drawing/2014/main" id="{C56E8CDC-FC12-F7E1-A802-B9D8670C9D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4" name="Freeform: Shape 73">
              <a:extLst>
                <a:ext uri="{FF2B5EF4-FFF2-40B4-BE49-F238E27FC236}">
                  <a16:creationId xmlns:a16="http://schemas.microsoft.com/office/drawing/2014/main" id="{FE6784AB-B06B-A618-0597-52BDA091FD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75" name="Freeform: Shape 74">
              <a:extLst>
                <a:ext uri="{FF2B5EF4-FFF2-40B4-BE49-F238E27FC236}">
                  <a16:creationId xmlns:a16="http://schemas.microsoft.com/office/drawing/2014/main" id="{53E0E5C0-1DA0-AEFD-BF0C-C8993EBB11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76" name="Freeform: Shape 75">
              <a:extLst>
                <a:ext uri="{FF2B5EF4-FFF2-40B4-BE49-F238E27FC236}">
                  <a16:creationId xmlns:a16="http://schemas.microsoft.com/office/drawing/2014/main" id="{96EF8ABA-D54C-D766-9954-2A241E2565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26281"/>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77" name="Freeform: Shape 76">
              <a:extLst>
                <a:ext uri="{FF2B5EF4-FFF2-40B4-BE49-F238E27FC236}">
                  <a16:creationId xmlns:a16="http://schemas.microsoft.com/office/drawing/2014/main" id="{BE427C34-2AEF-26C5-4EF1-D1ECE8080F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78" name="Freeform: Shape 77">
              <a:extLst>
                <a:ext uri="{FF2B5EF4-FFF2-40B4-BE49-F238E27FC236}">
                  <a16:creationId xmlns:a16="http://schemas.microsoft.com/office/drawing/2014/main" id="{EDA4EFAB-47A2-F6FC-5135-7B7A627F3D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26281"/>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79" name="Freeform: Shape 78">
              <a:extLst>
                <a:ext uri="{FF2B5EF4-FFF2-40B4-BE49-F238E27FC236}">
                  <a16:creationId xmlns:a16="http://schemas.microsoft.com/office/drawing/2014/main" id="{6B950339-9E2C-A506-7190-BB61110232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0" name="Freeform: Shape 79">
              <a:extLst>
                <a:ext uri="{FF2B5EF4-FFF2-40B4-BE49-F238E27FC236}">
                  <a16:creationId xmlns:a16="http://schemas.microsoft.com/office/drawing/2014/main" id="{2F36D942-60FC-D7DB-794D-954BEB235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81" name="Freeform: Shape 80">
              <a:extLst>
                <a:ext uri="{FF2B5EF4-FFF2-40B4-BE49-F238E27FC236}">
                  <a16:creationId xmlns:a16="http://schemas.microsoft.com/office/drawing/2014/main" id="{579CCA43-DF9D-8949-0E98-0579D33C7E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2628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82" name="Freeform: Shape 81">
              <a:extLst>
                <a:ext uri="{FF2B5EF4-FFF2-40B4-BE49-F238E27FC236}">
                  <a16:creationId xmlns:a16="http://schemas.microsoft.com/office/drawing/2014/main" id="{37D7213F-C6F0-43F0-4477-57B99BE7B1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85433"/>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3" name="Freeform: Shape 82">
              <a:extLst>
                <a:ext uri="{FF2B5EF4-FFF2-40B4-BE49-F238E27FC236}">
                  <a16:creationId xmlns:a16="http://schemas.microsoft.com/office/drawing/2014/main" id="{8C671612-34E6-09B8-167E-0D0C00D43B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4" name="Freeform: Shape 83">
              <a:extLst>
                <a:ext uri="{FF2B5EF4-FFF2-40B4-BE49-F238E27FC236}">
                  <a16:creationId xmlns:a16="http://schemas.microsoft.com/office/drawing/2014/main" id="{8725EA52-3554-8C8A-0EBA-6B58329CE3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85433"/>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85" name="Freeform: Shape 84">
              <a:extLst>
                <a:ext uri="{FF2B5EF4-FFF2-40B4-BE49-F238E27FC236}">
                  <a16:creationId xmlns:a16="http://schemas.microsoft.com/office/drawing/2014/main" id="{0935CCE3-1F3C-0076-E34C-FC8E6CAA1D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6" name="Freeform: Shape 85">
              <a:extLst>
                <a:ext uri="{FF2B5EF4-FFF2-40B4-BE49-F238E27FC236}">
                  <a16:creationId xmlns:a16="http://schemas.microsoft.com/office/drawing/2014/main" id="{CDF3117B-05DD-2E0E-B6CA-2C83FA17A7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87" name="Freeform: Shape 86">
              <a:extLst>
                <a:ext uri="{FF2B5EF4-FFF2-40B4-BE49-F238E27FC236}">
                  <a16:creationId xmlns:a16="http://schemas.microsoft.com/office/drawing/2014/main" id="{6DC6FC53-5977-FCFB-3E40-C32982C54C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85432"/>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88" name="Freeform: Shape 87">
              <a:extLst>
                <a:ext uri="{FF2B5EF4-FFF2-40B4-BE49-F238E27FC236}">
                  <a16:creationId xmlns:a16="http://schemas.microsoft.com/office/drawing/2014/main" id="{EF521C21-0616-8E8B-0BDD-C6DBAC154D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244676"/>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9" name="Freeform: Shape 88">
              <a:extLst>
                <a:ext uri="{FF2B5EF4-FFF2-40B4-BE49-F238E27FC236}">
                  <a16:creationId xmlns:a16="http://schemas.microsoft.com/office/drawing/2014/main" id="{C13A3655-1440-18FB-1A5A-BDF0547788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90" name="Freeform: Shape 89">
              <a:extLst>
                <a:ext uri="{FF2B5EF4-FFF2-40B4-BE49-F238E27FC236}">
                  <a16:creationId xmlns:a16="http://schemas.microsoft.com/office/drawing/2014/main" id="{87473B6A-96E9-5F2C-9697-4FF6D6E937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244676"/>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91" name="Freeform: Shape 90">
              <a:extLst>
                <a:ext uri="{FF2B5EF4-FFF2-40B4-BE49-F238E27FC236}">
                  <a16:creationId xmlns:a16="http://schemas.microsoft.com/office/drawing/2014/main" id="{7EDCF974-C434-479F-AA62-992A3B872C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92" name="Freeform: Shape 91">
              <a:extLst>
                <a:ext uri="{FF2B5EF4-FFF2-40B4-BE49-F238E27FC236}">
                  <a16:creationId xmlns:a16="http://schemas.microsoft.com/office/drawing/2014/main" id="{D406B7B1-DEDF-0F24-9FD7-6C2D22F8C7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93" name="Freeform: Shape 92">
              <a:extLst>
                <a:ext uri="{FF2B5EF4-FFF2-40B4-BE49-F238E27FC236}">
                  <a16:creationId xmlns:a16="http://schemas.microsoft.com/office/drawing/2014/main" id="{20126665-624F-FC4F-B3E0-8B5297032C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2446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4" name="Freeform: Shape 93">
              <a:extLst>
                <a:ext uri="{FF2B5EF4-FFF2-40B4-BE49-F238E27FC236}">
                  <a16:creationId xmlns:a16="http://schemas.microsoft.com/office/drawing/2014/main" id="{D48A6612-808E-3BCB-28B3-3364E68EBE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5" name="Freeform: Shape 94">
              <a:extLst>
                <a:ext uri="{FF2B5EF4-FFF2-40B4-BE49-F238E27FC236}">
                  <a16:creationId xmlns:a16="http://schemas.microsoft.com/office/drawing/2014/main" id="{720818CE-52C6-CF72-E65E-3FD22B3767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6" name="Freeform: Shape 95">
              <a:extLst>
                <a:ext uri="{FF2B5EF4-FFF2-40B4-BE49-F238E27FC236}">
                  <a16:creationId xmlns:a16="http://schemas.microsoft.com/office/drawing/2014/main" id="{D8748518-C8FB-C451-D851-08E07362AA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03829"/>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97" name="Freeform: Shape 96">
              <a:extLst>
                <a:ext uri="{FF2B5EF4-FFF2-40B4-BE49-F238E27FC236}">
                  <a16:creationId xmlns:a16="http://schemas.microsoft.com/office/drawing/2014/main" id="{7E79FE84-528E-6B00-D727-3AF68C2775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8" name="Freeform: Shape 97">
              <a:extLst>
                <a:ext uri="{FF2B5EF4-FFF2-40B4-BE49-F238E27FC236}">
                  <a16:creationId xmlns:a16="http://schemas.microsoft.com/office/drawing/2014/main" id="{631F22B5-7D2D-EE44-7EB2-EACFF710D5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99" name="Freeform: Shape 98">
              <a:extLst>
                <a:ext uri="{FF2B5EF4-FFF2-40B4-BE49-F238E27FC236}">
                  <a16:creationId xmlns:a16="http://schemas.microsoft.com/office/drawing/2014/main" id="{1B53F224-15E4-82BE-9F57-09F3A057A7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0" name="Freeform: Shape 99">
              <a:extLst>
                <a:ext uri="{FF2B5EF4-FFF2-40B4-BE49-F238E27FC236}">
                  <a16:creationId xmlns:a16="http://schemas.microsoft.com/office/drawing/2014/main" id="{22DC1599-546A-EE5B-04A1-1CD3AB395C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1" name="Freeform: Shape 100">
              <a:extLst>
                <a:ext uri="{FF2B5EF4-FFF2-40B4-BE49-F238E27FC236}">
                  <a16:creationId xmlns:a16="http://schemas.microsoft.com/office/drawing/2014/main" id="{741C2BD6-7FAA-FE8A-76BE-520C5E220E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2" name="Freeform: Shape 101">
              <a:extLst>
                <a:ext uri="{FF2B5EF4-FFF2-40B4-BE49-F238E27FC236}">
                  <a16:creationId xmlns:a16="http://schemas.microsoft.com/office/drawing/2014/main" id="{A601F750-D706-66AC-3093-238AD59B11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63072"/>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103" name="Freeform: Shape 102">
              <a:extLst>
                <a:ext uri="{FF2B5EF4-FFF2-40B4-BE49-F238E27FC236}">
                  <a16:creationId xmlns:a16="http://schemas.microsoft.com/office/drawing/2014/main" id="{2D9017D0-D13C-FC1E-C031-5FAD84E4B9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4" name="Freeform: Shape 103">
              <a:extLst>
                <a:ext uri="{FF2B5EF4-FFF2-40B4-BE49-F238E27FC236}">
                  <a16:creationId xmlns:a16="http://schemas.microsoft.com/office/drawing/2014/main" id="{22C3A941-D174-51C3-3620-A900996AF8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105" name="Freeform: Shape 104">
              <a:extLst>
                <a:ext uri="{FF2B5EF4-FFF2-40B4-BE49-F238E27FC236}">
                  <a16:creationId xmlns:a16="http://schemas.microsoft.com/office/drawing/2014/main" id="{B4CFFC5D-2DAF-D634-D6BA-D1A36C8B3C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63074"/>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6" name="Freeform: Shape 105">
              <a:extLst>
                <a:ext uri="{FF2B5EF4-FFF2-40B4-BE49-F238E27FC236}">
                  <a16:creationId xmlns:a16="http://schemas.microsoft.com/office/drawing/2014/main" id="{87836417-EBAE-2435-14E1-A15325B4A3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7" name="Freeform: Shape 106">
              <a:extLst>
                <a:ext uri="{FF2B5EF4-FFF2-40B4-BE49-F238E27FC236}">
                  <a16:creationId xmlns:a16="http://schemas.microsoft.com/office/drawing/2014/main" id="{C7E291B5-8F76-9562-9782-ACFBFEE213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8" name="Freeform: Shape 107">
              <a:extLst>
                <a:ext uri="{FF2B5EF4-FFF2-40B4-BE49-F238E27FC236}">
                  <a16:creationId xmlns:a16="http://schemas.microsoft.com/office/drawing/2014/main" id="{31891D8C-6584-006A-C429-5DCB98E1E6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422225"/>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09" name="Freeform: Shape 108">
              <a:extLst>
                <a:ext uri="{FF2B5EF4-FFF2-40B4-BE49-F238E27FC236}">
                  <a16:creationId xmlns:a16="http://schemas.microsoft.com/office/drawing/2014/main" id="{42D64EAA-4D18-23A7-4A0E-97292B0879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0" name="Freeform: Shape 109">
              <a:extLst>
                <a:ext uri="{FF2B5EF4-FFF2-40B4-BE49-F238E27FC236}">
                  <a16:creationId xmlns:a16="http://schemas.microsoft.com/office/drawing/2014/main" id="{B2B209FC-87F8-13E7-7AF3-9C2301FA7C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11" name="Freeform: Shape 110">
              <a:extLst>
                <a:ext uri="{FF2B5EF4-FFF2-40B4-BE49-F238E27FC236}">
                  <a16:creationId xmlns:a16="http://schemas.microsoft.com/office/drawing/2014/main" id="{0C6BC865-D9AE-0808-FFBC-4678C06919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4222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2" name="Freeform: Shape 111">
              <a:extLst>
                <a:ext uri="{FF2B5EF4-FFF2-40B4-BE49-F238E27FC236}">
                  <a16:creationId xmlns:a16="http://schemas.microsoft.com/office/drawing/2014/main" id="{3AC97076-DDB5-D1D2-3AE0-1F06489AE4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81374"/>
              <a:ext cx="14192" cy="14096"/>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113" name="Freeform: Shape 112">
              <a:extLst>
                <a:ext uri="{FF2B5EF4-FFF2-40B4-BE49-F238E27FC236}">
                  <a16:creationId xmlns:a16="http://schemas.microsoft.com/office/drawing/2014/main" id="{B10181A5-D537-FD9B-0CE5-B87545A018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14" name="Freeform: Shape 113">
              <a:extLst>
                <a:ext uri="{FF2B5EF4-FFF2-40B4-BE49-F238E27FC236}">
                  <a16:creationId xmlns:a16="http://schemas.microsoft.com/office/drawing/2014/main" id="{B8BD4014-FDC3-E66E-ECAE-839612FA42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5" name="Freeform: Shape 114">
              <a:extLst>
                <a:ext uri="{FF2B5EF4-FFF2-40B4-BE49-F238E27FC236}">
                  <a16:creationId xmlns:a16="http://schemas.microsoft.com/office/drawing/2014/main" id="{D3907A15-CA5D-234D-62C4-F4CBDD2133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6" name="Freeform: Shape 115">
              <a:extLst>
                <a:ext uri="{FF2B5EF4-FFF2-40B4-BE49-F238E27FC236}">
                  <a16:creationId xmlns:a16="http://schemas.microsoft.com/office/drawing/2014/main" id="{0137097B-5DDC-6F61-9309-3A006D7453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7" name="Freeform: Shape 116">
              <a:extLst>
                <a:ext uri="{FF2B5EF4-FFF2-40B4-BE49-F238E27FC236}">
                  <a16:creationId xmlns:a16="http://schemas.microsoft.com/office/drawing/2014/main" id="{B81568A7-C7E7-C59E-79F1-8B8445AD23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18" name="Freeform: Shape 117">
              <a:extLst>
                <a:ext uri="{FF2B5EF4-FFF2-40B4-BE49-F238E27FC236}">
                  <a16:creationId xmlns:a16="http://schemas.microsoft.com/office/drawing/2014/main" id="{55C82E57-E53F-EBEB-4D48-7C97D1553A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9" name="Freeform: Shape 118">
              <a:extLst>
                <a:ext uri="{FF2B5EF4-FFF2-40B4-BE49-F238E27FC236}">
                  <a16:creationId xmlns:a16="http://schemas.microsoft.com/office/drawing/2014/main" id="{AA37DB7D-3CEF-2073-8461-F7CFA30309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4062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20" name="Freeform: Shape 119">
              <a:extLst>
                <a:ext uri="{FF2B5EF4-FFF2-40B4-BE49-F238E27FC236}">
                  <a16:creationId xmlns:a16="http://schemas.microsoft.com/office/drawing/2014/main" id="{00A63EFD-DEFF-7D8F-61E7-1B890A616C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21" name="Freeform: Shape 120">
              <a:extLst>
                <a:ext uri="{FF2B5EF4-FFF2-40B4-BE49-F238E27FC236}">
                  <a16:creationId xmlns:a16="http://schemas.microsoft.com/office/drawing/2014/main" id="{C884F760-5A59-8BCA-17C0-A35B798E8F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2" name="Freeform: Shape 121">
              <a:extLst>
                <a:ext uri="{FF2B5EF4-FFF2-40B4-BE49-F238E27FC236}">
                  <a16:creationId xmlns:a16="http://schemas.microsoft.com/office/drawing/2014/main" id="{A0E9061C-16B8-D880-8F8E-A46F292FD4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3" name="Freeform: Shape 122">
              <a:extLst>
                <a:ext uri="{FF2B5EF4-FFF2-40B4-BE49-F238E27FC236}">
                  <a16:creationId xmlns:a16="http://schemas.microsoft.com/office/drawing/2014/main" id="{74F08649-81FD-E7D8-49C7-982A6A31A1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4" name="Freeform: Shape 123">
              <a:extLst>
                <a:ext uri="{FF2B5EF4-FFF2-40B4-BE49-F238E27FC236}">
                  <a16:creationId xmlns:a16="http://schemas.microsoft.com/office/drawing/2014/main" id="{5544622F-850B-845F-CCEC-6C95959BAD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25" name="Freeform: Shape 124">
              <a:extLst>
                <a:ext uri="{FF2B5EF4-FFF2-40B4-BE49-F238E27FC236}">
                  <a16:creationId xmlns:a16="http://schemas.microsoft.com/office/drawing/2014/main" id="{B4117FFC-A44D-BDF4-29EF-38E027B2E4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6" name="Freeform: Shape 125">
              <a:extLst>
                <a:ext uri="{FF2B5EF4-FFF2-40B4-BE49-F238E27FC236}">
                  <a16:creationId xmlns:a16="http://schemas.microsoft.com/office/drawing/2014/main" id="{D99D126D-DB3A-C3B7-BF85-4275A81DE5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9977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27" name="Freeform: Shape 126">
              <a:extLst>
                <a:ext uri="{FF2B5EF4-FFF2-40B4-BE49-F238E27FC236}">
                  <a16:creationId xmlns:a16="http://schemas.microsoft.com/office/drawing/2014/main" id="{6E7CFBC2-E8A9-D57D-1EC6-D271221E09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9977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8" name="Freeform: Shape 127">
              <a:extLst>
                <a:ext uri="{FF2B5EF4-FFF2-40B4-BE49-F238E27FC236}">
                  <a16:creationId xmlns:a16="http://schemas.microsoft.com/office/drawing/2014/main" id="{02048FFC-A0EE-21AC-878E-50F19A54CC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9" name="Freeform: Shape 128">
              <a:extLst>
                <a:ext uri="{FF2B5EF4-FFF2-40B4-BE49-F238E27FC236}">
                  <a16:creationId xmlns:a16="http://schemas.microsoft.com/office/drawing/2014/main" id="{7B089A05-2926-CC46-81A5-A904E38995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0" name="Freeform: Shape 129">
              <a:extLst>
                <a:ext uri="{FF2B5EF4-FFF2-40B4-BE49-F238E27FC236}">
                  <a16:creationId xmlns:a16="http://schemas.microsoft.com/office/drawing/2014/main" id="{5BC16B3E-45D3-27EB-91E2-BD8F73A505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1" name="Freeform: Shape 130">
              <a:extLst>
                <a:ext uri="{FF2B5EF4-FFF2-40B4-BE49-F238E27FC236}">
                  <a16:creationId xmlns:a16="http://schemas.microsoft.com/office/drawing/2014/main" id="{288D448E-C332-DE04-40A2-06E13F3E82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599770"/>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2" name="Freeform: Shape 131">
              <a:extLst>
                <a:ext uri="{FF2B5EF4-FFF2-40B4-BE49-F238E27FC236}">
                  <a16:creationId xmlns:a16="http://schemas.microsoft.com/office/drawing/2014/main" id="{FF777C8C-729E-82CE-0A21-5E83661B82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3" name="Freeform: Shape 132">
              <a:extLst>
                <a:ext uri="{FF2B5EF4-FFF2-40B4-BE49-F238E27FC236}">
                  <a16:creationId xmlns:a16="http://schemas.microsoft.com/office/drawing/2014/main" id="{7D55EBB6-DB8A-DEA9-F8DC-A27EACC428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7" y="365901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34" name="Freeform: Shape 133">
              <a:extLst>
                <a:ext uri="{FF2B5EF4-FFF2-40B4-BE49-F238E27FC236}">
                  <a16:creationId xmlns:a16="http://schemas.microsoft.com/office/drawing/2014/main" id="{9C6E46E4-016B-44B6-9D62-F338B474CC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2" y="3659014"/>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5" name="Freeform: Shape 134">
              <a:extLst>
                <a:ext uri="{FF2B5EF4-FFF2-40B4-BE49-F238E27FC236}">
                  <a16:creationId xmlns:a16="http://schemas.microsoft.com/office/drawing/2014/main" id="{8B877E54-FA7F-3D28-EC41-C1ABE466D4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2"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6" name="Freeform: Shape 135">
              <a:extLst>
                <a:ext uri="{FF2B5EF4-FFF2-40B4-BE49-F238E27FC236}">
                  <a16:creationId xmlns:a16="http://schemas.microsoft.com/office/drawing/2014/main" id="{77B19FC0-24FF-73E8-2661-EEDC735BED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7" name="Freeform: Shape 136">
              <a:extLst>
                <a:ext uri="{FF2B5EF4-FFF2-40B4-BE49-F238E27FC236}">
                  <a16:creationId xmlns:a16="http://schemas.microsoft.com/office/drawing/2014/main" id="{972B92B5-8A97-AC5E-E37B-A6136A7052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8" name="Freeform: Shape 137">
              <a:extLst>
                <a:ext uri="{FF2B5EF4-FFF2-40B4-BE49-F238E27FC236}">
                  <a16:creationId xmlns:a16="http://schemas.microsoft.com/office/drawing/2014/main" id="{85EB4311-2F25-ADC8-AC2C-136F8942F6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659014"/>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9" name="Freeform: Shape 138">
              <a:extLst>
                <a:ext uri="{FF2B5EF4-FFF2-40B4-BE49-F238E27FC236}">
                  <a16:creationId xmlns:a16="http://schemas.microsoft.com/office/drawing/2014/main" id="{527CBEF3-32DE-2879-7BD6-27A931A9C2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0" name="Freeform: Shape 139">
              <a:extLst>
                <a:ext uri="{FF2B5EF4-FFF2-40B4-BE49-F238E27FC236}">
                  <a16:creationId xmlns:a16="http://schemas.microsoft.com/office/drawing/2014/main" id="{AFB0493E-0034-82BC-8888-C91D987009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9" y="371816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41" name="Freeform: Shape 140">
              <a:extLst>
                <a:ext uri="{FF2B5EF4-FFF2-40B4-BE49-F238E27FC236}">
                  <a16:creationId xmlns:a16="http://schemas.microsoft.com/office/drawing/2014/main" id="{A300A71B-55B3-897C-FC0A-F88734BB7A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4" y="371816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2" name="Freeform: Shape 141">
              <a:extLst>
                <a:ext uri="{FF2B5EF4-FFF2-40B4-BE49-F238E27FC236}">
                  <a16:creationId xmlns:a16="http://schemas.microsoft.com/office/drawing/2014/main" id="{4F88E4C9-56C4-660F-87FB-3E3CA750E1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4"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3" name="Freeform: Shape 142">
              <a:extLst>
                <a:ext uri="{FF2B5EF4-FFF2-40B4-BE49-F238E27FC236}">
                  <a16:creationId xmlns:a16="http://schemas.microsoft.com/office/drawing/2014/main" id="{9C7CA160-308D-50E9-DB58-5CE63B21D4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4" name="Freeform: Shape 143">
              <a:extLst>
                <a:ext uri="{FF2B5EF4-FFF2-40B4-BE49-F238E27FC236}">
                  <a16:creationId xmlns:a16="http://schemas.microsoft.com/office/drawing/2014/main" id="{1D3ED2F1-0800-5D4A-E801-A0DF291AC4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5" name="Freeform: Shape 144">
              <a:extLst>
                <a:ext uri="{FF2B5EF4-FFF2-40B4-BE49-F238E27FC236}">
                  <a16:creationId xmlns:a16="http://schemas.microsoft.com/office/drawing/2014/main" id="{BE14D657-ABF8-AF6B-B47B-86B56699CD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71816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6" name="Freeform: Shape 145">
              <a:extLst>
                <a:ext uri="{FF2B5EF4-FFF2-40B4-BE49-F238E27FC236}">
                  <a16:creationId xmlns:a16="http://schemas.microsoft.com/office/drawing/2014/main" id="{36971087-60AB-3094-688E-3ED1968998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5"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7" name="Freeform: Shape 146">
              <a:extLst>
                <a:ext uri="{FF2B5EF4-FFF2-40B4-BE49-F238E27FC236}">
                  <a16:creationId xmlns:a16="http://schemas.microsoft.com/office/drawing/2014/main" id="{E1BA6574-76DB-DD5C-E1EC-7A5657F885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40" y="377741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48" name="Freeform: Shape 147">
              <a:extLst>
                <a:ext uri="{FF2B5EF4-FFF2-40B4-BE49-F238E27FC236}">
                  <a16:creationId xmlns:a16="http://schemas.microsoft.com/office/drawing/2014/main" id="{E3B3F912-1059-F8A3-6C78-47571764C7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5"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49" name="Freeform: Shape 148">
              <a:extLst>
                <a:ext uri="{FF2B5EF4-FFF2-40B4-BE49-F238E27FC236}">
                  <a16:creationId xmlns:a16="http://schemas.microsoft.com/office/drawing/2014/main" id="{D6835C99-7BC4-1F90-AA5E-28296C9312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6"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0" name="Freeform: Shape 149">
              <a:extLst>
                <a:ext uri="{FF2B5EF4-FFF2-40B4-BE49-F238E27FC236}">
                  <a16:creationId xmlns:a16="http://schemas.microsoft.com/office/drawing/2014/main" id="{D2736B50-9177-EF4A-1089-6D9E906C0B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83"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1" name="Freeform: Shape 150">
              <a:extLst>
                <a:ext uri="{FF2B5EF4-FFF2-40B4-BE49-F238E27FC236}">
                  <a16:creationId xmlns:a16="http://schemas.microsoft.com/office/drawing/2014/main" id="{E1F320F3-0572-7BCE-C0EC-464E75BE25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35"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2" name="Freeform: Shape 151">
              <a:extLst>
                <a:ext uri="{FF2B5EF4-FFF2-40B4-BE49-F238E27FC236}">
                  <a16:creationId xmlns:a16="http://schemas.microsoft.com/office/drawing/2014/main" id="{7267A418-12F9-C49B-7B30-2CDA98B637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82"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53" name="Freeform: Shape 152">
              <a:extLst>
                <a:ext uri="{FF2B5EF4-FFF2-40B4-BE49-F238E27FC236}">
                  <a16:creationId xmlns:a16="http://schemas.microsoft.com/office/drawing/2014/main" id="{FC6F5DA3-FEA2-FA8E-F77C-C7696E0904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31"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4" name="Freeform: Shape 153">
              <a:extLst>
                <a:ext uri="{FF2B5EF4-FFF2-40B4-BE49-F238E27FC236}">
                  <a16:creationId xmlns:a16="http://schemas.microsoft.com/office/drawing/2014/main" id="{AE1C1557-DDE7-8371-BC5C-A709A7D376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481374"/>
              <a:ext cx="14097" cy="14096"/>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55" name="Freeform: Shape 154">
              <a:extLst>
                <a:ext uri="{FF2B5EF4-FFF2-40B4-BE49-F238E27FC236}">
                  <a16:creationId xmlns:a16="http://schemas.microsoft.com/office/drawing/2014/main" id="{CBCAE1FD-7D7F-77D6-8CB1-FFD56D0071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56" name="Freeform: Shape 155">
              <a:extLst>
                <a:ext uri="{FF2B5EF4-FFF2-40B4-BE49-F238E27FC236}">
                  <a16:creationId xmlns:a16="http://schemas.microsoft.com/office/drawing/2014/main" id="{79508DC9-23D9-D3BC-B922-5FB1AC675B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481374"/>
              <a:ext cx="14096" cy="14096"/>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157" name="Freeform: Shape 156">
              <a:extLst>
                <a:ext uri="{FF2B5EF4-FFF2-40B4-BE49-F238E27FC236}">
                  <a16:creationId xmlns:a16="http://schemas.microsoft.com/office/drawing/2014/main" id="{85D49959-C07F-F1D7-73B4-C7D7FD8360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58" name="Freeform: Shape 157">
              <a:extLst>
                <a:ext uri="{FF2B5EF4-FFF2-40B4-BE49-F238E27FC236}">
                  <a16:creationId xmlns:a16="http://schemas.microsoft.com/office/drawing/2014/main" id="{AD35A456-A67C-B777-C143-F8D3B63EED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159" name="Freeform: Shape 158">
              <a:extLst>
                <a:ext uri="{FF2B5EF4-FFF2-40B4-BE49-F238E27FC236}">
                  <a16:creationId xmlns:a16="http://schemas.microsoft.com/office/drawing/2014/main" id="{235B371F-4AE1-A5DF-1792-88F8DAF218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48137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60" name="Freeform: Shape 159">
              <a:extLst>
                <a:ext uri="{FF2B5EF4-FFF2-40B4-BE49-F238E27FC236}">
                  <a16:creationId xmlns:a16="http://schemas.microsoft.com/office/drawing/2014/main" id="{7327B20E-1041-76FC-BE2A-BA07A5AE92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4062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1" name="Freeform: Shape 160">
              <a:extLst>
                <a:ext uri="{FF2B5EF4-FFF2-40B4-BE49-F238E27FC236}">
                  <a16:creationId xmlns:a16="http://schemas.microsoft.com/office/drawing/2014/main" id="{63FEAE0C-2EC1-2C29-C8E7-7D25597E43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4062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2" name="Freeform: Shape 161">
              <a:extLst>
                <a:ext uri="{FF2B5EF4-FFF2-40B4-BE49-F238E27FC236}">
                  <a16:creationId xmlns:a16="http://schemas.microsoft.com/office/drawing/2014/main" id="{C15A9517-57A1-F025-E6A8-105020FDC8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406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63" name="Freeform: Shape 162">
              <a:extLst>
                <a:ext uri="{FF2B5EF4-FFF2-40B4-BE49-F238E27FC236}">
                  <a16:creationId xmlns:a16="http://schemas.microsoft.com/office/drawing/2014/main" id="{37815DDE-65CA-6DD2-4419-AD71D48E1E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4062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4" name="Freeform: Shape 163">
              <a:extLst>
                <a:ext uri="{FF2B5EF4-FFF2-40B4-BE49-F238E27FC236}">
                  <a16:creationId xmlns:a16="http://schemas.microsoft.com/office/drawing/2014/main" id="{6D41EEE3-3AB4-8EEB-CFE7-CF0D194BBE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406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65" name="Freeform: Shape 164">
              <a:extLst>
                <a:ext uri="{FF2B5EF4-FFF2-40B4-BE49-F238E27FC236}">
                  <a16:creationId xmlns:a16="http://schemas.microsoft.com/office/drawing/2014/main" id="{6381428D-A16B-BA9A-CB3C-695AE65A13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40631"/>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66" name="Freeform: Shape 165">
              <a:extLst>
                <a:ext uri="{FF2B5EF4-FFF2-40B4-BE49-F238E27FC236}">
                  <a16:creationId xmlns:a16="http://schemas.microsoft.com/office/drawing/2014/main" id="{00FF3FD8-BC2C-1919-6F8A-CA6BD25473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997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7" name="Freeform: Shape 166">
              <a:extLst>
                <a:ext uri="{FF2B5EF4-FFF2-40B4-BE49-F238E27FC236}">
                  <a16:creationId xmlns:a16="http://schemas.microsoft.com/office/drawing/2014/main" id="{974F47C5-A6E7-3531-53A4-6ED2D7A3FD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8" name="Freeform: Shape 167">
              <a:extLst>
                <a:ext uri="{FF2B5EF4-FFF2-40B4-BE49-F238E27FC236}">
                  <a16:creationId xmlns:a16="http://schemas.microsoft.com/office/drawing/2014/main" id="{1F3FA7F4-4F80-3D0A-4F89-05C57A6DBF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9978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69" name="Freeform: Shape 168">
              <a:extLst>
                <a:ext uri="{FF2B5EF4-FFF2-40B4-BE49-F238E27FC236}">
                  <a16:creationId xmlns:a16="http://schemas.microsoft.com/office/drawing/2014/main" id="{8598B1E9-7908-3284-C066-0AD7F31807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0" name="Freeform: Shape 169">
              <a:extLst>
                <a:ext uri="{FF2B5EF4-FFF2-40B4-BE49-F238E27FC236}">
                  <a16:creationId xmlns:a16="http://schemas.microsoft.com/office/drawing/2014/main" id="{5437E14B-ADC2-980E-6EC6-75B8A5AEEC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9978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71" name="Freeform: Shape 170">
              <a:extLst>
                <a:ext uri="{FF2B5EF4-FFF2-40B4-BE49-F238E27FC236}">
                  <a16:creationId xmlns:a16="http://schemas.microsoft.com/office/drawing/2014/main" id="{852E7FB1-918D-FE01-554A-72081804D6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9978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2" name="Freeform: Shape 171">
              <a:extLst>
                <a:ext uri="{FF2B5EF4-FFF2-40B4-BE49-F238E27FC236}">
                  <a16:creationId xmlns:a16="http://schemas.microsoft.com/office/drawing/2014/main" id="{BDF669C8-3D84-D9F6-E382-C99EEFCB25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65902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3" name="Freeform: Shape 172">
              <a:extLst>
                <a:ext uri="{FF2B5EF4-FFF2-40B4-BE49-F238E27FC236}">
                  <a16:creationId xmlns:a16="http://schemas.microsoft.com/office/drawing/2014/main" id="{418835B4-2162-F160-5850-34E8204A3E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4" name="Freeform: Shape 173">
              <a:extLst>
                <a:ext uri="{FF2B5EF4-FFF2-40B4-BE49-F238E27FC236}">
                  <a16:creationId xmlns:a16="http://schemas.microsoft.com/office/drawing/2014/main" id="{94FB3A0A-890C-97D5-E8F5-026F2E6A4A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6590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75" name="Freeform: Shape 174">
              <a:extLst>
                <a:ext uri="{FF2B5EF4-FFF2-40B4-BE49-F238E27FC236}">
                  <a16:creationId xmlns:a16="http://schemas.microsoft.com/office/drawing/2014/main" id="{BB6ED115-DE52-AD46-B38D-C815EE5FD0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6" name="Freeform: Shape 175">
              <a:extLst>
                <a:ext uri="{FF2B5EF4-FFF2-40B4-BE49-F238E27FC236}">
                  <a16:creationId xmlns:a16="http://schemas.microsoft.com/office/drawing/2014/main" id="{B016733D-3175-469E-C7F7-BB4407C1A1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77" name="Freeform: Shape 176">
              <a:extLst>
                <a:ext uri="{FF2B5EF4-FFF2-40B4-BE49-F238E27FC236}">
                  <a16:creationId xmlns:a16="http://schemas.microsoft.com/office/drawing/2014/main" id="{8BD7F397-1C53-DF15-4C63-620DA6DF2F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8" name="Freeform: Shape 177">
              <a:extLst>
                <a:ext uri="{FF2B5EF4-FFF2-40B4-BE49-F238E27FC236}">
                  <a16:creationId xmlns:a16="http://schemas.microsoft.com/office/drawing/2014/main" id="{52D818CA-9B65-983F-C362-86D2112E90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718177"/>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9" name="Freeform: Shape 178">
              <a:extLst>
                <a:ext uri="{FF2B5EF4-FFF2-40B4-BE49-F238E27FC236}">
                  <a16:creationId xmlns:a16="http://schemas.microsoft.com/office/drawing/2014/main" id="{2A3A0E05-8646-8255-D4D7-4B86CA89BC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0" name="Freeform: Shape 179">
              <a:extLst>
                <a:ext uri="{FF2B5EF4-FFF2-40B4-BE49-F238E27FC236}">
                  <a16:creationId xmlns:a16="http://schemas.microsoft.com/office/drawing/2014/main" id="{185A6077-2DE0-C099-EFBC-EC3158B60C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718177"/>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81" name="Freeform: Shape 180">
              <a:extLst>
                <a:ext uri="{FF2B5EF4-FFF2-40B4-BE49-F238E27FC236}">
                  <a16:creationId xmlns:a16="http://schemas.microsoft.com/office/drawing/2014/main" id="{CB8E9CC6-1024-CC81-9DEC-08AE2756C3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2" name="Freeform: Shape 181">
              <a:extLst>
                <a:ext uri="{FF2B5EF4-FFF2-40B4-BE49-F238E27FC236}">
                  <a16:creationId xmlns:a16="http://schemas.microsoft.com/office/drawing/2014/main" id="{6D450A18-D6BD-5CBB-F17E-C2EE58831A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71817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83" name="Freeform: Shape 182">
              <a:extLst>
                <a:ext uri="{FF2B5EF4-FFF2-40B4-BE49-F238E27FC236}">
                  <a16:creationId xmlns:a16="http://schemas.microsoft.com/office/drawing/2014/main" id="{327D6C06-42A8-1FE4-E7AF-B3065642C1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71817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4" name="Freeform: Shape 183">
              <a:extLst>
                <a:ext uri="{FF2B5EF4-FFF2-40B4-BE49-F238E27FC236}">
                  <a16:creationId xmlns:a16="http://schemas.microsoft.com/office/drawing/2014/main" id="{E500A400-24F7-EB83-6B12-2CD199C419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2" y="3777419"/>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85" name="Freeform: Shape 184">
              <a:extLst>
                <a:ext uri="{FF2B5EF4-FFF2-40B4-BE49-F238E27FC236}">
                  <a16:creationId xmlns:a16="http://schemas.microsoft.com/office/drawing/2014/main" id="{56D5D356-C766-105B-2F9F-C295992440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2" y="377741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86" name="Freeform: Shape 185">
              <a:extLst>
                <a:ext uri="{FF2B5EF4-FFF2-40B4-BE49-F238E27FC236}">
                  <a16:creationId xmlns:a16="http://schemas.microsoft.com/office/drawing/2014/main" id="{51D526CD-0070-0CF4-CAAA-0DF522D54E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8" y="3777419"/>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187" name="Freeform: Shape 186">
              <a:extLst>
                <a:ext uri="{FF2B5EF4-FFF2-40B4-BE49-F238E27FC236}">
                  <a16:creationId xmlns:a16="http://schemas.microsoft.com/office/drawing/2014/main" id="{794294C0-5837-F4AB-1973-5E7E9B5A99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4" y="3777383"/>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88" name="Freeform: Shape 187">
              <a:extLst>
                <a:ext uri="{FF2B5EF4-FFF2-40B4-BE49-F238E27FC236}">
                  <a16:creationId xmlns:a16="http://schemas.microsoft.com/office/drawing/2014/main" id="{2D3B8DD0-1A3A-5B3C-026A-544F34909E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7" y="37774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189" name="Freeform: Shape 188">
              <a:extLst>
                <a:ext uri="{FF2B5EF4-FFF2-40B4-BE49-F238E27FC236}">
                  <a16:creationId xmlns:a16="http://schemas.microsoft.com/office/drawing/2014/main" id="{05CD93E0-9980-871D-E8F5-B8B3FD29D8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4" y="37774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a:p>
          </p:txBody>
        </p:sp>
      </p:grpSp>
      <p:grpSp>
        <p:nvGrpSpPr>
          <p:cNvPr id="191" name="Graphic 4">
            <a:extLst>
              <a:ext uri="{FF2B5EF4-FFF2-40B4-BE49-F238E27FC236}">
                <a16:creationId xmlns:a16="http://schemas.microsoft.com/office/drawing/2014/main" id="{8D164E45-B655-7DED-9342-29904B838BF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0915" y="4748271"/>
            <a:ext cx="1330536" cy="1330521"/>
            <a:chOff x="5734037" y="3067039"/>
            <a:chExt cx="724483" cy="724489"/>
          </a:xfrm>
          <a:solidFill>
            <a:schemeClr val="bg1">
              <a:alpha val="60000"/>
            </a:schemeClr>
          </a:solidFill>
        </p:grpSpPr>
        <p:sp>
          <p:nvSpPr>
            <p:cNvPr id="192" name="Freeform: Shape 191">
              <a:extLst>
                <a:ext uri="{FF2B5EF4-FFF2-40B4-BE49-F238E27FC236}">
                  <a16:creationId xmlns:a16="http://schemas.microsoft.com/office/drawing/2014/main" id="{6BF6873A-20F6-51CE-E74B-FB005B2A85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067039"/>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193" name="Freeform: Shape 192">
              <a:extLst>
                <a:ext uri="{FF2B5EF4-FFF2-40B4-BE49-F238E27FC236}">
                  <a16:creationId xmlns:a16="http://schemas.microsoft.com/office/drawing/2014/main" id="{E47CA21F-FB42-F978-262B-D4BBFE6BCF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94" name="Freeform: Shape 193">
              <a:extLst>
                <a:ext uri="{FF2B5EF4-FFF2-40B4-BE49-F238E27FC236}">
                  <a16:creationId xmlns:a16="http://schemas.microsoft.com/office/drawing/2014/main" id="{E8B398B2-CD79-D6C0-6977-146CE8B9BA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5" name="Freeform: Shape 194">
              <a:extLst>
                <a:ext uri="{FF2B5EF4-FFF2-40B4-BE49-F238E27FC236}">
                  <a16:creationId xmlns:a16="http://schemas.microsoft.com/office/drawing/2014/main" id="{811268E8-3EAE-2A31-185D-CEF60FC3F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6" name="Freeform: Shape 195">
              <a:extLst>
                <a:ext uri="{FF2B5EF4-FFF2-40B4-BE49-F238E27FC236}">
                  <a16:creationId xmlns:a16="http://schemas.microsoft.com/office/drawing/2014/main" id="{B59686C9-FCF6-561D-F5E4-072A3B4B88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7" name="Freeform: Shape 196">
              <a:extLst>
                <a:ext uri="{FF2B5EF4-FFF2-40B4-BE49-F238E27FC236}">
                  <a16:creationId xmlns:a16="http://schemas.microsoft.com/office/drawing/2014/main" id="{48905E1F-2A08-49F1-EEA7-5ED1BDC435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98" name="Freeform: Shape 197">
              <a:extLst>
                <a:ext uri="{FF2B5EF4-FFF2-40B4-BE49-F238E27FC236}">
                  <a16:creationId xmlns:a16="http://schemas.microsoft.com/office/drawing/2014/main" id="{6ACBE94B-1E95-A334-B4C6-828F168E43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9" name="Freeform: Shape 198">
              <a:extLst>
                <a:ext uri="{FF2B5EF4-FFF2-40B4-BE49-F238E27FC236}">
                  <a16:creationId xmlns:a16="http://schemas.microsoft.com/office/drawing/2014/main" id="{6687B501-0D9A-B030-4DF1-98E257D4E4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26284"/>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00" name="Freeform: Shape 199">
              <a:extLst>
                <a:ext uri="{FF2B5EF4-FFF2-40B4-BE49-F238E27FC236}">
                  <a16:creationId xmlns:a16="http://schemas.microsoft.com/office/drawing/2014/main" id="{61B672A8-4975-31DA-2715-DF146EF271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2628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1" name="Freeform: Shape 200">
              <a:extLst>
                <a:ext uri="{FF2B5EF4-FFF2-40B4-BE49-F238E27FC236}">
                  <a16:creationId xmlns:a16="http://schemas.microsoft.com/office/drawing/2014/main" id="{7F62A775-0D6D-99D2-3F75-D0E58E7B98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2" name="Freeform: Shape 201">
              <a:extLst>
                <a:ext uri="{FF2B5EF4-FFF2-40B4-BE49-F238E27FC236}">
                  <a16:creationId xmlns:a16="http://schemas.microsoft.com/office/drawing/2014/main" id="{C528E6D4-4F7E-0104-6596-7107DC7140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3" name="Freeform: Shape 202">
              <a:extLst>
                <a:ext uri="{FF2B5EF4-FFF2-40B4-BE49-F238E27FC236}">
                  <a16:creationId xmlns:a16="http://schemas.microsoft.com/office/drawing/2014/main" id="{8026D3C6-7F44-A434-920A-DA136B84A6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4" name="Freeform: Shape 203">
              <a:extLst>
                <a:ext uri="{FF2B5EF4-FFF2-40B4-BE49-F238E27FC236}">
                  <a16:creationId xmlns:a16="http://schemas.microsoft.com/office/drawing/2014/main" id="{AEB7E3AE-B235-2490-3F15-291FDD4F5C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126284"/>
              <a:ext cx="14097" cy="14097"/>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05" name="Freeform: Shape 204">
              <a:extLst>
                <a:ext uri="{FF2B5EF4-FFF2-40B4-BE49-F238E27FC236}">
                  <a16:creationId xmlns:a16="http://schemas.microsoft.com/office/drawing/2014/main" id="{011CED87-D160-CF64-CDE3-582215204B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6" name="Freeform: Shape 205">
              <a:extLst>
                <a:ext uri="{FF2B5EF4-FFF2-40B4-BE49-F238E27FC236}">
                  <a16:creationId xmlns:a16="http://schemas.microsoft.com/office/drawing/2014/main" id="{577A82E3-1548-78BF-549E-1363C7B475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8543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07" name="Freeform: Shape 206">
              <a:extLst>
                <a:ext uri="{FF2B5EF4-FFF2-40B4-BE49-F238E27FC236}">
                  <a16:creationId xmlns:a16="http://schemas.microsoft.com/office/drawing/2014/main" id="{328E6774-5B29-A4C2-6EAD-4F2C9ED74D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08" name="Freeform: Shape 207">
              <a:extLst>
                <a:ext uri="{FF2B5EF4-FFF2-40B4-BE49-F238E27FC236}">
                  <a16:creationId xmlns:a16="http://schemas.microsoft.com/office/drawing/2014/main" id="{BE593968-5CEB-7F3A-07F7-DAE10958DB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09" name="Freeform: Shape 208">
              <a:extLst>
                <a:ext uri="{FF2B5EF4-FFF2-40B4-BE49-F238E27FC236}">
                  <a16:creationId xmlns:a16="http://schemas.microsoft.com/office/drawing/2014/main" id="{6459B946-69B6-8669-4033-CB53E08CC3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0" name="Freeform: Shape 209">
              <a:extLst>
                <a:ext uri="{FF2B5EF4-FFF2-40B4-BE49-F238E27FC236}">
                  <a16:creationId xmlns:a16="http://schemas.microsoft.com/office/drawing/2014/main" id="{32185228-9AE0-524D-63C6-9DBA984D45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1" name="Freeform: Shape 210">
              <a:extLst>
                <a:ext uri="{FF2B5EF4-FFF2-40B4-BE49-F238E27FC236}">
                  <a16:creationId xmlns:a16="http://schemas.microsoft.com/office/drawing/2014/main" id="{ADC5EA35-930A-4B50-4A9F-14FE73E5F2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12" name="Freeform: Shape 211">
              <a:extLst>
                <a:ext uri="{FF2B5EF4-FFF2-40B4-BE49-F238E27FC236}">
                  <a16:creationId xmlns:a16="http://schemas.microsoft.com/office/drawing/2014/main" id="{863CF4CD-C53D-92E1-AD46-A8F1C0AC30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3" name="Freeform: Shape 212">
              <a:extLst>
                <a:ext uri="{FF2B5EF4-FFF2-40B4-BE49-F238E27FC236}">
                  <a16:creationId xmlns:a16="http://schemas.microsoft.com/office/drawing/2014/main" id="{C8AA0181-C282-B171-4E0B-2CAEFD3BF6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24467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14" name="Freeform: Shape 213">
              <a:extLst>
                <a:ext uri="{FF2B5EF4-FFF2-40B4-BE49-F238E27FC236}">
                  <a16:creationId xmlns:a16="http://schemas.microsoft.com/office/drawing/2014/main" id="{2E8D6D97-F343-99DE-48B7-20DCBA92DA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244677"/>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5" name="Freeform: Shape 214">
              <a:extLst>
                <a:ext uri="{FF2B5EF4-FFF2-40B4-BE49-F238E27FC236}">
                  <a16:creationId xmlns:a16="http://schemas.microsoft.com/office/drawing/2014/main" id="{E0F9F665-C1C8-6B26-F902-2A3EE652F2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6" name="Freeform: Shape 215">
              <a:extLst>
                <a:ext uri="{FF2B5EF4-FFF2-40B4-BE49-F238E27FC236}">
                  <a16:creationId xmlns:a16="http://schemas.microsoft.com/office/drawing/2014/main" id="{C0132756-B154-0AAC-419B-2A06951893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7" name="Freeform: Shape 216">
              <a:extLst>
                <a:ext uri="{FF2B5EF4-FFF2-40B4-BE49-F238E27FC236}">
                  <a16:creationId xmlns:a16="http://schemas.microsoft.com/office/drawing/2014/main" id="{23B775D6-1067-F78E-D6A3-6A07F18A8E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8" name="Freeform: Shape 217">
              <a:extLst>
                <a:ext uri="{FF2B5EF4-FFF2-40B4-BE49-F238E27FC236}">
                  <a16:creationId xmlns:a16="http://schemas.microsoft.com/office/drawing/2014/main" id="{97544B6A-2FA1-BF49-42BE-B28B4462D9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24467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9" name="Freeform: Shape 218">
              <a:extLst>
                <a:ext uri="{FF2B5EF4-FFF2-40B4-BE49-F238E27FC236}">
                  <a16:creationId xmlns:a16="http://schemas.microsoft.com/office/drawing/2014/main" id="{B760780D-52D6-73F7-34F1-C777608806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20" name="Freeform: Shape 219">
              <a:extLst>
                <a:ext uri="{FF2B5EF4-FFF2-40B4-BE49-F238E27FC236}">
                  <a16:creationId xmlns:a16="http://schemas.microsoft.com/office/drawing/2014/main" id="{C101A0AE-E7F3-EBFA-880B-5C17773C6E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0382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21" name="Freeform: Shape 220">
              <a:extLst>
                <a:ext uri="{FF2B5EF4-FFF2-40B4-BE49-F238E27FC236}">
                  <a16:creationId xmlns:a16="http://schemas.microsoft.com/office/drawing/2014/main" id="{6F5BBFC0-6505-3C3A-A484-C130E6C9D3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2" name="Freeform: Shape 221">
              <a:extLst>
                <a:ext uri="{FF2B5EF4-FFF2-40B4-BE49-F238E27FC236}">
                  <a16:creationId xmlns:a16="http://schemas.microsoft.com/office/drawing/2014/main" id="{CDC2108B-E089-5194-C055-BD750742C5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3" name="Freeform: Shape 222">
              <a:extLst>
                <a:ext uri="{FF2B5EF4-FFF2-40B4-BE49-F238E27FC236}">
                  <a16:creationId xmlns:a16="http://schemas.microsoft.com/office/drawing/2014/main" id="{63A59C65-2362-14B2-396F-93FC7E8995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4" name="Freeform: Shape 223">
              <a:extLst>
                <a:ext uri="{FF2B5EF4-FFF2-40B4-BE49-F238E27FC236}">
                  <a16:creationId xmlns:a16="http://schemas.microsoft.com/office/drawing/2014/main" id="{472E0E40-309D-8F2A-BCBF-0308709DB4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5" name="Freeform: Shape 224">
              <a:extLst>
                <a:ext uri="{FF2B5EF4-FFF2-40B4-BE49-F238E27FC236}">
                  <a16:creationId xmlns:a16="http://schemas.microsoft.com/office/drawing/2014/main" id="{411C5DD9-CD19-B077-8950-E07B084A45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0382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6" name="Freeform: Shape 225">
              <a:extLst>
                <a:ext uri="{FF2B5EF4-FFF2-40B4-BE49-F238E27FC236}">
                  <a16:creationId xmlns:a16="http://schemas.microsoft.com/office/drawing/2014/main" id="{DB8C8E46-D0A9-344D-7CD4-3A86013E17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7" name="Freeform: Shape 226">
              <a:extLst>
                <a:ext uri="{FF2B5EF4-FFF2-40B4-BE49-F238E27FC236}">
                  <a16:creationId xmlns:a16="http://schemas.microsoft.com/office/drawing/2014/main" id="{33D14BDC-1798-E05C-66EB-31FDC06BD7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63074"/>
              <a:ext cx="14192" cy="14097"/>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28" name="Freeform: Shape 227">
              <a:extLst>
                <a:ext uri="{FF2B5EF4-FFF2-40B4-BE49-F238E27FC236}">
                  <a16:creationId xmlns:a16="http://schemas.microsoft.com/office/drawing/2014/main" id="{81B1A95B-BDBE-ACF1-47BE-25DFF01EF4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29" name="Freeform: Shape 228">
              <a:extLst>
                <a:ext uri="{FF2B5EF4-FFF2-40B4-BE49-F238E27FC236}">
                  <a16:creationId xmlns:a16="http://schemas.microsoft.com/office/drawing/2014/main" id="{FF9D7896-50C9-CDC7-2F67-C8B30105C4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0" name="Freeform: Shape 229">
              <a:extLst>
                <a:ext uri="{FF2B5EF4-FFF2-40B4-BE49-F238E27FC236}">
                  <a16:creationId xmlns:a16="http://schemas.microsoft.com/office/drawing/2014/main" id="{F40EA50D-7222-73D1-541D-5E3000FE0D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1" name="Freeform: Shape 230">
              <a:extLst>
                <a:ext uri="{FF2B5EF4-FFF2-40B4-BE49-F238E27FC236}">
                  <a16:creationId xmlns:a16="http://schemas.microsoft.com/office/drawing/2014/main" id="{EBF8E12D-FCB6-D382-2868-6033211043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2" name="Freeform: Shape 231">
              <a:extLst>
                <a:ext uri="{FF2B5EF4-FFF2-40B4-BE49-F238E27FC236}">
                  <a16:creationId xmlns:a16="http://schemas.microsoft.com/office/drawing/2014/main" id="{1E38E066-79E7-0373-51C4-32430FEE6D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63074"/>
              <a:ext cx="14097" cy="14097"/>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3" name="Freeform: Shape 232">
              <a:extLst>
                <a:ext uri="{FF2B5EF4-FFF2-40B4-BE49-F238E27FC236}">
                  <a16:creationId xmlns:a16="http://schemas.microsoft.com/office/drawing/2014/main" id="{66E155DE-55B0-FE95-38ED-31443F65A6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4" name="Freeform: Shape 233">
              <a:extLst>
                <a:ext uri="{FF2B5EF4-FFF2-40B4-BE49-F238E27FC236}">
                  <a16:creationId xmlns:a16="http://schemas.microsoft.com/office/drawing/2014/main" id="{DE31EEE8-DD26-D157-F67E-373F1DF98A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2222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35" name="Freeform: Shape 234">
              <a:extLst>
                <a:ext uri="{FF2B5EF4-FFF2-40B4-BE49-F238E27FC236}">
                  <a16:creationId xmlns:a16="http://schemas.microsoft.com/office/drawing/2014/main" id="{7BB4755D-0809-F08D-C5BC-D1AF48DCF5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6" name="Freeform: Shape 235">
              <a:extLst>
                <a:ext uri="{FF2B5EF4-FFF2-40B4-BE49-F238E27FC236}">
                  <a16:creationId xmlns:a16="http://schemas.microsoft.com/office/drawing/2014/main" id="{9D7031EC-5E95-950E-E367-08DAD74ADF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7" name="Freeform: Shape 236">
              <a:extLst>
                <a:ext uri="{FF2B5EF4-FFF2-40B4-BE49-F238E27FC236}">
                  <a16:creationId xmlns:a16="http://schemas.microsoft.com/office/drawing/2014/main" id="{31A60B83-27E9-6AED-F8F4-DF7E93326A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8" name="Freeform: Shape 237">
              <a:extLst>
                <a:ext uri="{FF2B5EF4-FFF2-40B4-BE49-F238E27FC236}">
                  <a16:creationId xmlns:a16="http://schemas.microsoft.com/office/drawing/2014/main" id="{97A21BA3-BE4A-62FE-BEC3-D5253C4894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9" name="Freeform: Shape 238">
              <a:extLst>
                <a:ext uri="{FF2B5EF4-FFF2-40B4-BE49-F238E27FC236}">
                  <a16:creationId xmlns:a16="http://schemas.microsoft.com/office/drawing/2014/main" id="{F2539695-6F72-77C7-F57A-71D9FA94B5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42222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40" name="Freeform: Shape 239">
              <a:extLst>
                <a:ext uri="{FF2B5EF4-FFF2-40B4-BE49-F238E27FC236}">
                  <a16:creationId xmlns:a16="http://schemas.microsoft.com/office/drawing/2014/main" id="{09ECB956-C417-AF04-12EA-FBB99BB766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41" name="Freeform: Shape 240">
              <a:extLst>
                <a:ext uri="{FF2B5EF4-FFF2-40B4-BE49-F238E27FC236}">
                  <a16:creationId xmlns:a16="http://schemas.microsoft.com/office/drawing/2014/main" id="{AFDC76FC-D8AC-974F-982F-50F51D9BD7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2" name="Freeform: Shape 241">
              <a:extLst>
                <a:ext uri="{FF2B5EF4-FFF2-40B4-BE49-F238E27FC236}">
                  <a16:creationId xmlns:a16="http://schemas.microsoft.com/office/drawing/2014/main" id="{6DC68F84-D741-424D-94F3-C811B2085D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3" name="Freeform: Shape 242">
              <a:extLst>
                <a:ext uri="{FF2B5EF4-FFF2-40B4-BE49-F238E27FC236}">
                  <a16:creationId xmlns:a16="http://schemas.microsoft.com/office/drawing/2014/main" id="{E05CFAC9-739F-0DA5-4C7B-C5531BBEAE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067039"/>
              <a:ext cx="14096" cy="14097"/>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244" name="Freeform: Shape 243">
              <a:extLst>
                <a:ext uri="{FF2B5EF4-FFF2-40B4-BE49-F238E27FC236}">
                  <a16:creationId xmlns:a16="http://schemas.microsoft.com/office/drawing/2014/main" id="{8A7AC578-00D8-391C-7316-323920553C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5" name="Freeform: Shape 244">
              <a:extLst>
                <a:ext uri="{FF2B5EF4-FFF2-40B4-BE49-F238E27FC236}">
                  <a16:creationId xmlns:a16="http://schemas.microsoft.com/office/drawing/2014/main" id="{87AC4654-200F-E7E5-4072-4A047AE322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246" name="Freeform: Shape 245">
              <a:extLst>
                <a:ext uri="{FF2B5EF4-FFF2-40B4-BE49-F238E27FC236}">
                  <a16:creationId xmlns:a16="http://schemas.microsoft.com/office/drawing/2014/main" id="{D3ACF812-4284-C589-6843-A853E87ABC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47" name="Freeform: Shape 246">
              <a:extLst>
                <a:ext uri="{FF2B5EF4-FFF2-40B4-BE49-F238E27FC236}">
                  <a16:creationId xmlns:a16="http://schemas.microsoft.com/office/drawing/2014/main" id="{28C0F9A8-1C0E-FA39-7746-DD8DEF9553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26281"/>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48" name="Freeform: Shape 247">
              <a:extLst>
                <a:ext uri="{FF2B5EF4-FFF2-40B4-BE49-F238E27FC236}">
                  <a16:creationId xmlns:a16="http://schemas.microsoft.com/office/drawing/2014/main" id="{83C70752-5D51-2FFE-B5FA-C2AA92B1C3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49" name="Freeform: Shape 248">
              <a:extLst>
                <a:ext uri="{FF2B5EF4-FFF2-40B4-BE49-F238E27FC236}">
                  <a16:creationId xmlns:a16="http://schemas.microsoft.com/office/drawing/2014/main" id="{F64A1701-3A44-B964-F0CB-F7E20D696E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26281"/>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50" name="Freeform: Shape 249">
              <a:extLst>
                <a:ext uri="{FF2B5EF4-FFF2-40B4-BE49-F238E27FC236}">
                  <a16:creationId xmlns:a16="http://schemas.microsoft.com/office/drawing/2014/main" id="{6ACB7B56-E3C7-E3F3-B7E6-645650820B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51" name="Freeform: Shape 250">
              <a:extLst>
                <a:ext uri="{FF2B5EF4-FFF2-40B4-BE49-F238E27FC236}">
                  <a16:creationId xmlns:a16="http://schemas.microsoft.com/office/drawing/2014/main" id="{6646BE46-4B7E-550F-A523-BD43D8E22A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52" name="Freeform: Shape 251">
              <a:extLst>
                <a:ext uri="{FF2B5EF4-FFF2-40B4-BE49-F238E27FC236}">
                  <a16:creationId xmlns:a16="http://schemas.microsoft.com/office/drawing/2014/main" id="{04C617A5-47FB-2B14-B637-082360DBDC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2628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53" name="Freeform: Shape 252">
              <a:extLst>
                <a:ext uri="{FF2B5EF4-FFF2-40B4-BE49-F238E27FC236}">
                  <a16:creationId xmlns:a16="http://schemas.microsoft.com/office/drawing/2014/main" id="{A47BEF88-2AE3-79E6-2D0C-05224BFF84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85433"/>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54" name="Freeform: Shape 253">
              <a:extLst>
                <a:ext uri="{FF2B5EF4-FFF2-40B4-BE49-F238E27FC236}">
                  <a16:creationId xmlns:a16="http://schemas.microsoft.com/office/drawing/2014/main" id="{A38F62FA-F6BE-76C8-E029-BCF7DB0949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55" name="Freeform: Shape 254">
              <a:extLst>
                <a:ext uri="{FF2B5EF4-FFF2-40B4-BE49-F238E27FC236}">
                  <a16:creationId xmlns:a16="http://schemas.microsoft.com/office/drawing/2014/main" id="{4C44C132-2638-2F17-C112-D628E9E71B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85433"/>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56" name="Freeform: Shape 255">
              <a:extLst>
                <a:ext uri="{FF2B5EF4-FFF2-40B4-BE49-F238E27FC236}">
                  <a16:creationId xmlns:a16="http://schemas.microsoft.com/office/drawing/2014/main" id="{9044F4B1-9FAD-96B4-5D6F-9360EC59A8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57" name="Freeform: Shape 256">
              <a:extLst>
                <a:ext uri="{FF2B5EF4-FFF2-40B4-BE49-F238E27FC236}">
                  <a16:creationId xmlns:a16="http://schemas.microsoft.com/office/drawing/2014/main" id="{8CDBB39C-FD55-3A25-EC54-23A44AD602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58" name="Freeform: Shape 257">
              <a:extLst>
                <a:ext uri="{FF2B5EF4-FFF2-40B4-BE49-F238E27FC236}">
                  <a16:creationId xmlns:a16="http://schemas.microsoft.com/office/drawing/2014/main" id="{8C00BE63-74C3-1F91-6E23-4596FAE90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85432"/>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59" name="Freeform: Shape 258">
              <a:extLst>
                <a:ext uri="{FF2B5EF4-FFF2-40B4-BE49-F238E27FC236}">
                  <a16:creationId xmlns:a16="http://schemas.microsoft.com/office/drawing/2014/main" id="{15710BF3-97B5-F1A5-717A-C43D5F2DE5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244676"/>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60" name="Freeform: Shape 259">
              <a:extLst>
                <a:ext uri="{FF2B5EF4-FFF2-40B4-BE49-F238E27FC236}">
                  <a16:creationId xmlns:a16="http://schemas.microsoft.com/office/drawing/2014/main" id="{F21E8103-635F-4E44-1AC2-C8CC764CCC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61" name="Freeform: Shape 260">
              <a:extLst>
                <a:ext uri="{FF2B5EF4-FFF2-40B4-BE49-F238E27FC236}">
                  <a16:creationId xmlns:a16="http://schemas.microsoft.com/office/drawing/2014/main" id="{34A13674-4A92-7117-073E-182287C4AC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244676"/>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62" name="Freeform: Shape 261">
              <a:extLst>
                <a:ext uri="{FF2B5EF4-FFF2-40B4-BE49-F238E27FC236}">
                  <a16:creationId xmlns:a16="http://schemas.microsoft.com/office/drawing/2014/main" id="{C1466730-B214-DA40-D871-B6B9B8BCE2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63" name="Freeform: Shape 262">
              <a:extLst>
                <a:ext uri="{FF2B5EF4-FFF2-40B4-BE49-F238E27FC236}">
                  <a16:creationId xmlns:a16="http://schemas.microsoft.com/office/drawing/2014/main" id="{794F978D-024C-563D-038A-8F31570774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64" name="Freeform: Shape 263">
              <a:extLst>
                <a:ext uri="{FF2B5EF4-FFF2-40B4-BE49-F238E27FC236}">
                  <a16:creationId xmlns:a16="http://schemas.microsoft.com/office/drawing/2014/main" id="{1985D2A9-9208-9F38-A8C8-7A5CF6F8AB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2446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5" name="Freeform: Shape 264">
              <a:extLst>
                <a:ext uri="{FF2B5EF4-FFF2-40B4-BE49-F238E27FC236}">
                  <a16:creationId xmlns:a16="http://schemas.microsoft.com/office/drawing/2014/main" id="{8A830FA3-DDDF-2AF7-031F-6E0C4957D0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6" name="Freeform: Shape 265">
              <a:extLst>
                <a:ext uri="{FF2B5EF4-FFF2-40B4-BE49-F238E27FC236}">
                  <a16:creationId xmlns:a16="http://schemas.microsoft.com/office/drawing/2014/main" id="{6B745E68-92A6-6B51-A0DB-C06B8AFCDE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7" name="Freeform: Shape 266">
              <a:extLst>
                <a:ext uri="{FF2B5EF4-FFF2-40B4-BE49-F238E27FC236}">
                  <a16:creationId xmlns:a16="http://schemas.microsoft.com/office/drawing/2014/main" id="{B72F06D4-002F-B278-F0DC-B9C8F884AF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03829"/>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68" name="Freeform: Shape 267">
              <a:extLst>
                <a:ext uri="{FF2B5EF4-FFF2-40B4-BE49-F238E27FC236}">
                  <a16:creationId xmlns:a16="http://schemas.microsoft.com/office/drawing/2014/main" id="{7210D2A3-22A2-1603-C863-E701AB6077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9" name="Freeform: Shape 268">
              <a:extLst>
                <a:ext uri="{FF2B5EF4-FFF2-40B4-BE49-F238E27FC236}">
                  <a16:creationId xmlns:a16="http://schemas.microsoft.com/office/drawing/2014/main" id="{981094D5-D681-FADE-CB4D-5B45DCCFA9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70" name="Freeform: Shape 269">
              <a:extLst>
                <a:ext uri="{FF2B5EF4-FFF2-40B4-BE49-F238E27FC236}">
                  <a16:creationId xmlns:a16="http://schemas.microsoft.com/office/drawing/2014/main" id="{74881FF8-C5C9-6253-AEA8-485FDEC834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1" name="Freeform: Shape 270">
              <a:extLst>
                <a:ext uri="{FF2B5EF4-FFF2-40B4-BE49-F238E27FC236}">
                  <a16:creationId xmlns:a16="http://schemas.microsoft.com/office/drawing/2014/main" id="{A666526C-725D-FE81-F117-E2B3077C09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72" name="Freeform: Shape 271">
              <a:extLst>
                <a:ext uri="{FF2B5EF4-FFF2-40B4-BE49-F238E27FC236}">
                  <a16:creationId xmlns:a16="http://schemas.microsoft.com/office/drawing/2014/main" id="{AE8CF8C1-1DAE-3ACC-A901-9AF3FB927E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73" name="Freeform: Shape 272">
              <a:extLst>
                <a:ext uri="{FF2B5EF4-FFF2-40B4-BE49-F238E27FC236}">
                  <a16:creationId xmlns:a16="http://schemas.microsoft.com/office/drawing/2014/main" id="{458CE907-D20B-8B31-A459-363150DE11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63072"/>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74" name="Freeform: Shape 273">
              <a:extLst>
                <a:ext uri="{FF2B5EF4-FFF2-40B4-BE49-F238E27FC236}">
                  <a16:creationId xmlns:a16="http://schemas.microsoft.com/office/drawing/2014/main" id="{8F348CDB-1F7B-9BD1-6524-7047ED5E07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75" name="Freeform: Shape 274">
              <a:extLst>
                <a:ext uri="{FF2B5EF4-FFF2-40B4-BE49-F238E27FC236}">
                  <a16:creationId xmlns:a16="http://schemas.microsoft.com/office/drawing/2014/main" id="{EB93D523-333C-49B9-265F-2ED68E17D8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76" name="Freeform: Shape 275">
              <a:extLst>
                <a:ext uri="{FF2B5EF4-FFF2-40B4-BE49-F238E27FC236}">
                  <a16:creationId xmlns:a16="http://schemas.microsoft.com/office/drawing/2014/main" id="{D2479623-3699-1BED-9375-D6CA56A855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63074"/>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7" name="Freeform: Shape 276">
              <a:extLst>
                <a:ext uri="{FF2B5EF4-FFF2-40B4-BE49-F238E27FC236}">
                  <a16:creationId xmlns:a16="http://schemas.microsoft.com/office/drawing/2014/main" id="{4A97A164-356D-0F3D-0D11-AB88456283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8" name="Freeform: Shape 277">
              <a:extLst>
                <a:ext uri="{FF2B5EF4-FFF2-40B4-BE49-F238E27FC236}">
                  <a16:creationId xmlns:a16="http://schemas.microsoft.com/office/drawing/2014/main" id="{6BEAAEF2-E8DF-AF67-CDD8-A17BD6B7C1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9" name="Freeform: Shape 278">
              <a:extLst>
                <a:ext uri="{FF2B5EF4-FFF2-40B4-BE49-F238E27FC236}">
                  <a16:creationId xmlns:a16="http://schemas.microsoft.com/office/drawing/2014/main" id="{38EC1EF1-78A0-7F83-33D4-D501A64740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422225"/>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80" name="Freeform: Shape 279">
              <a:extLst>
                <a:ext uri="{FF2B5EF4-FFF2-40B4-BE49-F238E27FC236}">
                  <a16:creationId xmlns:a16="http://schemas.microsoft.com/office/drawing/2014/main" id="{8AB031B1-31BE-4FB7-3013-059F027402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81" name="Freeform: Shape 280">
              <a:extLst>
                <a:ext uri="{FF2B5EF4-FFF2-40B4-BE49-F238E27FC236}">
                  <a16:creationId xmlns:a16="http://schemas.microsoft.com/office/drawing/2014/main" id="{4972C2D9-69BD-99BB-F91F-AB4EB23B20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82" name="Freeform: Shape 281">
              <a:extLst>
                <a:ext uri="{FF2B5EF4-FFF2-40B4-BE49-F238E27FC236}">
                  <a16:creationId xmlns:a16="http://schemas.microsoft.com/office/drawing/2014/main" id="{70BFC5B2-B36E-C5DB-5968-A10335EA32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4222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83" name="Freeform: Shape 282">
              <a:extLst>
                <a:ext uri="{FF2B5EF4-FFF2-40B4-BE49-F238E27FC236}">
                  <a16:creationId xmlns:a16="http://schemas.microsoft.com/office/drawing/2014/main" id="{52365EA6-D2C2-A478-928B-D4BA5980C3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81374"/>
              <a:ext cx="14192" cy="14096"/>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84" name="Freeform: Shape 283">
              <a:extLst>
                <a:ext uri="{FF2B5EF4-FFF2-40B4-BE49-F238E27FC236}">
                  <a16:creationId xmlns:a16="http://schemas.microsoft.com/office/drawing/2014/main" id="{83D516E0-DADF-447A-F872-F2D0874DF0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85" name="Freeform: Shape 284">
              <a:extLst>
                <a:ext uri="{FF2B5EF4-FFF2-40B4-BE49-F238E27FC236}">
                  <a16:creationId xmlns:a16="http://schemas.microsoft.com/office/drawing/2014/main" id="{A051A0BF-8A3C-7451-3DD3-4800B099C0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6" name="Freeform: Shape 285">
              <a:extLst>
                <a:ext uri="{FF2B5EF4-FFF2-40B4-BE49-F238E27FC236}">
                  <a16:creationId xmlns:a16="http://schemas.microsoft.com/office/drawing/2014/main" id="{F9407051-F9D8-78B9-B337-25002ECDA2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7" name="Freeform: Shape 286">
              <a:extLst>
                <a:ext uri="{FF2B5EF4-FFF2-40B4-BE49-F238E27FC236}">
                  <a16:creationId xmlns:a16="http://schemas.microsoft.com/office/drawing/2014/main" id="{657D7349-873B-A1B9-1D78-A6DEC5BA7D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8" name="Freeform: Shape 287">
              <a:extLst>
                <a:ext uri="{FF2B5EF4-FFF2-40B4-BE49-F238E27FC236}">
                  <a16:creationId xmlns:a16="http://schemas.microsoft.com/office/drawing/2014/main" id="{8257E4E7-B215-9B90-B5D1-F31A338550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89" name="Freeform: Shape 288">
              <a:extLst>
                <a:ext uri="{FF2B5EF4-FFF2-40B4-BE49-F238E27FC236}">
                  <a16:creationId xmlns:a16="http://schemas.microsoft.com/office/drawing/2014/main" id="{F5392EA1-A2B9-F63E-48CA-39F9431031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90" name="Freeform: Shape 289">
              <a:extLst>
                <a:ext uri="{FF2B5EF4-FFF2-40B4-BE49-F238E27FC236}">
                  <a16:creationId xmlns:a16="http://schemas.microsoft.com/office/drawing/2014/main" id="{44EA40DF-3CFE-B237-570C-0D57249999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4062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91" name="Freeform: Shape 290">
              <a:extLst>
                <a:ext uri="{FF2B5EF4-FFF2-40B4-BE49-F238E27FC236}">
                  <a16:creationId xmlns:a16="http://schemas.microsoft.com/office/drawing/2014/main" id="{2740D2F4-9A62-9BE9-16EA-747BB14CD2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292" name="Freeform: Shape 291">
              <a:extLst>
                <a:ext uri="{FF2B5EF4-FFF2-40B4-BE49-F238E27FC236}">
                  <a16:creationId xmlns:a16="http://schemas.microsoft.com/office/drawing/2014/main" id="{2AA9C073-4170-8046-C2AC-D408E7A101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3" name="Freeform: Shape 292">
              <a:extLst>
                <a:ext uri="{FF2B5EF4-FFF2-40B4-BE49-F238E27FC236}">
                  <a16:creationId xmlns:a16="http://schemas.microsoft.com/office/drawing/2014/main" id="{62D0E937-305F-1B5C-9E9F-C515E1FB64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4" name="Freeform: Shape 293">
              <a:extLst>
                <a:ext uri="{FF2B5EF4-FFF2-40B4-BE49-F238E27FC236}">
                  <a16:creationId xmlns:a16="http://schemas.microsoft.com/office/drawing/2014/main" id="{FE38DCA9-F163-76D8-CA22-77289B2683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5" name="Freeform: Shape 294">
              <a:extLst>
                <a:ext uri="{FF2B5EF4-FFF2-40B4-BE49-F238E27FC236}">
                  <a16:creationId xmlns:a16="http://schemas.microsoft.com/office/drawing/2014/main" id="{0072E561-2956-62CC-7C96-2EF6E3A18E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296" name="Freeform: Shape 295">
              <a:extLst>
                <a:ext uri="{FF2B5EF4-FFF2-40B4-BE49-F238E27FC236}">
                  <a16:creationId xmlns:a16="http://schemas.microsoft.com/office/drawing/2014/main" id="{531EAC4A-CD96-7F31-F5B7-94FDDEA6AF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7" name="Freeform: Shape 296">
              <a:extLst>
                <a:ext uri="{FF2B5EF4-FFF2-40B4-BE49-F238E27FC236}">
                  <a16:creationId xmlns:a16="http://schemas.microsoft.com/office/drawing/2014/main" id="{22EA8458-5419-3A71-F4C7-6723F9419A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9977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98" name="Freeform: Shape 297">
              <a:extLst>
                <a:ext uri="{FF2B5EF4-FFF2-40B4-BE49-F238E27FC236}">
                  <a16:creationId xmlns:a16="http://schemas.microsoft.com/office/drawing/2014/main" id="{AA8073F8-FBB6-29F7-1A69-6A61918AA6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9977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9" name="Freeform: Shape 298">
              <a:extLst>
                <a:ext uri="{FF2B5EF4-FFF2-40B4-BE49-F238E27FC236}">
                  <a16:creationId xmlns:a16="http://schemas.microsoft.com/office/drawing/2014/main" id="{189243C8-B331-A1A2-37DC-B9E4B6488B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0" name="Freeform: Shape 299">
              <a:extLst>
                <a:ext uri="{FF2B5EF4-FFF2-40B4-BE49-F238E27FC236}">
                  <a16:creationId xmlns:a16="http://schemas.microsoft.com/office/drawing/2014/main" id="{4048C081-1861-58F8-1BA4-1CE5B23F61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1" name="Freeform: Shape 300">
              <a:extLst>
                <a:ext uri="{FF2B5EF4-FFF2-40B4-BE49-F238E27FC236}">
                  <a16:creationId xmlns:a16="http://schemas.microsoft.com/office/drawing/2014/main" id="{622CBB5B-50A1-1D7A-90D6-B0DEA0E36E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2" name="Freeform: Shape 301">
              <a:extLst>
                <a:ext uri="{FF2B5EF4-FFF2-40B4-BE49-F238E27FC236}">
                  <a16:creationId xmlns:a16="http://schemas.microsoft.com/office/drawing/2014/main" id="{8AE19422-AB2D-E448-590B-2FE8FC590C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599770"/>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3" name="Freeform: Shape 302">
              <a:extLst>
                <a:ext uri="{FF2B5EF4-FFF2-40B4-BE49-F238E27FC236}">
                  <a16:creationId xmlns:a16="http://schemas.microsoft.com/office/drawing/2014/main" id="{B85EAC2B-E61A-9536-40B4-D26D3E7BCD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4" name="Freeform: Shape 303">
              <a:extLst>
                <a:ext uri="{FF2B5EF4-FFF2-40B4-BE49-F238E27FC236}">
                  <a16:creationId xmlns:a16="http://schemas.microsoft.com/office/drawing/2014/main" id="{8A373086-CEFC-173C-5C05-8CF4E59B75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7" y="365901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05" name="Freeform: Shape 304">
              <a:extLst>
                <a:ext uri="{FF2B5EF4-FFF2-40B4-BE49-F238E27FC236}">
                  <a16:creationId xmlns:a16="http://schemas.microsoft.com/office/drawing/2014/main" id="{22D5F8A0-619B-36CC-BBB6-F64BFC932F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2" y="3659014"/>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6" name="Freeform: Shape 305">
              <a:extLst>
                <a:ext uri="{FF2B5EF4-FFF2-40B4-BE49-F238E27FC236}">
                  <a16:creationId xmlns:a16="http://schemas.microsoft.com/office/drawing/2014/main" id="{E980BDB0-E434-C0A8-8637-AAAA9B722E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2"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7" name="Freeform: Shape 306">
              <a:extLst>
                <a:ext uri="{FF2B5EF4-FFF2-40B4-BE49-F238E27FC236}">
                  <a16:creationId xmlns:a16="http://schemas.microsoft.com/office/drawing/2014/main" id="{3C802EA8-97F3-7303-B9FD-A516263FBD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8" name="Freeform: Shape 307">
              <a:extLst>
                <a:ext uri="{FF2B5EF4-FFF2-40B4-BE49-F238E27FC236}">
                  <a16:creationId xmlns:a16="http://schemas.microsoft.com/office/drawing/2014/main" id="{07581B33-5DD1-044B-DB91-EAFE81990B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9" name="Freeform: Shape 308">
              <a:extLst>
                <a:ext uri="{FF2B5EF4-FFF2-40B4-BE49-F238E27FC236}">
                  <a16:creationId xmlns:a16="http://schemas.microsoft.com/office/drawing/2014/main" id="{554BD7BF-E3AB-0184-D6E1-E3EBCF9542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659014"/>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0" name="Freeform: Shape 309">
              <a:extLst>
                <a:ext uri="{FF2B5EF4-FFF2-40B4-BE49-F238E27FC236}">
                  <a16:creationId xmlns:a16="http://schemas.microsoft.com/office/drawing/2014/main" id="{D66E0F02-FFB8-17E0-7DBD-C1761FF1CB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1" name="Freeform: Shape 310">
              <a:extLst>
                <a:ext uri="{FF2B5EF4-FFF2-40B4-BE49-F238E27FC236}">
                  <a16:creationId xmlns:a16="http://schemas.microsoft.com/office/drawing/2014/main" id="{FE82BC3C-1E1A-0723-1723-23269A2DF7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9" y="371816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12" name="Freeform: Shape 311">
              <a:extLst>
                <a:ext uri="{FF2B5EF4-FFF2-40B4-BE49-F238E27FC236}">
                  <a16:creationId xmlns:a16="http://schemas.microsoft.com/office/drawing/2014/main" id="{FE4CE1DD-B95E-7836-7D1E-7009C37681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4" y="371816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3" name="Freeform: Shape 312">
              <a:extLst>
                <a:ext uri="{FF2B5EF4-FFF2-40B4-BE49-F238E27FC236}">
                  <a16:creationId xmlns:a16="http://schemas.microsoft.com/office/drawing/2014/main" id="{2EF318C3-54C5-D3B4-4548-FCCF1BAE1B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4"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4" name="Freeform: Shape 313">
              <a:extLst>
                <a:ext uri="{FF2B5EF4-FFF2-40B4-BE49-F238E27FC236}">
                  <a16:creationId xmlns:a16="http://schemas.microsoft.com/office/drawing/2014/main" id="{BDA153AE-1B60-860E-776B-D9AAB264FB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5" name="Freeform: Shape 314">
              <a:extLst>
                <a:ext uri="{FF2B5EF4-FFF2-40B4-BE49-F238E27FC236}">
                  <a16:creationId xmlns:a16="http://schemas.microsoft.com/office/drawing/2014/main" id="{F6B56D56-7944-D881-8115-3C63923C7C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6" name="Freeform: Shape 315">
              <a:extLst>
                <a:ext uri="{FF2B5EF4-FFF2-40B4-BE49-F238E27FC236}">
                  <a16:creationId xmlns:a16="http://schemas.microsoft.com/office/drawing/2014/main" id="{07190A49-9D20-3962-300A-6F745C59C4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71816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7" name="Freeform: Shape 316">
              <a:extLst>
                <a:ext uri="{FF2B5EF4-FFF2-40B4-BE49-F238E27FC236}">
                  <a16:creationId xmlns:a16="http://schemas.microsoft.com/office/drawing/2014/main" id="{724C4AF3-9E5C-52D9-1CD8-9D304BC67F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5"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8" name="Freeform: Shape 317">
              <a:extLst>
                <a:ext uri="{FF2B5EF4-FFF2-40B4-BE49-F238E27FC236}">
                  <a16:creationId xmlns:a16="http://schemas.microsoft.com/office/drawing/2014/main" id="{C3946B6D-B8D2-DA52-E527-D7241310DE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40" y="377741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19" name="Freeform: Shape 318">
              <a:extLst>
                <a:ext uri="{FF2B5EF4-FFF2-40B4-BE49-F238E27FC236}">
                  <a16:creationId xmlns:a16="http://schemas.microsoft.com/office/drawing/2014/main" id="{3A4234F4-A13C-E7A6-BEDD-FD1AD381B8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5"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20" name="Freeform: Shape 319">
              <a:extLst>
                <a:ext uri="{FF2B5EF4-FFF2-40B4-BE49-F238E27FC236}">
                  <a16:creationId xmlns:a16="http://schemas.microsoft.com/office/drawing/2014/main" id="{D5D6266A-C5AF-3E1B-996B-500F0062E1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6"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1" name="Freeform: Shape 320">
              <a:extLst>
                <a:ext uri="{FF2B5EF4-FFF2-40B4-BE49-F238E27FC236}">
                  <a16:creationId xmlns:a16="http://schemas.microsoft.com/office/drawing/2014/main" id="{9B5287DC-8844-0685-9FE4-D5DCEBDA80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83"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2" name="Freeform: Shape 321">
              <a:extLst>
                <a:ext uri="{FF2B5EF4-FFF2-40B4-BE49-F238E27FC236}">
                  <a16:creationId xmlns:a16="http://schemas.microsoft.com/office/drawing/2014/main" id="{42A6D387-C234-0D15-2A16-359F6CDFE8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35"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3" name="Freeform: Shape 322">
              <a:extLst>
                <a:ext uri="{FF2B5EF4-FFF2-40B4-BE49-F238E27FC236}">
                  <a16:creationId xmlns:a16="http://schemas.microsoft.com/office/drawing/2014/main" id="{97F8D6FB-912C-E0C4-9511-9B26B98C0B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82"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24" name="Freeform: Shape 323">
              <a:extLst>
                <a:ext uri="{FF2B5EF4-FFF2-40B4-BE49-F238E27FC236}">
                  <a16:creationId xmlns:a16="http://schemas.microsoft.com/office/drawing/2014/main" id="{6880DB88-EBBB-BDC0-EC3F-E8EDEDB94D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31"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5" name="Freeform: Shape 324">
              <a:extLst>
                <a:ext uri="{FF2B5EF4-FFF2-40B4-BE49-F238E27FC236}">
                  <a16:creationId xmlns:a16="http://schemas.microsoft.com/office/drawing/2014/main" id="{1D26D856-FD56-03C2-66D4-B035E7010D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481374"/>
              <a:ext cx="14097" cy="14096"/>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26" name="Freeform: Shape 325">
              <a:extLst>
                <a:ext uri="{FF2B5EF4-FFF2-40B4-BE49-F238E27FC236}">
                  <a16:creationId xmlns:a16="http://schemas.microsoft.com/office/drawing/2014/main" id="{7EDD49B9-2B6D-B97F-1FAC-73C6A720A4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27" name="Freeform: Shape 326">
              <a:extLst>
                <a:ext uri="{FF2B5EF4-FFF2-40B4-BE49-F238E27FC236}">
                  <a16:creationId xmlns:a16="http://schemas.microsoft.com/office/drawing/2014/main" id="{5A002848-E7BF-0129-12ED-B1029CED23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481374"/>
              <a:ext cx="14096" cy="14096"/>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328" name="Freeform: Shape 327">
              <a:extLst>
                <a:ext uri="{FF2B5EF4-FFF2-40B4-BE49-F238E27FC236}">
                  <a16:creationId xmlns:a16="http://schemas.microsoft.com/office/drawing/2014/main" id="{1CA2858A-7A5C-BF21-2DBD-B51293B4BC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29" name="Freeform: Shape 328">
              <a:extLst>
                <a:ext uri="{FF2B5EF4-FFF2-40B4-BE49-F238E27FC236}">
                  <a16:creationId xmlns:a16="http://schemas.microsoft.com/office/drawing/2014/main" id="{1FC94D78-BAE4-550C-E9B4-7F8C0665C6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330" name="Freeform: Shape 329">
              <a:extLst>
                <a:ext uri="{FF2B5EF4-FFF2-40B4-BE49-F238E27FC236}">
                  <a16:creationId xmlns:a16="http://schemas.microsoft.com/office/drawing/2014/main" id="{0B10CD45-692F-7009-7DFC-1F2744D394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48137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331" name="Freeform: Shape 330">
              <a:extLst>
                <a:ext uri="{FF2B5EF4-FFF2-40B4-BE49-F238E27FC236}">
                  <a16:creationId xmlns:a16="http://schemas.microsoft.com/office/drawing/2014/main" id="{BD3F00CB-779D-C7C0-AB6A-2B735535DB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4062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2" name="Freeform: Shape 331">
              <a:extLst>
                <a:ext uri="{FF2B5EF4-FFF2-40B4-BE49-F238E27FC236}">
                  <a16:creationId xmlns:a16="http://schemas.microsoft.com/office/drawing/2014/main" id="{91DBDC33-7C06-094D-95C9-20A547A436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4062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3" name="Freeform: Shape 332">
              <a:extLst>
                <a:ext uri="{FF2B5EF4-FFF2-40B4-BE49-F238E27FC236}">
                  <a16:creationId xmlns:a16="http://schemas.microsoft.com/office/drawing/2014/main" id="{BE5CE339-E0F2-3238-CAAB-2C8A7D991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406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34" name="Freeform: Shape 333">
              <a:extLst>
                <a:ext uri="{FF2B5EF4-FFF2-40B4-BE49-F238E27FC236}">
                  <a16:creationId xmlns:a16="http://schemas.microsoft.com/office/drawing/2014/main" id="{DA53C84A-2B6C-4AFC-6799-4F57DC422E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4062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5" name="Freeform: Shape 334">
              <a:extLst>
                <a:ext uri="{FF2B5EF4-FFF2-40B4-BE49-F238E27FC236}">
                  <a16:creationId xmlns:a16="http://schemas.microsoft.com/office/drawing/2014/main" id="{B48B2220-69D0-B436-9B70-C44856EB88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406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36" name="Freeform: Shape 335">
              <a:extLst>
                <a:ext uri="{FF2B5EF4-FFF2-40B4-BE49-F238E27FC236}">
                  <a16:creationId xmlns:a16="http://schemas.microsoft.com/office/drawing/2014/main" id="{E72DC158-E2EC-E090-ED80-9E3FE757D1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40631"/>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37" name="Freeform: Shape 336">
              <a:extLst>
                <a:ext uri="{FF2B5EF4-FFF2-40B4-BE49-F238E27FC236}">
                  <a16:creationId xmlns:a16="http://schemas.microsoft.com/office/drawing/2014/main" id="{1937FC8B-DFDF-7104-6654-EBEB35579E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997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8" name="Freeform: Shape 337">
              <a:extLst>
                <a:ext uri="{FF2B5EF4-FFF2-40B4-BE49-F238E27FC236}">
                  <a16:creationId xmlns:a16="http://schemas.microsoft.com/office/drawing/2014/main" id="{C074A483-17EC-9709-4349-7CB1F48CC8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9" name="Freeform: Shape 338">
              <a:extLst>
                <a:ext uri="{FF2B5EF4-FFF2-40B4-BE49-F238E27FC236}">
                  <a16:creationId xmlns:a16="http://schemas.microsoft.com/office/drawing/2014/main" id="{060610B9-4856-8CFD-8A15-267CCC69E3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9978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40" name="Freeform: Shape 339">
              <a:extLst>
                <a:ext uri="{FF2B5EF4-FFF2-40B4-BE49-F238E27FC236}">
                  <a16:creationId xmlns:a16="http://schemas.microsoft.com/office/drawing/2014/main" id="{16499C48-4114-EBAE-1C11-C55782242F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1" name="Freeform: Shape 340">
              <a:extLst>
                <a:ext uri="{FF2B5EF4-FFF2-40B4-BE49-F238E27FC236}">
                  <a16:creationId xmlns:a16="http://schemas.microsoft.com/office/drawing/2014/main" id="{0B1B5019-158C-8EDE-BD4C-29FF801479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9978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42" name="Freeform: Shape 341">
              <a:extLst>
                <a:ext uri="{FF2B5EF4-FFF2-40B4-BE49-F238E27FC236}">
                  <a16:creationId xmlns:a16="http://schemas.microsoft.com/office/drawing/2014/main" id="{9A305F30-99E8-1E09-E66E-05E2E5552C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9978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3" name="Freeform: Shape 342">
              <a:extLst>
                <a:ext uri="{FF2B5EF4-FFF2-40B4-BE49-F238E27FC236}">
                  <a16:creationId xmlns:a16="http://schemas.microsoft.com/office/drawing/2014/main" id="{E45B525E-948E-5A4E-549E-93229DB248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65902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4" name="Freeform: Shape 343">
              <a:extLst>
                <a:ext uri="{FF2B5EF4-FFF2-40B4-BE49-F238E27FC236}">
                  <a16:creationId xmlns:a16="http://schemas.microsoft.com/office/drawing/2014/main" id="{4E8A97F9-7526-98B7-5993-317914DBBD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5" name="Freeform: Shape 344">
              <a:extLst>
                <a:ext uri="{FF2B5EF4-FFF2-40B4-BE49-F238E27FC236}">
                  <a16:creationId xmlns:a16="http://schemas.microsoft.com/office/drawing/2014/main" id="{BBA4CF86-FEDC-FEEE-2726-CBE8CD8505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6590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46" name="Freeform: Shape 345">
              <a:extLst>
                <a:ext uri="{FF2B5EF4-FFF2-40B4-BE49-F238E27FC236}">
                  <a16:creationId xmlns:a16="http://schemas.microsoft.com/office/drawing/2014/main" id="{2FC1F993-D478-0451-01A3-252A9820D2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7" name="Freeform: Shape 346">
              <a:extLst>
                <a:ext uri="{FF2B5EF4-FFF2-40B4-BE49-F238E27FC236}">
                  <a16:creationId xmlns:a16="http://schemas.microsoft.com/office/drawing/2014/main" id="{B5FA7501-F554-4FC4-ACF6-37B2525707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48" name="Freeform: Shape 347">
              <a:extLst>
                <a:ext uri="{FF2B5EF4-FFF2-40B4-BE49-F238E27FC236}">
                  <a16:creationId xmlns:a16="http://schemas.microsoft.com/office/drawing/2014/main" id="{25889247-8095-A7F6-BD70-B9F4B3B1CC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9" name="Freeform: Shape 348">
              <a:extLst>
                <a:ext uri="{FF2B5EF4-FFF2-40B4-BE49-F238E27FC236}">
                  <a16:creationId xmlns:a16="http://schemas.microsoft.com/office/drawing/2014/main" id="{D8AE639F-F47E-80B1-F842-15B9A8D668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718177"/>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0" name="Freeform: Shape 349">
              <a:extLst>
                <a:ext uri="{FF2B5EF4-FFF2-40B4-BE49-F238E27FC236}">
                  <a16:creationId xmlns:a16="http://schemas.microsoft.com/office/drawing/2014/main" id="{5E24EEB5-B465-87F8-BA75-63F242281B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1" name="Freeform: Shape 350">
              <a:extLst>
                <a:ext uri="{FF2B5EF4-FFF2-40B4-BE49-F238E27FC236}">
                  <a16:creationId xmlns:a16="http://schemas.microsoft.com/office/drawing/2014/main" id="{263A2E3E-EBE1-B8FA-18AD-A5C4A1C614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718177"/>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52" name="Freeform: Shape 351">
              <a:extLst>
                <a:ext uri="{FF2B5EF4-FFF2-40B4-BE49-F238E27FC236}">
                  <a16:creationId xmlns:a16="http://schemas.microsoft.com/office/drawing/2014/main" id="{CF2139AE-44A0-6F82-3FA3-75DB392AE4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3" name="Freeform: Shape 352">
              <a:extLst>
                <a:ext uri="{FF2B5EF4-FFF2-40B4-BE49-F238E27FC236}">
                  <a16:creationId xmlns:a16="http://schemas.microsoft.com/office/drawing/2014/main" id="{2EA0F161-F77A-6A1A-DE25-6F8CC2E74F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71817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54" name="Freeform: Shape 353">
              <a:extLst>
                <a:ext uri="{FF2B5EF4-FFF2-40B4-BE49-F238E27FC236}">
                  <a16:creationId xmlns:a16="http://schemas.microsoft.com/office/drawing/2014/main" id="{313CE425-B127-1476-C623-78FC64F435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71817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5" name="Freeform: Shape 354">
              <a:extLst>
                <a:ext uri="{FF2B5EF4-FFF2-40B4-BE49-F238E27FC236}">
                  <a16:creationId xmlns:a16="http://schemas.microsoft.com/office/drawing/2014/main" id="{95F88AAE-260C-A12F-83C8-E88B3935A5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2" y="3777419"/>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6" name="Freeform: Shape 355">
              <a:extLst>
                <a:ext uri="{FF2B5EF4-FFF2-40B4-BE49-F238E27FC236}">
                  <a16:creationId xmlns:a16="http://schemas.microsoft.com/office/drawing/2014/main" id="{6CC49023-9502-5048-714D-13EB6D4941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2" y="377741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7" name="Freeform: Shape 356">
              <a:extLst>
                <a:ext uri="{FF2B5EF4-FFF2-40B4-BE49-F238E27FC236}">
                  <a16:creationId xmlns:a16="http://schemas.microsoft.com/office/drawing/2014/main" id="{9C616FF4-88A4-0FC4-9A71-7202466F8D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8" y="3777419"/>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358" name="Freeform: Shape 357">
              <a:extLst>
                <a:ext uri="{FF2B5EF4-FFF2-40B4-BE49-F238E27FC236}">
                  <a16:creationId xmlns:a16="http://schemas.microsoft.com/office/drawing/2014/main" id="{A75FD326-061A-006D-F09D-49DC393400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4" y="3777383"/>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9" name="Freeform: Shape 358">
              <a:extLst>
                <a:ext uri="{FF2B5EF4-FFF2-40B4-BE49-F238E27FC236}">
                  <a16:creationId xmlns:a16="http://schemas.microsoft.com/office/drawing/2014/main" id="{8AB6E514-C521-BFD9-0007-8F88A2420B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7" y="37774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360" name="Freeform: Shape 359">
              <a:extLst>
                <a:ext uri="{FF2B5EF4-FFF2-40B4-BE49-F238E27FC236}">
                  <a16:creationId xmlns:a16="http://schemas.microsoft.com/office/drawing/2014/main" id="{E1919322-562C-53F0-B15B-24D980A896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4" y="37774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a:p>
          </p:txBody>
        </p:sp>
      </p:grpSp>
      <p:sp>
        <p:nvSpPr>
          <p:cNvPr id="3" name="Content Placeholder 2">
            <a:extLst>
              <a:ext uri="{FF2B5EF4-FFF2-40B4-BE49-F238E27FC236}">
                <a16:creationId xmlns:a16="http://schemas.microsoft.com/office/drawing/2014/main" id="{5FEE1C6E-674D-6323-176F-C8013F3C214E}"/>
              </a:ext>
            </a:extLst>
          </p:cNvPr>
          <p:cNvSpPr>
            <a:spLocks noGrp="1"/>
          </p:cNvSpPr>
          <p:nvPr>
            <p:ph idx="1"/>
          </p:nvPr>
        </p:nvSpPr>
        <p:spPr>
          <a:xfrm>
            <a:off x="6416310" y="1069886"/>
            <a:ext cx="4974771" cy="4351338"/>
          </a:xfrm>
        </p:spPr>
        <p:txBody>
          <a:bodyPr vert="horz" lIns="91440" tIns="45720" rIns="91440" bIns="45720" rtlCol="0" anchor="t">
            <a:normAutofit/>
          </a:bodyPr>
          <a:lstStyle/>
          <a:p>
            <a:endParaRPr lang="en-US">
              <a:solidFill>
                <a:schemeClr val="bg1"/>
              </a:solidFill>
            </a:endParaRPr>
          </a:p>
          <a:p>
            <a:endParaRPr lang="en-US">
              <a:solidFill>
                <a:schemeClr val="bg1"/>
              </a:solidFill>
            </a:endParaRPr>
          </a:p>
          <a:p>
            <a:endParaRPr lang="en-US">
              <a:solidFill>
                <a:schemeClr val="bg1"/>
              </a:solidFill>
            </a:endParaRPr>
          </a:p>
          <a:p>
            <a:endParaRPr lang="en-US">
              <a:solidFill>
                <a:schemeClr val="bg1"/>
              </a:solidFill>
            </a:endParaRPr>
          </a:p>
          <a:p>
            <a:endParaRPr lang="en-US">
              <a:solidFill>
                <a:schemeClr val="bg1"/>
              </a:solidFill>
            </a:endParaRPr>
          </a:p>
          <a:p>
            <a:endParaRPr lang="en-US">
              <a:solidFill>
                <a:schemeClr val="bg1"/>
              </a:solidFill>
            </a:endParaRPr>
          </a:p>
        </p:txBody>
      </p:sp>
      <p:sp>
        <p:nvSpPr>
          <p:cNvPr id="4" name="TextBox 3">
            <a:extLst>
              <a:ext uri="{FF2B5EF4-FFF2-40B4-BE49-F238E27FC236}">
                <a16:creationId xmlns:a16="http://schemas.microsoft.com/office/drawing/2014/main" id="{26E20E72-2E77-B87B-9540-E1406B0DE87F}"/>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(UK PARLIAMENT, 2024)</a:t>
            </a:r>
          </a:p>
        </p:txBody>
      </p:sp>
      <p:sp>
        <p:nvSpPr>
          <p:cNvPr id="6" name="TextBox 5">
            <a:extLst>
              <a:ext uri="{FF2B5EF4-FFF2-40B4-BE49-F238E27FC236}">
                <a16:creationId xmlns:a16="http://schemas.microsoft.com/office/drawing/2014/main" id="{82086E92-AB12-7133-F47C-3A2594262371}"/>
              </a:ext>
            </a:extLst>
          </p:cNvPr>
          <p:cNvSpPr txBox="1"/>
          <p:nvPr/>
        </p:nvSpPr>
        <p:spPr>
          <a:xfrm>
            <a:off x="6755422" y="1348153"/>
            <a:ext cx="3121269" cy="34583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7" name="TextBox 6">
            <a:extLst>
              <a:ext uri="{FF2B5EF4-FFF2-40B4-BE49-F238E27FC236}">
                <a16:creationId xmlns:a16="http://schemas.microsoft.com/office/drawing/2014/main" id="{58D9D0C0-9239-5CFA-78C9-25BE69D938D7}"/>
              </a:ext>
            </a:extLst>
          </p:cNvPr>
          <p:cNvSpPr txBox="1"/>
          <p:nvPr/>
        </p:nvSpPr>
        <p:spPr>
          <a:xfrm>
            <a:off x="7022123" y="2192215"/>
            <a:ext cx="4079630" cy="38164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28600" indent="-228600">
              <a:buFont typeface=""/>
              <a:buChar char="•"/>
            </a:pPr>
            <a:r>
              <a:rPr lang="en-US" sz="2800">
                <a:solidFill>
                  <a:srgbClr val="FFFFFF"/>
                </a:solidFill>
                <a:ea typeface="+mn-lt"/>
                <a:cs typeface="+mn-lt"/>
              </a:rPr>
              <a:t>Grierson (2024)</a:t>
            </a:r>
          </a:p>
          <a:p>
            <a:pPr marL="228600" indent="-228600">
              <a:buFont typeface=""/>
              <a:buChar char="•"/>
            </a:pPr>
            <a:r>
              <a:rPr lang="en-US" sz="2800">
                <a:solidFill>
                  <a:srgbClr val="FFFFFF"/>
                </a:solidFill>
                <a:ea typeface="+mn-lt"/>
                <a:cs typeface="+mn-lt"/>
              </a:rPr>
              <a:t>Hobson, et al. (2025)</a:t>
            </a:r>
          </a:p>
          <a:p>
            <a:pPr marL="228600" indent="-228600">
              <a:buFont typeface=""/>
              <a:buChar char="•"/>
            </a:pPr>
            <a:r>
              <a:rPr lang="en-US" sz="2800">
                <a:solidFill>
                  <a:srgbClr val="FFFFFF"/>
                </a:solidFill>
                <a:ea typeface="+mn-lt"/>
                <a:cs typeface="+mn-lt"/>
              </a:rPr>
              <a:t>Booth (2024)</a:t>
            </a:r>
            <a:endParaRPr lang="en-US" sz="2800">
              <a:solidFill>
                <a:srgbClr val="FFFFFF"/>
              </a:solidFill>
            </a:endParaRPr>
          </a:p>
          <a:p>
            <a:pPr marL="228600" indent="-228600">
              <a:buFont typeface=""/>
              <a:buChar char="•"/>
            </a:pPr>
            <a:r>
              <a:rPr lang="en-US" sz="2800">
                <a:solidFill>
                  <a:srgbClr val="FFFFFF"/>
                </a:solidFill>
                <a:ea typeface="+mn-lt"/>
                <a:cs typeface="+mn-lt"/>
              </a:rPr>
              <a:t>Department for Work and Pensions (2024)</a:t>
            </a:r>
            <a:endParaRPr lang="en-US" sz="2800">
              <a:solidFill>
                <a:srgbClr val="FFFFFF"/>
              </a:solidFill>
            </a:endParaRPr>
          </a:p>
          <a:p>
            <a:pPr marL="228600" indent="-228600">
              <a:buFont typeface=""/>
              <a:buChar char="•"/>
            </a:pPr>
            <a:r>
              <a:rPr lang="en-US" sz="2800">
                <a:solidFill>
                  <a:schemeClr val="bg1"/>
                </a:solidFill>
              </a:rPr>
              <a:t>Committee of Public Accounts (2025)</a:t>
            </a:r>
          </a:p>
          <a:p>
            <a:pPr marL="228600" indent="-228600">
              <a:buFont typeface=""/>
              <a:buChar char="•"/>
            </a:pPr>
            <a:endParaRPr lang="en-US" sz="2800">
              <a:solidFill>
                <a:srgbClr val="FFFFFF"/>
              </a:solidFill>
            </a:endParaRPr>
          </a:p>
          <a:p>
            <a:endParaRPr lang="en-US">
              <a:solidFill>
                <a:srgbClr val="000000"/>
              </a:solidFill>
            </a:endParaRPr>
          </a:p>
        </p:txBody>
      </p:sp>
      <p:sp>
        <p:nvSpPr>
          <p:cNvPr id="9" name="TextBox 8">
            <a:extLst>
              <a:ext uri="{FF2B5EF4-FFF2-40B4-BE49-F238E27FC236}">
                <a16:creationId xmlns:a16="http://schemas.microsoft.com/office/drawing/2014/main" id="{0162F28B-D130-46E8-928F-F30FBF5C203E}"/>
              </a:ext>
            </a:extLst>
          </p:cNvPr>
          <p:cNvSpPr txBox="1"/>
          <p:nvPr/>
        </p:nvSpPr>
        <p:spPr>
          <a:xfrm>
            <a:off x="4724400" y="3200400"/>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(Department for Work and Pensions, 2024)</a:t>
            </a:r>
          </a:p>
        </p:txBody>
      </p:sp>
    </p:spTree>
    <p:extLst>
      <p:ext uri="{BB962C8B-B14F-4D97-AF65-F5344CB8AC3E}">
        <p14:creationId xmlns:p14="http://schemas.microsoft.com/office/powerpoint/2010/main" val="59400250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4C8DC4B-BD58-0F36-CE0B-976D3813715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DF8B867-5852-51C5-8426-08832406C868}"/>
              </a:ext>
            </a:extLst>
          </p:cNvPr>
          <p:cNvSpPr>
            <a:spLocks noGrp="1"/>
          </p:cNvSpPr>
          <p:nvPr>
            <p:ph type="ctrTitle"/>
          </p:nvPr>
        </p:nvSpPr>
        <p:spPr>
          <a:xfrm>
            <a:off x="3502370" y="227873"/>
            <a:ext cx="5181949" cy="747631"/>
          </a:xfrm>
        </p:spPr>
        <p:txBody>
          <a:bodyPr anchor="t">
            <a:normAutofit/>
          </a:bodyPr>
          <a:lstStyle/>
          <a:p>
            <a:r>
              <a:rPr lang="en-GB" sz="4400">
                <a:solidFill>
                  <a:srgbClr val="FFFFFF"/>
                </a:solidFill>
              </a:rPr>
              <a:t>References </a:t>
            </a:r>
            <a:endParaRPr lang="en-GB" sz="4400"/>
          </a:p>
        </p:txBody>
      </p:sp>
      <p:sp>
        <p:nvSpPr>
          <p:cNvPr id="4" name="TextBox 3">
            <a:extLst>
              <a:ext uri="{FF2B5EF4-FFF2-40B4-BE49-F238E27FC236}">
                <a16:creationId xmlns:a16="http://schemas.microsoft.com/office/drawing/2014/main" id="{96230DAA-F362-DB7B-A798-89CCE71525D7}"/>
              </a:ext>
            </a:extLst>
          </p:cNvPr>
          <p:cNvSpPr txBox="1"/>
          <p:nvPr/>
        </p:nvSpPr>
        <p:spPr>
          <a:xfrm>
            <a:off x="449250" y="975090"/>
            <a:ext cx="11297206" cy="65002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ea typeface="+mn-lt"/>
                <a:cs typeface="+mn-lt"/>
              </a:rPr>
              <a:t>Action Fraud, 2025. </a:t>
            </a:r>
            <a:r>
              <a:rPr lang="en-GB" sz="1200" i="1" dirty="0">
                <a:ea typeface="+mn-lt"/>
                <a:cs typeface="+mn-lt"/>
              </a:rPr>
              <a:t>Action Fraud National Fraud &amp; Cyber Reporting Centre. </a:t>
            </a:r>
            <a:r>
              <a:rPr lang="en-GB" sz="1200" dirty="0">
                <a:ea typeface="+mn-lt"/>
                <a:cs typeface="+mn-lt"/>
              </a:rPr>
              <a:t>[Online] </a:t>
            </a:r>
            <a:br>
              <a:rPr lang="en-GB" sz="1200" dirty="0">
                <a:ea typeface="+mn-lt"/>
                <a:cs typeface="+mn-lt"/>
              </a:rPr>
            </a:br>
            <a:r>
              <a:rPr lang="en-GB" sz="1200" dirty="0">
                <a:ea typeface="+mn-lt"/>
                <a:cs typeface="+mn-lt"/>
              </a:rPr>
              <a:t>Available at: </a:t>
            </a:r>
            <a:r>
              <a:rPr lang="en-GB" sz="1200" u="sng" dirty="0">
                <a:ea typeface="+mn-lt"/>
                <a:cs typeface="+mn-lt"/>
                <a:hlinkClick r:id="rId2"/>
              </a:rPr>
              <a:t>https://www.actionfraud.police.uk/a-z-of-fraud/benefit-fraud</a:t>
            </a:r>
            <a:br>
              <a:rPr lang="en-GB" sz="1200" u="sng" dirty="0">
                <a:ea typeface="+mn-lt"/>
                <a:cs typeface="+mn-lt"/>
              </a:rPr>
            </a:br>
            <a:r>
              <a:rPr lang="en-GB" sz="1200" u="sng" dirty="0">
                <a:ea typeface="+mn-lt"/>
                <a:cs typeface="+mn-lt"/>
              </a:rPr>
              <a:t> [Accessed 12 April 2025].</a:t>
            </a:r>
            <a:endParaRPr lang="en-GB" sz="1200">
              <a:latin typeface="Arial"/>
              <a:cs typeface="Arial"/>
            </a:endParaRPr>
          </a:p>
          <a:p>
            <a:r>
              <a:rPr lang="en-GB" sz="1200" dirty="0">
                <a:ea typeface="+mn-lt"/>
                <a:cs typeface="+mn-lt"/>
              </a:rPr>
              <a:t>Booth, R., 2024. </a:t>
            </a:r>
            <a:r>
              <a:rPr lang="en-GB" sz="1200" i="1" dirty="0">
                <a:ea typeface="+mn-lt"/>
                <a:cs typeface="+mn-lt"/>
              </a:rPr>
              <a:t>Revealed: bias found in AI system used to detect UK benefits fraud. </a:t>
            </a:r>
            <a:r>
              <a:rPr lang="en-GB" sz="1200" dirty="0">
                <a:ea typeface="+mn-lt"/>
                <a:cs typeface="+mn-lt"/>
              </a:rPr>
              <a:t>[Online] </a:t>
            </a:r>
            <a:br>
              <a:rPr lang="en-GB" sz="1200" dirty="0">
                <a:ea typeface="+mn-lt"/>
                <a:cs typeface="+mn-lt"/>
              </a:rPr>
            </a:br>
            <a:r>
              <a:rPr lang="en-GB" sz="1200" dirty="0">
                <a:ea typeface="+mn-lt"/>
                <a:cs typeface="+mn-lt"/>
              </a:rPr>
              <a:t>Available at: </a:t>
            </a:r>
            <a:r>
              <a:rPr lang="en-GB" sz="1200" u="sng" dirty="0">
                <a:ea typeface="+mn-lt"/>
                <a:cs typeface="+mn-lt"/>
                <a:hlinkClick r:id="rId3"/>
              </a:rPr>
              <a:t>https://www.theguardian.com/society/2024/dec/06/revealed-bias-found-in-ai-system-used-to-detect-uk-benefits</a:t>
            </a:r>
            <a:br>
              <a:rPr lang="en-GB" sz="1200" u="sng" dirty="0">
                <a:ea typeface="+mn-lt"/>
                <a:cs typeface="+mn-lt"/>
              </a:rPr>
            </a:br>
            <a:r>
              <a:rPr lang="en-GB" sz="1200" u="sng" dirty="0">
                <a:ea typeface="+mn-lt"/>
                <a:cs typeface="+mn-lt"/>
              </a:rPr>
              <a:t> [Accessed 21 April 2025].</a:t>
            </a:r>
            <a:endParaRPr lang="en-GB" dirty="0"/>
          </a:p>
          <a:p>
            <a:r>
              <a:rPr lang="en-GB" sz="1200" dirty="0">
                <a:ea typeface="+mn-lt"/>
                <a:cs typeface="+mn-lt"/>
              </a:rPr>
              <a:t>Brookman, F., Maguire, M., Pierpoint, H. &amp; Bennett, T., 2010. </a:t>
            </a:r>
            <a:r>
              <a:rPr lang="en-GB" sz="1200" i="1" dirty="0">
                <a:ea typeface="+mn-lt"/>
                <a:cs typeface="+mn-lt"/>
              </a:rPr>
              <a:t>Handbook on Crime. </a:t>
            </a:r>
            <a:r>
              <a:rPr lang="en-GB" sz="1200" dirty="0">
                <a:ea typeface="+mn-lt"/>
                <a:cs typeface="+mn-lt"/>
              </a:rPr>
              <a:t>1 ed. London: Willan.</a:t>
            </a:r>
            <a:endParaRPr lang="en-GB">
              <a:ea typeface="+mn-lt"/>
              <a:cs typeface="+mn-lt"/>
            </a:endParaRPr>
          </a:p>
          <a:p>
            <a:r>
              <a:rPr lang="en-GB" sz="1200" dirty="0">
                <a:ea typeface="+mn-lt"/>
                <a:cs typeface="+mn-lt"/>
              </a:rPr>
              <a:t>Committee of Public Accounts, 2025. </a:t>
            </a:r>
            <a:r>
              <a:rPr lang="en-GB" sz="1200" i="1" dirty="0">
                <a:ea typeface="+mn-lt"/>
                <a:cs typeface="+mn-lt"/>
              </a:rPr>
              <a:t>Committee of Public Accounts DWP Customer Service and Accounts 2023-24, </a:t>
            </a:r>
            <a:r>
              <a:rPr lang="en-GB" sz="1200" dirty="0">
                <a:ea typeface="+mn-lt"/>
                <a:cs typeface="+mn-lt"/>
              </a:rPr>
              <a:t>London: House of Commons.</a:t>
            </a:r>
            <a:endParaRPr lang="en-GB" dirty="0">
              <a:ea typeface="+mn-lt"/>
              <a:cs typeface="+mn-lt"/>
            </a:endParaRPr>
          </a:p>
          <a:p>
            <a:r>
              <a:rPr lang="en-GB" sz="1200" dirty="0">
                <a:ea typeface="+mn-lt"/>
                <a:cs typeface="+mn-lt"/>
              </a:rPr>
              <a:t>Crown Prosecution Service, 2024. </a:t>
            </a:r>
            <a:r>
              <a:rPr lang="en-GB" sz="1200" i="1" dirty="0">
                <a:ea typeface="+mn-lt"/>
                <a:cs typeface="+mn-lt"/>
              </a:rPr>
              <a:t>Members of Britain’s biggest benefit fraud gang jailed for a combined total of more than 25 years. </a:t>
            </a:r>
            <a:r>
              <a:rPr lang="en-GB" sz="1200" dirty="0">
                <a:ea typeface="+mn-lt"/>
                <a:cs typeface="+mn-lt"/>
              </a:rPr>
              <a:t>[Online] </a:t>
            </a:r>
            <a:br>
              <a:rPr lang="en-GB" sz="1200" dirty="0">
                <a:ea typeface="+mn-lt"/>
                <a:cs typeface="+mn-lt"/>
              </a:rPr>
            </a:br>
            <a:r>
              <a:rPr lang="en-GB" sz="1200" dirty="0">
                <a:ea typeface="+mn-lt"/>
                <a:cs typeface="+mn-lt"/>
              </a:rPr>
              <a:t>Available at: </a:t>
            </a:r>
            <a:r>
              <a:rPr lang="en-GB" sz="1200" u="sng" dirty="0">
                <a:ea typeface="+mn-lt"/>
                <a:cs typeface="+mn-lt"/>
                <a:hlinkClick r:id="rId4"/>
              </a:rPr>
              <a:t>https://www.cps.gov.uk/cps/news/members-britains-biggest-benefit-fraud-gang-jailed-combined-total-more-25-years</a:t>
            </a:r>
            <a:br>
              <a:rPr lang="en-GB" sz="1200" u="sng" dirty="0">
                <a:ea typeface="+mn-lt"/>
                <a:cs typeface="+mn-lt"/>
              </a:rPr>
            </a:br>
            <a:r>
              <a:rPr lang="en-GB" sz="1200" u="sng" dirty="0">
                <a:ea typeface="+mn-lt"/>
                <a:cs typeface="+mn-lt"/>
              </a:rPr>
              <a:t> [Accessed 23 April 2025].</a:t>
            </a:r>
            <a:endParaRPr lang="en-GB" dirty="0"/>
          </a:p>
          <a:p>
            <a:r>
              <a:rPr lang="en-GB" sz="1200" dirty="0">
                <a:ea typeface="+mn-lt"/>
                <a:cs typeface="+mn-lt"/>
              </a:rPr>
              <a:t>Department for Work and Pensions, 2024. </a:t>
            </a:r>
            <a:r>
              <a:rPr lang="en-GB" sz="1200" i="1" dirty="0">
                <a:ea typeface="+mn-lt"/>
                <a:cs typeface="+mn-lt"/>
              </a:rPr>
              <a:t>Accredited official statistics Fraud and error in the benefit system, Financial Year Ending (FYE) 2024. </a:t>
            </a:r>
            <a:r>
              <a:rPr lang="en-GB" sz="1200" dirty="0">
                <a:ea typeface="+mn-lt"/>
                <a:cs typeface="+mn-lt"/>
              </a:rPr>
              <a:t>[Online] </a:t>
            </a:r>
            <a:br>
              <a:rPr lang="en-GB" sz="1200" dirty="0">
                <a:ea typeface="+mn-lt"/>
                <a:cs typeface="+mn-lt"/>
              </a:rPr>
            </a:br>
            <a:r>
              <a:rPr lang="en-GB" sz="1200" dirty="0">
                <a:ea typeface="+mn-lt"/>
                <a:cs typeface="+mn-lt"/>
              </a:rPr>
              <a:t>Available at: </a:t>
            </a:r>
            <a:r>
              <a:rPr lang="en-GB" sz="1200" u="sng" dirty="0">
                <a:ea typeface="+mn-lt"/>
                <a:cs typeface="+mn-lt"/>
                <a:hlinkClick r:id="rId5"/>
              </a:rPr>
              <a:t>https://www.gov.uk/government/statistics/fraud-and-error-in-the-benefit-system-financial-year-2023-to-2024-estimates/fraud-and-error-in-the-benefit-system-financial-year-ending-fye-2024</a:t>
            </a:r>
            <a:br>
              <a:rPr lang="en-GB" sz="1200" u="sng" dirty="0">
                <a:ea typeface="+mn-lt"/>
                <a:cs typeface="+mn-lt"/>
              </a:rPr>
            </a:br>
            <a:r>
              <a:rPr lang="en-GB" sz="1200" u="sng" dirty="0">
                <a:ea typeface="+mn-lt"/>
                <a:cs typeface="+mn-lt"/>
              </a:rPr>
              <a:t> [Accessed 14 April 2025].</a:t>
            </a:r>
            <a:endParaRPr lang="en-US" dirty="0"/>
          </a:p>
          <a:p>
            <a:r>
              <a:rPr lang="en-GB" sz="1200" dirty="0">
                <a:ea typeface="+mn-lt"/>
                <a:cs typeface="+mn-lt"/>
              </a:rPr>
              <a:t>Department for Work and Pensions, 2024. </a:t>
            </a:r>
            <a:r>
              <a:rPr lang="en-GB" sz="1200" i="1" dirty="0">
                <a:ea typeface="+mn-lt"/>
                <a:cs typeface="+mn-lt"/>
              </a:rPr>
              <a:t>Advances Model Fairness Analysis Summary Report. </a:t>
            </a:r>
            <a:r>
              <a:rPr lang="en-GB" sz="1200" dirty="0">
                <a:ea typeface="+mn-lt"/>
                <a:cs typeface="+mn-lt"/>
              </a:rPr>
              <a:t>[Online] </a:t>
            </a:r>
            <a:br>
              <a:rPr lang="en-GB" sz="1200" dirty="0">
                <a:ea typeface="+mn-lt"/>
                <a:cs typeface="+mn-lt"/>
              </a:rPr>
            </a:br>
            <a:r>
              <a:rPr lang="en-GB" sz="1200" dirty="0">
                <a:ea typeface="+mn-lt"/>
                <a:cs typeface="+mn-lt"/>
              </a:rPr>
              <a:t>Available at: </a:t>
            </a:r>
            <a:r>
              <a:rPr lang="en-GB" sz="1200" u="sng" dirty="0">
                <a:ea typeface="+mn-lt"/>
                <a:cs typeface="+mn-lt"/>
                <a:hlinkClick r:id="rId6"/>
              </a:rPr>
              <a:t>https://www.whatdotheyknow.com/request/ai_strategy_information/response/2748592/attach/6/Advances%20Fairness%20Analysis%20February%2024%20redacted%201.pdf?cookie_passthrough=1</a:t>
            </a:r>
            <a:br>
              <a:rPr lang="en-GB" sz="1200" u="sng" dirty="0">
                <a:ea typeface="+mn-lt"/>
                <a:cs typeface="+mn-lt"/>
              </a:rPr>
            </a:br>
            <a:r>
              <a:rPr lang="en-GB" sz="1200" u="sng" dirty="0">
                <a:ea typeface="+mn-lt"/>
                <a:cs typeface="+mn-lt"/>
              </a:rPr>
              <a:t> [Accessed 21 April 2025].</a:t>
            </a:r>
            <a:endParaRPr lang="en-GB" sz="1200" dirty="0">
              <a:latin typeface="Arial"/>
              <a:cs typeface="Arial"/>
            </a:endParaRPr>
          </a:p>
          <a:p>
            <a:r>
              <a:rPr lang="en-GB" sz="1200" dirty="0">
                <a:ea typeface="+mn-lt"/>
                <a:cs typeface="+mn-lt"/>
              </a:rPr>
              <a:t>Grierson, J., 2024. </a:t>
            </a:r>
            <a:r>
              <a:rPr lang="en-GB" sz="1200" i="1" dirty="0">
                <a:ea typeface="+mn-lt"/>
                <a:cs typeface="+mn-lt"/>
              </a:rPr>
              <a:t>Starmer promises swift action against welfare fraudsters. </a:t>
            </a:r>
            <a:r>
              <a:rPr lang="en-GB" sz="1200" dirty="0">
                <a:ea typeface="+mn-lt"/>
                <a:cs typeface="+mn-lt"/>
              </a:rPr>
              <a:t>[Online] </a:t>
            </a:r>
            <a:br>
              <a:rPr lang="en-GB" sz="1200" dirty="0">
                <a:ea typeface="+mn-lt"/>
                <a:cs typeface="+mn-lt"/>
              </a:rPr>
            </a:br>
            <a:r>
              <a:rPr lang="en-GB" sz="1200" dirty="0">
                <a:ea typeface="+mn-lt"/>
                <a:cs typeface="+mn-lt"/>
              </a:rPr>
              <a:t>Available at: </a:t>
            </a:r>
            <a:r>
              <a:rPr lang="en-GB" sz="1200" u="sng" dirty="0">
                <a:ea typeface="+mn-lt"/>
                <a:cs typeface="+mn-lt"/>
                <a:hlinkClick r:id="rId7"/>
              </a:rPr>
              <a:t>https://www.theguardian.com/politics/2024/sep/24/starmer-promises-swift-action-against-welfare-fraudsters</a:t>
            </a:r>
            <a:br>
              <a:rPr lang="en-GB" sz="1200" u="sng" dirty="0">
                <a:ea typeface="+mn-lt"/>
                <a:cs typeface="+mn-lt"/>
              </a:rPr>
            </a:br>
            <a:r>
              <a:rPr lang="en-GB" sz="1200" u="sng" dirty="0">
                <a:ea typeface="+mn-lt"/>
                <a:cs typeface="+mn-lt"/>
              </a:rPr>
              <a:t> [Accessed 21 April 2025].</a:t>
            </a:r>
            <a:endParaRPr lang="en-GB" dirty="0"/>
          </a:p>
          <a:p>
            <a:r>
              <a:rPr lang="en-GB" sz="1200" dirty="0">
                <a:ea typeface="+mn-lt"/>
                <a:cs typeface="+mn-lt"/>
              </a:rPr>
              <a:t>Groves, K. A., 2002. </a:t>
            </a:r>
            <a:r>
              <a:rPr lang="en-GB" sz="1200" i="1" dirty="0">
                <a:ea typeface="+mn-lt"/>
                <a:cs typeface="+mn-lt"/>
              </a:rPr>
              <a:t>Understanding Benefit Fraud: A Qualitative Analysis, </a:t>
            </a:r>
            <a:r>
              <a:rPr lang="en-GB" sz="1200" dirty="0">
                <a:ea typeface="+mn-lt"/>
                <a:cs typeface="+mn-lt"/>
              </a:rPr>
              <a:t>Leeds: The University of Leeds Department of Sociology and Social Policy.</a:t>
            </a:r>
            <a:endParaRPr lang="en-GB" dirty="0"/>
          </a:p>
          <a:p>
            <a:pPr marL="228600" indent="-228600">
              <a:lnSpc>
                <a:spcPct val="120000"/>
              </a:lnSpc>
              <a:spcBef>
                <a:spcPts val="1000"/>
              </a:spcBef>
              <a:buFontTx/>
              <a:buAutoNum type="arabicPeriod"/>
            </a:pPr>
            <a:endParaRPr lang="en-GB" sz="1200">
              <a:latin typeface="Arial"/>
              <a:cs typeface="Arial"/>
            </a:endParaRPr>
          </a:p>
          <a:p>
            <a:pPr marL="228600" indent="-228600">
              <a:buAutoNum type="arabicPeriod"/>
            </a:pPr>
            <a:endParaRPr lang="en-GB" sz="1200">
              <a:latin typeface="Arial"/>
              <a:cs typeface="Arial"/>
            </a:endParaRPr>
          </a:p>
          <a:p>
            <a:endParaRPr lang="en-GB" sz="1100">
              <a:latin typeface="Arial"/>
              <a:cs typeface="Arial"/>
            </a:endParaRPr>
          </a:p>
          <a:p>
            <a:pPr marL="457200" indent="-457200">
              <a:lnSpc>
                <a:spcPct val="120000"/>
              </a:lnSpc>
              <a:spcBef>
                <a:spcPts val="1000"/>
              </a:spcBef>
              <a:buAutoNum type="arabicPeriod"/>
            </a:pPr>
            <a:endParaRPr lang="en-GB" sz="2000"/>
          </a:p>
          <a:p>
            <a:pPr marL="285750" indent="-285750">
              <a:lnSpc>
                <a:spcPct val="120000"/>
              </a:lnSpc>
              <a:spcBef>
                <a:spcPts val="1000"/>
              </a:spcBef>
              <a:buAutoNum type="arabicPeriod"/>
            </a:pPr>
            <a:endParaRPr lang="en-GB" sz="2000"/>
          </a:p>
          <a:p>
            <a:endParaRPr lang="en-US"/>
          </a:p>
        </p:txBody>
      </p:sp>
    </p:spTree>
    <p:extLst>
      <p:ext uri="{BB962C8B-B14F-4D97-AF65-F5344CB8AC3E}">
        <p14:creationId xmlns:p14="http://schemas.microsoft.com/office/powerpoint/2010/main" val="1669425129"/>
      </p:ext>
    </p:extLst>
  </p:cSld>
  <p:clrMapOvr>
    <a:overrideClrMapping bg1="dk1" tx1="lt1" bg2="dk2" tx2="lt2" accent1="accent1" accent2="accent2" accent3="accent3" accent4="accent4" accent5="accent5" accent6="accent6" hlink="hlink" folHlink="folHlink"/>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29D6B41-DC1D-97D7-8A0E-7F98F48977B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5DE8E4F-FA2F-D72E-C13B-22FAFC10C607}"/>
              </a:ext>
            </a:extLst>
          </p:cNvPr>
          <p:cNvSpPr>
            <a:spLocks noGrp="1"/>
          </p:cNvSpPr>
          <p:nvPr>
            <p:ph type="ctrTitle"/>
          </p:nvPr>
        </p:nvSpPr>
        <p:spPr>
          <a:xfrm>
            <a:off x="3502370" y="227873"/>
            <a:ext cx="5181949" cy="747631"/>
          </a:xfrm>
        </p:spPr>
        <p:txBody>
          <a:bodyPr anchor="t">
            <a:normAutofit fontScale="90000"/>
          </a:bodyPr>
          <a:lstStyle/>
          <a:p>
            <a:r>
              <a:rPr lang="en-GB" sz="4400">
                <a:solidFill>
                  <a:srgbClr val="FFFFFF"/>
                </a:solidFill>
              </a:rPr>
              <a:t>References (Continued)</a:t>
            </a:r>
            <a:endParaRPr lang="en-GB" sz="4400"/>
          </a:p>
        </p:txBody>
      </p:sp>
      <p:sp>
        <p:nvSpPr>
          <p:cNvPr id="6" name="TextBox 5">
            <a:extLst>
              <a:ext uri="{FF2B5EF4-FFF2-40B4-BE49-F238E27FC236}">
                <a16:creationId xmlns:a16="http://schemas.microsoft.com/office/drawing/2014/main" id="{275C5BDA-559C-F7FD-FEB0-6AFEA537D013}"/>
              </a:ext>
            </a:extLst>
          </p:cNvPr>
          <p:cNvSpPr txBox="1"/>
          <p:nvPr/>
        </p:nvSpPr>
        <p:spPr>
          <a:xfrm>
            <a:off x="804333" y="874888"/>
            <a:ext cx="10071653" cy="59093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ea typeface="+mn-lt"/>
                <a:cs typeface="+mn-lt"/>
              </a:rPr>
              <a:t>Hobson, F. et al., 2025. </a:t>
            </a:r>
            <a:r>
              <a:rPr lang="en-US" i="1" dirty="0">
                <a:ea typeface="+mn-lt"/>
                <a:cs typeface="+mn-lt"/>
              </a:rPr>
              <a:t>Public Authorities (Fraud, Error and Recovery) Bill 2024-25, </a:t>
            </a:r>
            <a:r>
              <a:rPr lang="en-US" dirty="0">
                <a:ea typeface="+mn-lt"/>
                <a:cs typeface="+mn-lt"/>
              </a:rPr>
              <a:t>London: House of Commons.</a:t>
            </a:r>
            <a:endParaRPr lang="en-US" dirty="0"/>
          </a:p>
          <a:p>
            <a:r>
              <a:rPr lang="en-US" dirty="0">
                <a:ea typeface="+mn-lt"/>
                <a:cs typeface="+mn-lt"/>
              </a:rPr>
              <a:t>International Public Sector Fraud Forum, 2020. </a:t>
            </a:r>
            <a:r>
              <a:rPr lang="en-US" i="1" dirty="0">
                <a:ea typeface="+mn-lt"/>
                <a:cs typeface="+mn-lt"/>
              </a:rPr>
              <a:t>International Public Sector Fraud Forum Guide to Understanding the Total Impact of Fraud, </a:t>
            </a:r>
            <a:r>
              <a:rPr lang="en-US" dirty="0">
                <a:ea typeface="+mn-lt"/>
                <a:cs typeface="+mn-lt"/>
              </a:rPr>
              <a:t>London: GOV.UK.</a:t>
            </a:r>
            <a:endParaRPr lang="en-US" dirty="0"/>
          </a:p>
          <a:p>
            <a:r>
              <a:rPr lang="en-US" err="1">
                <a:ea typeface="+mn-lt"/>
                <a:cs typeface="+mn-lt"/>
              </a:rPr>
              <a:t>Kemshall</a:t>
            </a:r>
            <a:r>
              <a:rPr lang="en-US" dirty="0">
                <a:ea typeface="+mn-lt"/>
                <a:cs typeface="+mn-lt"/>
              </a:rPr>
              <a:t>, H., 2012. </a:t>
            </a:r>
            <a:r>
              <a:rPr lang="en-US" i="1" dirty="0">
                <a:ea typeface="+mn-lt"/>
                <a:cs typeface="+mn-lt"/>
              </a:rPr>
              <a:t>Crime and Social Policy. </a:t>
            </a:r>
            <a:r>
              <a:rPr lang="en-US" dirty="0">
                <a:ea typeface="+mn-lt"/>
                <a:cs typeface="+mn-lt"/>
              </a:rPr>
              <a:t>New Jersey: Wiley-Blackwell.</a:t>
            </a:r>
            <a:endParaRPr lang="en-US" dirty="0"/>
          </a:p>
          <a:p>
            <a:r>
              <a:rPr lang="en-US" dirty="0">
                <a:ea typeface="+mn-lt"/>
                <a:cs typeface="+mn-lt"/>
              </a:rPr>
              <a:t>National Audit Office, 2024. </a:t>
            </a:r>
            <a:r>
              <a:rPr lang="en-US" i="1" dirty="0">
                <a:ea typeface="+mn-lt"/>
                <a:cs typeface="+mn-lt"/>
              </a:rPr>
              <a:t>An Overview of the impact of fraud and error on public funds for the new Parliament 2023-24, </a:t>
            </a:r>
            <a:r>
              <a:rPr lang="en-US" dirty="0">
                <a:ea typeface="+mn-lt"/>
                <a:cs typeface="+mn-lt"/>
              </a:rPr>
              <a:t>London: National Audit Office.</a:t>
            </a:r>
            <a:endParaRPr lang="en-US" dirty="0"/>
          </a:p>
          <a:p>
            <a:r>
              <a:rPr lang="en-US" dirty="0">
                <a:ea typeface="+mn-lt"/>
                <a:cs typeface="+mn-lt"/>
              </a:rPr>
              <a:t>Parliament UK, 2014. </a:t>
            </a:r>
            <a:r>
              <a:rPr lang="en-US" i="1" dirty="0">
                <a:ea typeface="+mn-lt"/>
                <a:cs typeface="+mn-lt"/>
              </a:rPr>
              <a:t>The scale of fraud and error and the Government's response. </a:t>
            </a:r>
            <a:r>
              <a:rPr lang="en-US" dirty="0">
                <a:ea typeface="+mn-lt"/>
                <a:cs typeface="+mn-lt"/>
              </a:rPr>
              <a:t>[Online] </a:t>
            </a:r>
            <a:br>
              <a:rPr lang="en-US" dirty="0">
                <a:ea typeface="+mn-lt"/>
                <a:cs typeface="+mn-lt"/>
              </a:rPr>
            </a:br>
            <a:r>
              <a:rPr lang="en-US" dirty="0">
                <a:ea typeface="+mn-lt"/>
                <a:cs typeface="+mn-lt"/>
              </a:rPr>
              <a:t>Available at: </a:t>
            </a:r>
            <a:r>
              <a:rPr lang="en-US" u="sng" dirty="0">
                <a:ea typeface="+mn-lt"/>
                <a:cs typeface="+mn-lt"/>
                <a:hlinkClick r:id="rId2"/>
              </a:rPr>
              <a:t>https://uowtsd-my.sharepoint.com/:p:/r/personal/2304838_student_uwtsd_ac_uk/_layouts/15/doc2.aspx?sourcedoc=%7B4FA367EF-2BA7-4DB4-93DD-1EC61278D7B0%7D&amp;file=Operation%20Fast.pptx&amp;action=edit&amp;mobileredirect=true&amp;DefaultItemOpen=1</a:t>
            </a:r>
            <a:br>
              <a:rPr lang="en-US" u="sng" dirty="0">
                <a:ea typeface="+mn-lt"/>
                <a:cs typeface="+mn-lt"/>
              </a:rPr>
            </a:br>
            <a:r>
              <a:rPr lang="en-US" u="sng" dirty="0">
                <a:ea typeface="+mn-lt"/>
                <a:cs typeface="+mn-lt"/>
              </a:rPr>
              <a:t> [Accessed 23 April 2025].</a:t>
            </a:r>
            <a:endParaRPr lang="en-US" dirty="0"/>
          </a:p>
          <a:p>
            <a:r>
              <a:rPr lang="en-US" dirty="0">
                <a:ea typeface="+mn-lt"/>
                <a:cs typeface="+mn-lt"/>
              </a:rPr>
              <a:t>Pass, M., 2021. Social Housing Fraud in England. </a:t>
            </a:r>
            <a:r>
              <a:rPr lang="en-US" i="1" dirty="0">
                <a:ea typeface="+mn-lt"/>
                <a:cs typeface="+mn-lt"/>
              </a:rPr>
              <a:t>Policing: A Journal of Policy and Practice, </a:t>
            </a:r>
            <a:r>
              <a:rPr lang="en-US" dirty="0">
                <a:ea typeface="+mn-lt"/>
                <a:cs typeface="+mn-lt"/>
              </a:rPr>
              <a:t>15(4), pp. 2178-2193.</a:t>
            </a:r>
            <a:endParaRPr lang="en-US" dirty="0"/>
          </a:p>
          <a:p>
            <a:r>
              <a:rPr lang="en-US" dirty="0">
                <a:ea typeface="+mn-lt"/>
                <a:cs typeface="+mn-lt"/>
              </a:rPr>
              <a:t>Portsmouth City Council, 2025. </a:t>
            </a:r>
            <a:r>
              <a:rPr lang="en-US" i="1" dirty="0">
                <a:ea typeface="+mn-lt"/>
                <a:cs typeface="+mn-lt"/>
              </a:rPr>
              <a:t>Benefit fraud. </a:t>
            </a:r>
            <a:r>
              <a:rPr lang="en-US" dirty="0">
                <a:ea typeface="+mn-lt"/>
                <a:cs typeface="+mn-lt"/>
              </a:rPr>
              <a:t>[Online] </a:t>
            </a:r>
            <a:br>
              <a:rPr lang="en-US" dirty="0">
                <a:ea typeface="+mn-lt"/>
                <a:cs typeface="+mn-lt"/>
              </a:rPr>
            </a:br>
            <a:r>
              <a:rPr lang="en-US" dirty="0">
                <a:ea typeface="+mn-lt"/>
                <a:cs typeface="+mn-lt"/>
              </a:rPr>
              <a:t>Available at: </a:t>
            </a:r>
            <a:r>
              <a:rPr lang="en-US" u="sng" dirty="0">
                <a:ea typeface="+mn-lt"/>
                <a:cs typeface="+mn-lt"/>
                <a:hlinkClick r:id="rId3"/>
              </a:rPr>
              <a:t>https://www.portsmouth.gov.uk/services/benefits-and-support/housing-benefit/benefit-fraud/</a:t>
            </a:r>
            <a:br>
              <a:rPr lang="en-US" u="sng" dirty="0">
                <a:ea typeface="+mn-lt"/>
                <a:cs typeface="+mn-lt"/>
              </a:rPr>
            </a:br>
            <a:r>
              <a:rPr lang="en-US" u="sng" dirty="0">
                <a:ea typeface="+mn-lt"/>
                <a:cs typeface="+mn-lt"/>
              </a:rPr>
              <a:t> [Accessed 12 April 2025].</a:t>
            </a:r>
            <a:endParaRPr lang="en-US" dirty="0"/>
          </a:p>
          <a:p>
            <a:pPr marL="342900" indent="-342900" algn="l">
              <a:buAutoNum type="arabicPeriod"/>
            </a:pPr>
            <a:endParaRPr lang="en-US"/>
          </a:p>
        </p:txBody>
      </p:sp>
    </p:spTree>
    <p:extLst>
      <p:ext uri="{BB962C8B-B14F-4D97-AF65-F5344CB8AC3E}">
        <p14:creationId xmlns:p14="http://schemas.microsoft.com/office/powerpoint/2010/main" val="4201989374"/>
      </p:ext>
    </p:extLst>
  </p:cSld>
  <p:clrMapOvr>
    <a:overrideClrMapping bg1="dk1" tx1="lt1" bg2="dk2" tx2="lt2" accent1="accent1" accent2="accent2" accent3="accent3" accent4="accent4" accent5="accent5" accent6="accent6" hlink="hlink" folHlink="folHlink"/>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D8AD577-48DB-20CC-0774-69FA852B42A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6638F3C-380A-B239-E8E9-7669E334B6D3}"/>
              </a:ext>
            </a:extLst>
          </p:cNvPr>
          <p:cNvSpPr>
            <a:spLocks noGrp="1"/>
          </p:cNvSpPr>
          <p:nvPr>
            <p:ph type="ctrTitle"/>
          </p:nvPr>
        </p:nvSpPr>
        <p:spPr>
          <a:xfrm>
            <a:off x="3502370" y="227873"/>
            <a:ext cx="5181949" cy="747631"/>
          </a:xfrm>
        </p:spPr>
        <p:txBody>
          <a:bodyPr anchor="t">
            <a:normAutofit fontScale="90000"/>
          </a:bodyPr>
          <a:lstStyle/>
          <a:p>
            <a:r>
              <a:rPr lang="en-GB" sz="4400">
                <a:solidFill>
                  <a:srgbClr val="FFFFFF"/>
                </a:solidFill>
              </a:rPr>
              <a:t>References (Continued)</a:t>
            </a:r>
            <a:endParaRPr lang="en-GB" sz="4400"/>
          </a:p>
        </p:txBody>
      </p:sp>
      <p:sp>
        <p:nvSpPr>
          <p:cNvPr id="6" name="TextBox 5">
            <a:extLst>
              <a:ext uri="{FF2B5EF4-FFF2-40B4-BE49-F238E27FC236}">
                <a16:creationId xmlns:a16="http://schemas.microsoft.com/office/drawing/2014/main" id="{AB4D956F-C95F-8B55-E3C9-BC6FBD99A394}"/>
              </a:ext>
            </a:extLst>
          </p:cNvPr>
          <p:cNvSpPr txBox="1"/>
          <p:nvPr/>
        </p:nvSpPr>
        <p:spPr>
          <a:xfrm>
            <a:off x="804333" y="874888"/>
            <a:ext cx="8028609" cy="36933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ea typeface="+mn-lt"/>
                <a:cs typeface="+mn-lt"/>
              </a:rPr>
              <a:t>Public Sector Fraud Authority , 2025. </a:t>
            </a:r>
            <a:r>
              <a:rPr lang="en-US" i="1" dirty="0">
                <a:ea typeface="+mn-lt"/>
                <a:cs typeface="+mn-lt"/>
              </a:rPr>
              <a:t>The International Public Sector Fraud Forum. </a:t>
            </a:r>
            <a:r>
              <a:rPr lang="en-US" dirty="0">
                <a:ea typeface="+mn-lt"/>
                <a:cs typeface="+mn-lt"/>
              </a:rPr>
              <a:t>[Online] </a:t>
            </a:r>
            <a:br>
              <a:rPr lang="en-US" dirty="0">
                <a:ea typeface="+mn-lt"/>
                <a:cs typeface="+mn-lt"/>
              </a:rPr>
            </a:br>
            <a:r>
              <a:rPr lang="en-US" dirty="0">
                <a:ea typeface="+mn-lt"/>
                <a:cs typeface="+mn-lt"/>
              </a:rPr>
              <a:t>Available at: </a:t>
            </a:r>
            <a:r>
              <a:rPr lang="en-US" u="sng" dirty="0">
                <a:ea typeface="+mn-lt"/>
                <a:cs typeface="+mn-lt"/>
                <a:hlinkClick r:id="rId2"/>
              </a:rPr>
              <a:t>https://www.gov.uk/government/publications/international-public-sector-fraud-forum-guidance/fraud-in-international-aid-principles-for-effective-fraud-control-html</a:t>
            </a:r>
            <a:br>
              <a:rPr lang="en-US" u="sng" dirty="0">
                <a:ea typeface="+mn-lt"/>
                <a:cs typeface="+mn-lt"/>
              </a:rPr>
            </a:br>
            <a:r>
              <a:rPr lang="en-US" u="sng" dirty="0">
                <a:ea typeface="+mn-lt"/>
                <a:cs typeface="+mn-lt"/>
              </a:rPr>
              <a:t> [Accessed 23 April 2025].</a:t>
            </a:r>
            <a:endParaRPr lang="en-US" dirty="0">
              <a:ea typeface="+mn-lt"/>
              <a:cs typeface="+mn-lt"/>
            </a:endParaRPr>
          </a:p>
          <a:p>
            <a:r>
              <a:rPr lang="en-US" dirty="0">
                <a:ea typeface="+mn-lt"/>
                <a:cs typeface="+mn-lt"/>
              </a:rPr>
              <a:t>UK PARLIAMENT, 2024. </a:t>
            </a:r>
            <a:r>
              <a:rPr lang="en-US" i="1" dirty="0">
                <a:ea typeface="+mn-lt"/>
                <a:cs typeface="+mn-lt"/>
              </a:rPr>
              <a:t>Personal Independence Payment: Fraud. </a:t>
            </a:r>
            <a:r>
              <a:rPr lang="en-US" dirty="0">
                <a:ea typeface="+mn-lt"/>
                <a:cs typeface="+mn-lt"/>
              </a:rPr>
              <a:t>[Online] </a:t>
            </a:r>
            <a:br>
              <a:rPr lang="en-US" dirty="0">
                <a:ea typeface="+mn-lt"/>
                <a:cs typeface="+mn-lt"/>
              </a:rPr>
            </a:br>
            <a:r>
              <a:rPr lang="en-US" dirty="0">
                <a:ea typeface="+mn-lt"/>
                <a:cs typeface="+mn-lt"/>
              </a:rPr>
              <a:t>Available at: </a:t>
            </a:r>
            <a:r>
              <a:rPr lang="en-US" u="sng" dirty="0">
                <a:ea typeface="+mn-lt"/>
                <a:cs typeface="+mn-lt"/>
                <a:hlinkClick r:id="rId3"/>
              </a:rPr>
              <a:t>https://questions-statements.parliament.uk/written-questions/detail/2024-12-06/18346</a:t>
            </a:r>
            <a:r>
              <a:rPr lang="en-US" u="sng" dirty="0">
                <a:ea typeface="+mn-lt"/>
                <a:cs typeface="+mn-lt"/>
              </a:rPr>
              <a:t>#</a:t>
            </a:r>
            <a:br>
              <a:rPr lang="en-US" u="sng" dirty="0">
                <a:ea typeface="+mn-lt"/>
                <a:cs typeface="+mn-lt"/>
              </a:rPr>
            </a:br>
            <a:r>
              <a:rPr lang="en-US" u="sng" dirty="0">
                <a:ea typeface="+mn-lt"/>
                <a:cs typeface="+mn-lt"/>
              </a:rPr>
              <a:t> [Accessed 14 April 2025].</a:t>
            </a:r>
            <a:endParaRPr lang="en-US" dirty="0"/>
          </a:p>
          <a:p>
            <a:br>
              <a:rPr lang="en-US" u="sng" dirty="0">
                <a:ea typeface="+mn-lt"/>
                <a:cs typeface="+mn-lt"/>
              </a:rPr>
            </a:br>
            <a:endParaRPr lang="en-US" u="sng"/>
          </a:p>
          <a:p>
            <a:pPr algn="l"/>
            <a:endParaRPr lang="en-US"/>
          </a:p>
        </p:txBody>
      </p:sp>
    </p:spTree>
    <p:extLst>
      <p:ext uri="{BB962C8B-B14F-4D97-AF65-F5344CB8AC3E}">
        <p14:creationId xmlns:p14="http://schemas.microsoft.com/office/powerpoint/2010/main" val="1493379916"/>
      </p:ext>
    </p:extLst>
  </p:cSld>
  <p:clrMapOvr>
    <a:overrideClrMapping bg1="dk1" tx1="lt1" bg2="dk2" tx2="lt2" accent1="accent1" accent2="accent2" accent3="accent3" accent4="accent4" accent5="accent5" accent6="accent6" hlink="hlink" folHlink="folHlink"/>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758048B4-3F65-4EB9-ABA8-099353BE87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1AE2FDE4-8ECB-4D0B-B871-D4EE526064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0"/>
          </a:xfrm>
          <a:prstGeom prst="rect">
            <a:avLst/>
          </a:pr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green and blue gradient&#10;&#10;AI-generated content may be incorrect.">
            <a:extLst>
              <a:ext uri="{FF2B5EF4-FFF2-40B4-BE49-F238E27FC236}">
                <a16:creationId xmlns:a16="http://schemas.microsoft.com/office/drawing/2014/main" id="{5353A94C-9221-9F5D-905B-6A957ED9C44B}"/>
              </a:ext>
            </a:extLst>
          </p:cNvPr>
          <p:cNvPicPr>
            <a:picLocks noChangeAspect="1"/>
          </p:cNvPicPr>
          <p:nvPr/>
        </p:nvPicPr>
        <p:blipFill>
          <a:blip r:embed="rId3">
            <a:duotone>
              <a:prstClr val="black"/>
              <a:schemeClr val="bg1">
                <a:tint val="45000"/>
                <a:satMod val="400000"/>
              </a:schemeClr>
            </a:duotone>
            <a:alphaModFix amt="10000"/>
          </a:blip>
          <a:srcRect t="13314" b="30436"/>
          <a:stretch/>
        </p:blipFill>
        <p:spPr>
          <a:xfrm>
            <a:off x="20" y="1"/>
            <a:ext cx="12191980" cy="6857999"/>
          </a:xfrm>
          <a:prstGeom prst="rect">
            <a:avLst/>
          </a:prstGeom>
        </p:spPr>
      </p:pic>
      <p:sp>
        <p:nvSpPr>
          <p:cNvPr id="2" name="Title 1">
            <a:extLst>
              <a:ext uri="{FF2B5EF4-FFF2-40B4-BE49-F238E27FC236}">
                <a16:creationId xmlns:a16="http://schemas.microsoft.com/office/drawing/2014/main" id="{AAB38D57-9DA3-2A99-DB15-AE1C2D5CD454}"/>
              </a:ext>
            </a:extLst>
          </p:cNvPr>
          <p:cNvSpPr>
            <a:spLocks noGrp="1"/>
          </p:cNvSpPr>
          <p:nvPr>
            <p:ph type="ctrTitle"/>
          </p:nvPr>
        </p:nvSpPr>
        <p:spPr>
          <a:xfrm>
            <a:off x="732568" y="1169982"/>
            <a:ext cx="10530318" cy="2736390"/>
          </a:xfrm>
        </p:spPr>
        <p:txBody>
          <a:bodyPr anchor="b">
            <a:normAutofit/>
          </a:bodyPr>
          <a:lstStyle/>
          <a:p>
            <a:pPr algn="l"/>
            <a:r>
              <a:rPr lang="en-GB" sz="8000">
                <a:solidFill>
                  <a:schemeClr val="tx2"/>
                </a:solidFill>
              </a:rPr>
              <a:t>PIP </a:t>
            </a:r>
          </a:p>
        </p:txBody>
      </p:sp>
      <p:sp>
        <p:nvSpPr>
          <p:cNvPr id="3" name="Subtitle 2">
            <a:extLst>
              <a:ext uri="{FF2B5EF4-FFF2-40B4-BE49-F238E27FC236}">
                <a16:creationId xmlns:a16="http://schemas.microsoft.com/office/drawing/2014/main" id="{0E77A04A-BCE2-C8A5-6330-C4811B7557CF}"/>
              </a:ext>
            </a:extLst>
          </p:cNvPr>
          <p:cNvSpPr>
            <a:spLocks noGrp="1"/>
          </p:cNvSpPr>
          <p:nvPr>
            <p:ph type="subTitle" idx="1"/>
          </p:nvPr>
        </p:nvSpPr>
        <p:spPr>
          <a:xfrm>
            <a:off x="732567" y="4067745"/>
            <a:ext cx="10530318" cy="1949813"/>
          </a:xfrm>
        </p:spPr>
        <p:txBody>
          <a:bodyPr anchor="t">
            <a:normAutofit/>
          </a:bodyPr>
          <a:lstStyle/>
          <a:p>
            <a:pPr algn="l"/>
            <a:r>
              <a:rPr lang="en-GB" sz="2200">
                <a:solidFill>
                  <a:schemeClr val="tx2"/>
                </a:solidFill>
              </a:rPr>
              <a:t>Ahmad Habib </a:t>
            </a:r>
          </a:p>
          <a:p>
            <a:pPr algn="l"/>
            <a:r>
              <a:rPr lang="en-GB" sz="2200">
                <a:solidFill>
                  <a:schemeClr val="tx2"/>
                </a:solidFill>
              </a:rPr>
              <a:t>2317248</a:t>
            </a:r>
          </a:p>
          <a:p>
            <a:pPr algn="l"/>
            <a:r>
              <a:rPr lang="en-GB" sz="2200">
                <a:solidFill>
                  <a:schemeClr val="tx2"/>
                </a:solidFill>
              </a:rPr>
              <a:t>BMCP5007</a:t>
            </a:r>
          </a:p>
        </p:txBody>
      </p:sp>
      <p:cxnSp>
        <p:nvCxnSpPr>
          <p:cNvPr id="38" name="Straight Connector 37">
            <a:extLst>
              <a:ext uri="{FF2B5EF4-FFF2-40B4-BE49-F238E27FC236}">
                <a16:creationId xmlns:a16="http://schemas.microsoft.com/office/drawing/2014/main" id="{3C86DB23-FEFE-4C3A-88FA-8E855AB1EEB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32568" y="246028"/>
            <a:ext cx="255495" cy="546559"/>
          </a:xfrm>
          <a:prstGeom prst="line">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3BB22FAF-4B4F-40B1-97FF-67CD036C89D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40441" y="6522756"/>
            <a:ext cx="10717187" cy="0"/>
          </a:xfrm>
          <a:prstGeom prst="line">
            <a:avLst/>
          </a:prstGeom>
          <a:ln w="12700" cap="sq">
            <a:solidFill>
              <a:schemeClr val="tx2"/>
            </a:solidFill>
            <a:headEnd type="none"/>
            <a:tailEnd type="none"/>
          </a:ln>
        </p:spPr>
        <p:style>
          <a:lnRef idx="1">
            <a:schemeClr val="accent1"/>
          </a:lnRef>
          <a:fillRef idx="0">
            <a:schemeClr val="accent1"/>
          </a:fillRef>
          <a:effectRef idx="0">
            <a:schemeClr val="accent1"/>
          </a:effectRef>
          <a:fontRef idx="minor">
            <a:schemeClr val="tx1"/>
          </a:fontRef>
        </p:style>
      </p:cxnSp>
      <p:grpSp>
        <p:nvGrpSpPr>
          <p:cNvPr id="42" name="Group 41">
            <a:extLst>
              <a:ext uri="{FF2B5EF4-FFF2-40B4-BE49-F238E27FC236}">
                <a16:creationId xmlns:a16="http://schemas.microsoft.com/office/drawing/2014/main" id="{18488D89-E3BB-4E60-BF44-5F0BE92E3F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2829917" y="6400800"/>
            <a:ext cx="338328" cy="240175"/>
            <a:chOff x="4089400" y="933450"/>
            <a:chExt cx="338328" cy="341938"/>
          </a:xfrm>
        </p:grpSpPr>
        <p:cxnSp>
          <p:nvCxnSpPr>
            <p:cNvPr id="43" name="Straight Connector 42">
              <a:extLst>
                <a:ext uri="{FF2B5EF4-FFF2-40B4-BE49-F238E27FC236}">
                  <a16:creationId xmlns:a16="http://schemas.microsoft.com/office/drawing/2014/main" id="{98FA7B87-C151-46CF-9E07-DD4FD97175F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258564" y="933450"/>
              <a:ext cx="0" cy="341938"/>
            </a:xfrm>
            <a:prstGeom prst="line">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E99EB480-500C-4A3E-BED3-513B88DB01E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089400" y="1104419"/>
              <a:ext cx="338328" cy="0"/>
            </a:xfrm>
            <a:prstGeom prst="line">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33964372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1500"/>
                                  </p:stCondLst>
                                  <p:iterate>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700"/>
                                        <p:tgtEl>
                                          <p:spTgt spid="3">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1500"/>
                                  </p:stCondLst>
                                  <p:iterate>
                                    <p:tmPct val="10000"/>
                                  </p:iterate>
                                  <p:childTnLst>
                                    <p:set>
                                      <p:cBhvr>
                                        <p:cTn id="19" dur="1" fill="hold">
                                          <p:stCondLst>
                                            <p:cond delay="0"/>
                                          </p:stCondLst>
                                        </p:cTn>
                                        <p:tgtEl>
                                          <p:spTgt spid="3">
                                            <p:txEl>
                                              <p:pRg st="2" end="2"/>
                                            </p:txEl>
                                          </p:spTgt>
                                        </p:tgtEl>
                                        <p:attrNameLst>
                                          <p:attrName>style.visibility</p:attrName>
                                        </p:attrNameLst>
                                      </p:cBhvr>
                                      <p:to>
                                        <p:strVal val="visible"/>
                                      </p:to>
                                    </p:set>
                                    <p:animEffect transition="in" filter="fade">
                                      <p:cBhvr>
                                        <p:cTn id="20" dur="7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Oval 5">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31994B2-C2C5-44C6-529E-4EFBD4E587AF}"/>
              </a:ext>
            </a:extLst>
          </p:cNvPr>
          <p:cNvSpPr>
            <a:spLocks noGrp="1"/>
          </p:cNvSpPr>
          <p:nvPr>
            <p:ph type="title"/>
          </p:nvPr>
        </p:nvSpPr>
        <p:spPr>
          <a:xfrm>
            <a:off x="1178905" y="1461359"/>
            <a:ext cx="3240506" cy="4064628"/>
          </a:xfrm>
        </p:spPr>
        <p:txBody>
          <a:bodyPr>
            <a:normAutofit/>
          </a:bodyPr>
          <a:lstStyle/>
          <a:p>
            <a:r>
              <a:rPr lang="en-GB">
                <a:solidFill>
                  <a:srgbClr val="FFFFFF"/>
                </a:solidFill>
              </a:rPr>
              <a:t>What is PIP</a:t>
            </a:r>
          </a:p>
        </p:txBody>
      </p:sp>
      <p:sp>
        <p:nvSpPr>
          <p:cNvPr id="7" name="Arc 6">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16E6B8E0-8C3B-2A64-85FC-1A38F9A978B2}"/>
              </a:ext>
            </a:extLst>
          </p:cNvPr>
          <p:cNvSpPr>
            <a:spLocks noGrp="1"/>
          </p:cNvSpPr>
          <p:nvPr>
            <p:ph idx="1"/>
          </p:nvPr>
        </p:nvSpPr>
        <p:spPr>
          <a:xfrm>
            <a:off x="5370153" y="1526033"/>
            <a:ext cx="5536397" cy="3935281"/>
          </a:xfrm>
        </p:spPr>
        <p:txBody>
          <a:bodyPr>
            <a:normAutofit fontScale="92500" lnSpcReduction="10000"/>
          </a:bodyPr>
          <a:lstStyle/>
          <a:p>
            <a:r>
              <a:rPr lang="en-GB" b="0" i="0">
                <a:effectLst/>
                <a:latin typeface="WordVisi_MSFontService"/>
              </a:rPr>
              <a:t>Personal Independence Payment is to </a:t>
            </a:r>
            <a:r>
              <a:rPr lang="en-GB" b="0" i="0">
                <a:effectLst/>
                <a:latin typeface="Aptos" panose="020B0004020202020204" pitchFamily="34" charset="0"/>
              </a:rPr>
              <a:t>assist with the additional expenses associated with disability</a:t>
            </a:r>
          </a:p>
          <a:p>
            <a:endParaRPr lang="en-GB" b="0" i="0">
              <a:effectLst/>
              <a:latin typeface="Aptos" panose="020B0004020202020204" pitchFamily="34" charset="0"/>
            </a:endParaRPr>
          </a:p>
          <a:p>
            <a:r>
              <a:rPr lang="en-GB">
                <a:latin typeface="Aptos" panose="020B0004020202020204" pitchFamily="34" charset="0"/>
              </a:rPr>
              <a:t>Who can claim it?</a:t>
            </a:r>
            <a:endParaRPr lang="en-GB" b="0" i="0">
              <a:effectLst/>
              <a:latin typeface="Aptos" panose="020B0004020202020204" pitchFamily="34" charset="0"/>
            </a:endParaRPr>
          </a:p>
          <a:p>
            <a:endParaRPr lang="en-GB" sz="2000" b="0" i="0">
              <a:effectLst/>
              <a:latin typeface="WordVisi_MSFontService"/>
            </a:endParaRPr>
          </a:p>
          <a:p>
            <a:pPr marL="0" indent="0">
              <a:buNone/>
            </a:pPr>
            <a:r>
              <a:rPr lang="en-GB" sz="2000">
                <a:latin typeface="WordVisi_MSFontService"/>
              </a:rPr>
              <a:t>C</a:t>
            </a:r>
            <a:r>
              <a:rPr lang="en-GB" sz="2000" b="0" i="0">
                <a:effectLst/>
                <a:latin typeface="WordVisi_MSFontService"/>
              </a:rPr>
              <a:t>ontact 2025</a:t>
            </a:r>
          </a:p>
          <a:p>
            <a:pPr marL="0" indent="0">
              <a:buNone/>
            </a:pPr>
            <a:r>
              <a:rPr lang="en-GB" sz="2000" b="0" i="0">
                <a:effectLst/>
                <a:latin typeface="WordVisi_MSFontService"/>
              </a:rPr>
              <a:t>GOV.UK 2025</a:t>
            </a:r>
          </a:p>
          <a:p>
            <a:pPr marL="0" indent="0">
              <a:buNone/>
            </a:pPr>
            <a:r>
              <a:rPr lang="en-GB" sz="2000" b="0" i="0">
                <a:effectLst/>
                <a:latin typeface="WordVisi_MSFontService"/>
              </a:rPr>
              <a:t>MS society 2023</a:t>
            </a:r>
          </a:p>
          <a:p>
            <a:pPr marL="0" indent="0">
              <a:buNone/>
            </a:pPr>
            <a:r>
              <a:rPr lang="en-GB" sz="2000">
                <a:latin typeface="WordVisi_MSFontService"/>
              </a:rPr>
              <a:t>RNID 2024</a:t>
            </a:r>
            <a:endParaRPr lang="en-GB" sz="2000"/>
          </a:p>
        </p:txBody>
      </p:sp>
    </p:spTree>
    <p:extLst>
      <p:ext uri="{BB962C8B-B14F-4D97-AF65-F5344CB8AC3E}">
        <p14:creationId xmlns:p14="http://schemas.microsoft.com/office/powerpoint/2010/main" val="417023946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363052-6C2A-52C9-8483-E73AAA22E2F9}"/>
              </a:ext>
            </a:extLst>
          </p:cNvPr>
          <p:cNvSpPr>
            <a:spLocks noGrp="1"/>
          </p:cNvSpPr>
          <p:nvPr>
            <p:ph type="title"/>
          </p:nvPr>
        </p:nvSpPr>
        <p:spPr>
          <a:xfrm>
            <a:off x="0" y="326571"/>
            <a:ext cx="10515600" cy="1325563"/>
          </a:xfrm>
        </p:spPr>
        <p:txBody>
          <a:bodyPr>
            <a:normAutofit fontScale="90000"/>
          </a:bodyPr>
          <a:lstStyle/>
          <a:p>
            <a:r>
              <a:rPr kumimoji="0" lang="en-GB" sz="4000" b="0" i="0" u="none" strike="noStrike" kern="1200" cap="none" spc="0" normalizeH="0" baseline="0" noProof="0">
                <a:ln>
                  <a:noFill/>
                </a:ln>
                <a:solidFill>
                  <a:srgbClr val="000000"/>
                </a:solidFill>
                <a:effectLst/>
                <a:uLnTx/>
                <a:uFillTx/>
                <a:latin typeface="Tw Cen MT"/>
                <a:ea typeface="+mj-ea"/>
                <a:cs typeface="+mj-cs"/>
              </a:rPr>
              <a:t>Does it need to be reformed? </a:t>
            </a:r>
            <a:br>
              <a:rPr kumimoji="0" lang="en-GB" sz="4000" b="0" i="0" u="none" strike="noStrike" kern="1200" cap="none" spc="0" normalizeH="0" baseline="0" noProof="0">
                <a:ln>
                  <a:noFill/>
                </a:ln>
                <a:solidFill>
                  <a:srgbClr val="000000"/>
                </a:solidFill>
                <a:effectLst/>
                <a:uLnTx/>
                <a:uFillTx/>
                <a:latin typeface="Tw Cen MT"/>
                <a:ea typeface="+mj-ea"/>
                <a:cs typeface="+mj-cs"/>
              </a:rPr>
            </a:br>
            <a:br>
              <a:rPr kumimoji="0" lang="en-GB" sz="4000" b="0" i="0" u="none" strike="noStrike" kern="1200" cap="none" spc="0" normalizeH="0" baseline="0" noProof="0">
                <a:ln>
                  <a:noFill/>
                </a:ln>
                <a:solidFill>
                  <a:srgbClr val="000000"/>
                </a:solidFill>
                <a:effectLst/>
                <a:uLnTx/>
                <a:uFillTx/>
                <a:latin typeface="Tw Cen MT"/>
                <a:ea typeface="+mj-ea"/>
                <a:cs typeface="+mj-cs"/>
              </a:rPr>
            </a:br>
            <a:endParaRPr lang="en-GB"/>
          </a:p>
        </p:txBody>
      </p:sp>
      <p:sp>
        <p:nvSpPr>
          <p:cNvPr id="3" name="Content Placeholder 2">
            <a:extLst>
              <a:ext uri="{FF2B5EF4-FFF2-40B4-BE49-F238E27FC236}">
                <a16:creationId xmlns:a16="http://schemas.microsoft.com/office/drawing/2014/main" id="{AF19D48C-7A29-4F47-432A-072F4CC23317}"/>
              </a:ext>
            </a:extLst>
          </p:cNvPr>
          <p:cNvSpPr>
            <a:spLocks noGrp="1"/>
          </p:cNvSpPr>
          <p:nvPr>
            <p:ph idx="1"/>
          </p:nvPr>
        </p:nvSpPr>
        <p:spPr>
          <a:xfrm>
            <a:off x="0" y="1183367"/>
            <a:ext cx="12192000" cy="5576662"/>
          </a:xfrm>
        </p:spPr>
        <p:txBody>
          <a:bodyPr/>
          <a:lstStyle/>
          <a:p>
            <a:r>
              <a:rPr lang="en-GB"/>
              <a:t>Challenges in providing evidence</a:t>
            </a:r>
          </a:p>
          <a:p>
            <a:r>
              <a:rPr lang="en-GB"/>
              <a:t>Rule misunderstanding and rejected claims </a:t>
            </a:r>
          </a:p>
          <a:p>
            <a:r>
              <a:rPr lang="en-GB"/>
              <a:t>Long waits</a:t>
            </a:r>
          </a:p>
          <a:p>
            <a:endParaRPr lang="en-GB"/>
          </a:p>
          <a:p>
            <a:pPr marL="0" indent="0">
              <a:buNone/>
            </a:pPr>
            <a:r>
              <a:rPr lang="en-GB"/>
              <a:t>Rishi Sunak said: </a:t>
            </a:r>
          </a:p>
          <a:p>
            <a:pPr marL="0" indent="0">
              <a:buNone/>
            </a:pPr>
            <a:r>
              <a:rPr lang="en-GB"/>
              <a:t>The disability benefits system is underperforming and needs reform to ensure its sustainability and continued support for those in need.</a:t>
            </a:r>
          </a:p>
        </p:txBody>
      </p:sp>
      <p:sp>
        <p:nvSpPr>
          <p:cNvPr id="4" name="TextBox 3">
            <a:extLst>
              <a:ext uri="{FF2B5EF4-FFF2-40B4-BE49-F238E27FC236}">
                <a16:creationId xmlns:a16="http://schemas.microsoft.com/office/drawing/2014/main" id="{570C87E7-F0FD-301E-F7DB-D14DA39AFC60}"/>
              </a:ext>
            </a:extLst>
          </p:cNvPr>
          <p:cNvSpPr txBox="1"/>
          <p:nvPr/>
        </p:nvSpPr>
        <p:spPr>
          <a:xfrm>
            <a:off x="8142514" y="5605867"/>
            <a:ext cx="5170714" cy="2308324"/>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srgbClr val="000000"/>
                </a:solidFill>
                <a:effectLst/>
                <a:uLnTx/>
                <a:uFillTx/>
                <a:latin typeface="Avenir Next LT Pro"/>
                <a:ea typeface="+mn-ea"/>
                <a:cs typeface="+mn-cs"/>
              </a:rPr>
              <a:t>Scope 2024</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srgbClr val="000000"/>
                </a:solidFill>
                <a:effectLst/>
                <a:uLnTx/>
                <a:uFillTx/>
                <a:latin typeface="WordVisi_MSFontService"/>
                <a:ea typeface="+mn-ea"/>
                <a:cs typeface="+mn-cs"/>
              </a:rPr>
              <a:t>SAMH 2014</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srgbClr val="000000"/>
                </a:solidFill>
                <a:effectLst/>
                <a:uLnTx/>
                <a:uFillTx/>
                <a:latin typeface="Aptos" panose="020B0004020202020204" pitchFamily="34" charset="0"/>
                <a:ea typeface="+mn-ea"/>
                <a:cs typeface="+mn-cs"/>
              </a:rPr>
              <a:t>Citizens advice 2025</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srgbClr val="000000"/>
                </a:solidFill>
                <a:effectLst/>
                <a:uLnTx/>
                <a:uFillTx/>
                <a:latin typeface="WordVisi_MSFontService"/>
                <a:ea typeface="+mn-ea"/>
                <a:cs typeface="+mn-cs"/>
              </a:rPr>
              <a:t>Department for Work and Pensions 2024</a:t>
            </a:r>
            <a:endParaRPr kumimoji="0" lang="en-GB" sz="1800" b="0" i="0" u="none" strike="noStrike" kern="1200" cap="none" spc="0" normalizeH="0" baseline="0" noProof="0">
              <a:ln>
                <a:noFill/>
              </a:ln>
              <a:solidFill>
                <a:srgbClr val="000000"/>
              </a:solidFill>
              <a:effectLst/>
              <a:uLnTx/>
              <a:uFillTx/>
              <a:latin typeface="Aptos" panose="020B0004020202020204" pitchFamily="34"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000000"/>
              </a:solidFill>
              <a:effectLst/>
              <a:uLnTx/>
              <a:uFillTx/>
              <a:latin typeface="WordVisi_MSFontService"/>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000000"/>
              </a:solidFill>
              <a:effectLst/>
              <a:uLnTx/>
              <a:uFillTx/>
              <a:latin typeface="Avenir Next LT Pro"/>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000000"/>
              </a:solidFill>
              <a:effectLst/>
              <a:uLnTx/>
              <a:uFillTx/>
              <a:latin typeface="Avenir Next LT Pro"/>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000000"/>
              </a:solidFill>
              <a:effectLst/>
              <a:uLnTx/>
              <a:uFillTx/>
              <a:latin typeface="Avenir Next LT Pro"/>
              <a:ea typeface="+mn-ea"/>
              <a:cs typeface="+mn-cs"/>
            </a:endParaRPr>
          </a:p>
        </p:txBody>
      </p:sp>
    </p:spTree>
    <p:extLst>
      <p:ext uri="{BB962C8B-B14F-4D97-AF65-F5344CB8AC3E}">
        <p14:creationId xmlns:p14="http://schemas.microsoft.com/office/powerpoint/2010/main" val="103924157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E25E61E-B55B-3EAE-5F5C-ACF04345B89D}"/>
              </a:ext>
            </a:extLst>
          </p:cNvPr>
          <p:cNvSpPr>
            <a:spLocks noGrp="1"/>
          </p:cNvSpPr>
          <p:nvPr>
            <p:ph type="title"/>
          </p:nvPr>
        </p:nvSpPr>
        <p:spPr>
          <a:xfrm>
            <a:off x="1171074" y="1396686"/>
            <a:ext cx="3240506" cy="4064628"/>
          </a:xfrm>
        </p:spPr>
        <p:txBody>
          <a:bodyPr>
            <a:normAutofit/>
          </a:bodyPr>
          <a:lstStyle/>
          <a:p>
            <a:r>
              <a:rPr lang="en-GB">
                <a:solidFill>
                  <a:srgbClr val="FFFFFF"/>
                </a:solidFill>
              </a:rPr>
              <a:t>New changes to this welfare programme</a:t>
            </a:r>
            <a:br>
              <a:rPr lang="en-GB">
                <a:solidFill>
                  <a:srgbClr val="FFFFFF"/>
                </a:solidFill>
              </a:rPr>
            </a:br>
            <a:endParaRPr lang="en-GB">
              <a:solidFill>
                <a:srgbClr val="FFFFFF"/>
              </a:solidFill>
            </a:endParaRP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97D3F1E0-994C-8870-9045-F9541CC4AB66}"/>
              </a:ext>
            </a:extLst>
          </p:cNvPr>
          <p:cNvSpPr>
            <a:spLocks noGrp="1"/>
          </p:cNvSpPr>
          <p:nvPr>
            <p:ph idx="1"/>
          </p:nvPr>
        </p:nvSpPr>
        <p:spPr>
          <a:xfrm>
            <a:off x="5370153" y="1526033"/>
            <a:ext cx="6332658" cy="4744138"/>
          </a:xfrm>
        </p:spPr>
        <p:txBody>
          <a:bodyPr>
            <a:normAutofit/>
          </a:bodyPr>
          <a:lstStyle/>
          <a:p>
            <a:r>
              <a:rPr lang="en-GB"/>
              <a:t>Rising PIP claims</a:t>
            </a:r>
          </a:p>
          <a:p>
            <a:r>
              <a:rPr lang="en-GB"/>
              <a:t>Tighter eligibility rules</a:t>
            </a:r>
          </a:p>
          <a:p>
            <a:r>
              <a:rPr lang="en-GB"/>
              <a:t>Around 1 million people will be affected by these challenges</a:t>
            </a:r>
          </a:p>
          <a:p>
            <a:r>
              <a:rPr lang="en-GB"/>
              <a:t>The percentage of face-to-face assessments for PIP will increase. </a:t>
            </a:r>
          </a:p>
          <a:p>
            <a:r>
              <a:rPr lang="en-GB"/>
              <a:t>PIP assessments will be recorded. </a:t>
            </a:r>
          </a:p>
          <a:p>
            <a:endParaRPr lang="en-GB" sz="2000"/>
          </a:p>
          <a:p>
            <a:pPr rtl="0" fontAlgn="base">
              <a:spcAft>
                <a:spcPts val="800"/>
              </a:spcAft>
              <a:buNone/>
            </a:pPr>
            <a:r>
              <a:rPr lang="en-GB" sz="2000" b="0" i="0">
                <a:effectLst/>
                <a:latin typeface="Aptos" panose="020B0004020202020204" pitchFamily="34" charset="0"/>
              </a:rPr>
              <a:t>Home Care 2025</a:t>
            </a:r>
            <a:endParaRPr lang="en-US" sz="2000" b="0" i="0">
              <a:effectLst/>
              <a:latin typeface="Segoe UI" panose="020B0502040204020203" pitchFamily="34" charset="0"/>
            </a:endParaRPr>
          </a:p>
          <a:p>
            <a:pPr marL="0" indent="0" rtl="0" fontAlgn="base">
              <a:spcAft>
                <a:spcPts val="800"/>
              </a:spcAft>
              <a:buNone/>
            </a:pPr>
            <a:r>
              <a:rPr lang="en-GB" sz="2000" b="0" i="0">
                <a:effectLst/>
                <a:latin typeface="Aptos" panose="020B0004020202020204" pitchFamily="34" charset="0"/>
              </a:rPr>
              <a:t>Benefits and work 2025</a:t>
            </a:r>
            <a:endParaRPr lang="en-US" sz="2000" b="0" i="0">
              <a:effectLst/>
              <a:latin typeface="Segoe UI" panose="020B0502040204020203" pitchFamily="34" charset="0"/>
            </a:endParaRPr>
          </a:p>
          <a:p>
            <a:endParaRPr lang="en-GB" sz="2000"/>
          </a:p>
        </p:txBody>
      </p:sp>
    </p:spTree>
    <p:extLst>
      <p:ext uri="{BB962C8B-B14F-4D97-AF65-F5344CB8AC3E}">
        <p14:creationId xmlns:p14="http://schemas.microsoft.com/office/powerpoint/2010/main" val="261249957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87793C-2445-9E83-1159-59351715D812}"/>
              </a:ext>
            </a:extLst>
          </p:cNvPr>
          <p:cNvSpPr>
            <a:spLocks noGrp="1"/>
          </p:cNvSpPr>
          <p:nvPr>
            <p:ph type="title"/>
          </p:nvPr>
        </p:nvSpPr>
        <p:spPr/>
        <p:txBody>
          <a:bodyPr/>
          <a:lstStyle/>
          <a:p>
            <a:r>
              <a:rPr lang="en-GB"/>
              <a:t>Conclusion </a:t>
            </a:r>
          </a:p>
        </p:txBody>
      </p:sp>
      <p:sp>
        <p:nvSpPr>
          <p:cNvPr id="3" name="Content Placeholder 2">
            <a:extLst>
              <a:ext uri="{FF2B5EF4-FFF2-40B4-BE49-F238E27FC236}">
                <a16:creationId xmlns:a16="http://schemas.microsoft.com/office/drawing/2014/main" id="{FC23BB33-80AB-CE6B-EB3D-0427869A6965}"/>
              </a:ext>
            </a:extLst>
          </p:cNvPr>
          <p:cNvSpPr>
            <a:spLocks noGrp="1"/>
          </p:cNvSpPr>
          <p:nvPr>
            <p:ph idx="1"/>
          </p:nvPr>
        </p:nvSpPr>
        <p:spPr/>
        <p:txBody>
          <a:bodyPr/>
          <a:lstStyle/>
          <a:p>
            <a:pPr marL="0" indent="0">
              <a:buNone/>
            </a:pPr>
            <a:r>
              <a:rPr lang="en-GB"/>
              <a:t>To conclude, PIP offers disabled people essential financial support, but rising claims and incorrect assessments call for reform. There are also issues with accessibility and the effects on mental health. Finally, PIP should give priority to people with greater needs and it should be reformed to better address the needs of the economic landscape.</a:t>
            </a:r>
          </a:p>
        </p:txBody>
      </p:sp>
    </p:spTree>
    <p:extLst>
      <p:ext uri="{BB962C8B-B14F-4D97-AF65-F5344CB8AC3E}">
        <p14:creationId xmlns:p14="http://schemas.microsoft.com/office/powerpoint/2010/main" val="185670026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7130F2-9950-8A1D-15ED-46A7636FACC1}"/>
              </a:ext>
            </a:extLst>
          </p:cNvPr>
          <p:cNvSpPr>
            <a:spLocks noGrp="1"/>
          </p:cNvSpPr>
          <p:nvPr>
            <p:ph type="title"/>
          </p:nvPr>
        </p:nvSpPr>
        <p:spPr>
          <a:xfrm>
            <a:off x="0" y="0"/>
            <a:ext cx="10874829" cy="642257"/>
          </a:xfrm>
        </p:spPr>
        <p:txBody>
          <a:bodyPr>
            <a:normAutofit fontScale="90000"/>
          </a:bodyPr>
          <a:lstStyle/>
          <a:p>
            <a:r>
              <a:rPr lang="en-GB"/>
              <a:t>References</a:t>
            </a:r>
          </a:p>
        </p:txBody>
      </p:sp>
      <p:sp>
        <p:nvSpPr>
          <p:cNvPr id="3" name="Content Placeholder 2">
            <a:extLst>
              <a:ext uri="{FF2B5EF4-FFF2-40B4-BE49-F238E27FC236}">
                <a16:creationId xmlns:a16="http://schemas.microsoft.com/office/drawing/2014/main" id="{B07D0DC8-8958-7502-C484-CC529499C913}"/>
              </a:ext>
            </a:extLst>
          </p:cNvPr>
          <p:cNvSpPr>
            <a:spLocks noGrp="1"/>
          </p:cNvSpPr>
          <p:nvPr>
            <p:ph idx="1"/>
          </p:nvPr>
        </p:nvSpPr>
        <p:spPr>
          <a:xfrm>
            <a:off x="0" y="642257"/>
            <a:ext cx="12192000" cy="6215743"/>
          </a:xfrm>
        </p:spPr>
        <p:txBody>
          <a:bodyPr vert="horz" lIns="91440" tIns="45720" rIns="91440" bIns="45720" rtlCol="0" anchor="t">
            <a:normAutofit/>
          </a:bodyPr>
          <a:lstStyle/>
          <a:p>
            <a:pPr marL="342900" indent="-342900">
              <a:buAutoNum type="arabicPeriod"/>
            </a:pPr>
            <a:r>
              <a:rPr lang="en-GB" sz="1800" b="0" i="0">
                <a:solidFill>
                  <a:srgbClr val="000000"/>
                </a:solidFill>
                <a:effectLst/>
                <a:latin typeface="Aptos" panose="020B0004020202020204" pitchFamily="34" charset="0"/>
              </a:rPr>
              <a:t>Benefits and work (2025). </a:t>
            </a:r>
            <a:r>
              <a:rPr lang="en-GB" sz="1800" b="0" i="1">
                <a:solidFill>
                  <a:srgbClr val="000000"/>
                </a:solidFill>
                <a:effectLst/>
                <a:latin typeface="Aptos" panose="020B0004020202020204" pitchFamily="34" charset="0"/>
              </a:rPr>
              <a:t>What's changing, when</a:t>
            </a:r>
            <a:r>
              <a:rPr lang="en-GB" sz="1800" b="0" i="0">
                <a:solidFill>
                  <a:srgbClr val="000000"/>
                </a:solidFill>
                <a:effectLst/>
                <a:latin typeface="Aptos" panose="020B0004020202020204" pitchFamily="34" charset="0"/>
              </a:rPr>
              <a:t>. Available at: </a:t>
            </a:r>
            <a:r>
              <a:rPr lang="en-GB" sz="1800" b="0" i="0" u="sng" strike="noStrike">
                <a:solidFill>
                  <a:srgbClr val="467886"/>
                </a:solidFill>
                <a:effectLst/>
                <a:latin typeface="Aptos" panose="020B0004020202020204" pitchFamily="34" charset="0"/>
                <a:hlinkClick r:id="rId2"/>
              </a:rPr>
              <a:t>https://www.benefitsandwork.co.uk/personal-independence-payment-pip/pip-uc-changes/whats-changing-when</a:t>
            </a:r>
            <a:r>
              <a:rPr lang="en-GB" sz="1800" b="0" i="0">
                <a:solidFill>
                  <a:srgbClr val="000000"/>
                </a:solidFill>
                <a:effectLst/>
                <a:latin typeface="Aptos" panose="020B0004020202020204" pitchFamily="34" charset="0"/>
              </a:rPr>
              <a:t> (Accessed: 07/04/2025). </a:t>
            </a:r>
            <a:endParaRPr lang="en-US"/>
          </a:p>
          <a:p>
            <a:pPr marL="342900" indent="-342900">
              <a:buAutoNum type="arabicPeriod"/>
            </a:pPr>
            <a:r>
              <a:rPr lang="en-GB" sz="1800" b="0" i="0">
                <a:solidFill>
                  <a:srgbClr val="000000"/>
                </a:solidFill>
                <a:effectLst/>
                <a:latin typeface="Aptos" panose="020B0004020202020204" pitchFamily="34" charset="0"/>
              </a:rPr>
              <a:t>Citizens advice (2025).</a:t>
            </a:r>
            <a:r>
              <a:rPr lang="en-GB" sz="1800" b="0" i="1">
                <a:solidFill>
                  <a:srgbClr val="000000"/>
                </a:solidFill>
                <a:effectLst/>
                <a:latin typeface="Aptos" panose="020B0004020202020204" pitchFamily="34" charset="0"/>
              </a:rPr>
              <a:t> Burdens of proof: How difficulties providing medical evidence make PIP harder to claim.</a:t>
            </a:r>
            <a:r>
              <a:rPr lang="en-GB" sz="1800" b="0" i="0">
                <a:solidFill>
                  <a:srgbClr val="000000"/>
                </a:solidFill>
                <a:effectLst/>
                <a:latin typeface="Aptos" panose="020B0004020202020204" pitchFamily="34" charset="0"/>
              </a:rPr>
              <a:t> Available at: </a:t>
            </a:r>
            <a:r>
              <a:rPr lang="en-GB" sz="1800" b="0" i="0" u="sng" strike="noStrike">
                <a:solidFill>
                  <a:srgbClr val="467886"/>
                </a:solidFill>
                <a:effectLst/>
                <a:latin typeface="Aptos" panose="020B0004020202020204" pitchFamily="34" charset="0"/>
                <a:hlinkClick r:id="rId3"/>
              </a:rPr>
              <a:t>https://www.citizensadvice.org.uk/policy/publications/burdens-of-proof-how-difficulties-providing-medical-evidence-make-pip-harder/#:~:text=harder%20to%20claim-,Burdens%20of%20proof:%20How%20difficulties%20providing%20medical,make%20PIP%20harder%20to%20claim&amp;text=The%20full%20briefing%20by%20Simon,making%20decisions%20about%20PIP%20claims</a:t>
            </a:r>
            <a:r>
              <a:rPr lang="en-GB" sz="1800" b="0" i="0">
                <a:solidFill>
                  <a:srgbClr val="000000"/>
                </a:solidFill>
                <a:effectLst/>
                <a:latin typeface="Aptos" panose="020B0004020202020204" pitchFamily="34" charset="0"/>
              </a:rPr>
              <a:t> (Accessed: 07/04/2025). </a:t>
            </a:r>
            <a:endParaRPr lang="en-GB" sz="1800">
              <a:solidFill>
                <a:srgbClr val="000000"/>
              </a:solidFill>
              <a:latin typeface="Aptos" panose="020B0004020202020204" pitchFamily="34" charset="0"/>
            </a:endParaRPr>
          </a:p>
          <a:p>
            <a:pPr marL="342900" indent="-342900">
              <a:buAutoNum type="arabicPeriod"/>
            </a:pPr>
            <a:r>
              <a:rPr lang="en-GB" sz="1800" b="0" i="0">
                <a:solidFill>
                  <a:srgbClr val="000000"/>
                </a:solidFill>
                <a:effectLst/>
                <a:latin typeface="Aptos" panose="020B0004020202020204" pitchFamily="34" charset="0"/>
              </a:rPr>
              <a:t>Contact (2025).</a:t>
            </a:r>
            <a:r>
              <a:rPr lang="en-GB" sz="1800" b="0" i="1">
                <a:solidFill>
                  <a:srgbClr val="000000"/>
                </a:solidFill>
                <a:effectLst/>
                <a:latin typeface="Aptos" panose="020B0004020202020204" pitchFamily="34" charset="0"/>
              </a:rPr>
              <a:t> Personal Independence Payment (PIP)</a:t>
            </a:r>
            <a:r>
              <a:rPr lang="en-GB" sz="1800" b="0" i="0">
                <a:solidFill>
                  <a:srgbClr val="000000"/>
                </a:solidFill>
                <a:effectLst/>
                <a:latin typeface="Aptos" panose="020B0004020202020204" pitchFamily="34" charset="0"/>
              </a:rPr>
              <a:t>. Available at: </a:t>
            </a:r>
            <a:r>
              <a:rPr lang="en-GB" sz="1800" b="0" i="0" u="sng" strike="noStrike">
                <a:solidFill>
                  <a:srgbClr val="467886"/>
                </a:solidFill>
                <a:effectLst/>
                <a:latin typeface="Aptos" panose="020B0004020202020204" pitchFamily="34" charset="0"/>
                <a:hlinkClick r:id="rId4"/>
              </a:rPr>
              <a:t>https://contact.org.uk/help-for-families/information-advice-services/benefits-financial-help/personal-independence-payment-pip/?gad_source=1</a:t>
            </a:r>
            <a:r>
              <a:rPr lang="en-GB" sz="1800" b="0" i="0">
                <a:solidFill>
                  <a:srgbClr val="000000"/>
                </a:solidFill>
                <a:effectLst/>
                <a:latin typeface="Aptos" panose="020B0004020202020204" pitchFamily="34" charset="0"/>
              </a:rPr>
              <a:t> (07/04/2025). </a:t>
            </a:r>
          </a:p>
          <a:p>
            <a:pPr marL="342900" indent="-342900">
              <a:buAutoNum type="arabicPeriod"/>
            </a:pPr>
            <a:r>
              <a:rPr lang="en-GB" sz="1800" b="0" i="0">
                <a:solidFill>
                  <a:srgbClr val="000000"/>
                </a:solidFill>
                <a:effectLst/>
                <a:latin typeface="Aptos" panose="020B0004020202020204" pitchFamily="34" charset="0"/>
              </a:rPr>
              <a:t>Department for Work and Pensions (2024). </a:t>
            </a:r>
            <a:r>
              <a:rPr lang="en-GB" sz="1800" b="0" i="1">
                <a:solidFill>
                  <a:srgbClr val="000000"/>
                </a:solidFill>
                <a:effectLst/>
                <a:latin typeface="Aptos" panose="020B0004020202020204" pitchFamily="34" charset="0"/>
              </a:rPr>
              <a:t>Disability Benefits system to be overhauled as consultation launched on Personal Independence Payment</a:t>
            </a:r>
            <a:r>
              <a:rPr lang="en-GB" sz="1800" b="0" i="0">
                <a:solidFill>
                  <a:srgbClr val="000000"/>
                </a:solidFill>
                <a:effectLst/>
                <a:latin typeface="Aptos" panose="020B0004020202020204" pitchFamily="34" charset="0"/>
              </a:rPr>
              <a:t>. Available at:  </a:t>
            </a:r>
            <a:r>
              <a:rPr lang="en-GB" sz="1800" b="0" i="0" u="sng" strike="noStrike">
                <a:solidFill>
                  <a:srgbClr val="467886"/>
                </a:solidFill>
                <a:effectLst/>
                <a:latin typeface="Aptos" panose="020B0004020202020204" pitchFamily="34" charset="0"/>
                <a:hlinkClick r:id="rId5"/>
              </a:rPr>
              <a:t>https://www.gov.uk/government/news/disability-benefits-system-to-be-overhauled-as-consultation-launched-on-personal-independence-payment--2#:~:text=These%20ideas%20include%20removing%20the,and%20shape%20our%20welfare%20reforms</a:t>
            </a:r>
            <a:r>
              <a:rPr lang="en-GB" sz="1800" b="0" i="0">
                <a:solidFill>
                  <a:srgbClr val="000000"/>
                </a:solidFill>
                <a:effectLst/>
                <a:latin typeface="Aptos" panose="020B0004020202020204" pitchFamily="34" charset="0"/>
              </a:rPr>
              <a:t> (Accessed: 07/04/2025). </a:t>
            </a:r>
            <a:endParaRPr lang="en-GB" sz="1800">
              <a:solidFill>
                <a:srgbClr val="000000"/>
              </a:solidFill>
              <a:latin typeface="Aptos" panose="020B0004020202020204" pitchFamily="34" charset="0"/>
            </a:endParaRPr>
          </a:p>
          <a:p>
            <a:pPr marL="342900" indent="-342900">
              <a:buAutoNum type="arabicPeriod"/>
            </a:pPr>
            <a:r>
              <a:rPr lang="en-GB" sz="1800" b="0" i="0">
                <a:solidFill>
                  <a:srgbClr val="000000"/>
                </a:solidFill>
                <a:effectLst/>
                <a:latin typeface="Aptos" panose="020B0004020202020204" pitchFamily="34" charset="0"/>
              </a:rPr>
              <a:t>GOV.UK (2025). </a:t>
            </a:r>
            <a:r>
              <a:rPr lang="en-GB" sz="1800" b="0" i="1">
                <a:solidFill>
                  <a:srgbClr val="000000"/>
                </a:solidFill>
                <a:effectLst/>
                <a:latin typeface="Aptos" panose="020B0004020202020204" pitchFamily="34" charset="0"/>
              </a:rPr>
              <a:t>Personal Independence Payment (PIP)</a:t>
            </a:r>
            <a:r>
              <a:rPr lang="en-GB" sz="1800" b="0" i="0">
                <a:solidFill>
                  <a:srgbClr val="000000"/>
                </a:solidFill>
                <a:effectLst/>
                <a:latin typeface="Aptos" panose="020B0004020202020204" pitchFamily="34" charset="0"/>
              </a:rPr>
              <a:t>. Available at: </a:t>
            </a:r>
            <a:r>
              <a:rPr lang="en-GB" sz="1800" b="0" i="0" u="sng" strike="noStrike">
                <a:solidFill>
                  <a:srgbClr val="467886"/>
                </a:solidFill>
                <a:effectLst/>
                <a:latin typeface="Aptos" panose="020B0004020202020204" pitchFamily="34" charset="0"/>
                <a:hlinkClick r:id="rId6"/>
              </a:rPr>
              <a:t>https://www.gov.uk/pip/eligibility</a:t>
            </a:r>
            <a:r>
              <a:rPr lang="en-GB" sz="1800" b="0" i="0">
                <a:solidFill>
                  <a:srgbClr val="000000"/>
                </a:solidFill>
                <a:effectLst/>
                <a:latin typeface="Aptos" panose="020B0004020202020204" pitchFamily="34" charset="0"/>
              </a:rPr>
              <a:t> (Accessed: 07/04/2025). </a:t>
            </a:r>
            <a:endParaRPr lang="en-GB"/>
          </a:p>
        </p:txBody>
      </p:sp>
    </p:spTree>
    <p:extLst>
      <p:ext uri="{BB962C8B-B14F-4D97-AF65-F5344CB8AC3E}">
        <p14:creationId xmlns:p14="http://schemas.microsoft.com/office/powerpoint/2010/main" val="3399610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F855129-4026-A9A9-8A64-5FF5E4B7B418}"/>
              </a:ext>
            </a:extLst>
          </p:cNvPr>
          <p:cNvSpPr>
            <a:spLocks noGrp="1"/>
          </p:cNvSpPr>
          <p:nvPr>
            <p:ph idx="1"/>
          </p:nvPr>
        </p:nvSpPr>
        <p:spPr>
          <a:xfrm>
            <a:off x="0" y="911225"/>
            <a:ext cx="12192000" cy="6273346"/>
          </a:xfrm>
        </p:spPr>
        <p:txBody>
          <a:bodyPr vert="horz" lIns="91440" tIns="45720" rIns="91440" bIns="45720" rtlCol="0" anchor="t">
            <a:normAutofit/>
          </a:bodyPr>
          <a:lstStyle/>
          <a:p>
            <a:pPr marL="0" indent="0">
              <a:buNone/>
            </a:pPr>
            <a:r>
              <a:rPr lang="en-GB" sz="1800">
                <a:solidFill>
                  <a:srgbClr val="000000"/>
                </a:solidFill>
                <a:latin typeface="Aptos"/>
              </a:rPr>
              <a:t>6. </a:t>
            </a:r>
            <a:r>
              <a:rPr lang="en-GB" sz="1800" b="0" i="0">
                <a:solidFill>
                  <a:srgbClr val="000000"/>
                </a:solidFill>
                <a:effectLst/>
                <a:latin typeface="Aptos"/>
              </a:rPr>
              <a:t>Home Care (2025). </a:t>
            </a:r>
            <a:r>
              <a:rPr lang="en-GB" sz="1800" b="0" i="1">
                <a:solidFill>
                  <a:srgbClr val="000000"/>
                </a:solidFill>
                <a:effectLst/>
                <a:latin typeface="Aptos"/>
              </a:rPr>
              <a:t>Personal Independence Payment (PIP): Rates and eligibility</a:t>
            </a:r>
            <a:r>
              <a:rPr lang="en-GB" sz="1800" b="0" i="0">
                <a:solidFill>
                  <a:srgbClr val="000000"/>
                </a:solidFill>
                <a:effectLst/>
                <a:latin typeface="Aptos"/>
              </a:rPr>
              <a:t>. Available at: </a:t>
            </a:r>
            <a:r>
              <a:rPr lang="en-GB" sz="1800" b="0" i="0" u="sng" strike="noStrike">
                <a:solidFill>
                  <a:srgbClr val="467886"/>
                </a:solidFill>
                <a:effectLst/>
                <a:latin typeface="Aptos"/>
                <a:hlinkClick r:id="rId2"/>
              </a:rPr>
              <a:t>https://www.homecare.co.uk/advice/personal-independence-payment-pip-rates-and-eligibility</a:t>
            </a:r>
            <a:r>
              <a:rPr lang="en-GB" sz="1800" b="0" i="0">
                <a:solidFill>
                  <a:srgbClr val="000000"/>
                </a:solidFill>
                <a:effectLst/>
                <a:latin typeface="Aptos"/>
              </a:rPr>
              <a:t> (Accessed: 07/04/2025). </a:t>
            </a:r>
            <a:endParaRPr lang="en-US">
              <a:latin typeface="Aptos"/>
            </a:endParaRPr>
          </a:p>
          <a:p>
            <a:pPr marL="0" indent="0">
              <a:buNone/>
            </a:pPr>
            <a:r>
              <a:rPr lang="en-GB" sz="1800">
                <a:solidFill>
                  <a:srgbClr val="000000"/>
                </a:solidFill>
                <a:latin typeface="Aptos"/>
              </a:rPr>
              <a:t>7. </a:t>
            </a:r>
            <a:r>
              <a:rPr lang="en-GB" sz="1800" b="0" i="0">
                <a:solidFill>
                  <a:srgbClr val="000000"/>
                </a:solidFill>
                <a:effectLst/>
                <a:latin typeface="Aptos"/>
              </a:rPr>
              <a:t>MS Society (2023). </a:t>
            </a:r>
            <a:r>
              <a:rPr lang="en-GB" sz="1800" b="0" i="1">
                <a:solidFill>
                  <a:srgbClr val="000000"/>
                </a:solidFill>
                <a:effectLst/>
                <a:latin typeface="Aptos"/>
              </a:rPr>
              <a:t>Personal Independence Payment (PIP</a:t>
            </a:r>
            <a:r>
              <a:rPr lang="en-GB" sz="1800" b="0" i="0">
                <a:solidFill>
                  <a:srgbClr val="000000"/>
                </a:solidFill>
                <a:effectLst/>
                <a:latin typeface="Aptos"/>
              </a:rPr>
              <a:t>). Available at: </a:t>
            </a:r>
            <a:r>
              <a:rPr lang="en-GB" sz="1800" b="0" i="0" u="sng" strike="noStrike">
                <a:solidFill>
                  <a:srgbClr val="467886"/>
                </a:solidFill>
                <a:effectLst/>
                <a:latin typeface="Aptos"/>
                <a:hlinkClick r:id="rId3"/>
              </a:rPr>
              <a:t>https://www.mssociety.org.uk/living-with-ms/financial-help/brief-guide-to-benefits/personal-independence-payment?gad_source=1&amp;gclid=Cj0KCQjw782_BhDjARIsABTv_JBoJmumNGkZYCZYtn1KRuvGgN_4bmni-FKT8iNpF-oVgWqQ9FagOcoaAil3EALw_wcB</a:t>
            </a:r>
            <a:r>
              <a:rPr lang="en-GB" sz="1800" b="0" i="0">
                <a:solidFill>
                  <a:srgbClr val="000000"/>
                </a:solidFill>
                <a:effectLst/>
                <a:latin typeface="Aptos"/>
              </a:rPr>
              <a:t> (Accessed: 07/04/2025). </a:t>
            </a:r>
            <a:endParaRPr lang="en-GB" sz="1800">
              <a:solidFill>
                <a:srgbClr val="000000"/>
              </a:solidFill>
              <a:latin typeface="Aptos"/>
            </a:endParaRPr>
          </a:p>
          <a:p>
            <a:pPr marL="0" indent="0">
              <a:buNone/>
            </a:pPr>
            <a:r>
              <a:rPr lang="en-GB" sz="1800">
                <a:solidFill>
                  <a:srgbClr val="000000"/>
                </a:solidFill>
                <a:latin typeface="Aptos"/>
              </a:rPr>
              <a:t>8. </a:t>
            </a:r>
            <a:r>
              <a:rPr lang="en-GB" sz="1800" b="0" i="0">
                <a:solidFill>
                  <a:srgbClr val="000000"/>
                </a:solidFill>
                <a:effectLst/>
                <a:latin typeface="Aptos"/>
              </a:rPr>
              <a:t>RNID (2024). Personal Independence Payment and Adult Disability Payment. Available at: </a:t>
            </a:r>
            <a:r>
              <a:rPr lang="en-GB" sz="1800" b="0" i="0" u="sng" strike="noStrike">
                <a:solidFill>
                  <a:srgbClr val="467886"/>
                </a:solidFill>
                <a:effectLst/>
                <a:latin typeface="Aptos"/>
                <a:hlinkClick r:id="rId4"/>
              </a:rPr>
              <a:t>https://rnid.org.uk/information-and-support/benefits/personal-independence-payment-pip/?gad_source=1&amp;gclid=Cj0KCQjw782_BhDjARIsABTv_JCgEHMZbgYV0IM9zQ36lYCoz-1vtKRylEsI0VfkuxCOBaNplRq_WS0aAtetEALw_wcB</a:t>
            </a:r>
            <a:r>
              <a:rPr lang="en-GB" sz="1800" b="0" i="0">
                <a:solidFill>
                  <a:srgbClr val="000000"/>
                </a:solidFill>
                <a:effectLst/>
                <a:latin typeface="Aptos"/>
              </a:rPr>
              <a:t> (Accessed: 07/04/2025). </a:t>
            </a:r>
          </a:p>
          <a:p>
            <a:pPr marL="0" indent="0">
              <a:buNone/>
            </a:pPr>
            <a:r>
              <a:rPr lang="en-GB" sz="1800">
                <a:solidFill>
                  <a:srgbClr val="000000"/>
                </a:solidFill>
                <a:latin typeface="Aptos"/>
              </a:rPr>
              <a:t>9. </a:t>
            </a:r>
            <a:r>
              <a:rPr lang="en-GB" sz="1800" b="0" i="0">
                <a:solidFill>
                  <a:srgbClr val="000000"/>
                </a:solidFill>
                <a:effectLst/>
                <a:latin typeface="Aptos"/>
              </a:rPr>
              <a:t>Scope (2024). What is happening to PIP? Available at: </a:t>
            </a:r>
            <a:r>
              <a:rPr lang="en-GB" sz="1800" b="0" i="0" u="sng" strike="noStrike">
                <a:solidFill>
                  <a:srgbClr val="467886"/>
                </a:solidFill>
                <a:effectLst/>
                <a:latin typeface="Aptos"/>
                <a:hlinkClick r:id="rId5"/>
              </a:rPr>
              <a:t>https://www.scope.org.uk/news-and-stories/what-is-happening-to-pip#:~:text=Right%20now%2C%20the%20PIP%20assessment,points%20on%20certain%20assessment%20criteria</a:t>
            </a:r>
            <a:r>
              <a:rPr lang="en-GB" sz="1800" b="0" i="0">
                <a:solidFill>
                  <a:srgbClr val="000000"/>
                </a:solidFill>
                <a:effectLst/>
                <a:latin typeface="Aptos"/>
              </a:rPr>
              <a:t> (Accessed: 07/04/2025).</a:t>
            </a:r>
            <a:r>
              <a:rPr lang="en-US" sz="1800" b="0" i="0">
                <a:solidFill>
                  <a:srgbClr val="000000"/>
                </a:solidFill>
                <a:effectLst/>
                <a:latin typeface="Aptos"/>
              </a:rPr>
              <a:t> </a:t>
            </a:r>
            <a:endParaRPr lang="en-US" b="0" i="0">
              <a:solidFill>
                <a:srgbClr val="000000"/>
              </a:solidFill>
              <a:effectLst/>
              <a:latin typeface="Aptos"/>
              <a:cs typeface="Segoe UI" panose="020B0502040204020203" pitchFamily="34" charset="0"/>
            </a:endParaRPr>
          </a:p>
          <a:p>
            <a:pPr marL="0" indent="0" fontAlgn="base">
              <a:lnSpc>
                <a:spcPts val="1569"/>
              </a:lnSpc>
              <a:spcBef>
                <a:spcPts val="1200"/>
              </a:spcBef>
              <a:spcAft>
                <a:spcPts val="1200"/>
              </a:spcAft>
              <a:buNone/>
            </a:pPr>
            <a:r>
              <a:rPr lang="en-GB" sz="1800">
                <a:solidFill>
                  <a:srgbClr val="000000"/>
                </a:solidFill>
                <a:latin typeface="Aptos"/>
              </a:rPr>
              <a:t>10. SAMH</a:t>
            </a:r>
            <a:r>
              <a:rPr lang="en-GB" sz="1800" b="0" i="0">
                <a:solidFill>
                  <a:srgbClr val="000000"/>
                </a:solidFill>
                <a:effectLst/>
                <a:latin typeface="Aptos"/>
              </a:rPr>
              <a:t> (2014). </a:t>
            </a:r>
            <a:r>
              <a:rPr lang="en-GB" sz="1800" b="0" i="1">
                <a:solidFill>
                  <a:srgbClr val="000000"/>
                </a:solidFill>
                <a:effectLst/>
                <a:latin typeface="Aptos"/>
              </a:rPr>
              <a:t>Personal Independence Payment – What’s the problem? </a:t>
            </a:r>
            <a:r>
              <a:rPr lang="en-GB" sz="1800" b="0" i="0">
                <a:solidFill>
                  <a:srgbClr val="000000"/>
                </a:solidFill>
                <a:effectLst/>
                <a:latin typeface="Aptos"/>
              </a:rPr>
              <a:t>Available at: </a:t>
            </a:r>
            <a:r>
              <a:rPr lang="en-GB" sz="1800" b="0" i="0" u="sng" strike="noStrike">
                <a:solidFill>
                  <a:srgbClr val="467886"/>
                </a:solidFill>
                <a:effectLst/>
                <a:latin typeface="Aptos"/>
                <a:hlinkClick r:id="rId6"/>
              </a:rPr>
              <a:t>https://www.samh.org.uk/documents/personal_independance_payment_report.pdf</a:t>
            </a:r>
            <a:r>
              <a:rPr lang="en-GB" sz="1800" b="0" i="0">
                <a:solidFill>
                  <a:srgbClr val="000000"/>
                </a:solidFill>
                <a:effectLst/>
                <a:latin typeface="Aptos"/>
              </a:rPr>
              <a:t> (Accessed: 07/04/2025).</a:t>
            </a:r>
            <a:r>
              <a:rPr lang="en-US" sz="1800" b="0" i="0">
                <a:solidFill>
                  <a:srgbClr val="000000"/>
                </a:solidFill>
                <a:effectLst/>
                <a:latin typeface="Aptos"/>
              </a:rPr>
              <a:t> </a:t>
            </a:r>
            <a:endParaRPr lang="en-US" b="0" i="0">
              <a:solidFill>
                <a:srgbClr val="000000"/>
              </a:solidFill>
              <a:effectLst/>
              <a:latin typeface="Aptos"/>
              <a:cs typeface="Segoe UI" panose="020B0502040204020203" pitchFamily="34" charset="0"/>
            </a:endParaRPr>
          </a:p>
          <a:p>
            <a:pPr marL="514350" indent="-514350">
              <a:buAutoNum type="arabicPeriod"/>
            </a:pPr>
            <a:endParaRPr lang="en-GB"/>
          </a:p>
        </p:txBody>
      </p:sp>
    </p:spTree>
    <p:extLst>
      <p:ext uri="{BB962C8B-B14F-4D97-AF65-F5344CB8AC3E}">
        <p14:creationId xmlns:p14="http://schemas.microsoft.com/office/powerpoint/2010/main" val="391661718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ShapesVTI">
  <a:themeElements>
    <a:clrScheme name="Office">
      <a:dk1>
        <a:srgbClr val="000000"/>
      </a:dk1>
      <a:lt1>
        <a:srgbClr val="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Festival">
      <a:majorFont>
        <a:latin typeface="Tw Cen MT"/>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hapesVTI" id="{C78D20FD-A872-4243-8597-B534C62538FF}" vid="{7CAFCCF9-7834-41D6-B6AB-7D225A18A4E9}"/>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297C9F88D65DB74786271CFA0B86C30A" ma:contentTypeVersion="14" ma:contentTypeDescription="Create a new document." ma:contentTypeScope="" ma:versionID="d68df2686ef564fab2f4e9aee51e9324">
  <xsd:schema xmlns:xsd="http://www.w3.org/2001/XMLSchema" xmlns:xs="http://www.w3.org/2001/XMLSchema" xmlns:p="http://schemas.microsoft.com/office/2006/metadata/properties" xmlns:ns3="60ab93c2-c2e2-4a82-ab36-09e8ba3f753e" xmlns:ns4="47a3e2db-67be-4841-b3a5-2f2fb1d7c7b3" targetNamespace="http://schemas.microsoft.com/office/2006/metadata/properties" ma:root="true" ma:fieldsID="95bdf9589e7e8979f432f699273c481f" ns3:_="" ns4:_="">
    <xsd:import namespace="60ab93c2-c2e2-4a82-ab36-09e8ba3f753e"/>
    <xsd:import namespace="47a3e2db-67be-4841-b3a5-2f2fb1d7c7b3"/>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_activity" minOccurs="0"/>
                <xsd:element ref="ns4:SharedWithUsers" minOccurs="0"/>
                <xsd:element ref="ns4:SharedWithDetails" minOccurs="0"/>
                <xsd:element ref="ns4:SharingHintHash" minOccurs="0"/>
                <xsd:element ref="ns3:MediaServiceDateTaken" minOccurs="0"/>
                <xsd:element ref="ns3:MediaServiceSystemTags" minOccurs="0"/>
                <xsd:element ref="ns3:MediaServiceGenerationTime" minOccurs="0"/>
                <xsd:element ref="ns3:MediaServiceEventHashCode" minOccurs="0"/>
                <xsd:element ref="ns3:MediaLengthInSeconds" minOccurs="0"/>
                <xsd:element ref="ns3: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0ab93c2-c2e2-4a82-ab36-09e8ba3f753e"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_activity" ma:index="12" nillable="true" ma:displayName="_activity" ma:hidden="true" ma:internalName="_activity">
      <xsd:simpleType>
        <xsd:restriction base="dms:Note"/>
      </xsd:simpleType>
    </xsd:element>
    <xsd:element name="MediaServiceDateTaken" ma:index="16" nillable="true" ma:displayName="MediaServiceDateTaken" ma:hidden="true" ma:indexed="true" ma:internalName="MediaServiceDateTaken" ma:readOnly="true">
      <xsd:simpleType>
        <xsd:restriction base="dms:Text"/>
      </xsd:simpleType>
    </xsd:element>
    <xsd:element name="MediaServiceSystemTags" ma:index="17" nillable="true" ma:displayName="MediaServiceSystemTags" ma:hidden="true" ma:internalName="MediaServiceSystemTags" ma:readOnly="true">
      <xsd:simpleType>
        <xsd:restriction base="dms:Note"/>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EventHashCode" ma:index="19" nillable="true" ma:displayName="MediaServiceEventHashCode" ma:hidden="true" ma:internalName="MediaServiceEventHashCode" ma:readOnly="true">
      <xsd:simpleType>
        <xsd:restriction base="dms:Text"/>
      </xsd:simpleType>
    </xsd:element>
    <xsd:element name="MediaLengthInSeconds" ma:index="20" nillable="true" ma:displayName="MediaLengthInSeconds" ma:hidden="true" ma:internalName="MediaLengthInSeconds" ma:readOnly="true">
      <xsd:simpleType>
        <xsd:restriction base="dms:Unknown"/>
      </xsd:simpleType>
    </xsd:element>
    <xsd:element name="MediaServiceLocation" ma:index="21" nillable="true" ma:displayName="Location" ma:indexed="true"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47a3e2db-67be-4841-b3a5-2f2fb1d7c7b3"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15"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60ab93c2-c2e2-4a82-ab36-09e8ba3f753e" xsi:nil="true"/>
  </documentManagement>
</p:properties>
</file>

<file path=customXml/itemProps1.xml><?xml version="1.0" encoding="utf-8"?>
<ds:datastoreItem xmlns:ds="http://schemas.openxmlformats.org/officeDocument/2006/customXml" ds:itemID="{3500988C-8019-429E-A66E-92E78558E95D}">
  <ds:schemaRefs>
    <ds:schemaRef ds:uri="http://schemas.microsoft.com/sharepoint/v3/contenttype/forms"/>
  </ds:schemaRefs>
</ds:datastoreItem>
</file>

<file path=customXml/itemProps2.xml><?xml version="1.0" encoding="utf-8"?>
<ds:datastoreItem xmlns:ds="http://schemas.openxmlformats.org/officeDocument/2006/customXml" ds:itemID="{AF8A7FA0-6965-4A2C-A487-F863C2C35E8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60ab93c2-c2e2-4a82-ab36-09e8ba3f753e"/>
    <ds:schemaRef ds:uri="47a3e2db-67be-4841-b3a5-2f2fb1d7c7b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B7CEE7EB-C959-4EA7-8E13-A5143FD77462}">
  <ds:schemaRefs>
    <ds:schemaRef ds:uri="http://purl.org/dc/elements/1.1/"/>
    <ds:schemaRef ds:uri="http://schemas.microsoft.com/office/2006/documentManagement/types"/>
    <ds:schemaRef ds:uri="60ab93c2-c2e2-4a82-ab36-09e8ba3f753e"/>
    <ds:schemaRef ds:uri="47a3e2db-67be-4841-b3a5-2f2fb1d7c7b3"/>
    <ds:schemaRef ds:uri="http://purl.org/dc/terms/"/>
    <ds:schemaRef ds:uri="http://schemas.microsoft.com/office/infopath/2007/PartnerControls"/>
    <ds:schemaRef ds:uri="http://schemas.microsoft.com/office/2006/metadata/properties"/>
    <ds:schemaRef ds:uri="http://www.w3.org/XML/1998/namespace"/>
    <ds:schemaRef ds:uri="http://schemas.openxmlformats.org/package/2006/metadata/core-properties"/>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office theme</Template>
  <TotalTime>0</TotalTime>
  <Words>4239</Words>
  <Application>Microsoft Office PowerPoint</Application>
  <PresentationFormat>Widescreen</PresentationFormat>
  <Paragraphs>244</Paragraphs>
  <Slides>27</Slides>
  <Notes>8</Notes>
  <HiddenSlides>0</HiddenSlides>
  <MMClips>0</MMClips>
  <ScaleCrop>false</ScaleCrop>
  <HeadingPairs>
    <vt:vector size="4" baseType="variant">
      <vt:variant>
        <vt:lpstr>Theme</vt:lpstr>
      </vt:variant>
      <vt:variant>
        <vt:i4>2</vt:i4>
      </vt:variant>
      <vt:variant>
        <vt:lpstr>Slide Titles</vt:lpstr>
      </vt:variant>
      <vt:variant>
        <vt:i4>27</vt:i4>
      </vt:variant>
    </vt:vector>
  </HeadingPairs>
  <TitlesOfParts>
    <vt:vector size="29" baseType="lpstr">
      <vt:lpstr>office theme</vt:lpstr>
      <vt:lpstr>ShapesVTI</vt:lpstr>
      <vt:lpstr>Evaluate if welfare programmes should be reformed to better address the needs of the modern workforce and changing economic landscape?   </vt:lpstr>
      <vt:lpstr>Introduction</vt:lpstr>
      <vt:lpstr>Modern workforce,  changing economic landslide and the welfare system</vt:lpstr>
      <vt:lpstr>What is the modern workforce?</vt:lpstr>
      <vt:lpstr>Advantage of the welfare system regarding the modern workforce and changing economic landslide (part 1)</vt:lpstr>
      <vt:lpstr>Advantage of the welfare system regarding the modern workforce and changing economic landslide (part 2)</vt:lpstr>
      <vt:lpstr>Disadvantages of the welfare system regarding the modern workforce and changing economic landslide (part 1) </vt:lpstr>
      <vt:lpstr>Disadvantages of welfare regarding the modern workforce and changing economic landslide (part 2)</vt:lpstr>
      <vt:lpstr>Conclusion</vt:lpstr>
      <vt:lpstr>References (part 1)</vt:lpstr>
      <vt:lpstr>References (part 2)</vt:lpstr>
      <vt:lpstr>References (part 3)</vt:lpstr>
      <vt:lpstr>Benefit Fraud &amp; Welfare System</vt:lpstr>
      <vt:lpstr>What is benefit fraud?</vt:lpstr>
      <vt:lpstr>Types of benefit fraud </vt:lpstr>
      <vt:lpstr>Impact of benefit fraud</vt:lpstr>
      <vt:lpstr>Recommendations </vt:lpstr>
      <vt:lpstr>References </vt:lpstr>
      <vt:lpstr>References (Continued)</vt:lpstr>
      <vt:lpstr>References (Continued)</vt:lpstr>
      <vt:lpstr>PIP </vt:lpstr>
      <vt:lpstr>What is PIP</vt:lpstr>
      <vt:lpstr>Does it need to be reformed?   </vt:lpstr>
      <vt:lpstr>New changes to this welfare programme </vt:lpstr>
      <vt:lpstr>Conclusion </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Ahmad Habib (2317248)</cp:lastModifiedBy>
  <cp:revision>101</cp:revision>
  <dcterms:created xsi:type="dcterms:W3CDTF">2025-03-17T11:34:05Z</dcterms:created>
  <dcterms:modified xsi:type="dcterms:W3CDTF">2025-04-28T22:17:39Z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0x010100297C9F88D65DB74786271CFA0B86C30A</vt:lpwstr>
  </property>
</Properties>
</file>