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93" r:id="rId4"/>
  </p:sldMasterIdLst>
  <p:notesMasterIdLst>
    <p:notesMasterId r:id="rId24"/>
  </p:notesMasterIdLst>
  <p:sldIdLst>
    <p:sldId id="257" r:id="rId5"/>
    <p:sldId id="259" r:id="rId6"/>
    <p:sldId id="260" r:id="rId7"/>
    <p:sldId id="261" r:id="rId8"/>
    <p:sldId id="262" r:id="rId9"/>
    <p:sldId id="263" r:id="rId10"/>
    <p:sldId id="267" r:id="rId11"/>
    <p:sldId id="264" r:id="rId12"/>
    <p:sldId id="269" r:id="rId13"/>
    <p:sldId id="270" r:id="rId14"/>
    <p:sldId id="271" r:id="rId15"/>
    <p:sldId id="265" r:id="rId16"/>
    <p:sldId id="272" r:id="rId17"/>
    <p:sldId id="266" r:id="rId18"/>
    <p:sldId id="273" r:id="rId19"/>
    <p:sldId id="274" r:id="rId20"/>
    <p:sldId id="275" r:id="rId21"/>
    <p:sldId id="277"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37B5F2-3C15-AC4A-AD1C-AD19DDD0CED4}" v="67" dt="2025-12-10T08:16:07.637"/>
    <p1510:client id="{BB892608-D41B-7830-DEC3-794FD8FB34A7}" v="4" dt="2025-12-10T08:25:53.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75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jaswani Godara" userId="691f3bf6-205c-49eb-b07b-0eb8b92a7114" providerId="ADAL" clId="{5A2A6170-26DA-51DD-909D-E4BBB97D89EA}"/>
    <pc:docChg chg="undo custSel delSld modSld sldOrd">
      <pc:chgData name="Tejaswani Godara" userId="691f3bf6-205c-49eb-b07b-0eb8b92a7114" providerId="ADAL" clId="{5A2A6170-26DA-51DD-909D-E4BBB97D89EA}" dt="2025-12-10T08:19:49.374" v="78" actId="207"/>
      <pc:docMkLst>
        <pc:docMk/>
      </pc:docMkLst>
      <pc:sldChg chg="modSp mod">
        <pc:chgData name="Tejaswani Godara" userId="691f3bf6-205c-49eb-b07b-0eb8b92a7114" providerId="ADAL" clId="{5A2A6170-26DA-51DD-909D-E4BBB97D89EA}" dt="2025-12-10T08:18:17.706" v="75" actId="1076"/>
        <pc:sldMkLst>
          <pc:docMk/>
          <pc:sldMk cId="4043737824" sldId="257"/>
        </pc:sldMkLst>
        <pc:spChg chg="mod">
          <ac:chgData name="Tejaswani Godara" userId="691f3bf6-205c-49eb-b07b-0eb8b92a7114" providerId="ADAL" clId="{5A2A6170-26DA-51DD-909D-E4BBB97D89EA}" dt="2025-12-10T08:18:17.706" v="75" actId="1076"/>
          <ac:spMkLst>
            <pc:docMk/>
            <pc:sldMk cId="4043737824" sldId="257"/>
            <ac:spMk id="2" creationId="{78FD68DA-43BA-4508-8DE2-BA9BB7B2FA5B}"/>
          </ac:spMkLst>
        </pc:spChg>
        <pc:spChg chg="mod">
          <ac:chgData name="Tejaswani Godara" userId="691f3bf6-205c-49eb-b07b-0eb8b92a7114" providerId="ADAL" clId="{5A2A6170-26DA-51DD-909D-E4BBB97D89EA}" dt="2025-12-10T08:17:45.037" v="69" actId="1076"/>
          <ac:spMkLst>
            <pc:docMk/>
            <pc:sldMk cId="4043737824" sldId="257"/>
            <ac:spMk id="3" creationId="{A8E9CFF2-3777-4FF4-A759-8491175B0B7C}"/>
          </ac:spMkLst>
        </pc:spChg>
        <pc:spChg chg="mod">
          <ac:chgData name="Tejaswani Godara" userId="691f3bf6-205c-49eb-b07b-0eb8b92a7114" providerId="ADAL" clId="{5A2A6170-26DA-51DD-909D-E4BBB97D89EA}" dt="2025-12-10T08:17:48.072" v="70" actId="1076"/>
          <ac:spMkLst>
            <pc:docMk/>
            <pc:sldMk cId="4043737824" sldId="257"/>
            <ac:spMk id="4" creationId="{DE477D47-0080-492E-B179-142BC7DDDD0D}"/>
          </ac:spMkLst>
        </pc:spChg>
      </pc:sldChg>
      <pc:sldChg chg="addSp delSp modSp mod delDesignElem">
        <pc:chgData name="Tejaswani Godara" userId="691f3bf6-205c-49eb-b07b-0eb8b92a7114" providerId="ADAL" clId="{5A2A6170-26DA-51DD-909D-E4BBB97D89EA}" dt="2025-12-10T08:12:58.840" v="43" actId="21"/>
        <pc:sldMkLst>
          <pc:docMk/>
          <pc:sldMk cId="2329032774" sldId="259"/>
        </pc:sldMkLst>
        <pc:spChg chg="mod">
          <ac:chgData name="Tejaswani Godara" userId="691f3bf6-205c-49eb-b07b-0eb8b92a7114" providerId="ADAL" clId="{5A2A6170-26DA-51DD-909D-E4BBB97D89EA}" dt="2025-12-10T08:12:57.374" v="41" actId="26606"/>
          <ac:spMkLst>
            <pc:docMk/>
            <pc:sldMk cId="2329032774" sldId="259"/>
            <ac:spMk id="2" creationId="{B6BAD815-8138-417E-8FAC-2E9D4720332B}"/>
          </ac:spMkLst>
        </pc:spChg>
        <pc:spChg chg="mod">
          <ac:chgData name="Tejaswani Godara" userId="691f3bf6-205c-49eb-b07b-0eb8b92a7114" providerId="ADAL" clId="{5A2A6170-26DA-51DD-909D-E4BBB97D89EA}" dt="2025-12-10T08:12:57.374" v="41" actId="26606"/>
          <ac:spMkLst>
            <pc:docMk/>
            <pc:sldMk cId="2329032774" sldId="259"/>
            <ac:spMk id="19" creationId="{BC9617C3-8495-4554-BCA0-82EF221DAE03}"/>
          </ac:spMkLst>
        </pc:spChg>
        <pc:spChg chg="add del">
          <ac:chgData name="Tejaswani Godara" userId="691f3bf6-205c-49eb-b07b-0eb8b92a7114" providerId="ADAL" clId="{5A2A6170-26DA-51DD-909D-E4BBB97D89EA}" dt="2025-12-10T08:12:57.374" v="41" actId="26606"/>
          <ac:spMkLst>
            <pc:docMk/>
            <pc:sldMk cId="2329032774" sldId="259"/>
            <ac:spMk id="22" creationId="{777A147A-9ED8-46B4-8660-1B3C2AA880B5}"/>
          </ac:spMkLst>
        </pc:spChg>
        <pc:spChg chg="add del">
          <ac:chgData name="Tejaswani Godara" userId="691f3bf6-205c-49eb-b07b-0eb8b92a7114" providerId="ADAL" clId="{5A2A6170-26DA-51DD-909D-E4BBB97D89EA}" dt="2025-12-10T08:12:57.374" v="41" actId="26606"/>
          <ac:spMkLst>
            <pc:docMk/>
            <pc:sldMk cId="2329032774" sldId="259"/>
            <ac:spMk id="33" creationId="{5D6C15A0-C087-4593-8414-2B4EC1CDC3DE}"/>
          </ac:spMkLst>
        </pc:spChg>
        <pc:spChg chg="add del">
          <ac:chgData name="Tejaswani Godara" userId="691f3bf6-205c-49eb-b07b-0eb8b92a7114" providerId="ADAL" clId="{5A2A6170-26DA-51DD-909D-E4BBB97D89EA}" dt="2025-12-10T08:12:53.487" v="34" actId="26606"/>
          <ac:spMkLst>
            <pc:docMk/>
            <pc:sldMk cId="2329032774" sldId="259"/>
            <ac:spMk id="36" creationId="{777A147A-9ED8-46B4-8660-1B3C2AA880B5}"/>
          </ac:spMkLst>
        </pc:spChg>
        <pc:spChg chg="add del">
          <ac:chgData name="Tejaswani Godara" userId="691f3bf6-205c-49eb-b07b-0eb8b92a7114" providerId="ADAL" clId="{5A2A6170-26DA-51DD-909D-E4BBB97D89EA}" dt="2025-12-10T08:12:53.487" v="34" actId="26606"/>
          <ac:spMkLst>
            <pc:docMk/>
            <pc:sldMk cId="2329032774" sldId="259"/>
            <ac:spMk id="37" creationId="{5D6C15A0-C087-4593-8414-2B4EC1CDC3DE}"/>
          </ac:spMkLst>
        </pc:spChg>
        <pc:picChg chg="add del">
          <ac:chgData name="Tejaswani Godara" userId="691f3bf6-205c-49eb-b07b-0eb8b92a7114" providerId="ADAL" clId="{5A2A6170-26DA-51DD-909D-E4BBB97D89EA}" dt="2025-12-10T08:12:58.840" v="43" actId="21"/>
          <ac:picMkLst>
            <pc:docMk/>
            <pc:sldMk cId="2329032774" sldId="259"/>
            <ac:picMk id="21" creationId="{16995095-835F-6CB4-6609-CBAA93BBBC0C}"/>
          </ac:picMkLst>
        </pc:picChg>
      </pc:sldChg>
      <pc:sldChg chg="addSp delSp mod delDesignElem">
        <pc:chgData name="Tejaswani Godara" userId="691f3bf6-205c-49eb-b07b-0eb8b92a7114" providerId="ADAL" clId="{5A2A6170-26DA-51DD-909D-E4BBB97D89EA}" dt="2025-12-10T08:13:14.047" v="55"/>
        <pc:sldMkLst>
          <pc:docMk/>
          <pc:sldMk cId="1853088779" sldId="260"/>
        </pc:sldMkLst>
        <pc:spChg chg="add del">
          <ac:chgData name="Tejaswani Godara" userId="691f3bf6-205c-49eb-b07b-0eb8b92a7114" providerId="ADAL" clId="{5A2A6170-26DA-51DD-909D-E4BBB97D89EA}" dt="2025-12-10T08:13:14.047" v="55"/>
          <ac:spMkLst>
            <pc:docMk/>
            <pc:sldMk cId="1853088779" sldId="260"/>
            <ac:spMk id="22" creationId="{777A147A-9ED8-46B4-8660-1B3C2AA880B5}"/>
          </ac:spMkLst>
        </pc:spChg>
        <pc:spChg chg="add del">
          <ac:chgData name="Tejaswani Godara" userId="691f3bf6-205c-49eb-b07b-0eb8b92a7114" providerId="ADAL" clId="{5A2A6170-26DA-51DD-909D-E4BBB97D89EA}" dt="2025-12-10T08:13:14.047" v="55"/>
          <ac:spMkLst>
            <pc:docMk/>
            <pc:sldMk cId="1853088779" sldId="260"/>
            <ac:spMk id="23" creationId="{5D6C15A0-C087-4593-8414-2B4EC1CDC3DE}"/>
          </ac:spMkLst>
        </pc:spChg>
        <pc:spChg chg="add del">
          <ac:chgData name="Tejaswani Godara" userId="691f3bf6-205c-49eb-b07b-0eb8b92a7114" providerId="ADAL" clId="{5A2A6170-26DA-51DD-909D-E4BBB97D89EA}" dt="2025-12-10T08:12:53.956" v="35" actId="26606"/>
          <ac:spMkLst>
            <pc:docMk/>
            <pc:sldMk cId="1853088779" sldId="260"/>
            <ac:spMk id="24" creationId="{777A147A-9ED8-46B4-8660-1B3C2AA880B5}"/>
          </ac:spMkLst>
        </pc:spChg>
        <pc:spChg chg="add del">
          <ac:chgData name="Tejaswani Godara" userId="691f3bf6-205c-49eb-b07b-0eb8b92a7114" providerId="ADAL" clId="{5A2A6170-26DA-51DD-909D-E4BBB97D89EA}" dt="2025-12-10T08:12:53.956" v="35" actId="26606"/>
          <ac:spMkLst>
            <pc:docMk/>
            <pc:sldMk cId="1853088779" sldId="260"/>
            <ac:spMk id="25" creationId="{5D6C15A0-C087-4593-8414-2B4EC1CDC3DE}"/>
          </ac:spMkLst>
        </pc:spChg>
      </pc:sldChg>
      <pc:sldChg chg="addSp delSp modSp mod delDesignElem">
        <pc:chgData name="Tejaswani Godara" userId="691f3bf6-205c-49eb-b07b-0eb8b92a7114" providerId="ADAL" clId="{5A2A6170-26DA-51DD-909D-E4BBB97D89EA}" dt="2025-12-10T08:12:56.444" v="40" actId="26606"/>
        <pc:sldMkLst>
          <pc:docMk/>
          <pc:sldMk cId="2435554082" sldId="261"/>
        </pc:sldMkLst>
        <pc:spChg chg="mod">
          <ac:chgData name="Tejaswani Godara" userId="691f3bf6-205c-49eb-b07b-0eb8b92a7114" providerId="ADAL" clId="{5A2A6170-26DA-51DD-909D-E4BBB97D89EA}" dt="2025-12-10T08:12:56.444" v="40" actId="26606"/>
          <ac:spMkLst>
            <pc:docMk/>
            <pc:sldMk cId="2435554082" sldId="261"/>
            <ac:spMk id="2" creationId="{68709AA9-4F56-48CA-8ADC-951AE3F2F6AC}"/>
          </ac:spMkLst>
        </pc:spChg>
        <pc:spChg chg="add del">
          <ac:chgData name="Tejaswani Godara" userId="691f3bf6-205c-49eb-b07b-0eb8b92a7114" providerId="ADAL" clId="{5A2A6170-26DA-51DD-909D-E4BBB97D89EA}" dt="2025-12-10T08:09:13.752" v="11" actId="26606"/>
          <ac:spMkLst>
            <pc:docMk/>
            <pc:sldMk cId="2435554082" sldId="261"/>
            <ac:spMk id="10" creationId="{2E442304-DDBD-4F7B-8017-36BCC863FB40}"/>
          </ac:spMkLst>
        </pc:spChg>
        <pc:spChg chg="add del">
          <ac:chgData name="Tejaswani Godara" userId="691f3bf6-205c-49eb-b07b-0eb8b92a7114" providerId="ADAL" clId="{5A2A6170-26DA-51DD-909D-E4BBB97D89EA}" dt="2025-12-10T08:09:13.752" v="11" actId="26606"/>
          <ac:spMkLst>
            <pc:docMk/>
            <pc:sldMk cId="2435554082" sldId="261"/>
            <ac:spMk id="12" creationId="{5E107275-3853-46FD-A241-DE4355A42675}"/>
          </ac:spMkLst>
        </pc:spChg>
        <pc:spChg chg="add del">
          <ac:chgData name="Tejaswani Godara" userId="691f3bf6-205c-49eb-b07b-0eb8b92a7114" providerId="ADAL" clId="{5A2A6170-26DA-51DD-909D-E4BBB97D89EA}" dt="2025-12-10T08:09:14.804" v="13" actId="26606"/>
          <ac:spMkLst>
            <pc:docMk/>
            <pc:sldMk cId="2435554082" sldId="261"/>
            <ac:spMk id="14" creationId="{DCC231C8-C761-4B31-9B1C-C6D19248C6B3}"/>
          </ac:spMkLst>
        </pc:spChg>
        <pc:spChg chg="add del">
          <ac:chgData name="Tejaswani Godara" userId="691f3bf6-205c-49eb-b07b-0eb8b92a7114" providerId="ADAL" clId="{5A2A6170-26DA-51DD-909D-E4BBB97D89EA}" dt="2025-12-10T08:12:56.444" v="40" actId="26606"/>
          <ac:spMkLst>
            <pc:docMk/>
            <pc:sldMk cId="2435554082" sldId="261"/>
            <ac:spMk id="16" creationId="{6C4028FD-8BAA-4A19-BFDE-594D991B7552}"/>
          </ac:spMkLst>
        </pc:spChg>
        <pc:graphicFrameChg chg="mod modGraphic">
          <ac:chgData name="Tejaswani Godara" userId="691f3bf6-205c-49eb-b07b-0eb8b92a7114" providerId="ADAL" clId="{5A2A6170-26DA-51DD-909D-E4BBB97D89EA}" dt="2025-12-10T08:12:56.444" v="40" actId="26606"/>
          <ac:graphicFrameMkLst>
            <pc:docMk/>
            <pc:sldMk cId="2435554082" sldId="261"/>
            <ac:graphicFrameMk id="5" creationId="{09A1A189-8B94-ED3B-6AFE-9A5270F3EAC6}"/>
          </ac:graphicFrameMkLst>
        </pc:graphicFrameChg>
      </pc:sldChg>
      <pc:sldChg chg="addSp delSp modSp mod delDesignElem">
        <pc:chgData name="Tejaswani Godara" userId="691f3bf6-205c-49eb-b07b-0eb8b92a7114" providerId="ADAL" clId="{5A2A6170-26DA-51DD-909D-E4BBB97D89EA}" dt="2025-12-10T08:13:14.047" v="55"/>
        <pc:sldMkLst>
          <pc:docMk/>
          <pc:sldMk cId="3057427265" sldId="263"/>
        </pc:sldMkLst>
        <pc:spChg chg="mod">
          <ac:chgData name="Tejaswani Godara" userId="691f3bf6-205c-49eb-b07b-0eb8b92a7114" providerId="ADAL" clId="{5A2A6170-26DA-51DD-909D-E4BBB97D89EA}" dt="2025-12-10T08:13:14.047" v="55"/>
          <ac:spMkLst>
            <pc:docMk/>
            <pc:sldMk cId="3057427265" sldId="263"/>
            <ac:spMk id="2" creationId="{FF555284-81D2-4861-9003-23F2AACFBE2F}"/>
          </ac:spMkLst>
        </pc:spChg>
        <pc:spChg chg="mod">
          <ac:chgData name="Tejaswani Godara" userId="691f3bf6-205c-49eb-b07b-0eb8b92a7114" providerId="ADAL" clId="{5A2A6170-26DA-51DD-909D-E4BBB97D89EA}" dt="2025-12-10T08:12:55.643" v="39" actId="26606"/>
          <ac:spMkLst>
            <pc:docMk/>
            <pc:sldMk cId="3057427265" sldId="263"/>
            <ac:spMk id="3" creationId="{D277EBFF-A90E-40B9-BBA7-D072CEE2D64C}"/>
          </ac:spMkLst>
        </pc:spChg>
        <pc:spChg chg="add del">
          <ac:chgData name="Tejaswani Godara" userId="691f3bf6-205c-49eb-b07b-0eb8b92a7114" providerId="ADAL" clId="{5A2A6170-26DA-51DD-909D-E4BBB97D89EA}" dt="2025-12-10T08:12:55.643" v="39" actId="26606"/>
          <ac:spMkLst>
            <pc:docMk/>
            <pc:sldMk cId="3057427265" sldId="263"/>
            <ac:spMk id="5" creationId="{777A147A-9ED8-46B4-8660-1B3C2AA880B5}"/>
          </ac:spMkLst>
        </pc:spChg>
        <pc:spChg chg="add del">
          <ac:chgData name="Tejaswani Godara" userId="691f3bf6-205c-49eb-b07b-0eb8b92a7114" providerId="ADAL" clId="{5A2A6170-26DA-51DD-909D-E4BBB97D89EA}" dt="2025-12-10T08:12:55.643" v="39" actId="26606"/>
          <ac:spMkLst>
            <pc:docMk/>
            <pc:sldMk cId="3057427265" sldId="263"/>
            <ac:spMk id="6" creationId="{5D6C15A0-C087-4593-8414-2B4EC1CDC3DE}"/>
          </ac:spMkLst>
        </pc:spChg>
      </pc:sldChg>
      <pc:sldChg chg="addSp delSp modSp mod ord delDesignElem">
        <pc:chgData name="Tejaswani Godara" userId="691f3bf6-205c-49eb-b07b-0eb8b92a7114" providerId="ADAL" clId="{5A2A6170-26DA-51DD-909D-E4BBB97D89EA}" dt="2025-12-10T08:18:25.801" v="76" actId="20578"/>
        <pc:sldMkLst>
          <pc:docMk/>
          <pc:sldMk cId="491976185" sldId="264"/>
        </pc:sldMkLst>
        <pc:spChg chg="mod">
          <ac:chgData name="Tejaswani Godara" userId="691f3bf6-205c-49eb-b07b-0eb8b92a7114" providerId="ADAL" clId="{5A2A6170-26DA-51DD-909D-E4BBB97D89EA}" dt="2025-12-10T08:16:08.800" v="64" actId="26606"/>
          <ac:spMkLst>
            <pc:docMk/>
            <pc:sldMk cId="491976185" sldId="264"/>
            <ac:spMk id="2" creationId="{F5286FE3-9E19-47CA-89F8-2A0AC9ED549B}"/>
          </ac:spMkLst>
        </pc:spChg>
        <pc:spChg chg="mod">
          <ac:chgData name="Tejaswani Godara" userId="691f3bf6-205c-49eb-b07b-0eb8b92a7114" providerId="ADAL" clId="{5A2A6170-26DA-51DD-909D-E4BBB97D89EA}" dt="2025-12-10T08:16:08.800" v="64" actId="26606"/>
          <ac:spMkLst>
            <pc:docMk/>
            <pc:sldMk cId="491976185" sldId="264"/>
            <ac:spMk id="3" creationId="{A031BF71-3D92-4AA1-A738-5308F8B6FBA4}"/>
          </ac:spMkLst>
        </pc:spChg>
        <pc:spChg chg="add del">
          <ac:chgData name="Tejaswani Godara" userId="691f3bf6-205c-49eb-b07b-0eb8b92a7114" providerId="ADAL" clId="{5A2A6170-26DA-51DD-909D-E4BBB97D89EA}" dt="2025-12-10T08:12:54.751" v="37" actId="26606"/>
          <ac:spMkLst>
            <pc:docMk/>
            <pc:sldMk cId="491976185" sldId="264"/>
            <ac:spMk id="5" creationId="{777A147A-9ED8-46B4-8660-1B3C2AA880B5}"/>
          </ac:spMkLst>
        </pc:spChg>
        <pc:spChg chg="add del">
          <ac:chgData name="Tejaswani Godara" userId="691f3bf6-205c-49eb-b07b-0eb8b92a7114" providerId="ADAL" clId="{5A2A6170-26DA-51DD-909D-E4BBB97D89EA}" dt="2025-12-10T08:12:54.751" v="37" actId="26606"/>
          <ac:spMkLst>
            <pc:docMk/>
            <pc:sldMk cId="491976185" sldId="264"/>
            <ac:spMk id="6" creationId="{5D6C15A0-C087-4593-8414-2B4EC1CDC3DE}"/>
          </ac:spMkLst>
        </pc:spChg>
        <pc:spChg chg="add">
          <ac:chgData name="Tejaswani Godara" userId="691f3bf6-205c-49eb-b07b-0eb8b92a7114" providerId="ADAL" clId="{5A2A6170-26DA-51DD-909D-E4BBB97D89EA}" dt="2025-12-10T08:16:08.800" v="64" actId="26606"/>
          <ac:spMkLst>
            <pc:docMk/>
            <pc:sldMk cId="491976185" sldId="264"/>
            <ac:spMk id="9" creationId="{45D37F4E-DDB4-456B-97E0-9937730A039F}"/>
          </ac:spMkLst>
        </pc:spChg>
        <pc:spChg chg="add">
          <ac:chgData name="Tejaswani Godara" userId="691f3bf6-205c-49eb-b07b-0eb8b92a7114" providerId="ADAL" clId="{5A2A6170-26DA-51DD-909D-E4BBB97D89EA}" dt="2025-12-10T08:16:08.800" v="64" actId="26606"/>
          <ac:spMkLst>
            <pc:docMk/>
            <pc:sldMk cId="491976185" sldId="264"/>
            <ac:spMk id="11" creationId="{B2DD41CD-8F47-4F56-AD12-4E2FF7696987}"/>
          </ac:spMkLst>
        </pc:spChg>
        <pc:picChg chg="add mod">
          <ac:chgData name="Tejaswani Godara" userId="691f3bf6-205c-49eb-b07b-0eb8b92a7114" providerId="ADAL" clId="{5A2A6170-26DA-51DD-909D-E4BBB97D89EA}" dt="2025-12-10T08:16:08.800" v="64" actId="26606"/>
          <ac:picMkLst>
            <pc:docMk/>
            <pc:sldMk cId="491976185" sldId="264"/>
            <ac:picMk id="4" creationId="{CA03A4B4-FE97-BBE6-6617-1541E30691A7}"/>
          </ac:picMkLst>
        </pc:picChg>
      </pc:sldChg>
      <pc:sldChg chg="addSp delSp delDesignElem">
        <pc:chgData name="Tejaswani Godara" userId="691f3bf6-205c-49eb-b07b-0eb8b92a7114" providerId="ADAL" clId="{5A2A6170-26DA-51DD-909D-E4BBB97D89EA}" dt="2025-12-10T08:13:14.047" v="55"/>
        <pc:sldMkLst>
          <pc:docMk/>
          <pc:sldMk cId="4044729332" sldId="265"/>
        </pc:sldMkLst>
        <pc:spChg chg="add del">
          <ac:chgData name="Tejaswani Godara" userId="691f3bf6-205c-49eb-b07b-0eb8b92a7114" providerId="ADAL" clId="{5A2A6170-26DA-51DD-909D-E4BBB97D89EA}" dt="2025-12-10T08:13:14.047" v="55"/>
          <ac:spMkLst>
            <pc:docMk/>
            <pc:sldMk cId="4044729332" sldId="265"/>
            <ac:spMk id="3085" creationId="{90B80AB5-04E5-2C2D-26E9-EF3A3DA3A442}"/>
          </ac:spMkLst>
        </pc:spChg>
        <pc:cxnChg chg="add del">
          <ac:chgData name="Tejaswani Godara" userId="691f3bf6-205c-49eb-b07b-0eb8b92a7114" providerId="ADAL" clId="{5A2A6170-26DA-51DD-909D-E4BBB97D89EA}" dt="2025-12-10T08:13:14.047" v="55"/>
          <ac:cxnSpMkLst>
            <pc:docMk/>
            <pc:sldMk cId="4044729332" sldId="265"/>
            <ac:cxnSpMk id="3086" creationId="{FC23E3B9-5ABF-58B3-E2B0-E9A5DAA90037}"/>
          </ac:cxnSpMkLst>
        </pc:cxnChg>
      </pc:sldChg>
      <pc:sldChg chg="addSp delSp modSp mod setBg delDesignElem">
        <pc:chgData name="Tejaswani Godara" userId="691f3bf6-205c-49eb-b07b-0eb8b92a7114" providerId="ADAL" clId="{5A2A6170-26DA-51DD-909D-E4BBB97D89EA}" dt="2025-12-10T08:13:14.047" v="55"/>
        <pc:sldMkLst>
          <pc:docMk/>
          <pc:sldMk cId="1182106541" sldId="266"/>
        </pc:sldMkLst>
        <pc:spChg chg="mod">
          <ac:chgData name="Tejaswani Godara" userId="691f3bf6-205c-49eb-b07b-0eb8b92a7114" providerId="ADAL" clId="{5A2A6170-26DA-51DD-909D-E4BBB97D89EA}" dt="2025-12-10T08:13:14.047" v="55"/>
          <ac:spMkLst>
            <pc:docMk/>
            <pc:sldMk cId="1182106541" sldId="266"/>
            <ac:spMk id="2" creationId="{4B77278F-5D43-4EB6-BCDF-22DA23F4776C}"/>
          </ac:spMkLst>
        </pc:spChg>
        <pc:spChg chg="add mod">
          <ac:chgData name="Tejaswani Godara" userId="691f3bf6-205c-49eb-b07b-0eb8b92a7114" providerId="ADAL" clId="{5A2A6170-26DA-51DD-909D-E4BBB97D89EA}" dt="2025-12-10T08:13:14.047" v="55"/>
          <ac:spMkLst>
            <pc:docMk/>
            <pc:sldMk cId="1182106541" sldId="266"/>
            <ac:spMk id="3" creationId="{4D7ED290-B12B-4A95-BB63-6B754DAAA9B0}"/>
          </ac:spMkLst>
        </pc:spChg>
        <pc:spChg chg="add del">
          <ac:chgData name="Tejaswani Godara" userId="691f3bf6-205c-49eb-b07b-0eb8b92a7114" providerId="ADAL" clId="{5A2A6170-26DA-51DD-909D-E4BBB97D89EA}" dt="2025-12-10T08:13:04.274" v="50" actId="26606"/>
          <ac:spMkLst>
            <pc:docMk/>
            <pc:sldMk cId="1182106541" sldId="266"/>
            <ac:spMk id="13" creationId="{100EDD19-6802-4EC3-95CE-CFFAB042CFD6}"/>
          </ac:spMkLst>
        </pc:spChg>
        <pc:spChg chg="add del">
          <ac:chgData name="Tejaswani Godara" userId="691f3bf6-205c-49eb-b07b-0eb8b92a7114" providerId="ADAL" clId="{5A2A6170-26DA-51DD-909D-E4BBB97D89EA}" dt="2025-12-10T08:13:04.274" v="50" actId="26606"/>
          <ac:spMkLst>
            <pc:docMk/>
            <pc:sldMk cId="1182106541" sldId="266"/>
            <ac:spMk id="14" creationId="{DB17E863-922E-4C26-BD64-E8FD41D28661}"/>
          </ac:spMkLst>
        </pc:spChg>
        <pc:spChg chg="del mod">
          <ac:chgData name="Tejaswani Godara" userId="691f3bf6-205c-49eb-b07b-0eb8b92a7114" providerId="ADAL" clId="{5A2A6170-26DA-51DD-909D-E4BBB97D89EA}" dt="2025-12-10T08:13:04.274" v="50" actId="26606"/>
          <ac:spMkLst>
            <pc:docMk/>
            <pc:sldMk cId="1182106541" sldId="266"/>
            <ac:spMk id="15" creationId="{4D7ED290-B12B-4A95-BB63-6B754DAAA9B0}"/>
          </ac:spMkLst>
        </pc:spChg>
        <pc:spChg chg="add del">
          <ac:chgData name="Tejaswani Godara" userId="691f3bf6-205c-49eb-b07b-0eb8b92a7114" providerId="ADAL" clId="{5A2A6170-26DA-51DD-909D-E4BBB97D89EA}" dt="2025-12-10T08:13:02.633" v="47" actId="26606"/>
          <ac:spMkLst>
            <pc:docMk/>
            <pc:sldMk cId="1182106541" sldId="266"/>
            <ac:spMk id="20" creationId="{777A147A-9ED8-46B4-8660-1B3C2AA880B5}"/>
          </ac:spMkLst>
        </pc:spChg>
        <pc:spChg chg="add del">
          <ac:chgData name="Tejaswani Godara" userId="691f3bf6-205c-49eb-b07b-0eb8b92a7114" providerId="ADAL" clId="{5A2A6170-26DA-51DD-909D-E4BBB97D89EA}" dt="2025-12-10T08:13:02.633" v="47" actId="26606"/>
          <ac:spMkLst>
            <pc:docMk/>
            <pc:sldMk cId="1182106541" sldId="266"/>
            <ac:spMk id="22" creationId="{5D6C15A0-C087-4593-8414-2B4EC1CDC3DE}"/>
          </ac:spMkLst>
        </pc:spChg>
      </pc:sldChg>
      <pc:sldChg chg="modSp del">
        <pc:chgData name="Tejaswani Godara" userId="691f3bf6-205c-49eb-b07b-0eb8b92a7114" providerId="ADAL" clId="{5A2A6170-26DA-51DD-909D-E4BBB97D89EA}" dt="2025-12-10T08:16:15.479" v="65" actId="2696"/>
        <pc:sldMkLst>
          <pc:docMk/>
          <pc:sldMk cId="3849395238" sldId="268"/>
        </pc:sldMkLst>
        <pc:picChg chg="mod">
          <ac:chgData name="Tejaswani Godara" userId="691f3bf6-205c-49eb-b07b-0eb8b92a7114" providerId="ADAL" clId="{5A2A6170-26DA-51DD-909D-E4BBB97D89EA}" dt="2025-12-10T08:15:44.869" v="60" actId="14100"/>
          <ac:picMkLst>
            <pc:docMk/>
            <pc:sldMk cId="3849395238" sldId="268"/>
            <ac:picMk id="4098" creationId="{BB717356-33A0-492B-AEDD-8CDB5C8B18E2}"/>
          </ac:picMkLst>
        </pc:picChg>
      </pc:sldChg>
      <pc:sldChg chg="addSp delSp modSp mod delDesignElem">
        <pc:chgData name="Tejaswani Godara" userId="691f3bf6-205c-49eb-b07b-0eb8b92a7114" providerId="ADAL" clId="{5A2A6170-26DA-51DD-909D-E4BBB97D89EA}" dt="2025-12-10T08:13:14.047" v="55"/>
        <pc:sldMkLst>
          <pc:docMk/>
          <pc:sldMk cId="3212737535" sldId="269"/>
        </pc:sldMkLst>
        <pc:spChg chg="mod">
          <ac:chgData name="Tejaswani Godara" userId="691f3bf6-205c-49eb-b07b-0eb8b92a7114" providerId="ADAL" clId="{5A2A6170-26DA-51DD-909D-E4BBB97D89EA}" dt="2025-12-10T08:12:55.207" v="38" actId="26606"/>
          <ac:spMkLst>
            <pc:docMk/>
            <pc:sldMk cId="3212737535" sldId="269"/>
            <ac:spMk id="2" creationId="{CE57A2B2-8FAA-4457-81BE-7979BC5477B0}"/>
          </ac:spMkLst>
        </pc:spChg>
        <pc:spChg chg="add del">
          <ac:chgData name="Tejaswani Godara" userId="691f3bf6-205c-49eb-b07b-0eb8b92a7114" providerId="ADAL" clId="{5A2A6170-26DA-51DD-909D-E4BBB97D89EA}" dt="2025-12-10T08:13:14.047" v="55"/>
          <ac:spMkLst>
            <pc:docMk/>
            <pc:sldMk cId="3212737535" sldId="269"/>
            <ac:spMk id="9" creationId="{2E442304-DDBD-4F7B-8017-36BCC863FB40}"/>
          </ac:spMkLst>
        </pc:spChg>
        <pc:spChg chg="add del">
          <ac:chgData name="Tejaswani Godara" userId="691f3bf6-205c-49eb-b07b-0eb8b92a7114" providerId="ADAL" clId="{5A2A6170-26DA-51DD-909D-E4BBB97D89EA}" dt="2025-12-10T08:12:55.207" v="38" actId="26606"/>
          <ac:spMkLst>
            <pc:docMk/>
            <pc:sldMk cId="3212737535" sldId="269"/>
            <ac:spMk id="10" creationId="{5628E5CB-913B-4378-97CE-18C9F6410C53}"/>
          </ac:spMkLst>
        </pc:spChg>
        <pc:spChg chg="add del">
          <ac:chgData name="Tejaswani Godara" userId="691f3bf6-205c-49eb-b07b-0eb8b92a7114" providerId="ADAL" clId="{5A2A6170-26DA-51DD-909D-E4BBB97D89EA}" dt="2025-12-10T08:13:14.047" v="55"/>
          <ac:spMkLst>
            <pc:docMk/>
            <pc:sldMk cId="3212737535" sldId="269"/>
            <ac:spMk id="11" creationId="{5E107275-3853-46FD-A241-DE4355A42675}"/>
          </ac:spMkLst>
        </pc:spChg>
        <pc:graphicFrameChg chg="mod modGraphic">
          <ac:chgData name="Tejaswani Godara" userId="691f3bf6-205c-49eb-b07b-0eb8b92a7114" providerId="ADAL" clId="{5A2A6170-26DA-51DD-909D-E4BBB97D89EA}" dt="2025-12-10T08:12:55.207" v="38" actId="26606"/>
          <ac:graphicFrameMkLst>
            <pc:docMk/>
            <pc:sldMk cId="3212737535" sldId="269"/>
            <ac:graphicFrameMk id="5" creationId="{08ED67D2-A59D-2863-BA34-1F9C846E16C0}"/>
          </ac:graphicFrameMkLst>
        </pc:graphicFrameChg>
      </pc:sldChg>
      <pc:sldChg chg="modSp">
        <pc:chgData name="Tejaswani Godara" userId="691f3bf6-205c-49eb-b07b-0eb8b92a7114" providerId="ADAL" clId="{5A2A6170-26DA-51DD-909D-E4BBB97D89EA}" dt="2025-12-10T08:13:14.047" v="55"/>
        <pc:sldMkLst>
          <pc:docMk/>
          <pc:sldMk cId="3518502884" sldId="270"/>
        </pc:sldMkLst>
        <pc:spChg chg="mod">
          <ac:chgData name="Tejaswani Godara" userId="691f3bf6-205c-49eb-b07b-0eb8b92a7114" providerId="ADAL" clId="{5A2A6170-26DA-51DD-909D-E4BBB97D89EA}" dt="2025-12-10T08:13:14.047" v="55"/>
          <ac:spMkLst>
            <pc:docMk/>
            <pc:sldMk cId="3518502884" sldId="270"/>
            <ac:spMk id="2" creationId="{C07D93EF-6CE3-4D5B-B68E-E33AB4731BE6}"/>
          </ac:spMkLst>
        </pc:spChg>
        <pc:graphicFrameChg chg="mod">
          <ac:chgData name="Tejaswani Godara" userId="691f3bf6-205c-49eb-b07b-0eb8b92a7114" providerId="ADAL" clId="{5A2A6170-26DA-51DD-909D-E4BBB97D89EA}" dt="2025-12-10T08:13:14.047" v="55"/>
          <ac:graphicFrameMkLst>
            <pc:docMk/>
            <pc:sldMk cId="3518502884" sldId="270"/>
            <ac:graphicFrameMk id="4" creationId="{E4D5861F-D3A1-44AC-9FAF-6F9ECF90A14D}"/>
          </ac:graphicFrameMkLst>
        </pc:graphicFrameChg>
      </pc:sldChg>
      <pc:sldChg chg="modSp">
        <pc:chgData name="Tejaswani Godara" userId="691f3bf6-205c-49eb-b07b-0eb8b92a7114" providerId="ADAL" clId="{5A2A6170-26DA-51DD-909D-E4BBB97D89EA}" dt="2025-12-10T08:13:14.047" v="55"/>
        <pc:sldMkLst>
          <pc:docMk/>
          <pc:sldMk cId="1876866513" sldId="271"/>
        </pc:sldMkLst>
        <pc:spChg chg="mod">
          <ac:chgData name="Tejaswani Godara" userId="691f3bf6-205c-49eb-b07b-0eb8b92a7114" providerId="ADAL" clId="{5A2A6170-26DA-51DD-909D-E4BBB97D89EA}" dt="2025-12-10T08:13:14.047" v="55"/>
          <ac:spMkLst>
            <pc:docMk/>
            <pc:sldMk cId="1876866513" sldId="271"/>
            <ac:spMk id="2" creationId="{0ACE2E6D-5293-4F5D-A914-F9817B32DC11}"/>
          </ac:spMkLst>
        </pc:spChg>
        <pc:spChg chg="mod">
          <ac:chgData name="Tejaswani Godara" userId="691f3bf6-205c-49eb-b07b-0eb8b92a7114" providerId="ADAL" clId="{5A2A6170-26DA-51DD-909D-E4BBB97D89EA}" dt="2025-12-10T08:13:14.047" v="55"/>
          <ac:spMkLst>
            <pc:docMk/>
            <pc:sldMk cId="1876866513" sldId="271"/>
            <ac:spMk id="3" creationId="{A3364D52-37DC-4FCE-8140-10447C553B29}"/>
          </ac:spMkLst>
        </pc:spChg>
      </pc:sldChg>
      <pc:sldChg chg="addSp delSp delDesignElem">
        <pc:chgData name="Tejaswani Godara" userId="691f3bf6-205c-49eb-b07b-0eb8b92a7114" providerId="ADAL" clId="{5A2A6170-26DA-51DD-909D-E4BBB97D89EA}" dt="2025-12-10T08:13:14.047" v="55"/>
        <pc:sldMkLst>
          <pc:docMk/>
          <pc:sldMk cId="3267342749" sldId="272"/>
        </pc:sldMkLst>
        <pc:spChg chg="add del">
          <ac:chgData name="Tejaswani Godara" userId="691f3bf6-205c-49eb-b07b-0eb8b92a7114" providerId="ADAL" clId="{5A2A6170-26DA-51DD-909D-E4BBB97D89EA}" dt="2025-12-10T08:13:14.047" v="55"/>
          <ac:spMkLst>
            <pc:docMk/>
            <pc:sldMk cId="3267342749" sldId="272"/>
            <ac:spMk id="8" creationId="{777A147A-9ED8-46B4-8660-1B3C2AA880B5}"/>
          </ac:spMkLst>
        </pc:spChg>
        <pc:spChg chg="add del">
          <ac:chgData name="Tejaswani Godara" userId="691f3bf6-205c-49eb-b07b-0eb8b92a7114" providerId="ADAL" clId="{5A2A6170-26DA-51DD-909D-E4BBB97D89EA}" dt="2025-12-10T08:13:14.047" v="55"/>
          <ac:spMkLst>
            <pc:docMk/>
            <pc:sldMk cId="3267342749" sldId="272"/>
            <ac:spMk id="10" creationId="{5D6C15A0-C087-4593-8414-2B4EC1CDC3DE}"/>
          </ac:spMkLst>
        </pc:spChg>
      </pc:sldChg>
      <pc:sldChg chg="addSp delSp modSp mod setBg delDesignElem">
        <pc:chgData name="Tejaswani Godara" userId="691f3bf6-205c-49eb-b07b-0eb8b92a7114" providerId="ADAL" clId="{5A2A6170-26DA-51DD-909D-E4BBB97D89EA}" dt="2025-12-10T08:13:14.047" v="55"/>
        <pc:sldMkLst>
          <pc:docMk/>
          <pc:sldMk cId="1174660397" sldId="273"/>
        </pc:sldMkLst>
        <pc:spChg chg="mod">
          <ac:chgData name="Tejaswani Godara" userId="691f3bf6-205c-49eb-b07b-0eb8b92a7114" providerId="ADAL" clId="{5A2A6170-26DA-51DD-909D-E4BBB97D89EA}" dt="2025-12-10T08:13:14.047" v="55"/>
          <ac:spMkLst>
            <pc:docMk/>
            <pc:sldMk cId="1174660397" sldId="273"/>
            <ac:spMk id="2" creationId="{2C7858B9-8AD5-44CC-A0A3-BB50222DE784}"/>
          </ac:spMkLst>
        </pc:spChg>
        <pc:spChg chg="mod">
          <ac:chgData name="Tejaswani Godara" userId="691f3bf6-205c-49eb-b07b-0eb8b92a7114" providerId="ADAL" clId="{5A2A6170-26DA-51DD-909D-E4BBB97D89EA}" dt="2025-12-10T08:13:01.960" v="46" actId="26606"/>
          <ac:spMkLst>
            <pc:docMk/>
            <pc:sldMk cId="1174660397" sldId="273"/>
            <ac:spMk id="3" creationId="{681EDA66-3CE8-4477-AA6B-0C8E0481F3E2}"/>
          </ac:spMkLst>
        </pc:spChg>
        <pc:spChg chg="add del">
          <ac:chgData name="Tejaswani Godara" userId="691f3bf6-205c-49eb-b07b-0eb8b92a7114" providerId="ADAL" clId="{5A2A6170-26DA-51DD-909D-E4BBB97D89EA}" dt="2025-12-10T08:13:01.960" v="46" actId="26606"/>
          <ac:spMkLst>
            <pc:docMk/>
            <pc:sldMk cId="1174660397" sldId="273"/>
            <ac:spMk id="5127" creationId="{743AA782-23D1-4521-8CAD-47662984AA08}"/>
          </ac:spMkLst>
        </pc:spChg>
        <pc:spChg chg="add del">
          <ac:chgData name="Tejaswani Godara" userId="691f3bf6-205c-49eb-b07b-0eb8b92a7114" providerId="ADAL" clId="{5A2A6170-26DA-51DD-909D-E4BBB97D89EA}" dt="2025-12-10T08:13:01.960" v="46" actId="26606"/>
          <ac:spMkLst>
            <pc:docMk/>
            <pc:sldMk cId="1174660397" sldId="273"/>
            <ac:spMk id="5129" creationId="{71877DBC-BB60-40F0-AC93-2ACDBAAE60CE}"/>
          </ac:spMkLst>
        </pc:spChg>
        <pc:picChg chg="mod">
          <ac:chgData name="Tejaswani Godara" userId="691f3bf6-205c-49eb-b07b-0eb8b92a7114" providerId="ADAL" clId="{5A2A6170-26DA-51DD-909D-E4BBB97D89EA}" dt="2025-12-10T08:13:01.960" v="46" actId="26606"/>
          <ac:picMkLst>
            <pc:docMk/>
            <pc:sldMk cId="1174660397" sldId="273"/>
            <ac:picMk id="5122" creationId="{38308453-5E14-4D90-8FF0-2A6F3E10812A}"/>
          </ac:picMkLst>
        </pc:picChg>
      </pc:sldChg>
      <pc:sldChg chg="addSp delSp modSp mod setBg delDesignElem">
        <pc:chgData name="Tejaswani Godara" userId="691f3bf6-205c-49eb-b07b-0eb8b92a7114" providerId="ADAL" clId="{5A2A6170-26DA-51DD-909D-E4BBB97D89EA}" dt="2025-12-10T08:13:14.047" v="55"/>
        <pc:sldMkLst>
          <pc:docMk/>
          <pc:sldMk cId="1023542597" sldId="274"/>
        </pc:sldMkLst>
        <pc:spChg chg="mod">
          <ac:chgData name="Tejaswani Godara" userId="691f3bf6-205c-49eb-b07b-0eb8b92a7114" providerId="ADAL" clId="{5A2A6170-26DA-51DD-909D-E4BBB97D89EA}" dt="2025-12-10T08:13:14.047" v="55"/>
          <ac:spMkLst>
            <pc:docMk/>
            <pc:sldMk cId="1023542597" sldId="274"/>
            <ac:spMk id="2" creationId="{DD8A1DE4-E7E0-41D2-9A5F-8BFE704FA0F6}"/>
          </ac:spMkLst>
        </pc:spChg>
        <pc:spChg chg="mod">
          <ac:chgData name="Tejaswani Godara" userId="691f3bf6-205c-49eb-b07b-0eb8b92a7114" providerId="ADAL" clId="{5A2A6170-26DA-51DD-909D-E4BBB97D89EA}" dt="2025-12-10T08:13:14.047" v="55"/>
          <ac:spMkLst>
            <pc:docMk/>
            <pc:sldMk cId="1023542597" sldId="274"/>
            <ac:spMk id="3" creationId="{CAF46D5F-9929-4351-9185-295F8C433EAC}"/>
          </ac:spMkLst>
        </pc:spChg>
        <pc:spChg chg="add del">
          <ac:chgData name="Tejaswani Godara" userId="691f3bf6-205c-49eb-b07b-0eb8b92a7114" providerId="ADAL" clId="{5A2A6170-26DA-51DD-909D-E4BBB97D89EA}" dt="2025-12-10T08:13:01.495" v="45" actId="26606"/>
          <ac:spMkLst>
            <pc:docMk/>
            <pc:sldMk cId="1023542597" sldId="274"/>
            <ac:spMk id="8" creationId="{777A147A-9ED8-46B4-8660-1B3C2AA880B5}"/>
          </ac:spMkLst>
        </pc:spChg>
        <pc:spChg chg="add del">
          <ac:chgData name="Tejaswani Godara" userId="691f3bf6-205c-49eb-b07b-0eb8b92a7114" providerId="ADAL" clId="{5A2A6170-26DA-51DD-909D-E4BBB97D89EA}" dt="2025-12-10T08:13:01.495" v="45" actId="26606"/>
          <ac:spMkLst>
            <pc:docMk/>
            <pc:sldMk cId="1023542597" sldId="274"/>
            <ac:spMk id="10" creationId="{5D6C15A0-C087-4593-8414-2B4EC1CDC3DE}"/>
          </ac:spMkLst>
        </pc:spChg>
      </pc:sldChg>
      <pc:sldChg chg="modSp">
        <pc:chgData name="Tejaswani Godara" userId="691f3bf6-205c-49eb-b07b-0eb8b92a7114" providerId="ADAL" clId="{5A2A6170-26DA-51DD-909D-E4BBB97D89EA}" dt="2025-12-10T08:13:14.047" v="55"/>
        <pc:sldMkLst>
          <pc:docMk/>
          <pc:sldMk cId="4222854415" sldId="275"/>
        </pc:sldMkLst>
        <pc:spChg chg="mod">
          <ac:chgData name="Tejaswani Godara" userId="691f3bf6-205c-49eb-b07b-0eb8b92a7114" providerId="ADAL" clId="{5A2A6170-26DA-51DD-909D-E4BBB97D89EA}" dt="2025-12-10T08:13:14.047" v="55"/>
          <ac:spMkLst>
            <pc:docMk/>
            <pc:sldMk cId="4222854415" sldId="275"/>
            <ac:spMk id="2" creationId="{B59C46DD-5656-464F-9DE2-741B004E737B}"/>
          </ac:spMkLst>
        </pc:spChg>
        <pc:spChg chg="mod">
          <ac:chgData name="Tejaswani Godara" userId="691f3bf6-205c-49eb-b07b-0eb8b92a7114" providerId="ADAL" clId="{5A2A6170-26DA-51DD-909D-E4BBB97D89EA}" dt="2025-12-10T08:13:14.047" v="55"/>
          <ac:spMkLst>
            <pc:docMk/>
            <pc:sldMk cId="4222854415" sldId="275"/>
            <ac:spMk id="3" creationId="{3695B1AD-7091-442C-A438-3E5E5FE722FC}"/>
          </ac:spMkLst>
        </pc:spChg>
      </pc:sldChg>
      <pc:sldChg chg="modSp mod">
        <pc:chgData name="Tejaswani Godara" userId="691f3bf6-205c-49eb-b07b-0eb8b92a7114" providerId="ADAL" clId="{5A2A6170-26DA-51DD-909D-E4BBB97D89EA}" dt="2025-12-10T08:19:49.374" v="78" actId="207"/>
        <pc:sldMkLst>
          <pc:docMk/>
          <pc:sldMk cId="3906703281" sldId="276"/>
        </pc:sldMkLst>
        <pc:spChg chg="mod">
          <ac:chgData name="Tejaswani Godara" userId="691f3bf6-205c-49eb-b07b-0eb8b92a7114" providerId="ADAL" clId="{5A2A6170-26DA-51DD-909D-E4BBB97D89EA}" dt="2025-12-10T08:13:14.047" v="55"/>
          <ac:spMkLst>
            <pc:docMk/>
            <pc:sldMk cId="3906703281" sldId="276"/>
            <ac:spMk id="2" creationId="{F41C5A09-8C50-4232-A812-F54BA0548039}"/>
          </ac:spMkLst>
        </pc:spChg>
        <pc:spChg chg="mod">
          <ac:chgData name="Tejaswani Godara" userId="691f3bf6-205c-49eb-b07b-0eb8b92a7114" providerId="ADAL" clId="{5A2A6170-26DA-51DD-909D-E4BBB97D89EA}" dt="2025-12-10T08:13:14.047" v="55"/>
          <ac:spMkLst>
            <pc:docMk/>
            <pc:sldMk cId="3906703281" sldId="276"/>
            <ac:spMk id="3" creationId="{A647ADFF-DC9F-4D9B-B049-8802805BA3F4}"/>
          </ac:spMkLst>
        </pc:spChg>
        <pc:spChg chg="mod">
          <ac:chgData name="Tejaswani Godara" userId="691f3bf6-205c-49eb-b07b-0eb8b92a7114" providerId="ADAL" clId="{5A2A6170-26DA-51DD-909D-E4BBB97D89EA}" dt="2025-12-10T08:19:49.374" v="78" actId="207"/>
          <ac:spMkLst>
            <pc:docMk/>
            <pc:sldMk cId="3906703281" sldId="276"/>
            <ac:spMk id="4" creationId="{63063D50-95B0-494B-9DED-7112A50C0A7A}"/>
          </ac:spMkLst>
        </pc:spChg>
      </pc:sldChg>
    </pc:docChg>
  </pc:docChgLst>
  <pc:docChgLst>
    <pc:chgData name="Guest User" userId="S::urn:spo:tenantanon#0177843b-6a23-4cf9-ac5b-ee0bcf0de794::" providerId="AD" clId="Web-{BB892608-D41B-7830-DEC3-794FD8FB34A7}"/>
    <pc:docChg chg="mod modSld addMainMaster delMainMaster">
      <pc:chgData name="Guest User" userId="S::urn:spo:tenantanon#0177843b-6a23-4cf9-ac5b-ee0bcf0de794::" providerId="AD" clId="Web-{BB892608-D41B-7830-DEC3-794FD8FB34A7}" dt="2025-12-10T08:25:53.064" v="5" actId="20577"/>
      <pc:docMkLst>
        <pc:docMk/>
      </pc:docMkLst>
      <pc:sldChg chg="modSp mod modClrScheme chgLayout">
        <pc:chgData name="Guest User" userId="S::urn:spo:tenantanon#0177843b-6a23-4cf9-ac5b-ee0bcf0de794::" providerId="AD" clId="Web-{BB892608-D41B-7830-DEC3-794FD8FB34A7}" dt="2025-12-10T08:24:54.515" v="1"/>
        <pc:sldMkLst>
          <pc:docMk/>
          <pc:sldMk cId="4043737824" sldId="257"/>
        </pc:sldMkLst>
        <pc:spChg chg="mod ord">
          <ac:chgData name="Guest User" userId="S::urn:spo:tenantanon#0177843b-6a23-4cf9-ac5b-ee0bcf0de794::" providerId="AD" clId="Web-{BB892608-D41B-7830-DEC3-794FD8FB34A7}" dt="2025-12-10T08:24:54.515" v="1"/>
          <ac:spMkLst>
            <pc:docMk/>
            <pc:sldMk cId="4043737824" sldId="257"/>
            <ac:spMk id="2" creationId="{78FD68DA-43BA-4508-8DE2-BA9BB7B2FA5B}"/>
          </ac:spMkLst>
        </pc:spChg>
        <pc:spChg chg="mod ord">
          <ac:chgData name="Guest User" userId="S::urn:spo:tenantanon#0177843b-6a23-4cf9-ac5b-ee0bcf0de794::" providerId="AD" clId="Web-{BB892608-D41B-7830-DEC3-794FD8FB34A7}" dt="2025-12-10T08:24:54.515" v="1"/>
          <ac:spMkLst>
            <pc:docMk/>
            <pc:sldMk cId="4043737824" sldId="257"/>
            <ac:spMk id="3" creationId="{A8E9CFF2-3777-4FF4-A759-8491175B0B7C}"/>
          </ac:spMkLst>
        </pc:spChg>
      </pc:sldChg>
      <pc:sldChg chg="modSp mod modClrScheme chgLayout">
        <pc:chgData name="Guest User" userId="S::urn:spo:tenantanon#0177843b-6a23-4cf9-ac5b-ee0bcf0de794::" providerId="AD" clId="Web-{BB892608-D41B-7830-DEC3-794FD8FB34A7}" dt="2025-12-10T08:24:54.515" v="1"/>
        <pc:sldMkLst>
          <pc:docMk/>
          <pc:sldMk cId="2329032774" sldId="259"/>
        </pc:sldMkLst>
        <pc:spChg chg="mod ord">
          <ac:chgData name="Guest User" userId="S::urn:spo:tenantanon#0177843b-6a23-4cf9-ac5b-ee0bcf0de794::" providerId="AD" clId="Web-{BB892608-D41B-7830-DEC3-794FD8FB34A7}" dt="2025-12-10T08:24:54.515" v="1"/>
          <ac:spMkLst>
            <pc:docMk/>
            <pc:sldMk cId="2329032774" sldId="259"/>
            <ac:spMk id="2" creationId="{B6BAD815-8138-417E-8FAC-2E9D4720332B}"/>
          </ac:spMkLst>
        </pc:spChg>
        <pc:spChg chg="mod ord">
          <ac:chgData name="Guest User" userId="S::urn:spo:tenantanon#0177843b-6a23-4cf9-ac5b-ee0bcf0de794::" providerId="AD" clId="Web-{BB892608-D41B-7830-DEC3-794FD8FB34A7}" dt="2025-12-10T08:24:54.515" v="1"/>
          <ac:spMkLst>
            <pc:docMk/>
            <pc:sldMk cId="2329032774" sldId="259"/>
            <ac:spMk id="19" creationId="{BC9617C3-8495-4554-BCA0-82EF221DAE03}"/>
          </ac:spMkLst>
        </pc:spChg>
      </pc:sldChg>
      <pc:sldChg chg="addSp delSp modSp mod modClrScheme delDesignElem chgLayout">
        <pc:chgData name="Guest User" userId="S::urn:spo:tenantanon#0177843b-6a23-4cf9-ac5b-ee0bcf0de794::" providerId="AD" clId="Web-{BB892608-D41B-7830-DEC3-794FD8FB34A7}" dt="2025-12-10T08:24:54.515" v="1"/>
        <pc:sldMkLst>
          <pc:docMk/>
          <pc:sldMk cId="1853088779" sldId="260"/>
        </pc:sldMkLst>
        <pc:spChg chg="mod ord">
          <ac:chgData name="Guest User" userId="S::urn:spo:tenantanon#0177843b-6a23-4cf9-ac5b-ee0bcf0de794::" providerId="AD" clId="Web-{BB892608-D41B-7830-DEC3-794FD8FB34A7}" dt="2025-12-10T08:24:54.515" v="1"/>
          <ac:spMkLst>
            <pc:docMk/>
            <pc:sldMk cId="1853088779" sldId="260"/>
            <ac:spMk id="2" creationId="{15D9FB92-6DC7-4500-B100-6AA906072D3A}"/>
          </ac:spMkLst>
        </pc:spChg>
        <pc:spChg chg="mod ord">
          <ac:chgData name="Guest User" userId="S::urn:spo:tenantanon#0177843b-6a23-4cf9-ac5b-ee0bcf0de794::" providerId="AD" clId="Web-{BB892608-D41B-7830-DEC3-794FD8FB34A7}" dt="2025-12-10T08:24:54.515" v="1"/>
          <ac:spMkLst>
            <pc:docMk/>
            <pc:sldMk cId="1853088779" sldId="260"/>
            <ac:spMk id="3" creationId="{AA0961B9-51CC-406A-8FB8-E14A0A7171EB}"/>
          </ac:spMkLst>
        </pc:spChg>
        <pc:spChg chg="add del">
          <ac:chgData name="Guest User" userId="S::urn:spo:tenantanon#0177843b-6a23-4cf9-ac5b-ee0bcf0de794::" providerId="AD" clId="Web-{BB892608-D41B-7830-DEC3-794FD8FB34A7}" dt="2025-12-10T08:24:54.515" v="1"/>
          <ac:spMkLst>
            <pc:docMk/>
            <pc:sldMk cId="1853088779" sldId="260"/>
            <ac:spMk id="8" creationId="{777A147A-9ED8-46B4-8660-1B3C2AA880B5}"/>
          </ac:spMkLst>
        </pc:spChg>
        <pc:spChg chg="add del">
          <ac:chgData name="Guest User" userId="S::urn:spo:tenantanon#0177843b-6a23-4cf9-ac5b-ee0bcf0de794::" providerId="AD" clId="Web-{BB892608-D41B-7830-DEC3-794FD8FB34A7}" dt="2025-12-10T08:24:54.515" v="1"/>
          <ac:spMkLst>
            <pc:docMk/>
            <pc:sldMk cId="1853088779" sldId="260"/>
            <ac:spMk id="10" creationId="{5D6C15A0-C087-4593-8414-2B4EC1CDC3DE}"/>
          </ac:spMkLst>
        </pc:spChg>
      </pc:sldChg>
      <pc:sldChg chg="modSp mod modClrScheme chgLayout">
        <pc:chgData name="Guest User" userId="S::urn:spo:tenantanon#0177843b-6a23-4cf9-ac5b-ee0bcf0de794::" providerId="AD" clId="Web-{BB892608-D41B-7830-DEC3-794FD8FB34A7}" dt="2025-12-10T08:24:54.515" v="1"/>
        <pc:sldMkLst>
          <pc:docMk/>
          <pc:sldMk cId="2435554082" sldId="261"/>
        </pc:sldMkLst>
        <pc:spChg chg="mod ord">
          <ac:chgData name="Guest User" userId="S::urn:spo:tenantanon#0177843b-6a23-4cf9-ac5b-ee0bcf0de794::" providerId="AD" clId="Web-{BB892608-D41B-7830-DEC3-794FD8FB34A7}" dt="2025-12-10T08:24:54.515" v="1"/>
          <ac:spMkLst>
            <pc:docMk/>
            <pc:sldMk cId="2435554082" sldId="261"/>
            <ac:spMk id="2" creationId="{68709AA9-4F56-48CA-8ADC-951AE3F2F6AC}"/>
          </ac:spMkLst>
        </pc:spChg>
        <pc:graphicFrameChg chg="mod ord">
          <ac:chgData name="Guest User" userId="S::urn:spo:tenantanon#0177843b-6a23-4cf9-ac5b-ee0bcf0de794::" providerId="AD" clId="Web-{BB892608-D41B-7830-DEC3-794FD8FB34A7}" dt="2025-12-10T08:24:54.515" v="1"/>
          <ac:graphicFrameMkLst>
            <pc:docMk/>
            <pc:sldMk cId="2435554082" sldId="261"/>
            <ac:graphicFrameMk id="5" creationId="{09A1A189-8B94-ED3B-6AFE-9A5270F3EAC6}"/>
          </ac:graphicFrameMkLst>
        </pc:graphicFrameChg>
      </pc:sldChg>
      <pc:sldChg chg="modSp mod modClrScheme chgLayout">
        <pc:chgData name="Guest User" userId="S::urn:spo:tenantanon#0177843b-6a23-4cf9-ac5b-ee0bcf0de794::" providerId="AD" clId="Web-{BB892608-D41B-7830-DEC3-794FD8FB34A7}" dt="2025-12-10T08:24:54.515" v="1"/>
        <pc:sldMkLst>
          <pc:docMk/>
          <pc:sldMk cId="445550501" sldId="262"/>
        </pc:sldMkLst>
        <pc:spChg chg="mod ord">
          <ac:chgData name="Guest User" userId="S::urn:spo:tenantanon#0177843b-6a23-4cf9-ac5b-ee0bcf0de794::" providerId="AD" clId="Web-{BB892608-D41B-7830-DEC3-794FD8FB34A7}" dt="2025-12-10T08:24:54.515" v="1"/>
          <ac:spMkLst>
            <pc:docMk/>
            <pc:sldMk cId="445550501" sldId="262"/>
            <ac:spMk id="2" creationId="{FD53ADA2-DF6B-464C-A862-6F792F7239D1}"/>
          </ac:spMkLst>
        </pc:spChg>
        <pc:spChg chg="mod ord">
          <ac:chgData name="Guest User" userId="S::urn:spo:tenantanon#0177843b-6a23-4cf9-ac5b-ee0bcf0de794::" providerId="AD" clId="Web-{BB892608-D41B-7830-DEC3-794FD8FB34A7}" dt="2025-12-10T08:24:54.515" v="1"/>
          <ac:spMkLst>
            <pc:docMk/>
            <pc:sldMk cId="445550501" sldId="262"/>
            <ac:spMk id="3" creationId="{44B6C6D8-D2C5-43DE-9C6F-A745FAC15220}"/>
          </ac:spMkLst>
        </pc:spChg>
      </pc:sldChg>
      <pc:sldChg chg="addSp modSp mod modClrScheme chgLayout">
        <pc:chgData name="Guest User" userId="S::urn:spo:tenantanon#0177843b-6a23-4cf9-ac5b-ee0bcf0de794::" providerId="AD" clId="Web-{BB892608-D41B-7830-DEC3-794FD8FB34A7}" dt="2025-12-10T08:25:01.437" v="2"/>
        <pc:sldMkLst>
          <pc:docMk/>
          <pc:sldMk cId="3057427265" sldId="263"/>
        </pc:sldMkLst>
        <pc:spChg chg="mod ord">
          <ac:chgData name="Guest User" userId="S::urn:spo:tenantanon#0177843b-6a23-4cf9-ac5b-ee0bcf0de794::" providerId="AD" clId="Web-{BB892608-D41B-7830-DEC3-794FD8FB34A7}" dt="2025-12-10T08:25:01.437" v="2"/>
          <ac:spMkLst>
            <pc:docMk/>
            <pc:sldMk cId="3057427265" sldId="263"/>
            <ac:spMk id="2" creationId="{FF555284-81D2-4861-9003-23F2AACFBE2F}"/>
          </ac:spMkLst>
        </pc:spChg>
        <pc:spChg chg="mod ord">
          <ac:chgData name="Guest User" userId="S::urn:spo:tenantanon#0177843b-6a23-4cf9-ac5b-ee0bcf0de794::" providerId="AD" clId="Web-{BB892608-D41B-7830-DEC3-794FD8FB34A7}" dt="2025-12-10T08:24:54.515" v="1"/>
          <ac:spMkLst>
            <pc:docMk/>
            <pc:sldMk cId="3057427265" sldId="263"/>
            <ac:spMk id="3" creationId="{D277EBFF-A90E-40B9-BBA7-D072CEE2D64C}"/>
          </ac:spMkLst>
        </pc:spChg>
        <pc:spChg chg="add">
          <ac:chgData name="Guest User" userId="S::urn:spo:tenantanon#0177843b-6a23-4cf9-ac5b-ee0bcf0de794::" providerId="AD" clId="Web-{BB892608-D41B-7830-DEC3-794FD8FB34A7}" dt="2025-12-10T08:25:01.437" v="2"/>
          <ac:spMkLst>
            <pc:docMk/>
            <pc:sldMk cId="3057427265" sldId="263"/>
            <ac:spMk id="8" creationId="{100EDD19-6802-4EC3-95CE-CFFAB042CFD6}"/>
          </ac:spMkLst>
        </pc:spChg>
        <pc:spChg chg="add">
          <ac:chgData name="Guest User" userId="S::urn:spo:tenantanon#0177843b-6a23-4cf9-ac5b-ee0bcf0de794::" providerId="AD" clId="Web-{BB892608-D41B-7830-DEC3-794FD8FB34A7}" dt="2025-12-10T08:25:01.437" v="2"/>
          <ac:spMkLst>
            <pc:docMk/>
            <pc:sldMk cId="3057427265" sldId="263"/>
            <ac:spMk id="10" creationId="{DB17E863-922E-4C26-BD64-E8FD41D28661}"/>
          </ac:spMkLst>
        </pc:spChg>
      </pc:sldChg>
      <pc:sldChg chg="addSp delSp modSp mod modClrScheme delDesignElem chgLayout">
        <pc:chgData name="Guest User" userId="S::urn:spo:tenantanon#0177843b-6a23-4cf9-ac5b-ee0bcf0de794::" providerId="AD" clId="Web-{BB892608-D41B-7830-DEC3-794FD8FB34A7}" dt="2025-12-10T08:25:12.187" v="3"/>
        <pc:sldMkLst>
          <pc:docMk/>
          <pc:sldMk cId="491976185" sldId="264"/>
        </pc:sldMkLst>
        <pc:spChg chg="mod ord">
          <ac:chgData name="Guest User" userId="S::urn:spo:tenantanon#0177843b-6a23-4cf9-ac5b-ee0bcf0de794::" providerId="AD" clId="Web-{BB892608-D41B-7830-DEC3-794FD8FB34A7}" dt="2025-12-10T08:24:54.515" v="1"/>
          <ac:spMkLst>
            <pc:docMk/>
            <pc:sldMk cId="491976185" sldId="264"/>
            <ac:spMk id="2" creationId="{F5286FE3-9E19-47CA-89F8-2A0AC9ED549B}"/>
          </ac:spMkLst>
        </pc:spChg>
        <pc:spChg chg="mod ord">
          <ac:chgData name="Guest User" userId="S::urn:spo:tenantanon#0177843b-6a23-4cf9-ac5b-ee0bcf0de794::" providerId="AD" clId="Web-{BB892608-D41B-7830-DEC3-794FD8FB34A7}" dt="2025-12-10T08:25:12.187" v="3"/>
          <ac:spMkLst>
            <pc:docMk/>
            <pc:sldMk cId="491976185" sldId="264"/>
            <ac:spMk id="3" creationId="{A031BF71-3D92-4AA1-A738-5308F8B6FBA4}"/>
          </ac:spMkLst>
        </pc:spChg>
        <pc:spChg chg="add">
          <ac:chgData name="Guest User" userId="S::urn:spo:tenantanon#0177843b-6a23-4cf9-ac5b-ee0bcf0de794::" providerId="AD" clId="Web-{BB892608-D41B-7830-DEC3-794FD8FB34A7}" dt="2025-12-10T08:25:12.187" v="3"/>
          <ac:spMkLst>
            <pc:docMk/>
            <pc:sldMk cId="491976185" sldId="264"/>
            <ac:spMk id="7" creationId="{A6D37EE4-EA1B-46EE-A54B-5233C63C9695}"/>
          </ac:spMkLst>
        </pc:spChg>
        <pc:spChg chg="add">
          <ac:chgData name="Guest User" userId="S::urn:spo:tenantanon#0177843b-6a23-4cf9-ac5b-ee0bcf0de794::" providerId="AD" clId="Web-{BB892608-D41B-7830-DEC3-794FD8FB34A7}" dt="2025-12-10T08:25:12.187" v="3"/>
          <ac:spMkLst>
            <pc:docMk/>
            <pc:sldMk cId="491976185" sldId="264"/>
            <ac:spMk id="8" creationId="{927D5270-6648-4CC1-8F78-48BE299CAC25}"/>
          </ac:spMkLst>
        </pc:spChg>
        <pc:spChg chg="del">
          <ac:chgData name="Guest User" userId="S::urn:spo:tenantanon#0177843b-6a23-4cf9-ac5b-ee0bcf0de794::" providerId="AD" clId="Web-{BB892608-D41B-7830-DEC3-794FD8FB34A7}" dt="2025-12-10T08:24:54.515" v="1"/>
          <ac:spMkLst>
            <pc:docMk/>
            <pc:sldMk cId="491976185" sldId="264"/>
            <ac:spMk id="9" creationId="{45D37F4E-DDB4-456B-97E0-9937730A039F}"/>
          </ac:spMkLst>
        </pc:spChg>
        <pc:spChg chg="del">
          <ac:chgData name="Guest User" userId="S::urn:spo:tenantanon#0177843b-6a23-4cf9-ac5b-ee0bcf0de794::" providerId="AD" clId="Web-{BB892608-D41B-7830-DEC3-794FD8FB34A7}" dt="2025-12-10T08:24:54.515" v="1"/>
          <ac:spMkLst>
            <pc:docMk/>
            <pc:sldMk cId="491976185" sldId="264"/>
            <ac:spMk id="11" creationId="{B2DD41CD-8F47-4F56-AD12-4E2FF7696987}"/>
          </ac:spMkLst>
        </pc:spChg>
        <pc:picChg chg="mod">
          <ac:chgData name="Guest User" userId="S::urn:spo:tenantanon#0177843b-6a23-4cf9-ac5b-ee0bcf0de794::" providerId="AD" clId="Web-{BB892608-D41B-7830-DEC3-794FD8FB34A7}" dt="2025-12-10T08:25:12.187" v="3"/>
          <ac:picMkLst>
            <pc:docMk/>
            <pc:sldMk cId="491976185" sldId="264"/>
            <ac:picMk id="4" creationId="{CA03A4B4-FE97-BBE6-6617-1541E30691A7}"/>
          </ac:picMkLst>
        </pc:picChg>
      </pc:sldChg>
      <pc:sldChg chg="modSp mod modClrScheme chgLayout">
        <pc:chgData name="Guest User" userId="S::urn:spo:tenantanon#0177843b-6a23-4cf9-ac5b-ee0bcf0de794::" providerId="AD" clId="Web-{BB892608-D41B-7830-DEC3-794FD8FB34A7}" dt="2025-12-10T08:25:53.064" v="5" actId="20577"/>
        <pc:sldMkLst>
          <pc:docMk/>
          <pc:sldMk cId="4044729332" sldId="265"/>
        </pc:sldMkLst>
        <pc:spChg chg="mod ord">
          <ac:chgData name="Guest User" userId="S::urn:spo:tenantanon#0177843b-6a23-4cf9-ac5b-ee0bcf0de794::" providerId="AD" clId="Web-{BB892608-D41B-7830-DEC3-794FD8FB34A7}" dt="2025-12-10T08:24:54.515" v="1"/>
          <ac:spMkLst>
            <pc:docMk/>
            <pc:sldMk cId="4044729332" sldId="265"/>
            <ac:spMk id="2" creationId="{5E00A73E-2C34-49A6-8C73-392F135353C9}"/>
          </ac:spMkLst>
        </pc:spChg>
        <pc:spChg chg="mod ord">
          <ac:chgData name="Guest User" userId="S::urn:spo:tenantanon#0177843b-6a23-4cf9-ac5b-ee0bcf0de794::" providerId="AD" clId="Web-{BB892608-D41B-7830-DEC3-794FD8FB34A7}" dt="2025-12-10T08:25:53.064" v="5" actId="20577"/>
          <ac:spMkLst>
            <pc:docMk/>
            <pc:sldMk cId="4044729332" sldId="265"/>
            <ac:spMk id="3" creationId="{131C6A2B-30EE-4CDB-9215-DBD178BF5620}"/>
          </ac:spMkLst>
        </pc:spChg>
      </pc:sldChg>
      <pc:sldChg chg="modSp mod modClrScheme chgLayout">
        <pc:chgData name="Guest User" userId="S::urn:spo:tenantanon#0177843b-6a23-4cf9-ac5b-ee0bcf0de794::" providerId="AD" clId="Web-{BB892608-D41B-7830-DEC3-794FD8FB34A7}" dt="2025-12-10T08:24:54.515" v="1"/>
        <pc:sldMkLst>
          <pc:docMk/>
          <pc:sldMk cId="1182106541" sldId="266"/>
        </pc:sldMkLst>
        <pc:spChg chg="mod ord">
          <ac:chgData name="Guest User" userId="S::urn:spo:tenantanon#0177843b-6a23-4cf9-ac5b-ee0bcf0de794::" providerId="AD" clId="Web-{BB892608-D41B-7830-DEC3-794FD8FB34A7}" dt="2025-12-10T08:24:54.515" v="1"/>
          <ac:spMkLst>
            <pc:docMk/>
            <pc:sldMk cId="1182106541" sldId="266"/>
            <ac:spMk id="2" creationId="{4B77278F-5D43-4EB6-BCDF-22DA23F4776C}"/>
          </ac:spMkLst>
        </pc:spChg>
        <pc:spChg chg="mod ord">
          <ac:chgData name="Guest User" userId="S::urn:spo:tenantanon#0177843b-6a23-4cf9-ac5b-ee0bcf0de794::" providerId="AD" clId="Web-{BB892608-D41B-7830-DEC3-794FD8FB34A7}" dt="2025-12-10T08:24:54.515" v="1"/>
          <ac:spMkLst>
            <pc:docMk/>
            <pc:sldMk cId="1182106541" sldId="266"/>
            <ac:spMk id="3" creationId="{4D7ED290-B12B-4A95-BB63-6B754DAAA9B0}"/>
          </ac:spMkLst>
        </pc:spChg>
      </pc:sldChg>
      <pc:sldChg chg="modSp mod modClrScheme chgLayout">
        <pc:chgData name="Guest User" userId="S::urn:spo:tenantanon#0177843b-6a23-4cf9-ac5b-ee0bcf0de794::" providerId="AD" clId="Web-{BB892608-D41B-7830-DEC3-794FD8FB34A7}" dt="2025-12-10T08:24:54.515" v="1"/>
        <pc:sldMkLst>
          <pc:docMk/>
          <pc:sldMk cId="1110346139" sldId="267"/>
        </pc:sldMkLst>
        <pc:spChg chg="mod ord">
          <ac:chgData name="Guest User" userId="S::urn:spo:tenantanon#0177843b-6a23-4cf9-ac5b-ee0bcf0de794::" providerId="AD" clId="Web-{BB892608-D41B-7830-DEC3-794FD8FB34A7}" dt="2025-12-10T08:24:54.515" v="1"/>
          <ac:spMkLst>
            <pc:docMk/>
            <pc:sldMk cId="1110346139" sldId="267"/>
            <ac:spMk id="2" creationId="{A0691EDA-8F37-47CA-9D64-ED8B99F90B6C}"/>
          </ac:spMkLst>
        </pc:spChg>
        <pc:graphicFrameChg chg="mod ord">
          <ac:chgData name="Guest User" userId="S::urn:spo:tenantanon#0177843b-6a23-4cf9-ac5b-ee0bcf0de794::" providerId="AD" clId="Web-{BB892608-D41B-7830-DEC3-794FD8FB34A7}" dt="2025-12-10T08:24:54.515" v="1"/>
          <ac:graphicFrameMkLst>
            <pc:docMk/>
            <pc:sldMk cId="1110346139" sldId="267"/>
            <ac:graphicFrameMk id="7" creationId="{623A2346-7599-4C01-999F-B4B5A41F8CB6}"/>
          </ac:graphicFrameMkLst>
        </pc:graphicFrameChg>
      </pc:sldChg>
      <pc:sldChg chg="modSp mod modClrScheme chgLayout">
        <pc:chgData name="Guest User" userId="S::urn:spo:tenantanon#0177843b-6a23-4cf9-ac5b-ee0bcf0de794::" providerId="AD" clId="Web-{BB892608-D41B-7830-DEC3-794FD8FB34A7}" dt="2025-12-10T08:24:54.515" v="1"/>
        <pc:sldMkLst>
          <pc:docMk/>
          <pc:sldMk cId="3212737535" sldId="269"/>
        </pc:sldMkLst>
        <pc:spChg chg="mod ord">
          <ac:chgData name="Guest User" userId="S::urn:spo:tenantanon#0177843b-6a23-4cf9-ac5b-ee0bcf0de794::" providerId="AD" clId="Web-{BB892608-D41B-7830-DEC3-794FD8FB34A7}" dt="2025-12-10T08:24:54.515" v="1"/>
          <ac:spMkLst>
            <pc:docMk/>
            <pc:sldMk cId="3212737535" sldId="269"/>
            <ac:spMk id="2" creationId="{CE57A2B2-8FAA-4457-81BE-7979BC5477B0}"/>
          </ac:spMkLst>
        </pc:spChg>
        <pc:graphicFrameChg chg="mod ord">
          <ac:chgData name="Guest User" userId="S::urn:spo:tenantanon#0177843b-6a23-4cf9-ac5b-ee0bcf0de794::" providerId="AD" clId="Web-{BB892608-D41B-7830-DEC3-794FD8FB34A7}" dt="2025-12-10T08:24:54.515" v="1"/>
          <ac:graphicFrameMkLst>
            <pc:docMk/>
            <pc:sldMk cId="3212737535" sldId="269"/>
            <ac:graphicFrameMk id="5" creationId="{08ED67D2-A59D-2863-BA34-1F9C846E16C0}"/>
          </ac:graphicFrameMkLst>
        </pc:graphicFrameChg>
      </pc:sldChg>
      <pc:sldChg chg="modSp mod modClrScheme chgLayout">
        <pc:chgData name="Guest User" userId="S::urn:spo:tenantanon#0177843b-6a23-4cf9-ac5b-ee0bcf0de794::" providerId="AD" clId="Web-{BB892608-D41B-7830-DEC3-794FD8FB34A7}" dt="2025-12-10T08:24:54.515" v="1"/>
        <pc:sldMkLst>
          <pc:docMk/>
          <pc:sldMk cId="3518502884" sldId="270"/>
        </pc:sldMkLst>
        <pc:spChg chg="mod ord">
          <ac:chgData name="Guest User" userId="S::urn:spo:tenantanon#0177843b-6a23-4cf9-ac5b-ee0bcf0de794::" providerId="AD" clId="Web-{BB892608-D41B-7830-DEC3-794FD8FB34A7}" dt="2025-12-10T08:24:54.515" v="1"/>
          <ac:spMkLst>
            <pc:docMk/>
            <pc:sldMk cId="3518502884" sldId="270"/>
            <ac:spMk id="2" creationId="{C07D93EF-6CE3-4D5B-B68E-E33AB4731BE6}"/>
          </ac:spMkLst>
        </pc:spChg>
        <pc:graphicFrameChg chg="mod ord modGraphic">
          <ac:chgData name="Guest User" userId="S::urn:spo:tenantanon#0177843b-6a23-4cf9-ac5b-ee0bcf0de794::" providerId="AD" clId="Web-{BB892608-D41B-7830-DEC3-794FD8FB34A7}" dt="2025-12-10T08:24:54.515" v="1"/>
          <ac:graphicFrameMkLst>
            <pc:docMk/>
            <pc:sldMk cId="3518502884" sldId="270"/>
            <ac:graphicFrameMk id="4" creationId="{E4D5861F-D3A1-44AC-9FAF-6F9ECF90A14D}"/>
          </ac:graphicFrameMkLst>
        </pc:graphicFrameChg>
      </pc:sldChg>
      <pc:sldChg chg="modSp mod modClrScheme chgLayout">
        <pc:chgData name="Guest User" userId="S::urn:spo:tenantanon#0177843b-6a23-4cf9-ac5b-ee0bcf0de794::" providerId="AD" clId="Web-{BB892608-D41B-7830-DEC3-794FD8FB34A7}" dt="2025-12-10T08:24:54.515" v="1"/>
        <pc:sldMkLst>
          <pc:docMk/>
          <pc:sldMk cId="1876866513" sldId="271"/>
        </pc:sldMkLst>
        <pc:spChg chg="mod ord">
          <ac:chgData name="Guest User" userId="S::urn:spo:tenantanon#0177843b-6a23-4cf9-ac5b-ee0bcf0de794::" providerId="AD" clId="Web-{BB892608-D41B-7830-DEC3-794FD8FB34A7}" dt="2025-12-10T08:24:54.515" v="1"/>
          <ac:spMkLst>
            <pc:docMk/>
            <pc:sldMk cId="1876866513" sldId="271"/>
            <ac:spMk id="2" creationId="{0ACE2E6D-5293-4F5D-A914-F9817B32DC11}"/>
          </ac:spMkLst>
        </pc:spChg>
        <pc:spChg chg="mod ord">
          <ac:chgData name="Guest User" userId="S::urn:spo:tenantanon#0177843b-6a23-4cf9-ac5b-ee0bcf0de794::" providerId="AD" clId="Web-{BB892608-D41B-7830-DEC3-794FD8FB34A7}" dt="2025-12-10T08:24:54.515" v="1"/>
          <ac:spMkLst>
            <pc:docMk/>
            <pc:sldMk cId="1876866513" sldId="271"/>
            <ac:spMk id="3" creationId="{A3364D52-37DC-4FCE-8140-10447C553B29}"/>
          </ac:spMkLst>
        </pc:spChg>
      </pc:sldChg>
      <pc:sldChg chg="modSp mod modClrScheme chgLayout">
        <pc:chgData name="Guest User" userId="S::urn:spo:tenantanon#0177843b-6a23-4cf9-ac5b-ee0bcf0de794::" providerId="AD" clId="Web-{BB892608-D41B-7830-DEC3-794FD8FB34A7}" dt="2025-12-10T08:24:54.515" v="1"/>
        <pc:sldMkLst>
          <pc:docMk/>
          <pc:sldMk cId="3267342749" sldId="272"/>
        </pc:sldMkLst>
        <pc:spChg chg="mod ord">
          <ac:chgData name="Guest User" userId="S::urn:spo:tenantanon#0177843b-6a23-4cf9-ac5b-ee0bcf0de794::" providerId="AD" clId="Web-{BB892608-D41B-7830-DEC3-794FD8FB34A7}" dt="2025-12-10T08:24:54.515" v="1"/>
          <ac:spMkLst>
            <pc:docMk/>
            <pc:sldMk cId="3267342749" sldId="272"/>
            <ac:spMk id="2" creationId="{04A2BB36-7D5B-4E03-ADF7-97F4916F8F4E}"/>
          </ac:spMkLst>
        </pc:spChg>
        <pc:spChg chg="mod ord">
          <ac:chgData name="Guest User" userId="S::urn:spo:tenantanon#0177843b-6a23-4cf9-ac5b-ee0bcf0de794::" providerId="AD" clId="Web-{BB892608-D41B-7830-DEC3-794FD8FB34A7}" dt="2025-12-10T08:24:54.515" v="1"/>
          <ac:spMkLst>
            <pc:docMk/>
            <pc:sldMk cId="3267342749" sldId="272"/>
            <ac:spMk id="3" creationId="{4CC2E396-73C9-4394-A3EB-0C6200850F4C}"/>
          </ac:spMkLst>
        </pc:spChg>
      </pc:sldChg>
      <pc:sldChg chg="modSp mod modClrScheme chgLayout">
        <pc:chgData name="Guest User" userId="S::urn:spo:tenantanon#0177843b-6a23-4cf9-ac5b-ee0bcf0de794::" providerId="AD" clId="Web-{BB892608-D41B-7830-DEC3-794FD8FB34A7}" dt="2025-12-10T08:24:54.515" v="1"/>
        <pc:sldMkLst>
          <pc:docMk/>
          <pc:sldMk cId="1174660397" sldId="273"/>
        </pc:sldMkLst>
        <pc:spChg chg="mod ord">
          <ac:chgData name="Guest User" userId="S::urn:spo:tenantanon#0177843b-6a23-4cf9-ac5b-ee0bcf0de794::" providerId="AD" clId="Web-{BB892608-D41B-7830-DEC3-794FD8FB34A7}" dt="2025-12-10T08:24:54.515" v="1"/>
          <ac:spMkLst>
            <pc:docMk/>
            <pc:sldMk cId="1174660397" sldId="273"/>
            <ac:spMk id="2" creationId="{2C7858B9-8AD5-44CC-A0A3-BB50222DE784}"/>
          </ac:spMkLst>
        </pc:spChg>
        <pc:spChg chg="mod ord">
          <ac:chgData name="Guest User" userId="S::urn:spo:tenantanon#0177843b-6a23-4cf9-ac5b-ee0bcf0de794::" providerId="AD" clId="Web-{BB892608-D41B-7830-DEC3-794FD8FB34A7}" dt="2025-12-10T08:24:54.515" v="1"/>
          <ac:spMkLst>
            <pc:docMk/>
            <pc:sldMk cId="1174660397" sldId="273"/>
            <ac:spMk id="3" creationId="{681EDA66-3CE8-4477-AA6B-0C8E0481F3E2}"/>
          </ac:spMkLst>
        </pc:spChg>
      </pc:sldChg>
      <pc:sldChg chg="modSp mod modClrScheme chgLayout">
        <pc:chgData name="Guest User" userId="S::urn:spo:tenantanon#0177843b-6a23-4cf9-ac5b-ee0bcf0de794::" providerId="AD" clId="Web-{BB892608-D41B-7830-DEC3-794FD8FB34A7}" dt="2025-12-10T08:24:54.515" v="1"/>
        <pc:sldMkLst>
          <pc:docMk/>
          <pc:sldMk cId="1023542597" sldId="274"/>
        </pc:sldMkLst>
        <pc:spChg chg="mod ord">
          <ac:chgData name="Guest User" userId="S::urn:spo:tenantanon#0177843b-6a23-4cf9-ac5b-ee0bcf0de794::" providerId="AD" clId="Web-{BB892608-D41B-7830-DEC3-794FD8FB34A7}" dt="2025-12-10T08:24:54.515" v="1"/>
          <ac:spMkLst>
            <pc:docMk/>
            <pc:sldMk cId="1023542597" sldId="274"/>
            <ac:spMk id="2" creationId="{DD8A1DE4-E7E0-41D2-9A5F-8BFE704FA0F6}"/>
          </ac:spMkLst>
        </pc:spChg>
        <pc:spChg chg="mod ord">
          <ac:chgData name="Guest User" userId="S::urn:spo:tenantanon#0177843b-6a23-4cf9-ac5b-ee0bcf0de794::" providerId="AD" clId="Web-{BB892608-D41B-7830-DEC3-794FD8FB34A7}" dt="2025-12-10T08:24:54.515" v="1"/>
          <ac:spMkLst>
            <pc:docMk/>
            <pc:sldMk cId="1023542597" sldId="274"/>
            <ac:spMk id="3" creationId="{CAF46D5F-9929-4351-9185-295F8C433EAC}"/>
          </ac:spMkLst>
        </pc:spChg>
      </pc:sldChg>
      <pc:sldChg chg="modSp mod modClrScheme chgLayout">
        <pc:chgData name="Guest User" userId="S::urn:spo:tenantanon#0177843b-6a23-4cf9-ac5b-ee0bcf0de794::" providerId="AD" clId="Web-{BB892608-D41B-7830-DEC3-794FD8FB34A7}" dt="2025-12-10T08:24:54.515" v="1"/>
        <pc:sldMkLst>
          <pc:docMk/>
          <pc:sldMk cId="4222854415" sldId="275"/>
        </pc:sldMkLst>
        <pc:spChg chg="mod ord">
          <ac:chgData name="Guest User" userId="S::urn:spo:tenantanon#0177843b-6a23-4cf9-ac5b-ee0bcf0de794::" providerId="AD" clId="Web-{BB892608-D41B-7830-DEC3-794FD8FB34A7}" dt="2025-12-10T08:24:54.515" v="1"/>
          <ac:spMkLst>
            <pc:docMk/>
            <pc:sldMk cId="4222854415" sldId="275"/>
            <ac:spMk id="2" creationId="{B59C46DD-5656-464F-9DE2-741B004E737B}"/>
          </ac:spMkLst>
        </pc:spChg>
        <pc:spChg chg="mod ord">
          <ac:chgData name="Guest User" userId="S::urn:spo:tenantanon#0177843b-6a23-4cf9-ac5b-ee0bcf0de794::" providerId="AD" clId="Web-{BB892608-D41B-7830-DEC3-794FD8FB34A7}" dt="2025-12-10T08:24:54.515" v="1"/>
          <ac:spMkLst>
            <pc:docMk/>
            <pc:sldMk cId="4222854415" sldId="275"/>
            <ac:spMk id="3" creationId="{3695B1AD-7091-442C-A438-3E5E5FE722FC}"/>
          </ac:spMkLst>
        </pc:spChg>
      </pc:sldChg>
      <pc:sldChg chg="modSp mod modClrScheme chgLayout">
        <pc:chgData name="Guest User" userId="S::urn:spo:tenantanon#0177843b-6a23-4cf9-ac5b-ee0bcf0de794::" providerId="AD" clId="Web-{BB892608-D41B-7830-DEC3-794FD8FB34A7}" dt="2025-12-10T08:24:54.515" v="1"/>
        <pc:sldMkLst>
          <pc:docMk/>
          <pc:sldMk cId="3906703281" sldId="276"/>
        </pc:sldMkLst>
        <pc:spChg chg="mod ord">
          <ac:chgData name="Guest User" userId="S::urn:spo:tenantanon#0177843b-6a23-4cf9-ac5b-ee0bcf0de794::" providerId="AD" clId="Web-{BB892608-D41B-7830-DEC3-794FD8FB34A7}" dt="2025-12-10T08:24:54.515" v="1"/>
          <ac:spMkLst>
            <pc:docMk/>
            <pc:sldMk cId="3906703281" sldId="276"/>
            <ac:spMk id="2" creationId="{F41C5A09-8C50-4232-A812-F54BA0548039}"/>
          </ac:spMkLst>
        </pc:spChg>
        <pc:spChg chg="mod ord">
          <ac:chgData name="Guest User" userId="S::urn:spo:tenantanon#0177843b-6a23-4cf9-ac5b-ee0bcf0de794::" providerId="AD" clId="Web-{BB892608-D41B-7830-DEC3-794FD8FB34A7}" dt="2025-12-10T08:24:54.515" v="1"/>
          <ac:spMkLst>
            <pc:docMk/>
            <pc:sldMk cId="3906703281" sldId="276"/>
            <ac:spMk id="3" creationId="{A647ADFF-DC9F-4D9B-B049-8802805BA3F4}"/>
          </ac:spMkLst>
        </pc:spChg>
      </pc:sldChg>
      <pc:sldMasterChg chg="del delSldLayout">
        <pc:chgData name="Guest User" userId="S::urn:spo:tenantanon#0177843b-6a23-4cf9-ac5b-ee0bcf0de794::" providerId="AD" clId="Web-{BB892608-D41B-7830-DEC3-794FD8FB34A7}" dt="2025-12-10T08:24:54.515" v="1"/>
        <pc:sldMasterMkLst>
          <pc:docMk/>
          <pc:sldMasterMk cId="1412412900" sldId="2147484281"/>
        </pc:sldMasterMkLst>
        <pc:sldLayoutChg chg="del">
          <pc:chgData name="Guest User" userId="S::urn:spo:tenantanon#0177843b-6a23-4cf9-ac5b-ee0bcf0de794::" providerId="AD" clId="Web-{BB892608-D41B-7830-DEC3-794FD8FB34A7}" dt="2025-12-10T08:24:54.515" v="1"/>
          <pc:sldLayoutMkLst>
            <pc:docMk/>
            <pc:sldMasterMk cId="1412412900" sldId="2147484281"/>
            <pc:sldLayoutMk cId="1517821467" sldId="2147484282"/>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4253671445" sldId="2147484283"/>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2711441531" sldId="2147484284"/>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3538583244" sldId="2147484285"/>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827050956" sldId="2147484286"/>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3156508508" sldId="2147484287"/>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1582400069" sldId="2147484288"/>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3605667388" sldId="2147484289"/>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726261454" sldId="2147484290"/>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542901167" sldId="2147484291"/>
          </pc:sldLayoutMkLst>
        </pc:sldLayoutChg>
        <pc:sldLayoutChg chg="del">
          <pc:chgData name="Guest User" userId="S::urn:spo:tenantanon#0177843b-6a23-4cf9-ac5b-ee0bcf0de794::" providerId="AD" clId="Web-{BB892608-D41B-7830-DEC3-794FD8FB34A7}" dt="2025-12-10T08:24:54.515" v="1"/>
          <pc:sldLayoutMkLst>
            <pc:docMk/>
            <pc:sldMasterMk cId="1412412900" sldId="2147484281"/>
            <pc:sldLayoutMk cId="3742661968" sldId="2147484292"/>
          </pc:sldLayoutMkLst>
        </pc:sldLayoutChg>
      </pc:sldMasterChg>
      <pc:sldMasterChg chg="add addSldLayout modSldLayout">
        <pc:chgData name="Guest User" userId="S::urn:spo:tenantanon#0177843b-6a23-4cf9-ac5b-ee0bcf0de794::" providerId="AD" clId="Web-{BB892608-D41B-7830-DEC3-794FD8FB34A7}" dt="2025-12-10T08:24:54.515" v="1"/>
        <pc:sldMasterMkLst>
          <pc:docMk/>
          <pc:sldMasterMk cId="862458685" sldId="2147484293"/>
        </pc:sldMasterMkLst>
        <pc:sldLayoutChg chg="add mod replId">
          <pc:chgData name="Guest User" userId="S::urn:spo:tenantanon#0177843b-6a23-4cf9-ac5b-ee0bcf0de794::" providerId="AD" clId="Web-{BB892608-D41B-7830-DEC3-794FD8FB34A7}" dt="2025-12-10T08:24:54.515" v="1"/>
          <pc:sldLayoutMkLst>
            <pc:docMk/>
            <pc:sldMasterMk cId="862458685" sldId="2147484293"/>
            <pc:sldLayoutMk cId="1447281922" sldId="2147484294"/>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1864332639" sldId="2147484295"/>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753302931" sldId="2147484296"/>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2469218038" sldId="2147484297"/>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4269342787" sldId="2147484298"/>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1991795029" sldId="2147484299"/>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2757121611" sldId="2147484300"/>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868615396" sldId="2147484301"/>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3574203909" sldId="2147484302"/>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92576433" sldId="2147484303"/>
          </pc:sldLayoutMkLst>
        </pc:sldLayoutChg>
        <pc:sldLayoutChg chg="add mod replId">
          <pc:chgData name="Guest User" userId="S::urn:spo:tenantanon#0177843b-6a23-4cf9-ac5b-ee0bcf0de794::" providerId="AD" clId="Web-{BB892608-D41B-7830-DEC3-794FD8FB34A7}" dt="2025-12-10T08:24:54.515" v="1"/>
          <pc:sldLayoutMkLst>
            <pc:docMk/>
            <pc:sldMasterMk cId="862458685" sldId="2147484293"/>
            <pc:sldLayoutMk cId="891684091" sldId="214748430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C04E64-D646-4C5D-9544-384D91024A8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6FF578A-9897-4DFB-8CF2-A837BB58DCEA}">
      <dgm:prSet/>
      <dgm:spPr/>
      <dgm:t>
        <a:bodyPr/>
        <a:lstStyle/>
        <a:p>
          <a:r>
            <a:rPr lang="en-US" b="1"/>
            <a:t>Economic impact:</a:t>
          </a:r>
          <a:endParaRPr lang="en-US"/>
        </a:p>
      </dgm:t>
    </dgm:pt>
    <dgm:pt modelId="{8074A98D-A699-49CD-B92C-FAE2E25F6F86}" type="parTrans" cxnId="{297AF859-C90D-455B-8D17-0D605F3C0C33}">
      <dgm:prSet/>
      <dgm:spPr/>
      <dgm:t>
        <a:bodyPr/>
        <a:lstStyle/>
        <a:p>
          <a:endParaRPr lang="en-US"/>
        </a:p>
      </dgm:t>
    </dgm:pt>
    <dgm:pt modelId="{C0FBBE5E-C85A-4AAA-AA4F-3158551B2AF1}" type="sibTrans" cxnId="{297AF859-C90D-455B-8D17-0D605F3C0C33}">
      <dgm:prSet/>
      <dgm:spPr/>
      <dgm:t>
        <a:bodyPr/>
        <a:lstStyle/>
        <a:p>
          <a:endParaRPr lang="en-US"/>
        </a:p>
      </dgm:t>
    </dgm:pt>
    <dgm:pt modelId="{DB824CC8-6F9D-4484-953E-9132EB94CA52}">
      <dgm:prSet/>
      <dgm:spPr/>
      <dgm:t>
        <a:bodyPr/>
        <a:lstStyle/>
        <a:p>
          <a:r>
            <a:rPr lang="en-US"/>
            <a:t>Heart failure costs the NHS an estimated £2 billion each year—around 2% of the total NHS budget.</a:t>
          </a:r>
        </a:p>
      </dgm:t>
    </dgm:pt>
    <dgm:pt modelId="{5F49E173-91D5-47EF-BFD8-52655B15151F}" type="parTrans" cxnId="{18BD2AA4-50AA-444F-B872-64AB9929D8AF}">
      <dgm:prSet/>
      <dgm:spPr/>
      <dgm:t>
        <a:bodyPr/>
        <a:lstStyle/>
        <a:p>
          <a:endParaRPr lang="en-US"/>
        </a:p>
      </dgm:t>
    </dgm:pt>
    <dgm:pt modelId="{144B0F88-52F9-4B11-855B-E9411FFD4E0C}" type="sibTrans" cxnId="{18BD2AA4-50AA-444F-B872-64AB9929D8AF}">
      <dgm:prSet/>
      <dgm:spPr/>
      <dgm:t>
        <a:bodyPr/>
        <a:lstStyle/>
        <a:p>
          <a:endParaRPr lang="en-US"/>
        </a:p>
      </dgm:t>
    </dgm:pt>
    <dgm:pt modelId="{F81449CE-9473-4C14-9F70-8FB5684B37C3}">
      <dgm:prSet/>
      <dgm:spPr/>
      <dgm:t>
        <a:bodyPr/>
        <a:lstStyle/>
        <a:p>
          <a:r>
            <a:rPr lang="en-US"/>
            <a:t>Frequent and unplanned hospital admissions contribute significantly to overall costs (PHE, 2019).</a:t>
          </a:r>
        </a:p>
      </dgm:t>
    </dgm:pt>
    <dgm:pt modelId="{3AFBA3AB-D253-4695-8417-B854E59856DF}" type="parTrans" cxnId="{FDBCF0DA-E81A-4D64-A988-73315374B18C}">
      <dgm:prSet/>
      <dgm:spPr/>
      <dgm:t>
        <a:bodyPr/>
        <a:lstStyle/>
        <a:p>
          <a:endParaRPr lang="en-US"/>
        </a:p>
      </dgm:t>
    </dgm:pt>
    <dgm:pt modelId="{41D36BA2-5072-43A8-8CD4-3F36AD9DC18F}" type="sibTrans" cxnId="{FDBCF0DA-E81A-4D64-A988-73315374B18C}">
      <dgm:prSet/>
      <dgm:spPr/>
      <dgm:t>
        <a:bodyPr/>
        <a:lstStyle/>
        <a:p>
          <a:endParaRPr lang="en-US"/>
        </a:p>
      </dgm:t>
    </dgm:pt>
    <dgm:pt modelId="{1E1A49AA-EC7B-4291-98E5-33590894B55E}">
      <dgm:prSet/>
      <dgm:spPr/>
      <dgm:t>
        <a:bodyPr/>
        <a:lstStyle/>
        <a:p>
          <a:r>
            <a:rPr lang="en-US"/>
            <a:t>Readmissions within 30 days remain both common and financially demanding.</a:t>
          </a:r>
        </a:p>
      </dgm:t>
    </dgm:pt>
    <dgm:pt modelId="{834FD793-0FFC-4FF4-A9A4-5F4B123C449E}" type="parTrans" cxnId="{2024283F-348A-464E-A78D-A96A8D16A7A7}">
      <dgm:prSet/>
      <dgm:spPr/>
      <dgm:t>
        <a:bodyPr/>
        <a:lstStyle/>
        <a:p>
          <a:endParaRPr lang="en-US"/>
        </a:p>
      </dgm:t>
    </dgm:pt>
    <dgm:pt modelId="{94FACD22-250E-4476-BEDD-FD67DF2B9E09}" type="sibTrans" cxnId="{2024283F-348A-464E-A78D-A96A8D16A7A7}">
      <dgm:prSet/>
      <dgm:spPr/>
      <dgm:t>
        <a:bodyPr/>
        <a:lstStyle/>
        <a:p>
          <a:endParaRPr lang="en-US"/>
        </a:p>
      </dgm:t>
    </dgm:pt>
    <dgm:pt modelId="{5661FD2E-D333-4B12-9040-8298DF1ECA5C}">
      <dgm:prSet/>
      <dgm:spPr/>
      <dgm:t>
        <a:bodyPr/>
        <a:lstStyle/>
        <a:p>
          <a:r>
            <a:rPr lang="en-US" b="1"/>
            <a:t>Social impact:</a:t>
          </a:r>
          <a:endParaRPr lang="en-US"/>
        </a:p>
      </dgm:t>
    </dgm:pt>
    <dgm:pt modelId="{F88FFF5D-B7FB-4157-A537-BBFB45705EC6}" type="parTrans" cxnId="{89EE60AC-C836-4EAA-B97E-96A5321F86AE}">
      <dgm:prSet/>
      <dgm:spPr/>
      <dgm:t>
        <a:bodyPr/>
        <a:lstStyle/>
        <a:p>
          <a:endParaRPr lang="en-US"/>
        </a:p>
      </dgm:t>
    </dgm:pt>
    <dgm:pt modelId="{A15AEF2F-B679-41BF-B7F9-BB86540D6169}" type="sibTrans" cxnId="{89EE60AC-C836-4EAA-B97E-96A5321F86AE}">
      <dgm:prSet/>
      <dgm:spPr/>
      <dgm:t>
        <a:bodyPr/>
        <a:lstStyle/>
        <a:p>
          <a:endParaRPr lang="en-US"/>
        </a:p>
      </dgm:t>
    </dgm:pt>
    <dgm:pt modelId="{C16A8F14-3881-4E0D-8B01-256D457C9327}">
      <dgm:prSet/>
      <dgm:spPr/>
      <dgm:t>
        <a:bodyPr/>
        <a:lstStyle/>
        <a:p>
          <a:r>
            <a:rPr lang="en-US"/>
            <a:t>Heart failure severely affects quality of life, often leading to fatigue, reduced mobility, breathlessness, and emotional distress.</a:t>
          </a:r>
          <a:br>
            <a:rPr lang="en-US"/>
          </a:br>
          <a:r>
            <a:rPr lang="en-US"/>
            <a:t>Depression and anxiety are more common among individuals with advanced heart failure, and family carers frequently experience stress owing to the complexity of care. Many patients face challenges maintaining employment or independence</a:t>
          </a:r>
        </a:p>
      </dgm:t>
    </dgm:pt>
    <dgm:pt modelId="{66E175DE-D713-46F9-94C5-F5804C9B3809}" type="parTrans" cxnId="{92D5968E-90BE-42BD-A584-59833BA0522E}">
      <dgm:prSet/>
      <dgm:spPr/>
      <dgm:t>
        <a:bodyPr/>
        <a:lstStyle/>
        <a:p>
          <a:endParaRPr lang="en-US"/>
        </a:p>
      </dgm:t>
    </dgm:pt>
    <dgm:pt modelId="{BB46A03E-6D17-4720-92FF-D059945A99F1}" type="sibTrans" cxnId="{92D5968E-90BE-42BD-A584-59833BA0522E}">
      <dgm:prSet/>
      <dgm:spPr/>
      <dgm:t>
        <a:bodyPr/>
        <a:lstStyle/>
        <a:p>
          <a:endParaRPr lang="en-US"/>
        </a:p>
      </dgm:t>
    </dgm:pt>
    <dgm:pt modelId="{7C7C0DDB-818B-124F-B6E3-1D05CDB32734}" type="pres">
      <dgm:prSet presAssocID="{42C04E64-D646-4C5D-9544-384D91024A8B}" presName="vert0" presStyleCnt="0">
        <dgm:presLayoutVars>
          <dgm:dir/>
          <dgm:animOne val="branch"/>
          <dgm:animLvl val="lvl"/>
        </dgm:presLayoutVars>
      </dgm:prSet>
      <dgm:spPr/>
    </dgm:pt>
    <dgm:pt modelId="{8CC9012B-4A46-9D46-89AC-632A3247C2C9}" type="pres">
      <dgm:prSet presAssocID="{26FF578A-9897-4DFB-8CF2-A837BB58DCEA}" presName="thickLine" presStyleLbl="alignNode1" presStyleIdx="0" presStyleCnt="6"/>
      <dgm:spPr/>
    </dgm:pt>
    <dgm:pt modelId="{0A399C42-4916-824E-A0DD-A3962B705AC0}" type="pres">
      <dgm:prSet presAssocID="{26FF578A-9897-4DFB-8CF2-A837BB58DCEA}" presName="horz1" presStyleCnt="0"/>
      <dgm:spPr/>
    </dgm:pt>
    <dgm:pt modelId="{3441560B-3EFE-8A45-9CBE-B5695BD09B7D}" type="pres">
      <dgm:prSet presAssocID="{26FF578A-9897-4DFB-8CF2-A837BB58DCEA}" presName="tx1" presStyleLbl="revTx" presStyleIdx="0" presStyleCnt="6"/>
      <dgm:spPr/>
    </dgm:pt>
    <dgm:pt modelId="{3C4482B5-454B-0046-9324-0BB8F8A1AB91}" type="pres">
      <dgm:prSet presAssocID="{26FF578A-9897-4DFB-8CF2-A837BB58DCEA}" presName="vert1" presStyleCnt="0"/>
      <dgm:spPr/>
    </dgm:pt>
    <dgm:pt modelId="{313DFFB9-23CB-0D41-9580-60454869475A}" type="pres">
      <dgm:prSet presAssocID="{DB824CC8-6F9D-4484-953E-9132EB94CA52}" presName="thickLine" presStyleLbl="alignNode1" presStyleIdx="1" presStyleCnt="6"/>
      <dgm:spPr/>
    </dgm:pt>
    <dgm:pt modelId="{DDBD2013-FA8D-574E-9A64-5CE910624DF5}" type="pres">
      <dgm:prSet presAssocID="{DB824CC8-6F9D-4484-953E-9132EB94CA52}" presName="horz1" presStyleCnt="0"/>
      <dgm:spPr/>
    </dgm:pt>
    <dgm:pt modelId="{2C2B9064-6374-F845-A0DA-FE0E04EBE086}" type="pres">
      <dgm:prSet presAssocID="{DB824CC8-6F9D-4484-953E-9132EB94CA52}" presName="tx1" presStyleLbl="revTx" presStyleIdx="1" presStyleCnt="6"/>
      <dgm:spPr/>
    </dgm:pt>
    <dgm:pt modelId="{9DD889E1-E1D1-4642-82D9-B3D5DBE2EB37}" type="pres">
      <dgm:prSet presAssocID="{DB824CC8-6F9D-4484-953E-9132EB94CA52}" presName="vert1" presStyleCnt="0"/>
      <dgm:spPr/>
    </dgm:pt>
    <dgm:pt modelId="{0470123C-0C3A-634D-9151-7AE056E40788}" type="pres">
      <dgm:prSet presAssocID="{F81449CE-9473-4C14-9F70-8FB5684B37C3}" presName="thickLine" presStyleLbl="alignNode1" presStyleIdx="2" presStyleCnt="6"/>
      <dgm:spPr/>
    </dgm:pt>
    <dgm:pt modelId="{B07D772C-02BA-3B4F-B483-5B517ED7BA7C}" type="pres">
      <dgm:prSet presAssocID="{F81449CE-9473-4C14-9F70-8FB5684B37C3}" presName="horz1" presStyleCnt="0"/>
      <dgm:spPr/>
    </dgm:pt>
    <dgm:pt modelId="{5D1EDBED-FD53-5D4B-A021-5B5FFEF8A8F7}" type="pres">
      <dgm:prSet presAssocID="{F81449CE-9473-4C14-9F70-8FB5684B37C3}" presName="tx1" presStyleLbl="revTx" presStyleIdx="2" presStyleCnt="6"/>
      <dgm:spPr/>
    </dgm:pt>
    <dgm:pt modelId="{E116B70F-0EA2-8845-AEE2-365CE567DD01}" type="pres">
      <dgm:prSet presAssocID="{F81449CE-9473-4C14-9F70-8FB5684B37C3}" presName="vert1" presStyleCnt="0"/>
      <dgm:spPr/>
    </dgm:pt>
    <dgm:pt modelId="{F15A2BC8-6896-044A-ACF1-5C01A6F2954F}" type="pres">
      <dgm:prSet presAssocID="{1E1A49AA-EC7B-4291-98E5-33590894B55E}" presName="thickLine" presStyleLbl="alignNode1" presStyleIdx="3" presStyleCnt="6"/>
      <dgm:spPr/>
    </dgm:pt>
    <dgm:pt modelId="{8B6086C5-66D1-3B45-B9CC-1F335011657D}" type="pres">
      <dgm:prSet presAssocID="{1E1A49AA-EC7B-4291-98E5-33590894B55E}" presName="horz1" presStyleCnt="0"/>
      <dgm:spPr/>
    </dgm:pt>
    <dgm:pt modelId="{F04BAE81-24A1-DC4C-B7D3-D6A60A25CC6D}" type="pres">
      <dgm:prSet presAssocID="{1E1A49AA-EC7B-4291-98E5-33590894B55E}" presName="tx1" presStyleLbl="revTx" presStyleIdx="3" presStyleCnt="6"/>
      <dgm:spPr/>
    </dgm:pt>
    <dgm:pt modelId="{8A11AE35-8A8A-7147-A35C-52576FE8F192}" type="pres">
      <dgm:prSet presAssocID="{1E1A49AA-EC7B-4291-98E5-33590894B55E}" presName="vert1" presStyleCnt="0"/>
      <dgm:spPr/>
    </dgm:pt>
    <dgm:pt modelId="{CA83DEA7-E8F2-D444-881C-01B93FF7C6C4}" type="pres">
      <dgm:prSet presAssocID="{5661FD2E-D333-4B12-9040-8298DF1ECA5C}" presName="thickLine" presStyleLbl="alignNode1" presStyleIdx="4" presStyleCnt="6"/>
      <dgm:spPr/>
    </dgm:pt>
    <dgm:pt modelId="{44B2CA02-7F1E-D94A-9DE3-59DEAAE7F3AE}" type="pres">
      <dgm:prSet presAssocID="{5661FD2E-D333-4B12-9040-8298DF1ECA5C}" presName="horz1" presStyleCnt="0"/>
      <dgm:spPr/>
    </dgm:pt>
    <dgm:pt modelId="{6EA24FB4-3A06-9E4A-8A69-A2C8D5497293}" type="pres">
      <dgm:prSet presAssocID="{5661FD2E-D333-4B12-9040-8298DF1ECA5C}" presName="tx1" presStyleLbl="revTx" presStyleIdx="4" presStyleCnt="6"/>
      <dgm:spPr/>
    </dgm:pt>
    <dgm:pt modelId="{11C91B3B-3178-2649-ACE9-217AFD020AF9}" type="pres">
      <dgm:prSet presAssocID="{5661FD2E-D333-4B12-9040-8298DF1ECA5C}" presName="vert1" presStyleCnt="0"/>
      <dgm:spPr/>
    </dgm:pt>
    <dgm:pt modelId="{A98804E8-BDE6-3D49-90F1-93DD5B706683}" type="pres">
      <dgm:prSet presAssocID="{C16A8F14-3881-4E0D-8B01-256D457C9327}" presName="thickLine" presStyleLbl="alignNode1" presStyleIdx="5" presStyleCnt="6"/>
      <dgm:spPr/>
    </dgm:pt>
    <dgm:pt modelId="{586208E7-5F20-AA41-A826-3F3614B3C666}" type="pres">
      <dgm:prSet presAssocID="{C16A8F14-3881-4E0D-8B01-256D457C9327}" presName="horz1" presStyleCnt="0"/>
      <dgm:spPr/>
    </dgm:pt>
    <dgm:pt modelId="{9757B45A-555D-1948-81B1-4DEF0812F3D0}" type="pres">
      <dgm:prSet presAssocID="{C16A8F14-3881-4E0D-8B01-256D457C9327}" presName="tx1" presStyleLbl="revTx" presStyleIdx="5" presStyleCnt="6"/>
      <dgm:spPr/>
    </dgm:pt>
    <dgm:pt modelId="{C69F1AC2-4E8E-A640-8AD4-D3AECF2B9376}" type="pres">
      <dgm:prSet presAssocID="{C16A8F14-3881-4E0D-8B01-256D457C9327}" presName="vert1" presStyleCnt="0"/>
      <dgm:spPr/>
    </dgm:pt>
  </dgm:ptLst>
  <dgm:cxnLst>
    <dgm:cxn modelId="{50C64936-62BC-B240-B3C1-17083BA56C41}" type="presOf" srcId="{42C04E64-D646-4C5D-9544-384D91024A8B}" destId="{7C7C0DDB-818B-124F-B6E3-1D05CDB32734}" srcOrd="0" destOrd="0" presId="urn:microsoft.com/office/officeart/2008/layout/LinedList"/>
    <dgm:cxn modelId="{9662CB37-7A57-D745-AC35-119F863A6337}" type="presOf" srcId="{26FF578A-9897-4DFB-8CF2-A837BB58DCEA}" destId="{3441560B-3EFE-8A45-9CBE-B5695BD09B7D}" srcOrd="0" destOrd="0" presId="urn:microsoft.com/office/officeart/2008/layout/LinedList"/>
    <dgm:cxn modelId="{2024283F-348A-464E-A78D-A96A8D16A7A7}" srcId="{42C04E64-D646-4C5D-9544-384D91024A8B}" destId="{1E1A49AA-EC7B-4291-98E5-33590894B55E}" srcOrd="3" destOrd="0" parTransId="{834FD793-0FFC-4FF4-A9A4-5F4B123C449E}" sibTransId="{94FACD22-250E-4476-BEDD-FD67DF2B9E09}"/>
    <dgm:cxn modelId="{7CC7F565-75B9-AA44-98F2-78DEBCF0BE0B}" type="presOf" srcId="{5661FD2E-D333-4B12-9040-8298DF1ECA5C}" destId="{6EA24FB4-3A06-9E4A-8A69-A2C8D5497293}" srcOrd="0" destOrd="0" presId="urn:microsoft.com/office/officeart/2008/layout/LinedList"/>
    <dgm:cxn modelId="{297AF859-C90D-455B-8D17-0D605F3C0C33}" srcId="{42C04E64-D646-4C5D-9544-384D91024A8B}" destId="{26FF578A-9897-4DFB-8CF2-A837BB58DCEA}" srcOrd="0" destOrd="0" parTransId="{8074A98D-A699-49CD-B92C-FAE2E25F6F86}" sibTransId="{C0FBBE5E-C85A-4AAA-AA4F-3158551B2AF1}"/>
    <dgm:cxn modelId="{92D5968E-90BE-42BD-A584-59833BA0522E}" srcId="{42C04E64-D646-4C5D-9544-384D91024A8B}" destId="{C16A8F14-3881-4E0D-8B01-256D457C9327}" srcOrd="5" destOrd="0" parTransId="{66E175DE-D713-46F9-94C5-F5804C9B3809}" sibTransId="{BB46A03E-6D17-4720-92FF-D059945A99F1}"/>
    <dgm:cxn modelId="{18BD2AA4-50AA-444F-B872-64AB9929D8AF}" srcId="{42C04E64-D646-4C5D-9544-384D91024A8B}" destId="{DB824CC8-6F9D-4484-953E-9132EB94CA52}" srcOrd="1" destOrd="0" parTransId="{5F49E173-91D5-47EF-BFD8-52655B15151F}" sibTransId="{144B0F88-52F9-4B11-855B-E9411FFD4E0C}"/>
    <dgm:cxn modelId="{89EE60AC-C836-4EAA-B97E-96A5321F86AE}" srcId="{42C04E64-D646-4C5D-9544-384D91024A8B}" destId="{5661FD2E-D333-4B12-9040-8298DF1ECA5C}" srcOrd="4" destOrd="0" parTransId="{F88FFF5D-B7FB-4157-A537-BBFB45705EC6}" sibTransId="{A15AEF2F-B679-41BF-B7F9-BB86540D6169}"/>
    <dgm:cxn modelId="{C64F00AD-71AA-BD4A-960B-033DEC7D9D07}" type="presOf" srcId="{1E1A49AA-EC7B-4291-98E5-33590894B55E}" destId="{F04BAE81-24A1-DC4C-B7D3-D6A60A25CC6D}" srcOrd="0" destOrd="0" presId="urn:microsoft.com/office/officeart/2008/layout/LinedList"/>
    <dgm:cxn modelId="{3D6F4FB2-182A-B146-92A4-654203B6B13C}" type="presOf" srcId="{DB824CC8-6F9D-4484-953E-9132EB94CA52}" destId="{2C2B9064-6374-F845-A0DA-FE0E04EBE086}" srcOrd="0" destOrd="0" presId="urn:microsoft.com/office/officeart/2008/layout/LinedList"/>
    <dgm:cxn modelId="{8E6A76D8-D6D5-BB4E-BCD9-678F6B92ADD5}" type="presOf" srcId="{F81449CE-9473-4C14-9F70-8FB5684B37C3}" destId="{5D1EDBED-FD53-5D4B-A021-5B5FFEF8A8F7}" srcOrd="0" destOrd="0" presId="urn:microsoft.com/office/officeart/2008/layout/LinedList"/>
    <dgm:cxn modelId="{FDBCF0DA-E81A-4D64-A988-73315374B18C}" srcId="{42C04E64-D646-4C5D-9544-384D91024A8B}" destId="{F81449CE-9473-4C14-9F70-8FB5684B37C3}" srcOrd="2" destOrd="0" parTransId="{3AFBA3AB-D253-4695-8417-B854E59856DF}" sibTransId="{41D36BA2-5072-43A8-8CD4-3F36AD9DC18F}"/>
    <dgm:cxn modelId="{1E041DEF-63C3-B842-A454-489B412E042C}" type="presOf" srcId="{C16A8F14-3881-4E0D-8B01-256D457C9327}" destId="{9757B45A-555D-1948-81B1-4DEF0812F3D0}" srcOrd="0" destOrd="0" presId="urn:microsoft.com/office/officeart/2008/layout/LinedList"/>
    <dgm:cxn modelId="{1941A9B4-1A26-094C-8EEC-D80672873325}" type="presParOf" srcId="{7C7C0DDB-818B-124F-B6E3-1D05CDB32734}" destId="{8CC9012B-4A46-9D46-89AC-632A3247C2C9}" srcOrd="0" destOrd="0" presId="urn:microsoft.com/office/officeart/2008/layout/LinedList"/>
    <dgm:cxn modelId="{A239B33C-2E8D-8046-A845-B24AAD18ED24}" type="presParOf" srcId="{7C7C0DDB-818B-124F-B6E3-1D05CDB32734}" destId="{0A399C42-4916-824E-A0DD-A3962B705AC0}" srcOrd="1" destOrd="0" presId="urn:microsoft.com/office/officeart/2008/layout/LinedList"/>
    <dgm:cxn modelId="{17ECAB01-C132-284E-A5CF-6AF40A9941F7}" type="presParOf" srcId="{0A399C42-4916-824E-A0DD-A3962B705AC0}" destId="{3441560B-3EFE-8A45-9CBE-B5695BD09B7D}" srcOrd="0" destOrd="0" presId="urn:microsoft.com/office/officeart/2008/layout/LinedList"/>
    <dgm:cxn modelId="{4F781EBD-6534-9F4F-8A69-486401295DAB}" type="presParOf" srcId="{0A399C42-4916-824E-A0DD-A3962B705AC0}" destId="{3C4482B5-454B-0046-9324-0BB8F8A1AB91}" srcOrd="1" destOrd="0" presId="urn:microsoft.com/office/officeart/2008/layout/LinedList"/>
    <dgm:cxn modelId="{AAADD143-0448-484B-898C-3F1724372636}" type="presParOf" srcId="{7C7C0DDB-818B-124F-B6E3-1D05CDB32734}" destId="{313DFFB9-23CB-0D41-9580-60454869475A}" srcOrd="2" destOrd="0" presId="urn:microsoft.com/office/officeart/2008/layout/LinedList"/>
    <dgm:cxn modelId="{4EE2ECA8-42B4-F741-9A84-8663C103B90D}" type="presParOf" srcId="{7C7C0DDB-818B-124F-B6E3-1D05CDB32734}" destId="{DDBD2013-FA8D-574E-9A64-5CE910624DF5}" srcOrd="3" destOrd="0" presId="urn:microsoft.com/office/officeart/2008/layout/LinedList"/>
    <dgm:cxn modelId="{C3138073-9C63-0A46-8CFA-5831EBA2A6B7}" type="presParOf" srcId="{DDBD2013-FA8D-574E-9A64-5CE910624DF5}" destId="{2C2B9064-6374-F845-A0DA-FE0E04EBE086}" srcOrd="0" destOrd="0" presId="urn:microsoft.com/office/officeart/2008/layout/LinedList"/>
    <dgm:cxn modelId="{9E06B4B8-C993-4E47-BF53-7AF6CCD160C8}" type="presParOf" srcId="{DDBD2013-FA8D-574E-9A64-5CE910624DF5}" destId="{9DD889E1-E1D1-4642-82D9-B3D5DBE2EB37}" srcOrd="1" destOrd="0" presId="urn:microsoft.com/office/officeart/2008/layout/LinedList"/>
    <dgm:cxn modelId="{ADB9C12B-5902-F945-B3E4-67B7C4C5FBA1}" type="presParOf" srcId="{7C7C0DDB-818B-124F-B6E3-1D05CDB32734}" destId="{0470123C-0C3A-634D-9151-7AE056E40788}" srcOrd="4" destOrd="0" presId="urn:microsoft.com/office/officeart/2008/layout/LinedList"/>
    <dgm:cxn modelId="{5513F740-944E-0248-9001-82CB27C627DA}" type="presParOf" srcId="{7C7C0DDB-818B-124F-B6E3-1D05CDB32734}" destId="{B07D772C-02BA-3B4F-B483-5B517ED7BA7C}" srcOrd="5" destOrd="0" presId="urn:microsoft.com/office/officeart/2008/layout/LinedList"/>
    <dgm:cxn modelId="{73333CBB-B6AC-DC49-B611-FEB1D03DF962}" type="presParOf" srcId="{B07D772C-02BA-3B4F-B483-5B517ED7BA7C}" destId="{5D1EDBED-FD53-5D4B-A021-5B5FFEF8A8F7}" srcOrd="0" destOrd="0" presId="urn:microsoft.com/office/officeart/2008/layout/LinedList"/>
    <dgm:cxn modelId="{23F76B7B-C3D2-5C4F-B3A6-AA04236F7C72}" type="presParOf" srcId="{B07D772C-02BA-3B4F-B483-5B517ED7BA7C}" destId="{E116B70F-0EA2-8845-AEE2-365CE567DD01}" srcOrd="1" destOrd="0" presId="urn:microsoft.com/office/officeart/2008/layout/LinedList"/>
    <dgm:cxn modelId="{E2614584-A41F-8C47-9448-9261B56A1A0B}" type="presParOf" srcId="{7C7C0DDB-818B-124F-B6E3-1D05CDB32734}" destId="{F15A2BC8-6896-044A-ACF1-5C01A6F2954F}" srcOrd="6" destOrd="0" presId="urn:microsoft.com/office/officeart/2008/layout/LinedList"/>
    <dgm:cxn modelId="{1B3CB8D2-8509-3B48-85E4-0FD4A5FBFA98}" type="presParOf" srcId="{7C7C0DDB-818B-124F-B6E3-1D05CDB32734}" destId="{8B6086C5-66D1-3B45-B9CC-1F335011657D}" srcOrd="7" destOrd="0" presId="urn:microsoft.com/office/officeart/2008/layout/LinedList"/>
    <dgm:cxn modelId="{7B9794A9-A1DA-2447-A60D-E67A74B87CE1}" type="presParOf" srcId="{8B6086C5-66D1-3B45-B9CC-1F335011657D}" destId="{F04BAE81-24A1-DC4C-B7D3-D6A60A25CC6D}" srcOrd="0" destOrd="0" presId="urn:microsoft.com/office/officeart/2008/layout/LinedList"/>
    <dgm:cxn modelId="{76EBAF4B-8923-F444-9B7C-AFB23F43FF60}" type="presParOf" srcId="{8B6086C5-66D1-3B45-B9CC-1F335011657D}" destId="{8A11AE35-8A8A-7147-A35C-52576FE8F192}" srcOrd="1" destOrd="0" presId="urn:microsoft.com/office/officeart/2008/layout/LinedList"/>
    <dgm:cxn modelId="{12059FA4-4A68-7D49-AB51-914E3C35590A}" type="presParOf" srcId="{7C7C0DDB-818B-124F-B6E3-1D05CDB32734}" destId="{CA83DEA7-E8F2-D444-881C-01B93FF7C6C4}" srcOrd="8" destOrd="0" presId="urn:microsoft.com/office/officeart/2008/layout/LinedList"/>
    <dgm:cxn modelId="{C25EC239-BF59-644D-8315-A83A3087F087}" type="presParOf" srcId="{7C7C0DDB-818B-124F-B6E3-1D05CDB32734}" destId="{44B2CA02-7F1E-D94A-9DE3-59DEAAE7F3AE}" srcOrd="9" destOrd="0" presId="urn:microsoft.com/office/officeart/2008/layout/LinedList"/>
    <dgm:cxn modelId="{7FDF4A2A-ECE8-EF40-A1C8-6648D5129F7C}" type="presParOf" srcId="{44B2CA02-7F1E-D94A-9DE3-59DEAAE7F3AE}" destId="{6EA24FB4-3A06-9E4A-8A69-A2C8D5497293}" srcOrd="0" destOrd="0" presId="urn:microsoft.com/office/officeart/2008/layout/LinedList"/>
    <dgm:cxn modelId="{8D81DF9A-8C76-CF48-85E3-69F7BDA075D6}" type="presParOf" srcId="{44B2CA02-7F1E-D94A-9DE3-59DEAAE7F3AE}" destId="{11C91B3B-3178-2649-ACE9-217AFD020AF9}" srcOrd="1" destOrd="0" presId="urn:microsoft.com/office/officeart/2008/layout/LinedList"/>
    <dgm:cxn modelId="{18C2DA95-0541-164B-984F-6994F469F0E7}" type="presParOf" srcId="{7C7C0DDB-818B-124F-B6E3-1D05CDB32734}" destId="{A98804E8-BDE6-3D49-90F1-93DD5B706683}" srcOrd="10" destOrd="0" presId="urn:microsoft.com/office/officeart/2008/layout/LinedList"/>
    <dgm:cxn modelId="{311D28E1-5B48-E846-86E1-FC2F3AFDAA63}" type="presParOf" srcId="{7C7C0DDB-818B-124F-B6E3-1D05CDB32734}" destId="{586208E7-5F20-AA41-A826-3F3614B3C666}" srcOrd="11" destOrd="0" presId="urn:microsoft.com/office/officeart/2008/layout/LinedList"/>
    <dgm:cxn modelId="{82E5A56D-4592-A943-B4C0-EFBBAEAAF006}" type="presParOf" srcId="{586208E7-5F20-AA41-A826-3F3614B3C666}" destId="{9757B45A-555D-1948-81B1-4DEF0812F3D0}" srcOrd="0" destOrd="0" presId="urn:microsoft.com/office/officeart/2008/layout/LinedList"/>
    <dgm:cxn modelId="{9C3228F2-BB44-5440-91A7-A60B1318CFCD}" type="presParOf" srcId="{586208E7-5F20-AA41-A826-3F3614B3C666}" destId="{C69F1AC2-4E8E-A640-8AD4-D3AECF2B93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5AC86A-081F-496F-84E1-027638F7F4D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1B310D9-1475-472C-831C-CD2898CEC3C9}">
      <dgm:prSet/>
      <dgm:spPr/>
      <dgm:t>
        <a:bodyPr/>
        <a:lstStyle/>
        <a:p>
          <a:r>
            <a:rPr lang="en-US"/>
            <a:t>Hypertension ( A chronic medical condition where the force of blood against your artery walls is persistently too high.)</a:t>
          </a:r>
        </a:p>
      </dgm:t>
    </dgm:pt>
    <dgm:pt modelId="{221E58A8-2FBE-4DFE-A505-F728EE5072DA}" type="parTrans" cxnId="{7098716D-169E-4F87-BB22-AF7A4602E1CD}">
      <dgm:prSet/>
      <dgm:spPr/>
      <dgm:t>
        <a:bodyPr/>
        <a:lstStyle/>
        <a:p>
          <a:endParaRPr lang="en-US"/>
        </a:p>
      </dgm:t>
    </dgm:pt>
    <dgm:pt modelId="{BE86B914-BE81-4B08-8226-183312ECB23D}" type="sibTrans" cxnId="{7098716D-169E-4F87-BB22-AF7A4602E1CD}">
      <dgm:prSet/>
      <dgm:spPr/>
      <dgm:t>
        <a:bodyPr/>
        <a:lstStyle/>
        <a:p>
          <a:endParaRPr lang="en-US"/>
        </a:p>
      </dgm:t>
    </dgm:pt>
    <dgm:pt modelId="{7D69C393-A6AD-46BE-95FD-F4EB038CA633}">
      <dgm:prSet/>
      <dgm:spPr/>
      <dgm:t>
        <a:bodyPr/>
        <a:lstStyle/>
        <a:p>
          <a:r>
            <a:rPr lang="en-US"/>
            <a:t>Diabetes ( A chronic condition where the body either </a:t>
          </a:r>
          <a:r>
            <a:rPr lang="en-US" err="1"/>
            <a:t>dosen’t</a:t>
          </a:r>
          <a:r>
            <a:rPr lang="en-US"/>
            <a:t> produce enough insulin or can’t use it effectively)</a:t>
          </a:r>
        </a:p>
      </dgm:t>
    </dgm:pt>
    <dgm:pt modelId="{BDE6D474-AD02-4E85-9930-D3FC3476108E}" type="parTrans" cxnId="{C21F9B25-4F3A-466D-AD1D-A8DCE43163ED}">
      <dgm:prSet/>
      <dgm:spPr/>
      <dgm:t>
        <a:bodyPr/>
        <a:lstStyle/>
        <a:p>
          <a:endParaRPr lang="en-US"/>
        </a:p>
      </dgm:t>
    </dgm:pt>
    <dgm:pt modelId="{B782579E-DFB6-4EC5-9751-7E9EC140EC16}" type="sibTrans" cxnId="{C21F9B25-4F3A-466D-AD1D-A8DCE43163ED}">
      <dgm:prSet/>
      <dgm:spPr/>
      <dgm:t>
        <a:bodyPr/>
        <a:lstStyle/>
        <a:p>
          <a:endParaRPr lang="en-US"/>
        </a:p>
      </dgm:t>
    </dgm:pt>
    <dgm:pt modelId="{87A6F80F-F9C6-44DB-9A25-8F2149C2EA55}">
      <dgm:prSet/>
      <dgm:spPr/>
      <dgm:t>
        <a:bodyPr/>
        <a:lstStyle/>
        <a:p>
          <a:r>
            <a:rPr lang="en-US"/>
            <a:t>Chronic Kidney Disease (CKD)</a:t>
          </a:r>
        </a:p>
      </dgm:t>
    </dgm:pt>
    <dgm:pt modelId="{944F71F4-42B3-4539-9A35-2E075E86B03D}" type="parTrans" cxnId="{A080A503-3CDF-4DB9-9F2F-D782230EB464}">
      <dgm:prSet/>
      <dgm:spPr/>
      <dgm:t>
        <a:bodyPr/>
        <a:lstStyle/>
        <a:p>
          <a:endParaRPr lang="en-US"/>
        </a:p>
      </dgm:t>
    </dgm:pt>
    <dgm:pt modelId="{42ADD888-AFD4-45FE-92BD-07039B3C3E19}" type="sibTrans" cxnId="{A080A503-3CDF-4DB9-9F2F-D782230EB464}">
      <dgm:prSet/>
      <dgm:spPr/>
      <dgm:t>
        <a:bodyPr/>
        <a:lstStyle/>
        <a:p>
          <a:endParaRPr lang="en-US"/>
        </a:p>
      </dgm:t>
    </dgm:pt>
    <dgm:pt modelId="{44E9B447-3528-4969-B66D-D20088256D96}">
      <dgm:prSet/>
      <dgm:spPr/>
      <dgm:t>
        <a:bodyPr/>
        <a:lstStyle/>
        <a:p>
          <a:r>
            <a:rPr lang="en-US"/>
            <a:t>COPD ( chronic obstructive pulmonary disease)</a:t>
          </a:r>
        </a:p>
      </dgm:t>
    </dgm:pt>
    <dgm:pt modelId="{7C3C2CCC-0DFA-4432-AB71-A5ECD11F4627}" type="parTrans" cxnId="{3B4FC151-AFB9-48D6-9BAE-3028FA954C3E}">
      <dgm:prSet/>
      <dgm:spPr/>
      <dgm:t>
        <a:bodyPr/>
        <a:lstStyle/>
        <a:p>
          <a:endParaRPr lang="en-US"/>
        </a:p>
      </dgm:t>
    </dgm:pt>
    <dgm:pt modelId="{F66E42A0-17AE-4248-94BD-5ED47DC03301}" type="sibTrans" cxnId="{3B4FC151-AFB9-48D6-9BAE-3028FA954C3E}">
      <dgm:prSet/>
      <dgm:spPr/>
      <dgm:t>
        <a:bodyPr/>
        <a:lstStyle/>
        <a:p>
          <a:endParaRPr lang="en-US"/>
        </a:p>
      </dgm:t>
    </dgm:pt>
    <dgm:pt modelId="{A433D7AD-CD6F-4345-9ADD-E062F5696FB9}">
      <dgm:prSet/>
      <dgm:spPr/>
      <dgm:t>
        <a:bodyPr/>
        <a:lstStyle/>
        <a:p>
          <a:r>
            <a:rPr lang="en-US"/>
            <a:t>Obesity ( Excessive body fat accumulation.)</a:t>
          </a:r>
        </a:p>
      </dgm:t>
    </dgm:pt>
    <dgm:pt modelId="{D5B803B2-DCB1-4169-9010-D3C266A5678E}" type="parTrans" cxnId="{673222C8-8A4F-444B-B882-AA480317B2B1}">
      <dgm:prSet/>
      <dgm:spPr/>
      <dgm:t>
        <a:bodyPr/>
        <a:lstStyle/>
        <a:p>
          <a:endParaRPr lang="en-US"/>
        </a:p>
      </dgm:t>
    </dgm:pt>
    <dgm:pt modelId="{EE9BFB23-9F4A-4F3E-86FA-A46765F045CE}" type="sibTrans" cxnId="{673222C8-8A4F-444B-B882-AA480317B2B1}">
      <dgm:prSet/>
      <dgm:spPr/>
      <dgm:t>
        <a:bodyPr/>
        <a:lstStyle/>
        <a:p>
          <a:endParaRPr lang="en-US"/>
        </a:p>
      </dgm:t>
    </dgm:pt>
    <dgm:pt modelId="{8E3797D0-CBE3-442D-8A81-9F350626584C}">
      <dgm:prSet/>
      <dgm:spPr/>
      <dgm:t>
        <a:bodyPr/>
        <a:lstStyle/>
        <a:p>
          <a:r>
            <a:rPr lang="en-US"/>
            <a:t>Atrial fibrillation </a:t>
          </a:r>
        </a:p>
      </dgm:t>
    </dgm:pt>
    <dgm:pt modelId="{E9781706-D77A-4F0E-9D73-60D2F9C74C4F}" type="parTrans" cxnId="{D0DDC70C-1CEA-47A1-A7C2-5D4ABA9CE838}">
      <dgm:prSet/>
      <dgm:spPr/>
      <dgm:t>
        <a:bodyPr/>
        <a:lstStyle/>
        <a:p>
          <a:endParaRPr lang="en-US"/>
        </a:p>
      </dgm:t>
    </dgm:pt>
    <dgm:pt modelId="{3922F7FB-8646-46D7-90DF-1BE7C506A63B}" type="sibTrans" cxnId="{D0DDC70C-1CEA-47A1-A7C2-5D4ABA9CE838}">
      <dgm:prSet/>
      <dgm:spPr/>
      <dgm:t>
        <a:bodyPr/>
        <a:lstStyle/>
        <a:p>
          <a:endParaRPr lang="en-US"/>
        </a:p>
      </dgm:t>
    </dgm:pt>
    <dgm:pt modelId="{98D7A59C-B81E-4E24-8056-E265231A3CD9}">
      <dgm:prSet/>
      <dgm:spPr/>
      <dgm:t>
        <a:bodyPr/>
        <a:lstStyle/>
        <a:p>
          <a:r>
            <a:rPr lang="en-US"/>
            <a:t>These conditions worsen symptoms, reduce survival and complicate medication choice.</a:t>
          </a:r>
        </a:p>
      </dgm:t>
    </dgm:pt>
    <dgm:pt modelId="{BD3A106A-C617-4B03-A650-A160E3DD14B5}" type="parTrans" cxnId="{1533684F-F2E4-4C49-8CC0-650A6F0E6F1C}">
      <dgm:prSet/>
      <dgm:spPr/>
      <dgm:t>
        <a:bodyPr/>
        <a:lstStyle/>
        <a:p>
          <a:endParaRPr lang="en-US"/>
        </a:p>
      </dgm:t>
    </dgm:pt>
    <dgm:pt modelId="{32113312-CF47-473C-BE9B-7004C2203046}" type="sibTrans" cxnId="{1533684F-F2E4-4C49-8CC0-650A6F0E6F1C}">
      <dgm:prSet/>
      <dgm:spPr/>
      <dgm:t>
        <a:bodyPr/>
        <a:lstStyle/>
        <a:p>
          <a:endParaRPr lang="en-US"/>
        </a:p>
      </dgm:t>
    </dgm:pt>
    <dgm:pt modelId="{A72F3550-7CCE-C440-B54E-D768158784D3}" type="pres">
      <dgm:prSet presAssocID="{955AC86A-081F-496F-84E1-027638F7F4D6}" presName="vert0" presStyleCnt="0">
        <dgm:presLayoutVars>
          <dgm:dir/>
          <dgm:animOne val="branch"/>
          <dgm:animLvl val="lvl"/>
        </dgm:presLayoutVars>
      </dgm:prSet>
      <dgm:spPr/>
    </dgm:pt>
    <dgm:pt modelId="{E5C71C56-B1AD-CE47-91FD-030E92A43E08}" type="pres">
      <dgm:prSet presAssocID="{01B310D9-1475-472C-831C-CD2898CEC3C9}" presName="thickLine" presStyleLbl="alignNode1" presStyleIdx="0" presStyleCnt="7"/>
      <dgm:spPr/>
    </dgm:pt>
    <dgm:pt modelId="{BF9E9BCE-BC31-F44D-8843-1D07DF0E1375}" type="pres">
      <dgm:prSet presAssocID="{01B310D9-1475-472C-831C-CD2898CEC3C9}" presName="horz1" presStyleCnt="0"/>
      <dgm:spPr/>
    </dgm:pt>
    <dgm:pt modelId="{499D2F22-EFD7-1344-90E6-9779D4F8011C}" type="pres">
      <dgm:prSet presAssocID="{01B310D9-1475-472C-831C-CD2898CEC3C9}" presName="tx1" presStyleLbl="revTx" presStyleIdx="0" presStyleCnt="7"/>
      <dgm:spPr/>
    </dgm:pt>
    <dgm:pt modelId="{25F0C2DA-B7A9-C04F-8D64-D67A3A5F7216}" type="pres">
      <dgm:prSet presAssocID="{01B310D9-1475-472C-831C-CD2898CEC3C9}" presName="vert1" presStyleCnt="0"/>
      <dgm:spPr/>
    </dgm:pt>
    <dgm:pt modelId="{9F52C08D-7010-B34E-86E7-1C29AFBAD401}" type="pres">
      <dgm:prSet presAssocID="{7D69C393-A6AD-46BE-95FD-F4EB038CA633}" presName="thickLine" presStyleLbl="alignNode1" presStyleIdx="1" presStyleCnt="7"/>
      <dgm:spPr/>
    </dgm:pt>
    <dgm:pt modelId="{00CC1BFA-038E-C34B-B42D-0BF8E9A9636F}" type="pres">
      <dgm:prSet presAssocID="{7D69C393-A6AD-46BE-95FD-F4EB038CA633}" presName="horz1" presStyleCnt="0"/>
      <dgm:spPr/>
    </dgm:pt>
    <dgm:pt modelId="{6E11AD50-3111-9547-866B-BFCCA60BC5BF}" type="pres">
      <dgm:prSet presAssocID="{7D69C393-A6AD-46BE-95FD-F4EB038CA633}" presName="tx1" presStyleLbl="revTx" presStyleIdx="1" presStyleCnt="7"/>
      <dgm:spPr/>
    </dgm:pt>
    <dgm:pt modelId="{14532FA2-7EBA-8E40-B803-CECBE09E0723}" type="pres">
      <dgm:prSet presAssocID="{7D69C393-A6AD-46BE-95FD-F4EB038CA633}" presName="vert1" presStyleCnt="0"/>
      <dgm:spPr/>
    </dgm:pt>
    <dgm:pt modelId="{96F3F784-0998-2846-A32B-D011102D8BE1}" type="pres">
      <dgm:prSet presAssocID="{87A6F80F-F9C6-44DB-9A25-8F2149C2EA55}" presName="thickLine" presStyleLbl="alignNode1" presStyleIdx="2" presStyleCnt="7"/>
      <dgm:spPr/>
    </dgm:pt>
    <dgm:pt modelId="{D126FAEF-4B04-2648-8FE8-9276562564C7}" type="pres">
      <dgm:prSet presAssocID="{87A6F80F-F9C6-44DB-9A25-8F2149C2EA55}" presName="horz1" presStyleCnt="0"/>
      <dgm:spPr/>
    </dgm:pt>
    <dgm:pt modelId="{718B2693-261F-CA46-A552-F1C886601DB3}" type="pres">
      <dgm:prSet presAssocID="{87A6F80F-F9C6-44DB-9A25-8F2149C2EA55}" presName="tx1" presStyleLbl="revTx" presStyleIdx="2" presStyleCnt="7"/>
      <dgm:spPr/>
    </dgm:pt>
    <dgm:pt modelId="{8247C12A-D53F-A54B-B723-B41A49F31651}" type="pres">
      <dgm:prSet presAssocID="{87A6F80F-F9C6-44DB-9A25-8F2149C2EA55}" presName="vert1" presStyleCnt="0"/>
      <dgm:spPr/>
    </dgm:pt>
    <dgm:pt modelId="{3BFB8820-0BE3-D34F-BAC9-3DCAF0785012}" type="pres">
      <dgm:prSet presAssocID="{44E9B447-3528-4969-B66D-D20088256D96}" presName="thickLine" presStyleLbl="alignNode1" presStyleIdx="3" presStyleCnt="7"/>
      <dgm:spPr/>
    </dgm:pt>
    <dgm:pt modelId="{E4D32F8D-A863-584D-8132-916182DD0B0B}" type="pres">
      <dgm:prSet presAssocID="{44E9B447-3528-4969-B66D-D20088256D96}" presName="horz1" presStyleCnt="0"/>
      <dgm:spPr/>
    </dgm:pt>
    <dgm:pt modelId="{3495C3C6-D8CF-8A45-A426-36FA9F0DA835}" type="pres">
      <dgm:prSet presAssocID="{44E9B447-3528-4969-B66D-D20088256D96}" presName="tx1" presStyleLbl="revTx" presStyleIdx="3" presStyleCnt="7"/>
      <dgm:spPr/>
    </dgm:pt>
    <dgm:pt modelId="{083CB093-8CE0-374B-BC08-B83475AB83A2}" type="pres">
      <dgm:prSet presAssocID="{44E9B447-3528-4969-B66D-D20088256D96}" presName="vert1" presStyleCnt="0"/>
      <dgm:spPr/>
    </dgm:pt>
    <dgm:pt modelId="{FADCE9E8-028E-3F4B-A479-5311CA480FDB}" type="pres">
      <dgm:prSet presAssocID="{A433D7AD-CD6F-4345-9ADD-E062F5696FB9}" presName="thickLine" presStyleLbl="alignNode1" presStyleIdx="4" presStyleCnt="7"/>
      <dgm:spPr/>
    </dgm:pt>
    <dgm:pt modelId="{84708752-AADC-8947-8253-1BA7BFA5A615}" type="pres">
      <dgm:prSet presAssocID="{A433D7AD-CD6F-4345-9ADD-E062F5696FB9}" presName="horz1" presStyleCnt="0"/>
      <dgm:spPr/>
    </dgm:pt>
    <dgm:pt modelId="{7844C15C-5DED-064E-99DC-7D09DB2876EE}" type="pres">
      <dgm:prSet presAssocID="{A433D7AD-CD6F-4345-9ADD-E062F5696FB9}" presName="tx1" presStyleLbl="revTx" presStyleIdx="4" presStyleCnt="7"/>
      <dgm:spPr/>
    </dgm:pt>
    <dgm:pt modelId="{7DD1BED8-7433-DD4D-AB7E-09A3C509F44C}" type="pres">
      <dgm:prSet presAssocID="{A433D7AD-CD6F-4345-9ADD-E062F5696FB9}" presName="vert1" presStyleCnt="0"/>
      <dgm:spPr/>
    </dgm:pt>
    <dgm:pt modelId="{ECC06033-7065-0E46-A0AC-91DD520FE4DA}" type="pres">
      <dgm:prSet presAssocID="{8E3797D0-CBE3-442D-8A81-9F350626584C}" presName="thickLine" presStyleLbl="alignNode1" presStyleIdx="5" presStyleCnt="7"/>
      <dgm:spPr/>
    </dgm:pt>
    <dgm:pt modelId="{2953C6A0-D47F-2D41-B834-D45FD8921FC0}" type="pres">
      <dgm:prSet presAssocID="{8E3797D0-CBE3-442D-8A81-9F350626584C}" presName="horz1" presStyleCnt="0"/>
      <dgm:spPr/>
    </dgm:pt>
    <dgm:pt modelId="{C155A5A3-A11F-EF41-B074-CFB3F2789A52}" type="pres">
      <dgm:prSet presAssocID="{8E3797D0-CBE3-442D-8A81-9F350626584C}" presName="tx1" presStyleLbl="revTx" presStyleIdx="5" presStyleCnt="7"/>
      <dgm:spPr/>
    </dgm:pt>
    <dgm:pt modelId="{8704B60F-6E16-644E-AC17-164E2F81F71F}" type="pres">
      <dgm:prSet presAssocID="{8E3797D0-CBE3-442D-8A81-9F350626584C}" presName="vert1" presStyleCnt="0"/>
      <dgm:spPr/>
    </dgm:pt>
    <dgm:pt modelId="{74513535-7E8F-3A4B-9C3D-D30E21B8E2E9}" type="pres">
      <dgm:prSet presAssocID="{98D7A59C-B81E-4E24-8056-E265231A3CD9}" presName="thickLine" presStyleLbl="alignNode1" presStyleIdx="6" presStyleCnt="7"/>
      <dgm:spPr/>
    </dgm:pt>
    <dgm:pt modelId="{D199A247-83C0-9A4D-80E2-6C0F6DB58DA3}" type="pres">
      <dgm:prSet presAssocID="{98D7A59C-B81E-4E24-8056-E265231A3CD9}" presName="horz1" presStyleCnt="0"/>
      <dgm:spPr/>
    </dgm:pt>
    <dgm:pt modelId="{DEE7459B-BF1E-214A-8381-AA102788DD52}" type="pres">
      <dgm:prSet presAssocID="{98D7A59C-B81E-4E24-8056-E265231A3CD9}" presName="tx1" presStyleLbl="revTx" presStyleIdx="6" presStyleCnt="7"/>
      <dgm:spPr/>
    </dgm:pt>
    <dgm:pt modelId="{D4128311-4A12-634E-9A1E-12D4BBA75BDC}" type="pres">
      <dgm:prSet presAssocID="{98D7A59C-B81E-4E24-8056-E265231A3CD9}" presName="vert1" presStyleCnt="0"/>
      <dgm:spPr/>
    </dgm:pt>
  </dgm:ptLst>
  <dgm:cxnLst>
    <dgm:cxn modelId="{9AEBB102-2789-C14C-804E-94F5C9CA8987}" type="presOf" srcId="{87A6F80F-F9C6-44DB-9A25-8F2149C2EA55}" destId="{718B2693-261F-CA46-A552-F1C886601DB3}" srcOrd="0" destOrd="0" presId="urn:microsoft.com/office/officeart/2008/layout/LinedList"/>
    <dgm:cxn modelId="{A080A503-3CDF-4DB9-9F2F-D782230EB464}" srcId="{955AC86A-081F-496F-84E1-027638F7F4D6}" destId="{87A6F80F-F9C6-44DB-9A25-8F2149C2EA55}" srcOrd="2" destOrd="0" parTransId="{944F71F4-42B3-4539-9A35-2E075E86B03D}" sibTransId="{42ADD888-AFD4-45FE-92BD-07039B3C3E19}"/>
    <dgm:cxn modelId="{D0DDC70C-1CEA-47A1-A7C2-5D4ABA9CE838}" srcId="{955AC86A-081F-496F-84E1-027638F7F4D6}" destId="{8E3797D0-CBE3-442D-8A81-9F350626584C}" srcOrd="5" destOrd="0" parTransId="{E9781706-D77A-4F0E-9D73-60D2F9C74C4F}" sibTransId="{3922F7FB-8646-46D7-90DF-1BE7C506A63B}"/>
    <dgm:cxn modelId="{3DB01C16-3F87-8A43-A9FA-66A951E47853}" type="presOf" srcId="{01B310D9-1475-472C-831C-CD2898CEC3C9}" destId="{499D2F22-EFD7-1344-90E6-9779D4F8011C}" srcOrd="0" destOrd="0" presId="urn:microsoft.com/office/officeart/2008/layout/LinedList"/>
    <dgm:cxn modelId="{C21F9B25-4F3A-466D-AD1D-A8DCE43163ED}" srcId="{955AC86A-081F-496F-84E1-027638F7F4D6}" destId="{7D69C393-A6AD-46BE-95FD-F4EB038CA633}" srcOrd="1" destOrd="0" parTransId="{BDE6D474-AD02-4E85-9930-D3FC3476108E}" sibTransId="{B782579E-DFB6-4EC5-9751-7E9EC140EC16}"/>
    <dgm:cxn modelId="{7098716D-169E-4F87-BB22-AF7A4602E1CD}" srcId="{955AC86A-081F-496F-84E1-027638F7F4D6}" destId="{01B310D9-1475-472C-831C-CD2898CEC3C9}" srcOrd="0" destOrd="0" parTransId="{221E58A8-2FBE-4DFE-A505-F728EE5072DA}" sibTransId="{BE86B914-BE81-4B08-8226-183312ECB23D}"/>
    <dgm:cxn modelId="{1533684F-F2E4-4C49-8CC0-650A6F0E6F1C}" srcId="{955AC86A-081F-496F-84E1-027638F7F4D6}" destId="{98D7A59C-B81E-4E24-8056-E265231A3CD9}" srcOrd="6" destOrd="0" parTransId="{BD3A106A-C617-4B03-A650-A160E3DD14B5}" sibTransId="{32113312-CF47-473C-BE9B-7004C2203046}"/>
    <dgm:cxn modelId="{3B4FC151-AFB9-48D6-9BAE-3028FA954C3E}" srcId="{955AC86A-081F-496F-84E1-027638F7F4D6}" destId="{44E9B447-3528-4969-B66D-D20088256D96}" srcOrd="3" destOrd="0" parTransId="{7C3C2CCC-0DFA-4432-AB71-A5ECD11F4627}" sibTransId="{F66E42A0-17AE-4248-94BD-5ED47DC03301}"/>
    <dgm:cxn modelId="{2DA9F28C-E715-CD43-B4E1-7B7AAAD53D69}" type="presOf" srcId="{7D69C393-A6AD-46BE-95FD-F4EB038CA633}" destId="{6E11AD50-3111-9547-866B-BFCCA60BC5BF}" srcOrd="0" destOrd="0" presId="urn:microsoft.com/office/officeart/2008/layout/LinedList"/>
    <dgm:cxn modelId="{DC9AFC9B-9944-4545-B31C-0701A841700A}" type="presOf" srcId="{955AC86A-081F-496F-84E1-027638F7F4D6}" destId="{A72F3550-7CCE-C440-B54E-D768158784D3}" srcOrd="0" destOrd="0" presId="urn:microsoft.com/office/officeart/2008/layout/LinedList"/>
    <dgm:cxn modelId="{56C039A3-EB63-E94B-9652-C753A95AEC1F}" type="presOf" srcId="{8E3797D0-CBE3-442D-8A81-9F350626584C}" destId="{C155A5A3-A11F-EF41-B074-CFB3F2789A52}" srcOrd="0" destOrd="0" presId="urn:microsoft.com/office/officeart/2008/layout/LinedList"/>
    <dgm:cxn modelId="{23BB78B2-C665-A94A-B5E5-F3CC923CDFD9}" type="presOf" srcId="{44E9B447-3528-4969-B66D-D20088256D96}" destId="{3495C3C6-D8CF-8A45-A426-36FA9F0DA835}" srcOrd="0" destOrd="0" presId="urn:microsoft.com/office/officeart/2008/layout/LinedList"/>
    <dgm:cxn modelId="{A918A4B5-3FFA-8840-AFC8-F02B27EEFC92}" type="presOf" srcId="{A433D7AD-CD6F-4345-9ADD-E062F5696FB9}" destId="{7844C15C-5DED-064E-99DC-7D09DB2876EE}" srcOrd="0" destOrd="0" presId="urn:microsoft.com/office/officeart/2008/layout/LinedList"/>
    <dgm:cxn modelId="{673222C8-8A4F-444B-B882-AA480317B2B1}" srcId="{955AC86A-081F-496F-84E1-027638F7F4D6}" destId="{A433D7AD-CD6F-4345-9ADD-E062F5696FB9}" srcOrd="4" destOrd="0" parTransId="{D5B803B2-DCB1-4169-9010-D3C266A5678E}" sibTransId="{EE9BFB23-9F4A-4F3E-86FA-A46765F045CE}"/>
    <dgm:cxn modelId="{DF0416DC-93BD-814D-9D0A-6423EFFCDAF3}" type="presOf" srcId="{98D7A59C-B81E-4E24-8056-E265231A3CD9}" destId="{DEE7459B-BF1E-214A-8381-AA102788DD52}" srcOrd="0" destOrd="0" presId="urn:microsoft.com/office/officeart/2008/layout/LinedList"/>
    <dgm:cxn modelId="{02D5E88C-B63F-9742-BD5C-4DBF5E413ED3}" type="presParOf" srcId="{A72F3550-7CCE-C440-B54E-D768158784D3}" destId="{E5C71C56-B1AD-CE47-91FD-030E92A43E08}" srcOrd="0" destOrd="0" presId="urn:microsoft.com/office/officeart/2008/layout/LinedList"/>
    <dgm:cxn modelId="{DDDC6B24-403C-464E-98EE-D0330ED3B7E5}" type="presParOf" srcId="{A72F3550-7CCE-C440-B54E-D768158784D3}" destId="{BF9E9BCE-BC31-F44D-8843-1D07DF0E1375}" srcOrd="1" destOrd="0" presId="urn:microsoft.com/office/officeart/2008/layout/LinedList"/>
    <dgm:cxn modelId="{689EB151-A6E4-7945-93DE-0BEAD1CC86DA}" type="presParOf" srcId="{BF9E9BCE-BC31-F44D-8843-1D07DF0E1375}" destId="{499D2F22-EFD7-1344-90E6-9779D4F8011C}" srcOrd="0" destOrd="0" presId="urn:microsoft.com/office/officeart/2008/layout/LinedList"/>
    <dgm:cxn modelId="{F63BBD12-9757-1B42-A238-EFE68A765CB5}" type="presParOf" srcId="{BF9E9BCE-BC31-F44D-8843-1D07DF0E1375}" destId="{25F0C2DA-B7A9-C04F-8D64-D67A3A5F7216}" srcOrd="1" destOrd="0" presId="urn:microsoft.com/office/officeart/2008/layout/LinedList"/>
    <dgm:cxn modelId="{872B4E4A-6D61-DF45-AC70-58DF3E176108}" type="presParOf" srcId="{A72F3550-7CCE-C440-B54E-D768158784D3}" destId="{9F52C08D-7010-B34E-86E7-1C29AFBAD401}" srcOrd="2" destOrd="0" presId="urn:microsoft.com/office/officeart/2008/layout/LinedList"/>
    <dgm:cxn modelId="{BBBC88CC-1AD8-C946-AAEE-36D13D1BCE89}" type="presParOf" srcId="{A72F3550-7CCE-C440-B54E-D768158784D3}" destId="{00CC1BFA-038E-C34B-B42D-0BF8E9A9636F}" srcOrd="3" destOrd="0" presId="urn:microsoft.com/office/officeart/2008/layout/LinedList"/>
    <dgm:cxn modelId="{DC10FC15-2523-864B-8C5B-326C2D50F849}" type="presParOf" srcId="{00CC1BFA-038E-C34B-B42D-0BF8E9A9636F}" destId="{6E11AD50-3111-9547-866B-BFCCA60BC5BF}" srcOrd="0" destOrd="0" presId="urn:microsoft.com/office/officeart/2008/layout/LinedList"/>
    <dgm:cxn modelId="{576F7150-D349-C541-A383-A4589E2501BC}" type="presParOf" srcId="{00CC1BFA-038E-C34B-B42D-0BF8E9A9636F}" destId="{14532FA2-7EBA-8E40-B803-CECBE09E0723}" srcOrd="1" destOrd="0" presId="urn:microsoft.com/office/officeart/2008/layout/LinedList"/>
    <dgm:cxn modelId="{17F2E1E5-86F5-8740-87AB-4540885F2A68}" type="presParOf" srcId="{A72F3550-7CCE-C440-B54E-D768158784D3}" destId="{96F3F784-0998-2846-A32B-D011102D8BE1}" srcOrd="4" destOrd="0" presId="urn:microsoft.com/office/officeart/2008/layout/LinedList"/>
    <dgm:cxn modelId="{26662D3D-ECD2-5444-974A-F96CEFCD10B8}" type="presParOf" srcId="{A72F3550-7CCE-C440-B54E-D768158784D3}" destId="{D126FAEF-4B04-2648-8FE8-9276562564C7}" srcOrd="5" destOrd="0" presId="urn:microsoft.com/office/officeart/2008/layout/LinedList"/>
    <dgm:cxn modelId="{F5C4FA66-F998-A544-B21A-BBB9A6DC5AFD}" type="presParOf" srcId="{D126FAEF-4B04-2648-8FE8-9276562564C7}" destId="{718B2693-261F-CA46-A552-F1C886601DB3}" srcOrd="0" destOrd="0" presId="urn:microsoft.com/office/officeart/2008/layout/LinedList"/>
    <dgm:cxn modelId="{CD01523A-F86C-BB46-9757-DDE216C2F86F}" type="presParOf" srcId="{D126FAEF-4B04-2648-8FE8-9276562564C7}" destId="{8247C12A-D53F-A54B-B723-B41A49F31651}" srcOrd="1" destOrd="0" presId="urn:microsoft.com/office/officeart/2008/layout/LinedList"/>
    <dgm:cxn modelId="{8C9DB9C4-D9BC-3147-AC37-3D7C69E14755}" type="presParOf" srcId="{A72F3550-7CCE-C440-B54E-D768158784D3}" destId="{3BFB8820-0BE3-D34F-BAC9-3DCAF0785012}" srcOrd="6" destOrd="0" presId="urn:microsoft.com/office/officeart/2008/layout/LinedList"/>
    <dgm:cxn modelId="{CF2AD18A-F3DC-424B-AC5D-ECAA9BA5DF42}" type="presParOf" srcId="{A72F3550-7CCE-C440-B54E-D768158784D3}" destId="{E4D32F8D-A863-584D-8132-916182DD0B0B}" srcOrd="7" destOrd="0" presId="urn:microsoft.com/office/officeart/2008/layout/LinedList"/>
    <dgm:cxn modelId="{6AA1B084-74C4-B440-82D6-1183435A2671}" type="presParOf" srcId="{E4D32F8D-A863-584D-8132-916182DD0B0B}" destId="{3495C3C6-D8CF-8A45-A426-36FA9F0DA835}" srcOrd="0" destOrd="0" presId="urn:microsoft.com/office/officeart/2008/layout/LinedList"/>
    <dgm:cxn modelId="{F1AA7426-29E8-E84A-B88D-25FB78F23E45}" type="presParOf" srcId="{E4D32F8D-A863-584D-8132-916182DD0B0B}" destId="{083CB093-8CE0-374B-BC08-B83475AB83A2}" srcOrd="1" destOrd="0" presId="urn:microsoft.com/office/officeart/2008/layout/LinedList"/>
    <dgm:cxn modelId="{42745205-08D6-7540-9E9E-78EECEDF97F6}" type="presParOf" srcId="{A72F3550-7CCE-C440-B54E-D768158784D3}" destId="{FADCE9E8-028E-3F4B-A479-5311CA480FDB}" srcOrd="8" destOrd="0" presId="urn:microsoft.com/office/officeart/2008/layout/LinedList"/>
    <dgm:cxn modelId="{85375E7F-D37E-5A49-A5E7-13ADD1709493}" type="presParOf" srcId="{A72F3550-7CCE-C440-B54E-D768158784D3}" destId="{84708752-AADC-8947-8253-1BA7BFA5A615}" srcOrd="9" destOrd="0" presId="urn:microsoft.com/office/officeart/2008/layout/LinedList"/>
    <dgm:cxn modelId="{785E2488-7496-9643-9FD6-C62F60B6627F}" type="presParOf" srcId="{84708752-AADC-8947-8253-1BA7BFA5A615}" destId="{7844C15C-5DED-064E-99DC-7D09DB2876EE}" srcOrd="0" destOrd="0" presId="urn:microsoft.com/office/officeart/2008/layout/LinedList"/>
    <dgm:cxn modelId="{9BB34B70-73CD-DA4B-95B2-6A78334C28E3}" type="presParOf" srcId="{84708752-AADC-8947-8253-1BA7BFA5A615}" destId="{7DD1BED8-7433-DD4D-AB7E-09A3C509F44C}" srcOrd="1" destOrd="0" presId="urn:microsoft.com/office/officeart/2008/layout/LinedList"/>
    <dgm:cxn modelId="{6D14F273-1F7F-9F41-9D2E-493A1D9EEAED}" type="presParOf" srcId="{A72F3550-7CCE-C440-B54E-D768158784D3}" destId="{ECC06033-7065-0E46-A0AC-91DD520FE4DA}" srcOrd="10" destOrd="0" presId="urn:microsoft.com/office/officeart/2008/layout/LinedList"/>
    <dgm:cxn modelId="{7A58E985-35FF-C741-94FF-EC2610AA3D54}" type="presParOf" srcId="{A72F3550-7CCE-C440-B54E-D768158784D3}" destId="{2953C6A0-D47F-2D41-B834-D45FD8921FC0}" srcOrd="11" destOrd="0" presId="urn:microsoft.com/office/officeart/2008/layout/LinedList"/>
    <dgm:cxn modelId="{9DDAECD4-B84A-8148-96B0-E3E534FC67CB}" type="presParOf" srcId="{2953C6A0-D47F-2D41-B834-D45FD8921FC0}" destId="{C155A5A3-A11F-EF41-B074-CFB3F2789A52}" srcOrd="0" destOrd="0" presId="urn:microsoft.com/office/officeart/2008/layout/LinedList"/>
    <dgm:cxn modelId="{97740A6E-E6D4-7741-8FBB-7CDB1B473A6F}" type="presParOf" srcId="{2953C6A0-D47F-2D41-B834-D45FD8921FC0}" destId="{8704B60F-6E16-644E-AC17-164E2F81F71F}" srcOrd="1" destOrd="0" presId="urn:microsoft.com/office/officeart/2008/layout/LinedList"/>
    <dgm:cxn modelId="{B4D552C2-DC84-A049-B6AA-579761E6E2F9}" type="presParOf" srcId="{A72F3550-7CCE-C440-B54E-D768158784D3}" destId="{74513535-7E8F-3A4B-9C3D-D30E21B8E2E9}" srcOrd="12" destOrd="0" presId="urn:microsoft.com/office/officeart/2008/layout/LinedList"/>
    <dgm:cxn modelId="{915ECC66-2328-D84F-B2DB-BD7882A56B84}" type="presParOf" srcId="{A72F3550-7CCE-C440-B54E-D768158784D3}" destId="{D199A247-83C0-9A4D-80E2-6C0F6DB58DA3}" srcOrd="13" destOrd="0" presId="urn:microsoft.com/office/officeart/2008/layout/LinedList"/>
    <dgm:cxn modelId="{D27B925D-A5DD-DF4A-A9BE-DC30489C80C3}" type="presParOf" srcId="{D199A247-83C0-9A4D-80E2-6C0F6DB58DA3}" destId="{DEE7459B-BF1E-214A-8381-AA102788DD52}" srcOrd="0" destOrd="0" presId="urn:microsoft.com/office/officeart/2008/layout/LinedList"/>
    <dgm:cxn modelId="{01EBA042-03E6-B343-B755-46B80AEB0A36}" type="presParOf" srcId="{D199A247-83C0-9A4D-80E2-6C0F6DB58DA3}" destId="{D4128311-4A12-634E-9A1E-12D4BBA75B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9012B-4A46-9D46-89AC-632A3247C2C9}">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41560B-3EFE-8A45-9CBE-B5695BD09B7D}">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Economic impact:</a:t>
          </a:r>
          <a:endParaRPr lang="en-US" sz="1100" kern="1200"/>
        </a:p>
      </dsp:txBody>
      <dsp:txXfrm>
        <a:off x="0" y="2703"/>
        <a:ext cx="6900512" cy="921789"/>
      </dsp:txXfrm>
    </dsp:sp>
    <dsp:sp modelId="{313DFFB9-23CB-0D41-9580-60454869475A}">
      <dsp:nvSpPr>
        <dsp:cNvPr id="0" name=""/>
        <dsp:cNvSpPr/>
      </dsp:nvSpPr>
      <dsp:spPr>
        <a:xfrm>
          <a:off x="0" y="924492"/>
          <a:ext cx="6900512" cy="0"/>
        </a:xfrm>
        <a:prstGeom prst="line">
          <a:avLst/>
        </a:prstGeom>
        <a:solidFill>
          <a:schemeClr val="accent2">
            <a:hueOff val="1273292"/>
            <a:satOff val="2160"/>
            <a:lumOff val="-78"/>
            <a:alphaOff val="0"/>
          </a:schemeClr>
        </a:solidFill>
        <a:ln w="12700" cap="flat" cmpd="sng" algn="ctr">
          <a:solidFill>
            <a:schemeClr val="accent2">
              <a:hueOff val="1273292"/>
              <a:satOff val="2160"/>
              <a:lumOff val="-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2B9064-6374-F845-A0DA-FE0E04EBE086}">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Heart failure costs the NHS an estimated £2 billion each year—around 2% of the total NHS budget.</a:t>
          </a:r>
        </a:p>
      </dsp:txBody>
      <dsp:txXfrm>
        <a:off x="0" y="924492"/>
        <a:ext cx="6900512" cy="921789"/>
      </dsp:txXfrm>
    </dsp:sp>
    <dsp:sp modelId="{0470123C-0C3A-634D-9151-7AE056E40788}">
      <dsp:nvSpPr>
        <dsp:cNvPr id="0" name=""/>
        <dsp:cNvSpPr/>
      </dsp:nvSpPr>
      <dsp:spPr>
        <a:xfrm>
          <a:off x="0" y="1846281"/>
          <a:ext cx="6900512" cy="0"/>
        </a:xfrm>
        <a:prstGeom prst="line">
          <a:avLst/>
        </a:prstGeom>
        <a:solidFill>
          <a:schemeClr val="accent2">
            <a:hueOff val="2546585"/>
            <a:satOff val="4320"/>
            <a:lumOff val="-157"/>
            <a:alphaOff val="0"/>
          </a:schemeClr>
        </a:solidFill>
        <a:ln w="12700" cap="flat" cmpd="sng" algn="ctr">
          <a:solidFill>
            <a:schemeClr val="accent2">
              <a:hueOff val="2546585"/>
              <a:satOff val="4320"/>
              <a:lumOff val="-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EDBED-FD53-5D4B-A021-5B5FFEF8A8F7}">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Frequent and unplanned hospital admissions contribute significantly to overall costs (PHE, 2019).</a:t>
          </a:r>
        </a:p>
      </dsp:txBody>
      <dsp:txXfrm>
        <a:off x="0" y="1846281"/>
        <a:ext cx="6900512" cy="921789"/>
      </dsp:txXfrm>
    </dsp:sp>
    <dsp:sp modelId="{F15A2BC8-6896-044A-ACF1-5C01A6F2954F}">
      <dsp:nvSpPr>
        <dsp:cNvPr id="0" name=""/>
        <dsp:cNvSpPr/>
      </dsp:nvSpPr>
      <dsp:spPr>
        <a:xfrm>
          <a:off x="0" y="2768070"/>
          <a:ext cx="6900512" cy="0"/>
        </a:xfrm>
        <a:prstGeom prst="line">
          <a:avLst/>
        </a:prstGeom>
        <a:solidFill>
          <a:schemeClr val="accent2">
            <a:hueOff val="3819877"/>
            <a:satOff val="6480"/>
            <a:lumOff val="-235"/>
            <a:alphaOff val="0"/>
          </a:schemeClr>
        </a:solidFill>
        <a:ln w="12700" cap="flat" cmpd="sng" algn="ctr">
          <a:solidFill>
            <a:schemeClr val="accent2">
              <a:hueOff val="3819877"/>
              <a:satOff val="6480"/>
              <a:lumOff val="-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4BAE81-24A1-DC4C-B7D3-D6A60A25CC6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Readmissions within 30 days remain both common and financially demanding.</a:t>
          </a:r>
        </a:p>
      </dsp:txBody>
      <dsp:txXfrm>
        <a:off x="0" y="2768070"/>
        <a:ext cx="6900512" cy="921789"/>
      </dsp:txXfrm>
    </dsp:sp>
    <dsp:sp modelId="{CA83DEA7-E8F2-D444-881C-01B93FF7C6C4}">
      <dsp:nvSpPr>
        <dsp:cNvPr id="0" name=""/>
        <dsp:cNvSpPr/>
      </dsp:nvSpPr>
      <dsp:spPr>
        <a:xfrm>
          <a:off x="0" y="3689859"/>
          <a:ext cx="6900512" cy="0"/>
        </a:xfrm>
        <a:prstGeom prst="line">
          <a:avLst/>
        </a:prstGeom>
        <a:solidFill>
          <a:schemeClr val="accent2">
            <a:hueOff val="5093169"/>
            <a:satOff val="8640"/>
            <a:lumOff val="-314"/>
            <a:alphaOff val="0"/>
          </a:schemeClr>
        </a:solidFill>
        <a:ln w="12700" cap="flat" cmpd="sng" algn="ctr">
          <a:solidFill>
            <a:schemeClr val="accent2">
              <a:hueOff val="5093169"/>
              <a:satOff val="8640"/>
              <a:lumOff val="-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24FB4-3A06-9E4A-8A69-A2C8D5497293}">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Social impact:</a:t>
          </a:r>
          <a:endParaRPr lang="en-US" sz="1100" kern="1200"/>
        </a:p>
      </dsp:txBody>
      <dsp:txXfrm>
        <a:off x="0" y="3689859"/>
        <a:ext cx="6900512" cy="921789"/>
      </dsp:txXfrm>
    </dsp:sp>
    <dsp:sp modelId="{A98804E8-BDE6-3D49-90F1-93DD5B706683}">
      <dsp:nvSpPr>
        <dsp:cNvPr id="0" name=""/>
        <dsp:cNvSpPr/>
      </dsp:nvSpPr>
      <dsp:spPr>
        <a:xfrm>
          <a:off x="0" y="4611648"/>
          <a:ext cx="6900512" cy="0"/>
        </a:xfrm>
        <a:prstGeom prst="line">
          <a:avLst/>
        </a:prstGeom>
        <a:solidFill>
          <a:schemeClr val="accent2">
            <a:hueOff val="6366461"/>
            <a:satOff val="10800"/>
            <a:lumOff val="-392"/>
            <a:alphaOff val="0"/>
          </a:schemeClr>
        </a:solidFill>
        <a:ln w="12700" cap="flat" cmpd="sng" algn="ctr">
          <a:solidFill>
            <a:schemeClr val="accent2">
              <a:hueOff val="6366461"/>
              <a:satOff val="1080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7B45A-555D-1948-81B1-4DEF0812F3D0}">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Heart failure severely affects quality of life, often leading to fatigue, reduced mobility, breathlessness, and emotional distress.</a:t>
          </a:r>
          <a:br>
            <a:rPr lang="en-US" sz="1100" kern="1200"/>
          </a:br>
          <a:r>
            <a:rPr lang="en-US" sz="1100" kern="1200"/>
            <a:t>Depression and anxiety are more common among individuals with advanced heart failure, and family carers frequently experience stress owing to the complexity of care. Many patients face challenges maintaining employment or independence</a:t>
          </a:r>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71C56-B1AD-CE47-91FD-030E92A43E08}">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D2F22-EFD7-1344-90E6-9779D4F8011C}">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Hypertension ( A chronic medical condition where the force of blood against your artery walls is persistently too high.)</a:t>
          </a:r>
        </a:p>
      </dsp:txBody>
      <dsp:txXfrm>
        <a:off x="0" y="675"/>
        <a:ext cx="6900512" cy="790684"/>
      </dsp:txXfrm>
    </dsp:sp>
    <dsp:sp modelId="{9F52C08D-7010-B34E-86E7-1C29AFBAD401}">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1AD50-3111-9547-866B-BFCCA60BC5BF}">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Diabetes ( A chronic condition where the body either </a:t>
          </a:r>
          <a:r>
            <a:rPr lang="en-US" sz="2100" kern="1200" err="1"/>
            <a:t>dosen’t</a:t>
          </a:r>
          <a:r>
            <a:rPr lang="en-US" sz="2100" kern="1200"/>
            <a:t> produce enough insulin or can’t use it effectively)</a:t>
          </a:r>
        </a:p>
      </dsp:txBody>
      <dsp:txXfrm>
        <a:off x="0" y="791359"/>
        <a:ext cx="6900512" cy="790684"/>
      </dsp:txXfrm>
    </dsp:sp>
    <dsp:sp modelId="{96F3F784-0998-2846-A32B-D011102D8BE1}">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8B2693-261F-CA46-A552-F1C886601DB3}">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Chronic Kidney Disease (CKD)</a:t>
          </a:r>
        </a:p>
      </dsp:txBody>
      <dsp:txXfrm>
        <a:off x="0" y="1582044"/>
        <a:ext cx="6900512" cy="790684"/>
      </dsp:txXfrm>
    </dsp:sp>
    <dsp:sp modelId="{3BFB8820-0BE3-D34F-BAC9-3DCAF0785012}">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95C3C6-D8CF-8A45-A426-36FA9F0DA835}">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COPD ( chronic obstructive pulmonary disease)</a:t>
          </a:r>
        </a:p>
      </dsp:txBody>
      <dsp:txXfrm>
        <a:off x="0" y="2372728"/>
        <a:ext cx="6900512" cy="790684"/>
      </dsp:txXfrm>
    </dsp:sp>
    <dsp:sp modelId="{FADCE9E8-028E-3F4B-A479-5311CA480FDB}">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4C15C-5DED-064E-99DC-7D09DB2876EE}">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Obesity ( Excessive body fat accumulation.)</a:t>
          </a:r>
        </a:p>
      </dsp:txBody>
      <dsp:txXfrm>
        <a:off x="0" y="3163412"/>
        <a:ext cx="6900512" cy="790684"/>
      </dsp:txXfrm>
    </dsp:sp>
    <dsp:sp modelId="{ECC06033-7065-0E46-A0AC-91DD520FE4DA}">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5A5A3-A11F-EF41-B074-CFB3F2789A52}">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Atrial fibrillation </a:t>
          </a:r>
        </a:p>
      </dsp:txBody>
      <dsp:txXfrm>
        <a:off x="0" y="3954096"/>
        <a:ext cx="6900512" cy="790684"/>
      </dsp:txXfrm>
    </dsp:sp>
    <dsp:sp modelId="{74513535-7E8F-3A4B-9C3D-D30E21B8E2E9}">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E7459B-BF1E-214A-8381-AA102788DD52}">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These conditions worsen symptoms, reduce survival and complicate medication choice.</a:t>
          </a:r>
        </a:p>
      </dsp:txBody>
      <dsp:txXfrm>
        <a:off x="0" y="4744781"/>
        <a:ext cx="6900512" cy="79068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A1DFFE-A930-44FE-997A-F4B13E036004}" type="datetimeFigureOut">
              <a:rPr lang="en-US" smtClean="0"/>
              <a:t>12/10/2025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7A291A-DA70-469D-BBE8-0CEA7C9B830C}" type="slidenum">
              <a:rPr lang="en-US" smtClean="0"/>
              <a:t>‹#›</a:t>
            </a:fld>
            <a:endParaRPr lang="en-US"/>
          </a:p>
        </p:txBody>
      </p:sp>
    </p:spTree>
    <p:extLst>
      <p:ext uri="{BB962C8B-B14F-4D97-AF65-F5344CB8AC3E}">
        <p14:creationId xmlns:p14="http://schemas.microsoft.com/office/powerpoint/2010/main" val="721065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7281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6433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3302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69218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69342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1795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7121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68615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4203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576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1684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862458685"/>
      </p:ext>
    </p:extLst>
  </p:cSld>
  <p:clrMap bg1="lt1" tx1="dk1" bg2="lt2" tx2="dk2" accent1="accent1" accent2="accent2" accent3="accent3" accent4="accent4" accent5="accent5" accent6="accent6" hlink="hlink" folHlink="folHlink"/>
  <p:sldLayoutIdLst>
    <p:sldLayoutId id="2147484294" r:id="rId1"/>
    <p:sldLayoutId id="2147484295" r:id="rId2"/>
    <p:sldLayoutId id="2147484296" r:id="rId3"/>
    <p:sldLayoutId id="2147484297" r:id="rId4"/>
    <p:sldLayoutId id="2147484298" r:id="rId5"/>
    <p:sldLayoutId id="2147484299" r:id="rId6"/>
    <p:sldLayoutId id="2147484300" r:id="rId7"/>
    <p:sldLayoutId id="2147484301" r:id="rId8"/>
    <p:sldLayoutId id="2147484302" r:id="rId9"/>
    <p:sldLayoutId id="2147484303" r:id="rId10"/>
    <p:sldLayoutId id="214748430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ice.org.uk/guidance/ng106" TargetMode="External"/><Relationship Id="rId13" Type="http://schemas.openxmlformats.org/officeDocument/2006/relationships/hyperlink" Target="https://onlinelibrary.wiley.com/doi/full/10.1002/ejhf.746" TargetMode="External"/><Relationship Id="rId3" Type="http://schemas.openxmlformats.org/officeDocument/2006/relationships/hyperlink" Target="https://www.nhs.uk/conditions/heart-failure/" TargetMode="External"/><Relationship Id="rId7" Type="http://schemas.openxmlformats.org/officeDocument/2006/relationships/hyperlink" Target="https://academic.oup.com/eurheartj/article/42/36/3599/6358045" TargetMode="External"/><Relationship Id="rId12" Type="http://schemas.openxmlformats.org/officeDocument/2006/relationships/hyperlink" Target="https://www.thelancet.com/journals/langlo/article/PIIS2214-109X(18)30502-5/fulltext"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6" Type="http://schemas.openxmlformats.org/officeDocument/2006/relationships/hyperlink" Target="https://www.who.int/" TargetMode="External"/><Relationship Id="rId11" Type="http://schemas.openxmlformats.org/officeDocument/2006/relationships/hyperlink" Target="https://link.springer.com/article/10.1007/s10741-021-10188-w" TargetMode="External"/><Relationship Id="rId5" Type="http://schemas.openxmlformats.org/officeDocument/2006/relationships/hyperlink" Target="https://www.england.nhs.uk/personalisedcare/" TargetMode="External"/><Relationship Id="rId10" Type="http://schemas.openxmlformats.org/officeDocument/2006/relationships/hyperlink" Target="https://www.nature.com/articles/s41569-020-0349-1" TargetMode="External"/><Relationship Id="rId4" Type="http://schemas.openxmlformats.org/officeDocument/2006/relationships/hyperlink" Target="https://digital.nhs.uk/" TargetMode="External"/><Relationship Id="rId9" Type="http://schemas.openxmlformats.org/officeDocument/2006/relationships/hyperlink" Target="https://fingertips.phe.org.uk/profile/heart-diseas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onlinelibrary.wiley.com/doi/full/10.1002/ejhf.822" TargetMode="External"/><Relationship Id="rId13" Type="http://schemas.openxmlformats.org/officeDocument/2006/relationships/hyperlink" Target="https://www.nature.com/articles/s41569-022-00845-5" TargetMode="External"/><Relationship Id="rId3" Type="http://schemas.openxmlformats.org/officeDocument/2006/relationships/hyperlink" Target="https://www.nice.org.uk/guidance/ng106" TargetMode="External"/><Relationship Id="rId7" Type="http://schemas.openxmlformats.org/officeDocument/2006/relationships/hyperlink" Target="https://journals.lww.com/jcnjournal/Abstract/2014/05000/Emotional_Distress_in_Patients_with_Heart_Failure.5.aspx" TargetMode="External"/><Relationship Id="rId12" Type="http://schemas.openxmlformats.org/officeDocument/2006/relationships/hyperlink" Target="https://www.ncbi.nlm.nih.gov/pmc/articles/PMC5494150/" TargetMode="External"/><Relationship Id="rId2" Type="http://schemas.openxmlformats.org/officeDocument/2006/relationships/hyperlink" Target="https://www.england.nhs.uk/personalisedcare/comprehensive-model/" TargetMode="External"/><Relationship Id="rId16" Type="http://schemas.openxmlformats.org/officeDocument/2006/relationships/hyperlink" Target="https://www.jstage.jst.go.jp/article/circj/84/12/84_CJ-20-1085/_article"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cardiovascular-diseases-(cvds)" TargetMode="External"/><Relationship Id="rId11" Type="http://schemas.openxmlformats.org/officeDocument/2006/relationships/hyperlink" Target="https://onlinelibrary.wiley.com/doi/full/10.1002/ejhf.850" TargetMode="External"/><Relationship Id="rId5" Type="http://schemas.openxmlformats.org/officeDocument/2006/relationships/hyperlink" Target="https://www.rcplondon.ac.uk/projects/outputs/every-breath-we-take-lifelong-impact-air-pollution" TargetMode="External"/><Relationship Id="rId15" Type="http://schemas.openxmlformats.org/officeDocument/2006/relationships/hyperlink" Target="https://www.nejm.org/doi/full/10.1056/NEJMoa1409077" TargetMode="External"/><Relationship Id="rId10" Type="http://schemas.openxmlformats.org/officeDocument/2006/relationships/hyperlink" Target="https://www.ahajournals.org/doi/full/10.1161/CIRCRESAHA.120.316341" TargetMode="External"/><Relationship Id="rId4" Type="http://schemas.openxmlformats.org/officeDocument/2006/relationships/hyperlink" Target="https://www.nejm.org/doi/full/10.1056/NEJMoa042303" TargetMode="External"/><Relationship Id="rId9" Type="http://schemas.openxmlformats.org/officeDocument/2006/relationships/hyperlink" Target="https://www.health.org.uk/publications/reports/the-marmot-review-10-years-on" TargetMode="External"/><Relationship Id="rId14" Type="http://schemas.openxmlformats.org/officeDocument/2006/relationships/hyperlink" Target="https://academic.oup.com/eurheartj/article/40/34/2871/5521914"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4997302" y="1679945"/>
            <a:ext cx="7034277" cy="1518575"/>
          </a:xfrm>
        </p:spPr>
        <p:txBody>
          <a:bodyPr>
            <a:noAutofit/>
          </a:bodyPr>
          <a:lstStyle/>
          <a:p>
            <a:r>
              <a:rPr lang="en-US" sz="4800">
                <a:cs typeface="Arial" panose="020B0604020202020204" pitchFamily="34" charset="0"/>
              </a:rPr>
              <a:t>Heart Failure, Management and prevention in UK</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438387" y="5955743"/>
            <a:ext cx="6374386" cy="604546"/>
          </a:xfrm>
        </p:spPr>
        <p:txBody>
          <a:bodyPr>
            <a:normAutofit/>
          </a:bodyPr>
          <a:lstStyle/>
          <a:p>
            <a:pPr algn="l"/>
            <a:r>
              <a:rPr lang="en-US" sz="1400" b="1">
                <a:solidFill>
                  <a:schemeClr val="tx1">
                    <a:lumMod val="85000"/>
                    <a:lumOff val="15000"/>
                  </a:schemeClr>
                </a:solidFill>
                <a:latin typeface="Arial" panose="020B0604020202020204" pitchFamily="34" charset="0"/>
                <a:cs typeface="Arial" panose="020B0604020202020204" pitchFamily="34" charset="0"/>
              </a:rPr>
              <a:t>Lecturer : Dr. Mohammad Khan</a:t>
            </a:r>
          </a:p>
          <a:p>
            <a:pPr algn="l"/>
            <a:r>
              <a:rPr lang="en-US" sz="1400" b="1">
                <a:solidFill>
                  <a:schemeClr val="tx1">
                    <a:lumMod val="85000"/>
                    <a:lumOff val="15000"/>
                  </a:schemeClr>
                </a:solidFill>
                <a:latin typeface="Arial" panose="020B0604020202020204" pitchFamily="34" charset="0"/>
                <a:cs typeface="Arial" panose="020B0604020202020204" pitchFamily="34" charset="0"/>
              </a:rPr>
              <a:t>Assessment : Component 2- individual presentation </a:t>
            </a:r>
          </a:p>
        </p:txBody>
      </p:sp>
      <p:sp>
        <p:nvSpPr>
          <p:cNvPr id="4" name="TextBox 3">
            <a:extLst>
              <a:ext uri="{FF2B5EF4-FFF2-40B4-BE49-F238E27FC236}">
                <a16:creationId xmlns:a16="http://schemas.microsoft.com/office/drawing/2014/main" id="{DE477D47-0080-492E-B179-142BC7DDDD0D}"/>
              </a:ext>
            </a:extLst>
          </p:cNvPr>
          <p:cNvSpPr txBox="1"/>
          <p:nvPr/>
        </p:nvSpPr>
        <p:spPr>
          <a:xfrm>
            <a:off x="5274172" y="3785108"/>
            <a:ext cx="5428088" cy="1323439"/>
          </a:xfrm>
          <a:prstGeom prst="rect">
            <a:avLst/>
          </a:prstGeom>
          <a:noFill/>
        </p:spPr>
        <p:txBody>
          <a:bodyPr wrap="square" rtlCol="0">
            <a:spAutoFit/>
          </a:bodyPr>
          <a:lstStyle/>
          <a:p>
            <a:r>
              <a:rPr lang="en-US" sz="2000" b="1">
                <a:latin typeface="Arial" panose="020B0604020202020204" pitchFamily="34" charset="0"/>
                <a:cs typeface="Arial" panose="020B0604020202020204" pitchFamily="34" charset="0"/>
              </a:rPr>
              <a:t>Prepared by: Shruti Patel </a:t>
            </a:r>
          </a:p>
          <a:p>
            <a:r>
              <a:rPr lang="en-US" sz="2000" b="1">
                <a:latin typeface="Arial" panose="020B0604020202020204" pitchFamily="34" charset="0"/>
                <a:cs typeface="Arial" panose="020B0604020202020204" pitchFamily="34" charset="0"/>
              </a:rPr>
              <a:t>Student ID: 2436893</a:t>
            </a:r>
          </a:p>
          <a:p>
            <a:r>
              <a:rPr lang="en-US" sz="2000" b="1">
                <a:latin typeface="Arial" panose="020B0604020202020204" pitchFamily="34" charset="0"/>
                <a:cs typeface="Arial" panose="020B0604020202020204" pitchFamily="34" charset="0"/>
              </a:rPr>
              <a:t>Module : LCHS7003- Community care and management of Long-term Conditions</a:t>
            </a:r>
          </a:p>
        </p:txBody>
      </p:sp>
      <p:pic>
        <p:nvPicPr>
          <p:cNvPr id="1026" name="Picture 2" descr="What are the 4 stages of congestive heart failure?">
            <a:extLst>
              <a:ext uri="{FF2B5EF4-FFF2-40B4-BE49-F238E27FC236}">
                <a16:creationId xmlns:a16="http://schemas.microsoft.com/office/drawing/2014/main" id="{DC432B0E-E750-4052-8175-6E07579D47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21" y="238125"/>
            <a:ext cx="4744334" cy="64033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logo of a university of saint-daugava&#10;&#10;AI-generated content may be incorrect.">
            <a:extLst>
              <a:ext uri="{FF2B5EF4-FFF2-40B4-BE49-F238E27FC236}">
                <a16:creationId xmlns:a16="http://schemas.microsoft.com/office/drawing/2014/main" id="{AD664BA8-CAB3-9933-426C-5B2A1A21BE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2521" y="0"/>
            <a:ext cx="2979479" cy="1402574"/>
          </a:xfrm>
          <a:prstGeom prst="rect">
            <a:avLst/>
          </a:prstGeom>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D815-8138-417E-8FAC-2E9D4720332B}"/>
              </a:ext>
            </a:extLst>
          </p:cNvPr>
          <p:cNvSpPr>
            <a:spLocks noGrp="1"/>
          </p:cNvSpPr>
          <p:nvPr>
            <p:ph type="title"/>
          </p:nvPr>
        </p:nvSpPr>
        <p:spPr>
          <a:xfrm>
            <a:off x="572493" y="238539"/>
            <a:ext cx="11018520" cy="1434415"/>
          </a:xfrm>
        </p:spPr>
        <p:txBody>
          <a:bodyPr anchor="b">
            <a:normAutofit/>
          </a:bodyPr>
          <a:lstStyle/>
          <a:p>
            <a:r>
              <a:rPr lang="en-US" sz="5400"/>
              <a:t>Overview of Heart Failure </a:t>
            </a:r>
          </a:p>
        </p:txBody>
      </p:sp>
      <p:sp>
        <p:nvSpPr>
          <p:cNvPr id="19" name="Content Placeholder 2">
            <a:extLst>
              <a:ext uri="{FF2B5EF4-FFF2-40B4-BE49-F238E27FC236}">
                <a16:creationId xmlns:a16="http://schemas.microsoft.com/office/drawing/2014/main" id="{BC9617C3-8495-4554-BCA0-82EF221DAE03}"/>
              </a:ext>
            </a:extLst>
          </p:cNvPr>
          <p:cNvSpPr>
            <a:spLocks noGrp="1"/>
          </p:cNvSpPr>
          <p:nvPr>
            <p:ph idx="1"/>
          </p:nvPr>
        </p:nvSpPr>
        <p:spPr>
          <a:xfrm>
            <a:off x="572493" y="2071316"/>
            <a:ext cx="6713552" cy="4119172"/>
          </a:xfrm>
        </p:spPr>
        <p:txBody>
          <a:bodyPr anchor="t">
            <a:normAutofit/>
          </a:bodyPr>
          <a:lstStyle/>
          <a:p>
            <a:pPr>
              <a:buClr>
                <a:schemeClr val="tx1"/>
              </a:buClr>
              <a:buFont typeface="Wingdings" panose="05000000000000000000" pitchFamily="2" charset="2"/>
              <a:buChar char="§"/>
            </a:pPr>
            <a:r>
              <a:rPr lang="en-US" sz="1400">
                <a:latin typeface="Arial" panose="020B0604020202020204" pitchFamily="34" charset="0"/>
                <a:cs typeface="Arial" panose="020B0604020202020204" pitchFamily="34" charset="0"/>
              </a:rPr>
              <a:t>Heart failure is described by the World Health Organization (2023) as a complex clinical syndrome that develops when structural or functional abnormalities impair the heart’s ability to fill or eject blood effectively. Similarly , the NHS (2023) defines it as a long- term condition in which the heart fails to pump sufficient blood to meet the metabolic needs of the body.</a:t>
            </a:r>
          </a:p>
          <a:p>
            <a:pPr marL="0" indent="0">
              <a:buClr>
                <a:schemeClr val="tx1"/>
              </a:buClr>
              <a:buNone/>
            </a:pPr>
            <a:endParaRPr lang="en-US" sz="1400">
              <a:latin typeface="Arial" panose="020B0604020202020204" pitchFamily="34" charset="0"/>
              <a:cs typeface="Arial" panose="020B0604020202020204" pitchFamily="34" charset="0"/>
            </a:endParaRPr>
          </a:p>
          <a:p>
            <a:pPr marL="0" indent="0">
              <a:buClr>
                <a:schemeClr val="tx1"/>
              </a:buClr>
              <a:buNone/>
            </a:pPr>
            <a:r>
              <a:rPr lang="en-US" sz="1400" b="1">
                <a:latin typeface="Arial" panose="020B0604020202020204" pitchFamily="34" charset="0"/>
                <a:cs typeface="Arial" panose="020B0604020202020204" pitchFamily="34" charset="0"/>
              </a:rPr>
              <a:t>Key symptoms include: </a:t>
            </a:r>
          </a:p>
          <a:p>
            <a:pPr>
              <a:buClr>
                <a:schemeClr val="tx1"/>
              </a:buClr>
              <a:buFont typeface="Arial" panose="020B0604020202020204" pitchFamily="34" charset="0"/>
              <a:buChar char="•"/>
            </a:pPr>
            <a:r>
              <a:rPr lang="en-US" sz="1400">
                <a:latin typeface="Arial" panose="020B0604020202020204" pitchFamily="34" charset="0"/>
                <a:cs typeface="Arial" panose="020B0604020202020204" pitchFamily="34" charset="0"/>
              </a:rPr>
              <a:t>Breathlessness during activity or rest</a:t>
            </a:r>
          </a:p>
          <a:p>
            <a:pPr>
              <a:buClr>
                <a:schemeClr val="tx1"/>
              </a:buClr>
              <a:buFont typeface="Arial" panose="020B0604020202020204" pitchFamily="34" charset="0"/>
              <a:buChar char="•"/>
            </a:pPr>
            <a:r>
              <a:rPr lang="en-US" sz="1400">
                <a:latin typeface="Arial" panose="020B0604020202020204" pitchFamily="34" charset="0"/>
                <a:cs typeface="Arial" panose="020B0604020202020204" pitchFamily="34" charset="0"/>
              </a:rPr>
              <a:t>Persistent fatigue</a:t>
            </a:r>
          </a:p>
          <a:p>
            <a:pPr>
              <a:buClr>
                <a:schemeClr val="tx1"/>
              </a:buClr>
              <a:buFont typeface="Arial" panose="020B0604020202020204" pitchFamily="34" charset="0"/>
              <a:buChar char="•"/>
            </a:pPr>
            <a:r>
              <a:rPr lang="en-US" sz="1400">
                <a:latin typeface="Arial" panose="020B0604020202020204" pitchFamily="34" charset="0"/>
                <a:cs typeface="Arial" panose="020B0604020202020204" pitchFamily="34" charset="0"/>
              </a:rPr>
              <a:t>Peripheral oedema, particularly In the legs </a:t>
            </a:r>
          </a:p>
          <a:p>
            <a:pPr>
              <a:buClr>
                <a:schemeClr val="tx1"/>
              </a:buClr>
              <a:buFont typeface="Arial" panose="020B0604020202020204" pitchFamily="34" charset="0"/>
              <a:buChar char="•"/>
            </a:pPr>
            <a:r>
              <a:rPr lang="en-US" sz="1400">
                <a:latin typeface="Arial" panose="020B0604020202020204" pitchFamily="34" charset="0"/>
                <a:cs typeface="Arial" panose="020B0604020202020204" pitchFamily="34" charset="0"/>
              </a:rPr>
              <a:t>Reduced tolerance for physical activity</a:t>
            </a:r>
          </a:p>
          <a:p>
            <a:pPr marL="0" indent="0">
              <a:buClr>
                <a:schemeClr val="tx1"/>
              </a:buClr>
              <a:buNone/>
            </a:pPr>
            <a:r>
              <a:rPr lang="en-US" sz="1400" b="1">
                <a:latin typeface="Arial" panose="020B0604020202020204" pitchFamily="34" charset="0"/>
                <a:cs typeface="Arial" panose="020B0604020202020204" pitchFamily="34" charset="0"/>
              </a:rPr>
              <a:t>Common causes (Aetiology)</a:t>
            </a:r>
          </a:p>
          <a:p>
            <a:pPr marL="0" indent="0">
              <a:buClr>
                <a:schemeClr val="tx1"/>
              </a:buClr>
              <a:buNone/>
            </a:pPr>
            <a:r>
              <a:rPr lang="en-US" sz="1400">
                <a:latin typeface="Arial" panose="020B0604020202020204" pitchFamily="34" charset="0"/>
                <a:cs typeface="Arial" panose="020B0604020202020204" pitchFamily="34" charset="0"/>
              </a:rPr>
              <a:t>: Hypertension, coronary artery , previous myocardial infraction, diabetes, obesity and other cardiovascular risk factor.</a:t>
            </a:r>
          </a:p>
        </p:txBody>
      </p:sp>
      <p:pic>
        <p:nvPicPr>
          <p:cNvPr id="21" name="Picture 20" descr="A close-up of a graph&#10;&#10;AI-generated content may be incorrect.">
            <a:extLst>
              <a:ext uri="{FF2B5EF4-FFF2-40B4-BE49-F238E27FC236}">
                <a16:creationId xmlns:a16="http://schemas.microsoft.com/office/drawing/2014/main" id="{16995095-835F-6CB4-6609-CBAA93BBBC0C}"/>
              </a:ext>
            </a:extLst>
          </p:cNvPr>
          <p:cNvPicPr>
            <a:picLocks noChangeAspect="1"/>
          </p:cNvPicPr>
          <p:nvPr/>
        </p:nvPicPr>
        <p:blipFill>
          <a:blip r:embed="rId2"/>
          <a:srcRect l="3530" r="42355"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329032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FB92-6DC7-4500-B100-6AA906072D3A}"/>
              </a:ext>
            </a:extLst>
          </p:cNvPr>
          <p:cNvSpPr>
            <a:spLocks noGrp="1"/>
          </p:cNvSpPr>
          <p:nvPr>
            <p:ph type="title"/>
          </p:nvPr>
        </p:nvSpPr>
        <p:spPr>
          <a:xfrm>
            <a:off x="841248" y="548640"/>
            <a:ext cx="3600860" cy="5431536"/>
          </a:xfrm>
        </p:spPr>
        <p:txBody>
          <a:bodyPr>
            <a:normAutofit/>
          </a:bodyPr>
          <a:lstStyle/>
          <a:p>
            <a:r>
              <a:rPr lang="en-US" sz="5000">
                <a:latin typeface="Arial" panose="020B0604020202020204" pitchFamily="34" charset="0"/>
                <a:cs typeface="Arial" panose="020B0604020202020204" pitchFamily="34" charset="0"/>
              </a:rPr>
              <a:t>Prevalence in the UK &amp; Worldwide</a:t>
            </a:r>
          </a:p>
        </p:txBody>
      </p:sp>
      <p:sp>
        <p:nvSpPr>
          <p:cNvPr id="3" name="Content Placeholder 2">
            <a:extLst>
              <a:ext uri="{FF2B5EF4-FFF2-40B4-BE49-F238E27FC236}">
                <a16:creationId xmlns:a16="http://schemas.microsoft.com/office/drawing/2014/main" id="{AA0961B9-51CC-406A-8FB8-E14A0A7171EB}"/>
              </a:ext>
            </a:extLst>
          </p:cNvPr>
          <p:cNvSpPr>
            <a:spLocks noGrp="1"/>
          </p:cNvSpPr>
          <p:nvPr>
            <p:ph idx="1"/>
          </p:nvPr>
        </p:nvSpPr>
        <p:spPr>
          <a:xfrm>
            <a:off x="5126418" y="552091"/>
            <a:ext cx="6224335" cy="5431536"/>
          </a:xfrm>
        </p:spPr>
        <p:txBody>
          <a:bodyPr anchor="ctr">
            <a:normAutofit/>
          </a:bodyPr>
          <a:lstStyle/>
          <a:p>
            <a:r>
              <a:rPr lang="en-US" sz="2200">
                <a:latin typeface="Arial" panose="020B0604020202020204" pitchFamily="34" charset="0"/>
                <a:cs typeface="Arial" panose="020B0604020202020204" pitchFamily="34" charset="0"/>
              </a:rPr>
              <a:t>In the UK, more than one million individuals are currently living with heart failure (BHF, 2022). The condition accounts for approximately 5% of all emergency hospital admissions (NHS Digital, 2024), and on average, one person is admitted every three minutes.</a:t>
            </a:r>
          </a:p>
          <a:p>
            <a:r>
              <a:rPr lang="en-US" sz="2200">
                <a:latin typeface="Arial" panose="020B0604020202020204" pitchFamily="34" charset="0"/>
                <a:cs typeface="Arial" panose="020B0604020202020204" pitchFamily="34" charset="0"/>
              </a:rPr>
              <a:t>Globally, over 64 million people are affected (GBD, 2020). Rates continue to rise due to ageing populations and increasing levels of chronic conditions such as hypertension, diabetes, and obesity.</a:t>
            </a:r>
            <a:br>
              <a:rPr lang="en-US" sz="2200">
                <a:latin typeface="Arial" panose="020B0604020202020204" pitchFamily="34" charset="0"/>
                <a:cs typeface="Arial" panose="020B0604020202020204" pitchFamily="34" charset="0"/>
              </a:rPr>
            </a:br>
            <a:r>
              <a:rPr lang="en-US" sz="2200" b="1">
                <a:latin typeface="Arial" panose="020B0604020202020204" pitchFamily="34" charset="0"/>
                <a:cs typeface="Arial" panose="020B0604020202020204" pitchFamily="34" charset="0"/>
              </a:rPr>
              <a:t>This highlights heart failure as a major long-term condition associated with high mortality and significant demand on healthcare resources.</a:t>
            </a:r>
            <a:endParaRPr lang="en-US" sz="2200">
              <a:latin typeface="Arial" panose="020B0604020202020204" pitchFamily="34" charset="0"/>
              <a:cs typeface="Arial" panose="020B0604020202020204" pitchFamily="34" charset="0"/>
            </a:endParaRPr>
          </a:p>
          <a:p>
            <a:endParaRPr lang="en-US"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308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9AA9-4F56-48CA-8ADC-951AE3F2F6AC}"/>
              </a:ext>
            </a:extLst>
          </p:cNvPr>
          <p:cNvSpPr>
            <a:spLocks noGrp="1"/>
          </p:cNvSpPr>
          <p:nvPr>
            <p:ph type="title"/>
          </p:nvPr>
        </p:nvSpPr>
        <p:spPr>
          <a:xfrm>
            <a:off x="635000" y="640823"/>
            <a:ext cx="3418659" cy="5583148"/>
          </a:xfrm>
        </p:spPr>
        <p:txBody>
          <a:bodyPr anchor="ctr">
            <a:normAutofit/>
          </a:bodyPr>
          <a:lstStyle/>
          <a:p>
            <a:r>
              <a:rPr lang="en-US" sz="5400"/>
              <a:t>Economic &amp; Social Burden </a:t>
            </a:r>
          </a:p>
        </p:txBody>
      </p:sp>
      <p:graphicFrame>
        <p:nvGraphicFramePr>
          <p:cNvPr id="5" name="Content Placeholder 2">
            <a:extLst>
              <a:ext uri="{FF2B5EF4-FFF2-40B4-BE49-F238E27FC236}">
                <a16:creationId xmlns:a16="http://schemas.microsoft.com/office/drawing/2014/main" id="{09A1A189-8B94-ED3B-6AFE-9A5270F3EAC6}"/>
              </a:ext>
            </a:extLst>
          </p:cNvPr>
          <p:cNvGraphicFramePr>
            <a:graphicFrameLocks noGrp="1"/>
          </p:cNvGraphicFramePr>
          <p:nvPr>
            <p:ph idx="1"/>
            <p:extLst>
              <p:ext uri="{D42A27DB-BD31-4B8C-83A1-F6EECF244321}">
                <p14:modId xmlns:p14="http://schemas.microsoft.com/office/powerpoint/2010/main" val="35067328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5554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ADA2-DF6B-464C-A862-6F792F7239D1}"/>
              </a:ext>
            </a:extLst>
          </p:cNvPr>
          <p:cNvSpPr>
            <a:spLocks noGrp="1"/>
          </p:cNvSpPr>
          <p:nvPr>
            <p:ph type="title"/>
          </p:nvPr>
        </p:nvSpPr>
        <p:spPr>
          <a:xfrm>
            <a:off x="1097280" y="286604"/>
            <a:ext cx="10058400" cy="842950"/>
          </a:xfrm>
        </p:spPr>
        <p:txBody>
          <a:bodyPr>
            <a:normAutofit/>
          </a:bodyPr>
          <a:lstStyle/>
          <a:p>
            <a:r>
              <a:rPr lang="en-US" sz="4000"/>
              <a:t>Diagnosis &amp; Initial Assessment (NICE)</a:t>
            </a:r>
          </a:p>
        </p:txBody>
      </p:sp>
      <p:sp>
        <p:nvSpPr>
          <p:cNvPr id="3" name="Content Placeholder 2">
            <a:extLst>
              <a:ext uri="{FF2B5EF4-FFF2-40B4-BE49-F238E27FC236}">
                <a16:creationId xmlns:a16="http://schemas.microsoft.com/office/drawing/2014/main" id="{44B6C6D8-D2C5-43DE-9C6F-A745FAC15220}"/>
              </a:ext>
            </a:extLst>
          </p:cNvPr>
          <p:cNvSpPr>
            <a:spLocks noGrp="1"/>
          </p:cNvSpPr>
          <p:nvPr>
            <p:ph idx="1"/>
          </p:nvPr>
        </p:nvSpPr>
        <p:spPr>
          <a:xfrm>
            <a:off x="531308" y="2094911"/>
            <a:ext cx="6537914" cy="4240305"/>
          </a:xfrm>
        </p:spPr>
        <p:txBody>
          <a:bodyPr>
            <a:normAutofit fontScale="70000" lnSpcReduction="20000"/>
          </a:bodyPr>
          <a:lstStyle/>
          <a:p>
            <a:r>
              <a:rPr lang="en-US" b="1">
                <a:latin typeface="Arial" panose="020B0604020202020204" pitchFamily="34" charset="0"/>
                <a:cs typeface="Arial" panose="020B0604020202020204" pitchFamily="34" charset="0"/>
              </a:rPr>
              <a:t>According to NICE NG106 (2018, updated 2021):</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ECG and Blood tests including NT-</a:t>
            </a:r>
            <a:r>
              <a:rPr lang="en-US" err="1">
                <a:latin typeface="Arial" panose="020B0604020202020204" pitchFamily="34" charset="0"/>
                <a:cs typeface="Arial" panose="020B0604020202020204" pitchFamily="34" charset="0"/>
              </a:rPr>
              <a:t>proBNP</a:t>
            </a:r>
            <a:r>
              <a:rPr lang="en-US">
                <a:latin typeface="Arial" panose="020B0604020202020204" pitchFamily="34" charset="0"/>
                <a:cs typeface="Arial" panose="020B0604020202020204" pitchFamily="34" charset="0"/>
              </a:rPr>
              <a:t> levels.</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Echocardiogram to determine ejection fraction.</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Clinical history and physical examination (fluid status, BP, Heart Sounds).</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Chest X-Ray for pulmonary congestion.</a:t>
            </a:r>
          </a:p>
          <a:p>
            <a:pPr marL="0" indent="0">
              <a:buClr>
                <a:schemeClr val="tx1"/>
              </a:buClr>
              <a:buNone/>
            </a:pPr>
            <a:r>
              <a:rPr lang="en-US" b="1">
                <a:latin typeface="Arial" panose="020B0604020202020204" pitchFamily="34" charset="0"/>
                <a:cs typeface="Arial" panose="020B0604020202020204" pitchFamily="34" charset="0"/>
              </a:rPr>
              <a:t>Risk Assessment:</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Hospitalizations history</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Age</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Renal impairment</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Diabetes</a:t>
            </a:r>
          </a:p>
          <a:p>
            <a:pPr>
              <a:buClr>
                <a:schemeClr val="tx1"/>
              </a:buClr>
              <a:buFont typeface="Wingdings" panose="05000000000000000000" pitchFamily="2" charset="2"/>
              <a:buChar char="§"/>
            </a:pPr>
            <a:r>
              <a:rPr lang="en-US">
                <a:latin typeface="Arial" panose="020B0604020202020204" pitchFamily="34" charset="0"/>
                <a:cs typeface="Arial" panose="020B0604020202020204" pitchFamily="34" charset="0"/>
              </a:rPr>
              <a:t>Atrial fibrillation</a:t>
            </a:r>
          </a:p>
          <a:p>
            <a:pPr marL="0" indent="0">
              <a:buClr>
                <a:schemeClr val="tx1"/>
              </a:buClr>
              <a:buNone/>
            </a:pPr>
            <a:endParaRPr lang="en-US">
              <a:latin typeface="Arial" panose="020B0604020202020204" pitchFamily="34" charset="0"/>
              <a:cs typeface="Arial" panose="020B0604020202020204" pitchFamily="34" charset="0"/>
            </a:endParaRPr>
          </a:p>
          <a:p>
            <a:pPr>
              <a:buClr>
                <a:schemeClr val="tx1"/>
              </a:buClr>
              <a:buFont typeface="Wingdings" panose="05000000000000000000" pitchFamily="2" charset="2"/>
              <a:buChar char="§"/>
            </a:pPr>
            <a:endParaRPr lang="en-US">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A2EA6D5F-0E0D-4C29-90DD-186C540467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5622" y="2094912"/>
            <a:ext cx="4459705" cy="4240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550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55284-81D2-4861-9003-23F2AACFBE2F}"/>
              </a:ext>
            </a:extLst>
          </p:cNvPr>
          <p:cNvSpPr>
            <a:spLocks noGrp="1"/>
          </p:cNvSpPr>
          <p:nvPr>
            <p:ph type="title"/>
          </p:nvPr>
        </p:nvSpPr>
        <p:spPr>
          <a:xfrm>
            <a:off x="838200" y="365125"/>
            <a:ext cx="10515600" cy="1325563"/>
          </a:xfrm>
        </p:spPr>
        <p:txBody>
          <a:bodyPr>
            <a:normAutofit/>
          </a:bodyPr>
          <a:lstStyle/>
          <a:p>
            <a:r>
              <a:rPr lang="en-US" sz="4200">
                <a:latin typeface="Arial" panose="020B0604020202020204" pitchFamily="34" charset="0"/>
                <a:cs typeface="Arial" panose="020B0604020202020204" pitchFamily="34" charset="0"/>
              </a:rPr>
              <a:t>Management of Heart Failure</a:t>
            </a:r>
            <a:br>
              <a:rPr lang="en-US" sz="4200">
                <a:latin typeface="Arial" panose="020B0604020202020204" pitchFamily="34" charset="0"/>
                <a:cs typeface="Arial" panose="020B0604020202020204" pitchFamily="34" charset="0"/>
              </a:rPr>
            </a:br>
            <a:r>
              <a:rPr lang="en-US" sz="4200">
                <a:latin typeface="Arial" panose="020B0604020202020204" pitchFamily="34" charset="0"/>
                <a:cs typeface="Arial" panose="020B0604020202020204" pitchFamily="34" charset="0"/>
              </a:rPr>
              <a:t>(UK Guidelines)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77EBFF-A90E-40B9-BBA7-D072CEE2D64C}"/>
              </a:ext>
            </a:extLst>
          </p:cNvPr>
          <p:cNvSpPr>
            <a:spLocks noGrp="1"/>
          </p:cNvSpPr>
          <p:nvPr>
            <p:ph idx="1"/>
          </p:nvPr>
        </p:nvSpPr>
        <p:spPr>
          <a:xfrm>
            <a:off x="838200" y="1929384"/>
            <a:ext cx="10515600" cy="4251960"/>
          </a:xfrm>
        </p:spPr>
        <p:txBody>
          <a:bodyPr>
            <a:normAutofit/>
          </a:bodyPr>
          <a:lstStyle/>
          <a:p>
            <a:r>
              <a:rPr lang="en-US" sz="2200">
                <a:latin typeface="Arial" panose="020B0604020202020204" pitchFamily="34" charset="0"/>
                <a:cs typeface="Arial" panose="020B0604020202020204" pitchFamily="34" charset="0"/>
              </a:rPr>
              <a:t>UK management recommendations are informed by NICE NG106, the NHS Long Term Plan (2019), and the European Society of Cardiology (ESC) guidelines (2021).</a:t>
            </a:r>
          </a:p>
          <a:p>
            <a:r>
              <a:rPr lang="en-US" sz="2200" b="1">
                <a:latin typeface="Arial" panose="020B0604020202020204" pitchFamily="34" charset="0"/>
                <a:cs typeface="Arial" panose="020B0604020202020204" pitchFamily="34" charset="0"/>
              </a:rPr>
              <a:t>Core management strategies include:</a:t>
            </a:r>
          </a:p>
          <a:p>
            <a:pPr>
              <a:buFont typeface="Arial" panose="020B0604020202020204" pitchFamily="34" charset="0"/>
              <a:buChar char="•"/>
            </a:pPr>
            <a:r>
              <a:rPr lang="en-US" sz="2200">
                <a:latin typeface="Arial" panose="020B0604020202020204" pitchFamily="34" charset="0"/>
                <a:cs typeface="Arial" panose="020B0604020202020204" pitchFamily="34" charset="0"/>
              </a:rPr>
              <a:t>Diuretics to control fluid overload</a:t>
            </a:r>
          </a:p>
          <a:p>
            <a:pPr>
              <a:buFont typeface="Arial" panose="020B0604020202020204" pitchFamily="34" charset="0"/>
              <a:buChar char="•"/>
            </a:pPr>
            <a:r>
              <a:rPr lang="en-US" sz="2200">
                <a:latin typeface="Arial" panose="020B0604020202020204" pitchFamily="34" charset="0"/>
                <a:cs typeface="Arial" panose="020B0604020202020204" pitchFamily="34" charset="0"/>
              </a:rPr>
              <a:t>ACE inhibitors or ARBs</a:t>
            </a:r>
          </a:p>
          <a:p>
            <a:pPr>
              <a:buFont typeface="Arial" panose="020B0604020202020204" pitchFamily="34" charset="0"/>
              <a:buChar char="•"/>
            </a:pPr>
            <a:r>
              <a:rPr lang="en-US" sz="2200">
                <a:latin typeface="Arial" panose="020B0604020202020204" pitchFamily="34" charset="0"/>
                <a:cs typeface="Arial" panose="020B0604020202020204" pitchFamily="34" charset="0"/>
              </a:rPr>
              <a:t>Beta-blockers</a:t>
            </a:r>
          </a:p>
          <a:p>
            <a:pPr>
              <a:buFont typeface="Arial" panose="020B0604020202020204" pitchFamily="34" charset="0"/>
              <a:buChar char="•"/>
            </a:pPr>
            <a:r>
              <a:rPr lang="en-US" sz="2200">
                <a:latin typeface="Arial" panose="020B0604020202020204" pitchFamily="34" charset="0"/>
                <a:cs typeface="Arial" panose="020B0604020202020204" pitchFamily="34" charset="0"/>
              </a:rPr>
              <a:t>Mineralocorticoid receptor antagonists (MRAs)</a:t>
            </a:r>
          </a:p>
          <a:p>
            <a:pPr>
              <a:buFont typeface="Arial" panose="020B0604020202020204" pitchFamily="34" charset="0"/>
              <a:buChar char="•"/>
            </a:pPr>
            <a:r>
              <a:rPr lang="en-US" sz="2200">
                <a:latin typeface="Arial" panose="020B0604020202020204" pitchFamily="34" charset="0"/>
                <a:cs typeface="Arial" panose="020B0604020202020204" pitchFamily="34" charset="0"/>
              </a:rPr>
              <a:t>Lifestyle advice, such as sodium restriction and regular weight monitoring</a:t>
            </a:r>
          </a:p>
          <a:p>
            <a:pPr>
              <a:buFont typeface="Arial" panose="020B0604020202020204" pitchFamily="34" charset="0"/>
              <a:buChar char="•"/>
            </a:pPr>
            <a:r>
              <a:rPr lang="en-US" sz="2200">
                <a:latin typeface="Arial" panose="020B0604020202020204" pitchFamily="34" charset="0"/>
                <a:cs typeface="Arial" panose="020B0604020202020204" pitchFamily="34" charset="0"/>
              </a:rPr>
              <a:t>Cardiac rehabilitation programmes to support functional recovery and wellbeing</a:t>
            </a:r>
          </a:p>
          <a:p>
            <a:endParaRPr lang="en-US"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7427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91EDA-8F37-47CA-9D64-ED8B99F90B6C}"/>
              </a:ext>
            </a:extLst>
          </p:cNvPr>
          <p:cNvSpPr>
            <a:spLocks noGrp="1"/>
          </p:cNvSpPr>
          <p:nvPr>
            <p:ph type="title"/>
          </p:nvPr>
        </p:nvSpPr>
        <p:spPr>
          <a:xfrm>
            <a:off x="635000" y="640823"/>
            <a:ext cx="3418659" cy="5583148"/>
          </a:xfrm>
        </p:spPr>
        <p:txBody>
          <a:bodyPr anchor="ctr">
            <a:normAutofit/>
          </a:bodyPr>
          <a:lstStyle/>
          <a:p>
            <a:r>
              <a:rPr lang="en-US" sz="5400">
                <a:latin typeface="Arial" panose="020B0604020202020204" pitchFamily="34" charset="0"/>
                <a:cs typeface="Arial" panose="020B0604020202020204" pitchFamily="34" charset="0"/>
              </a:rPr>
              <a:t>Treatment Options </a:t>
            </a:r>
          </a:p>
        </p:txBody>
      </p:sp>
      <p:graphicFrame>
        <p:nvGraphicFramePr>
          <p:cNvPr id="7" name="Table 4">
            <a:extLst>
              <a:ext uri="{FF2B5EF4-FFF2-40B4-BE49-F238E27FC236}">
                <a16:creationId xmlns:a16="http://schemas.microsoft.com/office/drawing/2014/main" id="{623A2346-7599-4C01-999F-B4B5A41F8CB6}"/>
              </a:ext>
            </a:extLst>
          </p:cNvPr>
          <p:cNvGraphicFramePr>
            <a:graphicFrameLocks noGrp="1"/>
          </p:cNvGraphicFramePr>
          <p:nvPr>
            <p:ph idx="1"/>
            <p:extLst>
              <p:ext uri="{D42A27DB-BD31-4B8C-83A1-F6EECF244321}">
                <p14:modId xmlns:p14="http://schemas.microsoft.com/office/powerpoint/2010/main" val="2115320849"/>
              </p:ext>
            </p:extLst>
          </p:nvPr>
        </p:nvGraphicFramePr>
        <p:xfrm>
          <a:off x="4648018" y="1026798"/>
          <a:ext cx="6900513" cy="4764191"/>
        </p:xfrm>
        <a:graphic>
          <a:graphicData uri="http://schemas.openxmlformats.org/drawingml/2006/table">
            <a:tbl>
              <a:tblPr firstRow="1" bandRow="1">
                <a:tableStyleId>{5C22544A-7EE6-4342-B048-85BDC9FD1C3A}</a:tableStyleId>
              </a:tblPr>
              <a:tblGrid>
                <a:gridCol w="3916330">
                  <a:extLst>
                    <a:ext uri="{9D8B030D-6E8A-4147-A177-3AD203B41FA5}">
                      <a16:colId xmlns:a16="http://schemas.microsoft.com/office/drawing/2014/main" val="3208705227"/>
                    </a:ext>
                  </a:extLst>
                </a:gridCol>
                <a:gridCol w="2984183">
                  <a:extLst>
                    <a:ext uri="{9D8B030D-6E8A-4147-A177-3AD203B41FA5}">
                      <a16:colId xmlns:a16="http://schemas.microsoft.com/office/drawing/2014/main" val="372151475"/>
                    </a:ext>
                  </a:extLst>
                </a:gridCol>
              </a:tblGrid>
              <a:tr h="1266670">
                <a:tc>
                  <a:txBody>
                    <a:bodyPr/>
                    <a:lstStyle/>
                    <a:p>
                      <a:pPr algn="ctr"/>
                      <a:r>
                        <a:rPr lang="en-US" sz="1900">
                          <a:latin typeface="Arial" panose="020B0604020202020204" pitchFamily="34" charset="0"/>
                          <a:cs typeface="Arial" panose="020B0604020202020204" pitchFamily="34" charset="0"/>
                        </a:rPr>
                        <a:t>Pharmacological :</a:t>
                      </a:r>
                    </a:p>
                    <a:p>
                      <a:pPr marL="0" indent="0">
                        <a:buNone/>
                      </a:pPr>
                      <a:endParaRPr lang="en-US" sz="1900">
                        <a:latin typeface="Arial" panose="020B0604020202020204" pitchFamily="34" charset="0"/>
                        <a:cs typeface="Arial" panose="020B0604020202020204" pitchFamily="34" charset="0"/>
                      </a:endParaRPr>
                    </a:p>
                    <a:p>
                      <a:pPr>
                        <a:buFont typeface="Wingdings" panose="05000000000000000000" pitchFamily="2" charset="2"/>
                        <a:buNone/>
                      </a:pPr>
                      <a:endParaRPr lang="en-US" sz="1900">
                        <a:latin typeface="Arial" panose="020B0604020202020204" pitchFamily="34" charset="0"/>
                        <a:cs typeface="Arial" panose="020B0604020202020204" pitchFamily="34" charset="0"/>
                      </a:endParaRPr>
                    </a:p>
                    <a:p>
                      <a:endParaRPr lang="en-US" sz="1900">
                        <a:latin typeface="Arial" panose="020B0604020202020204" pitchFamily="34" charset="0"/>
                        <a:cs typeface="Arial" panose="020B0604020202020204" pitchFamily="34" charset="0"/>
                      </a:endParaRPr>
                    </a:p>
                  </a:txBody>
                  <a:tcPr marL="94528" marR="94528" marT="47264" marB="47264"/>
                </a:tc>
                <a:tc>
                  <a:txBody>
                    <a:bodyPr/>
                    <a:lstStyle/>
                    <a:p>
                      <a:pPr algn="ctr"/>
                      <a:r>
                        <a:rPr lang="en-US" sz="1900">
                          <a:latin typeface="Arial" panose="020B0604020202020204" pitchFamily="34" charset="0"/>
                          <a:cs typeface="Arial" panose="020B0604020202020204" pitchFamily="34" charset="0"/>
                        </a:rPr>
                        <a:t>Non – Pharmacological </a:t>
                      </a:r>
                    </a:p>
                  </a:txBody>
                  <a:tcPr marL="94528" marR="94528" marT="47264" marB="47264"/>
                </a:tc>
                <a:extLst>
                  <a:ext uri="{0D108BD9-81ED-4DB2-BD59-A6C34878D82A}">
                    <a16:rowId xmlns:a16="http://schemas.microsoft.com/office/drawing/2014/main" val="607180211"/>
                  </a:ext>
                </a:extLst>
              </a:tr>
              <a:tr h="699504">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900">
                          <a:latin typeface="Arial" panose="020B0604020202020204" pitchFamily="34" charset="0"/>
                          <a:cs typeface="Arial" panose="020B0604020202020204" pitchFamily="34" charset="0"/>
                        </a:rPr>
                        <a:t>ACE inhibitors (ramipril)</a:t>
                      </a:r>
                    </a:p>
                    <a:p>
                      <a:pPr marL="285750" indent="-285750">
                        <a:buFont typeface="Arial" panose="020B0604020202020204" pitchFamily="34" charset="0"/>
                        <a:buChar char="•"/>
                      </a:pPr>
                      <a:endParaRPr lang="en-US" sz="1900">
                        <a:latin typeface="Arial" panose="020B0604020202020204" pitchFamily="34" charset="0"/>
                        <a:cs typeface="Arial" panose="020B0604020202020204" pitchFamily="34" charset="0"/>
                      </a:endParaRPr>
                    </a:p>
                  </a:txBody>
                  <a:tcPr marL="94528" marR="94528" marT="47264" marB="47264"/>
                </a:tc>
                <a:tc>
                  <a:txBody>
                    <a:bodyPr/>
                    <a:lstStyle/>
                    <a:p>
                      <a:pPr marL="285750" indent="-285750">
                        <a:buFont typeface="Arial" panose="020B0604020202020204" pitchFamily="34" charset="0"/>
                        <a:buChar char="•"/>
                      </a:pPr>
                      <a:r>
                        <a:rPr lang="en-US" sz="1900">
                          <a:latin typeface="Arial" panose="020B0604020202020204" pitchFamily="34" charset="0"/>
                          <a:cs typeface="Arial" panose="020B0604020202020204" pitchFamily="34" charset="0"/>
                        </a:rPr>
                        <a:t>Cardiac rehabilitation</a:t>
                      </a:r>
                    </a:p>
                  </a:txBody>
                  <a:tcPr marL="94528" marR="94528" marT="47264" marB="47264"/>
                </a:tc>
                <a:extLst>
                  <a:ext uri="{0D108BD9-81ED-4DB2-BD59-A6C34878D82A}">
                    <a16:rowId xmlns:a16="http://schemas.microsoft.com/office/drawing/2014/main" val="330298372"/>
                  </a:ext>
                </a:extLst>
              </a:tr>
              <a:tr h="983087">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900">
                          <a:latin typeface="Arial" panose="020B0604020202020204" pitchFamily="34" charset="0"/>
                          <a:cs typeface="Arial" panose="020B0604020202020204" pitchFamily="34" charset="0"/>
                        </a:rPr>
                        <a:t>Beta-blockers (bisoprolol, carvedilol)</a:t>
                      </a:r>
                    </a:p>
                    <a:p>
                      <a:pPr marL="285750" indent="-285750">
                        <a:buFont typeface="Arial" panose="020B0604020202020204" pitchFamily="34" charset="0"/>
                        <a:buChar char="•"/>
                      </a:pPr>
                      <a:endParaRPr lang="en-US" sz="1900">
                        <a:latin typeface="Arial" panose="020B0604020202020204" pitchFamily="34" charset="0"/>
                        <a:cs typeface="Arial" panose="020B0604020202020204" pitchFamily="34" charset="0"/>
                      </a:endParaRPr>
                    </a:p>
                  </a:txBody>
                  <a:tcPr marL="94528" marR="94528" marT="47264" marB="47264"/>
                </a:tc>
                <a:tc>
                  <a:txBody>
                    <a:bodyPr/>
                    <a:lstStyle/>
                    <a:p>
                      <a:pPr marL="285750" indent="-285750">
                        <a:buFont typeface="Arial" panose="020B0604020202020204" pitchFamily="34" charset="0"/>
                        <a:buChar char="•"/>
                      </a:pPr>
                      <a:r>
                        <a:rPr lang="en-US" sz="1900">
                          <a:latin typeface="Arial" panose="020B0604020202020204" pitchFamily="34" charset="0"/>
                          <a:cs typeface="Arial" panose="020B0604020202020204" pitchFamily="34" charset="0"/>
                        </a:rPr>
                        <a:t>Low- sodium diet</a:t>
                      </a:r>
                    </a:p>
                  </a:txBody>
                  <a:tcPr marL="94528" marR="94528" marT="47264" marB="47264"/>
                </a:tc>
                <a:extLst>
                  <a:ext uri="{0D108BD9-81ED-4DB2-BD59-A6C34878D82A}">
                    <a16:rowId xmlns:a16="http://schemas.microsoft.com/office/drawing/2014/main" val="660558090"/>
                  </a:ext>
                </a:extLst>
              </a:tr>
              <a:tr h="699504">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900">
                          <a:latin typeface="Arial" panose="020B0604020202020204" pitchFamily="34" charset="0"/>
                          <a:cs typeface="Arial" panose="020B0604020202020204" pitchFamily="34" charset="0"/>
                        </a:rPr>
                        <a:t>MRAs (spironolactone)</a:t>
                      </a:r>
                    </a:p>
                    <a:p>
                      <a:pPr marL="285750" indent="-285750">
                        <a:buFont typeface="Arial" panose="020B0604020202020204" pitchFamily="34" charset="0"/>
                        <a:buChar char="•"/>
                      </a:pPr>
                      <a:endParaRPr lang="en-US" sz="1900">
                        <a:latin typeface="Arial" panose="020B0604020202020204" pitchFamily="34" charset="0"/>
                        <a:cs typeface="Arial" panose="020B0604020202020204" pitchFamily="34" charset="0"/>
                      </a:endParaRPr>
                    </a:p>
                  </a:txBody>
                  <a:tcPr marL="94528" marR="94528" marT="47264" marB="47264"/>
                </a:tc>
                <a:tc>
                  <a:txBody>
                    <a:bodyPr/>
                    <a:lstStyle/>
                    <a:p>
                      <a:pPr marL="285750" indent="-285750">
                        <a:buFont typeface="Arial" panose="020B0604020202020204" pitchFamily="34" charset="0"/>
                        <a:buChar char="•"/>
                      </a:pPr>
                      <a:r>
                        <a:rPr lang="en-US" sz="1900">
                          <a:latin typeface="Arial" panose="020B0604020202020204" pitchFamily="34" charset="0"/>
                          <a:cs typeface="Arial" panose="020B0604020202020204" pitchFamily="34" charset="0"/>
                        </a:rPr>
                        <a:t>Exercise </a:t>
                      </a:r>
                      <a:r>
                        <a:rPr lang="en-US" sz="1900" err="1">
                          <a:latin typeface="Arial" panose="020B0604020202020204" pitchFamily="34" charset="0"/>
                          <a:cs typeface="Arial" panose="020B0604020202020204" pitchFamily="34" charset="0"/>
                        </a:rPr>
                        <a:t>programmes</a:t>
                      </a:r>
                      <a:endParaRPr lang="en-US" sz="1900">
                        <a:latin typeface="Arial" panose="020B0604020202020204" pitchFamily="34" charset="0"/>
                        <a:cs typeface="Arial" panose="020B0604020202020204" pitchFamily="34" charset="0"/>
                      </a:endParaRPr>
                    </a:p>
                  </a:txBody>
                  <a:tcPr marL="94528" marR="94528" marT="47264" marB="47264"/>
                </a:tc>
                <a:extLst>
                  <a:ext uri="{0D108BD9-81ED-4DB2-BD59-A6C34878D82A}">
                    <a16:rowId xmlns:a16="http://schemas.microsoft.com/office/drawing/2014/main" val="3159166670"/>
                  </a:ext>
                </a:extLst>
              </a:tr>
              <a:tr h="415922">
                <a:tc>
                  <a:txBody>
                    <a:bodyPr/>
                    <a:lstStyle/>
                    <a:p>
                      <a:pPr marL="285750" indent="-285750">
                        <a:buFont typeface="Arial" panose="020B0604020202020204" pitchFamily="34" charset="0"/>
                        <a:buChar char="•"/>
                      </a:pPr>
                      <a:r>
                        <a:rPr lang="en-US" sz="1900">
                          <a:latin typeface="Arial" panose="020B0604020202020204" pitchFamily="34" charset="0"/>
                          <a:cs typeface="Arial" panose="020B0604020202020204" pitchFamily="34" charset="0"/>
                        </a:rPr>
                        <a:t>SGLT2 inhibitors (dapagliflozin)</a:t>
                      </a:r>
                    </a:p>
                  </a:txBody>
                  <a:tcPr marL="94528" marR="94528" marT="47264" marB="47264"/>
                </a:tc>
                <a:tc>
                  <a:txBody>
                    <a:bodyPr/>
                    <a:lstStyle/>
                    <a:p>
                      <a:pPr marL="285750" indent="-285750">
                        <a:buFont typeface="Arial" panose="020B0604020202020204" pitchFamily="34" charset="0"/>
                        <a:buChar char="•"/>
                      </a:pPr>
                      <a:r>
                        <a:rPr lang="en-US" sz="1900">
                          <a:latin typeface="Arial" panose="020B0604020202020204" pitchFamily="34" charset="0"/>
                          <a:cs typeface="Arial" panose="020B0604020202020204" pitchFamily="34" charset="0"/>
                        </a:rPr>
                        <a:t>Smoking cessation </a:t>
                      </a:r>
                    </a:p>
                  </a:txBody>
                  <a:tcPr marL="94528" marR="94528" marT="47264" marB="47264"/>
                </a:tc>
                <a:extLst>
                  <a:ext uri="{0D108BD9-81ED-4DB2-BD59-A6C34878D82A}">
                    <a16:rowId xmlns:a16="http://schemas.microsoft.com/office/drawing/2014/main" val="1209272568"/>
                  </a:ext>
                </a:extLst>
              </a:tr>
              <a:tr h="699504">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900">
                          <a:latin typeface="Arial" panose="020B0604020202020204" pitchFamily="34" charset="0"/>
                          <a:cs typeface="Arial" panose="020B0604020202020204" pitchFamily="34" charset="0"/>
                        </a:rPr>
                        <a:t>Loop diuretics (furosemide)</a:t>
                      </a:r>
                    </a:p>
                    <a:p>
                      <a:pPr marL="285750" indent="-285750">
                        <a:buFont typeface="Arial" panose="020B0604020202020204" pitchFamily="34" charset="0"/>
                        <a:buChar char="•"/>
                      </a:pPr>
                      <a:endParaRPr lang="en-US" sz="1900">
                        <a:latin typeface="Arial" panose="020B0604020202020204" pitchFamily="34" charset="0"/>
                        <a:cs typeface="Arial" panose="020B0604020202020204" pitchFamily="34" charset="0"/>
                      </a:endParaRPr>
                    </a:p>
                  </a:txBody>
                  <a:tcPr marL="94528" marR="94528" marT="47264" marB="47264"/>
                </a:tc>
                <a:tc>
                  <a:txBody>
                    <a:bodyPr/>
                    <a:lstStyle/>
                    <a:p>
                      <a:pPr marL="285750" indent="-285750">
                        <a:buFont typeface="Arial" panose="020B0604020202020204" pitchFamily="34" charset="0"/>
                        <a:buChar char="•"/>
                      </a:pPr>
                      <a:r>
                        <a:rPr lang="en-US" sz="1900">
                          <a:latin typeface="Arial" panose="020B0604020202020204" pitchFamily="34" charset="0"/>
                          <a:cs typeface="Arial" panose="020B0604020202020204" pitchFamily="34" charset="0"/>
                        </a:rPr>
                        <a:t>Psychological support </a:t>
                      </a:r>
                    </a:p>
                  </a:txBody>
                  <a:tcPr marL="94528" marR="94528" marT="47264" marB="47264"/>
                </a:tc>
                <a:extLst>
                  <a:ext uri="{0D108BD9-81ED-4DB2-BD59-A6C34878D82A}">
                    <a16:rowId xmlns:a16="http://schemas.microsoft.com/office/drawing/2014/main" val="999966589"/>
                  </a:ext>
                </a:extLst>
              </a:tr>
            </a:tbl>
          </a:graphicData>
        </a:graphic>
      </p:graphicFrame>
    </p:spTree>
    <p:extLst>
      <p:ext uri="{BB962C8B-B14F-4D97-AF65-F5344CB8AC3E}">
        <p14:creationId xmlns:p14="http://schemas.microsoft.com/office/powerpoint/2010/main" val="1110346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86FE3-9E19-47CA-89F8-2A0AC9ED549B}"/>
              </a:ext>
            </a:extLst>
          </p:cNvPr>
          <p:cNvSpPr>
            <a:spLocks noGrp="1"/>
          </p:cNvSpPr>
          <p:nvPr>
            <p:ph type="title"/>
          </p:nvPr>
        </p:nvSpPr>
        <p:spPr>
          <a:xfrm>
            <a:off x="572493" y="238539"/>
            <a:ext cx="11018520" cy="1434415"/>
          </a:xfrm>
        </p:spPr>
        <p:txBody>
          <a:bodyPr anchor="b">
            <a:normAutofit/>
          </a:bodyPr>
          <a:lstStyle/>
          <a:p>
            <a:r>
              <a:rPr lang="en-US" sz="4600" b="1">
                <a:latin typeface="Arial" panose="020B0604020202020204" pitchFamily="34" charset="0"/>
                <a:cs typeface="Arial" panose="020B0604020202020204" pitchFamily="34" charset="0"/>
              </a:rPr>
              <a:t>Advanced Therapies </a:t>
            </a:r>
            <a:br>
              <a:rPr lang="en-US" sz="4600" b="1">
                <a:latin typeface="Arial" panose="020B0604020202020204" pitchFamily="34" charset="0"/>
                <a:cs typeface="Arial" panose="020B0604020202020204" pitchFamily="34" charset="0"/>
              </a:rPr>
            </a:br>
            <a:endParaRPr lang="en-US" sz="4600"/>
          </a:p>
        </p:txBody>
      </p:sp>
      <p:sp>
        <p:nvSpPr>
          <p:cNvPr id="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ardiac Resynchronization Therapy (CRT)">
            <a:extLst>
              <a:ext uri="{FF2B5EF4-FFF2-40B4-BE49-F238E27FC236}">
                <a16:creationId xmlns:a16="http://schemas.microsoft.com/office/drawing/2014/main" id="{CA03A4B4-FE97-BBE6-6617-1541E30691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049" r="-3" b="-3"/>
          <a:stretch>
            <a:fillRect/>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031BF71-3D92-4AA1-A738-5308F8B6FBA4}"/>
              </a:ext>
            </a:extLst>
          </p:cNvPr>
          <p:cNvSpPr>
            <a:spLocks noGrp="1"/>
          </p:cNvSpPr>
          <p:nvPr>
            <p:ph idx="1"/>
          </p:nvPr>
        </p:nvSpPr>
        <p:spPr>
          <a:xfrm>
            <a:off x="4905955" y="2071316"/>
            <a:ext cx="6713552" cy="4114800"/>
          </a:xfrm>
        </p:spPr>
        <p:txBody>
          <a:bodyPr anchor="t">
            <a:normAutofit/>
          </a:bodyPr>
          <a:lstStyle/>
          <a:p>
            <a:r>
              <a:rPr lang="en-US" sz="2000">
                <a:latin typeface="Arial" panose="020B0604020202020204" pitchFamily="34" charset="0"/>
                <a:cs typeface="Arial" panose="020B0604020202020204" pitchFamily="34" charset="0"/>
              </a:rPr>
              <a:t>For individuals with persistent or advanced symptoms, specialist interventions may be required. These include:</a:t>
            </a:r>
          </a:p>
          <a:p>
            <a:pPr>
              <a:buFont typeface="Arial" panose="020B0604020202020204" pitchFamily="34" charset="0"/>
              <a:buChar char="•"/>
            </a:pPr>
            <a:r>
              <a:rPr lang="en-US" sz="2000">
                <a:latin typeface="Arial" panose="020B0604020202020204" pitchFamily="34" charset="0"/>
                <a:cs typeface="Arial" panose="020B0604020202020204" pitchFamily="34" charset="0"/>
              </a:rPr>
              <a:t>Cardiac resynchronisation therapy (CRT)</a:t>
            </a:r>
          </a:p>
          <a:p>
            <a:pPr>
              <a:buFont typeface="Arial" panose="020B0604020202020204" pitchFamily="34" charset="0"/>
              <a:buChar char="•"/>
            </a:pPr>
            <a:r>
              <a:rPr lang="en-US" sz="2000">
                <a:latin typeface="Arial" panose="020B0604020202020204" pitchFamily="34" charset="0"/>
                <a:cs typeface="Arial" panose="020B0604020202020204" pitchFamily="34" charset="0"/>
              </a:rPr>
              <a:t>Implantable cardioverter defibrillators (ICDs)</a:t>
            </a:r>
          </a:p>
          <a:p>
            <a:pPr>
              <a:buFont typeface="Arial" panose="020B0604020202020204" pitchFamily="34" charset="0"/>
              <a:buChar char="•"/>
            </a:pPr>
            <a:r>
              <a:rPr lang="en-US" sz="2000">
                <a:latin typeface="Arial" panose="020B0604020202020204" pitchFamily="34" charset="0"/>
                <a:cs typeface="Arial" panose="020B0604020202020204" pitchFamily="34" charset="0"/>
              </a:rPr>
              <a:t>Left ventricular assist devices (LVADs)</a:t>
            </a:r>
          </a:p>
          <a:p>
            <a:pPr>
              <a:buFont typeface="Arial" panose="020B0604020202020204" pitchFamily="34" charset="0"/>
              <a:buChar char="•"/>
            </a:pPr>
            <a:r>
              <a:rPr lang="en-US" sz="2000">
                <a:latin typeface="Arial" panose="020B0604020202020204" pitchFamily="34" charset="0"/>
                <a:cs typeface="Arial" panose="020B0604020202020204" pitchFamily="34" charset="0"/>
              </a:rPr>
              <a:t>Heart transplantation (in a small number of eligible cases)</a:t>
            </a:r>
          </a:p>
          <a:p>
            <a:pPr marL="0" indent="0">
              <a:buNone/>
            </a:pPr>
            <a:endParaRPr lang="en-US" sz="2000">
              <a:latin typeface="Arial" panose="020B0604020202020204" pitchFamily="34" charset="0"/>
              <a:cs typeface="Arial" panose="020B0604020202020204" pitchFamily="34" charset="0"/>
            </a:endParaRPr>
          </a:p>
          <a:p>
            <a:pPr marL="0" indent="0">
              <a:buNone/>
            </a:pPr>
            <a:r>
              <a:rPr lang="en-US" sz="2000" b="1">
                <a:latin typeface="Arial" panose="020B0604020202020204" pitchFamily="34" charset="0"/>
                <a:cs typeface="Arial" panose="020B0604020202020204" pitchFamily="34" charset="0"/>
              </a:rPr>
              <a:t>( McDonagh et al. 2021; NICE,2021; NHS England,2019)</a:t>
            </a:r>
          </a:p>
        </p:txBody>
      </p:sp>
    </p:spTree>
    <p:extLst>
      <p:ext uri="{BB962C8B-B14F-4D97-AF65-F5344CB8AC3E}">
        <p14:creationId xmlns:p14="http://schemas.microsoft.com/office/powerpoint/2010/main" val="491976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7A2B2-8FAA-4457-81BE-7979BC5477B0}"/>
              </a:ext>
            </a:extLst>
          </p:cNvPr>
          <p:cNvSpPr>
            <a:spLocks noGrp="1"/>
          </p:cNvSpPr>
          <p:nvPr>
            <p:ph type="title"/>
          </p:nvPr>
        </p:nvSpPr>
        <p:spPr>
          <a:xfrm>
            <a:off x="635000" y="640823"/>
            <a:ext cx="3418659" cy="5583148"/>
          </a:xfrm>
        </p:spPr>
        <p:txBody>
          <a:bodyPr anchor="ctr">
            <a:normAutofit/>
          </a:bodyPr>
          <a:lstStyle/>
          <a:p>
            <a:r>
              <a:rPr lang="en-US" sz="3800">
                <a:latin typeface="Arial" panose="020B0604020202020204" pitchFamily="34" charset="0"/>
                <a:cs typeface="Arial" panose="020B0604020202020204" pitchFamily="34" charset="0"/>
              </a:rPr>
              <a:t>Comorbidities Associated with Heart Failure </a:t>
            </a:r>
          </a:p>
        </p:txBody>
      </p:sp>
      <p:graphicFrame>
        <p:nvGraphicFramePr>
          <p:cNvPr id="5" name="Content Placeholder 2">
            <a:extLst>
              <a:ext uri="{FF2B5EF4-FFF2-40B4-BE49-F238E27FC236}">
                <a16:creationId xmlns:a16="http://schemas.microsoft.com/office/drawing/2014/main" id="{08ED67D2-A59D-2863-BA34-1F9C846E16C0}"/>
              </a:ext>
            </a:extLst>
          </p:cNvPr>
          <p:cNvGraphicFramePr>
            <a:graphicFrameLocks noGrp="1"/>
          </p:cNvGraphicFramePr>
          <p:nvPr>
            <p:ph idx="1"/>
            <p:extLst>
              <p:ext uri="{D42A27DB-BD31-4B8C-83A1-F6EECF244321}">
                <p14:modId xmlns:p14="http://schemas.microsoft.com/office/powerpoint/2010/main" val="12885591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737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93EF-6CE3-4D5B-B68E-E33AB4731BE6}"/>
              </a:ext>
            </a:extLst>
          </p:cNvPr>
          <p:cNvSpPr>
            <a:spLocks noGrp="1"/>
          </p:cNvSpPr>
          <p:nvPr>
            <p:ph type="title"/>
          </p:nvPr>
        </p:nvSpPr>
        <p:spPr/>
        <p:txBody>
          <a:bodyPr>
            <a:normAutofit/>
          </a:bodyPr>
          <a:lstStyle/>
          <a:p>
            <a:r>
              <a:rPr lang="en-US" sz="4000">
                <a:latin typeface="Arial" panose="020B0604020202020204" pitchFamily="34" charset="0"/>
                <a:cs typeface="Arial" panose="020B0604020202020204" pitchFamily="34" charset="0"/>
              </a:rPr>
              <a:t>Prevention of Heart Failure </a:t>
            </a:r>
          </a:p>
        </p:txBody>
      </p:sp>
      <p:graphicFrame>
        <p:nvGraphicFramePr>
          <p:cNvPr id="4" name="Table 4">
            <a:extLst>
              <a:ext uri="{FF2B5EF4-FFF2-40B4-BE49-F238E27FC236}">
                <a16:creationId xmlns:a16="http://schemas.microsoft.com/office/drawing/2014/main" id="{E4D5861F-D3A1-44AC-9FAF-6F9ECF90A14D}"/>
              </a:ext>
            </a:extLst>
          </p:cNvPr>
          <p:cNvGraphicFramePr>
            <a:graphicFrameLocks noGrp="1"/>
          </p:cNvGraphicFramePr>
          <p:nvPr>
            <p:ph idx="1"/>
            <p:extLst>
              <p:ext uri="{D42A27DB-BD31-4B8C-83A1-F6EECF244321}">
                <p14:modId xmlns:p14="http://schemas.microsoft.com/office/powerpoint/2010/main" val="3207393384"/>
              </p:ext>
            </p:extLst>
          </p:nvPr>
        </p:nvGraphicFramePr>
        <p:xfrm>
          <a:off x="838200" y="1825625"/>
          <a:ext cx="10515600" cy="2392680"/>
        </p:xfrm>
        <a:graphic>
          <a:graphicData uri="http://schemas.openxmlformats.org/drawingml/2006/table">
            <a:tbl>
              <a:tblPr firstRow="1" bandRow="1">
                <a:tableStyleId>{72833802-FEF1-4C79-8D5D-14CF1EAF98D9}</a:tableStyleId>
              </a:tblPr>
              <a:tblGrid>
                <a:gridCol w="3505200">
                  <a:extLst>
                    <a:ext uri="{9D8B030D-6E8A-4147-A177-3AD203B41FA5}">
                      <a16:colId xmlns:a16="http://schemas.microsoft.com/office/drawing/2014/main" val="3508143666"/>
                    </a:ext>
                  </a:extLst>
                </a:gridCol>
                <a:gridCol w="3505200">
                  <a:extLst>
                    <a:ext uri="{9D8B030D-6E8A-4147-A177-3AD203B41FA5}">
                      <a16:colId xmlns:a16="http://schemas.microsoft.com/office/drawing/2014/main" val="3320727214"/>
                    </a:ext>
                  </a:extLst>
                </a:gridCol>
                <a:gridCol w="3505200">
                  <a:extLst>
                    <a:ext uri="{9D8B030D-6E8A-4147-A177-3AD203B41FA5}">
                      <a16:colId xmlns:a16="http://schemas.microsoft.com/office/drawing/2014/main" val="969505337"/>
                    </a:ext>
                  </a:extLst>
                </a:gridCol>
              </a:tblGrid>
              <a:tr h="370840">
                <a:tc>
                  <a:txBody>
                    <a:bodyPr/>
                    <a:lstStyle/>
                    <a:p>
                      <a:r>
                        <a:rPr lang="en-US">
                          <a:latin typeface="Arial" panose="020B0604020202020204" pitchFamily="34" charset="0"/>
                          <a:cs typeface="Arial" panose="020B0604020202020204" pitchFamily="34" charset="0"/>
                        </a:rPr>
                        <a:t>Primary Prevention :</a:t>
                      </a:r>
                    </a:p>
                  </a:txBody>
                  <a:tcPr marL="95595" marR="95595"/>
                </a:tc>
                <a:tc>
                  <a:txBody>
                    <a:bodyPr/>
                    <a:lstStyle/>
                    <a:p>
                      <a:r>
                        <a:rPr lang="en-US">
                          <a:latin typeface="Arial" panose="020B0604020202020204" pitchFamily="34" charset="0"/>
                          <a:cs typeface="Arial" panose="020B0604020202020204" pitchFamily="34" charset="0"/>
                        </a:rPr>
                        <a:t>Secondary Prevention:</a:t>
                      </a:r>
                    </a:p>
                  </a:txBody>
                  <a:tcPr marL="95595" marR="95595"/>
                </a:tc>
                <a:tc>
                  <a:txBody>
                    <a:bodyPr/>
                    <a:lstStyle/>
                    <a:p>
                      <a:r>
                        <a:rPr lang="en-US">
                          <a:latin typeface="Arial" panose="020B0604020202020204" pitchFamily="34" charset="0"/>
                          <a:cs typeface="Arial" panose="020B0604020202020204" pitchFamily="34" charset="0"/>
                        </a:rPr>
                        <a:t>Tertiary Prevention:</a:t>
                      </a:r>
                    </a:p>
                  </a:txBody>
                  <a:tcPr marL="95595" marR="95595"/>
                </a:tc>
                <a:extLst>
                  <a:ext uri="{0D108BD9-81ED-4DB2-BD59-A6C34878D82A}">
                    <a16:rowId xmlns:a16="http://schemas.microsoft.com/office/drawing/2014/main" val="3778113527"/>
                  </a:ext>
                </a:extLst>
              </a:tr>
              <a:tr h="370840">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Managing hypertension</a:t>
                      </a:r>
                    </a:p>
                  </a:txBody>
                  <a:tcPr marL="95595" marR="95595"/>
                </a:tc>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Early Detection(BNP blood tests)</a:t>
                      </a:r>
                    </a:p>
                  </a:txBody>
                  <a:tcPr marL="95595" marR="95595"/>
                </a:tc>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Reducing </a:t>
                      </a:r>
                      <a:r>
                        <a:rPr lang="en-US" err="1">
                          <a:latin typeface="Arial" panose="020B0604020202020204" pitchFamily="34" charset="0"/>
                          <a:cs typeface="Arial" panose="020B0604020202020204" pitchFamily="34" charset="0"/>
                        </a:rPr>
                        <a:t>Hospitalisation</a:t>
                      </a:r>
                      <a:endParaRPr lang="en-US">
                        <a:latin typeface="Arial" panose="020B0604020202020204" pitchFamily="34" charset="0"/>
                        <a:cs typeface="Arial" panose="020B0604020202020204" pitchFamily="34" charset="0"/>
                      </a:endParaRPr>
                    </a:p>
                  </a:txBody>
                  <a:tcPr marL="95595" marR="95595"/>
                </a:tc>
                <a:extLst>
                  <a:ext uri="{0D108BD9-81ED-4DB2-BD59-A6C34878D82A}">
                    <a16:rowId xmlns:a16="http://schemas.microsoft.com/office/drawing/2014/main" val="2575579859"/>
                  </a:ext>
                </a:extLst>
              </a:tr>
              <a:tr h="370840">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Weight control and healthy diet</a:t>
                      </a:r>
                    </a:p>
                  </a:txBody>
                  <a:tcPr marL="95595" marR="95595"/>
                </a:tc>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Screening post-MI patients </a:t>
                      </a:r>
                    </a:p>
                  </a:txBody>
                  <a:tcPr marL="95595" marR="95595"/>
                </a:tc>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Medication optimization</a:t>
                      </a:r>
                    </a:p>
                  </a:txBody>
                  <a:tcPr marL="95595" marR="95595"/>
                </a:tc>
                <a:extLst>
                  <a:ext uri="{0D108BD9-81ED-4DB2-BD59-A6C34878D82A}">
                    <a16:rowId xmlns:a16="http://schemas.microsoft.com/office/drawing/2014/main" val="3630756734"/>
                  </a:ext>
                </a:extLst>
              </a:tr>
              <a:tr h="370840">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Managing cholesterol</a:t>
                      </a:r>
                    </a:p>
                  </a:txBody>
                  <a:tcPr marL="95595" marR="95595"/>
                </a:tc>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Control of diabetes</a:t>
                      </a:r>
                    </a:p>
                  </a:txBody>
                  <a:tcPr marL="95595" marR="95595"/>
                </a:tc>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Cardiac rehab </a:t>
                      </a:r>
                    </a:p>
                  </a:txBody>
                  <a:tcPr marL="95595" marR="95595"/>
                </a:tc>
                <a:extLst>
                  <a:ext uri="{0D108BD9-81ED-4DB2-BD59-A6C34878D82A}">
                    <a16:rowId xmlns:a16="http://schemas.microsoft.com/office/drawing/2014/main" val="1340412290"/>
                  </a:ext>
                </a:extLst>
              </a:tr>
              <a:tr h="370840">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Smoking cessation</a:t>
                      </a:r>
                    </a:p>
                  </a:txBody>
                  <a:tcPr marL="95595" marR="95595"/>
                </a:tc>
                <a:tc>
                  <a:txBody>
                    <a:bodyPr/>
                    <a:lstStyle/>
                    <a:p>
                      <a:pPr marL="285750" indent="-285750">
                        <a:buFont typeface="Wingdings" panose="05000000000000000000" pitchFamily="2" charset="2"/>
                        <a:buChar char="§"/>
                      </a:pPr>
                      <a:endParaRPr lang="en-US">
                        <a:latin typeface="Arial" panose="020B0604020202020204" pitchFamily="34" charset="0"/>
                        <a:cs typeface="Arial" panose="020B0604020202020204" pitchFamily="34" charset="0"/>
                      </a:endParaRPr>
                    </a:p>
                  </a:txBody>
                  <a:tcPr marL="95595" marR="95595"/>
                </a:tc>
                <a:tc>
                  <a:txBody>
                    <a:bodyPr/>
                    <a:lstStyle/>
                    <a:p>
                      <a:pPr marL="285750" indent="-285750">
                        <a:buFont typeface="Wingdings" panose="05000000000000000000" pitchFamily="2" charset="2"/>
                        <a:buChar char="§"/>
                      </a:pPr>
                      <a:r>
                        <a:rPr lang="en-US">
                          <a:latin typeface="Arial" panose="020B0604020202020204" pitchFamily="34" charset="0"/>
                          <a:cs typeface="Arial" panose="020B0604020202020204" pitchFamily="34" charset="0"/>
                        </a:rPr>
                        <a:t>Self management education </a:t>
                      </a:r>
                    </a:p>
                  </a:txBody>
                  <a:tcPr marL="95595" marR="95595"/>
                </a:tc>
                <a:extLst>
                  <a:ext uri="{0D108BD9-81ED-4DB2-BD59-A6C34878D82A}">
                    <a16:rowId xmlns:a16="http://schemas.microsoft.com/office/drawing/2014/main" val="2462805102"/>
                  </a:ext>
                </a:extLst>
              </a:tr>
            </a:tbl>
          </a:graphicData>
        </a:graphic>
      </p:graphicFrame>
      <p:sp>
        <p:nvSpPr>
          <p:cNvPr id="5" name="TextBox 4">
            <a:extLst>
              <a:ext uri="{FF2B5EF4-FFF2-40B4-BE49-F238E27FC236}">
                <a16:creationId xmlns:a16="http://schemas.microsoft.com/office/drawing/2014/main" id="{E0F7A5A0-017D-446A-A793-03A235E9EA4A}"/>
              </a:ext>
            </a:extLst>
          </p:cNvPr>
          <p:cNvSpPr txBox="1"/>
          <p:nvPr/>
        </p:nvSpPr>
        <p:spPr>
          <a:xfrm>
            <a:off x="1096963" y="5280212"/>
            <a:ext cx="10058397" cy="369332"/>
          </a:xfrm>
          <a:prstGeom prst="rect">
            <a:avLst/>
          </a:prstGeom>
          <a:noFill/>
        </p:spPr>
        <p:txBody>
          <a:bodyPr wrap="square" rtlCol="0">
            <a:spAutoFit/>
          </a:bodyPr>
          <a:lstStyle/>
          <a:p>
            <a:r>
              <a:rPr lang="en-US" b="1"/>
              <a:t>(WHO, 2023; NHS, 2023; ESC,2021)</a:t>
            </a:r>
          </a:p>
        </p:txBody>
      </p:sp>
    </p:spTree>
    <p:extLst>
      <p:ext uri="{BB962C8B-B14F-4D97-AF65-F5344CB8AC3E}">
        <p14:creationId xmlns:p14="http://schemas.microsoft.com/office/powerpoint/2010/main" val="3518502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2E6D-5293-4F5D-A914-F9817B32DC11}"/>
              </a:ext>
            </a:extLst>
          </p:cNvPr>
          <p:cNvSpPr>
            <a:spLocks noGrp="1"/>
          </p:cNvSpPr>
          <p:nvPr>
            <p:ph type="title"/>
          </p:nvPr>
        </p:nvSpPr>
        <p:spPr/>
        <p:txBody>
          <a:bodyPr>
            <a:normAutofit/>
          </a:bodyPr>
          <a:lstStyle/>
          <a:p>
            <a:r>
              <a:rPr lang="en-US" sz="4000">
                <a:latin typeface="Arial" panose="020B0604020202020204" pitchFamily="34" charset="0"/>
                <a:cs typeface="Arial" panose="020B0604020202020204" pitchFamily="34" charset="0"/>
              </a:rPr>
              <a:t>Skills, Values &amp; Behaviors for Co- Productive Care </a:t>
            </a:r>
          </a:p>
        </p:txBody>
      </p:sp>
      <p:sp>
        <p:nvSpPr>
          <p:cNvPr id="3" name="Content Placeholder 2">
            <a:extLst>
              <a:ext uri="{FF2B5EF4-FFF2-40B4-BE49-F238E27FC236}">
                <a16:creationId xmlns:a16="http://schemas.microsoft.com/office/drawing/2014/main" id="{A3364D52-37DC-4FCE-8140-10447C553B29}"/>
              </a:ext>
            </a:extLst>
          </p:cNvPr>
          <p:cNvSpPr>
            <a:spLocks noGrp="1"/>
          </p:cNvSpPr>
          <p:nvPr>
            <p:ph idx="1"/>
          </p:nvPr>
        </p:nvSpPr>
        <p:spPr/>
        <p:txBody>
          <a:bodyPr/>
          <a:lstStyle/>
          <a:p>
            <a:endParaRPr lang="en-US"/>
          </a:p>
          <a:p>
            <a:endParaRPr lang="en-US"/>
          </a:p>
        </p:txBody>
      </p:sp>
      <p:graphicFrame>
        <p:nvGraphicFramePr>
          <p:cNvPr id="4" name="Table 4">
            <a:extLst>
              <a:ext uri="{FF2B5EF4-FFF2-40B4-BE49-F238E27FC236}">
                <a16:creationId xmlns:a16="http://schemas.microsoft.com/office/drawing/2014/main" id="{5015BA1F-831F-4BAE-8045-C9288D780FE6}"/>
              </a:ext>
            </a:extLst>
          </p:cNvPr>
          <p:cNvGraphicFramePr>
            <a:graphicFrameLocks noGrp="1"/>
          </p:cNvGraphicFramePr>
          <p:nvPr>
            <p:extLst>
              <p:ext uri="{D42A27DB-BD31-4B8C-83A1-F6EECF244321}">
                <p14:modId xmlns:p14="http://schemas.microsoft.com/office/powerpoint/2010/main" val="2012490701"/>
              </p:ext>
            </p:extLst>
          </p:nvPr>
        </p:nvGraphicFramePr>
        <p:xfrm>
          <a:off x="1097280" y="2134445"/>
          <a:ext cx="9997440" cy="3060327"/>
        </p:xfrm>
        <a:graphic>
          <a:graphicData uri="http://schemas.openxmlformats.org/drawingml/2006/table">
            <a:tbl>
              <a:tblPr firstRow="1" bandRow="1">
                <a:tableStyleId>{073A0DAA-6AF3-43AB-8588-CEC1D06C72B9}</a:tableStyleId>
              </a:tblPr>
              <a:tblGrid>
                <a:gridCol w="3332480">
                  <a:extLst>
                    <a:ext uri="{9D8B030D-6E8A-4147-A177-3AD203B41FA5}">
                      <a16:colId xmlns:a16="http://schemas.microsoft.com/office/drawing/2014/main" val="2007029578"/>
                    </a:ext>
                  </a:extLst>
                </a:gridCol>
                <a:gridCol w="3332480">
                  <a:extLst>
                    <a:ext uri="{9D8B030D-6E8A-4147-A177-3AD203B41FA5}">
                      <a16:colId xmlns:a16="http://schemas.microsoft.com/office/drawing/2014/main" val="771168266"/>
                    </a:ext>
                  </a:extLst>
                </a:gridCol>
                <a:gridCol w="3332480">
                  <a:extLst>
                    <a:ext uri="{9D8B030D-6E8A-4147-A177-3AD203B41FA5}">
                      <a16:colId xmlns:a16="http://schemas.microsoft.com/office/drawing/2014/main" val="2833078904"/>
                    </a:ext>
                  </a:extLst>
                </a:gridCol>
              </a:tblGrid>
              <a:tr h="593389">
                <a:tc>
                  <a:txBody>
                    <a:bodyPr/>
                    <a:lstStyle/>
                    <a:p>
                      <a:r>
                        <a:rPr lang="en-US">
                          <a:latin typeface="Arial" panose="020B0604020202020204" pitchFamily="34" charset="0"/>
                          <a:cs typeface="Arial" panose="020B0604020202020204" pitchFamily="34" charset="0"/>
                        </a:rPr>
                        <a:t>Skills </a:t>
                      </a:r>
                    </a:p>
                  </a:txBody>
                  <a:tcPr/>
                </a:tc>
                <a:tc>
                  <a:txBody>
                    <a:bodyPr/>
                    <a:lstStyle/>
                    <a:p>
                      <a:r>
                        <a:rPr lang="en-US">
                          <a:latin typeface="Arial" panose="020B0604020202020204" pitchFamily="34" charset="0"/>
                          <a:cs typeface="Arial" panose="020B0604020202020204" pitchFamily="34" charset="0"/>
                        </a:rPr>
                        <a:t>Values</a:t>
                      </a:r>
                    </a:p>
                  </a:txBody>
                  <a:tcPr/>
                </a:tc>
                <a:tc>
                  <a:txBody>
                    <a:bodyPr/>
                    <a:lstStyle/>
                    <a:p>
                      <a:r>
                        <a:rPr lang="en-US" err="1">
                          <a:latin typeface="Arial" panose="020B0604020202020204" pitchFamily="34" charset="0"/>
                          <a:cs typeface="Arial" panose="020B0604020202020204" pitchFamily="34" charset="0"/>
                        </a:rPr>
                        <a:t>Beahviours</a:t>
                      </a:r>
                      <a:endParaRPr lang="en-US">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59935217"/>
                  </a:ext>
                </a:extLst>
              </a:tr>
              <a:tr h="593389">
                <a:tc>
                  <a:txBody>
                    <a:bodyPr/>
                    <a:lstStyle/>
                    <a:p>
                      <a:r>
                        <a:rPr lang="en-US">
                          <a:latin typeface="Arial" panose="020B0604020202020204" pitchFamily="34" charset="0"/>
                          <a:cs typeface="Arial" panose="020B0604020202020204" pitchFamily="34" charset="0"/>
                        </a:rPr>
                        <a:t>Communication &amp; health coaching</a:t>
                      </a:r>
                    </a:p>
                  </a:txBody>
                  <a:tcPr/>
                </a:tc>
                <a:tc>
                  <a:txBody>
                    <a:bodyPr/>
                    <a:lstStyle/>
                    <a:p>
                      <a:r>
                        <a:rPr lang="en-US">
                          <a:latin typeface="Arial" panose="020B0604020202020204" pitchFamily="34" charset="0"/>
                          <a:cs typeface="Arial" panose="020B0604020202020204" pitchFamily="34" charset="0"/>
                        </a:rPr>
                        <a:t>Empathy and respect</a:t>
                      </a:r>
                    </a:p>
                  </a:txBody>
                  <a:tcPr/>
                </a:tc>
                <a:tc>
                  <a:txBody>
                    <a:bodyPr/>
                    <a:lstStyle/>
                    <a:p>
                      <a:r>
                        <a:rPr lang="en-US">
                          <a:latin typeface="Arial" panose="020B0604020202020204" pitchFamily="34" charset="0"/>
                          <a:cs typeface="Arial" panose="020B0604020202020204" pitchFamily="34" charset="0"/>
                        </a:rPr>
                        <a:t>Active listening</a:t>
                      </a:r>
                    </a:p>
                  </a:txBody>
                  <a:tcPr/>
                </a:tc>
                <a:extLst>
                  <a:ext uri="{0D108BD9-81ED-4DB2-BD59-A6C34878D82A}">
                    <a16:rowId xmlns:a16="http://schemas.microsoft.com/office/drawing/2014/main" val="3686972649"/>
                  </a:ext>
                </a:extLst>
              </a:tr>
              <a:tr h="593389">
                <a:tc>
                  <a:txBody>
                    <a:bodyPr/>
                    <a:lstStyle/>
                    <a:p>
                      <a:r>
                        <a:rPr lang="en-US">
                          <a:latin typeface="Arial" panose="020B0604020202020204" pitchFamily="34" charset="0"/>
                          <a:cs typeface="Arial" panose="020B0604020202020204" pitchFamily="34" charset="0"/>
                        </a:rPr>
                        <a:t>Behavior change skills </a:t>
                      </a:r>
                    </a:p>
                  </a:txBody>
                  <a:tcPr/>
                </a:tc>
                <a:tc>
                  <a:txBody>
                    <a:bodyPr/>
                    <a:lstStyle/>
                    <a:p>
                      <a:r>
                        <a:rPr lang="en-US">
                          <a:latin typeface="Arial" panose="020B0604020202020204" pitchFamily="34" charset="0"/>
                          <a:cs typeface="Arial" panose="020B0604020202020204" pitchFamily="34" charset="0"/>
                        </a:rPr>
                        <a:t>Person-</a:t>
                      </a:r>
                      <a:r>
                        <a:rPr lang="en-US" err="1">
                          <a:latin typeface="Arial" panose="020B0604020202020204" pitchFamily="34" charset="0"/>
                          <a:cs typeface="Arial" panose="020B0604020202020204" pitchFamily="34" charset="0"/>
                        </a:rPr>
                        <a:t>centredness</a:t>
                      </a:r>
                      <a:endParaRPr lang="en-US">
                        <a:latin typeface="Arial" panose="020B0604020202020204" pitchFamily="34" charset="0"/>
                        <a:cs typeface="Arial" panose="020B0604020202020204" pitchFamily="34" charset="0"/>
                      </a:endParaRPr>
                    </a:p>
                  </a:txBody>
                  <a:tcPr/>
                </a:tc>
                <a:tc>
                  <a:txBody>
                    <a:bodyPr/>
                    <a:lstStyle/>
                    <a:p>
                      <a:r>
                        <a:rPr lang="en-US">
                          <a:latin typeface="Arial" panose="020B0604020202020204" pitchFamily="34" charset="0"/>
                          <a:cs typeface="Arial" panose="020B0604020202020204" pitchFamily="34" charset="0"/>
                        </a:rPr>
                        <a:t>Supporting autonomy</a:t>
                      </a:r>
                    </a:p>
                  </a:txBody>
                  <a:tcPr/>
                </a:tc>
                <a:extLst>
                  <a:ext uri="{0D108BD9-81ED-4DB2-BD59-A6C34878D82A}">
                    <a16:rowId xmlns:a16="http://schemas.microsoft.com/office/drawing/2014/main" val="856563498"/>
                  </a:ext>
                </a:extLst>
              </a:tr>
              <a:tr h="593389">
                <a:tc>
                  <a:txBody>
                    <a:bodyPr/>
                    <a:lstStyle/>
                    <a:p>
                      <a:r>
                        <a:rPr lang="en-US">
                          <a:latin typeface="Arial" panose="020B0604020202020204" pitchFamily="34" charset="0"/>
                          <a:cs typeface="Arial" panose="020B0604020202020204" pitchFamily="34" charset="0"/>
                        </a:rPr>
                        <a:t>Clinical assessment &amp; monitoring </a:t>
                      </a:r>
                    </a:p>
                  </a:txBody>
                  <a:tcPr/>
                </a:tc>
                <a:tc>
                  <a:txBody>
                    <a:bodyPr/>
                    <a:lstStyle/>
                    <a:p>
                      <a:r>
                        <a:rPr lang="en-US">
                          <a:latin typeface="Arial" panose="020B0604020202020204" pitchFamily="34" charset="0"/>
                          <a:cs typeface="Arial" panose="020B0604020202020204" pitchFamily="34" charset="0"/>
                        </a:rPr>
                        <a:t>Compassion</a:t>
                      </a:r>
                    </a:p>
                  </a:txBody>
                  <a:tcPr/>
                </a:tc>
                <a:tc>
                  <a:txBody>
                    <a:bodyPr/>
                    <a:lstStyle/>
                    <a:p>
                      <a:r>
                        <a:rPr lang="en-US">
                          <a:latin typeface="Arial" panose="020B0604020202020204" pitchFamily="34" charset="0"/>
                          <a:cs typeface="Arial" panose="020B0604020202020204" pitchFamily="34" charset="0"/>
                        </a:rPr>
                        <a:t>Shared goal setting </a:t>
                      </a:r>
                    </a:p>
                  </a:txBody>
                  <a:tcPr/>
                </a:tc>
                <a:extLst>
                  <a:ext uri="{0D108BD9-81ED-4DB2-BD59-A6C34878D82A}">
                    <a16:rowId xmlns:a16="http://schemas.microsoft.com/office/drawing/2014/main" val="2575255022"/>
                  </a:ext>
                </a:extLst>
              </a:tr>
              <a:tr h="593389">
                <a:tc>
                  <a:txBody>
                    <a:bodyPr/>
                    <a:lstStyle/>
                    <a:p>
                      <a:r>
                        <a:rPr lang="en-US">
                          <a:latin typeface="Arial" panose="020B0604020202020204" pitchFamily="34" charset="0"/>
                          <a:cs typeface="Arial" panose="020B0604020202020204" pitchFamily="34" charset="0"/>
                        </a:rPr>
                        <a:t>Motivational interviewing</a:t>
                      </a:r>
                    </a:p>
                  </a:txBody>
                  <a:tcPr/>
                </a:tc>
                <a:tc>
                  <a:txBody>
                    <a:bodyPr/>
                    <a:lstStyle/>
                    <a:p>
                      <a:r>
                        <a:rPr lang="en-US">
                          <a:latin typeface="Arial" panose="020B0604020202020204" pitchFamily="34" charset="0"/>
                          <a:cs typeface="Arial" panose="020B0604020202020204" pitchFamily="34" charset="0"/>
                        </a:rPr>
                        <a:t>Cultural sensitivity</a:t>
                      </a:r>
                    </a:p>
                  </a:txBody>
                  <a:tcPr/>
                </a:tc>
                <a:tc>
                  <a:txBody>
                    <a:bodyPr/>
                    <a:lstStyle/>
                    <a:p>
                      <a:r>
                        <a:rPr lang="en-US">
                          <a:latin typeface="Arial" panose="020B0604020202020204" pitchFamily="34" charset="0"/>
                          <a:cs typeface="Arial" panose="020B0604020202020204" pitchFamily="34" charset="0"/>
                        </a:rPr>
                        <a:t>Professional accountability</a:t>
                      </a:r>
                    </a:p>
                  </a:txBody>
                  <a:tcPr/>
                </a:tc>
                <a:extLst>
                  <a:ext uri="{0D108BD9-81ED-4DB2-BD59-A6C34878D82A}">
                    <a16:rowId xmlns:a16="http://schemas.microsoft.com/office/drawing/2014/main" val="4140018071"/>
                  </a:ext>
                </a:extLst>
              </a:tr>
            </a:tbl>
          </a:graphicData>
        </a:graphic>
      </p:graphicFrame>
      <p:sp>
        <p:nvSpPr>
          <p:cNvPr id="5" name="TextBox 4">
            <a:extLst>
              <a:ext uri="{FF2B5EF4-FFF2-40B4-BE49-F238E27FC236}">
                <a16:creationId xmlns:a16="http://schemas.microsoft.com/office/drawing/2014/main" id="{9C5D40B4-679E-4047-A799-FDE29912A451}"/>
              </a:ext>
            </a:extLst>
          </p:cNvPr>
          <p:cNvSpPr txBox="1"/>
          <p:nvPr/>
        </p:nvSpPr>
        <p:spPr>
          <a:xfrm>
            <a:off x="1097280" y="5743074"/>
            <a:ext cx="6137709" cy="369332"/>
          </a:xfrm>
          <a:prstGeom prst="rect">
            <a:avLst/>
          </a:prstGeom>
          <a:noFill/>
        </p:spPr>
        <p:txBody>
          <a:bodyPr wrap="square" rtlCol="0">
            <a:spAutoFit/>
          </a:bodyPr>
          <a:lstStyle/>
          <a:p>
            <a:r>
              <a:rPr lang="en-US"/>
              <a:t>( Coulter &amp; collins,2011; NHS constitution,2021)</a:t>
            </a:r>
          </a:p>
        </p:txBody>
      </p:sp>
    </p:spTree>
    <p:extLst>
      <p:ext uri="{BB962C8B-B14F-4D97-AF65-F5344CB8AC3E}">
        <p14:creationId xmlns:p14="http://schemas.microsoft.com/office/powerpoint/2010/main" val="1876866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0A73E-2C34-49A6-8C73-392F135353C9}"/>
              </a:ext>
            </a:extLst>
          </p:cNvPr>
          <p:cNvSpPr>
            <a:spLocks noGrp="1"/>
          </p:cNvSpPr>
          <p:nvPr>
            <p:ph type="title"/>
          </p:nvPr>
        </p:nvSpPr>
        <p:spPr>
          <a:xfrm>
            <a:off x="781878" y="5014525"/>
            <a:ext cx="4572000" cy="1401183"/>
          </a:xfrm>
        </p:spPr>
        <p:txBody>
          <a:bodyPr anchor="t">
            <a:normAutofit/>
          </a:bodyPr>
          <a:lstStyle/>
          <a:p>
            <a:r>
              <a:rPr lang="en-US" sz="3000">
                <a:latin typeface="Arial" panose="020B0604020202020204" pitchFamily="34" charset="0"/>
                <a:cs typeface="Arial" panose="020B0604020202020204" pitchFamily="34" charset="0"/>
              </a:rPr>
              <a:t>Models &amp; Frameworks used in Heart Failure Care</a:t>
            </a:r>
          </a:p>
        </p:txBody>
      </p:sp>
      <p:sp>
        <p:nvSpPr>
          <p:cNvPr id="3" name="Content Placeholder 2">
            <a:extLst>
              <a:ext uri="{FF2B5EF4-FFF2-40B4-BE49-F238E27FC236}">
                <a16:creationId xmlns:a16="http://schemas.microsoft.com/office/drawing/2014/main" id="{131C6A2B-30EE-4CDB-9215-DBD178BF5620}"/>
              </a:ext>
            </a:extLst>
          </p:cNvPr>
          <p:cNvSpPr>
            <a:spLocks noGrp="1"/>
          </p:cNvSpPr>
          <p:nvPr>
            <p:ph idx="1"/>
          </p:nvPr>
        </p:nvSpPr>
        <p:spPr>
          <a:xfrm>
            <a:off x="6811617" y="838200"/>
            <a:ext cx="4542183" cy="5315911"/>
          </a:xfrm>
        </p:spPr>
        <p:txBody>
          <a:bodyPr vert="horz" lIns="91440" tIns="45720" rIns="91440" bIns="45720" rtlCol="0" anchor="t">
            <a:normAutofit/>
          </a:bodyPr>
          <a:lstStyle/>
          <a:p>
            <a:r>
              <a:rPr lang="en-US" sz="1900" b="1">
                <a:latin typeface="Arial"/>
                <a:cs typeface="Arial"/>
              </a:rPr>
              <a:t>House of care model ( King’s fund)</a:t>
            </a:r>
          </a:p>
          <a:p>
            <a:pPr>
              <a:buFont typeface="Wingdings" panose="05000000000000000000" pitchFamily="2" charset="2"/>
              <a:buChar char="§"/>
            </a:pPr>
            <a:r>
              <a:rPr lang="en-US" sz="1900"/>
              <a:t>This model </a:t>
            </a:r>
            <a:r>
              <a:rPr lang="en-US" sz="1900" err="1"/>
              <a:t>emphasises</a:t>
            </a:r>
            <a:r>
              <a:rPr lang="en-US" sz="1900"/>
              <a:t> person-</a:t>
            </a:r>
            <a:r>
              <a:rPr lang="en-US" sz="1900" err="1"/>
              <a:t>centred</a:t>
            </a:r>
            <a:r>
              <a:rPr lang="en-US" sz="1900"/>
              <a:t>, collaborative care and highlights the importance of shared decision-making and coordinated support, which are essential for managing complex long-term conditions such as heart failure</a:t>
            </a:r>
            <a:endParaRPr lang="en-US" sz="1900">
              <a:latin typeface="Arial" panose="020B0604020202020204" pitchFamily="34" charset="0"/>
              <a:cs typeface="Arial" panose="020B0604020202020204" pitchFamily="34" charset="0"/>
            </a:endParaRPr>
          </a:p>
          <a:p>
            <a:pPr>
              <a:buFont typeface="Wingdings" panose="05000000000000000000" pitchFamily="2" charset="2"/>
              <a:buChar char="§"/>
            </a:pPr>
            <a:r>
              <a:rPr lang="en-US" sz="1900" b="1">
                <a:latin typeface="Arial"/>
                <a:cs typeface="Arial"/>
              </a:rPr>
              <a:t>NHS personalized care model </a:t>
            </a:r>
          </a:p>
          <a:p>
            <a:r>
              <a:rPr lang="en-US" sz="1900" b="1">
                <a:latin typeface="Arial"/>
                <a:cs typeface="Arial"/>
              </a:rPr>
              <a:t>Six components include: </a:t>
            </a:r>
          </a:p>
          <a:p>
            <a:pPr marL="457200" indent="-457200">
              <a:buFont typeface="+mj-lt"/>
              <a:buAutoNum type="arabicPeriod"/>
            </a:pPr>
            <a:r>
              <a:rPr lang="en-US" sz="1900">
                <a:latin typeface="Arial"/>
                <a:cs typeface="Arial"/>
              </a:rPr>
              <a:t>Shared decision making</a:t>
            </a:r>
          </a:p>
          <a:p>
            <a:pPr marL="457200" indent="-457200">
              <a:buFont typeface="+mj-lt"/>
              <a:buAutoNum type="arabicPeriod"/>
            </a:pPr>
            <a:r>
              <a:rPr lang="en-US" sz="1900">
                <a:latin typeface="Arial"/>
                <a:cs typeface="Arial"/>
              </a:rPr>
              <a:t>Supported self management </a:t>
            </a:r>
          </a:p>
          <a:p>
            <a:pPr marL="457200" indent="-457200">
              <a:buFont typeface="+mj-lt"/>
              <a:buAutoNum type="arabicPeriod"/>
            </a:pPr>
            <a:r>
              <a:rPr lang="en-US" sz="1900">
                <a:latin typeface="Arial"/>
                <a:cs typeface="Arial"/>
              </a:rPr>
              <a:t>Social prescribing</a:t>
            </a:r>
          </a:p>
          <a:p>
            <a:pPr marL="457200" indent="-457200">
              <a:buFont typeface="+mj-lt"/>
              <a:buAutoNum type="arabicPeriod"/>
            </a:pPr>
            <a:r>
              <a:rPr lang="en-US" sz="1900">
                <a:latin typeface="Arial"/>
                <a:cs typeface="Arial"/>
              </a:rPr>
              <a:t>Patient choice and control</a:t>
            </a:r>
          </a:p>
          <a:p>
            <a:pPr marL="457200" indent="-457200">
              <a:buFont typeface="+mj-lt"/>
              <a:buAutoNum type="arabicPeriod"/>
            </a:pPr>
            <a:r>
              <a:rPr lang="en-US" sz="1900">
                <a:latin typeface="Arial"/>
                <a:cs typeface="Arial"/>
              </a:rPr>
              <a:t>Personal health budgets </a:t>
            </a:r>
          </a:p>
          <a:p>
            <a:pPr marL="457200" indent="-457200">
              <a:buFont typeface="+mj-lt"/>
              <a:buAutoNum type="arabicPeriod"/>
            </a:pPr>
            <a:r>
              <a:rPr lang="en-US" sz="1900">
                <a:latin typeface="Arial"/>
                <a:cs typeface="Arial"/>
              </a:rPr>
              <a:t>Personalized care planning </a:t>
            </a:r>
          </a:p>
          <a:p>
            <a:endParaRPr lang="en-US" sz="1900" b="1">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E31B65AD-F6DB-44A3-BC77-A6439D3794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03633" y="781878"/>
            <a:ext cx="4227882" cy="3523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4729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2BB36-7D5B-4E03-ADF7-97F4916F8F4E}"/>
              </a:ext>
            </a:extLst>
          </p:cNvPr>
          <p:cNvSpPr>
            <a:spLocks noGrp="1"/>
          </p:cNvSpPr>
          <p:nvPr>
            <p:ph type="title"/>
          </p:nvPr>
        </p:nvSpPr>
        <p:spPr>
          <a:xfrm>
            <a:off x="841248" y="548640"/>
            <a:ext cx="3600860" cy="5431536"/>
          </a:xfrm>
        </p:spPr>
        <p:txBody>
          <a:bodyPr>
            <a:normAutofit/>
          </a:bodyPr>
          <a:lstStyle/>
          <a:p>
            <a:r>
              <a:rPr lang="en-US" sz="4600">
                <a:latin typeface="Arial" panose="020B0604020202020204" pitchFamily="34" charset="0"/>
                <a:cs typeface="Arial" panose="020B0604020202020204" pitchFamily="34" charset="0"/>
              </a:rPr>
              <a:t>Applying the NHS Personalized Care Model </a:t>
            </a:r>
          </a:p>
        </p:txBody>
      </p:sp>
      <p:sp>
        <p:nvSpPr>
          <p:cNvPr id="3" name="Content Placeholder 2">
            <a:extLst>
              <a:ext uri="{FF2B5EF4-FFF2-40B4-BE49-F238E27FC236}">
                <a16:creationId xmlns:a16="http://schemas.microsoft.com/office/drawing/2014/main" id="{4CC2E396-73C9-4394-A3EB-0C6200850F4C}"/>
              </a:ext>
            </a:extLst>
          </p:cNvPr>
          <p:cNvSpPr>
            <a:spLocks noGrp="1"/>
          </p:cNvSpPr>
          <p:nvPr>
            <p:ph idx="1"/>
          </p:nvPr>
        </p:nvSpPr>
        <p:spPr>
          <a:xfrm>
            <a:off x="5126418" y="552091"/>
            <a:ext cx="6224335" cy="5431536"/>
          </a:xfrm>
        </p:spPr>
        <p:txBody>
          <a:bodyPr anchor="ctr">
            <a:normAutofit/>
          </a:bodyPr>
          <a:lstStyle/>
          <a:p>
            <a:r>
              <a:rPr lang="en-US" sz="2000">
                <a:latin typeface="Arial" panose="020B0604020202020204" pitchFamily="34" charset="0"/>
                <a:cs typeface="Arial" panose="020B0604020202020204" pitchFamily="34" charset="0"/>
              </a:rPr>
              <a:t>How the model applies to HF </a:t>
            </a:r>
          </a:p>
          <a:p>
            <a:pPr>
              <a:buFont typeface="+mj-lt"/>
              <a:buAutoNum type="arabicPeriod"/>
            </a:pPr>
            <a:r>
              <a:rPr lang="en-US" sz="2000">
                <a:latin typeface="Arial" panose="020B0604020202020204" pitchFamily="34" charset="0"/>
                <a:cs typeface="Arial" panose="020B0604020202020204" pitchFamily="34" charset="0"/>
              </a:rPr>
              <a:t>Shared decision-making helps patients make informed choices about medication and device therapy.</a:t>
            </a:r>
          </a:p>
          <a:p>
            <a:pPr>
              <a:buFont typeface="+mj-lt"/>
              <a:buAutoNum type="arabicPeriod"/>
            </a:pPr>
            <a:r>
              <a:rPr lang="en-US" sz="2000">
                <a:latin typeface="Arial" panose="020B0604020202020204" pitchFamily="34" charset="0"/>
                <a:cs typeface="Arial" panose="020B0604020202020204" pitchFamily="34" charset="0"/>
              </a:rPr>
              <a:t>Supported self-management encourages daily weight monitoring and reduced sodium intake.</a:t>
            </a:r>
          </a:p>
          <a:p>
            <a:pPr>
              <a:buFont typeface="+mj-lt"/>
              <a:buAutoNum type="arabicPeriod"/>
            </a:pPr>
            <a:r>
              <a:rPr lang="en-US" sz="2000">
                <a:latin typeface="Arial" panose="020B0604020202020204" pitchFamily="34" charset="0"/>
                <a:cs typeface="Arial" panose="020B0604020202020204" pitchFamily="34" charset="0"/>
              </a:rPr>
              <a:t>Social prescribing links patients with exercise classes, carer support services, and financial advice.</a:t>
            </a:r>
          </a:p>
          <a:p>
            <a:pPr>
              <a:buFont typeface="+mj-lt"/>
              <a:buAutoNum type="arabicPeriod"/>
            </a:pPr>
            <a:r>
              <a:rPr lang="en-US" sz="2000">
                <a:latin typeface="Arial" panose="020B0604020202020204" pitchFamily="34" charset="0"/>
                <a:cs typeface="Arial" panose="020B0604020202020204" pitchFamily="34" charset="0"/>
              </a:rPr>
              <a:t>Personal health budgets may support individuals with advanced symptoms.</a:t>
            </a:r>
          </a:p>
          <a:p>
            <a:pPr>
              <a:buFont typeface="+mj-lt"/>
              <a:buAutoNum type="arabicPeriod"/>
            </a:pPr>
            <a:r>
              <a:rPr lang="en-US" sz="2000">
                <a:latin typeface="Arial" panose="020B0604020202020204" pitchFamily="34" charset="0"/>
                <a:cs typeface="Arial" panose="020B0604020202020204" pitchFamily="34" charset="0"/>
              </a:rPr>
              <a:t>Patient choice allows flexibility in location and type of cardiac rehabilitation.</a:t>
            </a:r>
          </a:p>
          <a:p>
            <a:pPr>
              <a:buFont typeface="+mj-lt"/>
              <a:buAutoNum type="arabicPeriod"/>
            </a:pPr>
            <a:r>
              <a:rPr lang="en-US" sz="2000">
                <a:latin typeface="Arial" panose="020B0604020202020204" pitchFamily="34" charset="0"/>
                <a:cs typeface="Arial" panose="020B0604020202020204" pitchFamily="34" charset="0"/>
              </a:rPr>
              <a:t>Personalised care plans guide symptom monitoring and fluid management.</a:t>
            </a:r>
          </a:p>
          <a:p>
            <a:r>
              <a:rPr lang="en-US" sz="2000">
                <a:latin typeface="Arial" panose="020B0604020202020204" pitchFamily="34" charset="0"/>
                <a:cs typeface="Arial" panose="020B0604020202020204" pitchFamily="34" charset="0"/>
              </a:rPr>
              <a:t>(NHS England, 2020; DHSC, 2012</a:t>
            </a:r>
          </a:p>
          <a:p>
            <a:pPr marL="457200" indent="-457200">
              <a:buFont typeface="+mj-lt"/>
              <a:buAutoNum type="arabicPeriod"/>
            </a:pPr>
            <a:endParaRPr lang="en-US"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7342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7278F-5D43-4EB6-BCDF-22DA23F4776C}"/>
              </a:ext>
            </a:extLst>
          </p:cNvPr>
          <p:cNvSpPr>
            <a:spLocks noGrp="1"/>
          </p:cNvSpPr>
          <p:nvPr>
            <p:ph type="title"/>
          </p:nvPr>
        </p:nvSpPr>
        <p:spPr/>
        <p:txBody>
          <a:bodyPr>
            <a:noAutofit/>
          </a:bodyPr>
          <a:lstStyle/>
          <a:p>
            <a:r>
              <a:rPr lang="en-US" sz="3600" b="1">
                <a:latin typeface="Arial" panose="020B0604020202020204" pitchFamily="34" charset="0"/>
                <a:cs typeface="Arial" panose="020B0604020202020204" pitchFamily="34" charset="0"/>
              </a:rPr>
              <a:t>Biopsychosocial  models &amp; Chronic care Models</a:t>
            </a:r>
            <a:br>
              <a:rPr lang="en-US" sz="3600" b="1">
                <a:latin typeface="Arial" panose="020B0604020202020204" pitchFamily="34" charset="0"/>
                <a:cs typeface="Arial" panose="020B0604020202020204" pitchFamily="34" charset="0"/>
              </a:rPr>
            </a:br>
            <a:endParaRPr lang="en-US" sz="3600"/>
          </a:p>
        </p:txBody>
      </p:sp>
      <p:sp>
        <p:nvSpPr>
          <p:cNvPr id="3" name="Content Placeholder 2">
            <a:extLst>
              <a:ext uri="{FF2B5EF4-FFF2-40B4-BE49-F238E27FC236}">
                <a16:creationId xmlns:a16="http://schemas.microsoft.com/office/drawing/2014/main" id="{4D7ED290-B12B-4A95-BB63-6B754DAAA9B0}"/>
              </a:ext>
            </a:extLst>
          </p:cNvPr>
          <p:cNvSpPr>
            <a:spLocks noGrp="1"/>
          </p:cNvSpPr>
          <p:nvPr>
            <p:ph idx="1"/>
          </p:nvPr>
        </p:nvSpPr>
        <p:spPr/>
        <p:txBody>
          <a:bodyPr>
            <a:noAutofit/>
          </a:bodyPr>
          <a:lstStyle/>
          <a:p>
            <a:r>
              <a:rPr lang="en-US" sz="1600" b="1">
                <a:latin typeface="Arial" panose="020B0604020202020204" pitchFamily="34" charset="0"/>
                <a:cs typeface="Arial" panose="020B0604020202020204" pitchFamily="34" charset="0"/>
              </a:rPr>
              <a:t>Biopsychosocial  model </a:t>
            </a:r>
          </a:p>
          <a:p>
            <a:r>
              <a:rPr lang="en-US" sz="1600">
                <a:latin typeface="Arial" panose="020B0604020202020204" pitchFamily="34" charset="0"/>
                <a:cs typeface="Arial" panose="020B0604020202020204" pitchFamily="34" charset="0"/>
              </a:rPr>
              <a:t>Recognises that heart failure symptoms and outcomes are influenced not only by physiological factors but also by psychological wellbeing and social circumstances.</a:t>
            </a:r>
          </a:p>
          <a:p>
            <a:r>
              <a:rPr lang="en-US" sz="1600" b="1">
                <a:latin typeface="Arial" panose="020B0604020202020204" pitchFamily="34" charset="0"/>
                <a:cs typeface="Arial" panose="020B0604020202020204" pitchFamily="34" charset="0"/>
              </a:rPr>
              <a:t>Chronic Care Model (Wagner, 1998):</a:t>
            </a:r>
          </a:p>
          <a:p>
            <a:r>
              <a:rPr lang="en-US" sz="1600">
                <a:latin typeface="Arial" panose="020B0604020202020204" pitchFamily="34" charset="0"/>
                <a:cs typeface="Arial" panose="020B0604020202020204" pitchFamily="34" charset="0"/>
              </a:rPr>
              <a:t>Highlights the importance of proactive, community-based interventions designed to reduce hospital admissions and improve continuity of care.</a:t>
            </a:r>
          </a:p>
          <a:p>
            <a:endParaRPr lang="en-US" sz="1600">
              <a:latin typeface="Arial" panose="020B0604020202020204" pitchFamily="34" charset="0"/>
              <a:cs typeface="Arial" panose="020B0604020202020204" pitchFamily="34" charset="0"/>
            </a:endParaRPr>
          </a:p>
          <a:p>
            <a:endParaRPr lang="en-US" sz="1600">
              <a:latin typeface="Arial" panose="020B0604020202020204" pitchFamily="34" charset="0"/>
              <a:cs typeface="Arial" panose="020B0604020202020204" pitchFamily="34" charset="0"/>
            </a:endParaRPr>
          </a:p>
          <a:p>
            <a:r>
              <a:rPr lang="en-US" sz="1600" b="1">
                <a:latin typeface="Arial" panose="020B0604020202020204" pitchFamily="34" charset="0"/>
                <a:cs typeface="Arial" panose="020B0604020202020204" pitchFamily="34" charset="0"/>
              </a:rPr>
              <a:t>(the king’s fund, 2013; NHS England, 2020; Wagner, 1998)</a:t>
            </a:r>
          </a:p>
        </p:txBody>
      </p:sp>
    </p:spTree>
    <p:extLst>
      <p:ext uri="{BB962C8B-B14F-4D97-AF65-F5344CB8AC3E}">
        <p14:creationId xmlns:p14="http://schemas.microsoft.com/office/powerpoint/2010/main" val="1182106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858B9-8AD5-44CC-A0A3-BB50222DE784}"/>
              </a:ext>
            </a:extLst>
          </p:cNvPr>
          <p:cNvSpPr>
            <a:spLocks noGrp="1"/>
          </p:cNvSpPr>
          <p:nvPr>
            <p:ph type="title"/>
          </p:nvPr>
        </p:nvSpPr>
        <p:spPr/>
        <p:txBody>
          <a:bodyPr>
            <a:normAutofit/>
          </a:bodyPr>
          <a:lstStyle/>
          <a:p>
            <a:r>
              <a:rPr lang="en-US" sz="4000">
                <a:latin typeface="Arial" panose="020B0604020202020204" pitchFamily="34" charset="0"/>
                <a:cs typeface="Arial" panose="020B0604020202020204" pitchFamily="34" charset="0"/>
              </a:rPr>
              <a:t>Stress and Coping in Heart Failure</a:t>
            </a:r>
          </a:p>
        </p:txBody>
      </p:sp>
      <p:sp>
        <p:nvSpPr>
          <p:cNvPr id="3" name="Content Placeholder 2">
            <a:extLst>
              <a:ext uri="{FF2B5EF4-FFF2-40B4-BE49-F238E27FC236}">
                <a16:creationId xmlns:a16="http://schemas.microsoft.com/office/drawing/2014/main" id="{681EDA66-3CE8-4477-AA6B-0C8E0481F3E2}"/>
              </a:ext>
            </a:extLst>
          </p:cNvPr>
          <p:cNvSpPr>
            <a:spLocks noGrp="1"/>
          </p:cNvSpPr>
          <p:nvPr>
            <p:ph idx="1"/>
          </p:nvPr>
        </p:nvSpPr>
        <p:spPr>
          <a:xfrm>
            <a:off x="1097280" y="2108201"/>
            <a:ext cx="5640404" cy="3760891"/>
          </a:xfrm>
        </p:spPr>
        <p:txBody>
          <a:bodyPr>
            <a:normAutofit/>
          </a:bodyPr>
          <a:lstStyle/>
          <a:p>
            <a:pPr marL="0" indent="0">
              <a:buNone/>
            </a:pPr>
            <a:r>
              <a:rPr lang="en-US" sz="1800">
                <a:latin typeface="Arial" panose="020B0604020202020204" pitchFamily="34" charset="0"/>
                <a:cs typeface="Arial" panose="020B0604020202020204" pitchFamily="34" charset="0"/>
              </a:rPr>
              <a:t>Anxiety and depression are common in heart failure and can worsen symptom control. Cognitive behavioural therapy (CBT), peer support, mindfulness techniques, and emotional regulation strategies can improve wellbeing and help patients adapt to living with a long-term condition</a:t>
            </a:r>
            <a:endParaRPr lang="en-US" sz="2000">
              <a:latin typeface="Arial" panose="020B0604020202020204" pitchFamily="34" charset="0"/>
              <a:cs typeface="Arial" panose="020B0604020202020204" pitchFamily="34" charset="0"/>
            </a:endParaRPr>
          </a:p>
          <a:p>
            <a:pPr marL="0" indent="0">
              <a:buNone/>
            </a:pPr>
            <a:endParaRPr lang="en-US" sz="2000">
              <a:latin typeface="Arial" panose="020B0604020202020204" pitchFamily="34" charset="0"/>
              <a:cs typeface="Arial" panose="020B0604020202020204" pitchFamily="34" charset="0"/>
            </a:endParaRPr>
          </a:p>
          <a:p>
            <a:pPr marL="0" indent="0">
              <a:buNone/>
            </a:pPr>
            <a:r>
              <a:rPr lang="en-US" sz="2000" b="1">
                <a:latin typeface="Arial" panose="020B0604020202020204" pitchFamily="34" charset="0"/>
                <a:cs typeface="Arial" panose="020B0604020202020204" pitchFamily="34" charset="0"/>
              </a:rPr>
              <a:t>(McDonagh et al.,2021; WHO, 2023)</a:t>
            </a:r>
          </a:p>
        </p:txBody>
      </p:sp>
      <p:pic>
        <p:nvPicPr>
          <p:cNvPr id="5122" name="Picture 2" descr="Four Core Strategies for Managing Stress and Anxiety ...">
            <a:extLst>
              <a:ext uri="{FF2B5EF4-FFF2-40B4-BE49-F238E27FC236}">
                <a16:creationId xmlns:a16="http://schemas.microsoft.com/office/drawing/2014/main" id="{38308453-5E14-4D90-8FF0-2A6F3E1081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2832" y="2108201"/>
            <a:ext cx="4918326" cy="4110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4660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A1DE4-E7E0-41D2-9A5F-8BFE704FA0F6}"/>
              </a:ext>
            </a:extLst>
          </p:cNvPr>
          <p:cNvSpPr>
            <a:spLocks noGrp="1"/>
          </p:cNvSpPr>
          <p:nvPr>
            <p:ph type="title"/>
          </p:nvPr>
        </p:nvSpPr>
        <p:spPr/>
        <p:txBody>
          <a:bodyPr>
            <a:normAutofit/>
          </a:bodyPr>
          <a:lstStyle/>
          <a:p>
            <a:r>
              <a:rPr lang="en-US" sz="4400">
                <a:latin typeface="Arial" panose="020B0604020202020204" pitchFamily="34" charset="0"/>
                <a:cs typeface="Arial" panose="020B0604020202020204" pitchFamily="34" charset="0"/>
              </a:rPr>
              <a:t>Visit British Health Facility</a:t>
            </a:r>
            <a:br>
              <a:rPr lang="en-US" sz="4400">
                <a:latin typeface="Arial" panose="020B0604020202020204" pitchFamily="34" charset="0"/>
                <a:cs typeface="Arial" panose="020B0604020202020204" pitchFamily="34" charset="0"/>
              </a:rPr>
            </a:br>
            <a:endParaRPr lang="en-US" sz="4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F46D5F-9929-4351-9185-295F8C433EAC}"/>
              </a:ext>
            </a:extLst>
          </p:cNvPr>
          <p:cNvSpPr>
            <a:spLocks noGrp="1"/>
          </p:cNvSpPr>
          <p:nvPr>
            <p:ph idx="1"/>
          </p:nvPr>
        </p:nvSpPr>
        <p:spPr/>
        <p:txBody>
          <a:bodyPr>
            <a:normAutofit/>
          </a:bodyPr>
          <a:lstStyle/>
          <a:p>
            <a:r>
              <a:rPr lang="en-US" sz="1800">
                <a:latin typeface="Arial" panose="020B0604020202020204" pitchFamily="34" charset="0"/>
                <a:cs typeface="Arial" panose="020B0604020202020204" pitchFamily="34" charset="0"/>
              </a:rPr>
              <a:t>I attended a heart failure clinic led by a Nurse Specialist within an NHS community cardiology service. During the session, patients received ECGs, medication reviews, and assessments of fluid status and symptoms. The nurse also provided education on fluid restriction, daily weight monitoring, and recognising early warning signs.</a:t>
            </a:r>
          </a:p>
          <a:p>
            <a:r>
              <a:rPr lang="en-US" sz="1800">
                <a:latin typeface="Arial" panose="020B0604020202020204" pitchFamily="34" charset="0"/>
                <a:cs typeface="Arial" panose="020B0604020202020204" pitchFamily="34" charset="0"/>
              </a:rPr>
              <a:t>A key feature of the clinic was the use of shared decision-making when discussing treatment options. Observing this practice demonstrated how NICE NG106 is applied in real-world settings and highlighted the crucial role specialist heart failure nurses play in supporting long-term management.</a:t>
            </a:r>
          </a:p>
          <a:p>
            <a:endParaRPr lang="en-US"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3542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C46DD-5656-464F-9DE2-741B004E737B}"/>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3695B1AD-7091-442C-A438-3E5E5FE722FC}"/>
              </a:ext>
            </a:extLst>
          </p:cNvPr>
          <p:cNvSpPr>
            <a:spLocks noGrp="1"/>
          </p:cNvSpPr>
          <p:nvPr>
            <p:ph idx="1"/>
          </p:nvPr>
        </p:nvSpPr>
        <p:spPr/>
        <p:txBody>
          <a:bodyPr>
            <a:normAutofit fontScale="25000" lnSpcReduction="20000"/>
          </a:bodyPr>
          <a:lstStyle/>
          <a:p>
            <a:pPr>
              <a:buFont typeface="Wingdings" panose="05000000000000000000" pitchFamily="2" charset="2"/>
              <a:buChar char="§"/>
            </a:pPr>
            <a:r>
              <a:rPr lang="en-US" dirty="0" err="1"/>
              <a:t>Bauersachs</a:t>
            </a:r>
            <a:r>
              <a:rPr lang="en-US" dirty="0"/>
              <a:t>, J. (2021) ‘Heart failure drug therapy: A state-of-the-art review’, </a:t>
            </a:r>
            <a:r>
              <a:rPr lang="en-US" i="1" dirty="0"/>
              <a:t>European Heart Journal</a:t>
            </a:r>
            <a:r>
              <a:rPr lang="en-US" dirty="0"/>
              <a:t>, 42(36), pp. 3499–3507.</a:t>
            </a:r>
          </a:p>
          <a:p>
            <a:pPr>
              <a:buFont typeface="Wingdings" panose="05000000000000000000" pitchFamily="2" charset="2"/>
              <a:buChar char="§"/>
            </a:pPr>
            <a:r>
              <a:rPr lang="en-US" dirty="0"/>
              <a:t>BHF (British Heart Foundation) (2022) </a:t>
            </a:r>
            <a:r>
              <a:rPr lang="en-US" i="1" dirty="0"/>
              <a:t>Heart Failure Statistics</a:t>
            </a:r>
            <a:r>
              <a:rPr lang="en-US" dirty="0"/>
              <a:t>. Available at: </a:t>
            </a:r>
            <a:r>
              <a:rPr lang="en-US" dirty="0">
                <a:hlinkClick r:id="rId2"/>
              </a:rPr>
              <a:t>https://www.bhf.org.uk</a:t>
            </a:r>
            <a:r>
              <a:rPr lang="en-US" dirty="0"/>
              <a:t> (Accessed: 12 January 2025).</a:t>
            </a:r>
          </a:p>
          <a:p>
            <a:pPr>
              <a:buFont typeface="Wingdings" panose="05000000000000000000" pitchFamily="2" charset="2"/>
              <a:buChar char="§"/>
            </a:pPr>
            <a:r>
              <a:rPr lang="en-US" dirty="0"/>
              <a:t>NHS (2023) </a:t>
            </a:r>
            <a:r>
              <a:rPr lang="en-US" i="1" dirty="0"/>
              <a:t>Heart Failure Overview</a:t>
            </a:r>
            <a:r>
              <a:rPr lang="en-US" dirty="0"/>
              <a:t>. Available at: </a:t>
            </a:r>
            <a:r>
              <a:rPr lang="en-US" dirty="0">
                <a:hlinkClick r:id="rId3"/>
              </a:rPr>
              <a:t>https://www.nhs.uk/conditions/heart-failure/</a:t>
            </a:r>
            <a:r>
              <a:rPr lang="en-US" dirty="0"/>
              <a:t> (Accessed: 15 January 2025)</a:t>
            </a:r>
          </a:p>
          <a:p>
            <a:pPr>
              <a:buFont typeface="Wingdings" panose="05000000000000000000" pitchFamily="2" charset="2"/>
              <a:buChar char="§"/>
            </a:pPr>
            <a:r>
              <a:rPr lang="en-US" dirty="0"/>
              <a:t>NHS Digital (2024) </a:t>
            </a:r>
            <a:r>
              <a:rPr lang="en-US" i="1" dirty="0"/>
              <a:t>Hospital admissions for heart failure</a:t>
            </a:r>
            <a:r>
              <a:rPr lang="en-US" dirty="0"/>
              <a:t>. Available at: </a:t>
            </a:r>
            <a:r>
              <a:rPr lang="en-US" dirty="0">
                <a:hlinkClick r:id="rId4"/>
              </a:rPr>
              <a:t>https://digital.nhs.uk</a:t>
            </a:r>
            <a:r>
              <a:rPr lang="en-US" dirty="0"/>
              <a:t> (Accessed: 14 January 2025).</a:t>
            </a:r>
          </a:p>
          <a:p>
            <a:pPr>
              <a:buFont typeface="Wingdings" panose="05000000000000000000" pitchFamily="2" charset="2"/>
              <a:buChar char="§"/>
            </a:pPr>
            <a:r>
              <a:rPr lang="en-US" dirty="0"/>
              <a:t>NHS England (2019) </a:t>
            </a:r>
            <a:r>
              <a:rPr lang="en-US" i="1" dirty="0"/>
              <a:t>NHS Long Term Plan</a:t>
            </a:r>
            <a:r>
              <a:rPr lang="en-US" dirty="0"/>
              <a:t>. London: NHS England.</a:t>
            </a:r>
          </a:p>
          <a:p>
            <a:pPr>
              <a:buFont typeface="Wingdings" panose="05000000000000000000" pitchFamily="2" charset="2"/>
              <a:buChar char="§"/>
            </a:pPr>
            <a:r>
              <a:rPr lang="en-US" dirty="0"/>
              <a:t>NHS England (2020) </a:t>
            </a:r>
            <a:r>
              <a:rPr lang="en-US" i="1" dirty="0"/>
              <a:t>Comprehensive Model of </a:t>
            </a:r>
            <a:r>
              <a:rPr lang="en-US" i="1" dirty="0" err="1"/>
              <a:t>Personalised</a:t>
            </a:r>
            <a:r>
              <a:rPr lang="en-US" i="1" dirty="0"/>
              <a:t> Care</a:t>
            </a:r>
            <a:r>
              <a:rPr lang="en-US" dirty="0"/>
              <a:t>. Available at: </a:t>
            </a:r>
            <a:r>
              <a:rPr lang="en-US" dirty="0">
                <a:hlinkClick r:id="rId5"/>
              </a:rPr>
              <a:t>https://www.england.nhs.uk/personalisedcare/</a:t>
            </a:r>
            <a:endParaRPr lang="en-US" dirty="0"/>
          </a:p>
          <a:p>
            <a:pPr>
              <a:buFont typeface="Wingdings" panose="05000000000000000000" pitchFamily="2" charset="2"/>
              <a:buChar char="§"/>
            </a:pPr>
            <a:r>
              <a:rPr lang="en-US" dirty="0"/>
              <a:t>The King’s Fund (2013) </a:t>
            </a:r>
            <a:r>
              <a:rPr lang="en-US" i="1" dirty="0"/>
              <a:t>Delivering better services for people with long-term conditions: The House of Care</a:t>
            </a:r>
            <a:r>
              <a:rPr lang="en-US" dirty="0"/>
              <a:t>. London: The King’s Fund.</a:t>
            </a:r>
          </a:p>
          <a:p>
            <a:pPr>
              <a:buFont typeface="Wingdings" panose="05000000000000000000" pitchFamily="2" charset="2"/>
              <a:buChar char="§"/>
            </a:pPr>
            <a:r>
              <a:rPr lang="en-US" dirty="0"/>
              <a:t>Wagner, E.H. (1998) ‘Chronic Care Model’, </a:t>
            </a:r>
            <a:r>
              <a:rPr lang="en-US" i="1" dirty="0"/>
              <a:t>Managed Care Quarterly</a:t>
            </a:r>
            <a:r>
              <a:rPr lang="en-US" dirty="0"/>
              <a:t>, 6(2), pp. 12–25.</a:t>
            </a:r>
          </a:p>
          <a:p>
            <a:pPr>
              <a:buFont typeface="Wingdings" panose="05000000000000000000" pitchFamily="2" charset="2"/>
              <a:buChar char="§"/>
            </a:pPr>
            <a:r>
              <a:rPr lang="en-US" dirty="0"/>
              <a:t>WHO (World Health Organization) (2023) </a:t>
            </a:r>
            <a:r>
              <a:rPr lang="en-US" i="1" dirty="0"/>
              <a:t>Cardiovascular Diseases Factsheet</a:t>
            </a:r>
            <a:r>
              <a:rPr lang="en-US" dirty="0"/>
              <a:t>. Available at: </a:t>
            </a:r>
            <a:r>
              <a:rPr lang="en-US" dirty="0">
                <a:hlinkClick r:id="rId6"/>
              </a:rPr>
              <a:t>https://www.who.int</a:t>
            </a:r>
            <a:endParaRPr lang="en-US" dirty="0"/>
          </a:p>
          <a:p>
            <a:pPr>
              <a:buFont typeface="Wingdings" panose="05000000000000000000" pitchFamily="2" charset="2"/>
              <a:buChar char="§"/>
            </a:pPr>
            <a:r>
              <a:rPr lang="en-US" dirty="0"/>
              <a:t>McDonagh, T.A. et al. (2021) ‘ESC Guidelines for the diagnosis and treatment of acute and chronic heart failure’, </a:t>
            </a:r>
            <a:r>
              <a:rPr lang="en-US" i="1" dirty="0"/>
              <a:t>European Heart Journal</a:t>
            </a:r>
            <a:r>
              <a:rPr lang="en-US" dirty="0"/>
              <a:t>, 42(36), pp. 3599–3726. Available at:</a:t>
            </a:r>
            <a:br>
              <a:rPr lang="en-US" dirty="0"/>
            </a:br>
            <a:r>
              <a:rPr lang="en-US" dirty="0">
                <a:hlinkClick r:id="rId7"/>
              </a:rPr>
              <a:t>https://academic.oup.com/eurheartj/article/42/36/3599/6358045</a:t>
            </a:r>
            <a:endParaRPr lang="en-US" dirty="0"/>
          </a:p>
          <a:p>
            <a:pPr>
              <a:buFont typeface="Wingdings" panose="05000000000000000000" pitchFamily="2" charset="2"/>
              <a:buChar char="§"/>
            </a:pPr>
            <a:r>
              <a:rPr lang="en-US" dirty="0"/>
              <a:t>NICE (2018, updated 2021) </a:t>
            </a:r>
            <a:r>
              <a:rPr lang="en-US" i="1" dirty="0"/>
              <a:t>Heart Failure in Adults: Diagnosis and Management (NG106)</a:t>
            </a:r>
            <a:r>
              <a:rPr lang="en-US" dirty="0"/>
              <a:t>. Available at:</a:t>
            </a:r>
            <a:br>
              <a:rPr lang="en-US" dirty="0"/>
            </a:br>
            <a:r>
              <a:rPr lang="en-US" dirty="0">
                <a:hlinkClick r:id="rId8"/>
              </a:rPr>
              <a:t>https://www.nice.org.uk/guidance/ng106</a:t>
            </a:r>
            <a:endParaRPr lang="en-US" dirty="0"/>
          </a:p>
          <a:p>
            <a:pPr>
              <a:buFont typeface="Wingdings" panose="05000000000000000000" pitchFamily="2" charset="2"/>
              <a:buChar char="§"/>
            </a:pPr>
            <a:r>
              <a:rPr lang="en-US" dirty="0"/>
              <a:t>PHE (Public Health England) (2019) </a:t>
            </a:r>
            <a:r>
              <a:rPr lang="en-US" i="1" dirty="0"/>
              <a:t>Heart Failure: Public Health Profile</a:t>
            </a:r>
            <a:r>
              <a:rPr lang="en-US" dirty="0"/>
              <a:t>. Available at:</a:t>
            </a:r>
            <a:br>
              <a:rPr lang="en-US" dirty="0"/>
            </a:br>
            <a:r>
              <a:rPr lang="en-US" dirty="0">
                <a:hlinkClick r:id="rId9"/>
              </a:rPr>
              <a:t>https://fingertips.phe.org.uk/profile/heart-disease</a:t>
            </a:r>
            <a:endParaRPr lang="en-US" dirty="0"/>
          </a:p>
          <a:p>
            <a:r>
              <a:rPr lang="en-US" dirty="0"/>
              <a:t>Medical therapy for heart failure with reduced ejection fraction: the evolving landscape’, </a:t>
            </a:r>
            <a:r>
              <a:rPr lang="en-US" i="1" dirty="0"/>
              <a:t>Nature Reviews Cardiology</a:t>
            </a:r>
            <a:r>
              <a:rPr lang="en-US" dirty="0"/>
              <a:t>, 17(7), pp. 364–378.</a:t>
            </a:r>
            <a:br>
              <a:rPr lang="en-US" dirty="0"/>
            </a:br>
            <a:r>
              <a:rPr lang="en-US" dirty="0"/>
              <a:t>Available at:</a:t>
            </a:r>
            <a:br>
              <a:rPr lang="en-US" dirty="0"/>
            </a:br>
            <a:r>
              <a:rPr lang="en-US" dirty="0">
                <a:hlinkClick r:id="rId10"/>
              </a:rPr>
              <a:t>https://www.nature.com/articles/s41569-020-0349-1</a:t>
            </a:r>
            <a:endParaRPr lang="en-US" dirty="0"/>
          </a:p>
          <a:p>
            <a:r>
              <a:rPr lang="en-US" dirty="0"/>
              <a:t>Frailty in heart failure: clinical implications’, </a:t>
            </a:r>
            <a:r>
              <a:rPr lang="en-US" i="1" dirty="0"/>
              <a:t>Heart Failure Reviews</a:t>
            </a:r>
            <a:r>
              <a:rPr lang="en-US" dirty="0"/>
              <a:t>, 27, pp. 679–692.</a:t>
            </a:r>
            <a:br>
              <a:rPr lang="en-US" dirty="0"/>
            </a:br>
            <a:r>
              <a:rPr lang="en-US" dirty="0"/>
              <a:t>Available at:</a:t>
            </a:r>
            <a:br>
              <a:rPr lang="en-US" dirty="0"/>
            </a:br>
            <a:r>
              <a:rPr lang="en-US" dirty="0">
                <a:hlinkClick r:id="rId11"/>
              </a:rPr>
              <a:t>https://link.springer.com/article/10.1007/s10741-021-10188-w</a:t>
            </a:r>
            <a:endParaRPr lang="en-US" dirty="0"/>
          </a:p>
          <a:p>
            <a:r>
              <a:rPr lang="en-US" dirty="0"/>
              <a:t>Risk factors for heart failure: a global review’, </a:t>
            </a:r>
            <a:r>
              <a:rPr lang="en-US" i="1" dirty="0"/>
              <a:t>The Lancet Global Health</a:t>
            </a:r>
            <a:r>
              <a:rPr lang="en-US" dirty="0"/>
              <a:t>, 7(4), pp. e529–e538.</a:t>
            </a:r>
            <a:br>
              <a:rPr lang="en-US" dirty="0"/>
            </a:br>
            <a:r>
              <a:rPr lang="en-US" dirty="0"/>
              <a:t>Available at:</a:t>
            </a:r>
            <a:br>
              <a:rPr lang="en-US" dirty="0"/>
            </a:br>
            <a:r>
              <a:rPr lang="en-US" dirty="0">
                <a:hlinkClick r:id="rId12"/>
              </a:rPr>
              <a:t>https://www.thelancet.com/journals/langlo/article/PIIS2214-109X(18)30502-5/fulltext</a:t>
            </a:r>
            <a:endParaRPr lang="en-US" dirty="0"/>
          </a:p>
          <a:p>
            <a:r>
              <a:rPr lang="en-US" dirty="0"/>
              <a:t>Depression and its influence on clinical outcomes in heart failure’, </a:t>
            </a:r>
            <a:r>
              <a:rPr lang="en-US" i="1" dirty="0"/>
              <a:t>European Journal of Heart Failure</a:t>
            </a:r>
            <a:r>
              <a:rPr lang="en-US" dirty="0"/>
              <a:t>, 19(3), pp. 359–367.</a:t>
            </a:r>
            <a:br>
              <a:rPr lang="en-US" dirty="0"/>
            </a:br>
            <a:r>
              <a:rPr lang="en-US" dirty="0"/>
              <a:t>Available at:</a:t>
            </a:r>
            <a:br>
              <a:rPr lang="en-US" dirty="0"/>
            </a:br>
            <a:r>
              <a:rPr lang="en-US" dirty="0">
                <a:hlinkClick r:id="rId13"/>
              </a:rPr>
              <a:t>https://onlinelibrary.wiley.com/doi/full/10.1002/ejhf.746</a:t>
            </a:r>
            <a:endParaRPr lang="en-US" dirty="0"/>
          </a:p>
          <a:p>
            <a:endParaRPr lang="en-US" dirty="0"/>
          </a:p>
          <a:p>
            <a:endParaRPr lang="en-US" dirty="0"/>
          </a:p>
        </p:txBody>
      </p:sp>
    </p:spTree>
    <p:extLst>
      <p:ext uri="{BB962C8B-B14F-4D97-AF65-F5344CB8AC3E}">
        <p14:creationId xmlns:p14="http://schemas.microsoft.com/office/powerpoint/2010/main" val="4222854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72369-EE33-4AD8-8FEF-D76545E3FEB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3AF26F5-D008-462B-9A82-FF874C49FB32}"/>
              </a:ext>
            </a:extLst>
          </p:cNvPr>
          <p:cNvSpPr>
            <a:spLocks noGrp="1"/>
          </p:cNvSpPr>
          <p:nvPr>
            <p:ph idx="1"/>
          </p:nvPr>
        </p:nvSpPr>
        <p:spPr/>
        <p:txBody>
          <a:bodyPr>
            <a:normAutofit fontScale="25000" lnSpcReduction="20000"/>
          </a:bodyPr>
          <a:lstStyle/>
          <a:p>
            <a:r>
              <a:rPr lang="en-US" dirty="0"/>
              <a:t> NHS England (2020) </a:t>
            </a:r>
            <a:r>
              <a:rPr lang="en-US" i="1" dirty="0"/>
              <a:t>Comprehensive Model of </a:t>
            </a:r>
            <a:r>
              <a:rPr lang="en-US" i="1" dirty="0" err="1"/>
              <a:t>Personalised</a:t>
            </a:r>
            <a:r>
              <a:rPr lang="en-US" i="1" dirty="0"/>
              <a:t> Care</a:t>
            </a:r>
            <a:r>
              <a:rPr lang="en-US" dirty="0"/>
              <a:t>. Available at:</a:t>
            </a:r>
            <a:br>
              <a:rPr lang="en-US" dirty="0"/>
            </a:br>
            <a:r>
              <a:rPr lang="en-US" dirty="0">
                <a:hlinkClick r:id="rId2"/>
              </a:rPr>
              <a:t>https://www.england.nhs.uk/personalisedcare/comprehensive-model/</a:t>
            </a:r>
            <a:endParaRPr lang="en-US" dirty="0"/>
          </a:p>
          <a:p>
            <a:r>
              <a:rPr lang="en-US" dirty="0"/>
              <a:t>NICE (National Institute for Health and Care Excellence) (2018, updated 2021) </a:t>
            </a:r>
            <a:r>
              <a:rPr lang="en-US" i="1" dirty="0"/>
              <a:t>Heart Failure in Adults: Diagnosis and Management (NG106)</a:t>
            </a:r>
            <a:r>
              <a:rPr lang="en-US" dirty="0"/>
              <a:t>. Available at:</a:t>
            </a:r>
            <a:br>
              <a:rPr lang="en-US" dirty="0"/>
            </a:br>
            <a:r>
              <a:rPr lang="en-US" dirty="0">
                <a:hlinkClick r:id="rId3"/>
              </a:rPr>
              <a:t>https://www.nice.org.uk/guidance/ng106</a:t>
            </a:r>
            <a:endParaRPr lang="en-US" dirty="0"/>
          </a:p>
          <a:p>
            <a:r>
              <a:rPr lang="en-US" dirty="0" err="1"/>
              <a:t>Owan</a:t>
            </a:r>
            <a:r>
              <a:rPr lang="en-US" dirty="0"/>
              <a:t>, T.E. and Redfield, M.M. (2005) ‘Heart failure with preserved ejection fraction’, </a:t>
            </a:r>
            <a:r>
              <a:rPr lang="en-US" i="1" dirty="0"/>
              <a:t>New England Journal of Medicine</a:t>
            </a:r>
            <a:r>
              <a:rPr lang="en-US" dirty="0"/>
              <a:t>, 353(3), pp. 260–269. Available at:</a:t>
            </a:r>
            <a:br>
              <a:rPr lang="en-US" dirty="0"/>
            </a:br>
            <a:r>
              <a:rPr lang="en-US" dirty="0">
                <a:hlinkClick r:id="rId4"/>
              </a:rPr>
              <a:t>https://www.nejm.org/doi/full/10.1056/NEJMoa042303</a:t>
            </a:r>
            <a:endParaRPr lang="en-US" dirty="0"/>
          </a:p>
          <a:p>
            <a:r>
              <a:rPr lang="en-US" dirty="0"/>
              <a:t>RCP (Royal College of Physicians) (2016) </a:t>
            </a:r>
            <a:r>
              <a:rPr lang="en-US" i="1" dirty="0"/>
              <a:t>Every Breath We Take: The Lifelong Impact of Air Pollution</a:t>
            </a:r>
            <a:r>
              <a:rPr lang="en-US" dirty="0"/>
              <a:t>. Available at:</a:t>
            </a:r>
            <a:br>
              <a:rPr lang="en-US" dirty="0"/>
            </a:br>
            <a:r>
              <a:rPr lang="en-US" dirty="0">
                <a:hlinkClick r:id="rId5"/>
              </a:rPr>
              <a:t>https://www.rcplondon.ac.uk/projects/outputs/every-breath-we-take-lifelong-impact-air-pollution</a:t>
            </a:r>
            <a:endParaRPr lang="en-US" dirty="0"/>
          </a:p>
          <a:p>
            <a:r>
              <a:rPr lang="en-US" dirty="0"/>
              <a:t>WHO (World Health Organization) (2023) </a:t>
            </a:r>
            <a:r>
              <a:rPr lang="en-US" i="1" dirty="0"/>
              <a:t>Cardiovascular diseases (CVDs) fact sheet</a:t>
            </a:r>
            <a:r>
              <a:rPr lang="en-US" dirty="0"/>
              <a:t>. Available at:</a:t>
            </a:r>
            <a:br>
              <a:rPr lang="en-US" dirty="0"/>
            </a:br>
            <a:r>
              <a:rPr lang="en-US" dirty="0">
                <a:hlinkClick r:id="rId6"/>
              </a:rPr>
              <a:t>https://www.who.int/news-room/fact-sheets/detail/cardiovascular-diseases-(cvds)</a:t>
            </a:r>
            <a:endParaRPr lang="en-US" dirty="0"/>
          </a:p>
          <a:p>
            <a:r>
              <a:rPr lang="en-US" dirty="0"/>
              <a:t>Yorke, J. et al. (2014) ‘Emotional distress in heart failure’, </a:t>
            </a:r>
            <a:r>
              <a:rPr lang="en-US" i="1" dirty="0"/>
              <a:t>Journal of Cardiovascular Nursing</a:t>
            </a:r>
            <a:r>
              <a:rPr lang="en-US" dirty="0"/>
              <a:t>, 29(3), pp. 242–250. Available at:</a:t>
            </a:r>
            <a:br>
              <a:rPr lang="en-US" dirty="0"/>
            </a:br>
            <a:r>
              <a:rPr lang="en-US" dirty="0">
                <a:hlinkClick r:id="rId7"/>
              </a:rPr>
              <a:t>https://journals.lww.com/jcnjournal/Abstract/2014/05000/Emotional_Distress_in_Patients_with_Heart_Failure.5.aspx</a:t>
            </a:r>
            <a:endParaRPr lang="en-US" dirty="0"/>
          </a:p>
          <a:p>
            <a:r>
              <a:rPr lang="en-US" dirty="0"/>
              <a:t>Riley, J.P. et al. (2017) ‘Specialist heart failure nurses: impact and role’, </a:t>
            </a:r>
            <a:r>
              <a:rPr lang="en-US" i="1" dirty="0"/>
              <a:t>European Journal of Heart Failure</a:t>
            </a:r>
            <a:r>
              <a:rPr lang="en-US" dirty="0"/>
              <a:t>, 19(6), pp. 769–777. Available at:</a:t>
            </a:r>
            <a:br>
              <a:rPr lang="en-US" dirty="0"/>
            </a:br>
            <a:r>
              <a:rPr lang="en-US" dirty="0">
                <a:hlinkClick r:id="rId8"/>
              </a:rPr>
              <a:t>https://onlinelibrary.wiley.com/doi/full/10.1002/ejhf.822</a:t>
            </a:r>
            <a:endParaRPr lang="en-US" dirty="0"/>
          </a:p>
          <a:p>
            <a:r>
              <a:rPr lang="en-US" dirty="0"/>
              <a:t>Marmot, M. (2020) </a:t>
            </a:r>
            <a:r>
              <a:rPr lang="en-US" i="1" dirty="0"/>
              <a:t>Health Equity in England: The Marmot Review 10 Years On</a:t>
            </a:r>
            <a:r>
              <a:rPr lang="en-US" dirty="0"/>
              <a:t>. Available at:</a:t>
            </a:r>
            <a:br>
              <a:rPr lang="en-US" dirty="0"/>
            </a:br>
            <a:r>
              <a:rPr lang="en-US" dirty="0">
                <a:hlinkClick r:id="rId9"/>
              </a:rPr>
              <a:t>https://www.health.org.uk/publications/reports/the-marmot-review-10-years-on</a:t>
            </a:r>
            <a:endParaRPr lang="en-US" dirty="0"/>
          </a:p>
          <a:p>
            <a:r>
              <a:rPr lang="en-US" dirty="0"/>
              <a:t>Epidemiology of heart failure: challenges and opportunities’, </a:t>
            </a:r>
            <a:r>
              <a:rPr lang="en-US" i="1" dirty="0"/>
              <a:t>Circulation Research</a:t>
            </a:r>
            <a:r>
              <a:rPr lang="en-US" dirty="0"/>
              <a:t>, 126(10), pp. 1499–1516.</a:t>
            </a:r>
            <a:br>
              <a:rPr lang="en-US" dirty="0"/>
            </a:br>
            <a:r>
              <a:rPr lang="en-US" dirty="0"/>
              <a:t>Available at:</a:t>
            </a:r>
            <a:br>
              <a:rPr lang="en-US" dirty="0"/>
            </a:br>
            <a:r>
              <a:rPr lang="en-US" dirty="0">
                <a:hlinkClick r:id="rId10"/>
              </a:rPr>
              <a:t>https://www.ahajournals.org/doi/full/10.1161/CIRCRESAHA.120.316341</a:t>
            </a:r>
            <a:endParaRPr lang="en-US" dirty="0"/>
          </a:p>
          <a:p>
            <a:r>
              <a:rPr lang="en-US" dirty="0"/>
              <a:t>‘Heart failure: epidemiology, diagnosis and treatment’, </a:t>
            </a:r>
            <a:r>
              <a:rPr lang="en-US" i="1" dirty="0"/>
              <a:t>European Journal of Heart Failure</a:t>
            </a:r>
            <a:r>
              <a:rPr lang="en-US" dirty="0"/>
              <a:t>, 19(9), pp. 1095–1105.</a:t>
            </a:r>
            <a:br>
              <a:rPr lang="en-US" dirty="0"/>
            </a:br>
            <a:r>
              <a:rPr lang="en-US" dirty="0"/>
              <a:t>Available at:</a:t>
            </a:r>
            <a:br>
              <a:rPr lang="en-US" dirty="0"/>
            </a:br>
            <a:r>
              <a:rPr lang="en-US" dirty="0">
                <a:hlinkClick r:id="rId11"/>
              </a:rPr>
              <a:t>https://onlinelibrary.wiley.com/doi/full/10.1002/ejhf.850</a:t>
            </a:r>
            <a:endParaRPr lang="en-US" dirty="0"/>
          </a:p>
          <a:p>
            <a:r>
              <a:rPr lang="en-US" dirty="0"/>
              <a:t>Global public health burden of heart failure’, </a:t>
            </a:r>
            <a:r>
              <a:rPr lang="en-US" i="1" dirty="0"/>
              <a:t>Cardiac Failure Review</a:t>
            </a:r>
            <a:r>
              <a:rPr lang="en-US" dirty="0"/>
              <a:t>, 3(1), pp. 7–11.</a:t>
            </a:r>
            <a:br>
              <a:rPr lang="en-US" dirty="0"/>
            </a:br>
            <a:r>
              <a:rPr lang="en-US" dirty="0"/>
              <a:t>Available at:</a:t>
            </a:r>
            <a:br>
              <a:rPr lang="en-US" dirty="0"/>
            </a:br>
            <a:r>
              <a:rPr lang="en-US" dirty="0">
                <a:hlinkClick r:id="rId12"/>
              </a:rPr>
              <a:t>https://www.ncbi.nlm.nih.gov/pmc/articles/PMC5494150/</a:t>
            </a:r>
            <a:endParaRPr lang="en-US" dirty="0"/>
          </a:p>
          <a:p>
            <a:r>
              <a:rPr lang="en-US" dirty="0"/>
              <a:t>Heart failure epidemiology and prevention’, </a:t>
            </a:r>
            <a:r>
              <a:rPr lang="en-US" i="1" dirty="0"/>
              <a:t>Nature Reviews Cardiology</a:t>
            </a:r>
            <a:r>
              <a:rPr lang="en-US" dirty="0"/>
              <a:t>, 20, pp. 215–229.</a:t>
            </a:r>
            <a:br>
              <a:rPr lang="en-US" dirty="0"/>
            </a:br>
            <a:r>
              <a:rPr lang="en-US" dirty="0"/>
              <a:t>Available at:</a:t>
            </a:r>
            <a:br>
              <a:rPr lang="en-US" dirty="0"/>
            </a:br>
            <a:r>
              <a:rPr lang="en-US" dirty="0">
                <a:hlinkClick r:id="rId13"/>
              </a:rPr>
              <a:t>https://www.nature.com/articles/s41569-022-00845-5</a:t>
            </a:r>
            <a:endParaRPr lang="en-US" dirty="0"/>
          </a:p>
          <a:p>
            <a:r>
              <a:rPr lang="en-US" dirty="0"/>
              <a:t>Nutrition and heart failure: a new frontier’, </a:t>
            </a:r>
            <a:r>
              <a:rPr lang="en-US" i="1" dirty="0"/>
              <a:t>European Heart Journal</a:t>
            </a:r>
            <a:r>
              <a:rPr lang="en-US" dirty="0"/>
              <a:t>, 40(34), pp. 2871–2874.</a:t>
            </a:r>
            <a:br>
              <a:rPr lang="en-US" dirty="0"/>
            </a:br>
            <a:r>
              <a:rPr lang="en-US" dirty="0"/>
              <a:t>Available at:</a:t>
            </a:r>
            <a:br>
              <a:rPr lang="en-US" dirty="0"/>
            </a:br>
            <a:r>
              <a:rPr lang="en-US" dirty="0">
                <a:hlinkClick r:id="rId14"/>
              </a:rPr>
              <a:t>https://academic.oup.com/eurheartj/article/40/34/2871/5521914</a:t>
            </a:r>
            <a:endParaRPr lang="en-US" dirty="0"/>
          </a:p>
          <a:p>
            <a:r>
              <a:rPr lang="en-US" dirty="0"/>
              <a:t>Angiotensin receptor </a:t>
            </a:r>
            <a:r>
              <a:rPr lang="en-US" dirty="0" err="1"/>
              <a:t>neprilysin</a:t>
            </a:r>
            <a:r>
              <a:rPr lang="en-US" dirty="0"/>
              <a:t> inhibition vs enalapril in heart failure’, </a:t>
            </a:r>
            <a:r>
              <a:rPr lang="en-US" i="1" dirty="0"/>
              <a:t>New England Journal of Medicine</a:t>
            </a:r>
            <a:r>
              <a:rPr lang="en-US" dirty="0"/>
              <a:t>, 371, pp. 993–1004.</a:t>
            </a:r>
            <a:br>
              <a:rPr lang="en-US" dirty="0"/>
            </a:br>
            <a:r>
              <a:rPr lang="en-US" dirty="0"/>
              <a:t>Available at:</a:t>
            </a:r>
            <a:br>
              <a:rPr lang="en-US" dirty="0"/>
            </a:br>
            <a:r>
              <a:rPr lang="en-US" dirty="0">
                <a:hlinkClick r:id="rId15"/>
              </a:rPr>
              <a:t>https://www.nejm.org/doi/full/10.1056/NEJMoa1409077</a:t>
            </a:r>
            <a:endParaRPr lang="en-US" dirty="0"/>
          </a:p>
          <a:p>
            <a:r>
              <a:rPr lang="en-US" dirty="0"/>
              <a:t>Pathophysiology and diagnosis of heart failure’, </a:t>
            </a:r>
            <a:r>
              <a:rPr lang="en-US" i="1" dirty="0"/>
              <a:t>Circulation Journal</a:t>
            </a:r>
            <a:r>
              <a:rPr lang="en-US" dirty="0"/>
              <a:t>, 84(12), pp. 2081–2089.</a:t>
            </a:r>
            <a:br>
              <a:rPr lang="en-US" dirty="0"/>
            </a:br>
            <a:r>
              <a:rPr lang="en-US" dirty="0"/>
              <a:t>Available at:</a:t>
            </a:r>
            <a:br>
              <a:rPr lang="en-US" dirty="0"/>
            </a:br>
            <a:r>
              <a:rPr lang="en-US" dirty="0">
                <a:hlinkClick r:id="rId16"/>
              </a:rPr>
              <a:t>https://www.jstage.jst.go.jp/article/circj/84/12/84_CJ-20-1085/_article</a:t>
            </a: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4240673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C5A09-8C50-4232-A812-F54BA054803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647ADFF-DC9F-4D9B-B049-8802805BA3F4}"/>
              </a:ext>
            </a:extLst>
          </p:cNvPr>
          <p:cNvSpPr>
            <a:spLocks noGrp="1"/>
          </p:cNvSpPr>
          <p:nvPr>
            <p:ph idx="1"/>
          </p:nvPr>
        </p:nvSpPr>
        <p:spPr/>
        <p:txBody>
          <a:bodyPr>
            <a:normAutofit/>
          </a:bodyPr>
          <a:lstStyle/>
          <a:p>
            <a:endParaRPr lang="en-US" sz="2400"/>
          </a:p>
        </p:txBody>
      </p:sp>
      <p:sp>
        <p:nvSpPr>
          <p:cNvPr id="4" name="Rectangle 3">
            <a:extLst>
              <a:ext uri="{FF2B5EF4-FFF2-40B4-BE49-F238E27FC236}">
                <a16:creationId xmlns:a16="http://schemas.microsoft.com/office/drawing/2014/main" id="{63063D50-95B0-494B-9DED-7112A50C0A7A}"/>
              </a:ext>
            </a:extLst>
          </p:cNvPr>
          <p:cNvSpPr/>
          <p:nvPr/>
        </p:nvSpPr>
        <p:spPr>
          <a:xfrm>
            <a:off x="2079812" y="2330824"/>
            <a:ext cx="7969623" cy="1569660"/>
          </a:xfrm>
          <a:prstGeom prst="rect">
            <a:avLst/>
          </a:prstGeom>
          <a:noFill/>
        </p:spPr>
        <p:txBody>
          <a:bodyPr wrap="square" lIns="91440" tIns="45720" rIns="91440" bIns="45720">
            <a:spAutoFit/>
          </a:bodyPr>
          <a:lstStyle/>
          <a:p>
            <a:pPr algn="ctr"/>
            <a:r>
              <a:rPr lang="en-US" sz="9600">
                <a:ln w="0"/>
                <a:solidFill>
                  <a:schemeClr val="accent2"/>
                </a:solidFill>
                <a:effectLst>
                  <a:reflection blurRad="6350" stA="53000" endA="300" endPos="35500" dir="5400000" sy="-90000" algn="bl" rotWithShape="0"/>
                </a:effectLst>
              </a:rPr>
              <a:t>THANK</a:t>
            </a:r>
            <a:r>
              <a:rPr lang="en-US" sz="96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r>
              <a:rPr lang="en-US" sz="9600">
                <a:ln w="0"/>
                <a:solidFill>
                  <a:schemeClr val="accent2"/>
                </a:solidFill>
                <a:effectLst>
                  <a:reflection blurRad="6350" stA="53000" endA="300" endPos="35500" dir="5400000" sy="-90000" algn="bl" rotWithShape="0"/>
                </a:effectLst>
              </a:rPr>
              <a:t>YOU</a:t>
            </a:r>
            <a:r>
              <a:rPr lang="en-US" sz="96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endParaRPr lang="en-US" sz="96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9067032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4F4D41-822D-40F2-A7AC-E4E6CB36CA7A}">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5A59D56-2157-4202-9D02-F44E447A241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9DAD249-BF80-48EF-9AFB-36A11BCDC2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11</TotalTime>
  <Words>2398</Words>
  <Application>Microsoft Office PowerPoint</Application>
  <PresentationFormat>Widescreen</PresentationFormat>
  <Paragraphs>179</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Office Theme</vt:lpstr>
      <vt:lpstr>Heart Failure, Management and prevention in UK</vt:lpstr>
      <vt:lpstr>Overview of Heart Failure </vt:lpstr>
      <vt:lpstr>Prevalence in the UK &amp; Worldwide</vt:lpstr>
      <vt:lpstr>Economic &amp; Social Burden </vt:lpstr>
      <vt:lpstr>Diagnosis &amp; Initial Assessment (NICE)</vt:lpstr>
      <vt:lpstr>Management of Heart Failure (UK Guidelines)</vt:lpstr>
      <vt:lpstr>Treatment Options </vt:lpstr>
      <vt:lpstr>Advanced Therapies  </vt:lpstr>
      <vt:lpstr>Comorbidities Associated with Heart Failure </vt:lpstr>
      <vt:lpstr>Prevention of Heart Failure </vt:lpstr>
      <vt:lpstr>Skills, Values &amp; Behaviors for Co- Productive Care </vt:lpstr>
      <vt:lpstr>Models &amp; Frameworks used in Heart Failure Care</vt:lpstr>
      <vt:lpstr>Applying the NHS Personalized Care Model </vt:lpstr>
      <vt:lpstr>Biopsychosocial  models &amp; Chronic care Models </vt:lpstr>
      <vt:lpstr>Stress and Coping in Heart Failure</vt:lpstr>
      <vt:lpstr>Visit British Health Facility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Asthma diagnosis, Management and prevention in UK</dc:title>
  <dc:creator>NARENDRA .</dc:creator>
  <cp:lastModifiedBy>NARENDRA .</cp:lastModifiedBy>
  <cp:revision>4</cp:revision>
  <dcterms:created xsi:type="dcterms:W3CDTF">2025-12-09T17:57:50Z</dcterms:created>
  <dcterms:modified xsi:type="dcterms:W3CDTF">2025-12-10T10:21:07Z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