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3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15/10/2024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LCBB4013: Stakeholders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9740" y="303212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2 _Session 2</a:t>
            </a: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CA66D-ED00-F8AF-8A83-4400E82D0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1307"/>
            <a:ext cx="10972800" cy="1578893"/>
          </a:xfrm>
        </p:spPr>
        <p:txBody>
          <a:bodyPr/>
          <a:lstStyle/>
          <a:p>
            <a:r>
              <a:rPr lang="en-GB" b="1" dirty="0"/>
              <a:t>Seminar Activity</a:t>
            </a:r>
            <a:br>
              <a:rPr lang="en-GB" b="1" dirty="0"/>
            </a:br>
            <a:r>
              <a:rPr lang="en-GB" b="1" dirty="0"/>
              <a:t>Discussion and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9F751-8046-390A-9B33-BB96CD041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90699"/>
            <a:ext cx="12192000" cy="394335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a group of 5, discuss and explore options on what can be done in this case study.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“A construction project is facing disruption due to conflicts between local residents and investors”.</a:t>
            </a:r>
          </a:p>
          <a:p>
            <a:pPr lvl="1"/>
            <a:r>
              <a:rPr lang="en-GB" dirty="0"/>
              <a:t>How would you prioritise stakeholders in this case study?</a:t>
            </a:r>
          </a:p>
          <a:p>
            <a:pPr lvl="1"/>
            <a:r>
              <a:rPr lang="en-GB" dirty="0"/>
              <a:t>What strategies can help in balancing the interests of both groups?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5332C-E58D-41F0-41DE-93CEE9D92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CC5741-99A0-08B8-B302-57FDD4596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3608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5920</TotalTime>
  <Words>83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Malgun Gothic</vt:lpstr>
      <vt:lpstr>Arial</vt:lpstr>
      <vt:lpstr>Myriad Pro</vt:lpstr>
      <vt:lpstr>20140311PresentationUWTSDTemplate</vt:lpstr>
      <vt:lpstr>LCBB4013: Stakeholders Engagement      </vt:lpstr>
      <vt:lpstr>Seminar Activity Discussion and Presentation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11</cp:revision>
  <dcterms:created xsi:type="dcterms:W3CDTF">2021-06-11T21:49:32Z</dcterms:created>
  <dcterms:modified xsi:type="dcterms:W3CDTF">2024-10-15T18:39:06Z</dcterms:modified>
</cp:coreProperties>
</file>