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57" r:id="rId4"/>
    <p:sldId id="258" r:id="rId5"/>
    <p:sldId id="259" r:id="rId6"/>
    <p:sldId id="260" r:id="rId7"/>
    <p:sldId id="261"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20" Type="http://schemas.microsoft.com/office/2016/11/relationships/changesInfo" Target="changesInfos/changesInfo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 Amin" userId="00c28bed0bb91d6c" providerId="LiveId" clId="{F685A84C-0A12-894C-954D-199F089AA3F9}"/>
    <pc:docChg chg="modSld">
      <pc:chgData name="Abdul Amin" userId="00c28bed0bb91d6c" providerId="LiveId" clId="{F685A84C-0A12-894C-954D-199F089AA3F9}" dt="2020-03-13T10:12:04.662" v="90" actId="20577"/>
      <pc:docMkLst>
        <pc:docMk/>
      </pc:docMkLst>
      <pc:sldChg chg="modSp">
        <pc:chgData name="Abdul Amin" userId="00c28bed0bb91d6c" providerId="LiveId" clId="{F685A84C-0A12-894C-954D-199F089AA3F9}" dt="2020-03-13T10:12:04.662" v="90" actId="20577"/>
        <pc:sldMkLst>
          <pc:docMk/>
          <pc:sldMk cId="200463495" sldId="258"/>
        </pc:sldMkLst>
        <pc:spChg chg="mod">
          <ac:chgData name="Abdul Amin" userId="00c28bed0bb91d6c" providerId="LiveId" clId="{F685A84C-0A12-894C-954D-199F089AA3F9}" dt="2020-03-13T10:12:04.662" v="90" actId="20577"/>
          <ac:spMkLst>
            <pc:docMk/>
            <pc:sldMk cId="200463495" sldId="258"/>
            <ac:spMk id="4" creationId="{70FE2ED6-6626-2645-A57E-38B7172EEC9A}"/>
          </ac:spMkLst>
        </pc:spChg>
      </pc:sldChg>
    </pc:docChg>
  </pc:docChgLst>
  <pc:docChgLst>
    <pc:chgData name="Abdul Amin" userId="00c28bed0bb91d6c" providerId="LiveId" clId="{4F328674-623B-6448-9F98-FF273EA25FC7}"/>
    <pc:docChg chg="custSel modSld">
      <pc:chgData name="Abdul Amin" userId="00c28bed0bb91d6c" providerId="LiveId" clId="{4F328674-623B-6448-9F98-FF273EA25FC7}" dt="2020-03-13T10:21:59.540" v="25" actId="20577"/>
      <pc:docMkLst>
        <pc:docMk/>
      </pc:docMkLst>
      <pc:sldChg chg="modSp">
        <pc:chgData name="Abdul Amin" userId="00c28bed0bb91d6c" providerId="LiveId" clId="{4F328674-623B-6448-9F98-FF273EA25FC7}" dt="2020-03-13T10:21:59.540" v="25" actId="20577"/>
        <pc:sldMkLst>
          <pc:docMk/>
          <pc:sldMk cId="200463495" sldId="258"/>
        </pc:sldMkLst>
        <pc:spChg chg="mod">
          <ac:chgData name="Abdul Amin" userId="00c28bed0bb91d6c" providerId="LiveId" clId="{4F328674-623B-6448-9F98-FF273EA25FC7}" dt="2020-03-13T10:21:59.540" v="25" actId="20577"/>
          <ac:spMkLst>
            <pc:docMk/>
            <pc:sldMk cId="200463495" sldId="258"/>
            <ac:spMk id="4" creationId="{70FE2ED6-6626-2645-A57E-38B7172EEC9A}"/>
          </ac:spMkLst>
        </pc:spChg>
      </pc:sldChg>
    </pc:docChg>
  </pc:docChgLst>
  <pc:docChgLst>
    <pc:chgData name="Abdul Amin" userId="00c28bed0bb91d6c" providerId="LiveId" clId="{8C15CBB6-B534-0E46-BBCF-56D6A598199E}"/>
    <pc:docChg chg="modSld">
      <pc:chgData name="Abdul Amin" userId="00c28bed0bb91d6c" providerId="LiveId" clId="{8C15CBB6-B534-0E46-BBCF-56D6A598199E}" dt="2020-03-13T10:40:48.299" v="104" actId="12"/>
      <pc:docMkLst>
        <pc:docMk/>
      </pc:docMkLst>
      <pc:sldChg chg="modSp">
        <pc:chgData name="Abdul Amin" userId="00c28bed0bb91d6c" providerId="LiveId" clId="{8C15CBB6-B534-0E46-BBCF-56D6A598199E}" dt="2020-03-13T10:40:48.299" v="104" actId="12"/>
        <pc:sldMkLst>
          <pc:docMk/>
          <pc:sldMk cId="2874731054" sldId="259"/>
        </pc:sldMkLst>
        <pc:spChg chg="mod">
          <ac:chgData name="Abdul Amin" userId="00c28bed0bb91d6c" providerId="LiveId" clId="{8C15CBB6-B534-0E46-BBCF-56D6A598199E}" dt="2020-03-13T10:40:48.299" v="104" actId="12"/>
          <ac:spMkLst>
            <pc:docMk/>
            <pc:sldMk cId="2874731054" sldId="259"/>
            <ac:spMk id="5" creationId="{3C1AA192-F770-404E-9B6C-4202F9C4E4FE}"/>
          </ac:spMkLst>
        </pc:spChg>
      </pc:sldChg>
    </pc:docChg>
  </pc:docChgLst>
  <pc:docChgLst>
    <pc:chgData name="Abdul Amin" userId="00c28bed0bb91d6c" providerId="LiveId" clId="{3655F210-7E4E-A04D-B3E9-E6229BE5BA1F}"/>
    <pc:docChg chg="custSel modSld">
      <pc:chgData name="Abdul Amin" userId="00c28bed0bb91d6c" providerId="LiveId" clId="{3655F210-7E4E-A04D-B3E9-E6229BE5BA1F}" dt="2020-03-13T10:18:22.484" v="221" actId="20577"/>
      <pc:docMkLst>
        <pc:docMk/>
      </pc:docMkLst>
      <pc:sldChg chg="modSp">
        <pc:chgData name="Abdul Amin" userId="00c28bed0bb91d6c" providerId="LiveId" clId="{3655F210-7E4E-A04D-B3E9-E6229BE5BA1F}" dt="2020-03-13T10:18:22.484" v="221" actId="20577"/>
        <pc:sldMkLst>
          <pc:docMk/>
          <pc:sldMk cId="200463495" sldId="258"/>
        </pc:sldMkLst>
        <pc:spChg chg="mod">
          <ac:chgData name="Abdul Amin" userId="00c28bed0bb91d6c" providerId="LiveId" clId="{3655F210-7E4E-A04D-B3E9-E6229BE5BA1F}" dt="2020-03-13T10:18:22.484" v="221" actId="20577"/>
          <ac:spMkLst>
            <pc:docMk/>
            <pc:sldMk cId="200463495" sldId="258"/>
            <ac:spMk id="4" creationId="{70FE2ED6-6626-2645-A57E-38B7172EEC9A}"/>
          </ac:spMkLst>
        </pc:spChg>
      </pc:sldChg>
    </pc:docChg>
  </pc:docChgLst>
  <pc:docChgLst>
    <pc:chgData name="Abdul Amin" userId="00c28bed0bb91d6c" providerId="LiveId" clId="{325F4ABA-4EA0-DF4C-85A4-A44736EB9928}"/>
    <pc:docChg chg="custSel modSld">
      <pc:chgData name="Abdul Amin" userId="00c28bed0bb91d6c" providerId="LiveId" clId="{325F4ABA-4EA0-DF4C-85A4-A44736EB9928}" dt="2020-03-12T15:13:39.575" v="248" actId="20577"/>
      <pc:docMkLst>
        <pc:docMk/>
      </pc:docMkLst>
      <pc:sldChg chg="modSp">
        <pc:chgData name="Abdul Amin" userId="00c28bed0bb91d6c" providerId="LiveId" clId="{325F4ABA-4EA0-DF4C-85A4-A44736EB9928}" dt="2020-03-12T15:13:39.575" v="248" actId="20577"/>
        <pc:sldMkLst>
          <pc:docMk/>
          <pc:sldMk cId="2221636276" sldId="257"/>
        </pc:sldMkLst>
        <pc:spChg chg="mod">
          <ac:chgData name="Abdul Amin" userId="00c28bed0bb91d6c" providerId="LiveId" clId="{325F4ABA-4EA0-DF4C-85A4-A44736EB9928}" dt="2020-03-12T15:13:39.575" v="248" actId="20577"/>
          <ac:spMkLst>
            <pc:docMk/>
            <pc:sldMk cId="2221636276" sldId="257"/>
            <ac:spMk id="4" creationId="{AE1ED0DD-D52F-F645-8585-FA3AB4EBDE72}"/>
          </ac:spMkLst>
        </pc:spChg>
      </pc:sldChg>
    </pc:docChg>
  </pc:docChgLst>
  <pc:docChgLst>
    <pc:chgData name="Abdul Amin" userId="00c28bed0bb91d6c" providerId="LiveId" clId="{CB06B058-9B1E-1D44-9965-0008A8D77684}"/>
    <pc:docChg chg="modSld">
      <pc:chgData name="Abdul Amin" userId="00c28bed0bb91d6c" providerId="LiveId" clId="{CB06B058-9B1E-1D44-9965-0008A8D77684}" dt="2020-03-13T10:33:50.052" v="96" actId="20577"/>
      <pc:docMkLst>
        <pc:docMk/>
      </pc:docMkLst>
      <pc:sldChg chg="modSp">
        <pc:chgData name="Abdul Amin" userId="00c28bed0bb91d6c" providerId="LiveId" clId="{CB06B058-9B1E-1D44-9965-0008A8D77684}" dt="2020-03-13T10:33:50.052" v="96" actId="20577"/>
        <pc:sldMkLst>
          <pc:docMk/>
          <pc:sldMk cId="2874731054" sldId="259"/>
        </pc:sldMkLst>
        <pc:spChg chg="mod">
          <ac:chgData name="Abdul Amin" userId="00c28bed0bb91d6c" providerId="LiveId" clId="{CB06B058-9B1E-1D44-9965-0008A8D77684}" dt="2020-03-13T10:33:50.052" v="96" actId="20577"/>
          <ac:spMkLst>
            <pc:docMk/>
            <pc:sldMk cId="2874731054" sldId="259"/>
            <ac:spMk id="5" creationId="{3C1AA192-F770-404E-9B6C-4202F9C4E4FE}"/>
          </ac:spMkLst>
        </pc:spChg>
      </pc:sldChg>
    </pc:docChg>
  </pc:docChgLst>
  <pc:docChgLst>
    <pc:chgData name="Abdul Amin" userId="00c28bed0bb91d6c" providerId="LiveId" clId="{915BC003-5DF8-2442-A27A-E7924679E221}"/>
    <pc:docChg chg="modSld">
      <pc:chgData name="Abdul Amin" userId="00c28bed0bb91d6c" providerId="LiveId" clId="{915BC003-5DF8-2442-A27A-E7924679E221}" dt="2020-03-13T10:37:51.098" v="57" actId="12"/>
      <pc:docMkLst>
        <pc:docMk/>
      </pc:docMkLst>
      <pc:sldChg chg="modSp">
        <pc:chgData name="Abdul Amin" userId="00c28bed0bb91d6c" providerId="LiveId" clId="{915BC003-5DF8-2442-A27A-E7924679E221}" dt="2020-03-13T10:37:51.098" v="57" actId="12"/>
        <pc:sldMkLst>
          <pc:docMk/>
          <pc:sldMk cId="2874731054" sldId="259"/>
        </pc:sldMkLst>
        <pc:spChg chg="mod">
          <ac:chgData name="Abdul Amin" userId="00c28bed0bb91d6c" providerId="LiveId" clId="{915BC003-5DF8-2442-A27A-E7924679E221}" dt="2020-03-13T10:37:51.098" v="57" actId="12"/>
          <ac:spMkLst>
            <pc:docMk/>
            <pc:sldMk cId="2874731054" sldId="259"/>
            <ac:spMk id="5" creationId="{3C1AA192-F770-404E-9B6C-4202F9C4E4FE}"/>
          </ac:spMkLst>
        </pc:spChg>
      </pc:sldChg>
    </pc:docChg>
  </pc:docChgLst>
  <pc:docChgLst>
    <pc:chgData name="Abdul Amin" userId="00c28bed0bb91d6c" providerId="LiveId" clId="{1F0DAF81-F35A-1C42-B15E-0D9611F4CECD}"/>
    <pc:docChg chg="custSel addSld modSld">
      <pc:chgData name="Abdul Amin" userId="00c28bed0bb91d6c" providerId="LiveId" clId="{1F0DAF81-F35A-1C42-B15E-0D9611F4CECD}" dt="2020-03-07T14:47:11.293" v="338" actId="113"/>
      <pc:docMkLst>
        <pc:docMk/>
      </pc:docMkLst>
      <pc:sldChg chg="addSp delSp modSp">
        <pc:chgData name="Abdul Amin" userId="00c28bed0bb91d6c" providerId="LiveId" clId="{1F0DAF81-F35A-1C42-B15E-0D9611F4CECD}" dt="2020-03-07T14:39:33.795" v="272" actId="20577"/>
        <pc:sldMkLst>
          <pc:docMk/>
          <pc:sldMk cId="199282840" sldId="256"/>
        </pc:sldMkLst>
        <pc:spChg chg="del mod">
          <ac:chgData name="Abdul Amin" userId="00c28bed0bb91d6c" providerId="LiveId" clId="{1F0DAF81-F35A-1C42-B15E-0D9611F4CECD}" dt="2020-03-07T14:27:51.905" v="16" actId="478"/>
          <ac:spMkLst>
            <pc:docMk/>
            <pc:sldMk cId="199282840" sldId="256"/>
            <ac:spMk id="2" creationId="{0FA57A8B-B476-584F-B035-AB33F26A48FE}"/>
          </ac:spMkLst>
        </pc:spChg>
        <pc:spChg chg="del">
          <ac:chgData name="Abdul Amin" userId="00c28bed0bb91d6c" providerId="LiveId" clId="{1F0DAF81-F35A-1C42-B15E-0D9611F4CECD}" dt="2020-03-07T14:26:44.386" v="0" actId="478"/>
          <ac:spMkLst>
            <pc:docMk/>
            <pc:sldMk cId="199282840" sldId="256"/>
            <ac:spMk id="3" creationId="{50E3CF60-F7DF-FF41-B255-F2D4A26E3156}"/>
          </ac:spMkLst>
        </pc:spChg>
        <pc:spChg chg="add">
          <ac:chgData name="Abdul Amin" userId="00c28bed0bb91d6c" providerId="LiveId" clId="{1F0DAF81-F35A-1C42-B15E-0D9611F4CECD}" dt="2020-03-07T14:27:53.288" v="17" actId="139"/>
          <ac:spMkLst>
            <pc:docMk/>
            <pc:sldMk cId="199282840" sldId="256"/>
            <ac:spMk id="4" creationId="{F5900346-6B73-F84A-B8A3-12A899228CF5}"/>
          </ac:spMkLst>
        </pc:spChg>
        <pc:spChg chg="add mod">
          <ac:chgData name="Abdul Amin" userId="00c28bed0bb91d6c" providerId="LiveId" clId="{1F0DAF81-F35A-1C42-B15E-0D9611F4CECD}" dt="2020-03-07T14:39:33.795" v="272" actId="20577"/>
          <ac:spMkLst>
            <pc:docMk/>
            <pc:sldMk cId="199282840" sldId="256"/>
            <ac:spMk id="5" creationId="{8040D2C5-678E-8142-8EB4-7844580A66A6}"/>
          </ac:spMkLst>
        </pc:spChg>
      </pc:sldChg>
      <pc:sldChg chg="addSp delSp modSp new">
        <pc:chgData name="Abdul Amin" userId="00c28bed0bb91d6c" providerId="LiveId" clId="{1F0DAF81-F35A-1C42-B15E-0D9611F4CECD}" dt="2020-03-07T14:47:11.293" v="338" actId="113"/>
        <pc:sldMkLst>
          <pc:docMk/>
          <pc:sldMk cId="2221636276" sldId="257"/>
        </pc:sldMkLst>
        <pc:spChg chg="del">
          <ac:chgData name="Abdul Amin" userId="00c28bed0bb91d6c" providerId="LiveId" clId="{1F0DAF81-F35A-1C42-B15E-0D9611F4CECD}" dt="2020-03-07T14:39:54.350" v="274" actId="478"/>
          <ac:spMkLst>
            <pc:docMk/>
            <pc:sldMk cId="2221636276" sldId="257"/>
            <ac:spMk id="2" creationId="{B02F1B30-08C0-A947-87D7-B8A9CCBEFE28}"/>
          </ac:spMkLst>
        </pc:spChg>
        <pc:spChg chg="del">
          <ac:chgData name="Abdul Amin" userId="00c28bed0bb91d6c" providerId="LiveId" clId="{1F0DAF81-F35A-1C42-B15E-0D9611F4CECD}" dt="2020-03-07T14:39:56.437" v="275" actId="478"/>
          <ac:spMkLst>
            <pc:docMk/>
            <pc:sldMk cId="2221636276" sldId="257"/>
            <ac:spMk id="3" creationId="{C5171B5B-8F78-AF4F-8D1C-43A239BB203A}"/>
          </ac:spMkLst>
        </pc:spChg>
        <pc:spChg chg="add mod">
          <ac:chgData name="Abdul Amin" userId="00c28bed0bb91d6c" providerId="LiveId" clId="{1F0DAF81-F35A-1C42-B15E-0D9611F4CECD}" dt="2020-03-07T14:47:11.293" v="338" actId="113"/>
          <ac:spMkLst>
            <pc:docMk/>
            <pc:sldMk cId="2221636276" sldId="257"/>
            <ac:spMk id="4" creationId="{AE1ED0DD-D52F-F645-8585-FA3AB4EBDE72}"/>
          </ac:spMkLst>
        </pc:spChg>
      </pc:sldChg>
    </pc:docChg>
  </pc:docChgLst>
  <pc:docChgLst>
    <pc:chgData name="Abdul Amin" userId="00c28bed0bb91d6c" providerId="LiveId" clId="{EDB51C27-FA3B-7646-A851-830FE1E890A9}"/>
    <pc:docChg chg="custSel addSld modSld">
      <pc:chgData name="Abdul Amin" userId="00c28bed0bb91d6c" providerId="LiveId" clId="{EDB51C27-FA3B-7646-A851-830FE1E890A9}" dt="2020-03-13T14:28:03.364" v="3561" actId="20577"/>
      <pc:docMkLst>
        <pc:docMk/>
      </pc:docMkLst>
      <pc:sldChg chg="addSp delSp modSp new">
        <pc:chgData name="Abdul Amin" userId="00c28bed0bb91d6c" providerId="LiveId" clId="{EDB51C27-FA3B-7646-A851-830FE1E890A9}" dt="2020-03-13T13:55:11.455" v="1299" actId="20577"/>
        <pc:sldMkLst>
          <pc:docMk/>
          <pc:sldMk cId="3809721281" sldId="264"/>
        </pc:sldMkLst>
        <pc:spChg chg="del">
          <ac:chgData name="Abdul Amin" userId="00c28bed0bb91d6c" providerId="LiveId" clId="{EDB51C27-FA3B-7646-A851-830FE1E890A9}" dt="2020-03-13T13:38:18.053" v="1" actId="478"/>
          <ac:spMkLst>
            <pc:docMk/>
            <pc:sldMk cId="3809721281" sldId="264"/>
            <ac:spMk id="2" creationId="{01AC827C-EA3B-E646-B208-2AA6994359AF}"/>
          </ac:spMkLst>
        </pc:spChg>
        <pc:spChg chg="del">
          <ac:chgData name="Abdul Amin" userId="00c28bed0bb91d6c" providerId="LiveId" clId="{EDB51C27-FA3B-7646-A851-830FE1E890A9}" dt="2020-03-13T13:38:22.652" v="4" actId="478"/>
          <ac:spMkLst>
            <pc:docMk/>
            <pc:sldMk cId="3809721281" sldId="264"/>
            <ac:spMk id="3" creationId="{A5E9D3A7-5669-1A4B-93C4-C51A5F806EC0}"/>
          </ac:spMkLst>
        </pc:spChg>
        <pc:spChg chg="add del">
          <ac:chgData name="Abdul Amin" userId="00c28bed0bb91d6c" providerId="LiveId" clId="{EDB51C27-FA3B-7646-A851-830FE1E890A9}" dt="2020-03-13T13:38:21.220" v="3" actId="478"/>
          <ac:spMkLst>
            <pc:docMk/>
            <pc:sldMk cId="3809721281" sldId="264"/>
            <ac:spMk id="5" creationId="{16B089A7-A503-1F47-B037-9BC6C3AA37C6}"/>
          </ac:spMkLst>
        </pc:spChg>
        <pc:spChg chg="add mod">
          <ac:chgData name="Abdul Amin" userId="00c28bed0bb91d6c" providerId="LiveId" clId="{EDB51C27-FA3B-7646-A851-830FE1E890A9}" dt="2020-03-13T13:55:11.455" v="1299" actId="20577"/>
          <ac:spMkLst>
            <pc:docMk/>
            <pc:sldMk cId="3809721281" sldId="264"/>
            <ac:spMk id="7" creationId="{3C24189E-1BA8-9044-9247-49EE0CFD8DA9}"/>
          </ac:spMkLst>
        </pc:spChg>
      </pc:sldChg>
      <pc:sldChg chg="addSp delSp modSp new">
        <pc:chgData name="Abdul Amin" userId="00c28bed0bb91d6c" providerId="LiveId" clId="{EDB51C27-FA3B-7646-A851-830FE1E890A9}" dt="2020-03-13T14:28:03.364" v="3561" actId="20577"/>
        <pc:sldMkLst>
          <pc:docMk/>
          <pc:sldMk cId="679577732" sldId="265"/>
        </pc:sldMkLst>
        <pc:spChg chg="del">
          <ac:chgData name="Abdul Amin" userId="00c28bed0bb91d6c" providerId="LiveId" clId="{EDB51C27-FA3B-7646-A851-830FE1E890A9}" dt="2020-03-13T13:47:12.710" v="597" actId="478"/>
          <ac:spMkLst>
            <pc:docMk/>
            <pc:sldMk cId="679577732" sldId="265"/>
            <ac:spMk id="2" creationId="{6A47AA3E-C03F-094C-9322-D70C7B3FD28F}"/>
          </ac:spMkLst>
        </pc:spChg>
        <pc:spChg chg="del">
          <ac:chgData name="Abdul Amin" userId="00c28bed0bb91d6c" providerId="LiveId" clId="{EDB51C27-FA3B-7646-A851-830FE1E890A9}" dt="2020-03-13T13:47:14.313" v="598" actId="478"/>
          <ac:spMkLst>
            <pc:docMk/>
            <pc:sldMk cId="679577732" sldId="265"/>
            <ac:spMk id="3" creationId="{23444F66-6B8C-4944-8DFE-08988DB159E7}"/>
          </ac:spMkLst>
        </pc:spChg>
        <pc:spChg chg="add mod">
          <ac:chgData name="Abdul Amin" userId="00c28bed0bb91d6c" providerId="LiveId" clId="{EDB51C27-FA3B-7646-A851-830FE1E890A9}" dt="2020-03-13T14:28:03.364" v="3561" actId="20577"/>
          <ac:spMkLst>
            <pc:docMk/>
            <pc:sldMk cId="679577732" sldId="265"/>
            <ac:spMk id="5" creationId="{8D3D6667-5BAC-5645-81B1-0DCEB77A997B}"/>
          </ac:spMkLst>
        </pc:spChg>
      </pc:sldChg>
      <pc:sldChg chg="addSp delSp modSp new">
        <pc:chgData name="Abdul Amin" userId="00c28bed0bb91d6c" providerId="LiveId" clId="{EDB51C27-FA3B-7646-A851-830FE1E890A9}" dt="2020-03-13T14:03:05.803" v="1954" actId="20577"/>
        <pc:sldMkLst>
          <pc:docMk/>
          <pc:sldMk cId="1099823348" sldId="266"/>
        </pc:sldMkLst>
        <pc:spChg chg="del">
          <ac:chgData name="Abdul Amin" userId="00c28bed0bb91d6c" providerId="LiveId" clId="{EDB51C27-FA3B-7646-A851-830FE1E890A9}" dt="2020-03-13T13:55:29.979" v="1301" actId="478"/>
          <ac:spMkLst>
            <pc:docMk/>
            <pc:sldMk cId="1099823348" sldId="266"/>
            <ac:spMk id="2" creationId="{668B0049-8559-AB4B-A1C2-3995DAC52475}"/>
          </ac:spMkLst>
        </pc:spChg>
        <pc:spChg chg="del">
          <ac:chgData name="Abdul Amin" userId="00c28bed0bb91d6c" providerId="LiveId" clId="{EDB51C27-FA3B-7646-A851-830FE1E890A9}" dt="2020-03-13T13:55:31.597" v="1302" actId="478"/>
          <ac:spMkLst>
            <pc:docMk/>
            <pc:sldMk cId="1099823348" sldId="266"/>
            <ac:spMk id="3" creationId="{603A8DD9-3836-0848-8A15-B1169382D456}"/>
          </ac:spMkLst>
        </pc:spChg>
        <pc:spChg chg="add mod">
          <ac:chgData name="Abdul Amin" userId="00c28bed0bb91d6c" providerId="LiveId" clId="{EDB51C27-FA3B-7646-A851-830FE1E890A9}" dt="2020-03-13T14:03:05.803" v="1954" actId="20577"/>
          <ac:spMkLst>
            <pc:docMk/>
            <pc:sldMk cId="1099823348" sldId="266"/>
            <ac:spMk id="5" creationId="{0681F5CE-27C1-7D4E-BF35-DE09F18DECD9}"/>
          </ac:spMkLst>
        </pc:spChg>
      </pc:sldChg>
      <pc:sldChg chg="addSp delSp modSp new">
        <pc:chgData name="Abdul Amin" userId="00c28bed0bb91d6c" providerId="LiveId" clId="{EDB51C27-FA3B-7646-A851-830FE1E890A9}" dt="2020-03-13T14:16:24.890" v="2845" actId="20577"/>
        <pc:sldMkLst>
          <pc:docMk/>
          <pc:sldMk cId="3529173070" sldId="267"/>
        </pc:sldMkLst>
        <pc:spChg chg="del">
          <ac:chgData name="Abdul Amin" userId="00c28bed0bb91d6c" providerId="LiveId" clId="{EDB51C27-FA3B-7646-A851-830FE1E890A9}" dt="2020-03-13T14:03:44.492" v="1956" actId="478"/>
          <ac:spMkLst>
            <pc:docMk/>
            <pc:sldMk cId="3529173070" sldId="267"/>
            <ac:spMk id="2" creationId="{374193DE-A4F4-4045-B7B8-92E4FD43442C}"/>
          </ac:spMkLst>
        </pc:spChg>
        <pc:spChg chg="del">
          <ac:chgData name="Abdul Amin" userId="00c28bed0bb91d6c" providerId="LiveId" clId="{EDB51C27-FA3B-7646-A851-830FE1E890A9}" dt="2020-03-13T14:03:46.692" v="1957" actId="478"/>
          <ac:spMkLst>
            <pc:docMk/>
            <pc:sldMk cId="3529173070" sldId="267"/>
            <ac:spMk id="3" creationId="{49F269C1-259D-9248-8982-EACC1A0C0C55}"/>
          </ac:spMkLst>
        </pc:spChg>
        <pc:spChg chg="add mod">
          <ac:chgData name="Abdul Amin" userId="00c28bed0bb91d6c" providerId="LiveId" clId="{EDB51C27-FA3B-7646-A851-830FE1E890A9}" dt="2020-03-13T14:16:24.890" v="2845" actId="20577"/>
          <ac:spMkLst>
            <pc:docMk/>
            <pc:sldMk cId="3529173070" sldId="267"/>
            <ac:spMk id="5" creationId="{450B3905-FF0C-8746-B63E-7A81592D1D03}"/>
          </ac:spMkLst>
        </pc:spChg>
      </pc:sldChg>
      <pc:sldChg chg="addSp delSp modSp new">
        <pc:chgData name="Abdul Amin" userId="00c28bed0bb91d6c" providerId="LiveId" clId="{EDB51C27-FA3B-7646-A851-830FE1E890A9}" dt="2020-03-13T14:20:26.359" v="3346" actId="20577"/>
        <pc:sldMkLst>
          <pc:docMk/>
          <pc:sldMk cId="1462359414" sldId="268"/>
        </pc:sldMkLst>
        <pc:spChg chg="del">
          <ac:chgData name="Abdul Amin" userId="00c28bed0bb91d6c" providerId="LiveId" clId="{EDB51C27-FA3B-7646-A851-830FE1E890A9}" dt="2020-03-13T14:16:37.787" v="2846" actId="478"/>
          <ac:spMkLst>
            <pc:docMk/>
            <pc:sldMk cId="1462359414" sldId="268"/>
            <ac:spMk id="2" creationId="{DFC1700A-8854-D64A-9BF4-B3CBA24448CC}"/>
          </ac:spMkLst>
        </pc:spChg>
        <pc:spChg chg="del">
          <ac:chgData name="Abdul Amin" userId="00c28bed0bb91d6c" providerId="LiveId" clId="{EDB51C27-FA3B-7646-A851-830FE1E890A9}" dt="2020-03-13T14:16:39.418" v="2847" actId="478"/>
          <ac:spMkLst>
            <pc:docMk/>
            <pc:sldMk cId="1462359414" sldId="268"/>
            <ac:spMk id="3" creationId="{08CBF881-F2B6-1344-A3F2-C47FF8E85714}"/>
          </ac:spMkLst>
        </pc:spChg>
        <pc:spChg chg="add mod">
          <ac:chgData name="Abdul Amin" userId="00c28bed0bb91d6c" providerId="LiveId" clId="{EDB51C27-FA3B-7646-A851-830FE1E890A9}" dt="2020-03-13T14:20:26.359" v="3346" actId="20577"/>
          <ac:spMkLst>
            <pc:docMk/>
            <pc:sldMk cId="1462359414" sldId="268"/>
            <ac:spMk id="5" creationId="{44D5CE1E-ED26-8A4B-BCF0-9B3FAF55F4F6}"/>
          </ac:spMkLst>
        </pc:spChg>
      </pc:sldChg>
      <pc:sldChg chg="addSp delSp modSp new">
        <pc:chgData name="Abdul Amin" userId="00c28bed0bb91d6c" providerId="LiveId" clId="{EDB51C27-FA3B-7646-A851-830FE1E890A9}" dt="2020-03-13T14:26:52.197" v="3559" actId="5793"/>
        <pc:sldMkLst>
          <pc:docMk/>
          <pc:sldMk cId="2566125105" sldId="269"/>
        </pc:sldMkLst>
        <pc:spChg chg="del">
          <ac:chgData name="Abdul Amin" userId="00c28bed0bb91d6c" providerId="LiveId" clId="{EDB51C27-FA3B-7646-A851-830FE1E890A9}" dt="2020-03-13T14:20:45.885" v="3348" actId="478"/>
          <ac:spMkLst>
            <pc:docMk/>
            <pc:sldMk cId="2566125105" sldId="269"/>
            <ac:spMk id="2" creationId="{5E308A22-B9D6-094C-83F5-936E5C0576B4}"/>
          </ac:spMkLst>
        </pc:spChg>
        <pc:spChg chg="del">
          <ac:chgData name="Abdul Amin" userId="00c28bed0bb91d6c" providerId="LiveId" clId="{EDB51C27-FA3B-7646-A851-830FE1E890A9}" dt="2020-03-13T14:20:47.357" v="3349" actId="478"/>
          <ac:spMkLst>
            <pc:docMk/>
            <pc:sldMk cId="2566125105" sldId="269"/>
            <ac:spMk id="3" creationId="{AFEA00D9-40A6-7C4C-AF57-461ED5B8F447}"/>
          </ac:spMkLst>
        </pc:spChg>
        <pc:spChg chg="add mod">
          <ac:chgData name="Abdul Amin" userId="00c28bed0bb91d6c" providerId="LiveId" clId="{EDB51C27-FA3B-7646-A851-830FE1E890A9}" dt="2020-03-13T14:26:52.197" v="3559" actId="5793"/>
          <ac:spMkLst>
            <pc:docMk/>
            <pc:sldMk cId="2566125105" sldId="269"/>
            <ac:spMk id="5" creationId="{6DD0F0D2-3678-4B49-8C6E-EE3042BF5FB4}"/>
          </ac:spMkLst>
        </pc:spChg>
        <pc:spChg chg="add mod">
          <ac:chgData name="Abdul Amin" userId="00c28bed0bb91d6c" providerId="LiveId" clId="{EDB51C27-FA3B-7646-A851-830FE1E890A9}" dt="2020-03-13T14:24:54.881" v="3509"/>
          <ac:spMkLst>
            <pc:docMk/>
            <pc:sldMk cId="2566125105" sldId="269"/>
            <ac:spMk id="6" creationId="{57DB0BED-74A3-7F4E-AB42-4CAEC7285529}"/>
          </ac:spMkLst>
        </pc:spChg>
      </pc:sldChg>
    </pc:docChg>
  </pc:docChgLst>
  <pc:docChgLst>
    <pc:chgData name="Abdul Amin" userId="00c28bed0bb91d6c" providerId="LiveId" clId="{65AF7E39-FDA0-9E4E-AA85-5E1EF3A7464F}"/>
    <pc:docChg chg="modSld">
      <pc:chgData name="Abdul Amin" userId="00c28bed0bb91d6c" providerId="LiveId" clId="{65AF7E39-FDA0-9E4E-AA85-5E1EF3A7464F}" dt="2020-03-13T09:52:58.383" v="8" actId="20577"/>
      <pc:docMkLst>
        <pc:docMk/>
      </pc:docMkLst>
      <pc:sldChg chg="modSp">
        <pc:chgData name="Abdul Amin" userId="00c28bed0bb91d6c" providerId="LiveId" clId="{65AF7E39-FDA0-9E4E-AA85-5E1EF3A7464F}" dt="2020-03-13T09:52:58.383" v="8" actId="20577"/>
        <pc:sldMkLst>
          <pc:docMk/>
          <pc:sldMk cId="2221636276" sldId="257"/>
        </pc:sldMkLst>
        <pc:spChg chg="mod">
          <ac:chgData name="Abdul Amin" userId="00c28bed0bb91d6c" providerId="LiveId" clId="{65AF7E39-FDA0-9E4E-AA85-5E1EF3A7464F}" dt="2020-03-13T09:52:58.383" v="8" actId="20577"/>
          <ac:spMkLst>
            <pc:docMk/>
            <pc:sldMk cId="2221636276" sldId="257"/>
            <ac:spMk id="4" creationId="{AE1ED0DD-D52F-F645-8585-FA3AB4EBDE72}"/>
          </ac:spMkLst>
        </pc:spChg>
      </pc:sldChg>
    </pc:docChg>
  </pc:docChgLst>
  <pc:docChgLst>
    <pc:chgData name="Abdul Amin" userId="00c28bed0bb91d6c" providerId="LiveId" clId="{517B9427-C1BF-B049-88D2-3A65F3B2CECF}"/>
    <pc:docChg chg="custSel modSld">
      <pc:chgData name="Abdul Amin" userId="00c28bed0bb91d6c" providerId="LiveId" clId="{517B9427-C1BF-B049-88D2-3A65F3B2CECF}" dt="2020-03-13T10:27:26.506" v="374" actId="20577"/>
      <pc:docMkLst>
        <pc:docMk/>
      </pc:docMkLst>
      <pc:sldChg chg="modSp">
        <pc:chgData name="Abdul Amin" userId="00c28bed0bb91d6c" providerId="LiveId" clId="{517B9427-C1BF-B049-88D2-3A65F3B2CECF}" dt="2020-03-13T10:26:49.826" v="328" actId="14100"/>
        <pc:sldMkLst>
          <pc:docMk/>
          <pc:sldMk cId="200463495" sldId="258"/>
        </pc:sldMkLst>
        <pc:spChg chg="mod">
          <ac:chgData name="Abdul Amin" userId="00c28bed0bb91d6c" providerId="LiveId" clId="{517B9427-C1BF-B049-88D2-3A65F3B2CECF}" dt="2020-03-13T10:26:49.826" v="328" actId="14100"/>
          <ac:spMkLst>
            <pc:docMk/>
            <pc:sldMk cId="200463495" sldId="258"/>
            <ac:spMk id="4" creationId="{70FE2ED6-6626-2645-A57E-38B7172EEC9A}"/>
          </ac:spMkLst>
        </pc:spChg>
      </pc:sldChg>
      <pc:sldChg chg="modSp">
        <pc:chgData name="Abdul Amin" userId="00c28bed0bb91d6c" providerId="LiveId" clId="{517B9427-C1BF-B049-88D2-3A65F3B2CECF}" dt="2020-03-13T10:27:26.506" v="374" actId="20577"/>
        <pc:sldMkLst>
          <pc:docMk/>
          <pc:sldMk cId="2874731054" sldId="259"/>
        </pc:sldMkLst>
        <pc:spChg chg="mod">
          <ac:chgData name="Abdul Amin" userId="00c28bed0bb91d6c" providerId="LiveId" clId="{517B9427-C1BF-B049-88D2-3A65F3B2CECF}" dt="2020-03-13T10:27:26.506" v="374" actId="20577"/>
          <ac:spMkLst>
            <pc:docMk/>
            <pc:sldMk cId="2874731054" sldId="259"/>
            <ac:spMk id="5" creationId="{3C1AA192-F770-404E-9B6C-4202F9C4E4FE}"/>
          </ac:spMkLst>
        </pc:spChg>
      </pc:sldChg>
    </pc:docChg>
  </pc:docChgLst>
  <pc:docChgLst>
    <pc:chgData name="Abdul Amin" userId="00c28bed0bb91d6c" providerId="LiveId" clId="{FAF77EC3-C9F5-9F4C-9544-E54194455F01}"/>
    <pc:docChg chg="modSld">
      <pc:chgData name="Abdul Amin" userId="00c28bed0bb91d6c" providerId="LiveId" clId="{FAF77EC3-C9F5-9F4C-9544-E54194455F01}" dt="2020-03-07T14:55:45.991" v="136" actId="12"/>
      <pc:docMkLst>
        <pc:docMk/>
      </pc:docMkLst>
      <pc:sldChg chg="modSp">
        <pc:chgData name="Abdul Amin" userId="00c28bed0bb91d6c" providerId="LiveId" clId="{FAF77EC3-C9F5-9F4C-9544-E54194455F01}" dt="2020-03-07T14:55:45.991" v="136" actId="12"/>
        <pc:sldMkLst>
          <pc:docMk/>
          <pc:sldMk cId="2221636276" sldId="257"/>
        </pc:sldMkLst>
        <pc:spChg chg="mod">
          <ac:chgData name="Abdul Amin" userId="00c28bed0bb91d6c" providerId="LiveId" clId="{FAF77EC3-C9F5-9F4C-9544-E54194455F01}" dt="2020-03-07T14:55:45.991" v="136" actId="12"/>
          <ac:spMkLst>
            <pc:docMk/>
            <pc:sldMk cId="2221636276" sldId="257"/>
            <ac:spMk id="4" creationId="{AE1ED0DD-D52F-F645-8585-FA3AB4EBDE72}"/>
          </ac:spMkLst>
        </pc:spChg>
      </pc:sldChg>
    </pc:docChg>
  </pc:docChgLst>
  <pc:docChgLst>
    <pc:chgData name="Abdul Amin" userId="00c28bed0bb91d6c" providerId="LiveId" clId="{A2BAFE6F-EDAB-934C-BEC1-DC3F513E90A4}"/>
    <pc:docChg chg="modSld">
      <pc:chgData name="Abdul Amin" userId="00c28bed0bb91d6c" providerId="LiveId" clId="{A2BAFE6F-EDAB-934C-BEC1-DC3F513E90A4}" dt="2020-03-13T09:47:04.410" v="5" actId="20577"/>
      <pc:docMkLst>
        <pc:docMk/>
      </pc:docMkLst>
      <pc:sldChg chg="modSp">
        <pc:chgData name="Abdul Amin" userId="00c28bed0bb91d6c" providerId="LiveId" clId="{A2BAFE6F-EDAB-934C-BEC1-DC3F513E90A4}" dt="2020-03-13T09:47:04.410" v="5" actId="20577"/>
        <pc:sldMkLst>
          <pc:docMk/>
          <pc:sldMk cId="199282840" sldId="256"/>
        </pc:sldMkLst>
        <pc:spChg chg="mod">
          <ac:chgData name="Abdul Amin" userId="00c28bed0bb91d6c" providerId="LiveId" clId="{A2BAFE6F-EDAB-934C-BEC1-DC3F513E90A4}" dt="2020-03-13T09:47:04.410" v="5" actId="20577"/>
          <ac:spMkLst>
            <pc:docMk/>
            <pc:sldMk cId="199282840" sldId="256"/>
            <ac:spMk id="5" creationId="{8040D2C5-678E-8142-8EB4-7844580A66A6}"/>
          </ac:spMkLst>
        </pc:spChg>
      </pc:sldChg>
    </pc:docChg>
  </pc:docChgLst>
  <pc:docChgLst>
    <pc:chgData name="Abdul Amin" userId="00c28bed0bb91d6c" providerId="LiveId" clId="{27902D3C-C5FC-8149-84A0-3621C2BD6197}"/>
    <pc:docChg chg="modSld">
      <pc:chgData name="Abdul Amin" userId="00c28bed0bb91d6c" providerId="LiveId" clId="{27902D3C-C5FC-8149-84A0-3621C2BD6197}" dt="2020-03-13T10:20:43.132" v="15" actId="114"/>
      <pc:docMkLst>
        <pc:docMk/>
      </pc:docMkLst>
      <pc:sldChg chg="modSp">
        <pc:chgData name="Abdul Amin" userId="00c28bed0bb91d6c" providerId="LiveId" clId="{27902D3C-C5FC-8149-84A0-3621C2BD6197}" dt="2020-03-13T10:20:43.132" v="15" actId="114"/>
        <pc:sldMkLst>
          <pc:docMk/>
          <pc:sldMk cId="200463495" sldId="258"/>
        </pc:sldMkLst>
        <pc:spChg chg="mod">
          <ac:chgData name="Abdul Amin" userId="00c28bed0bb91d6c" providerId="LiveId" clId="{27902D3C-C5FC-8149-84A0-3621C2BD6197}" dt="2020-03-13T10:20:43.132" v="15" actId="114"/>
          <ac:spMkLst>
            <pc:docMk/>
            <pc:sldMk cId="200463495" sldId="258"/>
            <ac:spMk id="4" creationId="{70FE2ED6-6626-2645-A57E-38B7172EEC9A}"/>
          </ac:spMkLst>
        </pc:spChg>
      </pc:sldChg>
    </pc:docChg>
  </pc:docChgLst>
  <pc:docChgLst>
    <pc:chgData name="Abdul Amin" userId="00c28bed0bb91d6c" providerId="LiveId" clId="{8D852C4A-A8DF-2947-88E3-E624A4B42F6A}"/>
    <pc:docChg chg="custSel addSld modSld">
      <pc:chgData name="Abdul Amin" userId="00c28bed0bb91d6c" providerId="LiveId" clId="{8D852C4A-A8DF-2947-88E3-E624A4B42F6A}" dt="2020-03-12T15:41:43.381" v="301" actId="5793"/>
      <pc:docMkLst>
        <pc:docMk/>
      </pc:docMkLst>
      <pc:sldChg chg="modSp">
        <pc:chgData name="Abdul Amin" userId="00c28bed0bb91d6c" providerId="LiveId" clId="{8D852C4A-A8DF-2947-88E3-E624A4B42F6A}" dt="2020-03-12T15:31:45.838" v="44" actId="20577"/>
        <pc:sldMkLst>
          <pc:docMk/>
          <pc:sldMk cId="2221636276" sldId="257"/>
        </pc:sldMkLst>
        <pc:spChg chg="mod">
          <ac:chgData name="Abdul Amin" userId="00c28bed0bb91d6c" providerId="LiveId" clId="{8D852C4A-A8DF-2947-88E3-E624A4B42F6A}" dt="2020-03-12T15:31:45.838" v="44" actId="20577"/>
          <ac:spMkLst>
            <pc:docMk/>
            <pc:sldMk cId="2221636276" sldId="257"/>
            <ac:spMk id="4" creationId="{AE1ED0DD-D52F-F645-8585-FA3AB4EBDE72}"/>
          </ac:spMkLst>
        </pc:spChg>
      </pc:sldChg>
      <pc:sldChg chg="addSp delSp modSp">
        <pc:chgData name="Abdul Amin" userId="00c28bed0bb91d6c" providerId="LiveId" clId="{8D852C4A-A8DF-2947-88E3-E624A4B42F6A}" dt="2020-03-12T15:40:16.391" v="140" actId="5793"/>
        <pc:sldMkLst>
          <pc:docMk/>
          <pc:sldMk cId="200463495" sldId="258"/>
        </pc:sldMkLst>
        <pc:spChg chg="add mod">
          <ac:chgData name="Abdul Amin" userId="00c28bed0bb91d6c" providerId="LiveId" clId="{8D852C4A-A8DF-2947-88E3-E624A4B42F6A}" dt="2020-03-12T15:40:16.391" v="140" actId="5793"/>
          <ac:spMkLst>
            <pc:docMk/>
            <pc:sldMk cId="200463495" sldId="258"/>
            <ac:spMk id="4" creationId="{70FE2ED6-6626-2645-A57E-38B7172EEC9A}"/>
          </ac:spMkLst>
        </pc:spChg>
        <pc:spChg chg="del mod">
          <ac:chgData name="Abdul Amin" userId="00c28bed0bb91d6c" providerId="LiveId" clId="{8D852C4A-A8DF-2947-88E3-E624A4B42F6A}" dt="2020-03-12T15:29:31.261" v="18" actId="478"/>
          <ac:spMkLst>
            <pc:docMk/>
            <pc:sldMk cId="200463495" sldId="258"/>
            <ac:spMk id="9" creationId="{BD1E5321-0D2E-4A4C-B80D-0A3504943E55}"/>
          </ac:spMkLst>
        </pc:spChg>
      </pc:sldChg>
      <pc:sldChg chg="addSp delSp modSp">
        <pc:chgData name="Abdul Amin" userId="00c28bed0bb91d6c" providerId="LiveId" clId="{8D852C4A-A8DF-2947-88E3-E624A4B42F6A}" dt="2020-03-12T15:40:40.649" v="193" actId="5793"/>
        <pc:sldMkLst>
          <pc:docMk/>
          <pc:sldMk cId="2874731054" sldId="259"/>
        </pc:sldMkLst>
        <pc:spChg chg="del mod">
          <ac:chgData name="Abdul Amin" userId="00c28bed0bb91d6c" providerId="LiveId" clId="{8D852C4A-A8DF-2947-88E3-E624A4B42F6A}" dt="2020-03-12T15:29:40.647" v="38" actId="478"/>
          <ac:spMkLst>
            <pc:docMk/>
            <pc:sldMk cId="2874731054" sldId="259"/>
            <ac:spMk id="4" creationId="{2FA6B50C-A2E6-D441-9B29-CF602B9AAA67}"/>
          </ac:spMkLst>
        </pc:spChg>
        <pc:spChg chg="add mod">
          <ac:chgData name="Abdul Amin" userId="00c28bed0bb91d6c" providerId="LiveId" clId="{8D852C4A-A8DF-2947-88E3-E624A4B42F6A}" dt="2020-03-12T15:40:40.649" v="193" actId="5793"/>
          <ac:spMkLst>
            <pc:docMk/>
            <pc:sldMk cId="2874731054" sldId="259"/>
            <ac:spMk id="5" creationId="{3C1AA192-F770-404E-9B6C-4202F9C4E4FE}"/>
          </ac:spMkLst>
        </pc:spChg>
      </pc:sldChg>
      <pc:sldChg chg="addSp delSp modSp new">
        <pc:chgData name="Abdul Amin" userId="00c28bed0bb91d6c" providerId="LiveId" clId="{8D852C4A-A8DF-2947-88E3-E624A4B42F6A}" dt="2020-03-12T15:41:11.430" v="266" actId="20577"/>
        <pc:sldMkLst>
          <pc:docMk/>
          <pc:sldMk cId="1947642850" sldId="260"/>
        </pc:sldMkLst>
        <pc:spChg chg="del">
          <ac:chgData name="Abdul Amin" userId="00c28bed0bb91d6c" providerId="LiveId" clId="{8D852C4A-A8DF-2947-88E3-E624A4B42F6A}" dt="2020-03-12T15:33:43.079" v="52" actId="478"/>
          <ac:spMkLst>
            <pc:docMk/>
            <pc:sldMk cId="1947642850" sldId="260"/>
            <ac:spMk id="2" creationId="{45D11E83-6390-414C-8A04-3EA41F249E96}"/>
          </ac:spMkLst>
        </pc:spChg>
        <pc:spChg chg="del">
          <ac:chgData name="Abdul Amin" userId="00c28bed0bb91d6c" providerId="LiveId" clId="{8D852C4A-A8DF-2947-88E3-E624A4B42F6A}" dt="2020-03-12T15:33:45.133" v="53" actId="478"/>
          <ac:spMkLst>
            <pc:docMk/>
            <pc:sldMk cId="1947642850" sldId="260"/>
            <ac:spMk id="3" creationId="{9C29B4B6-FA0B-3943-A283-346C5C34BC47}"/>
          </ac:spMkLst>
        </pc:spChg>
        <pc:spChg chg="add mod">
          <ac:chgData name="Abdul Amin" userId="00c28bed0bb91d6c" providerId="LiveId" clId="{8D852C4A-A8DF-2947-88E3-E624A4B42F6A}" dt="2020-03-12T15:41:11.430" v="266" actId="20577"/>
          <ac:spMkLst>
            <pc:docMk/>
            <pc:sldMk cId="1947642850" sldId="260"/>
            <ac:spMk id="5" creationId="{136FDE05-1DD8-AF43-98E0-097D734C803E}"/>
          </ac:spMkLst>
        </pc:spChg>
      </pc:sldChg>
      <pc:sldChg chg="addSp delSp modSp new">
        <pc:chgData name="Abdul Amin" userId="00c28bed0bb91d6c" providerId="LiveId" clId="{8D852C4A-A8DF-2947-88E3-E624A4B42F6A}" dt="2020-03-12T15:41:43.381" v="301" actId="5793"/>
        <pc:sldMkLst>
          <pc:docMk/>
          <pc:sldMk cId="1315557106" sldId="261"/>
        </pc:sldMkLst>
        <pc:spChg chg="del">
          <ac:chgData name="Abdul Amin" userId="00c28bed0bb91d6c" providerId="LiveId" clId="{8D852C4A-A8DF-2947-88E3-E624A4B42F6A}" dt="2020-03-12T15:34:15.490" v="57" actId="478"/>
          <ac:spMkLst>
            <pc:docMk/>
            <pc:sldMk cId="1315557106" sldId="261"/>
            <ac:spMk id="2" creationId="{1D41AAF0-4E6E-C546-811D-B72A946834B8}"/>
          </ac:spMkLst>
        </pc:spChg>
        <pc:spChg chg="del">
          <ac:chgData name="Abdul Amin" userId="00c28bed0bb91d6c" providerId="LiveId" clId="{8D852C4A-A8DF-2947-88E3-E624A4B42F6A}" dt="2020-03-12T15:34:17.077" v="58" actId="478"/>
          <ac:spMkLst>
            <pc:docMk/>
            <pc:sldMk cId="1315557106" sldId="261"/>
            <ac:spMk id="3" creationId="{0E80F0DB-1FD8-8E47-AA50-9865088D2F65}"/>
          </ac:spMkLst>
        </pc:spChg>
        <pc:spChg chg="add mod">
          <ac:chgData name="Abdul Amin" userId="00c28bed0bb91d6c" providerId="LiveId" clId="{8D852C4A-A8DF-2947-88E3-E624A4B42F6A}" dt="2020-03-12T15:41:43.381" v="301" actId="5793"/>
          <ac:spMkLst>
            <pc:docMk/>
            <pc:sldMk cId="1315557106" sldId="261"/>
            <ac:spMk id="5" creationId="{38E7749F-76D4-1B4E-8B14-8B28E5D18D4A}"/>
          </ac:spMkLst>
        </pc:spChg>
      </pc:sldChg>
    </pc:docChg>
  </pc:docChgLst>
  <pc:docChgLst>
    <pc:chgData name="Abdul Amin" userId="00c28bed0bb91d6c" providerId="LiveId" clId="{D46CF39F-BA0E-FF41-BD81-4FD9811C0231}"/>
    <pc:docChg chg="modSld">
      <pc:chgData name="Abdul Amin" userId="00c28bed0bb91d6c" providerId="LiveId" clId="{D46CF39F-BA0E-FF41-BD81-4FD9811C0231}" dt="2020-03-12T14:59:37.571" v="0" actId="20577"/>
      <pc:docMkLst>
        <pc:docMk/>
      </pc:docMkLst>
      <pc:sldChg chg="modSp">
        <pc:chgData name="Abdul Amin" userId="00c28bed0bb91d6c" providerId="LiveId" clId="{D46CF39F-BA0E-FF41-BD81-4FD9811C0231}" dt="2020-03-12T14:59:37.571" v="0" actId="20577"/>
        <pc:sldMkLst>
          <pc:docMk/>
          <pc:sldMk cId="2221636276" sldId="257"/>
        </pc:sldMkLst>
        <pc:spChg chg="mod">
          <ac:chgData name="Abdul Amin" userId="00c28bed0bb91d6c" providerId="LiveId" clId="{D46CF39F-BA0E-FF41-BD81-4FD9811C0231}" dt="2020-03-12T14:59:37.571" v="0" actId="20577"/>
          <ac:spMkLst>
            <pc:docMk/>
            <pc:sldMk cId="2221636276" sldId="257"/>
            <ac:spMk id="4" creationId="{AE1ED0DD-D52F-F645-8585-FA3AB4EBDE72}"/>
          </ac:spMkLst>
        </pc:spChg>
      </pc:sldChg>
    </pc:docChg>
  </pc:docChgLst>
  <pc:docChgLst>
    <pc:chgData name="Abdul Amin" userId="00c28bed0bb91d6c" providerId="LiveId" clId="{666B219D-C2A6-274B-844E-304569AEB07B}"/>
    <pc:docChg chg="custSel addSld modSld">
      <pc:chgData name="Abdul Amin" userId="00c28bed0bb91d6c" providerId="LiveId" clId="{666B219D-C2A6-274B-844E-304569AEB07B}" dt="2020-03-12T15:22:22.576" v="271" actId="1076"/>
      <pc:docMkLst>
        <pc:docMk/>
      </pc:docMkLst>
      <pc:sldChg chg="modSp">
        <pc:chgData name="Abdul Amin" userId="00c28bed0bb91d6c" providerId="LiveId" clId="{666B219D-C2A6-274B-844E-304569AEB07B}" dt="2020-03-12T15:16:11.648" v="101" actId="20577"/>
        <pc:sldMkLst>
          <pc:docMk/>
          <pc:sldMk cId="2221636276" sldId="257"/>
        </pc:sldMkLst>
        <pc:spChg chg="mod">
          <ac:chgData name="Abdul Amin" userId="00c28bed0bb91d6c" providerId="LiveId" clId="{666B219D-C2A6-274B-844E-304569AEB07B}" dt="2020-03-12T15:16:11.648" v="101" actId="20577"/>
          <ac:spMkLst>
            <pc:docMk/>
            <pc:sldMk cId="2221636276" sldId="257"/>
            <ac:spMk id="4" creationId="{AE1ED0DD-D52F-F645-8585-FA3AB4EBDE72}"/>
          </ac:spMkLst>
        </pc:spChg>
      </pc:sldChg>
      <pc:sldChg chg="addSp delSp modSp new">
        <pc:chgData name="Abdul Amin" userId="00c28bed0bb91d6c" providerId="LiveId" clId="{666B219D-C2A6-274B-844E-304569AEB07B}" dt="2020-03-12T15:22:22.576" v="271" actId="1076"/>
        <pc:sldMkLst>
          <pc:docMk/>
          <pc:sldMk cId="200463495" sldId="258"/>
        </pc:sldMkLst>
        <pc:spChg chg="del mod">
          <ac:chgData name="Abdul Amin" userId="00c28bed0bb91d6c" providerId="LiveId" clId="{666B219D-C2A6-274B-844E-304569AEB07B}" dt="2020-03-12T15:18:50.547" v="148" actId="478"/>
          <ac:spMkLst>
            <pc:docMk/>
            <pc:sldMk cId="200463495" sldId="258"/>
            <ac:spMk id="2" creationId="{B0152BEC-9323-DE4A-8161-B42AB1B52213}"/>
          </ac:spMkLst>
        </pc:spChg>
        <pc:spChg chg="del">
          <ac:chgData name="Abdul Amin" userId="00c28bed0bb91d6c" providerId="LiveId" clId="{666B219D-C2A6-274B-844E-304569AEB07B}" dt="2020-03-12T15:16:55.054" v="105" actId="478"/>
          <ac:spMkLst>
            <pc:docMk/>
            <pc:sldMk cId="200463495" sldId="258"/>
            <ac:spMk id="3" creationId="{699EEF67-39B3-0F48-BBF9-2FEA22C2D748}"/>
          </ac:spMkLst>
        </pc:spChg>
        <pc:spChg chg="add del">
          <ac:chgData name="Abdul Amin" userId="00c28bed0bb91d6c" providerId="LiveId" clId="{666B219D-C2A6-274B-844E-304569AEB07B}" dt="2020-03-12T15:16:53.315" v="104" actId="478"/>
          <ac:spMkLst>
            <pc:docMk/>
            <pc:sldMk cId="200463495" sldId="258"/>
            <ac:spMk id="5" creationId="{214DDD75-3983-AB4B-A7DB-E9DEF29E6D8B}"/>
          </ac:spMkLst>
        </pc:spChg>
        <pc:spChg chg="add del">
          <ac:chgData name="Abdul Amin" userId="00c28bed0bb91d6c" providerId="LiveId" clId="{666B219D-C2A6-274B-844E-304569AEB07B}" dt="2020-03-12T15:17:02.387" v="107" actId="478"/>
          <ac:spMkLst>
            <pc:docMk/>
            <pc:sldMk cId="200463495" sldId="258"/>
            <ac:spMk id="7" creationId="{A3E9DE43-C96B-A04D-A20F-DC2D1142967B}"/>
          </ac:spMkLst>
        </pc:spChg>
        <pc:spChg chg="add del mod">
          <ac:chgData name="Abdul Amin" userId="00c28bed0bb91d6c" providerId="LiveId" clId="{666B219D-C2A6-274B-844E-304569AEB07B}" dt="2020-03-12T15:19:41.862" v="153" actId="478"/>
          <ac:spMkLst>
            <pc:docMk/>
            <pc:sldMk cId="200463495" sldId="258"/>
            <ac:spMk id="8" creationId="{4D532083-64F7-504D-A1BA-2781D1482246}"/>
          </ac:spMkLst>
        </pc:spChg>
        <pc:spChg chg="add mod">
          <ac:chgData name="Abdul Amin" userId="00c28bed0bb91d6c" providerId="LiveId" clId="{666B219D-C2A6-274B-844E-304569AEB07B}" dt="2020-03-12T15:22:22.576" v="271" actId="1076"/>
          <ac:spMkLst>
            <pc:docMk/>
            <pc:sldMk cId="200463495" sldId="258"/>
            <ac:spMk id="9" creationId="{BD1E5321-0D2E-4A4C-B80D-0A3504943E55}"/>
          </ac:spMkLst>
        </pc:spChg>
      </pc:sldChg>
      <pc:sldChg chg="addSp delSp modSp new">
        <pc:chgData name="Abdul Amin" userId="00c28bed0bb91d6c" providerId="LiveId" clId="{666B219D-C2A6-274B-844E-304569AEB07B}" dt="2020-03-12T15:21:37.224" v="244" actId="20577"/>
        <pc:sldMkLst>
          <pc:docMk/>
          <pc:sldMk cId="2874731054" sldId="259"/>
        </pc:sldMkLst>
        <pc:spChg chg="del">
          <ac:chgData name="Abdul Amin" userId="00c28bed0bb91d6c" providerId="LiveId" clId="{666B219D-C2A6-274B-844E-304569AEB07B}" dt="2020-03-12T15:20:53.709" v="187" actId="478"/>
          <ac:spMkLst>
            <pc:docMk/>
            <pc:sldMk cId="2874731054" sldId="259"/>
            <ac:spMk id="2" creationId="{BE696361-5FB6-C646-AFF7-EC65339F9B7B}"/>
          </ac:spMkLst>
        </pc:spChg>
        <pc:spChg chg="del">
          <ac:chgData name="Abdul Amin" userId="00c28bed0bb91d6c" providerId="LiveId" clId="{666B219D-C2A6-274B-844E-304569AEB07B}" dt="2020-03-12T15:20:55.481" v="188" actId="478"/>
          <ac:spMkLst>
            <pc:docMk/>
            <pc:sldMk cId="2874731054" sldId="259"/>
            <ac:spMk id="3" creationId="{0B1C4A9E-2491-2149-A6B7-D8E3151B9730}"/>
          </ac:spMkLst>
        </pc:spChg>
        <pc:spChg chg="add mod">
          <ac:chgData name="Abdul Amin" userId="00c28bed0bb91d6c" providerId="LiveId" clId="{666B219D-C2A6-274B-844E-304569AEB07B}" dt="2020-03-12T15:21:37.224" v="244" actId="20577"/>
          <ac:spMkLst>
            <pc:docMk/>
            <pc:sldMk cId="2874731054" sldId="259"/>
            <ac:spMk id="4" creationId="{2FA6B50C-A2E6-D441-9B29-CF602B9AAA67}"/>
          </ac:spMkLst>
        </pc:spChg>
      </pc:sldChg>
    </pc:docChg>
  </pc:docChgLst>
  <pc:docChgLst>
    <pc:chgData name="Abdul Amin" userId="00c28bed0bb91d6c" providerId="LiveId" clId="{9181CED6-16E4-6849-AC48-FC32D476804C}"/>
    <pc:docChg chg="modSld">
      <pc:chgData name="Abdul Amin" userId="00c28bed0bb91d6c" providerId="LiveId" clId="{9181CED6-16E4-6849-AC48-FC32D476804C}" dt="2020-03-13T09:55:25.636" v="41" actId="20577"/>
      <pc:docMkLst>
        <pc:docMk/>
      </pc:docMkLst>
      <pc:sldChg chg="modSp">
        <pc:chgData name="Abdul Amin" userId="00c28bed0bb91d6c" providerId="LiveId" clId="{9181CED6-16E4-6849-AC48-FC32D476804C}" dt="2020-03-13T09:55:25.636" v="41" actId="20577"/>
        <pc:sldMkLst>
          <pc:docMk/>
          <pc:sldMk cId="2221636276" sldId="257"/>
        </pc:sldMkLst>
        <pc:spChg chg="mod">
          <ac:chgData name="Abdul Amin" userId="00c28bed0bb91d6c" providerId="LiveId" clId="{9181CED6-16E4-6849-AC48-FC32D476804C}" dt="2020-03-13T09:55:25.636" v="41" actId="20577"/>
          <ac:spMkLst>
            <pc:docMk/>
            <pc:sldMk cId="2221636276" sldId="257"/>
            <ac:spMk id="4" creationId="{AE1ED0DD-D52F-F645-8585-FA3AB4EBDE72}"/>
          </ac:spMkLst>
        </pc:spChg>
      </pc:sldChg>
    </pc:docChg>
  </pc:docChgLst>
  <pc:docChgLst>
    <pc:chgData name="Abdul Amin" userId="00c28bed0bb91d6c" providerId="LiveId" clId="{6D7DD9F8-2DAA-5946-83D0-F8CE46572EB2}"/>
    <pc:docChg chg="undo custSel addSld modSld">
      <pc:chgData name="Abdul Amin" userId="00c28bed0bb91d6c" providerId="LiveId" clId="{6D7DD9F8-2DAA-5946-83D0-F8CE46572EB2}" dt="2020-03-13T11:24:35.096" v="1521" actId="20577"/>
      <pc:docMkLst>
        <pc:docMk/>
      </pc:docMkLst>
      <pc:sldChg chg="modSp">
        <pc:chgData name="Abdul Amin" userId="00c28bed0bb91d6c" providerId="LiveId" clId="{6D7DD9F8-2DAA-5946-83D0-F8CE46572EB2}" dt="2020-03-13T10:47:51.181" v="260" actId="255"/>
        <pc:sldMkLst>
          <pc:docMk/>
          <pc:sldMk cId="2874731054" sldId="259"/>
        </pc:sldMkLst>
        <pc:spChg chg="mod">
          <ac:chgData name="Abdul Amin" userId="00c28bed0bb91d6c" providerId="LiveId" clId="{6D7DD9F8-2DAA-5946-83D0-F8CE46572EB2}" dt="2020-03-13T10:47:51.181" v="260" actId="255"/>
          <ac:spMkLst>
            <pc:docMk/>
            <pc:sldMk cId="2874731054" sldId="259"/>
            <ac:spMk id="5" creationId="{3C1AA192-F770-404E-9B6C-4202F9C4E4FE}"/>
          </ac:spMkLst>
        </pc:spChg>
      </pc:sldChg>
      <pc:sldChg chg="addSp modSp mod setBg">
        <pc:chgData name="Abdul Amin" userId="00c28bed0bb91d6c" providerId="LiveId" clId="{6D7DD9F8-2DAA-5946-83D0-F8CE46572EB2}" dt="2020-03-13T11:00:51.679" v="565" actId="1076"/>
        <pc:sldMkLst>
          <pc:docMk/>
          <pc:sldMk cId="1947642850" sldId="260"/>
        </pc:sldMkLst>
        <pc:spChg chg="mod">
          <ac:chgData name="Abdul Amin" userId="00c28bed0bb91d6c" providerId="LiveId" clId="{6D7DD9F8-2DAA-5946-83D0-F8CE46572EB2}" dt="2020-03-13T11:00:51.679" v="565" actId="1076"/>
          <ac:spMkLst>
            <pc:docMk/>
            <pc:sldMk cId="1947642850" sldId="260"/>
            <ac:spMk id="5" creationId="{136FDE05-1DD8-AF43-98E0-097D734C803E}"/>
          </ac:spMkLst>
        </pc:spChg>
        <pc:graphicFrameChg chg="add mod modGraphic">
          <ac:chgData name="Abdul Amin" userId="00c28bed0bb91d6c" providerId="LiveId" clId="{6D7DD9F8-2DAA-5946-83D0-F8CE46572EB2}" dt="2020-03-13T11:00:38.082" v="564" actId="1076"/>
          <ac:graphicFrameMkLst>
            <pc:docMk/>
            <pc:sldMk cId="1947642850" sldId="260"/>
            <ac:graphicFrameMk id="3" creationId="{448F4A4B-5446-7C4E-BCE1-927818F12D8E}"/>
          </ac:graphicFrameMkLst>
        </pc:graphicFrameChg>
      </pc:sldChg>
      <pc:sldChg chg="addSp modSp">
        <pc:chgData name="Abdul Amin" userId="00c28bed0bb91d6c" providerId="LiveId" clId="{6D7DD9F8-2DAA-5946-83D0-F8CE46572EB2}" dt="2020-03-13T11:04:54.527" v="663" actId="20577"/>
        <pc:sldMkLst>
          <pc:docMk/>
          <pc:sldMk cId="1315557106" sldId="261"/>
        </pc:sldMkLst>
        <pc:spChg chg="mod">
          <ac:chgData name="Abdul Amin" userId="00c28bed0bb91d6c" providerId="LiveId" clId="{6D7DD9F8-2DAA-5946-83D0-F8CE46572EB2}" dt="2020-03-13T11:01:57.403" v="602" actId="14100"/>
          <ac:spMkLst>
            <pc:docMk/>
            <pc:sldMk cId="1315557106" sldId="261"/>
            <ac:spMk id="5" creationId="{38E7749F-76D4-1B4E-8B14-8B28E5D18D4A}"/>
          </ac:spMkLst>
        </pc:spChg>
        <pc:graphicFrameChg chg="add mod modGraphic">
          <ac:chgData name="Abdul Amin" userId="00c28bed0bb91d6c" providerId="LiveId" clId="{6D7DD9F8-2DAA-5946-83D0-F8CE46572EB2}" dt="2020-03-13T11:04:54.527" v="663" actId="20577"/>
          <ac:graphicFrameMkLst>
            <pc:docMk/>
            <pc:sldMk cId="1315557106" sldId="261"/>
            <ac:graphicFrameMk id="3" creationId="{75274D3E-241F-974D-AD9B-5E9BD389C37C}"/>
          </ac:graphicFrameMkLst>
        </pc:graphicFrameChg>
      </pc:sldChg>
      <pc:sldChg chg="addSp delSp modSp new">
        <pc:chgData name="Abdul Amin" userId="00c28bed0bb91d6c" providerId="LiveId" clId="{6D7DD9F8-2DAA-5946-83D0-F8CE46572EB2}" dt="2020-03-13T11:24:35.096" v="1521" actId="20577"/>
        <pc:sldMkLst>
          <pc:docMk/>
          <pc:sldMk cId="3283815410" sldId="263"/>
        </pc:sldMkLst>
        <pc:spChg chg="del">
          <ac:chgData name="Abdul Amin" userId="00c28bed0bb91d6c" providerId="LiveId" clId="{6D7DD9F8-2DAA-5946-83D0-F8CE46572EB2}" dt="2020-03-13T11:09:11.554" v="666" actId="478"/>
          <ac:spMkLst>
            <pc:docMk/>
            <pc:sldMk cId="3283815410" sldId="263"/>
            <ac:spMk id="2" creationId="{B906F946-29A2-D849-8D9D-ED51496CC4B9}"/>
          </ac:spMkLst>
        </pc:spChg>
        <pc:spChg chg="del">
          <ac:chgData name="Abdul Amin" userId="00c28bed0bb91d6c" providerId="LiveId" clId="{6D7DD9F8-2DAA-5946-83D0-F8CE46572EB2}" dt="2020-03-13T11:09:14.591" v="667" actId="478"/>
          <ac:spMkLst>
            <pc:docMk/>
            <pc:sldMk cId="3283815410" sldId="263"/>
            <ac:spMk id="3" creationId="{94675BDC-7873-0F40-AE03-826D6D0DC4BE}"/>
          </ac:spMkLst>
        </pc:spChg>
        <pc:spChg chg="add mod">
          <ac:chgData name="Abdul Amin" userId="00c28bed0bb91d6c" providerId="LiveId" clId="{6D7DD9F8-2DAA-5946-83D0-F8CE46572EB2}" dt="2020-03-13T11:24:35.096" v="1521" actId="20577"/>
          <ac:spMkLst>
            <pc:docMk/>
            <pc:sldMk cId="3283815410" sldId="263"/>
            <ac:spMk id="5" creationId="{830C2152-1813-1E40-A255-E27378BCF559}"/>
          </ac:spMkLst>
        </pc:spChg>
      </pc:sldChg>
    </pc:docChg>
  </pc:docChgLst>
  <pc:docChgLst>
    <pc:chgData name="Abdul Amin" userId="00c28bed0bb91d6c" providerId="LiveId" clId="{677E6C19-681A-D147-ADE9-7E135BF9332A}"/>
    <pc:docChg chg="custSel addSld modSld">
      <pc:chgData name="Abdul Amin" userId="00c28bed0bb91d6c" providerId="LiveId" clId="{677E6C19-681A-D147-ADE9-7E135BF9332A}" dt="2020-03-13T10:09:42.882" v="509" actId="20577"/>
      <pc:docMkLst>
        <pc:docMk/>
      </pc:docMkLst>
      <pc:sldChg chg="modSp">
        <pc:chgData name="Abdul Amin" userId="00c28bed0bb91d6c" providerId="LiveId" clId="{677E6C19-681A-D147-ADE9-7E135BF9332A}" dt="2020-03-13T10:07:12.788" v="447" actId="14100"/>
        <pc:sldMkLst>
          <pc:docMk/>
          <pc:sldMk cId="2221636276" sldId="257"/>
        </pc:sldMkLst>
        <pc:spChg chg="mod">
          <ac:chgData name="Abdul Amin" userId="00c28bed0bb91d6c" providerId="LiveId" clId="{677E6C19-681A-D147-ADE9-7E135BF9332A}" dt="2020-03-13T10:07:12.788" v="447" actId="14100"/>
          <ac:spMkLst>
            <pc:docMk/>
            <pc:sldMk cId="2221636276" sldId="257"/>
            <ac:spMk id="4" creationId="{AE1ED0DD-D52F-F645-8585-FA3AB4EBDE72}"/>
          </ac:spMkLst>
        </pc:spChg>
      </pc:sldChg>
      <pc:sldChg chg="addSp delSp modSp">
        <pc:chgData name="Abdul Amin" userId="00c28bed0bb91d6c" providerId="LiveId" clId="{677E6C19-681A-D147-ADE9-7E135BF9332A}" dt="2020-03-13T10:09:42.882" v="509" actId="20577"/>
        <pc:sldMkLst>
          <pc:docMk/>
          <pc:sldMk cId="200463495" sldId="258"/>
        </pc:sldMkLst>
        <pc:spChg chg="add del">
          <ac:chgData name="Abdul Amin" userId="00c28bed0bb91d6c" providerId="LiveId" clId="{677E6C19-681A-D147-ADE9-7E135BF9332A}" dt="2020-03-13T09:58:17.205" v="6" actId="478"/>
          <ac:spMkLst>
            <pc:docMk/>
            <pc:sldMk cId="200463495" sldId="258"/>
            <ac:spMk id="2" creationId="{90C65E45-E892-9841-ADAC-1DCD25CC94B7}"/>
          </ac:spMkLst>
        </pc:spChg>
        <pc:spChg chg="mod">
          <ac:chgData name="Abdul Amin" userId="00c28bed0bb91d6c" providerId="LiveId" clId="{677E6C19-681A-D147-ADE9-7E135BF9332A}" dt="2020-03-13T10:09:42.882" v="509" actId="20577"/>
          <ac:spMkLst>
            <pc:docMk/>
            <pc:sldMk cId="200463495" sldId="258"/>
            <ac:spMk id="4" creationId="{70FE2ED6-6626-2645-A57E-38B7172EEC9A}"/>
          </ac:spMkLst>
        </pc:spChg>
      </pc:sldChg>
      <pc:sldChg chg="addSp delSp modSp new">
        <pc:chgData name="Abdul Amin" userId="00c28bed0bb91d6c" providerId="LiveId" clId="{677E6C19-681A-D147-ADE9-7E135BF9332A}" dt="2020-03-13T10:08:10.158" v="453" actId="20577"/>
        <pc:sldMkLst>
          <pc:docMk/>
          <pc:sldMk cId="2995877807" sldId="262"/>
        </pc:sldMkLst>
        <pc:spChg chg="del">
          <ac:chgData name="Abdul Amin" userId="00c28bed0bb91d6c" providerId="LiveId" clId="{677E6C19-681A-D147-ADE9-7E135BF9332A}" dt="2020-03-13T09:57:34.067" v="3" actId="478"/>
          <ac:spMkLst>
            <pc:docMk/>
            <pc:sldMk cId="2995877807" sldId="262"/>
            <ac:spMk id="2" creationId="{05E66B30-FDA8-1742-AB7A-12E920B5DA8C}"/>
          </ac:spMkLst>
        </pc:spChg>
        <pc:spChg chg="del">
          <ac:chgData name="Abdul Amin" userId="00c28bed0bb91d6c" providerId="LiveId" clId="{677E6C19-681A-D147-ADE9-7E135BF9332A}" dt="2020-03-13T09:57:35.808" v="4" actId="478"/>
          <ac:spMkLst>
            <pc:docMk/>
            <pc:sldMk cId="2995877807" sldId="262"/>
            <ac:spMk id="3" creationId="{242241A2-C919-0943-9F94-25E41568D44E}"/>
          </ac:spMkLst>
        </pc:spChg>
        <pc:spChg chg="add del">
          <ac:chgData name="Abdul Amin" userId="00c28bed0bb91d6c" providerId="LiveId" clId="{677E6C19-681A-D147-ADE9-7E135BF9332A}" dt="2020-03-13T09:57:32.213" v="2" actId="478"/>
          <ac:spMkLst>
            <pc:docMk/>
            <pc:sldMk cId="2995877807" sldId="262"/>
            <ac:spMk id="5" creationId="{CBDEE076-9FB9-B542-B938-58CC5DEC7F4C}"/>
          </ac:spMkLst>
        </pc:spChg>
        <pc:spChg chg="add del">
          <ac:chgData name="Abdul Amin" userId="00c28bed0bb91d6c" providerId="LiveId" clId="{677E6C19-681A-D147-ADE9-7E135BF9332A}" dt="2020-03-13T09:58:35.764" v="11" actId="478"/>
          <ac:spMkLst>
            <pc:docMk/>
            <pc:sldMk cId="2995877807" sldId="262"/>
            <ac:spMk id="7" creationId="{5B7FA003-C595-6949-8269-5AE022C30965}"/>
          </ac:spMkLst>
        </pc:spChg>
        <pc:spChg chg="add del mod">
          <ac:chgData name="Abdul Amin" userId="00c28bed0bb91d6c" providerId="LiveId" clId="{677E6C19-681A-D147-ADE9-7E135BF9332A}" dt="2020-03-13T09:59:29.587" v="19" actId="478"/>
          <ac:spMkLst>
            <pc:docMk/>
            <pc:sldMk cId="2995877807" sldId="262"/>
            <ac:spMk id="9" creationId="{8E84B7C1-E3C4-C647-951F-821EF3667365}"/>
          </ac:spMkLst>
        </pc:spChg>
        <pc:spChg chg="add mod">
          <ac:chgData name="Abdul Amin" userId="00c28bed0bb91d6c" providerId="LiveId" clId="{677E6C19-681A-D147-ADE9-7E135BF9332A}" dt="2020-03-13T10:08:10.158" v="453" actId="20577"/>
          <ac:spMkLst>
            <pc:docMk/>
            <pc:sldMk cId="2995877807" sldId="262"/>
            <ac:spMk id="11" creationId="{9C5C2361-3817-8C4E-897A-589635B25D1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900346-6B73-F84A-B8A3-12A899228CF5}"/>
              </a:ext>
            </a:extLst>
          </p:cNvPr>
          <p:cNvSpPr txBox="1"/>
          <p:nvPr/>
        </p:nvSpPr>
        <p:spPr>
          <a:xfrm>
            <a:off x="5184074" y="2518311"/>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8040D2C5-678E-8142-8EB4-7844580A66A6}"/>
              </a:ext>
            </a:extLst>
          </p:cNvPr>
          <p:cNvSpPr txBox="1"/>
          <p:nvPr/>
        </p:nvSpPr>
        <p:spPr>
          <a:xfrm>
            <a:off x="2078183" y="902483"/>
            <a:ext cx="9735292" cy="5078313"/>
          </a:xfrm>
          <a:prstGeom prst="rect">
            <a:avLst/>
          </a:prstGeom>
          <a:noFill/>
        </p:spPr>
        <p:txBody>
          <a:bodyPr wrap="square" rtlCol="0">
            <a:spAutoFit/>
          </a:bodyPr>
          <a:lstStyle/>
          <a:p>
            <a:pPr algn="l"/>
            <a:endParaRPr lang="en-GB"/>
          </a:p>
          <a:p>
            <a:pPr algn="l"/>
            <a:endParaRPr lang="en-GB"/>
          </a:p>
          <a:p>
            <a:pPr algn="l"/>
            <a:r>
              <a:rPr lang="en-GB" sz="2400">
                <a:latin typeface="Century" panose="02000000000000000000" pitchFamily="2" charset="0"/>
                <a:ea typeface="Century" panose="02000000000000000000" pitchFamily="2" charset="0"/>
              </a:rPr>
              <a:t>Name : Mohammed Abdul Amin </a:t>
            </a:r>
          </a:p>
          <a:p>
            <a:pPr algn="l"/>
            <a:endParaRPr lang="en-GB" sz="2400">
              <a:latin typeface="Century" panose="02000000000000000000" pitchFamily="2" charset="0"/>
              <a:ea typeface="Century" panose="02000000000000000000" pitchFamily="2" charset="0"/>
            </a:endParaRPr>
          </a:p>
          <a:p>
            <a:pPr algn="l"/>
            <a:r>
              <a:rPr lang="en-GB" sz="2400">
                <a:latin typeface="Century" panose="02000000000000000000" pitchFamily="2" charset="0"/>
                <a:ea typeface="Century" panose="02000000000000000000" pitchFamily="2" charset="0"/>
              </a:rPr>
              <a:t>Student ID : 1711961 </a:t>
            </a:r>
          </a:p>
          <a:p>
            <a:pPr algn="l"/>
            <a:endParaRPr lang="en-GB" sz="2400">
              <a:latin typeface="Century" panose="02000000000000000000" pitchFamily="2" charset="0"/>
              <a:ea typeface="Century" panose="02000000000000000000" pitchFamily="2" charset="0"/>
            </a:endParaRPr>
          </a:p>
          <a:p>
            <a:pPr algn="l"/>
            <a:r>
              <a:rPr lang="en-GB" sz="2400">
                <a:latin typeface="Century" panose="02000000000000000000" pitchFamily="2" charset="0"/>
                <a:ea typeface="Century" panose="02000000000000000000" pitchFamily="2" charset="0"/>
              </a:rPr>
              <a:t>Module Code : BMSK5003 </a:t>
            </a:r>
          </a:p>
          <a:p>
            <a:pPr algn="l"/>
            <a:r>
              <a:rPr lang="en-GB" sz="2400">
                <a:latin typeface="Century" panose="02000000000000000000" pitchFamily="2" charset="0"/>
                <a:ea typeface="Century" panose="02000000000000000000" pitchFamily="2" charset="0"/>
              </a:rPr>
              <a:t>Module : Understanding and Engaging in the Customer Experience</a:t>
            </a:r>
          </a:p>
          <a:p>
            <a:pPr algn="l"/>
            <a:endParaRPr lang="en-GB" sz="2400">
              <a:latin typeface="Century" panose="02000000000000000000" pitchFamily="2" charset="0"/>
              <a:ea typeface="Century" panose="02000000000000000000" pitchFamily="2" charset="0"/>
            </a:endParaRPr>
          </a:p>
          <a:p>
            <a:pPr algn="l"/>
            <a:r>
              <a:rPr lang="en-GB" sz="2400">
                <a:latin typeface="Century" panose="02000000000000000000" pitchFamily="2" charset="0"/>
                <a:ea typeface="Century" panose="02000000000000000000" pitchFamily="2" charset="0"/>
              </a:rPr>
              <a:t>Lecture : Olu Adegbite </a:t>
            </a:r>
          </a:p>
          <a:p>
            <a:pPr algn="l"/>
            <a:endParaRPr lang="en-GB" sz="2400">
              <a:latin typeface="Century" panose="02000000000000000000" pitchFamily="2" charset="0"/>
              <a:ea typeface="Century" panose="02000000000000000000" pitchFamily="2" charset="0"/>
            </a:endParaRPr>
          </a:p>
          <a:p>
            <a:pPr algn="l"/>
            <a:r>
              <a:rPr lang="en-GB" sz="2400">
                <a:latin typeface="Century" panose="02000000000000000000" pitchFamily="2" charset="0"/>
                <a:ea typeface="Century" panose="02000000000000000000" pitchFamily="2" charset="0"/>
              </a:rPr>
              <a:t>Assignment Title : Marketing Ethics and Sustainability at Asda </a:t>
            </a:r>
          </a:p>
          <a:p>
            <a:pPr algn="l"/>
            <a:endParaRPr lang="en-GB" sz="2400">
              <a:latin typeface="Century" panose="02000000000000000000" pitchFamily="2" charset="0"/>
              <a:ea typeface="Century" panose="02000000000000000000" pitchFamily="2" charset="0"/>
            </a:endParaRPr>
          </a:p>
          <a:p>
            <a:pPr algn="l"/>
            <a:endParaRPr lang="en-GB" sz="2400">
              <a:latin typeface="Century" panose="02000000000000000000" pitchFamily="2" charset="0"/>
              <a:ea typeface="Century" panose="02000000000000000000" pitchFamily="2" charset="0"/>
            </a:endParaRPr>
          </a:p>
        </p:txBody>
      </p:sp>
    </p:spTree>
    <p:extLst>
      <p:ext uri="{BB962C8B-B14F-4D97-AF65-F5344CB8AC3E}">
        <p14:creationId xmlns:p14="http://schemas.microsoft.com/office/powerpoint/2010/main" val="199282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C5C2361-3817-8C4E-897A-589635B25D1C}"/>
              </a:ext>
            </a:extLst>
          </p:cNvPr>
          <p:cNvSpPr txBox="1"/>
          <p:nvPr/>
        </p:nvSpPr>
        <p:spPr>
          <a:xfrm>
            <a:off x="2041071" y="766948"/>
            <a:ext cx="9116786" cy="4154984"/>
          </a:xfrm>
          <a:prstGeom prst="rect">
            <a:avLst/>
          </a:prstGeom>
          <a:noFill/>
        </p:spPr>
        <p:txBody>
          <a:bodyPr wrap="square">
            <a:spAutoFit/>
          </a:bodyPr>
          <a:lstStyle/>
          <a:p>
            <a:pPr algn="l"/>
            <a:r>
              <a:rPr lang="en-GB" sz="2400" b="1">
                <a:latin typeface="Simplified Arabic" panose="02000000000000000000" pitchFamily="2" charset="0"/>
                <a:cs typeface="Simplified Arabic" panose="02000000000000000000" pitchFamily="2" charset="0"/>
              </a:rPr>
              <a:t>Introduction</a:t>
            </a:r>
            <a:r>
              <a:rPr lang="en-GB" sz="1800" b="1">
                <a:latin typeface="Simplified Arabic" panose="02000000000000000000" pitchFamily="2" charset="0"/>
                <a:cs typeface="Simplified Arabic" panose="02000000000000000000" pitchFamily="2" charset="0"/>
              </a:rPr>
              <a:t> </a:t>
            </a:r>
          </a:p>
          <a:p>
            <a:pPr algn="l"/>
            <a:endParaRPr lang="en-GB" sz="2400" b="1">
              <a:latin typeface="Simplified Arabic" panose="02020603050405020304" pitchFamily="18" charset="-78"/>
              <a:ea typeface="Simplified Arabic" panose="02000000000000000000" pitchFamily="2" charset="0"/>
              <a:cs typeface="Simplified Arabic" panose="02020603050405020304" pitchFamily="18" charset="-78"/>
            </a:endParaRPr>
          </a:p>
          <a:p>
            <a:pPr algn="thaiDist"/>
            <a:r>
              <a:rPr lang="en-GB" sz="2400">
                <a:latin typeface="Simplified Arabic" panose="02020603050405020304" pitchFamily="18" charset="-78"/>
                <a:cs typeface="Simplified Arabic" panose="02020603050405020304" pitchFamily="18" charset="-78"/>
              </a:rPr>
              <a:t>Improvement on customer experience, customer satisfaction and customer loyalty is vital for a company’s success. These can be achieved through Customer Relation Management (CRM). </a:t>
            </a:r>
          </a:p>
          <a:p>
            <a:pPr algn="thaiDist"/>
            <a:endParaRPr lang="en-GB" sz="2400">
              <a:latin typeface="Simplified Arabic" panose="02020603050405020304" pitchFamily="18" charset="-78"/>
              <a:cs typeface="Simplified Arabic" panose="02020603050405020304" pitchFamily="18" charset="-78"/>
            </a:endParaRPr>
          </a:p>
          <a:p>
            <a:pPr algn="thaiDist"/>
            <a:endParaRPr lang="en-GB" sz="2400">
              <a:latin typeface="Simplified Arabic" panose="02020603050405020304" pitchFamily="18" charset="-78"/>
              <a:cs typeface="Simplified Arabic" panose="02020603050405020304" pitchFamily="18" charset="-78"/>
            </a:endParaRPr>
          </a:p>
          <a:p>
            <a:pPr algn="thaiDist"/>
            <a:r>
              <a:rPr lang="en-GB" sz="2400">
                <a:latin typeface="Simplified Arabic" panose="02020603050405020304" pitchFamily="18" charset="-78"/>
                <a:cs typeface="Simplified Arabic" panose="02020603050405020304" pitchFamily="18" charset="-78"/>
              </a:rPr>
              <a:t>Ethical and sustainable marketing are also vital aspects that effect the customer experience, customer satisfaction and customer loyalty. </a:t>
            </a:r>
          </a:p>
          <a:p>
            <a:pPr algn="thaiDist"/>
            <a:r>
              <a:rPr lang="en-GB" sz="2400">
                <a:latin typeface="Simplified Arabic" panose="02020603050405020304" pitchFamily="18" charset="-78"/>
                <a:cs typeface="Simplified Arabic" panose="02020603050405020304" pitchFamily="18" charset="-78"/>
              </a:rPr>
              <a:t>This is because customers prefer to associate with companies that have good ethical and sustainability marketing practices.  </a:t>
            </a:r>
            <a:endParaRPr lang="en-US" sz="2400">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2995877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1ED0DD-D52F-F645-8585-FA3AB4EBDE72}"/>
              </a:ext>
            </a:extLst>
          </p:cNvPr>
          <p:cNvSpPr txBox="1"/>
          <p:nvPr/>
        </p:nvSpPr>
        <p:spPr>
          <a:xfrm>
            <a:off x="2016332" y="791689"/>
            <a:ext cx="9104415" cy="8217634"/>
          </a:xfrm>
          <a:prstGeom prst="rect">
            <a:avLst/>
          </a:prstGeom>
          <a:noFill/>
        </p:spPr>
        <p:txBody>
          <a:bodyPr wrap="square" rtlCol="0">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Customer Relation Management (CRM). </a:t>
            </a: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CRM can be complicated to understand with many definitions.</a:t>
            </a: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It can be referred to as the following. </a:t>
            </a: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Business strategies, Philosophies or Processes that:</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Improve customer experience management.</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Customer satisfaction by proving quality and value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Maximising Customer loyalty by carefully managing customer interaction (customer touch points).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Business strategy to win and keep customers. </a:t>
            </a: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l">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US" sz="2400">
              <a:latin typeface="Simplified Arabic" panose="02000000000000000000" pitchFamily="2" charset="0"/>
              <a:ea typeface="Simplified Arabic" panose="02000000000000000000" pitchFamily="2" charset="0"/>
            </a:endParaRPr>
          </a:p>
        </p:txBody>
      </p:sp>
    </p:spTree>
    <p:extLst>
      <p:ext uri="{BB962C8B-B14F-4D97-AF65-F5344CB8AC3E}">
        <p14:creationId xmlns:p14="http://schemas.microsoft.com/office/powerpoint/2010/main" val="2221636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FE2ED6-6626-2645-A57E-38B7172EEC9A}"/>
              </a:ext>
            </a:extLst>
          </p:cNvPr>
          <p:cNvSpPr txBox="1"/>
          <p:nvPr/>
        </p:nvSpPr>
        <p:spPr>
          <a:xfrm>
            <a:off x="2350326" y="816431"/>
            <a:ext cx="8114804" cy="5447645"/>
          </a:xfrm>
          <a:prstGeom prst="rect">
            <a:avLst/>
          </a:prstGeom>
          <a:noFill/>
        </p:spPr>
        <p:txBody>
          <a:bodyPr wrap="square">
            <a:spAutoFit/>
          </a:bodyPr>
          <a:lstStyle/>
          <a:p>
            <a:pPr algn="l"/>
            <a:r>
              <a:rPr lang="en-GB" sz="2400" b="1">
                <a:latin typeface="Simplified Arabic" panose="02000000000000000000" pitchFamily="2" charset="0"/>
                <a:cs typeface="Simplified Arabic" panose="02000000000000000000" pitchFamily="2" charset="0"/>
              </a:rPr>
              <a:t>Marketing Ethics </a:t>
            </a:r>
          </a:p>
          <a:p>
            <a:pPr algn="l"/>
            <a:endParaRPr lang="en-GB" sz="18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1800" b="1">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Marketing ethics are principles and standards that define appropriate behaviour or conduct in the marketplace. For example: </a:t>
            </a: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r>
              <a:rPr lang="en-GB" sz="2400" b="1" i="1">
                <a:latin typeface="Simplified Arabic" panose="02000000000000000000" pitchFamily="2" charset="0"/>
                <a:ea typeface="Simplified Arabic" panose="02000000000000000000" pitchFamily="2" charset="0"/>
                <a:cs typeface="Simplified Arabic" panose="02000000000000000000" pitchFamily="2" charset="0"/>
              </a:rPr>
              <a:t>Honesty</a:t>
            </a:r>
            <a:r>
              <a:rPr lang="en-GB" sz="2400">
                <a:latin typeface="Simplified Arabic" panose="02000000000000000000" pitchFamily="2" charset="0"/>
                <a:ea typeface="Simplified Arabic" panose="02000000000000000000" pitchFamily="2" charset="0"/>
                <a:cs typeface="Simplified Arabic" panose="02000000000000000000" pitchFamily="2" charset="0"/>
              </a:rPr>
              <a:t> – giving honest and correct information on products/services. Not deceptive information. Not misleading with false statements. </a:t>
            </a:r>
          </a:p>
          <a:p>
            <a:pPr marL="342900" indent="-342900" algn="thaiDist">
              <a:buFont typeface="Arial" panose="020B0604020202020204" pitchFamily="34" charset="0"/>
              <a:buChar char="•"/>
            </a:pPr>
            <a:r>
              <a:rPr lang="en-GB" sz="2400" b="1" i="1">
                <a:latin typeface="Simplified Arabic" panose="02000000000000000000" pitchFamily="2" charset="0"/>
                <a:ea typeface="Simplified Arabic" panose="02000000000000000000" pitchFamily="2" charset="0"/>
                <a:cs typeface="Simplified Arabic" panose="02000000000000000000" pitchFamily="2" charset="0"/>
              </a:rPr>
              <a:t>Pricing</a:t>
            </a:r>
            <a:r>
              <a:rPr lang="en-GB" sz="2400">
                <a:latin typeface="Simplified Arabic" panose="02000000000000000000" pitchFamily="2" charset="0"/>
                <a:ea typeface="Simplified Arabic" panose="02000000000000000000" pitchFamily="2" charset="0"/>
                <a:cs typeface="Simplified Arabic" panose="02000000000000000000" pitchFamily="2" charset="0"/>
              </a:rPr>
              <a:t> – unfair pricing, deceptive pricing or price fixing practices are unethical marketing. </a:t>
            </a:r>
          </a:p>
          <a:p>
            <a:pPr marL="342900" indent="-342900" algn="thaiDist">
              <a:buFont typeface="Arial" panose="020B0604020202020204" pitchFamily="34" charset="0"/>
              <a:buChar char="•"/>
            </a:pPr>
            <a:r>
              <a:rPr lang="en-GB" sz="2400" b="1" i="1">
                <a:latin typeface="Simplified Arabic" panose="02000000000000000000" pitchFamily="2" charset="0"/>
                <a:ea typeface="Simplified Arabic" panose="02000000000000000000" pitchFamily="2" charset="0"/>
                <a:cs typeface="Simplified Arabic" panose="02000000000000000000" pitchFamily="2" charset="0"/>
              </a:rPr>
              <a:t>Promotions </a:t>
            </a:r>
            <a:r>
              <a:rPr lang="en-GB" sz="2400">
                <a:latin typeface="Simplified Arabic" panose="02000000000000000000" pitchFamily="2" charset="0"/>
                <a:ea typeface="Simplified Arabic" panose="02000000000000000000" pitchFamily="2" charset="0"/>
                <a:cs typeface="Simplified Arabic" panose="02000000000000000000" pitchFamily="2" charset="0"/>
              </a:rPr>
              <a:t>– advertising to children unethically or advertising alcohol at certain times or places eg. University campus </a:t>
            </a:r>
            <a:endParaRPr lang="en-GB" sz="2400" b="1" i="1">
              <a:latin typeface="Simplified Arabic" panose="02000000000000000000" pitchFamily="2" charset="0"/>
              <a:ea typeface="Simplified Arabic" panose="02000000000000000000" pitchFamily="2" charset="0"/>
              <a:cs typeface="Simplified Arabic" panose="02000000000000000000" pitchFamily="2" charset="0"/>
            </a:endParaRPr>
          </a:p>
        </p:txBody>
      </p:sp>
    </p:spTree>
    <p:extLst>
      <p:ext uri="{BB962C8B-B14F-4D97-AF65-F5344CB8AC3E}">
        <p14:creationId xmlns:p14="http://schemas.microsoft.com/office/powerpoint/2010/main" val="200463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1AA192-F770-404E-9B6C-4202F9C4E4FE}"/>
              </a:ext>
            </a:extLst>
          </p:cNvPr>
          <p:cNvSpPr txBox="1"/>
          <p:nvPr/>
        </p:nvSpPr>
        <p:spPr>
          <a:xfrm>
            <a:off x="3046763" y="843677"/>
            <a:ext cx="6098474" cy="5262979"/>
          </a:xfrm>
          <a:prstGeom prst="rect">
            <a:avLst/>
          </a:prstGeom>
          <a:noFill/>
        </p:spPr>
        <p:txBody>
          <a:bodyPr wrap="square">
            <a:spAutoFit/>
          </a:bodyPr>
          <a:lstStyle/>
          <a:p>
            <a:pPr algn="l"/>
            <a:r>
              <a:rPr lang="en-GB" sz="2400" b="1">
                <a:latin typeface="Simplified Arabic" panose="02020603050405020304" pitchFamily="18" charset="-78"/>
                <a:ea typeface="Simplified Arabic" panose="02000000000000000000" pitchFamily="2" charset="0"/>
                <a:cs typeface="Simplified Arabic" panose="02020603050405020304" pitchFamily="18" charset="-78"/>
              </a:rPr>
              <a:t>Marketing Sustainability </a:t>
            </a: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r>
              <a:rPr lang="en-GB" sz="2400">
                <a:latin typeface="Simplified Arabic" panose="02000000000000000000" pitchFamily="2" charset="0"/>
                <a:ea typeface="Simplified Arabic" panose="02000000000000000000" pitchFamily="2" charset="0"/>
                <a:cs typeface="Simplified Arabic" panose="02000000000000000000" pitchFamily="2" charset="0"/>
              </a:rPr>
              <a:t>This can be seen as goals through ethical marketing for </a:t>
            </a:r>
            <a:r>
              <a:rPr lang="en-US" altLang="en-US" sz="2400">
                <a:latin typeface="Simplified Arabic" panose="02020603050405020304" pitchFamily="18" charset="-78"/>
                <a:cs typeface="Simplified Arabic" panose="02020603050405020304" pitchFamily="18" charset="-78"/>
              </a:rPr>
              <a:t>preserving the ability of future generations to meet their needs.</a:t>
            </a:r>
            <a:r>
              <a:rPr lang="en-GB" altLang="en-US" sz="2400">
                <a:latin typeface="Simplified Arabic" panose="02020603050405020304" pitchFamily="18" charset="-78"/>
                <a:cs typeface="Simplified Arabic" panose="02020603050405020304" pitchFamily="18" charset="-78"/>
              </a:rPr>
              <a:t> For example, practices of environmental sustainability while doing business : </a:t>
            </a:r>
          </a:p>
          <a:p>
            <a:pPr marL="342900" indent="-342900" algn="l">
              <a:buFont typeface="Arial" panose="020B0604020202020204" pitchFamily="34" charset="0"/>
              <a:buChar char="•"/>
            </a:pPr>
            <a:r>
              <a:rPr lang="en-GB" altLang="en-US" sz="2400">
                <a:latin typeface="Simplified Arabic" panose="02020603050405020304" pitchFamily="18" charset="-78"/>
                <a:cs typeface="Simplified Arabic" panose="02020603050405020304" pitchFamily="18" charset="-78"/>
              </a:rPr>
              <a:t>Saving the planet as well as making profits </a:t>
            </a:r>
          </a:p>
          <a:p>
            <a:pPr marL="342900" indent="-342900" algn="l">
              <a:buFont typeface="Arial" panose="020B0604020202020204" pitchFamily="34" charset="0"/>
              <a:buChar char="•"/>
            </a:pPr>
            <a:r>
              <a:rPr lang="en-GB" altLang="en-US" sz="2400">
                <a:latin typeface="Simplified Arabic" panose="02020603050405020304" pitchFamily="18" charset="-78"/>
                <a:cs typeface="Simplified Arabic" panose="02020603050405020304" pitchFamily="18" charset="-78"/>
              </a:rPr>
              <a:t>Preventing pollution</a:t>
            </a:r>
          </a:p>
          <a:p>
            <a:pPr marL="342900" indent="-342900" algn="l">
              <a:buFont typeface="Arial" panose="020B0604020202020204" pitchFamily="34" charset="0"/>
              <a:buChar char="•"/>
            </a:pPr>
            <a:r>
              <a:rPr lang="en-GB" altLang="en-US" sz="2400">
                <a:latin typeface="Simplified Arabic" panose="02020603050405020304" pitchFamily="18" charset="-78"/>
                <a:cs typeface="Simplified Arabic" panose="02020603050405020304" pitchFamily="18" charset="-78"/>
              </a:rPr>
              <a:t>Not using excessive or unnecessary packaging </a:t>
            </a:r>
          </a:p>
          <a:p>
            <a:pPr marL="342900" indent="-342900" algn="l">
              <a:buFont typeface="Arial" panose="020B0604020202020204" pitchFamily="34" charset="0"/>
              <a:buChar char="•"/>
            </a:pPr>
            <a:r>
              <a:rPr lang="en-GB" altLang="en-US" sz="2400">
                <a:latin typeface="Simplified Arabic" panose="02020603050405020304" pitchFamily="18" charset="-78"/>
                <a:cs typeface="Simplified Arabic" panose="02020603050405020304" pitchFamily="18" charset="-78"/>
              </a:rPr>
              <a:t>The treatment of animals on product testing</a:t>
            </a:r>
          </a:p>
          <a:p>
            <a:pPr marL="342900" indent="-342900" algn="l">
              <a:buFont typeface="Arial" panose="020B0604020202020204" pitchFamily="34" charset="0"/>
              <a:buChar char="•"/>
            </a:pPr>
            <a:r>
              <a:rPr lang="en-GB" altLang="en-US" sz="2400">
                <a:latin typeface="Simplified Arabic" panose="02020603050405020304" pitchFamily="18" charset="-78"/>
                <a:cs typeface="Simplified Arabic" panose="02020603050405020304" pitchFamily="18" charset="-78"/>
              </a:rPr>
              <a:t>Unsafe products  </a:t>
            </a:r>
          </a:p>
          <a:p>
            <a:pPr marL="342900" indent="-342900" algn="l">
              <a:buFont typeface="Arial" panose="020B0604020202020204" pitchFamily="34" charset="0"/>
              <a:buChar char="•"/>
            </a:pPr>
            <a:r>
              <a:rPr lang="en-GB" altLang="en-US" sz="2400">
                <a:latin typeface="Simplified Arabic" panose="02020603050405020304" pitchFamily="18" charset="-78"/>
                <a:cs typeface="Simplified Arabic" panose="02020603050405020304" pitchFamily="18" charset="-78"/>
              </a:rPr>
              <a:t>Dealing with cheap or child labour issues </a:t>
            </a:r>
          </a:p>
        </p:txBody>
      </p:sp>
    </p:spTree>
    <p:extLst>
      <p:ext uri="{BB962C8B-B14F-4D97-AF65-F5344CB8AC3E}">
        <p14:creationId xmlns:p14="http://schemas.microsoft.com/office/powerpoint/2010/main" val="2874731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36FDE05-1DD8-AF43-98E0-097D734C803E}"/>
              </a:ext>
            </a:extLst>
          </p:cNvPr>
          <p:cNvSpPr txBox="1"/>
          <p:nvPr/>
        </p:nvSpPr>
        <p:spPr>
          <a:xfrm>
            <a:off x="2156113" y="745752"/>
            <a:ext cx="8766711" cy="1477328"/>
          </a:xfrm>
          <a:prstGeom prst="rect">
            <a:avLst/>
          </a:prstGeom>
          <a:noFill/>
        </p:spPr>
        <p:txBody>
          <a:bodyPr wrap="square">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Advantages CRM Marketing Ethics and sustainability include: </a:t>
            </a:r>
          </a:p>
          <a:p>
            <a:pPr algn="l"/>
            <a:endParaRPr lang="en-GB" sz="1800" b="1">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cs typeface="Simplified Arabic" panose="02000000000000000000" pitchFamily="2" charset="0"/>
            </a:endParaRPr>
          </a:p>
          <a:p>
            <a:pPr algn="thaiDist"/>
            <a:endParaRPr lang="en-US" sz="2400"/>
          </a:p>
        </p:txBody>
      </p:sp>
      <p:graphicFrame>
        <p:nvGraphicFramePr>
          <p:cNvPr id="3" name="Table 2">
            <a:extLst>
              <a:ext uri="{FF2B5EF4-FFF2-40B4-BE49-F238E27FC236}">
                <a16:creationId xmlns:a16="http://schemas.microsoft.com/office/drawing/2014/main" id="{448F4A4B-5446-7C4E-BCE1-927818F12D8E}"/>
              </a:ext>
            </a:extLst>
          </p:cNvPr>
          <p:cNvGraphicFramePr/>
          <p:nvPr>
            <p:extLst>
              <p:ext uri="{D42A27DB-BD31-4B8C-83A1-F6EECF244321}">
                <p14:modId xmlns:p14="http://schemas.microsoft.com/office/powerpoint/2010/main" val="3536319378"/>
              </p:ext>
            </p:extLst>
          </p:nvPr>
        </p:nvGraphicFramePr>
        <p:xfrm>
          <a:off x="1934949" y="1484416"/>
          <a:ext cx="10026315" cy="5073228"/>
        </p:xfrm>
        <a:graphic>
          <a:graphicData uri="http://schemas.openxmlformats.org/drawingml/2006/table">
            <a:tbl>
              <a:tblPr>
                <a:tableStyleId>{5C22544A-7EE6-4342-B048-85BDC9FD1C3A}</a:tableStyleId>
              </a:tblPr>
              <a:tblGrid>
                <a:gridCol w="10026315">
                  <a:extLst>
                    <a:ext uri="{9D8B030D-6E8A-4147-A177-3AD203B41FA5}">
                      <a16:colId xmlns:a16="http://schemas.microsoft.com/office/drawing/2014/main" val="3122554588"/>
                    </a:ext>
                  </a:extLst>
                </a:gridCol>
              </a:tblGrid>
              <a:tr h="387806">
                <a:tc>
                  <a:txBody>
                    <a:bodyPr/>
                    <a:lstStyle/>
                    <a:p>
                      <a:pPr algn="ctr" rtl="0" fontAlgn="t">
                        <a:spcBef>
                          <a:spcPts val="0"/>
                        </a:spcBef>
                        <a:spcAft>
                          <a:spcPts val="0"/>
                        </a:spcAft>
                      </a:pPr>
                      <a:r>
                        <a:rPr lang="en-GB" sz="2400" b="1" u="none" strike="noStrike">
                          <a:effectLst/>
                          <a:latin typeface="Simplified Arabic" panose="02020603050405020304" pitchFamily="18" charset="-78"/>
                          <a:cs typeface="Simplified Arabic" panose="02020603050405020304" pitchFamily="18" charset="-78"/>
                        </a:rPr>
                        <a:t>Advantages </a:t>
                      </a:r>
                      <a:endParaRPr lang="en-GB" sz="2400" b="1">
                        <a:effectLst/>
                        <a:latin typeface="Simplified Arabic" panose="02020603050405020304" pitchFamily="18" charset="-78"/>
                        <a:cs typeface="Simplified Arabic" panose="02020603050405020304" pitchFamily="18" charset="-78"/>
                      </a:endParaRPr>
                    </a:p>
                  </a:txBody>
                  <a:tcPr marL="33867" marR="33867" marT="33867" marB="33867"/>
                </a:tc>
                <a:extLst>
                  <a:ext uri="{0D108BD9-81ED-4DB2-BD59-A6C34878D82A}">
                    <a16:rowId xmlns:a16="http://schemas.microsoft.com/office/drawing/2014/main" val="1632234931"/>
                  </a:ext>
                </a:extLst>
              </a:tr>
              <a:tr h="4150730">
                <a:tc>
                  <a:txBody>
                    <a:bodyPr/>
                    <a:lstStyle/>
                    <a:p>
                      <a:pPr algn="ctr" rtl="0" fontAlgn="t">
                        <a:spcBef>
                          <a:spcPts val="0"/>
                        </a:spcBef>
                        <a:spcAft>
                          <a:spcPts val="0"/>
                        </a:spcAft>
                      </a:pPr>
                      <a:r>
                        <a:rPr lang="en-GB" sz="2000" b="0" u="none" strike="noStrike">
                          <a:effectLst/>
                          <a:latin typeface="Goudy Old Style" panose="02000000000000000000" pitchFamily="2" charset="0"/>
                          <a:ea typeface="Goudy Old Style" panose="02000000000000000000" pitchFamily="2" charset="0"/>
                          <a:cs typeface="Simplified Arabic" panose="02020603050405020304" pitchFamily="18" charset="-78"/>
                        </a:rPr>
                        <a:t>Improve brand reputation. </a:t>
                      </a: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p>
                      <a:pPr algn="ctr" rtl="0" fontAlgn="t">
                        <a:spcBef>
                          <a:spcPts val="0"/>
                        </a:spcBef>
                        <a:spcAft>
                          <a:spcPts val="0"/>
                        </a:spcAft>
                      </a:pPr>
                      <a:br>
                        <a:rPr lang="en-GB" sz="2000" b="0">
                          <a:effectLst/>
                          <a:latin typeface="Goudy Old Style" panose="02000000000000000000" pitchFamily="2" charset="0"/>
                          <a:ea typeface="Goudy Old Style" panose="02000000000000000000" pitchFamily="2" charset="0"/>
                          <a:cs typeface="Simplified Arabic" panose="02020603050405020304" pitchFamily="18" charset="-78"/>
                        </a:rPr>
                      </a:br>
                      <a:r>
                        <a:rPr lang="en-GB" sz="2000" b="0" u="none" strike="noStrike">
                          <a:effectLst/>
                          <a:latin typeface="Goudy Old Style" panose="02000000000000000000" pitchFamily="2" charset="0"/>
                          <a:ea typeface="Goudy Old Style" panose="02000000000000000000" pitchFamily="2" charset="0"/>
                          <a:cs typeface="Simplified Arabic" panose="02020603050405020304" pitchFamily="18" charset="-78"/>
                        </a:rPr>
                        <a:t>Avoid public backlash or bad publicity.</a:t>
                      </a: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p>
                      <a:pPr algn="ctr" rtl="0" fontAlgn="t">
                        <a:spcBef>
                          <a:spcPts val="0"/>
                        </a:spcBef>
                        <a:spcAft>
                          <a:spcPts val="0"/>
                        </a:spcAft>
                      </a:pPr>
                      <a:br>
                        <a:rPr lang="en-GB" sz="2000" b="0">
                          <a:effectLst/>
                          <a:latin typeface="Goudy Old Style" panose="02000000000000000000" pitchFamily="2" charset="0"/>
                          <a:ea typeface="Goudy Old Style" panose="02000000000000000000" pitchFamily="2" charset="0"/>
                          <a:cs typeface="Simplified Arabic" panose="02020603050405020304" pitchFamily="18" charset="-78"/>
                        </a:rPr>
                      </a:br>
                      <a:r>
                        <a:rPr lang="en-GB" sz="2000" b="0" u="none" strike="noStrike">
                          <a:effectLst/>
                          <a:latin typeface="Goudy Old Style" panose="02000000000000000000" pitchFamily="2" charset="0"/>
                          <a:ea typeface="Goudy Old Style" panose="02000000000000000000" pitchFamily="2" charset="0"/>
                          <a:cs typeface="Simplified Arabic" panose="02020603050405020304" pitchFamily="18" charset="-78"/>
                        </a:rPr>
                        <a:t>Avoid legal punishment, fines and legal costs.</a:t>
                      </a: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p>
                      <a:pPr algn="ctr" rtl="0" fontAlgn="t">
                        <a:spcBef>
                          <a:spcPts val="0"/>
                        </a:spcBef>
                        <a:spcAft>
                          <a:spcPts val="0"/>
                        </a:spcAft>
                      </a:pPr>
                      <a:br>
                        <a:rPr lang="en-GB" sz="2000" b="0">
                          <a:effectLst/>
                          <a:latin typeface="Goudy Old Style" panose="02000000000000000000" pitchFamily="2" charset="0"/>
                          <a:ea typeface="Goudy Old Style" panose="02000000000000000000" pitchFamily="2" charset="0"/>
                          <a:cs typeface="Simplified Arabic" panose="02020603050405020304" pitchFamily="18" charset="-78"/>
                        </a:rPr>
                      </a:br>
                      <a:r>
                        <a:rPr lang="en-GB" sz="2000" b="0" u="none" strike="noStrike">
                          <a:effectLst/>
                          <a:latin typeface="Goudy Old Style" panose="02000000000000000000" pitchFamily="2" charset="0"/>
                          <a:ea typeface="Goudy Old Style" panose="02000000000000000000" pitchFamily="2" charset="0"/>
                          <a:cs typeface="Simplified Arabic" panose="02020603050405020304" pitchFamily="18" charset="-78"/>
                        </a:rPr>
                        <a:t>Improve workplace culture, for example, equal opportunities for all employees. </a:t>
                      </a: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p>
                      <a:pPr algn="ctr" rtl="0" fontAlgn="t">
                        <a:spcBef>
                          <a:spcPts val="0"/>
                        </a:spcBef>
                        <a:spcAft>
                          <a:spcPts val="0"/>
                        </a:spcAft>
                      </a:pPr>
                      <a:br>
                        <a:rPr lang="en-GB" sz="2000" b="0">
                          <a:effectLst/>
                          <a:latin typeface="Goudy Old Style" panose="02000000000000000000" pitchFamily="2" charset="0"/>
                          <a:ea typeface="Goudy Old Style" panose="02000000000000000000" pitchFamily="2" charset="0"/>
                          <a:cs typeface="Simplified Arabic" panose="02020603050405020304" pitchFamily="18" charset="-78"/>
                        </a:rPr>
                      </a:br>
                      <a:r>
                        <a:rPr lang="en-GB" sz="2000" b="0" u="none" strike="noStrike">
                          <a:effectLst/>
                          <a:latin typeface="Goudy Old Style" panose="02000000000000000000" pitchFamily="2" charset="0"/>
                          <a:ea typeface="Goudy Old Style" panose="02000000000000000000" pitchFamily="2" charset="0"/>
                          <a:cs typeface="Simplified Arabic" panose="02020603050405020304" pitchFamily="18" charset="-78"/>
                        </a:rPr>
                        <a:t>Customer loyalty because of better public image. </a:t>
                      </a: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p>
                      <a:pPr algn="ctr" rtl="0" fontAlgn="t">
                        <a:spcBef>
                          <a:spcPts val="0"/>
                        </a:spcBef>
                        <a:spcAft>
                          <a:spcPts val="0"/>
                        </a:spcAft>
                      </a:pPr>
                      <a:br>
                        <a:rPr lang="en-GB" sz="2000" b="0">
                          <a:effectLst/>
                          <a:latin typeface="Goudy Old Style" panose="02000000000000000000" pitchFamily="2" charset="0"/>
                          <a:ea typeface="Goudy Old Style" panose="02000000000000000000" pitchFamily="2" charset="0"/>
                          <a:cs typeface="Simplified Arabic" panose="02020603050405020304" pitchFamily="18" charset="-78"/>
                        </a:rPr>
                      </a:br>
                      <a:r>
                        <a:rPr lang="en-GB" sz="2000" b="0" u="none" strike="noStrike">
                          <a:effectLst/>
                          <a:latin typeface="Goudy Old Style" panose="02000000000000000000" pitchFamily="2" charset="0"/>
                          <a:ea typeface="Goudy Old Style" panose="02000000000000000000" pitchFamily="2" charset="0"/>
                          <a:cs typeface="Simplified Arabic" panose="02020603050405020304" pitchFamily="18" charset="-78"/>
                        </a:rPr>
                        <a:t>Better employee retention because people prefer to work for an ethical company. </a:t>
                      </a: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p>
                      <a:pPr algn="ctr" rtl="0" fontAlgn="t">
                        <a:spcBef>
                          <a:spcPts val="0"/>
                        </a:spcBef>
                        <a:spcAft>
                          <a:spcPts val="0"/>
                        </a:spcAft>
                      </a:pPr>
                      <a:br>
                        <a:rPr lang="en-GB" sz="2000" b="0">
                          <a:effectLst/>
                          <a:latin typeface="Goudy Old Style" panose="02000000000000000000" pitchFamily="2" charset="0"/>
                          <a:ea typeface="Goudy Old Style" panose="02000000000000000000" pitchFamily="2" charset="0"/>
                          <a:cs typeface="Simplified Arabic" panose="02020603050405020304" pitchFamily="18" charset="-78"/>
                        </a:rPr>
                      </a:br>
                      <a:r>
                        <a:rPr lang="en-GB" sz="2000" b="0" u="none" strike="noStrike">
                          <a:effectLst/>
                          <a:latin typeface="Goudy Old Style" panose="02000000000000000000" pitchFamily="2" charset="0"/>
                          <a:ea typeface="Goudy Old Style" panose="02000000000000000000" pitchFamily="2" charset="0"/>
                          <a:cs typeface="Simplified Arabic" panose="02020603050405020304" pitchFamily="18" charset="-78"/>
                        </a:rPr>
                        <a:t>Increased revenue through customer satisfaction and word of mouth.  </a:t>
                      </a: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p>
                      <a:pPr fontAlgn="t"/>
                      <a:br>
                        <a:rPr lang="en-GB" sz="2000" b="0">
                          <a:effectLst/>
                          <a:latin typeface="Goudy Old Style" panose="02000000000000000000" pitchFamily="2" charset="0"/>
                          <a:ea typeface="Goudy Old Style" panose="02000000000000000000" pitchFamily="2" charset="0"/>
                          <a:cs typeface="Simplified Arabic" panose="02020603050405020304" pitchFamily="18" charset="-78"/>
                        </a:rPr>
                      </a:br>
                      <a:endParaRPr lang="en-GB" sz="2000" b="0">
                        <a:effectLst/>
                        <a:latin typeface="Goudy Old Style" panose="02000000000000000000" pitchFamily="2" charset="0"/>
                        <a:ea typeface="Goudy Old Style" panose="02000000000000000000" pitchFamily="2" charset="0"/>
                        <a:cs typeface="Simplified Arabic" panose="02020603050405020304" pitchFamily="18" charset="-78"/>
                      </a:endParaRPr>
                    </a:p>
                  </a:txBody>
                  <a:tcPr marL="33867" marR="33867" marT="33867" marB="33867"/>
                </a:tc>
                <a:extLst>
                  <a:ext uri="{0D108BD9-81ED-4DB2-BD59-A6C34878D82A}">
                    <a16:rowId xmlns:a16="http://schemas.microsoft.com/office/drawing/2014/main" val="1229112353"/>
                  </a:ext>
                </a:extLst>
              </a:tr>
            </a:tbl>
          </a:graphicData>
        </a:graphic>
      </p:graphicFrame>
    </p:spTree>
    <p:extLst>
      <p:ext uri="{BB962C8B-B14F-4D97-AF65-F5344CB8AC3E}">
        <p14:creationId xmlns:p14="http://schemas.microsoft.com/office/powerpoint/2010/main" val="1947642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E7749F-76D4-1B4E-8B14-8B28E5D18D4A}"/>
              </a:ext>
            </a:extLst>
          </p:cNvPr>
          <p:cNvSpPr txBox="1"/>
          <p:nvPr/>
        </p:nvSpPr>
        <p:spPr>
          <a:xfrm>
            <a:off x="2205593" y="804058"/>
            <a:ext cx="8927523" cy="1754326"/>
          </a:xfrm>
          <a:prstGeom prst="rect">
            <a:avLst/>
          </a:prstGeom>
          <a:noFill/>
        </p:spPr>
        <p:txBody>
          <a:bodyPr wrap="square">
            <a:spAutoFit/>
          </a:bodyPr>
          <a:lstStyle/>
          <a:p>
            <a:r>
              <a:rPr lang="en-GB" sz="2400" b="1">
                <a:latin typeface="Simplified Arabic" panose="02000000000000000000" pitchFamily="2" charset="0"/>
                <a:ea typeface="Simplified Arabic" panose="02000000000000000000" pitchFamily="2" charset="0"/>
                <a:cs typeface="Simplified Arabic" panose="02000000000000000000" pitchFamily="2" charset="0"/>
              </a:rPr>
              <a:t>Disadvantages CRM Marketing Ethics and sustainability include: </a:t>
            </a: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18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1800" b="1">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US" sz="2400">
              <a:latin typeface="Simplified Arabic" panose="02020603050405020304" pitchFamily="18" charset="-78"/>
              <a:cs typeface="Simplified Arabic" panose="02020603050405020304" pitchFamily="18" charset="-78"/>
            </a:endParaRPr>
          </a:p>
        </p:txBody>
      </p:sp>
      <p:graphicFrame>
        <p:nvGraphicFramePr>
          <p:cNvPr id="3" name="Table 2">
            <a:extLst>
              <a:ext uri="{FF2B5EF4-FFF2-40B4-BE49-F238E27FC236}">
                <a16:creationId xmlns:a16="http://schemas.microsoft.com/office/drawing/2014/main" id="{75274D3E-241F-974D-AD9B-5E9BD389C37C}"/>
              </a:ext>
            </a:extLst>
          </p:cNvPr>
          <p:cNvGraphicFramePr/>
          <p:nvPr>
            <p:extLst>
              <p:ext uri="{D42A27DB-BD31-4B8C-83A1-F6EECF244321}">
                <p14:modId xmlns:p14="http://schemas.microsoft.com/office/powerpoint/2010/main" val="2464781964"/>
              </p:ext>
            </p:extLst>
          </p:nvPr>
        </p:nvGraphicFramePr>
        <p:xfrm>
          <a:off x="1793669" y="1635057"/>
          <a:ext cx="9512630" cy="4933482"/>
        </p:xfrm>
        <a:graphic>
          <a:graphicData uri="http://schemas.openxmlformats.org/drawingml/2006/table">
            <a:tbl>
              <a:tblPr>
                <a:tableStyleId>{5C22544A-7EE6-4342-B048-85BDC9FD1C3A}</a:tableStyleId>
              </a:tblPr>
              <a:tblGrid>
                <a:gridCol w="9512630">
                  <a:extLst>
                    <a:ext uri="{9D8B030D-6E8A-4147-A177-3AD203B41FA5}">
                      <a16:colId xmlns:a16="http://schemas.microsoft.com/office/drawing/2014/main" val="859631927"/>
                    </a:ext>
                  </a:extLst>
                </a:gridCol>
              </a:tblGrid>
              <a:tr h="665267">
                <a:tc>
                  <a:txBody>
                    <a:bodyPr/>
                    <a:lstStyle/>
                    <a:p>
                      <a:pPr algn="ctr" rtl="0" fontAlgn="t">
                        <a:spcBef>
                          <a:spcPts val="0"/>
                        </a:spcBef>
                        <a:spcAft>
                          <a:spcPts val="0"/>
                        </a:spcAft>
                      </a:pPr>
                      <a:r>
                        <a:rPr lang="en-GB" sz="2400" b="1" u="none" strike="noStrike">
                          <a:effectLst/>
                          <a:latin typeface="Simplified Arabic" panose="02020603050405020304" pitchFamily="18" charset="-78"/>
                          <a:cs typeface="Simplified Arabic" panose="02020603050405020304" pitchFamily="18" charset="-78"/>
                        </a:rPr>
                        <a:t>Disadvantages</a:t>
                      </a:r>
                      <a:endParaRPr lang="en-GB" sz="2400" b="1">
                        <a:effectLst/>
                        <a:latin typeface="Simplified Arabic" panose="02020603050405020304" pitchFamily="18" charset="-78"/>
                        <a:cs typeface="Simplified Arabic" panose="02020603050405020304" pitchFamily="18" charset="-78"/>
                      </a:endParaRPr>
                    </a:p>
                  </a:txBody>
                  <a:tcPr marL="48072" marR="48072" marT="48072" marB="48072"/>
                </a:tc>
                <a:extLst>
                  <a:ext uri="{0D108BD9-81ED-4DB2-BD59-A6C34878D82A}">
                    <a16:rowId xmlns:a16="http://schemas.microsoft.com/office/drawing/2014/main" val="696091572"/>
                  </a:ext>
                </a:extLst>
              </a:tr>
              <a:tr h="4268215">
                <a:tc>
                  <a:txBody>
                    <a:bodyPr/>
                    <a:lstStyle/>
                    <a:p>
                      <a:pPr algn="ctr" rtl="0" fontAlgn="t">
                        <a:spcBef>
                          <a:spcPts val="0"/>
                        </a:spcBef>
                        <a:spcAft>
                          <a:spcPts val="0"/>
                        </a:spcAft>
                      </a:pPr>
                      <a:endParaRPr lang="en-GB" sz="2000" u="none" strike="noStrike">
                        <a:effectLst/>
                        <a:latin typeface="Goudy Old Style" panose="02020502050305020303" pitchFamily="18" charset="0"/>
                      </a:endParaRPr>
                    </a:p>
                    <a:p>
                      <a:pPr algn="ctr" rtl="0" fontAlgn="t">
                        <a:spcBef>
                          <a:spcPts val="0"/>
                        </a:spcBef>
                        <a:spcAft>
                          <a:spcPts val="0"/>
                        </a:spcAft>
                      </a:pPr>
                      <a:r>
                        <a:rPr lang="en-GB" sz="2000" u="none" strike="noStrike">
                          <a:effectLst/>
                          <a:latin typeface="Goudy Old Style" panose="02020502050305020303" pitchFamily="18" charset="0"/>
                        </a:rPr>
                        <a:t>High costs. Ethical marketing can be expensive to maintain, implement and deliver. </a:t>
                      </a:r>
                      <a:endParaRPr lang="en-GB" sz="2000">
                        <a:effectLst/>
                        <a:latin typeface="Goudy Old Style" panose="02020502050305020303" pitchFamily="18" charset="0"/>
                      </a:endParaRPr>
                    </a:p>
                    <a:p>
                      <a:pPr algn="ctr" rtl="0" fontAlgn="t">
                        <a:spcBef>
                          <a:spcPts val="0"/>
                        </a:spcBef>
                        <a:spcAft>
                          <a:spcPts val="0"/>
                        </a:spcAft>
                      </a:pPr>
                      <a:br>
                        <a:rPr lang="en-GB" sz="2000">
                          <a:effectLst/>
                          <a:latin typeface="Goudy Old Style" panose="02020502050305020303" pitchFamily="18" charset="0"/>
                        </a:rPr>
                      </a:br>
                      <a:r>
                        <a:rPr lang="en-GB" sz="2000" u="none" strike="noStrike">
                          <a:effectLst/>
                          <a:latin typeface="Goudy Old Style" panose="02020502050305020303" pitchFamily="18" charset="0"/>
                        </a:rPr>
                        <a:t>Regularly updated. Laws are constantly changing on ethical or environmental issues, for example, Brexit. </a:t>
                      </a:r>
                      <a:endParaRPr lang="en-GB" sz="2000">
                        <a:effectLst/>
                        <a:latin typeface="Goudy Old Style" panose="02020502050305020303" pitchFamily="18" charset="0"/>
                      </a:endParaRPr>
                    </a:p>
                    <a:p>
                      <a:pPr algn="ctr" rtl="0" fontAlgn="t">
                        <a:spcBef>
                          <a:spcPts val="0"/>
                        </a:spcBef>
                        <a:spcAft>
                          <a:spcPts val="0"/>
                        </a:spcAft>
                      </a:pPr>
                      <a:br>
                        <a:rPr lang="en-GB" sz="2000">
                          <a:effectLst/>
                          <a:latin typeface="Goudy Old Style" panose="02020502050305020303" pitchFamily="18" charset="0"/>
                        </a:rPr>
                      </a:br>
                      <a:r>
                        <a:rPr lang="en-GB" sz="2000" u="none" strike="noStrike">
                          <a:effectLst/>
                          <a:latin typeface="Goudy Old Style" panose="02020502050305020303" pitchFamily="18" charset="0"/>
                        </a:rPr>
                        <a:t>Management support. Specialist management support may be required to implement ethical guidelines. </a:t>
                      </a:r>
                      <a:endParaRPr lang="en-GB" sz="2000">
                        <a:effectLst/>
                        <a:latin typeface="Goudy Old Style" panose="02020502050305020303" pitchFamily="18" charset="0"/>
                      </a:endParaRPr>
                    </a:p>
                    <a:p>
                      <a:pPr fontAlgn="t"/>
                      <a:br>
                        <a:rPr lang="en-GB" sz="2000">
                          <a:effectLst/>
                          <a:latin typeface="Goudy Old Style" panose="02020502050305020303" pitchFamily="18" charset="0"/>
                        </a:rPr>
                      </a:br>
                      <a:br>
                        <a:rPr lang="en-GB" sz="1400">
                          <a:effectLst/>
                        </a:rPr>
                      </a:br>
                      <a:endParaRPr lang="en-GB" sz="1400">
                        <a:effectLst/>
                      </a:endParaRPr>
                    </a:p>
                  </a:txBody>
                  <a:tcPr marL="48072" marR="48072" marT="48072" marB="48072"/>
                </a:tc>
                <a:extLst>
                  <a:ext uri="{0D108BD9-81ED-4DB2-BD59-A6C34878D82A}">
                    <a16:rowId xmlns:a16="http://schemas.microsoft.com/office/drawing/2014/main" val="3592658014"/>
                  </a:ext>
                </a:extLst>
              </a:tr>
            </a:tbl>
          </a:graphicData>
        </a:graphic>
      </p:graphicFrame>
    </p:spTree>
    <p:extLst>
      <p:ext uri="{BB962C8B-B14F-4D97-AF65-F5344CB8AC3E}">
        <p14:creationId xmlns:p14="http://schemas.microsoft.com/office/powerpoint/2010/main" val="1315557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30C2152-1813-1E40-A255-E27378BCF559}"/>
              </a:ext>
            </a:extLst>
          </p:cNvPr>
          <p:cNvSpPr txBox="1"/>
          <p:nvPr/>
        </p:nvSpPr>
        <p:spPr>
          <a:xfrm>
            <a:off x="2041071" y="766948"/>
            <a:ext cx="9116786" cy="4893647"/>
          </a:xfrm>
          <a:prstGeom prst="rect">
            <a:avLst/>
          </a:prstGeom>
          <a:noFill/>
        </p:spPr>
        <p:txBody>
          <a:bodyPr wrap="square">
            <a:spAutoFit/>
          </a:bodyPr>
          <a:lstStyle/>
          <a:p>
            <a:pPr algn="l"/>
            <a:r>
              <a:rPr lang="en-GB" sz="2400" b="1">
                <a:latin typeface="Simplified Arabic" panose="02000000000000000000" pitchFamily="2" charset="0"/>
                <a:cs typeface="Simplified Arabic" panose="02000000000000000000" pitchFamily="2" charset="0"/>
              </a:rPr>
              <a:t>ASDA and its CRM Ethics and Sustainability Marketing Examples </a:t>
            </a:r>
            <a:endParaRPr lang="en-GB" sz="1800" b="1">
              <a:latin typeface="Simplified Arabic" panose="02000000000000000000" pitchFamily="2" charset="0"/>
              <a:cs typeface="Simplified Arabic" panose="02000000000000000000" pitchFamily="2" charset="0"/>
            </a:endParaRPr>
          </a:p>
          <a:p>
            <a:pPr algn="l"/>
            <a:endParaRPr lang="en-GB" sz="2400" b="1">
              <a:latin typeface="Simplified Arabic" panose="02020603050405020304" pitchFamily="18" charset="-78"/>
              <a:ea typeface="Simplified Arabic" panose="02000000000000000000" pitchFamily="2" charset="0"/>
              <a:cs typeface="Simplified Arabic" panose="02020603050405020304" pitchFamily="18" charset="-78"/>
            </a:endParaRPr>
          </a:p>
          <a:p>
            <a:pPr algn="l"/>
            <a:r>
              <a:rPr lang="en-GB" sz="2400" b="1">
                <a:latin typeface="Simplified Arabic" panose="02020603050405020304" pitchFamily="18" charset="-78"/>
                <a:ea typeface="Simplified Arabic" panose="02000000000000000000" pitchFamily="2" charset="0"/>
                <a:cs typeface="Simplified Arabic" panose="02020603050405020304" pitchFamily="18" charset="-78"/>
              </a:rPr>
              <a:t>Suppliers: </a:t>
            </a:r>
            <a:r>
              <a:rPr lang="en-GB" sz="2400">
                <a:latin typeface="Simplified Arabic" panose="02020603050405020304" pitchFamily="18" charset="-78"/>
                <a:ea typeface="Simplified Arabic" panose="02000000000000000000" pitchFamily="2" charset="0"/>
                <a:cs typeface="Simplified Arabic" panose="02020603050405020304" pitchFamily="18" charset="-78"/>
              </a:rPr>
              <a:t>Asda is accused of not complying with the Grocery Supply Code of Practice when dealing with its suppliers which is causing distrust among its suppliers. </a:t>
            </a:r>
          </a:p>
          <a:p>
            <a:pPr algn="l"/>
            <a:endParaRPr lang="en-GB" sz="2400" b="1">
              <a:latin typeface="Simplified Arabic" panose="02020603050405020304" pitchFamily="18" charset="-78"/>
              <a:ea typeface="Simplified Arabic" panose="02000000000000000000" pitchFamily="2" charset="0"/>
              <a:cs typeface="Simplified Arabic" panose="02020603050405020304" pitchFamily="18" charset="-78"/>
            </a:endParaRPr>
          </a:p>
          <a:p>
            <a:pPr algn="l"/>
            <a:r>
              <a:rPr lang="en-GB" sz="2400" b="1">
                <a:latin typeface="Simplified Arabic" panose="02020603050405020304" pitchFamily="18" charset="-78"/>
                <a:ea typeface="Simplified Arabic" panose="02000000000000000000" pitchFamily="2" charset="0"/>
                <a:cs typeface="Simplified Arabic" panose="02020603050405020304" pitchFamily="18" charset="-78"/>
              </a:rPr>
              <a:t>Customers: </a:t>
            </a:r>
            <a:r>
              <a:rPr lang="en-GB" sz="2400">
                <a:latin typeface="Simplified Arabic" panose="02020603050405020304" pitchFamily="18" charset="-78"/>
                <a:ea typeface="Simplified Arabic" panose="02000000000000000000" pitchFamily="2" charset="0"/>
                <a:cs typeface="Simplified Arabic" panose="02020603050405020304" pitchFamily="18" charset="-78"/>
              </a:rPr>
              <a:t>Opening of a new Sustainable Store where the aim is to reduce plastic packaging and waste. This shows Asda is looking to improve its environmental practices. </a:t>
            </a:r>
          </a:p>
          <a:p>
            <a:pPr algn="l"/>
            <a:endParaRPr lang="en-GB" sz="2400" b="1">
              <a:latin typeface="Simplified Arabic" panose="02020603050405020304" pitchFamily="18" charset="-78"/>
              <a:ea typeface="Simplified Arabic" panose="02000000000000000000" pitchFamily="2" charset="0"/>
              <a:cs typeface="Simplified Arabic" panose="02020603050405020304" pitchFamily="18" charset="-78"/>
            </a:endParaRPr>
          </a:p>
          <a:p>
            <a:pPr algn="l"/>
            <a:r>
              <a:rPr lang="en-GB" sz="2400" b="1">
                <a:latin typeface="Simplified Arabic" panose="02020603050405020304" pitchFamily="18" charset="-78"/>
                <a:ea typeface="Simplified Arabic" panose="02000000000000000000" pitchFamily="2" charset="0"/>
                <a:cs typeface="Simplified Arabic" panose="02020603050405020304" pitchFamily="18" charset="-78"/>
              </a:rPr>
              <a:t>Advertising: </a:t>
            </a:r>
            <a:r>
              <a:rPr lang="en-GB" sz="2400">
                <a:latin typeface="Simplified Arabic" panose="02020603050405020304" pitchFamily="18" charset="-78"/>
                <a:ea typeface="Simplified Arabic" panose="02000000000000000000" pitchFamily="2" charset="0"/>
                <a:cs typeface="Simplified Arabic" panose="02020603050405020304" pitchFamily="18" charset="-78"/>
              </a:rPr>
              <a:t>With its slogan ‘save money, live better’. Engagingin with customers to show their prices are lower and better. </a:t>
            </a:r>
          </a:p>
          <a:p>
            <a:pPr algn="l"/>
            <a:endParaRPr lang="en-GB" sz="2400" b="1">
              <a:latin typeface="Simplified Arabic" panose="02020603050405020304" pitchFamily="18" charset="-78"/>
              <a:ea typeface="Simplified Arabic" panose="02000000000000000000" pitchFamily="2" charset="0"/>
              <a:cs typeface="Simplified Arabic" panose="02020603050405020304" pitchFamily="18" charset="-78"/>
            </a:endParaRPr>
          </a:p>
        </p:txBody>
      </p:sp>
    </p:spTree>
    <p:extLst>
      <p:ext uri="{BB962C8B-B14F-4D97-AF65-F5344CB8AC3E}">
        <p14:creationId xmlns:p14="http://schemas.microsoft.com/office/powerpoint/2010/main" val="3283815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24189E-1BA8-9044-9247-49EE0CFD8DA9}"/>
              </a:ext>
            </a:extLst>
          </p:cNvPr>
          <p:cNvSpPr txBox="1"/>
          <p:nvPr/>
        </p:nvSpPr>
        <p:spPr>
          <a:xfrm>
            <a:off x="2016332" y="791689"/>
            <a:ext cx="9104415" cy="9325630"/>
          </a:xfrm>
          <a:prstGeom prst="rect">
            <a:avLst/>
          </a:prstGeom>
          <a:noFill/>
        </p:spPr>
        <p:txBody>
          <a:bodyPr wrap="square" rtlCol="0">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SWOT Analysis of Asda </a:t>
            </a: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The following is a SWOT analysis of Asda based on the report findings: </a:t>
            </a: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b="1" i="1" u="sng">
                <a:latin typeface="Simplified Arabic" panose="02000000000000000000" pitchFamily="2" charset="0"/>
                <a:ea typeface="Simplified Arabic" panose="02000000000000000000" pitchFamily="2" charset="0"/>
                <a:cs typeface="Simplified Arabic" panose="02000000000000000000" pitchFamily="2" charset="0"/>
              </a:rPr>
              <a:t>Strength</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Asda is a large established company.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Owned by one of the biggest retailers in the world Walmart.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Large and skilled workforce.</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Has a good track record of innovation of new products.</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Strong reputable brand that is recognized worldwide.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u="sng">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l">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US" sz="2400">
              <a:latin typeface="Simplified Arabic" panose="02000000000000000000" pitchFamily="2" charset="0"/>
              <a:ea typeface="Simplified Arabic" panose="02000000000000000000" pitchFamily="2" charset="0"/>
            </a:endParaRPr>
          </a:p>
        </p:txBody>
      </p:sp>
    </p:spTree>
    <p:extLst>
      <p:ext uri="{BB962C8B-B14F-4D97-AF65-F5344CB8AC3E}">
        <p14:creationId xmlns:p14="http://schemas.microsoft.com/office/powerpoint/2010/main" val="3809721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3D6667-5BAC-5645-81B1-0DCEB77A997B}"/>
              </a:ext>
            </a:extLst>
          </p:cNvPr>
          <p:cNvSpPr txBox="1"/>
          <p:nvPr/>
        </p:nvSpPr>
        <p:spPr>
          <a:xfrm>
            <a:off x="2016332" y="791689"/>
            <a:ext cx="9104415" cy="10064294"/>
          </a:xfrm>
          <a:prstGeom prst="rect">
            <a:avLst/>
          </a:prstGeom>
          <a:noFill/>
        </p:spPr>
        <p:txBody>
          <a:bodyPr wrap="square" rtlCol="0">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SWOT Analysis of Asda </a:t>
            </a: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b="1" i="1" u="sng">
                <a:latin typeface="Simplified Arabic" panose="02000000000000000000" pitchFamily="2" charset="0"/>
                <a:ea typeface="Simplified Arabic" panose="02000000000000000000" pitchFamily="2" charset="0"/>
                <a:cs typeface="Simplified Arabic" panose="02000000000000000000" pitchFamily="2" charset="0"/>
              </a:rPr>
              <a:t>Weekness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Competitors such as Aldi and Lidl using price discounts to gain market share.</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Ethical issues are being portrayed to the world giving it a bad reputation and image.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Marketing sustainability aspects are causing distrust among consumers.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Is way behind in issues of ethical and sustainable marketing.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u="sng">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l">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US" sz="2400">
              <a:latin typeface="Simplified Arabic" panose="02000000000000000000" pitchFamily="2" charset="0"/>
              <a:ea typeface="Simplified Arabic" panose="02000000000000000000" pitchFamily="2" charset="0"/>
            </a:endParaRPr>
          </a:p>
        </p:txBody>
      </p:sp>
    </p:spTree>
    <p:extLst>
      <p:ext uri="{BB962C8B-B14F-4D97-AF65-F5344CB8AC3E}">
        <p14:creationId xmlns:p14="http://schemas.microsoft.com/office/powerpoint/2010/main" val="679577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81F5CE-27C1-7D4E-BF35-DE09F18DECD9}"/>
              </a:ext>
            </a:extLst>
          </p:cNvPr>
          <p:cNvSpPr txBox="1"/>
          <p:nvPr/>
        </p:nvSpPr>
        <p:spPr>
          <a:xfrm>
            <a:off x="2016332" y="791689"/>
            <a:ext cx="9104415" cy="9325630"/>
          </a:xfrm>
          <a:prstGeom prst="rect">
            <a:avLst/>
          </a:prstGeom>
          <a:noFill/>
        </p:spPr>
        <p:txBody>
          <a:bodyPr wrap="square" rtlCol="0">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SWOT Analysis of Asda </a:t>
            </a: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b="1" i="1" u="sng">
                <a:latin typeface="Simplified Arabic" panose="02000000000000000000" pitchFamily="2" charset="0"/>
                <a:ea typeface="Simplified Arabic" panose="02000000000000000000" pitchFamily="2" charset="0"/>
                <a:cs typeface="Simplified Arabic" panose="02000000000000000000" pitchFamily="2" charset="0"/>
              </a:rPr>
              <a:t>Opportunities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New trends of consumer behaviour can open new markets for Asda, for example Fairtrade products and eco friendly low miles products.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Marketing sustainability stores can be expanded to reach more consumers and create service differentiation.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Taking advantage of new laws that may come into force after BREXIT completion.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u="sng">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l">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US" sz="2400">
              <a:latin typeface="Simplified Arabic" panose="02000000000000000000" pitchFamily="2" charset="0"/>
              <a:ea typeface="Simplified Arabic" panose="02000000000000000000" pitchFamily="2" charset="0"/>
            </a:endParaRPr>
          </a:p>
        </p:txBody>
      </p:sp>
    </p:spTree>
    <p:extLst>
      <p:ext uri="{BB962C8B-B14F-4D97-AF65-F5344CB8AC3E}">
        <p14:creationId xmlns:p14="http://schemas.microsoft.com/office/powerpoint/2010/main" val="1099823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0B3905-FF0C-8746-B63E-7A81592D1D03}"/>
              </a:ext>
            </a:extLst>
          </p:cNvPr>
          <p:cNvSpPr txBox="1"/>
          <p:nvPr/>
        </p:nvSpPr>
        <p:spPr>
          <a:xfrm>
            <a:off x="1751610" y="841170"/>
            <a:ext cx="10106397" cy="10433625"/>
          </a:xfrm>
          <a:prstGeom prst="rect">
            <a:avLst/>
          </a:prstGeom>
          <a:noFill/>
        </p:spPr>
        <p:txBody>
          <a:bodyPr wrap="square" rtlCol="0">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SWOT Analysis of Asda </a:t>
            </a: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b="1" i="1" u="sng">
                <a:latin typeface="Simplified Arabic" panose="02000000000000000000" pitchFamily="2" charset="0"/>
                <a:ea typeface="Simplified Arabic" panose="02000000000000000000" pitchFamily="2" charset="0"/>
                <a:cs typeface="Simplified Arabic" panose="02000000000000000000" pitchFamily="2" charset="0"/>
              </a:rPr>
              <a:t>Threats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Discount supermarkets such as Aldi and Lidl are the biggest threat to Asda because they offer better prices and have better ethical ratings.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New liability laws from countries such as Bangladesh may mean Asda facing liabilities for exploitation of cheap labour.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New environmental laws and regulations, for example from the Paris agreement may threaten certain existing product categories such as palm oil products. </a:t>
            </a:r>
          </a:p>
          <a:p>
            <a:pPr marL="342900" indent="-342900" algn="thaiDist">
              <a:buFont typeface="Arial" panose="020B0604020202020204" pitchFamily="34" charset="0"/>
              <a:buChar char="•"/>
            </a:pPr>
            <a:r>
              <a:rPr lang="en-GB" sz="2400">
                <a:latin typeface="Simplified Arabic" panose="02000000000000000000" pitchFamily="2" charset="0"/>
                <a:ea typeface="Simplified Arabic" panose="02000000000000000000" pitchFamily="2" charset="0"/>
                <a:cs typeface="Simplified Arabic" panose="02000000000000000000" pitchFamily="2" charset="0"/>
              </a:rPr>
              <a:t>Competitors copying any new services such as sustainability stores, services can easily be duplicated because it is intangible.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u="sng">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l">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US" sz="2400">
              <a:latin typeface="Simplified Arabic" panose="02000000000000000000" pitchFamily="2" charset="0"/>
              <a:ea typeface="Simplified Arabic" panose="02000000000000000000" pitchFamily="2" charset="0"/>
            </a:endParaRPr>
          </a:p>
        </p:txBody>
      </p:sp>
    </p:spTree>
    <p:extLst>
      <p:ext uri="{BB962C8B-B14F-4D97-AF65-F5344CB8AC3E}">
        <p14:creationId xmlns:p14="http://schemas.microsoft.com/office/powerpoint/2010/main" val="3529173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D5CE1E-ED26-8A4B-BCF0-9B3FAF55F4F6}"/>
              </a:ext>
            </a:extLst>
          </p:cNvPr>
          <p:cNvSpPr txBox="1"/>
          <p:nvPr/>
        </p:nvSpPr>
        <p:spPr>
          <a:xfrm>
            <a:off x="2016332" y="791689"/>
            <a:ext cx="9104415" cy="8217634"/>
          </a:xfrm>
          <a:prstGeom prst="rect">
            <a:avLst/>
          </a:prstGeom>
          <a:noFill/>
        </p:spPr>
        <p:txBody>
          <a:bodyPr wrap="square" rtlCol="0">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Conclusion </a:t>
            </a: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Asda is facing rising competition in the supermarket sector. It must improve customer experience and customer touch points and quality which will lead to more customer loyalty. It will also lead to higher revenues because of positive word of mouth. </a:t>
            </a: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These can be achieved through better ethical and sustainable marketing practices.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u="sng">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l">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US" sz="2400">
              <a:latin typeface="Simplified Arabic" panose="02000000000000000000" pitchFamily="2" charset="0"/>
              <a:ea typeface="Simplified Arabic" panose="02000000000000000000" pitchFamily="2" charset="0"/>
            </a:endParaRPr>
          </a:p>
        </p:txBody>
      </p:sp>
    </p:spTree>
    <p:extLst>
      <p:ext uri="{BB962C8B-B14F-4D97-AF65-F5344CB8AC3E}">
        <p14:creationId xmlns:p14="http://schemas.microsoft.com/office/powerpoint/2010/main" val="1462359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D0F0D2-3678-4B49-8C6E-EE3042BF5FB4}"/>
              </a:ext>
            </a:extLst>
          </p:cNvPr>
          <p:cNvSpPr txBox="1"/>
          <p:nvPr/>
        </p:nvSpPr>
        <p:spPr>
          <a:xfrm>
            <a:off x="2016332" y="791689"/>
            <a:ext cx="9104415" cy="7663636"/>
          </a:xfrm>
          <a:prstGeom prst="rect">
            <a:avLst/>
          </a:prstGeom>
          <a:noFill/>
        </p:spPr>
        <p:txBody>
          <a:bodyPr wrap="square" rtlCol="0">
            <a:spAutoFit/>
          </a:bodyPr>
          <a:lstStyle/>
          <a:p>
            <a:pPr algn="l"/>
            <a:r>
              <a:rPr lang="en-GB" sz="2400" b="1">
                <a:latin typeface="Simplified Arabic" panose="02000000000000000000" pitchFamily="2" charset="0"/>
                <a:ea typeface="Simplified Arabic" panose="02000000000000000000" pitchFamily="2" charset="0"/>
                <a:cs typeface="Simplified Arabic" panose="02000000000000000000" pitchFamily="2" charset="0"/>
              </a:rPr>
              <a:t>End of Presentation.</a:t>
            </a: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r>
              <a:rPr lang="en-GB" sz="4400" b="1">
                <a:latin typeface="Brush Script MT" panose="02000000000000000000" pitchFamily="2" charset="0"/>
                <a:ea typeface="Brush Script MT" panose="02000000000000000000" pitchFamily="2" charset="0"/>
                <a:cs typeface="Simplified Arabic" panose="02000000000000000000" pitchFamily="2" charset="0"/>
              </a:rPr>
              <a:t>Thank you. </a:t>
            </a:r>
          </a:p>
          <a:p>
            <a:pPr algn="thaiDist"/>
            <a:endParaRPr lang="en-GB" sz="2400" b="1" i="1" u="sng">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thaiDist">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u="sng">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r>
              <a:rPr lang="en-GB" sz="2400">
                <a:latin typeface="Simplified Arabic" panose="02000000000000000000" pitchFamily="2" charset="0"/>
                <a:ea typeface="Simplified Arabic" panose="02000000000000000000" pitchFamily="2" charset="0"/>
                <a:cs typeface="Simplified Arabic" panose="02000000000000000000" pitchFamily="2" charset="0"/>
              </a:rPr>
              <a:t>                         </a:t>
            </a:r>
            <a:r>
              <a:rPr lang="en-GB" sz="4400">
                <a:latin typeface="Segoe Script" panose="02000000000000000000" pitchFamily="2" charset="0"/>
                <a:ea typeface="Segoe Script" panose="02000000000000000000" pitchFamily="2" charset="0"/>
                <a:cs typeface="Simplified Arabic" panose="02000000000000000000" pitchFamily="2" charset="0"/>
              </a:rPr>
              <a:t>Questions ? </a:t>
            </a: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thaiDist"/>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marL="342900" indent="-342900" algn="l">
              <a:buFont typeface="Arial" panose="020B0604020202020204" pitchFamily="34" charset="0"/>
              <a:buChar char="•"/>
            </a:pPr>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GB" sz="2400" b="1">
              <a:latin typeface="Simplified Arabic" panose="02000000000000000000" pitchFamily="2" charset="0"/>
              <a:ea typeface="Simplified Arabic" panose="02000000000000000000" pitchFamily="2" charset="0"/>
              <a:cs typeface="Simplified Arabic" panose="02000000000000000000" pitchFamily="2" charset="0"/>
            </a:endParaRPr>
          </a:p>
          <a:p>
            <a:pPr algn="l"/>
            <a:endParaRPr lang="en-US" sz="2400">
              <a:latin typeface="Simplified Arabic" panose="02000000000000000000" pitchFamily="2" charset="0"/>
              <a:ea typeface="Simplified Arabic" panose="02000000000000000000" pitchFamily="2" charset="0"/>
            </a:endParaRPr>
          </a:p>
        </p:txBody>
      </p:sp>
      <p:sp>
        <p:nvSpPr>
          <p:cNvPr id="6" name="Speech Bubble: Oval 5">
            <a:extLst>
              <a:ext uri="{FF2B5EF4-FFF2-40B4-BE49-F238E27FC236}">
                <a16:creationId xmlns:a16="http://schemas.microsoft.com/office/drawing/2014/main" id="{57DB0BED-74A3-7F4E-AB42-4CAEC7285529}"/>
              </a:ext>
            </a:extLst>
          </p:cNvPr>
          <p:cNvSpPr/>
          <p:nvPr/>
        </p:nvSpPr>
        <p:spPr>
          <a:xfrm>
            <a:off x="8844642" y="1317093"/>
            <a:ext cx="2078181" cy="1243524"/>
          </a:xfrm>
          <a:prstGeom prst="wedgeEllipseCallout">
            <a:avLst>
              <a:gd name="adj1" fmla="val -161526"/>
              <a:gd name="adj2" fmla="val 182638"/>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a:solidFill>
                  <a:schemeClr val="tx1"/>
                </a:solidFill>
              </a:rPr>
              <a:t>Answers</a:t>
            </a:r>
            <a:r>
              <a:rPr lang="en-GB" b="1"/>
              <a:t> </a:t>
            </a:r>
            <a:endParaRPr lang="en-US" b="1"/>
          </a:p>
        </p:txBody>
      </p:sp>
    </p:spTree>
    <p:extLst>
      <p:ext uri="{BB962C8B-B14F-4D97-AF65-F5344CB8AC3E}">
        <p14:creationId xmlns:p14="http://schemas.microsoft.com/office/powerpoint/2010/main" val="256612510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Amin</dc:creator>
  <cp:lastModifiedBy>Abdul Amin</cp:lastModifiedBy>
  <cp:revision>20</cp:revision>
  <dcterms:created xsi:type="dcterms:W3CDTF">2020-03-07T14:26:33Z</dcterms:created>
  <dcterms:modified xsi:type="dcterms:W3CDTF">2020-03-13T14:28:12Z</dcterms:modified>
</cp:coreProperties>
</file>